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sldIdLst>
    <p:sldId id="354" r:id="rId2"/>
    <p:sldId id="355" r:id="rId3"/>
    <p:sldId id="356" r:id="rId4"/>
    <p:sldId id="480" r:id="rId5"/>
    <p:sldId id="447" r:id="rId6"/>
    <p:sldId id="550" r:id="rId7"/>
    <p:sldId id="316" r:id="rId8"/>
    <p:sldId id="350" r:id="rId9"/>
    <p:sldId id="560" r:id="rId10"/>
    <p:sldId id="349" r:id="rId11"/>
    <p:sldId id="561" r:id="rId12"/>
    <p:sldId id="347" r:id="rId13"/>
    <p:sldId id="562" r:id="rId14"/>
    <p:sldId id="351" r:id="rId15"/>
    <p:sldId id="564" r:id="rId16"/>
    <p:sldId id="352" r:id="rId17"/>
    <p:sldId id="563" r:id="rId18"/>
    <p:sldId id="338" r:id="rId19"/>
    <p:sldId id="339" r:id="rId20"/>
    <p:sldId id="547" r:id="rId21"/>
    <p:sldId id="341" r:id="rId22"/>
    <p:sldId id="54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5" autoAdjust="0"/>
    <p:restoredTop sz="71913" autoAdjust="0"/>
  </p:normalViewPr>
  <p:slideViewPr>
    <p:cSldViewPr snapToGrid="0">
      <p:cViewPr varScale="1">
        <p:scale>
          <a:sx n="45" d="100"/>
          <a:sy n="45" d="100"/>
        </p:scale>
        <p:origin x="1424" y="48"/>
      </p:cViewPr>
      <p:guideLst>
        <p:guide orient="horz" pos="4156"/>
        <p:guide pos="3840"/>
        <p:guide pos="39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en-GB" sz="1600" b="1" kern="1200" baseline="0" noProof="0" dirty="0">
              <a:solidFill>
                <a:schemeClr val="bg1"/>
              </a:solidFill>
              <a:latin typeface="Arial"/>
              <a:ea typeface="+mn-ea"/>
              <a:cs typeface="+mn-cs"/>
            </a:rPr>
            <a:t>HSE </a:t>
          </a:r>
        </a:p>
        <a:p>
          <a:r>
            <a:rPr lang="en-GB" sz="1600" b="1" kern="1200" baseline="0" noProof="0" dirty="0">
              <a:solidFill>
                <a:schemeClr val="bg1"/>
              </a:solidFill>
              <a:latin typeface="Arial"/>
              <a:ea typeface="+mn-ea"/>
              <a:cs typeface="+mn-cs"/>
            </a:rPr>
            <a:t>Occupational Health &amp; Safety and Environmental Protection Unit</a:t>
          </a:r>
        </a:p>
        <a:p>
          <a:r>
            <a:rPr lang="en-GB" sz="1600" b="1" kern="1200" baseline="0" noProof="0" dirty="0">
              <a:solidFill>
                <a:schemeClr val="bg1"/>
              </a:solidFill>
              <a:latin typeface="Arial"/>
              <a:ea typeface="+mn-ea"/>
              <a:cs typeface="+mn-cs"/>
            </a:rPr>
            <a:t>DH: B. Delille / DDH: S. </a:t>
          </a:r>
          <a:r>
            <a:rPr lang="en-GB" sz="1600" b="1" kern="1200" baseline="0" noProof="0" dirty="0" err="1">
              <a:solidFill>
                <a:schemeClr val="bg1"/>
              </a:solidFill>
              <a:latin typeface="Arial"/>
              <a:ea typeface="+mn-ea"/>
              <a:cs typeface="+mn-cs"/>
            </a:rPr>
            <a:t>Roesler</a:t>
          </a:r>
          <a:endParaRPr lang="en-GB" sz="1600" b="1" kern="1200" baseline="0" noProof="0" dirty="0">
            <a:solidFill>
              <a:schemeClr val="bg1"/>
            </a:solidFill>
            <a:latin typeface="Arial"/>
            <a:ea typeface="+mn-ea"/>
            <a:cs typeface="+mn-cs"/>
          </a:endParaRPr>
        </a:p>
      </dgm:t>
    </dgm:pt>
    <dgm:pt modelId="{D020838D-D8BF-46E1-9ADF-54890D47B120}" type="parTrans" cxnId="{14643CB8-ECFB-44F7-BC9F-A15CBF611A19}">
      <dgm:prSet/>
      <dgm:spPr/>
      <dgm:t>
        <a:bodyPr/>
        <a:lstStyle/>
        <a:p>
          <a:endParaRPr lang="en-GB" noProof="0" dirty="0"/>
        </a:p>
      </dgm:t>
    </dgm:pt>
    <dgm:pt modelId="{69A4337A-7BD6-4B19-A5F9-7C9F9A2B9498}" type="sibTrans" cxnId="{14643CB8-ECFB-44F7-BC9F-A15CBF611A19}">
      <dgm:prSet/>
      <dgm:spPr/>
      <dgm:t>
        <a:bodyPr/>
        <a:lstStyle/>
        <a:p>
          <a:endParaRPr lang="en-GB" noProof="0" dirty="0"/>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HSE-ENV</a:t>
          </a:r>
        </a:p>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Environment</a:t>
          </a:r>
        </a:p>
      </dgm:t>
    </dgm:pt>
    <dgm:pt modelId="{96602FDE-50FD-4382-8C57-871B97EF1870}" type="parTrans" cxnId="{23F712F4-25F9-43D5-8B70-E9F487B02B78}">
      <dgm:prSet/>
      <dgm:spPr/>
      <dgm:t>
        <a:bodyPr/>
        <a:lstStyle/>
        <a:p>
          <a:endParaRPr lang="en-GB" noProof="0" dirty="0"/>
        </a:p>
      </dgm:t>
    </dgm:pt>
    <dgm:pt modelId="{F673AF3B-9393-410F-B58B-073C8FE71B57}" type="sibTrans" cxnId="{23F712F4-25F9-43D5-8B70-E9F487B02B78}">
      <dgm:prSet/>
      <dgm:spPr/>
      <dgm:t>
        <a:bodyPr/>
        <a:lstStyle/>
        <a:p>
          <a:endParaRPr lang="en-GB" noProof="0" dirty="0"/>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en-GB" sz="1600" kern="1200" noProof="0" dirty="0">
              <a:solidFill>
                <a:schemeClr val="tx1"/>
              </a:solidFill>
            </a:rPr>
            <a:t>HSE-OHS</a:t>
          </a:r>
        </a:p>
        <a:p>
          <a:r>
            <a:rPr lang="en-GB" sz="1600" kern="1200" noProof="0" dirty="0">
              <a:solidFill>
                <a:schemeClr val="tx1"/>
              </a:solidFill>
              <a:latin typeface="Arial"/>
              <a:ea typeface="+mn-ea"/>
              <a:cs typeface="+mn-cs"/>
            </a:rPr>
            <a:t>Occupational</a:t>
          </a:r>
          <a:r>
            <a:rPr lang="en-GB" sz="1600" kern="1200" noProof="0" dirty="0">
              <a:solidFill>
                <a:schemeClr val="tx1"/>
              </a:solidFill>
            </a:rPr>
            <a:t> Health &amp; Safety </a:t>
          </a:r>
        </a:p>
      </dgm:t>
    </dgm:pt>
    <dgm:pt modelId="{7F5C7819-CC58-49CA-BC51-207B75ED6E25}" type="parTrans" cxnId="{DC08DF0E-1B2E-4874-8EBC-273AB15F4BE9}">
      <dgm:prSet/>
      <dgm:spPr/>
      <dgm:t>
        <a:bodyPr/>
        <a:lstStyle/>
        <a:p>
          <a:endParaRPr lang="en-GB" noProof="0" dirty="0"/>
        </a:p>
      </dgm:t>
    </dgm:pt>
    <dgm:pt modelId="{8CA6988B-9EB6-46E1-B2E9-A30D3C5F3B54}" type="sibTrans" cxnId="{DC08DF0E-1B2E-4874-8EBC-273AB15F4BE9}">
      <dgm:prSet/>
      <dgm:spPr/>
      <dgm:t>
        <a:bodyPr/>
        <a:lstStyle/>
        <a:p>
          <a:endParaRPr lang="en-GB" noProof="0" dirty="0"/>
        </a:p>
      </dgm:t>
    </dgm:pt>
    <dgm:pt modelId="{42656136-A377-4FF0-BCD9-D5F0F7E1A078}">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HSE-RP</a:t>
          </a:r>
        </a:p>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Radiation Protection</a:t>
          </a:r>
        </a:p>
      </dgm:t>
    </dgm:pt>
    <dgm:pt modelId="{003CFB9E-34EB-4F5E-8D1D-3174E91D11F6}" type="parTrans" cxnId="{84E2CA69-BE8E-449E-8BF4-53071D6AEB88}">
      <dgm:prSet/>
      <dgm:spPr/>
      <dgm:t>
        <a:bodyPr/>
        <a:lstStyle/>
        <a:p>
          <a:endParaRPr lang="en-GB" noProof="0" dirty="0"/>
        </a:p>
      </dgm:t>
    </dgm:pt>
    <dgm:pt modelId="{E5417B93-1C5C-475E-B497-43E53539C4D2}" type="sibTrans" cxnId="{84E2CA69-BE8E-449E-8BF4-53071D6AEB88}">
      <dgm:prSet/>
      <dgm:spPr/>
      <dgm:t>
        <a:bodyPr/>
        <a:lstStyle/>
        <a:p>
          <a:endParaRPr lang="en-GB" noProof="0" dirty="0"/>
        </a:p>
      </dgm:t>
    </dgm:pt>
    <dgm:pt modelId="{8A0DCFEB-B4E2-4EC1-A884-3538932D06A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HSE-TS</a:t>
          </a:r>
        </a:p>
        <a:p>
          <a:pPr marL="0" lvl="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Transversal Services</a:t>
          </a:r>
        </a:p>
      </dgm:t>
    </dgm:pt>
    <dgm:pt modelId="{9EADAB50-0959-4B60-8F58-E2491A9304EF}" type="parTrans" cxnId="{2BD5691C-99B4-4EB3-9A2B-6A74BA9FDD82}">
      <dgm:prSet/>
      <dgm:spPr/>
      <dgm:t>
        <a:bodyPr/>
        <a:lstStyle/>
        <a:p>
          <a:endParaRPr lang="en-GB" noProof="0" dirty="0"/>
        </a:p>
      </dgm:t>
    </dgm:pt>
    <dgm:pt modelId="{1A23650E-3F11-45B8-AE93-C47D289DFA45}" type="sibTrans" cxnId="{2BD5691C-99B4-4EB3-9A2B-6A74BA9FDD82}">
      <dgm:prSet/>
      <dgm:spPr/>
      <dgm:t>
        <a:bodyPr/>
        <a:lstStyle/>
        <a:p>
          <a:endParaRPr lang="en-GB" noProof="0" dirty="0"/>
        </a:p>
      </dgm:t>
    </dgm:pt>
    <dgm:pt modelId="{BD6C87EF-3B05-4EBD-A419-687EFBA831FB}">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en-GB" sz="1600" noProof="0" dirty="0"/>
            <a:t>HSE-FRS</a:t>
          </a:r>
        </a:p>
        <a:p>
          <a:r>
            <a:rPr lang="en-GB" sz="1600" noProof="0" dirty="0"/>
            <a:t>CERN Fire &amp; Rescue Service</a:t>
          </a:r>
        </a:p>
      </dgm:t>
    </dgm:pt>
    <dgm:pt modelId="{849438F3-0EF3-48D2-B41F-870738633513}" type="parTrans" cxnId="{2175360D-DFF8-41C1-89CF-D5DD65FB36A1}">
      <dgm:prSet/>
      <dgm:spPr/>
      <dgm:t>
        <a:bodyPr/>
        <a:lstStyle/>
        <a:p>
          <a:endParaRPr lang="en-GB" noProof="0" dirty="0"/>
        </a:p>
      </dgm:t>
    </dgm:pt>
    <dgm:pt modelId="{39FF7604-C22D-4F2D-AA45-DA7E92C9C4B3}" type="sibTrans" cxnId="{2175360D-DFF8-41C1-89CF-D5DD65FB36A1}">
      <dgm:prSet/>
      <dgm:spPr/>
      <dgm:t>
        <a:bodyPr/>
        <a:lstStyle/>
        <a:p>
          <a:endParaRPr lang="en-GB" noProof="0" dirty="0"/>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a:t>
          </a:r>
          <a:r>
            <a:rPr lang="en-GB" sz="1200" kern="1200" noProof="0" dirty="0" err="1">
              <a:solidFill>
                <a:srgbClr val="0033A0">
                  <a:hueOff val="0"/>
                  <a:satOff val="0"/>
                  <a:lumOff val="0"/>
                  <a:alphaOff val="0"/>
                </a:srgbClr>
              </a:solidFill>
              <a:latin typeface="Arial"/>
              <a:ea typeface="+mn-ea"/>
              <a:cs typeface="+mn-cs"/>
            </a:rPr>
            <a:t>Kleiner</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L. </a:t>
          </a:r>
          <a:r>
            <a:rPr lang="en-GB" sz="1200" kern="1200" noProof="0" dirty="0" err="1">
              <a:solidFill>
                <a:srgbClr val="0033A0">
                  <a:hueOff val="0"/>
                  <a:satOff val="0"/>
                  <a:lumOff val="0"/>
                  <a:alphaOff val="0"/>
                </a:srgbClr>
              </a:solidFill>
              <a:latin typeface="Arial"/>
              <a:ea typeface="+mn-ea"/>
              <a:cs typeface="+mn-cs"/>
            </a:rPr>
            <a:t>Ulrici</a:t>
          </a:r>
          <a:endParaRPr lang="en-GB" sz="1200" kern="1200" noProof="0" dirty="0">
            <a:solidFill>
              <a:srgbClr val="0033A0">
                <a:hueOff val="0"/>
                <a:satOff val="0"/>
                <a:lumOff val="0"/>
                <a:alphaOff val="0"/>
              </a:srgbClr>
            </a:solidFill>
            <a:latin typeface="Arial"/>
            <a:ea typeface="+mn-ea"/>
            <a:cs typeface="+mn-cs"/>
          </a:endParaRPr>
        </a:p>
      </dgm:t>
    </dgm:pt>
    <dgm:pt modelId="{F345A42F-700A-4119-A39E-92E7A6F56207}" type="parTrans" cxnId="{66711FC8-6D13-4365-B99C-6E457BC1ACA6}">
      <dgm:prSet/>
      <dgm:spPr/>
      <dgm:t>
        <a:bodyPr/>
        <a:lstStyle/>
        <a:p>
          <a:endParaRPr lang="en-GB" noProof="0" dirty="0"/>
        </a:p>
      </dgm:t>
    </dgm:pt>
    <dgm:pt modelId="{39BC31D5-C0D1-4B91-8652-00EBBC933BCF}" type="sibTrans" cxnId="{66711FC8-6D13-4365-B99C-6E457BC1ACA6}">
      <dgm:prSet/>
      <dgm:spPr/>
      <dgm:t>
        <a:bodyPr/>
        <a:lstStyle/>
        <a:p>
          <a:endParaRPr lang="en-GB" noProof="0" dirty="0"/>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Y. </a:t>
          </a:r>
          <a:r>
            <a:rPr lang="en-GB" sz="1200" kern="1200" noProof="0" dirty="0" err="1">
              <a:solidFill>
                <a:srgbClr val="0033A0">
                  <a:hueOff val="0"/>
                  <a:satOff val="0"/>
                  <a:lumOff val="0"/>
                  <a:alphaOff val="0"/>
                </a:srgbClr>
              </a:solidFill>
              <a:latin typeface="Arial"/>
              <a:ea typeface="+mn-ea"/>
              <a:cs typeface="+mn-cs"/>
            </a:rPr>
            <a:t>Loertscher</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S. La </a:t>
          </a:r>
          <a:r>
            <a:rPr lang="en-GB" sz="1200" kern="1200" noProof="0" dirty="0" err="1">
              <a:solidFill>
                <a:srgbClr val="0033A0">
                  <a:hueOff val="0"/>
                  <a:satOff val="0"/>
                  <a:lumOff val="0"/>
                  <a:alphaOff val="0"/>
                </a:srgbClr>
              </a:solidFill>
              <a:latin typeface="Arial"/>
              <a:ea typeface="+mn-ea"/>
              <a:cs typeface="+mn-cs"/>
            </a:rPr>
            <a:t>Mendola</a:t>
          </a:r>
          <a:endParaRPr lang="en-GB" sz="1200" kern="1200" noProof="0" dirty="0">
            <a:solidFill>
              <a:srgbClr val="0033A0">
                <a:hueOff val="0"/>
                <a:satOff val="0"/>
                <a:lumOff val="0"/>
                <a:alphaOff val="0"/>
              </a:srgbClr>
            </a:solidFill>
            <a:latin typeface="Arial"/>
            <a:ea typeface="+mn-ea"/>
            <a:cs typeface="+mn-cs"/>
          </a:endParaRPr>
        </a:p>
      </dgm:t>
    </dgm:pt>
    <dgm:pt modelId="{13EBF551-F26C-487A-A202-8BFD16BB875D}" type="parTrans" cxnId="{4C1D6ED3-38FA-45A1-BA77-BE3E4ED03B75}">
      <dgm:prSet/>
      <dgm:spPr/>
      <dgm:t>
        <a:bodyPr/>
        <a:lstStyle/>
        <a:p>
          <a:endParaRPr lang="en-GB" noProof="0" dirty="0"/>
        </a:p>
      </dgm:t>
    </dgm:pt>
    <dgm:pt modelId="{D2FD29D1-29DF-45DA-B1E8-8FA57048C3BA}" type="sibTrans" cxnId="{4C1D6ED3-38FA-45A1-BA77-BE3E4ED03B75}">
      <dgm:prSet/>
      <dgm:spPr/>
      <dgm:t>
        <a:bodyPr/>
        <a:lstStyle/>
        <a:p>
          <a:endParaRPr lang="en-GB" noProof="0" dirty="0"/>
        </a:p>
      </dgm:t>
    </dgm:pt>
    <dgm:pt modelId="{B29A1E7E-F4E8-4B9D-94A5-82DBB93E2E96}">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a:t>
          </a:r>
          <a:r>
            <a:rPr lang="en-GB" sz="1200" kern="1200" noProof="0" dirty="0" err="1">
              <a:solidFill>
                <a:srgbClr val="0033A0">
                  <a:hueOff val="0"/>
                  <a:satOff val="0"/>
                  <a:lumOff val="0"/>
                  <a:alphaOff val="0"/>
                </a:srgbClr>
              </a:solidFill>
              <a:latin typeface="Arial"/>
              <a:ea typeface="+mn-ea"/>
              <a:cs typeface="+mn-cs"/>
            </a:rPr>
            <a:t>Roesler</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H. </a:t>
          </a:r>
          <a:r>
            <a:rPr lang="en-GB" sz="1200" kern="1200" noProof="0" dirty="0" err="1">
              <a:solidFill>
                <a:srgbClr val="0033A0">
                  <a:hueOff val="0"/>
                  <a:satOff val="0"/>
                  <a:lumOff val="0"/>
                  <a:alphaOff val="0"/>
                </a:srgbClr>
              </a:solidFill>
              <a:latin typeface="Arial"/>
              <a:ea typeface="+mn-ea"/>
              <a:cs typeface="+mn-cs"/>
            </a:rPr>
            <a:t>Vincke</a:t>
          </a:r>
          <a:endParaRPr lang="en-GB" sz="1200" kern="1200" noProof="0" dirty="0">
            <a:solidFill>
              <a:srgbClr val="0033A0">
                <a:hueOff val="0"/>
                <a:satOff val="0"/>
                <a:lumOff val="0"/>
                <a:alphaOff val="0"/>
              </a:srgbClr>
            </a:solidFill>
            <a:latin typeface="Arial"/>
            <a:ea typeface="+mn-ea"/>
            <a:cs typeface="+mn-cs"/>
          </a:endParaRPr>
        </a:p>
      </dgm:t>
    </dgm:pt>
    <dgm:pt modelId="{713530C3-834E-47C0-B2DF-0E3BBA0D3BAB}" type="parTrans" cxnId="{55DE625D-39A1-4C61-BED8-CED6999F543E}">
      <dgm:prSet/>
      <dgm:spPr/>
      <dgm:t>
        <a:bodyPr/>
        <a:lstStyle/>
        <a:p>
          <a:endParaRPr lang="en-GB" noProof="0" dirty="0"/>
        </a:p>
      </dgm:t>
    </dgm:pt>
    <dgm:pt modelId="{13856764-F8DB-4EAF-BA37-362B7853D516}" type="sibTrans" cxnId="{55DE625D-39A1-4C61-BED8-CED6999F543E}">
      <dgm:prSet/>
      <dgm:spPr/>
      <dgm:t>
        <a:bodyPr/>
        <a:lstStyle/>
        <a:p>
          <a:endParaRPr lang="en-GB" noProof="0" dirty="0"/>
        </a:p>
      </dgm:t>
    </dgm:pt>
    <dgm:pt modelId="{7F53369C-39E6-4CC9-92B3-7654BE44D8FD}">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P. </a:t>
          </a:r>
          <a:r>
            <a:rPr lang="en-GB" sz="1200" kern="1200" noProof="0" dirty="0" err="1">
              <a:solidFill>
                <a:srgbClr val="0033A0">
                  <a:hueOff val="0"/>
                  <a:satOff val="0"/>
                  <a:lumOff val="0"/>
                  <a:alphaOff val="0"/>
                </a:srgbClr>
              </a:solidFill>
              <a:latin typeface="Arial"/>
              <a:ea typeface="+mn-ea"/>
              <a:cs typeface="+mn-cs"/>
            </a:rPr>
            <a:t>Bonnal</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O. Deschamps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S. Gunning - M. </a:t>
          </a:r>
          <a:r>
            <a:rPr lang="en-GB" sz="1200" kern="1200" noProof="0" dirty="0" err="1">
              <a:solidFill>
                <a:srgbClr val="0033A0">
                  <a:hueOff val="0"/>
                  <a:satOff val="0"/>
                  <a:lumOff val="0"/>
                  <a:alphaOff val="0"/>
                </a:srgbClr>
              </a:solidFill>
              <a:latin typeface="Arial"/>
              <a:ea typeface="+mn-ea"/>
              <a:cs typeface="+mn-cs"/>
            </a:rPr>
            <a:t>Nas</a:t>
          </a:r>
          <a:endParaRPr lang="en-GB" sz="1200" kern="1200" noProof="0" dirty="0">
            <a:solidFill>
              <a:srgbClr val="0033A0">
                <a:hueOff val="0"/>
                <a:satOff val="0"/>
                <a:lumOff val="0"/>
                <a:alphaOff val="0"/>
              </a:srgbClr>
            </a:solidFill>
            <a:latin typeface="Arial"/>
            <a:ea typeface="+mn-ea"/>
            <a:cs typeface="+mn-cs"/>
          </a:endParaRPr>
        </a:p>
      </dgm:t>
    </dgm:pt>
    <dgm:pt modelId="{A7906692-A799-44A4-B0E1-10BA711E6055}" type="parTrans" cxnId="{8B098798-376B-41CA-9088-CCB3115EA765}">
      <dgm:prSet/>
      <dgm:spPr/>
      <dgm:t>
        <a:bodyPr/>
        <a:lstStyle/>
        <a:p>
          <a:endParaRPr lang="en-GB" noProof="0" dirty="0"/>
        </a:p>
      </dgm:t>
    </dgm:pt>
    <dgm:pt modelId="{6BDA23BA-27FA-4D2F-B1CA-6F860CE44F80}" type="sibTrans" cxnId="{8B098798-376B-41CA-9088-CCB3115EA765}">
      <dgm:prSet/>
      <dgm:spPr/>
      <dgm:t>
        <a:bodyPr/>
        <a:lstStyle/>
        <a:p>
          <a:endParaRPr lang="en-GB" noProof="0" dirty="0"/>
        </a:p>
      </dgm:t>
    </dgm:pt>
    <dgm:pt modelId="{8074E084-10E0-49EC-BB3B-8DCBC680DA01}">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A. Goehring-</a:t>
          </a:r>
          <a:r>
            <a:rPr lang="en-GB" sz="1200" kern="1200" noProof="0" dirty="0" err="1">
              <a:solidFill>
                <a:srgbClr val="0033A0">
                  <a:hueOff val="0"/>
                  <a:satOff val="0"/>
                  <a:lumOff val="0"/>
                  <a:alphaOff val="0"/>
                </a:srgbClr>
              </a:solidFill>
              <a:latin typeface="Arial"/>
              <a:ea typeface="+mn-ea"/>
              <a:cs typeface="+mn-cs"/>
            </a:rPr>
            <a:t>Crinon</a:t>
          </a:r>
          <a:r>
            <a:rPr lang="en-GB" sz="1200" kern="1200" noProof="0" dirty="0">
              <a:solidFill>
                <a:srgbClr val="0033A0">
                  <a:hueOff val="0"/>
                  <a:satOff val="0"/>
                  <a:lumOff val="0"/>
                  <a:alphaOff val="0"/>
                </a:srgbClr>
              </a:solidFill>
              <a:latin typeface="Arial"/>
              <a:ea typeface="+mn-ea"/>
              <a:cs typeface="+mn-cs"/>
            </a:rPr>
            <a:t>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 DGL: C. Delamare </a:t>
          </a:r>
        </a:p>
      </dgm:t>
    </dgm:pt>
    <dgm:pt modelId="{1BC2AFB8-FED7-4963-B7BC-FE6673F4EBC7}" type="parTrans" cxnId="{D2CFD30C-E867-4DFF-8819-4E002D5D5E9E}">
      <dgm:prSet/>
      <dgm:spPr/>
      <dgm:t>
        <a:bodyPr/>
        <a:lstStyle/>
        <a:p>
          <a:endParaRPr lang="en-GB" noProof="0" dirty="0"/>
        </a:p>
      </dgm:t>
    </dgm:pt>
    <dgm:pt modelId="{0AF963F5-2A62-46D6-82C3-CC4B67C28580}" type="sibTrans" cxnId="{D2CFD30C-E867-4DFF-8819-4E002D5D5E9E}">
      <dgm:prSet/>
      <dgm:spPr/>
      <dgm:t>
        <a:bodyPr/>
        <a:lstStyle/>
        <a:p>
          <a:endParaRPr lang="en-GB" noProof="0" dirty="0"/>
        </a:p>
      </dgm:t>
    </dgm:pt>
    <dgm:pt modelId="{02F8CF01-DC12-499E-85B5-A772FA6769C1}">
      <dgm:prSet phldrT="[Text]"/>
      <dgm:spPr>
        <a:solidFill>
          <a:schemeClr val="accent2">
            <a:lumMod val="75000"/>
          </a:schemeClr>
        </a:solidFill>
        <a:ln>
          <a:solidFill>
            <a:schemeClr val="bg1"/>
          </a:solidFill>
        </a:ln>
      </dgm:spPr>
      <dgm:t>
        <a:bodyPr/>
        <a:lstStyle/>
        <a:p>
          <a:r>
            <a:rPr lang="en-GB" b="1" baseline="0" noProof="0" dirty="0">
              <a:solidFill>
                <a:schemeClr val="bg1"/>
              </a:solidFill>
              <a:latin typeface="Arial"/>
              <a:ea typeface="+mn-ea"/>
              <a:cs typeface="+mn-cs"/>
            </a:rPr>
            <a:t>DG</a:t>
          </a:r>
        </a:p>
      </dgm:t>
    </dgm:pt>
    <dgm:pt modelId="{C3D8B966-4B4F-441D-AF46-C11F3ADB1380}" type="parTrans" cxnId="{F45A0B1D-24BB-423D-BA29-C25FAEFE4219}">
      <dgm:prSet/>
      <dgm:spPr/>
      <dgm:t>
        <a:bodyPr/>
        <a:lstStyle/>
        <a:p>
          <a:endParaRPr lang="en-GB" noProof="0" dirty="0"/>
        </a:p>
      </dgm:t>
    </dgm:pt>
    <dgm:pt modelId="{2FB09532-1A1A-452F-8113-5C8DABA65B09}" type="sibTrans" cxnId="{F45A0B1D-24BB-423D-BA29-C25FAEFE4219}">
      <dgm:prSet/>
      <dgm:spPr/>
      <dgm:t>
        <a:bodyPr/>
        <a:lstStyle/>
        <a:p>
          <a:endParaRPr lang="en-GB" noProof="0" dirty="0"/>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2"/>
      <dgm:spPr/>
    </dgm:pt>
    <dgm:pt modelId="{2BED24A3-B5DC-4FEB-B30C-4A309175FC50}" type="pres">
      <dgm:prSet presAssocID="{5ECC2EB4-E6F6-42BE-BE08-3622BA8B50CE}" presName="text" presStyleLbl="fgAcc0" presStyleIdx="0" presStyleCnt="2" custScaleX="207221" custScaleY="101166"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5"/>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5"/>
      <dgm:spPr/>
    </dgm:pt>
    <dgm:pt modelId="{BBC0C9AF-4C46-40CE-AA1F-6A5AE7088A90}" type="pres">
      <dgm:prSet presAssocID="{A8ED70F5-7EF0-47EB-8173-566B5C636C75}" presName="text2" presStyleLbl="fgAcc2" presStyleIdx="0" presStyleCnt="5">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5"/>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5"/>
      <dgm:spPr/>
    </dgm:pt>
    <dgm:pt modelId="{EF091D53-1448-462E-8409-0D469939921A}" type="pres">
      <dgm:prSet presAssocID="{F18EFE34-10AE-4190-B214-ADA0D04B24AA}" presName="text3" presStyleLbl="fgAcc3" presStyleIdx="0" presStyleCnt="5" custScaleX="99662" custScaleY="59423">
        <dgm:presLayoutVars>
          <dgm:chPref val="3"/>
        </dgm:presLayoutVars>
      </dgm:prSet>
      <dgm:spPr>
        <a:xfrm>
          <a:off x="216865" y="4065383"/>
          <a:ext cx="1888303" cy="714941"/>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5"/>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5"/>
      <dgm:spPr/>
    </dgm:pt>
    <dgm:pt modelId="{131EC524-4667-437D-9297-A71F6AAC0B01}" type="pres">
      <dgm:prSet presAssocID="{5E12CDF9-26C9-41B7-8EB3-5BC9D86E5787}" presName="text2" presStyleLbl="fgAcc2" presStyleIdx="1" presStyleCnt="5">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5"/>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5"/>
      <dgm:spPr/>
    </dgm:pt>
    <dgm:pt modelId="{B3E9CFA5-427C-4CDB-AB28-BFD817812913}" type="pres">
      <dgm:prSet presAssocID="{D424D07F-EC20-46C0-82FE-591EC6A708A2}" presName="text3" presStyleLbl="fgAcc3" presStyleIdx="1" presStyleCnt="5"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 modelId="{E906109A-D18E-403F-B126-73F14F906E11}" type="pres">
      <dgm:prSet presAssocID="{003CFB9E-34EB-4F5E-8D1D-3174E91D11F6}" presName="Name10" presStyleLbl="parChTrans1D2" presStyleIdx="2" presStyleCnt="5"/>
      <dgm:spPr/>
    </dgm:pt>
    <dgm:pt modelId="{34F8F159-754A-45E8-9870-4235D5E72D86}" type="pres">
      <dgm:prSet presAssocID="{42656136-A377-4FF0-BCD9-D5F0F7E1A078}" presName="hierRoot2" presStyleCnt="0"/>
      <dgm:spPr/>
    </dgm:pt>
    <dgm:pt modelId="{A0249EA5-9EB7-4369-A6E5-D74C7B13F4E2}" type="pres">
      <dgm:prSet presAssocID="{42656136-A377-4FF0-BCD9-D5F0F7E1A078}" presName="composite2" presStyleCnt="0"/>
      <dgm:spPr/>
    </dgm:pt>
    <dgm:pt modelId="{4D689A84-071D-432A-9840-FF2EE5946F77}" type="pres">
      <dgm:prSet presAssocID="{42656136-A377-4FF0-BCD9-D5F0F7E1A078}" presName="background2" presStyleLbl="node2" presStyleIdx="2" presStyleCnt="5"/>
      <dgm:spPr/>
    </dgm:pt>
    <dgm:pt modelId="{30BCD52F-71C4-4590-BD06-C0AC8FAB9005}" type="pres">
      <dgm:prSet presAssocID="{42656136-A377-4FF0-BCD9-D5F0F7E1A078}" presName="text2" presStyleLbl="fgAcc2" presStyleIdx="2" presStyleCnt="5">
        <dgm:presLayoutVars>
          <dgm:chPref val="3"/>
        </dgm:presLayoutVars>
      </dgm:prSet>
      <dgm:spPr>
        <a:xfrm>
          <a:off x="4846668" y="2046783"/>
          <a:ext cx="1894708" cy="1203139"/>
        </a:xfrm>
        <a:prstGeom prst="roundRect">
          <a:avLst>
            <a:gd name="adj" fmla="val 10000"/>
          </a:avLst>
        </a:prstGeom>
      </dgm:spPr>
    </dgm:pt>
    <dgm:pt modelId="{94D5C02C-9F21-429A-8C60-205E5E2F4008}" type="pres">
      <dgm:prSet presAssocID="{42656136-A377-4FF0-BCD9-D5F0F7E1A078}" presName="hierChild3" presStyleCnt="0"/>
      <dgm:spPr/>
    </dgm:pt>
    <dgm:pt modelId="{C1079784-6675-4A6F-BDF9-00759A80AA9D}" type="pres">
      <dgm:prSet presAssocID="{713530C3-834E-47C0-B2DF-0E3BBA0D3BAB}" presName="Name17" presStyleLbl="parChTrans1D3" presStyleIdx="2" presStyleCnt="5"/>
      <dgm:spPr/>
    </dgm:pt>
    <dgm:pt modelId="{54A9D446-0912-461D-9B59-66CBB66AB2E8}" type="pres">
      <dgm:prSet presAssocID="{B29A1E7E-F4E8-4B9D-94A5-82DBB93E2E96}" presName="hierRoot3" presStyleCnt="0"/>
      <dgm:spPr/>
    </dgm:pt>
    <dgm:pt modelId="{1F06D818-6532-4C60-977D-8E07FF362081}" type="pres">
      <dgm:prSet presAssocID="{B29A1E7E-F4E8-4B9D-94A5-82DBB93E2E96}" presName="composite3" presStyleCnt="0"/>
      <dgm:spPr/>
    </dgm:pt>
    <dgm:pt modelId="{9E52221F-43A3-454B-9892-CDC4DC2F69D7}" type="pres">
      <dgm:prSet presAssocID="{B29A1E7E-F4E8-4B9D-94A5-82DBB93E2E96}" presName="background3" presStyleLbl="node3" presStyleIdx="2" presStyleCnt="5"/>
      <dgm:spPr/>
    </dgm:pt>
    <dgm:pt modelId="{7E395B07-9B26-4CF5-B372-683437090457}" type="pres">
      <dgm:prSet presAssocID="{B29A1E7E-F4E8-4B9D-94A5-82DBB93E2E96}" presName="text3" presStyleLbl="fgAcc3" presStyleIdx="2" presStyleCnt="5" custScaleY="57962">
        <dgm:presLayoutVars>
          <dgm:chPref val="3"/>
        </dgm:presLayoutVars>
      </dgm:prSet>
      <dgm:spPr>
        <a:xfrm>
          <a:off x="4898836" y="3479199"/>
          <a:ext cx="1777226" cy="717908"/>
        </a:xfrm>
        <a:prstGeom prst="roundRect">
          <a:avLst>
            <a:gd name="adj" fmla="val 10000"/>
          </a:avLst>
        </a:prstGeom>
      </dgm:spPr>
    </dgm:pt>
    <dgm:pt modelId="{9F5F8853-DF73-4279-A72E-E5AF8619AF70}" type="pres">
      <dgm:prSet presAssocID="{B29A1E7E-F4E8-4B9D-94A5-82DBB93E2E96}" presName="hierChild4" presStyleCnt="0"/>
      <dgm:spPr/>
    </dgm:pt>
    <dgm:pt modelId="{DAC69F60-EEC1-441C-9387-02F88762F34C}" type="pres">
      <dgm:prSet presAssocID="{849438F3-0EF3-48D2-B41F-870738633513}" presName="Name10" presStyleLbl="parChTrans1D2" presStyleIdx="3" presStyleCnt="5"/>
      <dgm:spPr/>
    </dgm:pt>
    <dgm:pt modelId="{19EC7DB5-6D39-4DA4-94D9-2D4AB22410F1}" type="pres">
      <dgm:prSet presAssocID="{BD6C87EF-3B05-4EBD-A419-687EFBA831FB}" presName="hierRoot2" presStyleCnt="0"/>
      <dgm:spPr/>
    </dgm:pt>
    <dgm:pt modelId="{E92DB5A1-2296-4B98-BF7D-F4C5255F5972}" type="pres">
      <dgm:prSet presAssocID="{BD6C87EF-3B05-4EBD-A419-687EFBA831FB}" presName="composite2" presStyleCnt="0"/>
      <dgm:spPr/>
    </dgm:pt>
    <dgm:pt modelId="{49EA376B-D2AB-48BA-8098-CDE50D6E7989}" type="pres">
      <dgm:prSet presAssocID="{BD6C87EF-3B05-4EBD-A419-687EFBA831FB}" presName="background2" presStyleLbl="node2" presStyleIdx="3" presStyleCnt="5"/>
      <dgm:spPr/>
    </dgm:pt>
    <dgm:pt modelId="{070EAD82-9AE6-4475-B3D9-0B21DCD0B9C8}" type="pres">
      <dgm:prSet presAssocID="{BD6C87EF-3B05-4EBD-A419-687EFBA831FB}" presName="text2" presStyleLbl="fgAcc2" presStyleIdx="3" presStyleCnt="5">
        <dgm:presLayoutVars>
          <dgm:chPref val="3"/>
        </dgm:presLayoutVars>
      </dgm:prSet>
      <dgm:spPr>
        <a:xfrm>
          <a:off x="7162422" y="2046783"/>
          <a:ext cx="1894708" cy="1203139"/>
        </a:xfrm>
        <a:prstGeom prst="roundRect">
          <a:avLst>
            <a:gd name="adj" fmla="val 10000"/>
          </a:avLst>
        </a:prstGeom>
      </dgm:spPr>
    </dgm:pt>
    <dgm:pt modelId="{139A8255-ED29-402E-90DB-906EF3CD08EF}" type="pres">
      <dgm:prSet presAssocID="{BD6C87EF-3B05-4EBD-A419-687EFBA831FB}" presName="hierChild3" presStyleCnt="0"/>
      <dgm:spPr/>
    </dgm:pt>
    <dgm:pt modelId="{16D28587-F046-4288-893D-B1F9DDFDC694}" type="pres">
      <dgm:prSet presAssocID="{A7906692-A799-44A4-B0E1-10BA711E6055}" presName="Name17" presStyleLbl="parChTrans1D3" presStyleIdx="3" presStyleCnt="5"/>
      <dgm:spPr/>
    </dgm:pt>
    <dgm:pt modelId="{8B58CC65-0368-491F-8F6B-9961ADF88B26}" type="pres">
      <dgm:prSet presAssocID="{7F53369C-39E6-4CC9-92B3-7654BE44D8FD}" presName="hierRoot3" presStyleCnt="0"/>
      <dgm:spPr/>
    </dgm:pt>
    <dgm:pt modelId="{F20358B6-2DFB-444E-BB74-8D1FD08B6BE8}" type="pres">
      <dgm:prSet presAssocID="{7F53369C-39E6-4CC9-92B3-7654BE44D8FD}" presName="composite3" presStyleCnt="0"/>
      <dgm:spPr/>
    </dgm:pt>
    <dgm:pt modelId="{9A483C2D-C3EF-4222-8A70-59AC2B169D62}" type="pres">
      <dgm:prSet presAssocID="{7F53369C-39E6-4CC9-92B3-7654BE44D8FD}" presName="background3" presStyleLbl="node3" presStyleIdx="3" presStyleCnt="5"/>
      <dgm:spPr/>
    </dgm:pt>
    <dgm:pt modelId="{72386675-EC1E-42B1-B0A2-440318AEFF40}" type="pres">
      <dgm:prSet presAssocID="{7F53369C-39E6-4CC9-92B3-7654BE44D8FD}" presName="text3" presStyleLbl="fgAcc3" presStyleIdx="3" presStyleCnt="5" custScaleY="57988">
        <dgm:presLayoutVars>
          <dgm:chPref val="3"/>
        </dgm:presLayoutVars>
      </dgm:prSet>
      <dgm:spPr>
        <a:xfrm>
          <a:off x="7071001" y="3479199"/>
          <a:ext cx="1777226" cy="654416"/>
        </a:xfrm>
        <a:prstGeom prst="roundRect">
          <a:avLst>
            <a:gd name="adj" fmla="val 10000"/>
          </a:avLst>
        </a:prstGeom>
      </dgm:spPr>
    </dgm:pt>
    <dgm:pt modelId="{9352314F-8DE0-4B9B-A11F-56C55B96D501}" type="pres">
      <dgm:prSet presAssocID="{7F53369C-39E6-4CC9-92B3-7654BE44D8FD}" presName="hierChild4" presStyleCnt="0"/>
      <dgm:spPr/>
    </dgm:pt>
    <dgm:pt modelId="{AB97BB1B-D65B-4A55-837B-230317674880}" type="pres">
      <dgm:prSet presAssocID="{9EADAB50-0959-4B60-8F58-E2491A9304EF}" presName="Name10" presStyleLbl="parChTrans1D2" presStyleIdx="4" presStyleCnt="5"/>
      <dgm:spPr/>
    </dgm:pt>
    <dgm:pt modelId="{91C4A15A-A9AA-40C2-B901-EE782C444622}" type="pres">
      <dgm:prSet presAssocID="{8A0DCFEB-B4E2-4EC1-A884-3538932D06A5}" presName="hierRoot2" presStyleCnt="0"/>
      <dgm:spPr/>
    </dgm:pt>
    <dgm:pt modelId="{2A02E766-8F4C-4447-8C5A-2E713843FA6F}" type="pres">
      <dgm:prSet presAssocID="{8A0DCFEB-B4E2-4EC1-A884-3538932D06A5}" presName="composite2" presStyleCnt="0"/>
      <dgm:spPr/>
    </dgm:pt>
    <dgm:pt modelId="{7B9C564F-9C18-4543-9706-746C5027D624}" type="pres">
      <dgm:prSet presAssocID="{8A0DCFEB-B4E2-4EC1-A884-3538932D06A5}" presName="background2" presStyleLbl="node2" presStyleIdx="4" presStyleCnt="5"/>
      <dgm:spPr/>
    </dgm:pt>
    <dgm:pt modelId="{CB3B52D8-39D1-4AF8-A374-77CF2644D792}" type="pres">
      <dgm:prSet presAssocID="{8A0DCFEB-B4E2-4EC1-A884-3538932D06A5}" presName="text2" presStyleLbl="fgAcc2" presStyleIdx="4" presStyleCnt="5">
        <dgm:presLayoutVars>
          <dgm:chPref val="3"/>
        </dgm:presLayoutVars>
      </dgm:prSet>
      <dgm:spPr>
        <a:xfrm>
          <a:off x="9478177" y="2046783"/>
          <a:ext cx="1894708" cy="1203139"/>
        </a:xfrm>
        <a:prstGeom prst="roundRect">
          <a:avLst>
            <a:gd name="adj" fmla="val 10000"/>
          </a:avLst>
        </a:prstGeom>
      </dgm:spPr>
    </dgm:pt>
    <dgm:pt modelId="{309F71C7-7FE1-4A51-8EB5-A1E62D49ACCC}" type="pres">
      <dgm:prSet presAssocID="{8A0DCFEB-B4E2-4EC1-A884-3538932D06A5}" presName="hierChild3" presStyleCnt="0"/>
      <dgm:spPr/>
    </dgm:pt>
    <dgm:pt modelId="{13D4015C-492C-4240-AA44-1A763D334E83}" type="pres">
      <dgm:prSet presAssocID="{1BC2AFB8-FED7-4963-B7BC-FE6673F4EBC7}" presName="Name17" presStyleLbl="parChTrans1D3" presStyleIdx="4" presStyleCnt="5"/>
      <dgm:spPr/>
    </dgm:pt>
    <dgm:pt modelId="{686C7260-74B8-4253-A003-4CC68084C075}" type="pres">
      <dgm:prSet presAssocID="{8074E084-10E0-49EC-BB3B-8DCBC680DA01}" presName="hierRoot3" presStyleCnt="0"/>
      <dgm:spPr/>
    </dgm:pt>
    <dgm:pt modelId="{89FD681A-EADB-4000-B406-8BB3C4CD4190}" type="pres">
      <dgm:prSet presAssocID="{8074E084-10E0-49EC-BB3B-8DCBC680DA01}" presName="composite3" presStyleCnt="0"/>
      <dgm:spPr/>
    </dgm:pt>
    <dgm:pt modelId="{B7548C23-8620-4CEF-9092-07D7B5457815}" type="pres">
      <dgm:prSet presAssocID="{8074E084-10E0-49EC-BB3B-8DCBC680DA01}" presName="background3" presStyleLbl="node3" presStyleIdx="4" presStyleCnt="5"/>
      <dgm:spPr/>
    </dgm:pt>
    <dgm:pt modelId="{692D0970-A5C1-4F9D-8D17-955DC467AAC4}" type="pres">
      <dgm:prSet presAssocID="{8074E084-10E0-49EC-BB3B-8DCBC680DA01}" presName="text3" presStyleLbl="fgAcc3" presStyleIdx="4" presStyleCnt="5" custScaleY="55173">
        <dgm:presLayoutVars>
          <dgm:chPref val="3"/>
        </dgm:presLayoutVars>
      </dgm:prSet>
      <dgm:spPr>
        <a:xfrm>
          <a:off x="9478177" y="3800967"/>
          <a:ext cx="1894708" cy="663808"/>
        </a:xfrm>
        <a:prstGeom prst="roundRect">
          <a:avLst>
            <a:gd name="adj" fmla="val 10000"/>
          </a:avLst>
        </a:prstGeom>
      </dgm:spPr>
    </dgm:pt>
    <dgm:pt modelId="{010D6357-8A8A-4C1A-A1CF-316ECC22520B}" type="pres">
      <dgm:prSet presAssocID="{8074E084-10E0-49EC-BB3B-8DCBC680DA01}" presName="hierChild4" presStyleCnt="0"/>
      <dgm:spPr/>
    </dgm:pt>
    <dgm:pt modelId="{E3CBE0EC-3BB7-4A06-A2D5-84EBD27D2EBD}" type="pres">
      <dgm:prSet presAssocID="{02F8CF01-DC12-499E-85B5-A772FA6769C1}" presName="hierRoot1" presStyleCnt="0"/>
      <dgm:spPr/>
    </dgm:pt>
    <dgm:pt modelId="{C2E267EC-DB95-4227-AA73-03701C38AAB8}" type="pres">
      <dgm:prSet presAssocID="{02F8CF01-DC12-499E-85B5-A772FA6769C1}" presName="composite" presStyleCnt="0"/>
      <dgm:spPr/>
    </dgm:pt>
    <dgm:pt modelId="{D475AE25-1EE9-4792-BA97-87F9F3ADF801}" type="pres">
      <dgm:prSet presAssocID="{02F8CF01-DC12-499E-85B5-A772FA6769C1}" presName="background" presStyleLbl="node0" presStyleIdx="1" presStyleCnt="2"/>
      <dgm:spPr/>
    </dgm:pt>
    <dgm:pt modelId="{9F25A130-2518-4E70-8D40-629FBD6F333A}" type="pres">
      <dgm:prSet presAssocID="{02F8CF01-DC12-499E-85B5-A772FA6769C1}" presName="text" presStyleLbl="fgAcc0" presStyleIdx="1" presStyleCnt="2" custScaleX="60651" custScaleY="74960" custLinFactX="-200000" custLinFactNeighborX="-211703" custLinFactNeighborY="-29276">
        <dgm:presLayoutVars>
          <dgm:chPref val="3"/>
        </dgm:presLayoutVars>
      </dgm:prSet>
      <dgm:spPr/>
    </dgm:pt>
    <dgm:pt modelId="{D98389C3-B133-4EFB-B295-2E558CC9B9B3}" type="pres">
      <dgm:prSet presAssocID="{02F8CF01-DC12-499E-85B5-A772FA6769C1}" presName="hierChild2" presStyleCnt="0"/>
      <dgm:spPr/>
    </dgm:pt>
  </dgm:ptLst>
  <dgm:cxnLst>
    <dgm:cxn modelId="{D2CFD30C-E867-4DFF-8819-4E002D5D5E9E}" srcId="{8A0DCFEB-B4E2-4EC1-A884-3538932D06A5}" destId="{8074E084-10E0-49EC-BB3B-8DCBC680DA01}" srcOrd="0" destOrd="0" parTransId="{1BC2AFB8-FED7-4963-B7BC-FE6673F4EBC7}" sibTransId="{0AF963F5-2A62-46D6-82C3-CC4B67C28580}"/>
    <dgm:cxn modelId="{2175360D-DFF8-41C1-89CF-D5DD65FB36A1}" srcId="{5ECC2EB4-E6F6-42BE-BE08-3622BA8B50CE}" destId="{BD6C87EF-3B05-4EBD-A419-687EFBA831FB}" srcOrd="3" destOrd="0" parTransId="{849438F3-0EF3-48D2-B41F-870738633513}" sibTransId="{39FF7604-C22D-4F2D-AA45-DA7E92C9C4B3}"/>
    <dgm:cxn modelId="{DC08DF0E-1B2E-4874-8EBC-273AB15F4BE9}" srcId="{5ECC2EB4-E6F6-42BE-BE08-3622BA8B50CE}" destId="{5E12CDF9-26C9-41B7-8EB3-5BC9D86E5787}" srcOrd="1" destOrd="0" parTransId="{7F5C7819-CC58-49CA-BC51-207B75ED6E25}" sibTransId="{8CA6988B-9EB6-46E1-B2E9-A30D3C5F3B54}"/>
    <dgm:cxn modelId="{27557510-4903-4CCC-9F06-69B79D001A71}" type="presOf" srcId="{8074E084-10E0-49EC-BB3B-8DCBC680DA01}" destId="{692D0970-A5C1-4F9D-8D17-955DC467AAC4}" srcOrd="0" destOrd="0" presId="urn:microsoft.com/office/officeart/2005/8/layout/hierarchy1"/>
    <dgm:cxn modelId="{AD608912-C6DF-4859-9289-9D614C98EF38}" type="presOf" srcId="{003CFB9E-34EB-4F5E-8D1D-3174E91D11F6}" destId="{E906109A-D18E-403F-B126-73F14F906E11}" srcOrd="0" destOrd="0" presId="urn:microsoft.com/office/officeart/2005/8/layout/hierarchy1"/>
    <dgm:cxn modelId="{2E15FA15-13C1-4195-81EA-7F3B66E73981}" type="presOf" srcId="{849438F3-0EF3-48D2-B41F-870738633513}" destId="{DAC69F60-EEC1-441C-9387-02F88762F34C}" srcOrd="0" destOrd="0" presId="urn:microsoft.com/office/officeart/2005/8/layout/hierarchy1"/>
    <dgm:cxn modelId="{2BD5691C-99B4-4EB3-9A2B-6A74BA9FDD82}" srcId="{5ECC2EB4-E6F6-42BE-BE08-3622BA8B50CE}" destId="{8A0DCFEB-B4E2-4EC1-A884-3538932D06A5}" srcOrd="4" destOrd="0" parTransId="{9EADAB50-0959-4B60-8F58-E2491A9304EF}" sibTransId="{1A23650E-3F11-45B8-AE93-C47D289DFA45}"/>
    <dgm:cxn modelId="{F45A0B1D-24BB-423D-BA29-C25FAEFE4219}" srcId="{CACE19FD-D0D6-49A2-8B86-59569EA865FE}" destId="{02F8CF01-DC12-499E-85B5-A772FA6769C1}" srcOrd="1" destOrd="0" parTransId="{C3D8B966-4B4F-441D-AF46-C11F3ADB1380}" sibTransId="{2FB09532-1A1A-452F-8113-5C8DABA65B09}"/>
    <dgm:cxn modelId="{DBA72422-00C8-4C8F-9000-859AC2FD7052}" type="presOf" srcId="{02F8CF01-DC12-499E-85B5-A772FA6769C1}" destId="{9F25A130-2518-4E70-8D40-629FBD6F333A}" srcOrd="0" destOrd="0" presId="urn:microsoft.com/office/officeart/2005/8/layout/hierarchy1"/>
    <dgm:cxn modelId="{C2D9F72B-ABA6-4147-995D-BF71022361AD}" type="presOf" srcId="{7F5C7819-CC58-49CA-BC51-207B75ED6E25}" destId="{19147969-03FD-4CDB-8632-AA2EB8C1ACB1}" srcOrd="0" destOrd="0" presId="urn:microsoft.com/office/officeart/2005/8/layout/hierarchy1"/>
    <dgm:cxn modelId="{55DE625D-39A1-4C61-BED8-CED6999F543E}" srcId="{42656136-A377-4FF0-BCD9-D5F0F7E1A078}" destId="{B29A1E7E-F4E8-4B9D-94A5-82DBB93E2E96}" srcOrd="0" destOrd="0" parTransId="{713530C3-834E-47C0-B2DF-0E3BBA0D3BAB}" sibTransId="{13856764-F8DB-4EAF-BA37-362B7853D516}"/>
    <dgm:cxn modelId="{3DC0385E-A7B9-453E-9C1D-17E957FB776D}" type="presOf" srcId="{1BC2AFB8-FED7-4963-B7BC-FE6673F4EBC7}" destId="{13D4015C-492C-4240-AA44-1A763D334E83}" srcOrd="0" destOrd="0" presId="urn:microsoft.com/office/officeart/2005/8/layout/hierarchy1"/>
    <dgm:cxn modelId="{A53B4341-20F3-497C-B543-6D5346B5AD66}" type="presOf" srcId="{5E12CDF9-26C9-41B7-8EB3-5BC9D86E5787}" destId="{131EC524-4667-437D-9297-A71F6AAC0B01}"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84E2CA69-BE8E-449E-8BF4-53071D6AEB88}" srcId="{5ECC2EB4-E6F6-42BE-BE08-3622BA8B50CE}" destId="{42656136-A377-4FF0-BCD9-D5F0F7E1A078}" srcOrd="2" destOrd="0" parTransId="{003CFB9E-34EB-4F5E-8D1D-3174E91D11F6}" sibTransId="{E5417B93-1C5C-475E-B497-43E53539C4D2}"/>
    <dgm:cxn modelId="{A180874A-EFF9-469F-923B-594CC5B3841B}" type="presOf" srcId="{5ECC2EB4-E6F6-42BE-BE08-3622BA8B50CE}" destId="{2BED24A3-B5DC-4FEB-B30C-4A309175FC50}" srcOrd="0" destOrd="0" presId="urn:microsoft.com/office/officeart/2005/8/layout/hierarchy1"/>
    <dgm:cxn modelId="{167DB36F-91C7-4E64-A9F0-92A433171669}" type="presOf" srcId="{9EADAB50-0959-4B60-8F58-E2491A9304EF}" destId="{AB97BB1B-D65B-4A55-837B-230317674880}" srcOrd="0" destOrd="0" presId="urn:microsoft.com/office/officeart/2005/8/layout/hierarchy1"/>
    <dgm:cxn modelId="{C8C0DB5A-E2B1-4DCF-B610-107C980A4F76}" type="presOf" srcId="{A8ED70F5-7EF0-47EB-8173-566B5C636C75}" destId="{BBC0C9AF-4C46-40CE-AA1F-6A5AE7088A9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3A583484-5D7E-4A16-9C60-B8D72B7C9F81}" type="presOf" srcId="{713530C3-834E-47C0-B2DF-0E3BBA0D3BAB}" destId="{C1079784-6675-4A6F-BDF9-00759A80AA9D}" srcOrd="0" destOrd="0" presId="urn:microsoft.com/office/officeart/2005/8/layout/hierarchy1"/>
    <dgm:cxn modelId="{1D32A289-59C3-4AFB-8057-F9CAE4939AA8}" type="presOf" srcId="{7F53369C-39E6-4CC9-92B3-7654BE44D8FD}" destId="{72386675-EC1E-42B1-B0A2-440318AEFF40}" srcOrd="0" destOrd="0" presId="urn:microsoft.com/office/officeart/2005/8/layout/hierarchy1"/>
    <dgm:cxn modelId="{789BE68F-7AEF-44DD-9424-BB01E4B1EF44}" type="presOf" srcId="{8A0DCFEB-B4E2-4EC1-A884-3538932D06A5}" destId="{CB3B52D8-39D1-4AF8-A374-77CF2644D792}" srcOrd="0" destOrd="0" presId="urn:microsoft.com/office/officeart/2005/8/layout/hierarchy1"/>
    <dgm:cxn modelId="{8B098798-376B-41CA-9088-CCB3115EA765}" srcId="{BD6C87EF-3B05-4EBD-A419-687EFBA831FB}" destId="{7F53369C-39E6-4CC9-92B3-7654BE44D8FD}" srcOrd="0" destOrd="0" parTransId="{A7906692-A799-44A4-B0E1-10BA711E6055}" sibTransId="{6BDA23BA-27FA-4D2F-B1CA-6F860CE44F80}"/>
    <dgm:cxn modelId="{3D647CB4-8158-4248-B0A3-F8B5655B52BC}" type="presOf" srcId="{96602FDE-50FD-4382-8C57-871B97EF1870}" destId="{EA86E80E-5E72-4882-A68B-4FAA00C9148D}"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66711FC8-6D13-4365-B99C-6E457BC1ACA6}" srcId="{A8ED70F5-7EF0-47EB-8173-566B5C636C75}" destId="{F18EFE34-10AE-4190-B214-ADA0D04B24AA}" srcOrd="0" destOrd="0" parTransId="{F345A42F-700A-4119-A39E-92E7A6F56207}" sibTransId="{39BC31D5-C0D1-4B91-8652-00EBBC933BCF}"/>
    <dgm:cxn modelId="{930B52CD-C7E8-4A75-B8CB-DA8025C7AD43}" type="presOf" srcId="{BD6C87EF-3B05-4EBD-A419-687EFBA831FB}" destId="{070EAD82-9AE6-4475-B3D9-0B21DCD0B9C8}" srcOrd="0" destOrd="0" presId="urn:microsoft.com/office/officeart/2005/8/layout/hierarchy1"/>
    <dgm:cxn modelId="{45854DD0-3DFB-4122-9D8B-1A1F12C1F853}" type="presOf" srcId="{42656136-A377-4FF0-BCD9-D5F0F7E1A078}" destId="{30BCD52F-71C4-4590-BD06-C0AC8FAB9005}" srcOrd="0" destOrd="0" presId="urn:microsoft.com/office/officeart/2005/8/layout/hierarchy1"/>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8CA786E0-FC1A-4A77-9039-2AC69EF1FFB8}" type="presOf" srcId="{A7906692-A799-44A4-B0E1-10BA711E6055}" destId="{16D28587-F046-4288-893D-B1F9DDFDC694}" srcOrd="0" destOrd="0" presId="urn:microsoft.com/office/officeart/2005/8/layout/hierarchy1"/>
    <dgm:cxn modelId="{0194F9E4-711D-40CF-8C9A-E8FEB6547141}" type="presOf" srcId="{B29A1E7E-F4E8-4B9D-94A5-82DBB93E2E96}" destId="{7E395B07-9B26-4CF5-B372-683437090457}"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 modelId="{5D848818-E2F6-4C5C-A6E1-620ECE4D5CC1}" type="presParOf" srcId="{D55BC6BA-C32F-4ED4-9D9A-FE465E794D72}" destId="{E906109A-D18E-403F-B126-73F14F906E11}" srcOrd="4" destOrd="0" presId="urn:microsoft.com/office/officeart/2005/8/layout/hierarchy1"/>
    <dgm:cxn modelId="{1FC54B2E-2772-4843-A283-457BE4BD7DD6}" type="presParOf" srcId="{D55BC6BA-C32F-4ED4-9D9A-FE465E794D72}" destId="{34F8F159-754A-45E8-9870-4235D5E72D86}" srcOrd="5" destOrd="0" presId="urn:microsoft.com/office/officeart/2005/8/layout/hierarchy1"/>
    <dgm:cxn modelId="{6BB53A80-AECD-4721-B3ED-43E81574459F}" type="presParOf" srcId="{34F8F159-754A-45E8-9870-4235D5E72D86}" destId="{A0249EA5-9EB7-4369-A6E5-D74C7B13F4E2}" srcOrd="0" destOrd="0" presId="urn:microsoft.com/office/officeart/2005/8/layout/hierarchy1"/>
    <dgm:cxn modelId="{0131FBC1-A582-453C-9A0B-03960D6FED54}" type="presParOf" srcId="{A0249EA5-9EB7-4369-A6E5-D74C7B13F4E2}" destId="{4D689A84-071D-432A-9840-FF2EE5946F77}" srcOrd="0" destOrd="0" presId="urn:microsoft.com/office/officeart/2005/8/layout/hierarchy1"/>
    <dgm:cxn modelId="{31BFD8C6-C861-414F-86ED-A432094A1A4E}" type="presParOf" srcId="{A0249EA5-9EB7-4369-A6E5-D74C7B13F4E2}" destId="{30BCD52F-71C4-4590-BD06-C0AC8FAB9005}" srcOrd="1" destOrd="0" presId="urn:microsoft.com/office/officeart/2005/8/layout/hierarchy1"/>
    <dgm:cxn modelId="{264FB014-212F-44A4-9E3E-3407B6B4DB9A}" type="presParOf" srcId="{34F8F159-754A-45E8-9870-4235D5E72D86}" destId="{94D5C02C-9F21-429A-8C60-205E5E2F4008}" srcOrd="1" destOrd="0" presId="urn:microsoft.com/office/officeart/2005/8/layout/hierarchy1"/>
    <dgm:cxn modelId="{6FF208F4-3FDC-4328-A32C-767B251E60BC}" type="presParOf" srcId="{94D5C02C-9F21-429A-8C60-205E5E2F4008}" destId="{C1079784-6675-4A6F-BDF9-00759A80AA9D}" srcOrd="0" destOrd="0" presId="urn:microsoft.com/office/officeart/2005/8/layout/hierarchy1"/>
    <dgm:cxn modelId="{A974D812-63EE-419B-B033-574835F60118}" type="presParOf" srcId="{94D5C02C-9F21-429A-8C60-205E5E2F4008}" destId="{54A9D446-0912-461D-9B59-66CBB66AB2E8}" srcOrd="1" destOrd="0" presId="urn:microsoft.com/office/officeart/2005/8/layout/hierarchy1"/>
    <dgm:cxn modelId="{5F5F7F3F-7E77-42C5-B1C9-93D58DE3C999}" type="presParOf" srcId="{54A9D446-0912-461D-9B59-66CBB66AB2E8}" destId="{1F06D818-6532-4C60-977D-8E07FF362081}" srcOrd="0" destOrd="0" presId="urn:microsoft.com/office/officeart/2005/8/layout/hierarchy1"/>
    <dgm:cxn modelId="{E6F22523-5F67-45DE-BCDF-D182A9DF995F}" type="presParOf" srcId="{1F06D818-6532-4C60-977D-8E07FF362081}" destId="{9E52221F-43A3-454B-9892-CDC4DC2F69D7}" srcOrd="0" destOrd="0" presId="urn:microsoft.com/office/officeart/2005/8/layout/hierarchy1"/>
    <dgm:cxn modelId="{EAA1227A-B231-4D1A-9B83-25AFC3AA38C8}" type="presParOf" srcId="{1F06D818-6532-4C60-977D-8E07FF362081}" destId="{7E395B07-9B26-4CF5-B372-683437090457}" srcOrd="1" destOrd="0" presId="urn:microsoft.com/office/officeart/2005/8/layout/hierarchy1"/>
    <dgm:cxn modelId="{148FC964-FF66-4491-9D8F-FE7568112ECF}" type="presParOf" srcId="{54A9D446-0912-461D-9B59-66CBB66AB2E8}" destId="{9F5F8853-DF73-4279-A72E-E5AF8619AF70}" srcOrd="1" destOrd="0" presId="urn:microsoft.com/office/officeart/2005/8/layout/hierarchy1"/>
    <dgm:cxn modelId="{A7750131-33E5-4407-9D6B-6580B7CDCCAF}" type="presParOf" srcId="{D55BC6BA-C32F-4ED4-9D9A-FE465E794D72}" destId="{DAC69F60-EEC1-441C-9387-02F88762F34C}" srcOrd="6" destOrd="0" presId="urn:microsoft.com/office/officeart/2005/8/layout/hierarchy1"/>
    <dgm:cxn modelId="{40B40F90-836D-419D-BDA1-989494DB4B7D}" type="presParOf" srcId="{D55BC6BA-C32F-4ED4-9D9A-FE465E794D72}" destId="{19EC7DB5-6D39-4DA4-94D9-2D4AB22410F1}" srcOrd="7" destOrd="0" presId="urn:microsoft.com/office/officeart/2005/8/layout/hierarchy1"/>
    <dgm:cxn modelId="{A205AAB2-D2BF-467C-BADC-5464C77C8E36}" type="presParOf" srcId="{19EC7DB5-6D39-4DA4-94D9-2D4AB22410F1}" destId="{E92DB5A1-2296-4B98-BF7D-F4C5255F5972}" srcOrd="0" destOrd="0" presId="urn:microsoft.com/office/officeart/2005/8/layout/hierarchy1"/>
    <dgm:cxn modelId="{06FB3E5B-D4ED-4279-97B8-793D585B1A81}" type="presParOf" srcId="{E92DB5A1-2296-4B98-BF7D-F4C5255F5972}" destId="{49EA376B-D2AB-48BA-8098-CDE50D6E7989}" srcOrd="0" destOrd="0" presId="urn:microsoft.com/office/officeart/2005/8/layout/hierarchy1"/>
    <dgm:cxn modelId="{F803CAD4-E6A2-4F5B-AD59-B18743DF7AB4}" type="presParOf" srcId="{E92DB5A1-2296-4B98-BF7D-F4C5255F5972}" destId="{070EAD82-9AE6-4475-B3D9-0B21DCD0B9C8}" srcOrd="1" destOrd="0" presId="urn:microsoft.com/office/officeart/2005/8/layout/hierarchy1"/>
    <dgm:cxn modelId="{B937FE57-6695-4CD9-A6C0-A57DC9037478}" type="presParOf" srcId="{19EC7DB5-6D39-4DA4-94D9-2D4AB22410F1}" destId="{139A8255-ED29-402E-90DB-906EF3CD08EF}" srcOrd="1" destOrd="0" presId="urn:microsoft.com/office/officeart/2005/8/layout/hierarchy1"/>
    <dgm:cxn modelId="{F1EBEEE9-2F85-46DF-B087-0182B2021EEF}" type="presParOf" srcId="{139A8255-ED29-402E-90DB-906EF3CD08EF}" destId="{16D28587-F046-4288-893D-B1F9DDFDC694}" srcOrd="0" destOrd="0" presId="urn:microsoft.com/office/officeart/2005/8/layout/hierarchy1"/>
    <dgm:cxn modelId="{0E70BFA5-A4DF-43E2-8383-D231C1A3D491}" type="presParOf" srcId="{139A8255-ED29-402E-90DB-906EF3CD08EF}" destId="{8B58CC65-0368-491F-8F6B-9961ADF88B26}" srcOrd="1" destOrd="0" presId="urn:microsoft.com/office/officeart/2005/8/layout/hierarchy1"/>
    <dgm:cxn modelId="{3CBDC222-349C-4A4B-A7E0-CCEF016EA81A}" type="presParOf" srcId="{8B58CC65-0368-491F-8F6B-9961ADF88B26}" destId="{F20358B6-2DFB-444E-BB74-8D1FD08B6BE8}" srcOrd="0" destOrd="0" presId="urn:microsoft.com/office/officeart/2005/8/layout/hierarchy1"/>
    <dgm:cxn modelId="{93C6D712-0052-4472-BF54-C4A8033499BB}" type="presParOf" srcId="{F20358B6-2DFB-444E-BB74-8D1FD08B6BE8}" destId="{9A483C2D-C3EF-4222-8A70-59AC2B169D62}" srcOrd="0" destOrd="0" presId="urn:microsoft.com/office/officeart/2005/8/layout/hierarchy1"/>
    <dgm:cxn modelId="{11279495-D6C9-40FD-B568-D04577EA96B2}" type="presParOf" srcId="{F20358B6-2DFB-444E-BB74-8D1FD08B6BE8}" destId="{72386675-EC1E-42B1-B0A2-440318AEFF40}" srcOrd="1" destOrd="0" presId="urn:microsoft.com/office/officeart/2005/8/layout/hierarchy1"/>
    <dgm:cxn modelId="{65AE1FD8-22C7-4E4B-9FA8-E8EE0E5E6F80}" type="presParOf" srcId="{8B58CC65-0368-491F-8F6B-9961ADF88B26}" destId="{9352314F-8DE0-4B9B-A11F-56C55B96D501}" srcOrd="1" destOrd="0" presId="urn:microsoft.com/office/officeart/2005/8/layout/hierarchy1"/>
    <dgm:cxn modelId="{BDF43AD3-8B4B-4CE1-9DB0-91FFCEBFE571}" type="presParOf" srcId="{D55BC6BA-C32F-4ED4-9D9A-FE465E794D72}" destId="{AB97BB1B-D65B-4A55-837B-230317674880}" srcOrd="8" destOrd="0" presId="urn:microsoft.com/office/officeart/2005/8/layout/hierarchy1"/>
    <dgm:cxn modelId="{C2A71D26-21BB-43B0-96F8-7AF047199EE6}" type="presParOf" srcId="{D55BC6BA-C32F-4ED4-9D9A-FE465E794D72}" destId="{91C4A15A-A9AA-40C2-B901-EE782C444622}" srcOrd="9" destOrd="0" presId="urn:microsoft.com/office/officeart/2005/8/layout/hierarchy1"/>
    <dgm:cxn modelId="{D86401D5-C503-4286-83F3-91D7B4BE91F4}" type="presParOf" srcId="{91C4A15A-A9AA-40C2-B901-EE782C444622}" destId="{2A02E766-8F4C-4447-8C5A-2E713843FA6F}" srcOrd="0" destOrd="0" presId="urn:microsoft.com/office/officeart/2005/8/layout/hierarchy1"/>
    <dgm:cxn modelId="{F8E2D25D-EAB7-4FB9-99DE-760338496F72}" type="presParOf" srcId="{2A02E766-8F4C-4447-8C5A-2E713843FA6F}" destId="{7B9C564F-9C18-4543-9706-746C5027D624}" srcOrd="0" destOrd="0" presId="urn:microsoft.com/office/officeart/2005/8/layout/hierarchy1"/>
    <dgm:cxn modelId="{37BD715C-08D3-47D9-A675-96B404E7B9F6}" type="presParOf" srcId="{2A02E766-8F4C-4447-8C5A-2E713843FA6F}" destId="{CB3B52D8-39D1-4AF8-A374-77CF2644D792}" srcOrd="1" destOrd="0" presId="urn:microsoft.com/office/officeart/2005/8/layout/hierarchy1"/>
    <dgm:cxn modelId="{96DE28AF-01E7-4691-B1D1-4B7ECB813D42}" type="presParOf" srcId="{91C4A15A-A9AA-40C2-B901-EE782C444622}" destId="{309F71C7-7FE1-4A51-8EB5-A1E62D49ACCC}" srcOrd="1" destOrd="0" presId="urn:microsoft.com/office/officeart/2005/8/layout/hierarchy1"/>
    <dgm:cxn modelId="{21F724B6-76C4-40ED-AF5D-8DD9D7960318}" type="presParOf" srcId="{309F71C7-7FE1-4A51-8EB5-A1E62D49ACCC}" destId="{13D4015C-492C-4240-AA44-1A763D334E83}" srcOrd="0" destOrd="0" presId="urn:microsoft.com/office/officeart/2005/8/layout/hierarchy1"/>
    <dgm:cxn modelId="{D183D523-28DD-4926-912C-FD96E371B149}" type="presParOf" srcId="{309F71C7-7FE1-4A51-8EB5-A1E62D49ACCC}" destId="{686C7260-74B8-4253-A003-4CC68084C075}" srcOrd="1" destOrd="0" presId="urn:microsoft.com/office/officeart/2005/8/layout/hierarchy1"/>
    <dgm:cxn modelId="{B7ACCFC1-03D9-44C5-9052-8019442F1928}" type="presParOf" srcId="{686C7260-74B8-4253-A003-4CC68084C075}" destId="{89FD681A-EADB-4000-B406-8BB3C4CD4190}" srcOrd="0" destOrd="0" presId="urn:microsoft.com/office/officeart/2005/8/layout/hierarchy1"/>
    <dgm:cxn modelId="{E9899B6E-E8DE-430F-B4B0-27068C91B5E3}" type="presParOf" srcId="{89FD681A-EADB-4000-B406-8BB3C4CD4190}" destId="{B7548C23-8620-4CEF-9092-07D7B5457815}" srcOrd="0" destOrd="0" presId="urn:microsoft.com/office/officeart/2005/8/layout/hierarchy1"/>
    <dgm:cxn modelId="{B3DAF815-BAED-4B4B-AF2A-830B42712C5E}" type="presParOf" srcId="{89FD681A-EADB-4000-B406-8BB3C4CD4190}" destId="{692D0970-A5C1-4F9D-8D17-955DC467AAC4}" srcOrd="1" destOrd="0" presId="urn:microsoft.com/office/officeart/2005/8/layout/hierarchy1"/>
    <dgm:cxn modelId="{F588ADEF-2544-42F2-9830-2866BC4BD534}" type="presParOf" srcId="{686C7260-74B8-4253-A003-4CC68084C075}" destId="{010D6357-8A8A-4C1A-A1CF-316ECC22520B}" srcOrd="1" destOrd="0" presId="urn:microsoft.com/office/officeart/2005/8/layout/hierarchy1"/>
    <dgm:cxn modelId="{28424D68-B622-4996-8145-4C7C9A9A0BAB}" type="presParOf" srcId="{556B8169-ABBD-4C37-942A-3852F5B3A500}" destId="{E3CBE0EC-3BB7-4A06-A2D5-84EBD27D2EBD}" srcOrd="1" destOrd="0" presId="urn:microsoft.com/office/officeart/2005/8/layout/hierarchy1"/>
    <dgm:cxn modelId="{A6DFE0B0-716B-4096-8592-34FB06AC43EB}" type="presParOf" srcId="{E3CBE0EC-3BB7-4A06-A2D5-84EBD27D2EBD}" destId="{C2E267EC-DB95-4227-AA73-03701C38AAB8}" srcOrd="0" destOrd="0" presId="urn:microsoft.com/office/officeart/2005/8/layout/hierarchy1"/>
    <dgm:cxn modelId="{154FBFB6-C2F5-4A14-AAEE-8F73ED903C33}" type="presParOf" srcId="{C2E267EC-DB95-4227-AA73-03701C38AAB8}" destId="{D475AE25-1EE9-4792-BA97-87F9F3ADF801}" srcOrd="0" destOrd="0" presId="urn:microsoft.com/office/officeart/2005/8/layout/hierarchy1"/>
    <dgm:cxn modelId="{747FFEC0-92D3-4338-BA09-99BCC2537E0A}" type="presParOf" srcId="{C2E267EC-DB95-4227-AA73-03701C38AAB8}" destId="{9F25A130-2518-4E70-8D40-629FBD6F333A}" srcOrd="1" destOrd="0" presId="urn:microsoft.com/office/officeart/2005/8/layout/hierarchy1"/>
    <dgm:cxn modelId="{E7AF2DF7-B231-492F-BD90-ACED29DE4A09}" type="presParOf" srcId="{E3CBE0EC-3BB7-4A06-A2D5-84EBD27D2EBD}" destId="{D98389C3-B133-4EFB-B295-2E558CC9B9B3}"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fr-CH" sz="1600" b="1" kern="1200" baseline="0" dirty="0">
              <a:solidFill>
                <a:schemeClr val="bg1"/>
              </a:solidFill>
              <a:latin typeface="Arial"/>
              <a:ea typeface="+mn-ea"/>
              <a:cs typeface="+mn-cs"/>
            </a:rPr>
            <a:t>HSE-TS</a:t>
          </a:r>
        </a:p>
        <a:p>
          <a:r>
            <a:rPr lang="fr-CH" sz="1600" b="1" kern="1200" baseline="0" dirty="0">
              <a:solidFill>
                <a:schemeClr val="bg1"/>
              </a:solidFill>
              <a:latin typeface="Arial"/>
              <a:ea typeface="+mn-ea"/>
              <a:cs typeface="+mn-cs"/>
            </a:rPr>
            <a:t>Transversal Services</a:t>
          </a:r>
        </a:p>
        <a:p>
          <a:r>
            <a:rPr lang="fr-CH" sz="1600" b="1" kern="1200" baseline="0" dirty="0">
              <a:solidFill>
                <a:schemeClr val="bg1"/>
              </a:solidFill>
              <a:latin typeface="Arial"/>
              <a:ea typeface="+mn-ea"/>
              <a:cs typeface="+mn-cs"/>
            </a:rPr>
            <a:t>GL: A. Goehring-Crinon/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C. Delamare</a:t>
          </a:r>
        </a:p>
      </dgm:t>
    </dgm:pt>
    <dgm:pt modelId="{D020838D-D8BF-46E1-9ADF-54890D47B120}" type="parTrans" cxnId="{14643CB8-ECFB-44F7-BC9F-A15CBF611A19}">
      <dgm:prSet/>
      <dgm:spPr/>
      <dgm:t>
        <a:bodyPr/>
        <a:lstStyle/>
        <a:p>
          <a:endParaRPr lang="en-GB"/>
        </a:p>
      </dgm:t>
    </dgm:pt>
    <dgm:pt modelId="{69A4337A-7BD6-4B19-A5F9-7C9F9A2B9498}" type="sibTrans" cxnId="{14643CB8-ECFB-44F7-BC9F-A15CBF611A19}">
      <dgm:prSet/>
      <dgm:spPr/>
      <dgm:t>
        <a:bodyPr/>
        <a:lstStyle/>
        <a:p>
          <a:endParaRPr lang="en-GB"/>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HSE-TS-LC</a:t>
          </a:r>
        </a:p>
        <a:p>
          <a:pPr marL="0" lvl="0" algn="ctr" defTabSz="711200">
            <a:lnSpc>
              <a:spcPct val="90000"/>
            </a:lnSpc>
            <a:spcBef>
              <a:spcPct val="0"/>
            </a:spcBef>
            <a:spcAft>
              <a:spcPct val="35000"/>
            </a:spcAft>
            <a:buNone/>
          </a:pPr>
          <a:r>
            <a:rPr lang="en-GB" sz="1400" kern="1200" dirty="0">
              <a:solidFill>
                <a:schemeClr val="tx1"/>
              </a:solidFill>
              <a:latin typeface="Arial"/>
              <a:ea typeface="+mn-ea"/>
              <a:cs typeface="+mn-cs"/>
            </a:rPr>
            <a:t>Legal Support &amp; Communication</a:t>
          </a:r>
        </a:p>
      </dgm:t>
    </dgm:pt>
    <dgm:pt modelId="{96602FDE-50FD-4382-8C57-871B97EF1870}" type="parTrans" cxnId="{23F712F4-25F9-43D5-8B70-E9F487B02B78}">
      <dgm:prSet/>
      <dgm:spPr/>
      <dgm:t>
        <a:bodyPr/>
        <a:lstStyle/>
        <a:p>
          <a:endParaRPr lang="en-GB"/>
        </a:p>
      </dgm:t>
    </dgm:pt>
    <dgm:pt modelId="{F673AF3B-9393-410F-B58B-073C8FE71B57}" type="sibTrans" cxnId="{23F712F4-25F9-43D5-8B70-E9F487B02B78}">
      <dgm:prSet/>
      <dgm:spPr/>
      <dgm:t>
        <a:bodyPr/>
        <a:lstStyle/>
        <a:p>
          <a:endParaRPr lang="en-GB"/>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kern="1200" dirty="0">
              <a:solidFill>
                <a:schemeClr val="tx1"/>
              </a:solidFill>
              <a:latin typeface="Arial"/>
              <a:ea typeface="+mn-ea"/>
              <a:cs typeface="+mn-cs"/>
            </a:rPr>
            <a:t>HSE-TS-AS</a:t>
          </a:r>
        </a:p>
        <a:p>
          <a:r>
            <a:rPr lang="en-GB" sz="1400" kern="1200" dirty="0">
              <a:solidFill>
                <a:schemeClr val="tx1"/>
              </a:solidFill>
            </a:rPr>
            <a:t>Administrative Services</a:t>
          </a:r>
        </a:p>
      </dgm:t>
    </dgm:pt>
    <dgm:pt modelId="{7F5C7819-CC58-49CA-BC51-207B75ED6E25}" type="parTrans" cxnId="{DC08DF0E-1B2E-4874-8EBC-273AB15F4BE9}">
      <dgm:prSet/>
      <dgm:spPr/>
      <dgm:t>
        <a:bodyPr/>
        <a:lstStyle/>
        <a:p>
          <a:endParaRPr lang="en-GB"/>
        </a:p>
      </dgm:t>
    </dgm:pt>
    <dgm:pt modelId="{8CA6988B-9EB6-46E1-B2E9-A30D3C5F3B54}" type="sibTrans" cxnId="{DC08DF0E-1B2E-4874-8EBC-273AB15F4BE9}">
      <dgm:prSet/>
      <dgm:spPr/>
      <dgm:t>
        <a:bodyPr/>
        <a:lstStyle/>
        <a:p>
          <a:endParaRPr lang="en-GB"/>
        </a:p>
      </dgm:t>
    </dgm:pt>
    <dgm:pt modelId="{42656136-A377-4FF0-BCD9-D5F0F7E1A078}">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HSE-TS-ST</a:t>
          </a:r>
        </a:p>
        <a:p>
          <a:pPr marL="0" lvl="0" algn="ctr" defTabSz="711200">
            <a:lnSpc>
              <a:spcPct val="90000"/>
            </a:lnSpc>
            <a:spcBef>
              <a:spcPct val="0"/>
            </a:spcBef>
            <a:spcAft>
              <a:spcPct val="35000"/>
            </a:spcAft>
            <a:buNone/>
          </a:pPr>
          <a:r>
            <a:rPr lang="fr-CH" sz="1400" kern="1200" dirty="0" err="1">
              <a:solidFill>
                <a:schemeClr val="tx1"/>
              </a:solidFill>
              <a:latin typeface="Arial"/>
              <a:ea typeface="+mn-ea"/>
              <a:cs typeface="+mn-cs"/>
            </a:rPr>
            <a:t>Safety</a:t>
          </a:r>
          <a:r>
            <a:rPr lang="fr-CH" sz="1400" kern="1200" dirty="0">
              <a:solidFill>
                <a:schemeClr val="tx1"/>
              </a:solidFill>
              <a:latin typeface="Arial"/>
              <a:ea typeface="+mn-ea"/>
              <a:cs typeface="+mn-cs"/>
            </a:rPr>
            <a:t> Training</a:t>
          </a:r>
          <a:endParaRPr lang="en-GB" sz="1400" kern="1200" dirty="0">
            <a:solidFill>
              <a:schemeClr val="tx1"/>
            </a:solidFill>
            <a:latin typeface="Arial"/>
            <a:ea typeface="+mn-ea"/>
            <a:cs typeface="+mn-cs"/>
          </a:endParaRPr>
        </a:p>
      </dgm:t>
    </dgm:pt>
    <dgm:pt modelId="{003CFB9E-34EB-4F5E-8D1D-3174E91D11F6}" type="parTrans" cxnId="{84E2CA69-BE8E-449E-8BF4-53071D6AEB88}">
      <dgm:prSet/>
      <dgm:spPr/>
      <dgm:t>
        <a:bodyPr/>
        <a:lstStyle/>
        <a:p>
          <a:endParaRPr lang="en-GB"/>
        </a:p>
      </dgm:t>
    </dgm:pt>
    <dgm:pt modelId="{E5417B93-1C5C-475E-B497-43E53539C4D2}" type="sibTrans" cxnId="{84E2CA69-BE8E-449E-8BF4-53071D6AEB88}">
      <dgm:prSet/>
      <dgm:spPr/>
      <dgm:t>
        <a:bodyPr/>
        <a:lstStyle/>
        <a:p>
          <a:endParaRPr lang="en-GB"/>
        </a:p>
      </dgm:t>
    </dgm:pt>
    <dgm:pt modelId="{8A0DCFEB-B4E2-4EC1-A884-3538932D06A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666750">
            <a:lnSpc>
              <a:spcPct val="90000"/>
            </a:lnSpc>
            <a:spcBef>
              <a:spcPct val="0"/>
            </a:spcBef>
            <a:spcAft>
              <a:spcPct val="35000"/>
            </a:spcAft>
            <a:buNone/>
          </a:pPr>
          <a:r>
            <a:rPr lang="fr-CH" sz="1400" kern="1200" dirty="0">
              <a:solidFill>
                <a:schemeClr val="tx1"/>
              </a:solidFill>
              <a:latin typeface="Arial"/>
              <a:ea typeface="+mn-ea"/>
              <a:cs typeface="+mn-cs"/>
            </a:rPr>
            <a:t>HSE-TS-SPP </a:t>
          </a:r>
          <a:r>
            <a:rPr lang="fr-CH" sz="1400" kern="1200" dirty="0" err="1">
              <a:solidFill>
                <a:schemeClr val="tx1"/>
              </a:solidFill>
              <a:latin typeface="Arial"/>
              <a:ea typeface="+mn-ea"/>
              <a:cs typeface="+mn-cs"/>
            </a:rPr>
            <a:t>Special</a:t>
          </a:r>
          <a:r>
            <a:rPr lang="fr-CH" sz="1400" kern="1200" dirty="0">
              <a:solidFill>
                <a:schemeClr val="tx1"/>
              </a:solidFill>
              <a:latin typeface="Arial"/>
              <a:ea typeface="+mn-ea"/>
              <a:cs typeface="+mn-cs"/>
            </a:rPr>
            <a:t> </a:t>
          </a:r>
          <a:r>
            <a:rPr lang="fr-CH" sz="1400" kern="1200" dirty="0" err="1">
              <a:solidFill>
                <a:schemeClr val="tx1"/>
              </a:solidFill>
              <a:latin typeface="Arial"/>
              <a:ea typeface="+mn-ea"/>
              <a:cs typeface="+mn-cs"/>
            </a:rPr>
            <a:t>Projects</a:t>
          </a:r>
          <a:r>
            <a:rPr lang="fr-CH" sz="1400" kern="1200" dirty="0">
              <a:solidFill>
                <a:schemeClr val="tx1"/>
              </a:solidFill>
              <a:latin typeface="Arial"/>
              <a:ea typeface="+mn-ea"/>
              <a:cs typeface="+mn-cs"/>
            </a:rPr>
            <a:t> &amp; </a:t>
          </a:r>
          <a:r>
            <a:rPr lang="fr-CH" sz="1400" kern="1200" dirty="0" err="1">
              <a:solidFill>
                <a:schemeClr val="tx1"/>
              </a:solidFill>
              <a:latin typeface="Arial"/>
              <a:ea typeface="+mn-ea"/>
              <a:cs typeface="+mn-cs"/>
            </a:rPr>
            <a:t>Processes</a:t>
          </a:r>
          <a:endParaRPr lang="fr-CH" sz="1400" kern="1200" dirty="0">
            <a:solidFill>
              <a:schemeClr val="tx1"/>
            </a:solidFill>
            <a:latin typeface="Arial"/>
            <a:ea typeface="+mn-ea"/>
            <a:cs typeface="+mn-cs"/>
          </a:endParaRPr>
        </a:p>
      </dgm:t>
    </dgm:pt>
    <dgm:pt modelId="{9EADAB50-0959-4B60-8F58-E2491A9304EF}" type="parTrans" cxnId="{2BD5691C-99B4-4EB3-9A2B-6A74BA9FDD82}">
      <dgm:prSet/>
      <dgm:spPr/>
      <dgm:t>
        <a:bodyPr/>
        <a:lstStyle/>
        <a:p>
          <a:endParaRPr lang="en-GB"/>
        </a:p>
      </dgm:t>
    </dgm:pt>
    <dgm:pt modelId="{1A23650E-3F11-45B8-AE93-C47D289DFA45}" type="sibTrans" cxnId="{2BD5691C-99B4-4EB3-9A2B-6A74BA9FDD82}">
      <dgm:prSet/>
      <dgm:spPr/>
      <dgm:t>
        <a:bodyPr/>
        <a:lstStyle/>
        <a:p>
          <a:endParaRPr lang="en-GB"/>
        </a:p>
      </dgm:t>
    </dgm:pt>
    <dgm:pt modelId="{BD6C87EF-3B05-4EBD-A419-687EFBA831FB}">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dirty="0">
              <a:solidFill>
                <a:schemeClr val="tx1"/>
              </a:solidFill>
              <a:latin typeface="Arial"/>
              <a:ea typeface="+mn-ea"/>
              <a:cs typeface="+mn-cs"/>
            </a:rPr>
            <a:t>HSE-TS-CS</a:t>
          </a:r>
        </a:p>
        <a:p>
          <a:r>
            <a:rPr lang="fr-CH" sz="1400" dirty="0" err="1">
              <a:solidFill>
                <a:schemeClr val="tx1"/>
              </a:solidFill>
              <a:latin typeface="Arial"/>
              <a:ea typeface="+mn-ea"/>
              <a:cs typeface="+mn-cs"/>
            </a:rPr>
            <a:t>Computing</a:t>
          </a:r>
          <a:r>
            <a:rPr lang="fr-CH" sz="1400" dirty="0">
              <a:solidFill>
                <a:schemeClr val="tx1"/>
              </a:solidFill>
              <a:latin typeface="Arial"/>
              <a:ea typeface="+mn-ea"/>
              <a:cs typeface="+mn-cs"/>
            </a:rPr>
            <a:t> Support</a:t>
          </a:r>
          <a:endParaRPr lang="en-GB" sz="1400" dirty="0"/>
        </a:p>
      </dgm:t>
    </dgm:pt>
    <dgm:pt modelId="{849438F3-0EF3-48D2-B41F-870738633513}" type="parTrans" cxnId="{2175360D-DFF8-41C1-89CF-D5DD65FB36A1}">
      <dgm:prSet/>
      <dgm:spPr/>
      <dgm:t>
        <a:bodyPr/>
        <a:lstStyle/>
        <a:p>
          <a:endParaRPr lang="en-GB"/>
        </a:p>
      </dgm:t>
    </dgm:pt>
    <dgm:pt modelId="{39FF7604-C22D-4F2D-AA45-DA7E92C9C4B3}" type="sibTrans" cxnId="{2175360D-DFF8-41C1-89CF-D5DD65FB36A1}">
      <dgm:prSet/>
      <dgm:spPr/>
      <dgm:t>
        <a:bodyPr/>
        <a:lstStyle/>
        <a:p>
          <a:endParaRPr lang="en-GB"/>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A. Goehring-Crinon</a:t>
          </a:r>
        </a:p>
      </dgm:t>
    </dgm:pt>
    <dgm:pt modelId="{F345A42F-700A-4119-A39E-92E7A6F56207}" type="parTrans" cxnId="{66711FC8-6D13-4365-B99C-6E457BC1ACA6}">
      <dgm:prSet/>
      <dgm:spPr/>
      <dgm:t>
        <a:bodyPr/>
        <a:lstStyle/>
        <a:p>
          <a:endParaRPr lang="en-GB"/>
        </a:p>
      </dgm:t>
    </dgm:pt>
    <dgm:pt modelId="{39BC31D5-C0D1-4B91-8652-00EBBC933BCF}" type="sibTrans" cxnId="{66711FC8-6D13-4365-B99C-6E457BC1ACA6}">
      <dgm:prSet/>
      <dgm:spPr/>
      <dgm:t>
        <a:bodyPr/>
        <a:lstStyle/>
        <a:p>
          <a:endParaRPr lang="en-GB"/>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U. </a:t>
          </a:r>
          <a:r>
            <a:rPr lang="fr-CH" sz="1200" kern="1200" dirty="0" err="1">
              <a:solidFill>
                <a:srgbClr val="0033A0">
                  <a:hueOff val="0"/>
                  <a:satOff val="0"/>
                  <a:lumOff val="0"/>
                  <a:alphaOff val="0"/>
                </a:srgbClr>
              </a:solidFill>
              <a:latin typeface="Arial"/>
              <a:ea typeface="+mn-ea"/>
              <a:cs typeface="+mn-cs"/>
            </a:rPr>
            <a:t>Tihinen</a:t>
          </a:r>
          <a:endParaRPr lang="en-GB" sz="1200" kern="1200" dirty="0">
            <a:solidFill>
              <a:srgbClr val="0033A0">
                <a:hueOff val="0"/>
                <a:satOff val="0"/>
                <a:lumOff val="0"/>
                <a:alphaOff val="0"/>
              </a:srgbClr>
            </a:solidFill>
            <a:latin typeface="Arial"/>
            <a:ea typeface="+mn-ea"/>
            <a:cs typeface="+mn-cs"/>
          </a:endParaRPr>
        </a:p>
      </dgm:t>
    </dgm:pt>
    <dgm:pt modelId="{13EBF551-F26C-487A-A202-8BFD16BB875D}" type="parTrans" cxnId="{4C1D6ED3-38FA-45A1-BA77-BE3E4ED03B75}">
      <dgm:prSet/>
      <dgm:spPr/>
      <dgm:t>
        <a:bodyPr/>
        <a:lstStyle/>
        <a:p>
          <a:endParaRPr lang="en-GB"/>
        </a:p>
      </dgm:t>
    </dgm:pt>
    <dgm:pt modelId="{D2FD29D1-29DF-45DA-B1E8-8FA57048C3BA}" type="sibTrans" cxnId="{4C1D6ED3-38FA-45A1-BA77-BE3E4ED03B75}">
      <dgm:prSet/>
      <dgm:spPr/>
      <dgm:t>
        <a:bodyPr/>
        <a:lstStyle/>
        <a:p>
          <a:endParaRPr lang="en-GB"/>
        </a:p>
      </dgm:t>
    </dgm:pt>
    <dgm:pt modelId="{B29A1E7E-F4E8-4B9D-94A5-82DBB93E2E96}">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C. Balle</a:t>
          </a:r>
          <a:endParaRPr lang="en-GB" sz="1200" kern="1200" dirty="0">
            <a:solidFill>
              <a:srgbClr val="0033A0">
                <a:hueOff val="0"/>
                <a:satOff val="0"/>
                <a:lumOff val="0"/>
                <a:alphaOff val="0"/>
              </a:srgbClr>
            </a:solidFill>
            <a:latin typeface="Arial"/>
            <a:ea typeface="+mn-ea"/>
            <a:cs typeface="+mn-cs"/>
          </a:endParaRPr>
        </a:p>
      </dgm:t>
    </dgm:pt>
    <dgm:pt modelId="{713530C3-834E-47C0-B2DF-0E3BBA0D3BAB}" type="parTrans" cxnId="{55DE625D-39A1-4C61-BED8-CED6999F543E}">
      <dgm:prSet/>
      <dgm:spPr/>
      <dgm:t>
        <a:bodyPr/>
        <a:lstStyle/>
        <a:p>
          <a:endParaRPr lang="en-GB"/>
        </a:p>
      </dgm:t>
    </dgm:pt>
    <dgm:pt modelId="{13856764-F8DB-4EAF-BA37-362B7853D516}" type="sibTrans" cxnId="{55DE625D-39A1-4C61-BED8-CED6999F543E}">
      <dgm:prSet/>
      <dgm:spPr/>
      <dgm:t>
        <a:bodyPr/>
        <a:lstStyle/>
        <a:p>
          <a:endParaRPr lang="en-GB"/>
        </a:p>
      </dgm:t>
    </dgm:pt>
    <dgm:pt modelId="{7F53369C-39E6-4CC9-92B3-7654BE44D8FD}">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G. Segura</a:t>
          </a:r>
        </a:p>
      </dgm:t>
    </dgm:pt>
    <dgm:pt modelId="{A7906692-A799-44A4-B0E1-10BA711E6055}" type="parTrans" cxnId="{8B098798-376B-41CA-9088-CCB3115EA765}">
      <dgm:prSet/>
      <dgm:spPr/>
      <dgm:t>
        <a:bodyPr/>
        <a:lstStyle/>
        <a:p>
          <a:endParaRPr lang="en-GB"/>
        </a:p>
      </dgm:t>
    </dgm:pt>
    <dgm:pt modelId="{6BDA23BA-27FA-4D2F-B1CA-6F860CE44F80}" type="sibTrans" cxnId="{8B098798-376B-41CA-9088-CCB3115EA765}">
      <dgm:prSet/>
      <dgm:spPr/>
      <dgm:t>
        <a:bodyPr/>
        <a:lstStyle/>
        <a:p>
          <a:endParaRPr lang="en-GB"/>
        </a:p>
      </dgm:t>
    </dgm:pt>
    <dgm:pt modelId="{51654890-30B3-41E6-8311-5A797CE914BE}">
      <dgm:prSet phldrT="[Text]" custT="1"/>
      <dgm:spPr>
        <a:solidFill>
          <a:schemeClr val="bg1"/>
        </a:solidFill>
        <a:ln w="12700" cap="flat" cmpd="sng" algn="ctr">
          <a:solidFill>
            <a:schemeClr val="tx1"/>
          </a:solidFill>
          <a:prstDash val="solid"/>
          <a:miter lim="800000"/>
        </a:ln>
        <a:effectLst/>
      </dgm:spPr>
      <dgm:t>
        <a:bodyPr spcFirstLastPara="0" vert="horz" wrap="square" lIns="10160" tIns="10160" rIns="10160" bIns="10160" numCol="1" spcCol="1270" anchor="ctr" anchorCtr="0"/>
        <a:lstStyle/>
        <a:p>
          <a:pPr marL="0" lvl="0" algn="ctr" defTabSz="666750">
            <a:lnSpc>
              <a:spcPct val="90000"/>
            </a:lnSpc>
            <a:spcBef>
              <a:spcPct val="0"/>
            </a:spcBef>
            <a:spcAft>
              <a:spcPct val="35000"/>
            </a:spcAft>
            <a:buNone/>
          </a:pPr>
          <a:r>
            <a:rPr lang="fr-CH" sz="1200" kern="1200" dirty="0">
              <a:solidFill>
                <a:schemeClr val="tx1"/>
              </a:solidFill>
              <a:latin typeface="Arial"/>
              <a:ea typeface="+mn-ea"/>
              <a:cs typeface="+mn-cs"/>
            </a:rPr>
            <a:t>SL: C. Delamare</a:t>
          </a:r>
        </a:p>
      </dgm:t>
    </dgm:pt>
    <dgm:pt modelId="{A3DF96E1-4A46-483F-88B2-7BBA32634F2C}" type="parTrans" cxnId="{F7F628C3-9755-4DC5-BAF4-825E4D9FA5FD}">
      <dgm:prSet/>
      <dgm:spPr/>
      <dgm:t>
        <a:bodyPr/>
        <a:lstStyle/>
        <a:p>
          <a:endParaRPr lang="en-GB"/>
        </a:p>
      </dgm:t>
    </dgm:pt>
    <dgm:pt modelId="{1AA74A8E-2BC0-476E-A6EB-F15D85075C3C}" type="sibTrans" cxnId="{F7F628C3-9755-4DC5-BAF4-825E4D9FA5FD}">
      <dgm:prSet/>
      <dgm:spPr/>
      <dgm:t>
        <a:bodyPr/>
        <a:lstStyle/>
        <a:p>
          <a:endParaRPr lang="en-GB"/>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1"/>
      <dgm:spPr/>
    </dgm:pt>
    <dgm:pt modelId="{2BED24A3-B5DC-4FEB-B30C-4A309175FC50}" type="pres">
      <dgm:prSet presAssocID="{5ECC2EB4-E6F6-42BE-BE08-3622BA8B50CE}" presName="text" presStyleLbl="fgAcc0" presStyleIdx="0" presStyleCnt="1" custScaleX="207221" custScaleY="131819"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5"/>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5"/>
      <dgm:spPr/>
    </dgm:pt>
    <dgm:pt modelId="{BBC0C9AF-4C46-40CE-AA1F-6A5AE7088A90}" type="pres">
      <dgm:prSet presAssocID="{A8ED70F5-7EF0-47EB-8173-566B5C636C75}" presName="text2" presStyleLbl="fgAcc2" presStyleIdx="0" presStyleCnt="5">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5"/>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5"/>
      <dgm:spPr/>
    </dgm:pt>
    <dgm:pt modelId="{EF091D53-1448-462E-8409-0D469939921A}" type="pres">
      <dgm:prSet presAssocID="{F18EFE34-10AE-4190-B214-ADA0D04B24AA}" presName="text3" presStyleLbl="fgAcc3" presStyleIdx="0" presStyleCnt="5" custScaleX="99662" custScaleY="59423">
        <dgm:presLayoutVars>
          <dgm:chPref val="3"/>
        </dgm:presLayoutVars>
      </dgm:prSet>
      <dgm:spPr>
        <a:xfrm>
          <a:off x="500700" y="3560130"/>
          <a:ext cx="1641858" cy="621633"/>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5"/>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5"/>
      <dgm:spPr/>
    </dgm:pt>
    <dgm:pt modelId="{131EC524-4667-437D-9297-A71F6AAC0B01}" type="pres">
      <dgm:prSet presAssocID="{5E12CDF9-26C9-41B7-8EB3-5BC9D86E5787}" presName="text2" presStyleLbl="fgAcc2" presStyleIdx="1" presStyleCnt="5">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5"/>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5"/>
      <dgm:spPr/>
    </dgm:pt>
    <dgm:pt modelId="{B3E9CFA5-427C-4CDB-AB28-BFD817812913}" type="pres">
      <dgm:prSet presAssocID="{D424D07F-EC20-46C0-82FE-591EC6A708A2}" presName="text3" presStyleLbl="fgAcc3" presStyleIdx="1" presStyleCnt="5"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 modelId="{E906109A-D18E-403F-B126-73F14F906E11}" type="pres">
      <dgm:prSet presAssocID="{003CFB9E-34EB-4F5E-8D1D-3174E91D11F6}" presName="Name10" presStyleLbl="parChTrans1D2" presStyleIdx="2" presStyleCnt="5"/>
      <dgm:spPr/>
    </dgm:pt>
    <dgm:pt modelId="{34F8F159-754A-45E8-9870-4235D5E72D86}" type="pres">
      <dgm:prSet presAssocID="{42656136-A377-4FF0-BCD9-D5F0F7E1A078}" presName="hierRoot2" presStyleCnt="0"/>
      <dgm:spPr/>
    </dgm:pt>
    <dgm:pt modelId="{A0249EA5-9EB7-4369-A6E5-D74C7B13F4E2}" type="pres">
      <dgm:prSet presAssocID="{42656136-A377-4FF0-BCD9-D5F0F7E1A078}" presName="composite2" presStyleCnt="0"/>
      <dgm:spPr/>
    </dgm:pt>
    <dgm:pt modelId="{4D689A84-071D-432A-9840-FF2EE5946F77}" type="pres">
      <dgm:prSet presAssocID="{42656136-A377-4FF0-BCD9-D5F0F7E1A078}" presName="background2" presStyleLbl="node2" presStyleIdx="2" presStyleCnt="5"/>
      <dgm:spPr/>
    </dgm:pt>
    <dgm:pt modelId="{30BCD52F-71C4-4590-BD06-C0AC8FAB9005}" type="pres">
      <dgm:prSet presAssocID="{42656136-A377-4FF0-BCD9-D5F0F7E1A078}" presName="text2" presStyleLbl="fgAcc2" presStyleIdx="2" presStyleCnt="5">
        <dgm:presLayoutVars>
          <dgm:chPref val="3"/>
        </dgm:presLayoutVars>
      </dgm:prSet>
      <dgm:spPr>
        <a:xfrm>
          <a:off x="4846668" y="2046783"/>
          <a:ext cx="1894708" cy="1203139"/>
        </a:xfrm>
        <a:prstGeom prst="roundRect">
          <a:avLst>
            <a:gd name="adj" fmla="val 10000"/>
          </a:avLst>
        </a:prstGeom>
      </dgm:spPr>
    </dgm:pt>
    <dgm:pt modelId="{94D5C02C-9F21-429A-8C60-205E5E2F4008}" type="pres">
      <dgm:prSet presAssocID="{42656136-A377-4FF0-BCD9-D5F0F7E1A078}" presName="hierChild3" presStyleCnt="0"/>
      <dgm:spPr/>
    </dgm:pt>
    <dgm:pt modelId="{C1079784-6675-4A6F-BDF9-00759A80AA9D}" type="pres">
      <dgm:prSet presAssocID="{713530C3-834E-47C0-B2DF-0E3BBA0D3BAB}" presName="Name17" presStyleLbl="parChTrans1D3" presStyleIdx="2" presStyleCnt="5"/>
      <dgm:spPr/>
    </dgm:pt>
    <dgm:pt modelId="{54A9D446-0912-461D-9B59-66CBB66AB2E8}" type="pres">
      <dgm:prSet presAssocID="{B29A1E7E-F4E8-4B9D-94A5-82DBB93E2E96}" presName="hierRoot3" presStyleCnt="0"/>
      <dgm:spPr/>
    </dgm:pt>
    <dgm:pt modelId="{1F06D818-6532-4C60-977D-8E07FF362081}" type="pres">
      <dgm:prSet presAssocID="{B29A1E7E-F4E8-4B9D-94A5-82DBB93E2E96}" presName="composite3" presStyleCnt="0"/>
      <dgm:spPr/>
    </dgm:pt>
    <dgm:pt modelId="{9E52221F-43A3-454B-9892-CDC4DC2F69D7}" type="pres">
      <dgm:prSet presAssocID="{B29A1E7E-F4E8-4B9D-94A5-82DBB93E2E96}" presName="background3" presStyleLbl="node3" presStyleIdx="2" presStyleCnt="5"/>
      <dgm:spPr/>
    </dgm:pt>
    <dgm:pt modelId="{7E395B07-9B26-4CF5-B372-683437090457}" type="pres">
      <dgm:prSet presAssocID="{B29A1E7E-F4E8-4B9D-94A5-82DBB93E2E96}" presName="text3" presStyleLbl="fgAcc3" presStyleIdx="2" presStyleCnt="5" custScaleY="57962">
        <dgm:presLayoutVars>
          <dgm:chPref val="3"/>
        </dgm:presLayoutVars>
      </dgm:prSet>
      <dgm:spPr>
        <a:xfrm>
          <a:off x="4898836" y="3479199"/>
          <a:ext cx="1777226" cy="717908"/>
        </a:xfrm>
        <a:prstGeom prst="roundRect">
          <a:avLst>
            <a:gd name="adj" fmla="val 10000"/>
          </a:avLst>
        </a:prstGeom>
      </dgm:spPr>
    </dgm:pt>
    <dgm:pt modelId="{9F5F8853-DF73-4279-A72E-E5AF8619AF70}" type="pres">
      <dgm:prSet presAssocID="{B29A1E7E-F4E8-4B9D-94A5-82DBB93E2E96}" presName="hierChild4" presStyleCnt="0"/>
      <dgm:spPr/>
    </dgm:pt>
    <dgm:pt modelId="{DAC69F60-EEC1-441C-9387-02F88762F34C}" type="pres">
      <dgm:prSet presAssocID="{849438F3-0EF3-48D2-B41F-870738633513}" presName="Name10" presStyleLbl="parChTrans1D2" presStyleIdx="3" presStyleCnt="5"/>
      <dgm:spPr/>
    </dgm:pt>
    <dgm:pt modelId="{19EC7DB5-6D39-4DA4-94D9-2D4AB22410F1}" type="pres">
      <dgm:prSet presAssocID="{BD6C87EF-3B05-4EBD-A419-687EFBA831FB}" presName="hierRoot2" presStyleCnt="0"/>
      <dgm:spPr/>
    </dgm:pt>
    <dgm:pt modelId="{E92DB5A1-2296-4B98-BF7D-F4C5255F5972}" type="pres">
      <dgm:prSet presAssocID="{BD6C87EF-3B05-4EBD-A419-687EFBA831FB}" presName="composite2" presStyleCnt="0"/>
      <dgm:spPr/>
    </dgm:pt>
    <dgm:pt modelId="{49EA376B-D2AB-48BA-8098-CDE50D6E7989}" type="pres">
      <dgm:prSet presAssocID="{BD6C87EF-3B05-4EBD-A419-687EFBA831FB}" presName="background2" presStyleLbl="node2" presStyleIdx="3" presStyleCnt="5"/>
      <dgm:spPr/>
    </dgm:pt>
    <dgm:pt modelId="{070EAD82-9AE6-4475-B3D9-0B21DCD0B9C8}" type="pres">
      <dgm:prSet presAssocID="{BD6C87EF-3B05-4EBD-A419-687EFBA831FB}" presName="text2" presStyleLbl="fgAcc2" presStyleIdx="3" presStyleCnt="5">
        <dgm:presLayoutVars>
          <dgm:chPref val="3"/>
        </dgm:presLayoutVars>
      </dgm:prSet>
      <dgm:spPr>
        <a:xfrm>
          <a:off x="7162422" y="2046783"/>
          <a:ext cx="1894708" cy="1203139"/>
        </a:xfrm>
        <a:prstGeom prst="roundRect">
          <a:avLst>
            <a:gd name="adj" fmla="val 10000"/>
          </a:avLst>
        </a:prstGeom>
      </dgm:spPr>
    </dgm:pt>
    <dgm:pt modelId="{139A8255-ED29-402E-90DB-906EF3CD08EF}" type="pres">
      <dgm:prSet presAssocID="{BD6C87EF-3B05-4EBD-A419-687EFBA831FB}" presName="hierChild3" presStyleCnt="0"/>
      <dgm:spPr/>
    </dgm:pt>
    <dgm:pt modelId="{16D28587-F046-4288-893D-B1F9DDFDC694}" type="pres">
      <dgm:prSet presAssocID="{A7906692-A799-44A4-B0E1-10BA711E6055}" presName="Name17" presStyleLbl="parChTrans1D3" presStyleIdx="3" presStyleCnt="5"/>
      <dgm:spPr/>
    </dgm:pt>
    <dgm:pt modelId="{8B58CC65-0368-491F-8F6B-9961ADF88B26}" type="pres">
      <dgm:prSet presAssocID="{7F53369C-39E6-4CC9-92B3-7654BE44D8FD}" presName="hierRoot3" presStyleCnt="0"/>
      <dgm:spPr/>
    </dgm:pt>
    <dgm:pt modelId="{F20358B6-2DFB-444E-BB74-8D1FD08B6BE8}" type="pres">
      <dgm:prSet presAssocID="{7F53369C-39E6-4CC9-92B3-7654BE44D8FD}" presName="composite3" presStyleCnt="0"/>
      <dgm:spPr/>
    </dgm:pt>
    <dgm:pt modelId="{9A483C2D-C3EF-4222-8A70-59AC2B169D62}" type="pres">
      <dgm:prSet presAssocID="{7F53369C-39E6-4CC9-92B3-7654BE44D8FD}" presName="background3" presStyleLbl="node3" presStyleIdx="3" presStyleCnt="5"/>
      <dgm:spPr/>
    </dgm:pt>
    <dgm:pt modelId="{72386675-EC1E-42B1-B0A2-440318AEFF40}" type="pres">
      <dgm:prSet presAssocID="{7F53369C-39E6-4CC9-92B3-7654BE44D8FD}" presName="text3" presStyleLbl="fgAcc3" presStyleIdx="3" presStyleCnt="5" custScaleY="57988">
        <dgm:presLayoutVars>
          <dgm:chPref val="3"/>
        </dgm:presLayoutVars>
      </dgm:prSet>
      <dgm:spPr>
        <a:xfrm>
          <a:off x="7071001" y="3479199"/>
          <a:ext cx="1777226" cy="654416"/>
        </a:xfrm>
        <a:prstGeom prst="roundRect">
          <a:avLst>
            <a:gd name="adj" fmla="val 10000"/>
          </a:avLst>
        </a:prstGeom>
      </dgm:spPr>
    </dgm:pt>
    <dgm:pt modelId="{9352314F-8DE0-4B9B-A11F-56C55B96D501}" type="pres">
      <dgm:prSet presAssocID="{7F53369C-39E6-4CC9-92B3-7654BE44D8FD}" presName="hierChild4" presStyleCnt="0"/>
      <dgm:spPr/>
    </dgm:pt>
    <dgm:pt modelId="{AB97BB1B-D65B-4A55-837B-230317674880}" type="pres">
      <dgm:prSet presAssocID="{9EADAB50-0959-4B60-8F58-E2491A9304EF}" presName="Name10" presStyleLbl="parChTrans1D2" presStyleIdx="4" presStyleCnt="5"/>
      <dgm:spPr/>
    </dgm:pt>
    <dgm:pt modelId="{91C4A15A-A9AA-40C2-B901-EE782C444622}" type="pres">
      <dgm:prSet presAssocID="{8A0DCFEB-B4E2-4EC1-A884-3538932D06A5}" presName="hierRoot2" presStyleCnt="0"/>
      <dgm:spPr/>
    </dgm:pt>
    <dgm:pt modelId="{2A02E766-8F4C-4447-8C5A-2E713843FA6F}" type="pres">
      <dgm:prSet presAssocID="{8A0DCFEB-B4E2-4EC1-A884-3538932D06A5}" presName="composite2" presStyleCnt="0"/>
      <dgm:spPr/>
    </dgm:pt>
    <dgm:pt modelId="{7B9C564F-9C18-4543-9706-746C5027D624}" type="pres">
      <dgm:prSet presAssocID="{8A0DCFEB-B4E2-4EC1-A884-3538932D06A5}" presName="background2" presStyleLbl="node2" presStyleIdx="4" presStyleCnt="5"/>
      <dgm:spPr/>
    </dgm:pt>
    <dgm:pt modelId="{CB3B52D8-39D1-4AF8-A374-77CF2644D792}" type="pres">
      <dgm:prSet presAssocID="{8A0DCFEB-B4E2-4EC1-A884-3538932D06A5}" presName="text2" presStyleLbl="fgAcc2" presStyleIdx="4" presStyleCnt="5">
        <dgm:presLayoutVars>
          <dgm:chPref val="3"/>
        </dgm:presLayoutVars>
      </dgm:prSet>
      <dgm:spPr>
        <a:xfrm>
          <a:off x="9478177" y="2046783"/>
          <a:ext cx="1894708" cy="1203139"/>
        </a:xfrm>
        <a:prstGeom prst="roundRect">
          <a:avLst>
            <a:gd name="adj" fmla="val 10000"/>
          </a:avLst>
        </a:prstGeom>
      </dgm:spPr>
    </dgm:pt>
    <dgm:pt modelId="{309F71C7-7FE1-4A51-8EB5-A1E62D49ACCC}" type="pres">
      <dgm:prSet presAssocID="{8A0DCFEB-B4E2-4EC1-A884-3538932D06A5}" presName="hierChild3" presStyleCnt="0"/>
      <dgm:spPr/>
    </dgm:pt>
    <dgm:pt modelId="{60465FD2-EB63-40BC-A8C4-D1C238950324}" type="pres">
      <dgm:prSet presAssocID="{A3DF96E1-4A46-483F-88B2-7BBA32634F2C}" presName="Name17" presStyleLbl="parChTrans1D3" presStyleIdx="4" presStyleCnt="5"/>
      <dgm:spPr/>
    </dgm:pt>
    <dgm:pt modelId="{3E0D322B-726A-4DF5-8629-7017A38A9B67}" type="pres">
      <dgm:prSet presAssocID="{51654890-30B3-41E6-8311-5A797CE914BE}" presName="hierRoot3" presStyleCnt="0"/>
      <dgm:spPr/>
    </dgm:pt>
    <dgm:pt modelId="{58FD1C64-3F1F-46BF-B9C9-F31E2DADDBDD}" type="pres">
      <dgm:prSet presAssocID="{51654890-30B3-41E6-8311-5A797CE914BE}" presName="composite3" presStyleCnt="0"/>
      <dgm:spPr/>
    </dgm:pt>
    <dgm:pt modelId="{A29E0709-2F83-4F3F-87B0-B47EBC2E35E7}" type="pres">
      <dgm:prSet presAssocID="{51654890-30B3-41E6-8311-5A797CE914BE}" presName="background3" presStyleLbl="node3" presStyleIdx="4" presStyleCnt="5"/>
      <dgm:spPr/>
    </dgm:pt>
    <dgm:pt modelId="{4F341CC4-5D34-4C5A-AFD6-12318DA47F5D}" type="pres">
      <dgm:prSet presAssocID="{51654890-30B3-41E6-8311-5A797CE914BE}" presName="text3" presStyleLbl="fgAcc3" presStyleIdx="4" presStyleCnt="5" custScaleY="57649">
        <dgm:presLayoutVars>
          <dgm:chPref val="3"/>
        </dgm:presLayoutVars>
      </dgm:prSet>
      <dgm:spPr/>
    </dgm:pt>
    <dgm:pt modelId="{886CB4D2-D819-4B94-BEEC-DDEBB9A1DBFC}" type="pres">
      <dgm:prSet presAssocID="{51654890-30B3-41E6-8311-5A797CE914BE}" presName="hierChild4" presStyleCnt="0"/>
      <dgm:spPr/>
    </dgm:pt>
  </dgm:ptLst>
  <dgm:cxnLst>
    <dgm:cxn modelId="{2175360D-DFF8-41C1-89CF-D5DD65FB36A1}" srcId="{5ECC2EB4-E6F6-42BE-BE08-3622BA8B50CE}" destId="{BD6C87EF-3B05-4EBD-A419-687EFBA831FB}" srcOrd="3" destOrd="0" parTransId="{849438F3-0EF3-48D2-B41F-870738633513}" sibTransId="{39FF7604-C22D-4F2D-AA45-DA7E92C9C4B3}"/>
    <dgm:cxn modelId="{DC08DF0E-1B2E-4874-8EBC-273AB15F4BE9}" srcId="{5ECC2EB4-E6F6-42BE-BE08-3622BA8B50CE}" destId="{5E12CDF9-26C9-41B7-8EB3-5BC9D86E5787}" srcOrd="1" destOrd="0" parTransId="{7F5C7819-CC58-49CA-BC51-207B75ED6E25}" sibTransId="{8CA6988B-9EB6-46E1-B2E9-A30D3C5F3B54}"/>
    <dgm:cxn modelId="{AD608912-C6DF-4859-9289-9D614C98EF38}" type="presOf" srcId="{003CFB9E-34EB-4F5E-8D1D-3174E91D11F6}" destId="{E906109A-D18E-403F-B126-73F14F906E11}" srcOrd="0" destOrd="0" presId="urn:microsoft.com/office/officeart/2005/8/layout/hierarchy1"/>
    <dgm:cxn modelId="{2E15FA15-13C1-4195-81EA-7F3B66E73981}" type="presOf" srcId="{849438F3-0EF3-48D2-B41F-870738633513}" destId="{DAC69F60-EEC1-441C-9387-02F88762F34C}" srcOrd="0" destOrd="0" presId="urn:microsoft.com/office/officeart/2005/8/layout/hierarchy1"/>
    <dgm:cxn modelId="{2BD5691C-99B4-4EB3-9A2B-6A74BA9FDD82}" srcId="{5ECC2EB4-E6F6-42BE-BE08-3622BA8B50CE}" destId="{8A0DCFEB-B4E2-4EC1-A884-3538932D06A5}" srcOrd="4" destOrd="0" parTransId="{9EADAB50-0959-4B60-8F58-E2491A9304EF}" sibTransId="{1A23650E-3F11-45B8-AE93-C47D289DFA45}"/>
    <dgm:cxn modelId="{C2D9F72B-ABA6-4147-995D-BF71022361AD}" type="presOf" srcId="{7F5C7819-CC58-49CA-BC51-207B75ED6E25}" destId="{19147969-03FD-4CDB-8632-AA2EB8C1ACB1}" srcOrd="0" destOrd="0" presId="urn:microsoft.com/office/officeart/2005/8/layout/hierarchy1"/>
    <dgm:cxn modelId="{7B201A5B-ED4A-4596-B28D-87782B1779C0}" type="presOf" srcId="{51654890-30B3-41E6-8311-5A797CE914BE}" destId="{4F341CC4-5D34-4C5A-AFD6-12318DA47F5D}" srcOrd="0" destOrd="0" presId="urn:microsoft.com/office/officeart/2005/8/layout/hierarchy1"/>
    <dgm:cxn modelId="{55DE625D-39A1-4C61-BED8-CED6999F543E}" srcId="{42656136-A377-4FF0-BCD9-D5F0F7E1A078}" destId="{B29A1E7E-F4E8-4B9D-94A5-82DBB93E2E96}" srcOrd="0" destOrd="0" parTransId="{713530C3-834E-47C0-B2DF-0E3BBA0D3BAB}" sibTransId="{13856764-F8DB-4EAF-BA37-362B7853D516}"/>
    <dgm:cxn modelId="{A53B4341-20F3-497C-B543-6D5346B5AD66}" type="presOf" srcId="{5E12CDF9-26C9-41B7-8EB3-5BC9D86E5787}" destId="{131EC524-4667-437D-9297-A71F6AAC0B01}"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84E2CA69-BE8E-449E-8BF4-53071D6AEB88}" srcId="{5ECC2EB4-E6F6-42BE-BE08-3622BA8B50CE}" destId="{42656136-A377-4FF0-BCD9-D5F0F7E1A078}" srcOrd="2" destOrd="0" parTransId="{003CFB9E-34EB-4F5E-8D1D-3174E91D11F6}" sibTransId="{E5417B93-1C5C-475E-B497-43E53539C4D2}"/>
    <dgm:cxn modelId="{A180874A-EFF9-469F-923B-594CC5B3841B}" type="presOf" srcId="{5ECC2EB4-E6F6-42BE-BE08-3622BA8B50CE}" destId="{2BED24A3-B5DC-4FEB-B30C-4A309175FC50}" srcOrd="0" destOrd="0" presId="urn:microsoft.com/office/officeart/2005/8/layout/hierarchy1"/>
    <dgm:cxn modelId="{167DB36F-91C7-4E64-A9F0-92A433171669}" type="presOf" srcId="{9EADAB50-0959-4B60-8F58-E2491A9304EF}" destId="{AB97BB1B-D65B-4A55-837B-230317674880}" srcOrd="0" destOrd="0" presId="urn:microsoft.com/office/officeart/2005/8/layout/hierarchy1"/>
    <dgm:cxn modelId="{C8C0DB5A-E2B1-4DCF-B610-107C980A4F76}" type="presOf" srcId="{A8ED70F5-7EF0-47EB-8173-566B5C636C75}" destId="{BBC0C9AF-4C46-40CE-AA1F-6A5AE7088A9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1A66A383-83C9-4774-B300-29646C2A06AB}" type="presOf" srcId="{A3DF96E1-4A46-483F-88B2-7BBA32634F2C}" destId="{60465FD2-EB63-40BC-A8C4-D1C238950324}" srcOrd="0" destOrd="0" presId="urn:microsoft.com/office/officeart/2005/8/layout/hierarchy1"/>
    <dgm:cxn modelId="{3A583484-5D7E-4A16-9C60-B8D72B7C9F81}" type="presOf" srcId="{713530C3-834E-47C0-B2DF-0E3BBA0D3BAB}" destId="{C1079784-6675-4A6F-BDF9-00759A80AA9D}" srcOrd="0" destOrd="0" presId="urn:microsoft.com/office/officeart/2005/8/layout/hierarchy1"/>
    <dgm:cxn modelId="{1D32A289-59C3-4AFB-8057-F9CAE4939AA8}" type="presOf" srcId="{7F53369C-39E6-4CC9-92B3-7654BE44D8FD}" destId="{72386675-EC1E-42B1-B0A2-440318AEFF40}" srcOrd="0" destOrd="0" presId="urn:microsoft.com/office/officeart/2005/8/layout/hierarchy1"/>
    <dgm:cxn modelId="{789BE68F-7AEF-44DD-9424-BB01E4B1EF44}" type="presOf" srcId="{8A0DCFEB-B4E2-4EC1-A884-3538932D06A5}" destId="{CB3B52D8-39D1-4AF8-A374-77CF2644D792}" srcOrd="0" destOrd="0" presId="urn:microsoft.com/office/officeart/2005/8/layout/hierarchy1"/>
    <dgm:cxn modelId="{8B098798-376B-41CA-9088-CCB3115EA765}" srcId="{BD6C87EF-3B05-4EBD-A419-687EFBA831FB}" destId="{7F53369C-39E6-4CC9-92B3-7654BE44D8FD}" srcOrd="0" destOrd="0" parTransId="{A7906692-A799-44A4-B0E1-10BA711E6055}" sibTransId="{6BDA23BA-27FA-4D2F-B1CA-6F860CE44F80}"/>
    <dgm:cxn modelId="{3D647CB4-8158-4248-B0A3-F8B5655B52BC}" type="presOf" srcId="{96602FDE-50FD-4382-8C57-871B97EF1870}" destId="{EA86E80E-5E72-4882-A68B-4FAA00C9148D}"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F7F628C3-9755-4DC5-BAF4-825E4D9FA5FD}" srcId="{8A0DCFEB-B4E2-4EC1-A884-3538932D06A5}" destId="{51654890-30B3-41E6-8311-5A797CE914BE}" srcOrd="0" destOrd="0" parTransId="{A3DF96E1-4A46-483F-88B2-7BBA32634F2C}" sibTransId="{1AA74A8E-2BC0-476E-A6EB-F15D85075C3C}"/>
    <dgm:cxn modelId="{66711FC8-6D13-4365-B99C-6E457BC1ACA6}" srcId="{A8ED70F5-7EF0-47EB-8173-566B5C636C75}" destId="{F18EFE34-10AE-4190-B214-ADA0D04B24AA}" srcOrd="0" destOrd="0" parTransId="{F345A42F-700A-4119-A39E-92E7A6F56207}" sibTransId="{39BC31D5-C0D1-4B91-8652-00EBBC933BCF}"/>
    <dgm:cxn modelId="{930B52CD-C7E8-4A75-B8CB-DA8025C7AD43}" type="presOf" srcId="{BD6C87EF-3B05-4EBD-A419-687EFBA831FB}" destId="{070EAD82-9AE6-4475-B3D9-0B21DCD0B9C8}" srcOrd="0" destOrd="0" presId="urn:microsoft.com/office/officeart/2005/8/layout/hierarchy1"/>
    <dgm:cxn modelId="{45854DD0-3DFB-4122-9D8B-1A1F12C1F853}" type="presOf" srcId="{42656136-A377-4FF0-BCD9-D5F0F7E1A078}" destId="{30BCD52F-71C4-4590-BD06-C0AC8FAB9005}" srcOrd="0" destOrd="0" presId="urn:microsoft.com/office/officeart/2005/8/layout/hierarchy1"/>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8CA786E0-FC1A-4A77-9039-2AC69EF1FFB8}" type="presOf" srcId="{A7906692-A799-44A4-B0E1-10BA711E6055}" destId="{16D28587-F046-4288-893D-B1F9DDFDC694}" srcOrd="0" destOrd="0" presId="urn:microsoft.com/office/officeart/2005/8/layout/hierarchy1"/>
    <dgm:cxn modelId="{0194F9E4-711D-40CF-8C9A-E8FEB6547141}" type="presOf" srcId="{B29A1E7E-F4E8-4B9D-94A5-82DBB93E2E96}" destId="{7E395B07-9B26-4CF5-B372-683437090457}"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 modelId="{5D848818-E2F6-4C5C-A6E1-620ECE4D5CC1}" type="presParOf" srcId="{D55BC6BA-C32F-4ED4-9D9A-FE465E794D72}" destId="{E906109A-D18E-403F-B126-73F14F906E11}" srcOrd="4" destOrd="0" presId="urn:microsoft.com/office/officeart/2005/8/layout/hierarchy1"/>
    <dgm:cxn modelId="{1FC54B2E-2772-4843-A283-457BE4BD7DD6}" type="presParOf" srcId="{D55BC6BA-C32F-4ED4-9D9A-FE465E794D72}" destId="{34F8F159-754A-45E8-9870-4235D5E72D86}" srcOrd="5" destOrd="0" presId="urn:microsoft.com/office/officeart/2005/8/layout/hierarchy1"/>
    <dgm:cxn modelId="{6BB53A80-AECD-4721-B3ED-43E81574459F}" type="presParOf" srcId="{34F8F159-754A-45E8-9870-4235D5E72D86}" destId="{A0249EA5-9EB7-4369-A6E5-D74C7B13F4E2}" srcOrd="0" destOrd="0" presId="urn:microsoft.com/office/officeart/2005/8/layout/hierarchy1"/>
    <dgm:cxn modelId="{0131FBC1-A582-453C-9A0B-03960D6FED54}" type="presParOf" srcId="{A0249EA5-9EB7-4369-A6E5-D74C7B13F4E2}" destId="{4D689A84-071D-432A-9840-FF2EE5946F77}" srcOrd="0" destOrd="0" presId="urn:microsoft.com/office/officeart/2005/8/layout/hierarchy1"/>
    <dgm:cxn modelId="{31BFD8C6-C861-414F-86ED-A432094A1A4E}" type="presParOf" srcId="{A0249EA5-9EB7-4369-A6E5-D74C7B13F4E2}" destId="{30BCD52F-71C4-4590-BD06-C0AC8FAB9005}" srcOrd="1" destOrd="0" presId="urn:microsoft.com/office/officeart/2005/8/layout/hierarchy1"/>
    <dgm:cxn modelId="{264FB014-212F-44A4-9E3E-3407B6B4DB9A}" type="presParOf" srcId="{34F8F159-754A-45E8-9870-4235D5E72D86}" destId="{94D5C02C-9F21-429A-8C60-205E5E2F4008}" srcOrd="1" destOrd="0" presId="urn:microsoft.com/office/officeart/2005/8/layout/hierarchy1"/>
    <dgm:cxn modelId="{6FF208F4-3FDC-4328-A32C-767B251E60BC}" type="presParOf" srcId="{94D5C02C-9F21-429A-8C60-205E5E2F4008}" destId="{C1079784-6675-4A6F-BDF9-00759A80AA9D}" srcOrd="0" destOrd="0" presId="urn:microsoft.com/office/officeart/2005/8/layout/hierarchy1"/>
    <dgm:cxn modelId="{A974D812-63EE-419B-B033-574835F60118}" type="presParOf" srcId="{94D5C02C-9F21-429A-8C60-205E5E2F4008}" destId="{54A9D446-0912-461D-9B59-66CBB66AB2E8}" srcOrd="1" destOrd="0" presId="urn:microsoft.com/office/officeart/2005/8/layout/hierarchy1"/>
    <dgm:cxn modelId="{5F5F7F3F-7E77-42C5-B1C9-93D58DE3C999}" type="presParOf" srcId="{54A9D446-0912-461D-9B59-66CBB66AB2E8}" destId="{1F06D818-6532-4C60-977D-8E07FF362081}" srcOrd="0" destOrd="0" presId="urn:microsoft.com/office/officeart/2005/8/layout/hierarchy1"/>
    <dgm:cxn modelId="{E6F22523-5F67-45DE-BCDF-D182A9DF995F}" type="presParOf" srcId="{1F06D818-6532-4C60-977D-8E07FF362081}" destId="{9E52221F-43A3-454B-9892-CDC4DC2F69D7}" srcOrd="0" destOrd="0" presId="urn:microsoft.com/office/officeart/2005/8/layout/hierarchy1"/>
    <dgm:cxn modelId="{EAA1227A-B231-4D1A-9B83-25AFC3AA38C8}" type="presParOf" srcId="{1F06D818-6532-4C60-977D-8E07FF362081}" destId="{7E395B07-9B26-4CF5-B372-683437090457}" srcOrd="1" destOrd="0" presId="urn:microsoft.com/office/officeart/2005/8/layout/hierarchy1"/>
    <dgm:cxn modelId="{148FC964-FF66-4491-9D8F-FE7568112ECF}" type="presParOf" srcId="{54A9D446-0912-461D-9B59-66CBB66AB2E8}" destId="{9F5F8853-DF73-4279-A72E-E5AF8619AF70}" srcOrd="1" destOrd="0" presId="urn:microsoft.com/office/officeart/2005/8/layout/hierarchy1"/>
    <dgm:cxn modelId="{A7750131-33E5-4407-9D6B-6580B7CDCCAF}" type="presParOf" srcId="{D55BC6BA-C32F-4ED4-9D9A-FE465E794D72}" destId="{DAC69F60-EEC1-441C-9387-02F88762F34C}" srcOrd="6" destOrd="0" presId="urn:microsoft.com/office/officeart/2005/8/layout/hierarchy1"/>
    <dgm:cxn modelId="{40B40F90-836D-419D-BDA1-989494DB4B7D}" type="presParOf" srcId="{D55BC6BA-C32F-4ED4-9D9A-FE465E794D72}" destId="{19EC7DB5-6D39-4DA4-94D9-2D4AB22410F1}" srcOrd="7" destOrd="0" presId="urn:microsoft.com/office/officeart/2005/8/layout/hierarchy1"/>
    <dgm:cxn modelId="{A205AAB2-D2BF-467C-BADC-5464C77C8E36}" type="presParOf" srcId="{19EC7DB5-6D39-4DA4-94D9-2D4AB22410F1}" destId="{E92DB5A1-2296-4B98-BF7D-F4C5255F5972}" srcOrd="0" destOrd="0" presId="urn:microsoft.com/office/officeart/2005/8/layout/hierarchy1"/>
    <dgm:cxn modelId="{06FB3E5B-D4ED-4279-97B8-793D585B1A81}" type="presParOf" srcId="{E92DB5A1-2296-4B98-BF7D-F4C5255F5972}" destId="{49EA376B-D2AB-48BA-8098-CDE50D6E7989}" srcOrd="0" destOrd="0" presId="urn:microsoft.com/office/officeart/2005/8/layout/hierarchy1"/>
    <dgm:cxn modelId="{F803CAD4-E6A2-4F5B-AD59-B18743DF7AB4}" type="presParOf" srcId="{E92DB5A1-2296-4B98-BF7D-F4C5255F5972}" destId="{070EAD82-9AE6-4475-B3D9-0B21DCD0B9C8}" srcOrd="1" destOrd="0" presId="urn:microsoft.com/office/officeart/2005/8/layout/hierarchy1"/>
    <dgm:cxn modelId="{B937FE57-6695-4CD9-A6C0-A57DC9037478}" type="presParOf" srcId="{19EC7DB5-6D39-4DA4-94D9-2D4AB22410F1}" destId="{139A8255-ED29-402E-90DB-906EF3CD08EF}" srcOrd="1" destOrd="0" presId="urn:microsoft.com/office/officeart/2005/8/layout/hierarchy1"/>
    <dgm:cxn modelId="{F1EBEEE9-2F85-46DF-B087-0182B2021EEF}" type="presParOf" srcId="{139A8255-ED29-402E-90DB-906EF3CD08EF}" destId="{16D28587-F046-4288-893D-B1F9DDFDC694}" srcOrd="0" destOrd="0" presId="urn:microsoft.com/office/officeart/2005/8/layout/hierarchy1"/>
    <dgm:cxn modelId="{0E70BFA5-A4DF-43E2-8383-D231C1A3D491}" type="presParOf" srcId="{139A8255-ED29-402E-90DB-906EF3CD08EF}" destId="{8B58CC65-0368-491F-8F6B-9961ADF88B26}" srcOrd="1" destOrd="0" presId="urn:microsoft.com/office/officeart/2005/8/layout/hierarchy1"/>
    <dgm:cxn modelId="{3CBDC222-349C-4A4B-A7E0-CCEF016EA81A}" type="presParOf" srcId="{8B58CC65-0368-491F-8F6B-9961ADF88B26}" destId="{F20358B6-2DFB-444E-BB74-8D1FD08B6BE8}" srcOrd="0" destOrd="0" presId="urn:microsoft.com/office/officeart/2005/8/layout/hierarchy1"/>
    <dgm:cxn modelId="{93C6D712-0052-4472-BF54-C4A8033499BB}" type="presParOf" srcId="{F20358B6-2DFB-444E-BB74-8D1FD08B6BE8}" destId="{9A483C2D-C3EF-4222-8A70-59AC2B169D62}" srcOrd="0" destOrd="0" presId="urn:microsoft.com/office/officeart/2005/8/layout/hierarchy1"/>
    <dgm:cxn modelId="{11279495-D6C9-40FD-B568-D04577EA96B2}" type="presParOf" srcId="{F20358B6-2DFB-444E-BB74-8D1FD08B6BE8}" destId="{72386675-EC1E-42B1-B0A2-440318AEFF40}" srcOrd="1" destOrd="0" presId="urn:microsoft.com/office/officeart/2005/8/layout/hierarchy1"/>
    <dgm:cxn modelId="{65AE1FD8-22C7-4E4B-9FA8-E8EE0E5E6F80}" type="presParOf" srcId="{8B58CC65-0368-491F-8F6B-9961ADF88B26}" destId="{9352314F-8DE0-4B9B-A11F-56C55B96D501}" srcOrd="1" destOrd="0" presId="urn:microsoft.com/office/officeart/2005/8/layout/hierarchy1"/>
    <dgm:cxn modelId="{BDF43AD3-8B4B-4CE1-9DB0-91FFCEBFE571}" type="presParOf" srcId="{D55BC6BA-C32F-4ED4-9D9A-FE465E794D72}" destId="{AB97BB1B-D65B-4A55-837B-230317674880}" srcOrd="8" destOrd="0" presId="urn:microsoft.com/office/officeart/2005/8/layout/hierarchy1"/>
    <dgm:cxn modelId="{C2A71D26-21BB-43B0-96F8-7AF047199EE6}" type="presParOf" srcId="{D55BC6BA-C32F-4ED4-9D9A-FE465E794D72}" destId="{91C4A15A-A9AA-40C2-B901-EE782C444622}" srcOrd="9" destOrd="0" presId="urn:microsoft.com/office/officeart/2005/8/layout/hierarchy1"/>
    <dgm:cxn modelId="{D86401D5-C503-4286-83F3-91D7B4BE91F4}" type="presParOf" srcId="{91C4A15A-A9AA-40C2-B901-EE782C444622}" destId="{2A02E766-8F4C-4447-8C5A-2E713843FA6F}" srcOrd="0" destOrd="0" presId="urn:microsoft.com/office/officeart/2005/8/layout/hierarchy1"/>
    <dgm:cxn modelId="{F8E2D25D-EAB7-4FB9-99DE-760338496F72}" type="presParOf" srcId="{2A02E766-8F4C-4447-8C5A-2E713843FA6F}" destId="{7B9C564F-9C18-4543-9706-746C5027D624}" srcOrd="0" destOrd="0" presId="urn:microsoft.com/office/officeart/2005/8/layout/hierarchy1"/>
    <dgm:cxn modelId="{37BD715C-08D3-47D9-A675-96B404E7B9F6}" type="presParOf" srcId="{2A02E766-8F4C-4447-8C5A-2E713843FA6F}" destId="{CB3B52D8-39D1-4AF8-A374-77CF2644D792}" srcOrd="1" destOrd="0" presId="urn:microsoft.com/office/officeart/2005/8/layout/hierarchy1"/>
    <dgm:cxn modelId="{96DE28AF-01E7-4691-B1D1-4B7ECB813D42}" type="presParOf" srcId="{91C4A15A-A9AA-40C2-B901-EE782C444622}" destId="{309F71C7-7FE1-4A51-8EB5-A1E62D49ACCC}" srcOrd="1" destOrd="0" presId="urn:microsoft.com/office/officeart/2005/8/layout/hierarchy1"/>
    <dgm:cxn modelId="{768941AD-2944-4D9D-9F42-9AE5A99F50C0}" type="presParOf" srcId="{309F71C7-7FE1-4A51-8EB5-A1E62D49ACCC}" destId="{60465FD2-EB63-40BC-A8C4-D1C238950324}" srcOrd="0" destOrd="0" presId="urn:microsoft.com/office/officeart/2005/8/layout/hierarchy1"/>
    <dgm:cxn modelId="{8DA7CE47-FD2B-4C66-87FE-279AA4A3C62B}" type="presParOf" srcId="{309F71C7-7FE1-4A51-8EB5-A1E62D49ACCC}" destId="{3E0D322B-726A-4DF5-8629-7017A38A9B67}" srcOrd="1" destOrd="0" presId="urn:microsoft.com/office/officeart/2005/8/layout/hierarchy1"/>
    <dgm:cxn modelId="{6CC76263-AA13-4D74-95E6-69CD8DA05D92}" type="presParOf" srcId="{3E0D322B-726A-4DF5-8629-7017A38A9B67}" destId="{58FD1C64-3F1F-46BF-B9C9-F31E2DADDBDD}" srcOrd="0" destOrd="0" presId="urn:microsoft.com/office/officeart/2005/8/layout/hierarchy1"/>
    <dgm:cxn modelId="{C7D2F1C3-52DF-4B99-AF07-28EC9ED4CB38}" type="presParOf" srcId="{58FD1C64-3F1F-46BF-B9C9-F31E2DADDBDD}" destId="{A29E0709-2F83-4F3F-87B0-B47EBC2E35E7}" srcOrd="0" destOrd="0" presId="urn:microsoft.com/office/officeart/2005/8/layout/hierarchy1"/>
    <dgm:cxn modelId="{6A179247-7D78-4CC2-B52D-FE6080CCCCC0}" type="presParOf" srcId="{58FD1C64-3F1F-46BF-B9C9-F31E2DADDBDD}" destId="{4F341CC4-5D34-4C5A-AFD6-12318DA47F5D}" srcOrd="1" destOrd="0" presId="urn:microsoft.com/office/officeart/2005/8/layout/hierarchy1"/>
    <dgm:cxn modelId="{ED9BD4D6-057B-4C65-A701-6404AD03522D}" type="presParOf" srcId="{3E0D322B-726A-4DF5-8629-7017A38A9B67}" destId="{886CB4D2-D819-4B94-BEEC-DDEBB9A1DBF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fr-CH" sz="1600" b="1" kern="1200" baseline="0" dirty="0">
              <a:solidFill>
                <a:schemeClr val="bg1"/>
              </a:solidFill>
              <a:latin typeface="Arial"/>
              <a:ea typeface="+mn-ea"/>
              <a:cs typeface="+mn-cs"/>
            </a:rPr>
            <a:t>HSE-ENV</a:t>
          </a:r>
        </a:p>
        <a:p>
          <a:r>
            <a:rPr lang="fr-CH" sz="1600" b="1" kern="1200" baseline="0" dirty="0" err="1">
              <a:solidFill>
                <a:schemeClr val="bg1"/>
              </a:solidFill>
              <a:latin typeface="Arial"/>
              <a:ea typeface="+mn-ea"/>
              <a:cs typeface="+mn-cs"/>
            </a:rPr>
            <a:t>Environment</a:t>
          </a:r>
          <a:endParaRPr lang="fr-CH" sz="1600" b="1" kern="1200" baseline="0" dirty="0">
            <a:solidFill>
              <a:schemeClr val="bg1"/>
            </a:solidFill>
            <a:latin typeface="Arial"/>
            <a:ea typeface="+mn-ea"/>
            <a:cs typeface="+mn-cs"/>
          </a:endParaRPr>
        </a:p>
        <a:p>
          <a:r>
            <a:rPr lang="fr-CH" sz="1600" b="1" kern="1200" baseline="0" dirty="0">
              <a:solidFill>
                <a:schemeClr val="bg1"/>
              </a:solidFill>
              <a:latin typeface="Arial"/>
              <a:ea typeface="+mn-ea"/>
              <a:cs typeface="+mn-cs"/>
            </a:rPr>
            <a:t>GL: S. Kleiner/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L. Ulrici</a:t>
          </a:r>
        </a:p>
      </dgm:t>
    </dgm:pt>
    <dgm:pt modelId="{D020838D-D8BF-46E1-9ADF-54890D47B120}" type="parTrans" cxnId="{14643CB8-ECFB-44F7-BC9F-A15CBF611A19}">
      <dgm:prSet/>
      <dgm:spPr/>
      <dgm:t>
        <a:bodyPr/>
        <a:lstStyle/>
        <a:p>
          <a:endParaRPr lang="en-GB"/>
        </a:p>
      </dgm:t>
    </dgm:pt>
    <dgm:pt modelId="{69A4337A-7BD6-4B19-A5F9-7C9F9A2B9498}" type="sibTrans" cxnId="{14643CB8-ECFB-44F7-BC9F-A15CBF611A19}">
      <dgm:prSet/>
      <dgm:spPr/>
      <dgm:t>
        <a:bodyPr/>
        <a:lstStyle/>
        <a:p>
          <a:endParaRPr lang="en-GB"/>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HSE-ENV-EP</a:t>
          </a:r>
        </a:p>
        <a:p>
          <a:pPr marL="0" lvl="0" algn="ctr" defTabSz="711200">
            <a:lnSpc>
              <a:spcPct val="90000"/>
            </a:lnSpc>
            <a:spcBef>
              <a:spcPct val="0"/>
            </a:spcBef>
            <a:spcAft>
              <a:spcPct val="35000"/>
            </a:spcAft>
            <a:buNone/>
          </a:pPr>
          <a:r>
            <a:rPr lang="en-GB" sz="1400" kern="1200" dirty="0">
              <a:solidFill>
                <a:schemeClr val="tx1"/>
              </a:solidFill>
              <a:latin typeface="Arial"/>
              <a:ea typeface="+mn-ea"/>
              <a:cs typeface="+mn-cs"/>
            </a:rPr>
            <a:t>Environmental Prevention</a:t>
          </a:r>
        </a:p>
      </dgm:t>
    </dgm:pt>
    <dgm:pt modelId="{96602FDE-50FD-4382-8C57-871B97EF1870}" type="parTrans" cxnId="{23F712F4-25F9-43D5-8B70-E9F487B02B78}">
      <dgm:prSet/>
      <dgm:spPr/>
      <dgm:t>
        <a:bodyPr/>
        <a:lstStyle/>
        <a:p>
          <a:endParaRPr lang="en-GB"/>
        </a:p>
      </dgm:t>
    </dgm:pt>
    <dgm:pt modelId="{F673AF3B-9393-410F-B58B-073C8FE71B57}" type="sibTrans" cxnId="{23F712F4-25F9-43D5-8B70-E9F487B02B78}">
      <dgm:prSet/>
      <dgm:spPr/>
      <dgm:t>
        <a:bodyPr/>
        <a:lstStyle/>
        <a:p>
          <a:endParaRPr lang="en-GB"/>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kern="1200" dirty="0">
              <a:solidFill>
                <a:schemeClr val="tx1"/>
              </a:solidFill>
              <a:latin typeface="Arial"/>
              <a:ea typeface="+mn-ea"/>
              <a:cs typeface="+mn-cs"/>
            </a:rPr>
            <a:t>HSE-ENV-EM</a:t>
          </a:r>
        </a:p>
        <a:p>
          <a:r>
            <a:rPr lang="en-GB" sz="1400" kern="1200" dirty="0">
              <a:solidFill>
                <a:schemeClr val="tx1"/>
              </a:solidFill>
            </a:rPr>
            <a:t>Environmental Monitoring</a:t>
          </a:r>
        </a:p>
      </dgm:t>
    </dgm:pt>
    <dgm:pt modelId="{7F5C7819-CC58-49CA-BC51-207B75ED6E25}" type="parTrans" cxnId="{DC08DF0E-1B2E-4874-8EBC-273AB15F4BE9}">
      <dgm:prSet/>
      <dgm:spPr/>
      <dgm:t>
        <a:bodyPr/>
        <a:lstStyle/>
        <a:p>
          <a:endParaRPr lang="en-GB"/>
        </a:p>
      </dgm:t>
    </dgm:pt>
    <dgm:pt modelId="{8CA6988B-9EB6-46E1-B2E9-A30D3C5F3B54}" type="sibTrans" cxnId="{DC08DF0E-1B2E-4874-8EBC-273AB15F4BE9}">
      <dgm:prSet/>
      <dgm:spPr/>
      <dgm:t>
        <a:bodyPr/>
        <a:lstStyle/>
        <a:p>
          <a:endParaRPr lang="en-GB"/>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a:t>
          </a:r>
          <a:r>
            <a:rPr lang="fr-CH" sz="1200" kern="1200" dirty="0" err="1">
              <a:solidFill>
                <a:srgbClr val="0033A0">
                  <a:hueOff val="0"/>
                  <a:satOff val="0"/>
                  <a:lumOff val="0"/>
                  <a:alphaOff val="0"/>
                </a:srgbClr>
              </a:solidFill>
              <a:latin typeface="Arial"/>
              <a:ea typeface="+mn-ea"/>
              <a:cs typeface="+mn-cs"/>
            </a:rPr>
            <a:t>Schadegg</a:t>
          </a:r>
          <a:endParaRPr lang="fr-CH" sz="1200" kern="1200" dirty="0">
            <a:solidFill>
              <a:srgbClr val="0033A0">
                <a:hueOff val="0"/>
                <a:satOff val="0"/>
                <a:lumOff val="0"/>
                <a:alphaOff val="0"/>
              </a:srgbClr>
            </a:solidFill>
            <a:latin typeface="Arial"/>
            <a:ea typeface="+mn-ea"/>
            <a:cs typeface="+mn-cs"/>
          </a:endParaRPr>
        </a:p>
      </dgm:t>
    </dgm:pt>
    <dgm:pt modelId="{F345A42F-700A-4119-A39E-92E7A6F56207}" type="parTrans" cxnId="{66711FC8-6D13-4365-B99C-6E457BC1ACA6}">
      <dgm:prSet/>
      <dgm:spPr/>
      <dgm:t>
        <a:bodyPr/>
        <a:lstStyle/>
        <a:p>
          <a:endParaRPr lang="en-GB"/>
        </a:p>
      </dgm:t>
    </dgm:pt>
    <dgm:pt modelId="{39BC31D5-C0D1-4B91-8652-00EBBC933BCF}" type="sibTrans" cxnId="{66711FC8-6D13-4365-B99C-6E457BC1ACA6}">
      <dgm:prSet/>
      <dgm:spPr/>
      <dgm:t>
        <a:bodyPr/>
        <a:lstStyle/>
        <a:p>
          <a:endParaRPr lang="en-GB"/>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A. </a:t>
          </a:r>
          <a:r>
            <a:rPr lang="fr-CH" sz="1200" kern="1200" dirty="0" err="1">
              <a:solidFill>
                <a:srgbClr val="0033A0">
                  <a:hueOff val="0"/>
                  <a:satOff val="0"/>
                  <a:lumOff val="0"/>
                  <a:alphaOff val="0"/>
                </a:srgbClr>
              </a:solidFill>
              <a:latin typeface="Arial"/>
              <a:ea typeface="+mn-ea"/>
              <a:cs typeface="+mn-cs"/>
            </a:rPr>
            <a:t>Dziewa</a:t>
          </a:r>
          <a:endParaRPr lang="en-GB" sz="1200" kern="1200" dirty="0">
            <a:solidFill>
              <a:srgbClr val="0033A0">
                <a:hueOff val="0"/>
                <a:satOff val="0"/>
                <a:lumOff val="0"/>
                <a:alphaOff val="0"/>
              </a:srgbClr>
            </a:solidFill>
            <a:latin typeface="Arial"/>
            <a:ea typeface="+mn-ea"/>
            <a:cs typeface="+mn-cs"/>
          </a:endParaRPr>
        </a:p>
      </dgm:t>
    </dgm:pt>
    <dgm:pt modelId="{13EBF551-F26C-487A-A202-8BFD16BB875D}" type="parTrans" cxnId="{4C1D6ED3-38FA-45A1-BA77-BE3E4ED03B75}">
      <dgm:prSet/>
      <dgm:spPr/>
      <dgm:t>
        <a:bodyPr/>
        <a:lstStyle/>
        <a:p>
          <a:endParaRPr lang="en-GB"/>
        </a:p>
      </dgm:t>
    </dgm:pt>
    <dgm:pt modelId="{D2FD29D1-29DF-45DA-B1E8-8FA57048C3BA}" type="sibTrans" cxnId="{4C1D6ED3-38FA-45A1-BA77-BE3E4ED03B75}">
      <dgm:prSet/>
      <dgm:spPr/>
      <dgm:t>
        <a:bodyPr/>
        <a:lstStyle/>
        <a:p>
          <a:endParaRPr lang="en-GB"/>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1"/>
      <dgm:spPr/>
    </dgm:pt>
    <dgm:pt modelId="{2BED24A3-B5DC-4FEB-B30C-4A309175FC50}" type="pres">
      <dgm:prSet presAssocID="{5ECC2EB4-E6F6-42BE-BE08-3622BA8B50CE}" presName="text" presStyleLbl="fgAcc0" presStyleIdx="0" presStyleCnt="1" custScaleX="207221" custScaleY="131819"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2"/>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2"/>
      <dgm:spPr/>
    </dgm:pt>
    <dgm:pt modelId="{BBC0C9AF-4C46-40CE-AA1F-6A5AE7088A90}" type="pres">
      <dgm:prSet presAssocID="{A8ED70F5-7EF0-47EB-8173-566B5C636C75}" presName="text2" presStyleLbl="fgAcc2" presStyleIdx="0" presStyleCnt="2">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2"/>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2"/>
      <dgm:spPr/>
    </dgm:pt>
    <dgm:pt modelId="{EF091D53-1448-462E-8409-0D469939921A}" type="pres">
      <dgm:prSet presAssocID="{F18EFE34-10AE-4190-B214-ADA0D04B24AA}" presName="text3" presStyleLbl="fgAcc3" presStyleIdx="0" presStyleCnt="2" custScaleX="99662" custScaleY="59423">
        <dgm:presLayoutVars>
          <dgm:chPref val="3"/>
        </dgm:presLayoutVars>
      </dgm:prSet>
      <dgm:spPr>
        <a:xfrm>
          <a:off x="3520982" y="3560130"/>
          <a:ext cx="1641858" cy="621633"/>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2"/>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2"/>
      <dgm:spPr/>
    </dgm:pt>
    <dgm:pt modelId="{131EC524-4667-437D-9297-A71F6AAC0B01}" type="pres">
      <dgm:prSet presAssocID="{5E12CDF9-26C9-41B7-8EB3-5BC9D86E5787}" presName="text2" presStyleLbl="fgAcc2" presStyleIdx="1" presStyleCnt="2">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2"/>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2"/>
      <dgm:spPr/>
    </dgm:pt>
    <dgm:pt modelId="{B3E9CFA5-427C-4CDB-AB28-BFD817812913}" type="pres">
      <dgm:prSet presAssocID="{D424D07F-EC20-46C0-82FE-591EC6A708A2}" presName="text3" presStyleLbl="fgAcc3" presStyleIdx="1" presStyleCnt="2"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Lst>
  <dgm:cxnLst>
    <dgm:cxn modelId="{DC08DF0E-1B2E-4874-8EBC-273AB15F4BE9}" srcId="{5ECC2EB4-E6F6-42BE-BE08-3622BA8B50CE}" destId="{5E12CDF9-26C9-41B7-8EB3-5BC9D86E5787}" srcOrd="1" destOrd="0" parTransId="{7F5C7819-CC58-49CA-BC51-207B75ED6E25}" sibTransId="{8CA6988B-9EB6-46E1-B2E9-A30D3C5F3B54}"/>
    <dgm:cxn modelId="{C2D9F72B-ABA6-4147-995D-BF71022361AD}" type="presOf" srcId="{7F5C7819-CC58-49CA-BC51-207B75ED6E25}" destId="{19147969-03FD-4CDB-8632-AA2EB8C1ACB1}" srcOrd="0" destOrd="0" presId="urn:microsoft.com/office/officeart/2005/8/layout/hierarchy1"/>
    <dgm:cxn modelId="{A53B4341-20F3-497C-B543-6D5346B5AD66}" type="presOf" srcId="{5E12CDF9-26C9-41B7-8EB3-5BC9D86E5787}" destId="{131EC524-4667-437D-9297-A71F6AAC0B01}"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A180874A-EFF9-469F-923B-594CC5B3841B}" type="presOf" srcId="{5ECC2EB4-E6F6-42BE-BE08-3622BA8B50CE}" destId="{2BED24A3-B5DC-4FEB-B30C-4A309175FC50}" srcOrd="0" destOrd="0" presId="urn:microsoft.com/office/officeart/2005/8/layout/hierarchy1"/>
    <dgm:cxn modelId="{C8C0DB5A-E2B1-4DCF-B610-107C980A4F76}" type="presOf" srcId="{A8ED70F5-7EF0-47EB-8173-566B5C636C75}" destId="{BBC0C9AF-4C46-40CE-AA1F-6A5AE7088A9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3D647CB4-8158-4248-B0A3-F8B5655B52BC}" type="presOf" srcId="{96602FDE-50FD-4382-8C57-871B97EF1870}" destId="{EA86E80E-5E72-4882-A68B-4FAA00C9148D}"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66711FC8-6D13-4365-B99C-6E457BC1ACA6}" srcId="{A8ED70F5-7EF0-47EB-8173-566B5C636C75}" destId="{F18EFE34-10AE-4190-B214-ADA0D04B24AA}" srcOrd="0" destOrd="0" parTransId="{F345A42F-700A-4119-A39E-92E7A6F56207}" sibTransId="{39BC31D5-C0D1-4B91-8652-00EBBC933BCF}"/>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fr-CH" sz="1600" b="1" kern="1200" baseline="0" dirty="0">
              <a:solidFill>
                <a:schemeClr val="bg1"/>
              </a:solidFill>
              <a:latin typeface="Arial"/>
              <a:ea typeface="+mn-ea"/>
              <a:cs typeface="+mn-cs"/>
            </a:rPr>
            <a:t>HSE- RP</a:t>
          </a:r>
        </a:p>
        <a:p>
          <a:r>
            <a:rPr lang="fr-CH" sz="1600" b="1" kern="1200" baseline="0" dirty="0">
              <a:solidFill>
                <a:schemeClr val="bg1"/>
              </a:solidFill>
              <a:latin typeface="Arial"/>
              <a:ea typeface="+mn-ea"/>
              <a:cs typeface="+mn-cs"/>
            </a:rPr>
            <a:t>Radiation Protection</a:t>
          </a:r>
        </a:p>
        <a:p>
          <a:r>
            <a:rPr lang="fr-CH" sz="1600" b="1" kern="1200" baseline="0" dirty="0">
              <a:solidFill>
                <a:schemeClr val="bg1"/>
              </a:solidFill>
              <a:latin typeface="Arial"/>
              <a:ea typeface="+mn-ea"/>
              <a:cs typeface="+mn-cs"/>
            </a:rPr>
            <a:t>GL: S. Roesler/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H. Vincke</a:t>
          </a:r>
        </a:p>
      </dgm:t>
    </dgm:pt>
    <dgm:pt modelId="{D020838D-D8BF-46E1-9ADF-54890D47B120}" type="parTrans" cxnId="{14643CB8-ECFB-44F7-BC9F-A15CBF611A19}">
      <dgm:prSet/>
      <dgm:spPr/>
      <dgm:t>
        <a:bodyPr/>
        <a:lstStyle/>
        <a:p>
          <a:endParaRPr lang="en-GB"/>
        </a:p>
      </dgm:t>
    </dgm:pt>
    <dgm:pt modelId="{69A4337A-7BD6-4B19-A5F9-7C9F9A2B9498}" type="sibTrans" cxnId="{14643CB8-ECFB-44F7-BC9F-A15CBF611A19}">
      <dgm:prSet/>
      <dgm:spPr/>
      <dgm:t>
        <a:bodyPr/>
        <a:lstStyle/>
        <a:p>
          <a:endParaRPr lang="en-GB"/>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HSE-RP-AS</a:t>
          </a:r>
        </a:p>
        <a:p>
          <a:pPr marL="0" lvl="0" algn="ctr" defTabSz="711200">
            <a:lnSpc>
              <a:spcPct val="90000"/>
            </a:lnSpc>
            <a:spcBef>
              <a:spcPct val="0"/>
            </a:spcBef>
            <a:spcAft>
              <a:spcPct val="35000"/>
            </a:spcAft>
            <a:buNone/>
          </a:pPr>
          <a:r>
            <a:rPr lang="en-GB" sz="1400" kern="1200" dirty="0">
              <a:solidFill>
                <a:schemeClr val="tx1"/>
              </a:solidFill>
              <a:latin typeface="Arial"/>
              <a:ea typeface="+mn-ea"/>
              <a:cs typeface="+mn-cs"/>
            </a:rPr>
            <a:t>Accelerators &amp; Sites</a:t>
          </a:r>
        </a:p>
      </dgm:t>
    </dgm:pt>
    <dgm:pt modelId="{96602FDE-50FD-4382-8C57-871B97EF1870}" type="parTrans" cxnId="{23F712F4-25F9-43D5-8B70-E9F487B02B78}">
      <dgm:prSet/>
      <dgm:spPr/>
      <dgm:t>
        <a:bodyPr/>
        <a:lstStyle/>
        <a:p>
          <a:endParaRPr lang="en-GB"/>
        </a:p>
      </dgm:t>
    </dgm:pt>
    <dgm:pt modelId="{F673AF3B-9393-410F-B58B-073C8FE71B57}" type="sibTrans" cxnId="{23F712F4-25F9-43D5-8B70-E9F487B02B78}">
      <dgm:prSet/>
      <dgm:spPr/>
      <dgm:t>
        <a:bodyPr/>
        <a:lstStyle/>
        <a:p>
          <a:endParaRPr lang="en-GB"/>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kern="1200" dirty="0">
              <a:solidFill>
                <a:schemeClr val="tx1"/>
              </a:solidFill>
              <a:latin typeface="Arial"/>
              <a:ea typeface="+mn-ea"/>
              <a:cs typeface="+mn-cs"/>
            </a:rPr>
            <a:t>HSE-RP-CS</a:t>
          </a:r>
        </a:p>
        <a:p>
          <a:r>
            <a:rPr lang="en-GB" sz="1400" kern="1200" dirty="0">
              <a:solidFill>
                <a:schemeClr val="tx1"/>
              </a:solidFill>
            </a:rPr>
            <a:t>Characterisation &amp; Services</a:t>
          </a:r>
        </a:p>
      </dgm:t>
    </dgm:pt>
    <dgm:pt modelId="{7F5C7819-CC58-49CA-BC51-207B75ED6E25}" type="parTrans" cxnId="{DC08DF0E-1B2E-4874-8EBC-273AB15F4BE9}">
      <dgm:prSet/>
      <dgm:spPr/>
      <dgm:t>
        <a:bodyPr/>
        <a:lstStyle/>
        <a:p>
          <a:endParaRPr lang="en-GB"/>
        </a:p>
      </dgm:t>
    </dgm:pt>
    <dgm:pt modelId="{8CA6988B-9EB6-46E1-B2E9-A30D3C5F3B54}" type="sibTrans" cxnId="{DC08DF0E-1B2E-4874-8EBC-273AB15F4BE9}">
      <dgm:prSet/>
      <dgm:spPr/>
      <dgm:t>
        <a:bodyPr/>
        <a:lstStyle/>
        <a:p>
          <a:endParaRPr lang="en-GB"/>
        </a:p>
      </dgm:t>
    </dgm:pt>
    <dgm:pt modelId="{42656136-A377-4FF0-BCD9-D5F0F7E1A078}">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HSE-RP-DC</a:t>
          </a:r>
        </a:p>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Dosimetry &amp; Calibration</a:t>
          </a:r>
          <a:endParaRPr lang="en-GB" sz="1400" kern="1200" dirty="0">
            <a:solidFill>
              <a:schemeClr val="tx1"/>
            </a:solidFill>
            <a:latin typeface="Arial"/>
            <a:ea typeface="+mn-ea"/>
            <a:cs typeface="+mn-cs"/>
          </a:endParaRPr>
        </a:p>
      </dgm:t>
    </dgm:pt>
    <dgm:pt modelId="{003CFB9E-34EB-4F5E-8D1D-3174E91D11F6}" type="parTrans" cxnId="{84E2CA69-BE8E-449E-8BF4-53071D6AEB88}">
      <dgm:prSet/>
      <dgm:spPr/>
      <dgm:t>
        <a:bodyPr/>
        <a:lstStyle/>
        <a:p>
          <a:endParaRPr lang="en-GB"/>
        </a:p>
      </dgm:t>
    </dgm:pt>
    <dgm:pt modelId="{E5417B93-1C5C-475E-B497-43E53539C4D2}" type="sibTrans" cxnId="{84E2CA69-BE8E-449E-8BF4-53071D6AEB88}">
      <dgm:prSet/>
      <dgm:spPr/>
      <dgm:t>
        <a:bodyPr/>
        <a:lstStyle/>
        <a:p>
          <a:endParaRPr lang="en-GB"/>
        </a:p>
      </dgm:t>
    </dgm:pt>
    <dgm:pt modelId="{8A0DCFEB-B4E2-4EC1-A884-3538932D06A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666750">
            <a:lnSpc>
              <a:spcPct val="90000"/>
            </a:lnSpc>
            <a:spcBef>
              <a:spcPct val="0"/>
            </a:spcBef>
            <a:spcAft>
              <a:spcPct val="35000"/>
            </a:spcAft>
            <a:buNone/>
          </a:pPr>
          <a:r>
            <a:rPr lang="fr-CH" sz="1400" kern="1200" dirty="0">
              <a:solidFill>
                <a:schemeClr val="tx1"/>
              </a:solidFill>
              <a:latin typeface="Arial"/>
              <a:ea typeface="+mn-ea"/>
              <a:cs typeface="+mn-cs"/>
            </a:rPr>
            <a:t>HSE-RP-RWM</a:t>
          </a:r>
        </a:p>
        <a:p>
          <a:pPr marL="0" lvl="0" algn="ctr" defTabSz="666750">
            <a:lnSpc>
              <a:spcPct val="90000"/>
            </a:lnSpc>
            <a:spcBef>
              <a:spcPct val="0"/>
            </a:spcBef>
            <a:spcAft>
              <a:spcPct val="35000"/>
            </a:spcAft>
            <a:buNone/>
          </a:pPr>
          <a:r>
            <a:rPr lang="fr-CH" sz="1400" kern="1200" dirty="0">
              <a:solidFill>
                <a:schemeClr val="tx1"/>
              </a:solidFill>
              <a:latin typeface="Arial"/>
              <a:ea typeface="+mn-ea"/>
              <a:cs typeface="+mn-cs"/>
            </a:rPr>
            <a:t>Radioactive Waste Management</a:t>
          </a:r>
        </a:p>
      </dgm:t>
    </dgm:pt>
    <dgm:pt modelId="{9EADAB50-0959-4B60-8F58-E2491A9304EF}" type="parTrans" cxnId="{2BD5691C-99B4-4EB3-9A2B-6A74BA9FDD82}">
      <dgm:prSet/>
      <dgm:spPr/>
      <dgm:t>
        <a:bodyPr/>
        <a:lstStyle/>
        <a:p>
          <a:endParaRPr lang="en-GB"/>
        </a:p>
      </dgm:t>
    </dgm:pt>
    <dgm:pt modelId="{1A23650E-3F11-45B8-AE93-C47D289DFA45}" type="sibTrans" cxnId="{2BD5691C-99B4-4EB3-9A2B-6A74BA9FDD82}">
      <dgm:prSet/>
      <dgm:spPr/>
      <dgm:t>
        <a:bodyPr/>
        <a:lstStyle/>
        <a:p>
          <a:endParaRPr lang="en-GB"/>
        </a:p>
      </dgm:t>
    </dgm:pt>
    <dgm:pt modelId="{BD6C87EF-3B05-4EBD-A419-687EFBA831FB}">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dirty="0">
              <a:solidFill>
                <a:schemeClr val="tx1"/>
              </a:solidFill>
              <a:latin typeface="Arial"/>
              <a:ea typeface="+mn-ea"/>
              <a:cs typeface="+mn-cs"/>
            </a:rPr>
            <a:t>HSE-RP-IL</a:t>
          </a:r>
        </a:p>
        <a:p>
          <a:r>
            <a:rPr lang="fr-CH" sz="1400" dirty="0">
              <a:solidFill>
                <a:schemeClr val="tx1"/>
              </a:solidFill>
              <a:latin typeface="Arial"/>
              <a:ea typeface="+mn-ea"/>
              <a:cs typeface="+mn-cs"/>
            </a:rPr>
            <a:t>Instrumentation &amp; </a:t>
          </a:r>
          <a:r>
            <a:rPr lang="fr-CH" sz="1400" dirty="0" err="1">
              <a:solidFill>
                <a:schemeClr val="tx1"/>
              </a:solidFill>
              <a:latin typeface="Arial"/>
              <a:ea typeface="+mn-ea"/>
              <a:cs typeface="+mn-cs"/>
            </a:rPr>
            <a:t>Logistics</a:t>
          </a:r>
          <a:endParaRPr lang="en-GB" sz="1400" dirty="0"/>
        </a:p>
      </dgm:t>
    </dgm:pt>
    <dgm:pt modelId="{849438F3-0EF3-48D2-B41F-870738633513}" type="parTrans" cxnId="{2175360D-DFF8-41C1-89CF-D5DD65FB36A1}">
      <dgm:prSet/>
      <dgm:spPr/>
      <dgm:t>
        <a:bodyPr/>
        <a:lstStyle/>
        <a:p>
          <a:endParaRPr lang="en-GB"/>
        </a:p>
      </dgm:t>
    </dgm:pt>
    <dgm:pt modelId="{39FF7604-C22D-4F2D-AA45-DA7E92C9C4B3}" type="sibTrans" cxnId="{2175360D-DFF8-41C1-89CF-D5DD65FB36A1}">
      <dgm:prSet/>
      <dgm:spPr/>
      <dgm:t>
        <a:bodyPr/>
        <a:lstStyle/>
        <a:p>
          <a:endParaRPr lang="en-GB"/>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H. Vincke</a:t>
          </a:r>
        </a:p>
      </dgm:t>
    </dgm:pt>
    <dgm:pt modelId="{F345A42F-700A-4119-A39E-92E7A6F56207}" type="parTrans" cxnId="{66711FC8-6D13-4365-B99C-6E457BC1ACA6}">
      <dgm:prSet/>
      <dgm:spPr/>
      <dgm:t>
        <a:bodyPr/>
        <a:lstStyle/>
        <a:p>
          <a:endParaRPr lang="en-GB"/>
        </a:p>
      </dgm:t>
    </dgm:pt>
    <dgm:pt modelId="{39BC31D5-C0D1-4B91-8652-00EBBC933BCF}" type="sibTrans" cxnId="{66711FC8-6D13-4365-B99C-6E457BC1ACA6}">
      <dgm:prSet/>
      <dgm:spPr/>
      <dgm:t>
        <a:bodyPr/>
        <a:lstStyle/>
        <a:p>
          <a:endParaRPr lang="en-GB"/>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C. Theis</a:t>
          </a:r>
          <a:endParaRPr lang="en-GB" sz="1200" kern="1200" dirty="0">
            <a:solidFill>
              <a:srgbClr val="0033A0">
                <a:hueOff val="0"/>
                <a:satOff val="0"/>
                <a:lumOff val="0"/>
                <a:alphaOff val="0"/>
              </a:srgbClr>
            </a:solidFill>
            <a:latin typeface="Arial"/>
            <a:ea typeface="+mn-ea"/>
            <a:cs typeface="+mn-cs"/>
          </a:endParaRPr>
        </a:p>
      </dgm:t>
    </dgm:pt>
    <dgm:pt modelId="{13EBF551-F26C-487A-A202-8BFD16BB875D}" type="parTrans" cxnId="{4C1D6ED3-38FA-45A1-BA77-BE3E4ED03B75}">
      <dgm:prSet/>
      <dgm:spPr/>
      <dgm:t>
        <a:bodyPr/>
        <a:lstStyle/>
        <a:p>
          <a:endParaRPr lang="en-GB"/>
        </a:p>
      </dgm:t>
    </dgm:pt>
    <dgm:pt modelId="{D2FD29D1-29DF-45DA-B1E8-8FA57048C3BA}" type="sibTrans" cxnId="{4C1D6ED3-38FA-45A1-BA77-BE3E4ED03B75}">
      <dgm:prSet/>
      <dgm:spPr/>
      <dgm:t>
        <a:bodyPr/>
        <a:lstStyle/>
        <a:p>
          <a:endParaRPr lang="en-GB"/>
        </a:p>
      </dgm:t>
    </dgm:pt>
    <dgm:pt modelId="{B29A1E7E-F4E8-4B9D-94A5-82DBB93E2E96}">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P. Carbonez</a:t>
          </a:r>
          <a:endParaRPr lang="en-GB" sz="1200" kern="1200" dirty="0">
            <a:solidFill>
              <a:srgbClr val="0033A0">
                <a:hueOff val="0"/>
                <a:satOff val="0"/>
                <a:lumOff val="0"/>
                <a:alphaOff val="0"/>
              </a:srgbClr>
            </a:solidFill>
            <a:latin typeface="Arial"/>
            <a:ea typeface="+mn-ea"/>
            <a:cs typeface="+mn-cs"/>
          </a:endParaRPr>
        </a:p>
      </dgm:t>
    </dgm:pt>
    <dgm:pt modelId="{713530C3-834E-47C0-B2DF-0E3BBA0D3BAB}" type="parTrans" cxnId="{55DE625D-39A1-4C61-BED8-CED6999F543E}">
      <dgm:prSet/>
      <dgm:spPr/>
      <dgm:t>
        <a:bodyPr/>
        <a:lstStyle/>
        <a:p>
          <a:endParaRPr lang="en-GB"/>
        </a:p>
      </dgm:t>
    </dgm:pt>
    <dgm:pt modelId="{13856764-F8DB-4EAF-BA37-362B7853D516}" type="sibTrans" cxnId="{55DE625D-39A1-4C61-BED8-CED6999F543E}">
      <dgm:prSet/>
      <dgm:spPr/>
      <dgm:t>
        <a:bodyPr/>
        <a:lstStyle/>
        <a:p>
          <a:endParaRPr lang="en-GB"/>
        </a:p>
      </dgm:t>
    </dgm:pt>
    <dgm:pt modelId="{7F53369C-39E6-4CC9-92B3-7654BE44D8FD}">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D. Perrin</a:t>
          </a:r>
        </a:p>
      </dgm:t>
    </dgm:pt>
    <dgm:pt modelId="{A7906692-A799-44A4-B0E1-10BA711E6055}" type="parTrans" cxnId="{8B098798-376B-41CA-9088-CCB3115EA765}">
      <dgm:prSet/>
      <dgm:spPr/>
      <dgm:t>
        <a:bodyPr/>
        <a:lstStyle/>
        <a:p>
          <a:endParaRPr lang="en-GB"/>
        </a:p>
      </dgm:t>
    </dgm:pt>
    <dgm:pt modelId="{6BDA23BA-27FA-4D2F-B1CA-6F860CE44F80}" type="sibTrans" cxnId="{8B098798-376B-41CA-9088-CCB3115EA765}">
      <dgm:prSet/>
      <dgm:spPr/>
      <dgm:t>
        <a:bodyPr/>
        <a:lstStyle/>
        <a:p>
          <a:endParaRPr lang="en-GB"/>
        </a:p>
      </dgm:t>
    </dgm:pt>
    <dgm:pt modelId="{8074E084-10E0-49EC-BB3B-8DCBC680DA01}">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G. Dumont</a:t>
          </a:r>
        </a:p>
      </dgm:t>
    </dgm:pt>
    <dgm:pt modelId="{1BC2AFB8-FED7-4963-B7BC-FE6673F4EBC7}" type="parTrans" cxnId="{D2CFD30C-E867-4DFF-8819-4E002D5D5E9E}">
      <dgm:prSet/>
      <dgm:spPr/>
      <dgm:t>
        <a:bodyPr/>
        <a:lstStyle/>
        <a:p>
          <a:endParaRPr lang="en-GB"/>
        </a:p>
      </dgm:t>
    </dgm:pt>
    <dgm:pt modelId="{0AF963F5-2A62-46D6-82C3-CC4B67C28580}" type="sibTrans" cxnId="{D2CFD30C-E867-4DFF-8819-4E002D5D5E9E}">
      <dgm:prSet/>
      <dgm:spPr/>
      <dgm:t>
        <a:bodyPr/>
        <a:lstStyle/>
        <a:p>
          <a:endParaRPr lang="en-GB"/>
        </a:p>
      </dgm:t>
    </dgm:pt>
    <dgm:pt modelId="{17ABF431-A65D-4C30-BEE4-4AA31C12025D}">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indent="0" algn="ctr" defTabSz="666750">
            <a:lnSpc>
              <a:spcPct val="90000"/>
            </a:lnSpc>
            <a:spcBef>
              <a:spcPct val="0"/>
            </a:spcBef>
            <a:spcAft>
              <a:spcPct val="35000"/>
            </a:spcAft>
            <a:buNone/>
          </a:pPr>
          <a:r>
            <a:rPr lang="fr-CH" sz="1400" kern="1200" dirty="0">
              <a:solidFill>
                <a:srgbClr val="0055A0"/>
              </a:solidFill>
              <a:latin typeface="Arial"/>
              <a:ea typeface="+mn-ea"/>
              <a:cs typeface="+mn-cs"/>
            </a:rPr>
            <a:t>HSE-RP-SP</a:t>
          </a:r>
        </a:p>
        <a:p>
          <a:pPr marL="0" lvl="0" indent="0" algn="ctr" defTabSz="666750">
            <a:lnSpc>
              <a:spcPct val="90000"/>
            </a:lnSpc>
            <a:spcBef>
              <a:spcPct val="0"/>
            </a:spcBef>
            <a:spcAft>
              <a:spcPct val="35000"/>
            </a:spcAft>
            <a:buNone/>
          </a:pPr>
          <a:r>
            <a:rPr lang="fr-CH" sz="1400" kern="1200" dirty="0" err="1">
              <a:solidFill>
                <a:srgbClr val="0055A0"/>
              </a:solidFill>
              <a:latin typeface="Arial"/>
              <a:ea typeface="+mn-ea"/>
              <a:cs typeface="+mn-cs"/>
            </a:rPr>
            <a:t>Special</a:t>
          </a:r>
          <a:r>
            <a:rPr lang="fr-CH" sz="1400" kern="1200" dirty="0">
              <a:solidFill>
                <a:srgbClr val="0055A0"/>
              </a:solidFill>
              <a:latin typeface="Arial"/>
              <a:ea typeface="+mn-ea"/>
              <a:cs typeface="+mn-cs"/>
            </a:rPr>
            <a:t> </a:t>
          </a:r>
          <a:r>
            <a:rPr lang="fr-CH" sz="1400" kern="1200" dirty="0" err="1">
              <a:solidFill>
                <a:srgbClr val="0055A0"/>
              </a:solidFill>
              <a:latin typeface="Arial"/>
              <a:ea typeface="+mn-ea"/>
              <a:cs typeface="+mn-cs"/>
            </a:rPr>
            <a:t>Projects</a:t>
          </a:r>
          <a:endParaRPr lang="fr-CH" sz="1400" kern="1200" dirty="0">
            <a:solidFill>
              <a:srgbClr val="0055A0"/>
            </a:solidFill>
            <a:latin typeface="Arial"/>
            <a:ea typeface="+mn-ea"/>
            <a:cs typeface="+mn-cs"/>
          </a:endParaRPr>
        </a:p>
      </dgm:t>
    </dgm:pt>
    <dgm:pt modelId="{7120B1E6-4215-4B2C-BA95-8A9D18BF9C44}" type="parTrans" cxnId="{28BC13C2-5E6F-4564-88AD-A1B49630BFD3}">
      <dgm:prSet/>
      <dgm:spPr/>
      <dgm:t>
        <a:bodyPr/>
        <a:lstStyle/>
        <a:p>
          <a:endParaRPr lang="en-GB"/>
        </a:p>
      </dgm:t>
    </dgm:pt>
    <dgm:pt modelId="{C26560DA-EB89-42FE-8A68-6A8D44F6540C}" type="sibTrans" cxnId="{28BC13C2-5E6F-4564-88AD-A1B49630BFD3}">
      <dgm:prSet/>
      <dgm:spPr/>
      <dgm:t>
        <a:bodyPr/>
        <a:lstStyle/>
        <a:p>
          <a:endParaRPr lang="en-GB"/>
        </a:p>
      </dgm:t>
    </dgm:pt>
    <dgm:pt modelId="{7BA0F9D2-D081-4E5E-884E-59242A687BCC}">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M. Silari</a:t>
          </a:r>
        </a:p>
      </dgm:t>
    </dgm:pt>
    <dgm:pt modelId="{05F3A89B-457B-4A35-8873-F529C96AB1EB}" type="parTrans" cxnId="{0725555A-E40B-4815-93CA-205AB330D571}">
      <dgm:prSet/>
      <dgm:spPr/>
      <dgm:t>
        <a:bodyPr/>
        <a:lstStyle/>
        <a:p>
          <a:endParaRPr lang="en-GB"/>
        </a:p>
      </dgm:t>
    </dgm:pt>
    <dgm:pt modelId="{C779F26A-E6F6-4419-8712-574EACCCA11E}" type="sibTrans" cxnId="{0725555A-E40B-4815-93CA-205AB330D571}">
      <dgm:prSet/>
      <dgm:spPr/>
      <dgm:t>
        <a:bodyPr/>
        <a:lstStyle/>
        <a:p>
          <a:endParaRPr lang="en-GB"/>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1"/>
      <dgm:spPr/>
    </dgm:pt>
    <dgm:pt modelId="{2BED24A3-B5DC-4FEB-B30C-4A309175FC50}" type="pres">
      <dgm:prSet presAssocID="{5ECC2EB4-E6F6-42BE-BE08-3622BA8B50CE}" presName="text" presStyleLbl="fgAcc0" presStyleIdx="0" presStyleCnt="1" custScaleX="207221" custScaleY="131819"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6"/>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6"/>
      <dgm:spPr/>
    </dgm:pt>
    <dgm:pt modelId="{BBC0C9AF-4C46-40CE-AA1F-6A5AE7088A90}" type="pres">
      <dgm:prSet presAssocID="{A8ED70F5-7EF0-47EB-8173-566B5C636C75}" presName="text2" presStyleLbl="fgAcc2" presStyleIdx="0" presStyleCnt="6">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6"/>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6"/>
      <dgm:spPr/>
    </dgm:pt>
    <dgm:pt modelId="{EF091D53-1448-462E-8409-0D469939921A}" type="pres">
      <dgm:prSet presAssocID="{F18EFE34-10AE-4190-B214-ADA0D04B24AA}" presName="text3" presStyleLbl="fgAcc3" presStyleIdx="0" presStyleCnt="6" custScaleX="99662" custScaleY="59423">
        <dgm:presLayoutVars>
          <dgm:chPref val="3"/>
        </dgm:presLayoutVars>
      </dgm:prSet>
      <dgm:spPr>
        <a:xfrm>
          <a:off x="164907" y="3389263"/>
          <a:ext cx="1450730" cy="549269"/>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6"/>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6"/>
      <dgm:spPr/>
    </dgm:pt>
    <dgm:pt modelId="{131EC524-4667-437D-9297-A71F6AAC0B01}" type="pres">
      <dgm:prSet presAssocID="{5E12CDF9-26C9-41B7-8EB3-5BC9D86E5787}" presName="text2" presStyleLbl="fgAcc2" presStyleIdx="1" presStyleCnt="6">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6"/>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6"/>
      <dgm:spPr/>
    </dgm:pt>
    <dgm:pt modelId="{B3E9CFA5-427C-4CDB-AB28-BFD817812913}" type="pres">
      <dgm:prSet presAssocID="{D424D07F-EC20-46C0-82FE-591EC6A708A2}" presName="text3" presStyleLbl="fgAcc3" presStyleIdx="1" presStyleCnt="6"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 modelId="{E906109A-D18E-403F-B126-73F14F906E11}" type="pres">
      <dgm:prSet presAssocID="{003CFB9E-34EB-4F5E-8D1D-3174E91D11F6}" presName="Name10" presStyleLbl="parChTrans1D2" presStyleIdx="2" presStyleCnt="6"/>
      <dgm:spPr/>
    </dgm:pt>
    <dgm:pt modelId="{34F8F159-754A-45E8-9870-4235D5E72D86}" type="pres">
      <dgm:prSet presAssocID="{42656136-A377-4FF0-BCD9-D5F0F7E1A078}" presName="hierRoot2" presStyleCnt="0"/>
      <dgm:spPr/>
    </dgm:pt>
    <dgm:pt modelId="{A0249EA5-9EB7-4369-A6E5-D74C7B13F4E2}" type="pres">
      <dgm:prSet presAssocID="{42656136-A377-4FF0-BCD9-D5F0F7E1A078}" presName="composite2" presStyleCnt="0"/>
      <dgm:spPr/>
    </dgm:pt>
    <dgm:pt modelId="{4D689A84-071D-432A-9840-FF2EE5946F77}" type="pres">
      <dgm:prSet presAssocID="{42656136-A377-4FF0-BCD9-D5F0F7E1A078}" presName="background2" presStyleLbl="node2" presStyleIdx="2" presStyleCnt="6"/>
      <dgm:spPr/>
    </dgm:pt>
    <dgm:pt modelId="{30BCD52F-71C4-4590-BD06-C0AC8FAB9005}" type="pres">
      <dgm:prSet presAssocID="{42656136-A377-4FF0-BCD9-D5F0F7E1A078}" presName="text2" presStyleLbl="fgAcc2" presStyleIdx="2" presStyleCnt="6">
        <dgm:presLayoutVars>
          <dgm:chPref val="3"/>
        </dgm:presLayoutVars>
      </dgm:prSet>
      <dgm:spPr>
        <a:xfrm>
          <a:off x="4846668" y="2046783"/>
          <a:ext cx="1894708" cy="1203139"/>
        </a:xfrm>
        <a:prstGeom prst="roundRect">
          <a:avLst>
            <a:gd name="adj" fmla="val 10000"/>
          </a:avLst>
        </a:prstGeom>
      </dgm:spPr>
    </dgm:pt>
    <dgm:pt modelId="{94D5C02C-9F21-429A-8C60-205E5E2F4008}" type="pres">
      <dgm:prSet presAssocID="{42656136-A377-4FF0-BCD9-D5F0F7E1A078}" presName="hierChild3" presStyleCnt="0"/>
      <dgm:spPr/>
    </dgm:pt>
    <dgm:pt modelId="{C1079784-6675-4A6F-BDF9-00759A80AA9D}" type="pres">
      <dgm:prSet presAssocID="{713530C3-834E-47C0-B2DF-0E3BBA0D3BAB}" presName="Name17" presStyleLbl="parChTrans1D3" presStyleIdx="2" presStyleCnt="6"/>
      <dgm:spPr/>
    </dgm:pt>
    <dgm:pt modelId="{54A9D446-0912-461D-9B59-66CBB66AB2E8}" type="pres">
      <dgm:prSet presAssocID="{B29A1E7E-F4E8-4B9D-94A5-82DBB93E2E96}" presName="hierRoot3" presStyleCnt="0"/>
      <dgm:spPr/>
    </dgm:pt>
    <dgm:pt modelId="{1F06D818-6532-4C60-977D-8E07FF362081}" type="pres">
      <dgm:prSet presAssocID="{B29A1E7E-F4E8-4B9D-94A5-82DBB93E2E96}" presName="composite3" presStyleCnt="0"/>
      <dgm:spPr/>
    </dgm:pt>
    <dgm:pt modelId="{9E52221F-43A3-454B-9892-CDC4DC2F69D7}" type="pres">
      <dgm:prSet presAssocID="{B29A1E7E-F4E8-4B9D-94A5-82DBB93E2E96}" presName="background3" presStyleLbl="node3" presStyleIdx="2" presStyleCnt="6"/>
      <dgm:spPr/>
    </dgm:pt>
    <dgm:pt modelId="{7E395B07-9B26-4CF5-B372-683437090457}" type="pres">
      <dgm:prSet presAssocID="{B29A1E7E-F4E8-4B9D-94A5-82DBB93E2E96}" presName="text3" presStyleLbl="fgAcc3" presStyleIdx="2" presStyleCnt="6" custScaleY="57962">
        <dgm:presLayoutVars>
          <dgm:chPref val="3"/>
        </dgm:presLayoutVars>
      </dgm:prSet>
      <dgm:spPr>
        <a:xfrm>
          <a:off x="4898836" y="3479199"/>
          <a:ext cx="1777226" cy="717908"/>
        </a:xfrm>
        <a:prstGeom prst="roundRect">
          <a:avLst>
            <a:gd name="adj" fmla="val 10000"/>
          </a:avLst>
        </a:prstGeom>
      </dgm:spPr>
    </dgm:pt>
    <dgm:pt modelId="{9F5F8853-DF73-4279-A72E-E5AF8619AF70}" type="pres">
      <dgm:prSet presAssocID="{B29A1E7E-F4E8-4B9D-94A5-82DBB93E2E96}" presName="hierChild4" presStyleCnt="0"/>
      <dgm:spPr/>
    </dgm:pt>
    <dgm:pt modelId="{DAC69F60-EEC1-441C-9387-02F88762F34C}" type="pres">
      <dgm:prSet presAssocID="{849438F3-0EF3-48D2-B41F-870738633513}" presName="Name10" presStyleLbl="parChTrans1D2" presStyleIdx="3" presStyleCnt="6"/>
      <dgm:spPr/>
    </dgm:pt>
    <dgm:pt modelId="{19EC7DB5-6D39-4DA4-94D9-2D4AB22410F1}" type="pres">
      <dgm:prSet presAssocID="{BD6C87EF-3B05-4EBD-A419-687EFBA831FB}" presName="hierRoot2" presStyleCnt="0"/>
      <dgm:spPr/>
    </dgm:pt>
    <dgm:pt modelId="{E92DB5A1-2296-4B98-BF7D-F4C5255F5972}" type="pres">
      <dgm:prSet presAssocID="{BD6C87EF-3B05-4EBD-A419-687EFBA831FB}" presName="composite2" presStyleCnt="0"/>
      <dgm:spPr/>
    </dgm:pt>
    <dgm:pt modelId="{49EA376B-D2AB-48BA-8098-CDE50D6E7989}" type="pres">
      <dgm:prSet presAssocID="{BD6C87EF-3B05-4EBD-A419-687EFBA831FB}" presName="background2" presStyleLbl="node2" presStyleIdx="3" presStyleCnt="6"/>
      <dgm:spPr/>
    </dgm:pt>
    <dgm:pt modelId="{070EAD82-9AE6-4475-B3D9-0B21DCD0B9C8}" type="pres">
      <dgm:prSet presAssocID="{BD6C87EF-3B05-4EBD-A419-687EFBA831FB}" presName="text2" presStyleLbl="fgAcc2" presStyleIdx="3" presStyleCnt="6">
        <dgm:presLayoutVars>
          <dgm:chPref val="3"/>
        </dgm:presLayoutVars>
      </dgm:prSet>
      <dgm:spPr>
        <a:xfrm>
          <a:off x="7162422" y="2046783"/>
          <a:ext cx="1894708" cy="1203139"/>
        </a:xfrm>
        <a:prstGeom prst="roundRect">
          <a:avLst>
            <a:gd name="adj" fmla="val 10000"/>
          </a:avLst>
        </a:prstGeom>
      </dgm:spPr>
    </dgm:pt>
    <dgm:pt modelId="{139A8255-ED29-402E-90DB-906EF3CD08EF}" type="pres">
      <dgm:prSet presAssocID="{BD6C87EF-3B05-4EBD-A419-687EFBA831FB}" presName="hierChild3" presStyleCnt="0"/>
      <dgm:spPr/>
    </dgm:pt>
    <dgm:pt modelId="{16D28587-F046-4288-893D-B1F9DDFDC694}" type="pres">
      <dgm:prSet presAssocID="{A7906692-A799-44A4-B0E1-10BA711E6055}" presName="Name17" presStyleLbl="parChTrans1D3" presStyleIdx="3" presStyleCnt="6"/>
      <dgm:spPr/>
    </dgm:pt>
    <dgm:pt modelId="{8B58CC65-0368-491F-8F6B-9961ADF88B26}" type="pres">
      <dgm:prSet presAssocID="{7F53369C-39E6-4CC9-92B3-7654BE44D8FD}" presName="hierRoot3" presStyleCnt="0"/>
      <dgm:spPr/>
    </dgm:pt>
    <dgm:pt modelId="{F20358B6-2DFB-444E-BB74-8D1FD08B6BE8}" type="pres">
      <dgm:prSet presAssocID="{7F53369C-39E6-4CC9-92B3-7654BE44D8FD}" presName="composite3" presStyleCnt="0"/>
      <dgm:spPr/>
    </dgm:pt>
    <dgm:pt modelId="{9A483C2D-C3EF-4222-8A70-59AC2B169D62}" type="pres">
      <dgm:prSet presAssocID="{7F53369C-39E6-4CC9-92B3-7654BE44D8FD}" presName="background3" presStyleLbl="node3" presStyleIdx="3" presStyleCnt="6"/>
      <dgm:spPr/>
    </dgm:pt>
    <dgm:pt modelId="{72386675-EC1E-42B1-B0A2-440318AEFF40}" type="pres">
      <dgm:prSet presAssocID="{7F53369C-39E6-4CC9-92B3-7654BE44D8FD}" presName="text3" presStyleLbl="fgAcc3" presStyleIdx="3" presStyleCnt="6" custScaleY="57988">
        <dgm:presLayoutVars>
          <dgm:chPref val="3"/>
        </dgm:presLayoutVars>
      </dgm:prSet>
      <dgm:spPr>
        <a:xfrm>
          <a:off x="7071001" y="3479199"/>
          <a:ext cx="1777226" cy="654416"/>
        </a:xfrm>
        <a:prstGeom prst="roundRect">
          <a:avLst>
            <a:gd name="adj" fmla="val 10000"/>
          </a:avLst>
        </a:prstGeom>
      </dgm:spPr>
    </dgm:pt>
    <dgm:pt modelId="{9352314F-8DE0-4B9B-A11F-56C55B96D501}" type="pres">
      <dgm:prSet presAssocID="{7F53369C-39E6-4CC9-92B3-7654BE44D8FD}" presName="hierChild4" presStyleCnt="0"/>
      <dgm:spPr/>
    </dgm:pt>
    <dgm:pt modelId="{AB97BB1B-D65B-4A55-837B-230317674880}" type="pres">
      <dgm:prSet presAssocID="{9EADAB50-0959-4B60-8F58-E2491A9304EF}" presName="Name10" presStyleLbl="parChTrans1D2" presStyleIdx="4" presStyleCnt="6"/>
      <dgm:spPr/>
    </dgm:pt>
    <dgm:pt modelId="{91C4A15A-A9AA-40C2-B901-EE782C444622}" type="pres">
      <dgm:prSet presAssocID="{8A0DCFEB-B4E2-4EC1-A884-3538932D06A5}" presName="hierRoot2" presStyleCnt="0"/>
      <dgm:spPr/>
    </dgm:pt>
    <dgm:pt modelId="{2A02E766-8F4C-4447-8C5A-2E713843FA6F}" type="pres">
      <dgm:prSet presAssocID="{8A0DCFEB-B4E2-4EC1-A884-3538932D06A5}" presName="composite2" presStyleCnt="0"/>
      <dgm:spPr/>
    </dgm:pt>
    <dgm:pt modelId="{7B9C564F-9C18-4543-9706-746C5027D624}" type="pres">
      <dgm:prSet presAssocID="{8A0DCFEB-B4E2-4EC1-A884-3538932D06A5}" presName="background2" presStyleLbl="node2" presStyleIdx="4" presStyleCnt="6"/>
      <dgm:spPr/>
    </dgm:pt>
    <dgm:pt modelId="{CB3B52D8-39D1-4AF8-A374-77CF2644D792}" type="pres">
      <dgm:prSet presAssocID="{8A0DCFEB-B4E2-4EC1-A884-3538932D06A5}" presName="text2" presStyleLbl="fgAcc2" presStyleIdx="4" presStyleCnt="6">
        <dgm:presLayoutVars>
          <dgm:chPref val="3"/>
        </dgm:presLayoutVars>
      </dgm:prSet>
      <dgm:spPr>
        <a:xfrm>
          <a:off x="9478177" y="2046783"/>
          <a:ext cx="1894708" cy="1203139"/>
        </a:xfrm>
        <a:prstGeom prst="roundRect">
          <a:avLst>
            <a:gd name="adj" fmla="val 10000"/>
          </a:avLst>
        </a:prstGeom>
      </dgm:spPr>
    </dgm:pt>
    <dgm:pt modelId="{309F71C7-7FE1-4A51-8EB5-A1E62D49ACCC}" type="pres">
      <dgm:prSet presAssocID="{8A0DCFEB-B4E2-4EC1-A884-3538932D06A5}" presName="hierChild3" presStyleCnt="0"/>
      <dgm:spPr/>
    </dgm:pt>
    <dgm:pt modelId="{13D4015C-492C-4240-AA44-1A763D334E83}" type="pres">
      <dgm:prSet presAssocID="{1BC2AFB8-FED7-4963-B7BC-FE6673F4EBC7}" presName="Name17" presStyleLbl="parChTrans1D3" presStyleIdx="4" presStyleCnt="6"/>
      <dgm:spPr/>
    </dgm:pt>
    <dgm:pt modelId="{686C7260-74B8-4253-A003-4CC68084C075}" type="pres">
      <dgm:prSet presAssocID="{8074E084-10E0-49EC-BB3B-8DCBC680DA01}" presName="hierRoot3" presStyleCnt="0"/>
      <dgm:spPr/>
    </dgm:pt>
    <dgm:pt modelId="{89FD681A-EADB-4000-B406-8BB3C4CD4190}" type="pres">
      <dgm:prSet presAssocID="{8074E084-10E0-49EC-BB3B-8DCBC680DA01}" presName="composite3" presStyleCnt="0"/>
      <dgm:spPr/>
    </dgm:pt>
    <dgm:pt modelId="{B7548C23-8620-4CEF-9092-07D7B5457815}" type="pres">
      <dgm:prSet presAssocID="{8074E084-10E0-49EC-BB3B-8DCBC680DA01}" presName="background3" presStyleLbl="node3" presStyleIdx="4" presStyleCnt="6"/>
      <dgm:spPr/>
    </dgm:pt>
    <dgm:pt modelId="{692D0970-A5C1-4F9D-8D17-955DC467AAC4}" type="pres">
      <dgm:prSet presAssocID="{8074E084-10E0-49EC-BB3B-8DCBC680DA01}" presName="text3" presStyleLbl="fgAcc3" presStyleIdx="4" presStyleCnt="6" custScaleY="55173">
        <dgm:presLayoutVars>
          <dgm:chPref val="3"/>
        </dgm:presLayoutVars>
      </dgm:prSet>
      <dgm:spPr>
        <a:xfrm>
          <a:off x="9478177" y="3800967"/>
          <a:ext cx="1894708" cy="663808"/>
        </a:xfrm>
        <a:prstGeom prst="roundRect">
          <a:avLst>
            <a:gd name="adj" fmla="val 10000"/>
          </a:avLst>
        </a:prstGeom>
      </dgm:spPr>
    </dgm:pt>
    <dgm:pt modelId="{010D6357-8A8A-4C1A-A1CF-316ECC22520B}" type="pres">
      <dgm:prSet presAssocID="{8074E084-10E0-49EC-BB3B-8DCBC680DA01}" presName="hierChild4" presStyleCnt="0"/>
      <dgm:spPr/>
    </dgm:pt>
    <dgm:pt modelId="{FC0B0D3C-62FC-4C79-971E-98513A5894E0}" type="pres">
      <dgm:prSet presAssocID="{7120B1E6-4215-4B2C-BA95-8A9D18BF9C44}" presName="Name10" presStyleLbl="parChTrans1D2" presStyleIdx="5" presStyleCnt="6"/>
      <dgm:spPr/>
    </dgm:pt>
    <dgm:pt modelId="{0CB138F2-C43A-4093-B59B-D563D63CBC09}" type="pres">
      <dgm:prSet presAssocID="{17ABF431-A65D-4C30-BEE4-4AA31C12025D}" presName="hierRoot2" presStyleCnt="0"/>
      <dgm:spPr/>
    </dgm:pt>
    <dgm:pt modelId="{EF4749A7-A5BA-4403-BCBB-3DEDAA1F5BDE}" type="pres">
      <dgm:prSet presAssocID="{17ABF431-A65D-4C30-BEE4-4AA31C12025D}" presName="composite2" presStyleCnt="0"/>
      <dgm:spPr/>
    </dgm:pt>
    <dgm:pt modelId="{084F6834-3959-4DE7-8500-72362916FA61}" type="pres">
      <dgm:prSet presAssocID="{17ABF431-A65D-4C30-BEE4-4AA31C12025D}" presName="background2" presStyleLbl="node2" presStyleIdx="5" presStyleCnt="6"/>
      <dgm:spPr/>
    </dgm:pt>
    <dgm:pt modelId="{EDEFFEF7-BE45-498D-894D-17A45B88621C}" type="pres">
      <dgm:prSet presAssocID="{17ABF431-A65D-4C30-BEE4-4AA31C12025D}" presName="text2" presStyleLbl="fgAcc2" presStyleIdx="5" presStyleCnt="6" custLinFactNeighborX="49" custLinFactNeighborY="960">
        <dgm:presLayoutVars>
          <dgm:chPref val="3"/>
        </dgm:presLayoutVars>
      </dgm:prSet>
      <dgm:spPr>
        <a:xfrm>
          <a:off x="9059949" y="2050447"/>
          <a:ext cx="1455650" cy="924338"/>
        </a:xfrm>
        <a:prstGeom prst="roundRect">
          <a:avLst>
            <a:gd name="adj" fmla="val 10000"/>
          </a:avLst>
        </a:prstGeom>
      </dgm:spPr>
    </dgm:pt>
    <dgm:pt modelId="{F8F7A8E4-EBE8-474E-95F7-B8076BB185F6}" type="pres">
      <dgm:prSet presAssocID="{17ABF431-A65D-4C30-BEE4-4AA31C12025D}" presName="hierChild3" presStyleCnt="0"/>
      <dgm:spPr/>
    </dgm:pt>
    <dgm:pt modelId="{1FCC17F4-B31D-4FEF-9DBB-40334151FAD6}" type="pres">
      <dgm:prSet presAssocID="{05F3A89B-457B-4A35-8873-F529C96AB1EB}" presName="Name17" presStyleLbl="parChTrans1D3" presStyleIdx="5" presStyleCnt="6"/>
      <dgm:spPr/>
    </dgm:pt>
    <dgm:pt modelId="{A1F836EB-FE38-48F2-8758-D4BE46ECBB0A}" type="pres">
      <dgm:prSet presAssocID="{7BA0F9D2-D081-4E5E-884E-59242A687BCC}" presName="hierRoot3" presStyleCnt="0"/>
      <dgm:spPr/>
    </dgm:pt>
    <dgm:pt modelId="{4893C19D-DBC3-440C-8D4E-F2E146854734}" type="pres">
      <dgm:prSet presAssocID="{7BA0F9D2-D081-4E5E-884E-59242A687BCC}" presName="composite3" presStyleCnt="0"/>
      <dgm:spPr/>
    </dgm:pt>
    <dgm:pt modelId="{1A89CD3C-E24D-4ED3-8A7D-E91BE80F859D}" type="pres">
      <dgm:prSet presAssocID="{7BA0F9D2-D081-4E5E-884E-59242A687BCC}" presName="background3" presStyleLbl="node3" presStyleIdx="5" presStyleCnt="6"/>
      <dgm:spPr/>
    </dgm:pt>
    <dgm:pt modelId="{991B0BE6-A63D-44C5-BDFA-C6E218D4E964}" type="pres">
      <dgm:prSet presAssocID="{7BA0F9D2-D081-4E5E-884E-59242A687BCC}" presName="text3" presStyleLbl="fgAcc3" presStyleIdx="5" presStyleCnt="6" custScaleY="51740">
        <dgm:presLayoutVars>
          <dgm:chPref val="3"/>
        </dgm:presLayoutVars>
      </dgm:prSet>
      <dgm:spPr/>
    </dgm:pt>
    <dgm:pt modelId="{603765F5-0F91-43B0-A192-15F11DD5BC97}" type="pres">
      <dgm:prSet presAssocID="{7BA0F9D2-D081-4E5E-884E-59242A687BCC}" presName="hierChild4" presStyleCnt="0"/>
      <dgm:spPr/>
    </dgm:pt>
  </dgm:ptLst>
  <dgm:cxnLst>
    <dgm:cxn modelId="{D2CFD30C-E867-4DFF-8819-4E002D5D5E9E}" srcId="{8A0DCFEB-B4E2-4EC1-A884-3538932D06A5}" destId="{8074E084-10E0-49EC-BB3B-8DCBC680DA01}" srcOrd="0" destOrd="0" parTransId="{1BC2AFB8-FED7-4963-B7BC-FE6673F4EBC7}" sibTransId="{0AF963F5-2A62-46D6-82C3-CC4B67C28580}"/>
    <dgm:cxn modelId="{2175360D-DFF8-41C1-89CF-D5DD65FB36A1}" srcId="{5ECC2EB4-E6F6-42BE-BE08-3622BA8B50CE}" destId="{BD6C87EF-3B05-4EBD-A419-687EFBA831FB}" srcOrd="3" destOrd="0" parTransId="{849438F3-0EF3-48D2-B41F-870738633513}" sibTransId="{39FF7604-C22D-4F2D-AA45-DA7E92C9C4B3}"/>
    <dgm:cxn modelId="{DC08DF0E-1B2E-4874-8EBC-273AB15F4BE9}" srcId="{5ECC2EB4-E6F6-42BE-BE08-3622BA8B50CE}" destId="{5E12CDF9-26C9-41B7-8EB3-5BC9D86E5787}" srcOrd="1" destOrd="0" parTransId="{7F5C7819-CC58-49CA-BC51-207B75ED6E25}" sibTransId="{8CA6988B-9EB6-46E1-B2E9-A30D3C5F3B54}"/>
    <dgm:cxn modelId="{27557510-4903-4CCC-9F06-69B79D001A71}" type="presOf" srcId="{8074E084-10E0-49EC-BB3B-8DCBC680DA01}" destId="{692D0970-A5C1-4F9D-8D17-955DC467AAC4}" srcOrd="0" destOrd="0" presId="urn:microsoft.com/office/officeart/2005/8/layout/hierarchy1"/>
    <dgm:cxn modelId="{AD608912-C6DF-4859-9289-9D614C98EF38}" type="presOf" srcId="{003CFB9E-34EB-4F5E-8D1D-3174E91D11F6}" destId="{E906109A-D18E-403F-B126-73F14F906E11}" srcOrd="0" destOrd="0" presId="urn:microsoft.com/office/officeart/2005/8/layout/hierarchy1"/>
    <dgm:cxn modelId="{2E15FA15-13C1-4195-81EA-7F3B66E73981}" type="presOf" srcId="{849438F3-0EF3-48D2-B41F-870738633513}" destId="{DAC69F60-EEC1-441C-9387-02F88762F34C}" srcOrd="0" destOrd="0" presId="urn:microsoft.com/office/officeart/2005/8/layout/hierarchy1"/>
    <dgm:cxn modelId="{2BD5691C-99B4-4EB3-9A2B-6A74BA9FDD82}" srcId="{5ECC2EB4-E6F6-42BE-BE08-3622BA8B50CE}" destId="{8A0DCFEB-B4E2-4EC1-A884-3538932D06A5}" srcOrd="4" destOrd="0" parTransId="{9EADAB50-0959-4B60-8F58-E2491A9304EF}" sibTransId="{1A23650E-3F11-45B8-AE93-C47D289DFA45}"/>
    <dgm:cxn modelId="{C2D9F72B-ABA6-4147-995D-BF71022361AD}" type="presOf" srcId="{7F5C7819-CC58-49CA-BC51-207B75ED6E25}" destId="{19147969-03FD-4CDB-8632-AA2EB8C1ACB1}" srcOrd="0" destOrd="0" presId="urn:microsoft.com/office/officeart/2005/8/layout/hierarchy1"/>
    <dgm:cxn modelId="{88A7E732-043A-4C11-809B-1DDA1B3C6534}" type="presOf" srcId="{05F3A89B-457B-4A35-8873-F529C96AB1EB}" destId="{1FCC17F4-B31D-4FEF-9DBB-40334151FAD6}" srcOrd="0" destOrd="0" presId="urn:microsoft.com/office/officeart/2005/8/layout/hierarchy1"/>
    <dgm:cxn modelId="{55DE625D-39A1-4C61-BED8-CED6999F543E}" srcId="{42656136-A377-4FF0-BCD9-D5F0F7E1A078}" destId="{B29A1E7E-F4E8-4B9D-94A5-82DBB93E2E96}" srcOrd="0" destOrd="0" parTransId="{713530C3-834E-47C0-B2DF-0E3BBA0D3BAB}" sibTransId="{13856764-F8DB-4EAF-BA37-362B7853D516}"/>
    <dgm:cxn modelId="{3DC0385E-A7B9-453E-9C1D-17E957FB776D}" type="presOf" srcId="{1BC2AFB8-FED7-4963-B7BC-FE6673F4EBC7}" destId="{13D4015C-492C-4240-AA44-1A763D334E83}" srcOrd="0" destOrd="0" presId="urn:microsoft.com/office/officeart/2005/8/layout/hierarchy1"/>
    <dgm:cxn modelId="{A53B4341-20F3-497C-B543-6D5346B5AD66}" type="presOf" srcId="{5E12CDF9-26C9-41B7-8EB3-5BC9D86E5787}" destId="{131EC524-4667-437D-9297-A71F6AAC0B01}"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84E2CA69-BE8E-449E-8BF4-53071D6AEB88}" srcId="{5ECC2EB4-E6F6-42BE-BE08-3622BA8B50CE}" destId="{42656136-A377-4FF0-BCD9-D5F0F7E1A078}" srcOrd="2" destOrd="0" parTransId="{003CFB9E-34EB-4F5E-8D1D-3174E91D11F6}" sibTransId="{E5417B93-1C5C-475E-B497-43E53539C4D2}"/>
    <dgm:cxn modelId="{A180874A-EFF9-469F-923B-594CC5B3841B}" type="presOf" srcId="{5ECC2EB4-E6F6-42BE-BE08-3622BA8B50CE}" destId="{2BED24A3-B5DC-4FEB-B30C-4A309175FC50}" srcOrd="0" destOrd="0" presId="urn:microsoft.com/office/officeart/2005/8/layout/hierarchy1"/>
    <dgm:cxn modelId="{167DB36F-91C7-4E64-A9F0-92A433171669}" type="presOf" srcId="{9EADAB50-0959-4B60-8F58-E2491A9304EF}" destId="{AB97BB1B-D65B-4A55-837B-230317674880}" srcOrd="0" destOrd="0" presId="urn:microsoft.com/office/officeart/2005/8/layout/hierarchy1"/>
    <dgm:cxn modelId="{0725555A-E40B-4815-93CA-205AB330D571}" srcId="{17ABF431-A65D-4C30-BEE4-4AA31C12025D}" destId="{7BA0F9D2-D081-4E5E-884E-59242A687BCC}" srcOrd="0" destOrd="0" parTransId="{05F3A89B-457B-4A35-8873-F529C96AB1EB}" sibTransId="{C779F26A-E6F6-4419-8712-574EACCCA11E}"/>
    <dgm:cxn modelId="{C8C0DB5A-E2B1-4DCF-B610-107C980A4F76}" type="presOf" srcId="{A8ED70F5-7EF0-47EB-8173-566B5C636C75}" destId="{BBC0C9AF-4C46-40CE-AA1F-6A5AE7088A9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3A583484-5D7E-4A16-9C60-B8D72B7C9F81}" type="presOf" srcId="{713530C3-834E-47C0-B2DF-0E3BBA0D3BAB}" destId="{C1079784-6675-4A6F-BDF9-00759A80AA9D}" srcOrd="0" destOrd="0" presId="urn:microsoft.com/office/officeart/2005/8/layout/hierarchy1"/>
    <dgm:cxn modelId="{1D32A289-59C3-4AFB-8057-F9CAE4939AA8}" type="presOf" srcId="{7F53369C-39E6-4CC9-92B3-7654BE44D8FD}" destId="{72386675-EC1E-42B1-B0A2-440318AEFF40}" srcOrd="0" destOrd="0" presId="urn:microsoft.com/office/officeart/2005/8/layout/hierarchy1"/>
    <dgm:cxn modelId="{789BE68F-7AEF-44DD-9424-BB01E4B1EF44}" type="presOf" srcId="{8A0DCFEB-B4E2-4EC1-A884-3538932D06A5}" destId="{CB3B52D8-39D1-4AF8-A374-77CF2644D792}" srcOrd="0" destOrd="0" presId="urn:microsoft.com/office/officeart/2005/8/layout/hierarchy1"/>
    <dgm:cxn modelId="{8B098798-376B-41CA-9088-CCB3115EA765}" srcId="{BD6C87EF-3B05-4EBD-A419-687EFBA831FB}" destId="{7F53369C-39E6-4CC9-92B3-7654BE44D8FD}" srcOrd="0" destOrd="0" parTransId="{A7906692-A799-44A4-B0E1-10BA711E6055}" sibTransId="{6BDA23BA-27FA-4D2F-B1CA-6F860CE44F80}"/>
    <dgm:cxn modelId="{4DDA7299-FE5E-400F-9254-BCCC385C128A}" type="presOf" srcId="{7BA0F9D2-D081-4E5E-884E-59242A687BCC}" destId="{991B0BE6-A63D-44C5-BDFA-C6E218D4E964}" srcOrd="0" destOrd="0" presId="urn:microsoft.com/office/officeart/2005/8/layout/hierarchy1"/>
    <dgm:cxn modelId="{3D647CB4-8158-4248-B0A3-F8B5655B52BC}" type="presOf" srcId="{96602FDE-50FD-4382-8C57-871B97EF1870}" destId="{EA86E80E-5E72-4882-A68B-4FAA00C9148D}" srcOrd="0" destOrd="0" presId="urn:microsoft.com/office/officeart/2005/8/layout/hierarchy1"/>
    <dgm:cxn modelId="{195E08B6-1762-4EA2-A86F-87DB805107F2}" type="presOf" srcId="{7120B1E6-4215-4B2C-BA95-8A9D18BF9C44}" destId="{FC0B0D3C-62FC-4C79-971E-98513A5894E0}"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28BC13C2-5E6F-4564-88AD-A1B49630BFD3}" srcId="{5ECC2EB4-E6F6-42BE-BE08-3622BA8B50CE}" destId="{17ABF431-A65D-4C30-BEE4-4AA31C12025D}" srcOrd="5" destOrd="0" parTransId="{7120B1E6-4215-4B2C-BA95-8A9D18BF9C44}" sibTransId="{C26560DA-EB89-42FE-8A68-6A8D44F6540C}"/>
    <dgm:cxn modelId="{66711FC8-6D13-4365-B99C-6E457BC1ACA6}" srcId="{A8ED70F5-7EF0-47EB-8173-566B5C636C75}" destId="{F18EFE34-10AE-4190-B214-ADA0D04B24AA}" srcOrd="0" destOrd="0" parTransId="{F345A42F-700A-4119-A39E-92E7A6F56207}" sibTransId="{39BC31D5-C0D1-4B91-8652-00EBBC933BCF}"/>
    <dgm:cxn modelId="{930B52CD-C7E8-4A75-B8CB-DA8025C7AD43}" type="presOf" srcId="{BD6C87EF-3B05-4EBD-A419-687EFBA831FB}" destId="{070EAD82-9AE6-4475-B3D9-0B21DCD0B9C8}" srcOrd="0" destOrd="0" presId="urn:microsoft.com/office/officeart/2005/8/layout/hierarchy1"/>
    <dgm:cxn modelId="{45854DD0-3DFB-4122-9D8B-1A1F12C1F853}" type="presOf" srcId="{42656136-A377-4FF0-BCD9-D5F0F7E1A078}" destId="{30BCD52F-71C4-4590-BD06-C0AC8FAB9005}" srcOrd="0" destOrd="0" presId="urn:microsoft.com/office/officeart/2005/8/layout/hierarchy1"/>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2B8F84DC-5D84-4267-8229-39E13B229D2C}" type="presOf" srcId="{17ABF431-A65D-4C30-BEE4-4AA31C12025D}" destId="{EDEFFEF7-BE45-498D-894D-17A45B88621C}" srcOrd="0" destOrd="0" presId="urn:microsoft.com/office/officeart/2005/8/layout/hierarchy1"/>
    <dgm:cxn modelId="{8CA786E0-FC1A-4A77-9039-2AC69EF1FFB8}" type="presOf" srcId="{A7906692-A799-44A4-B0E1-10BA711E6055}" destId="{16D28587-F046-4288-893D-B1F9DDFDC694}" srcOrd="0" destOrd="0" presId="urn:microsoft.com/office/officeart/2005/8/layout/hierarchy1"/>
    <dgm:cxn modelId="{0194F9E4-711D-40CF-8C9A-E8FEB6547141}" type="presOf" srcId="{B29A1E7E-F4E8-4B9D-94A5-82DBB93E2E96}" destId="{7E395B07-9B26-4CF5-B372-683437090457}"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 modelId="{5D848818-E2F6-4C5C-A6E1-620ECE4D5CC1}" type="presParOf" srcId="{D55BC6BA-C32F-4ED4-9D9A-FE465E794D72}" destId="{E906109A-D18E-403F-B126-73F14F906E11}" srcOrd="4" destOrd="0" presId="urn:microsoft.com/office/officeart/2005/8/layout/hierarchy1"/>
    <dgm:cxn modelId="{1FC54B2E-2772-4843-A283-457BE4BD7DD6}" type="presParOf" srcId="{D55BC6BA-C32F-4ED4-9D9A-FE465E794D72}" destId="{34F8F159-754A-45E8-9870-4235D5E72D86}" srcOrd="5" destOrd="0" presId="urn:microsoft.com/office/officeart/2005/8/layout/hierarchy1"/>
    <dgm:cxn modelId="{6BB53A80-AECD-4721-B3ED-43E81574459F}" type="presParOf" srcId="{34F8F159-754A-45E8-9870-4235D5E72D86}" destId="{A0249EA5-9EB7-4369-A6E5-D74C7B13F4E2}" srcOrd="0" destOrd="0" presId="urn:microsoft.com/office/officeart/2005/8/layout/hierarchy1"/>
    <dgm:cxn modelId="{0131FBC1-A582-453C-9A0B-03960D6FED54}" type="presParOf" srcId="{A0249EA5-9EB7-4369-A6E5-D74C7B13F4E2}" destId="{4D689A84-071D-432A-9840-FF2EE5946F77}" srcOrd="0" destOrd="0" presId="urn:microsoft.com/office/officeart/2005/8/layout/hierarchy1"/>
    <dgm:cxn modelId="{31BFD8C6-C861-414F-86ED-A432094A1A4E}" type="presParOf" srcId="{A0249EA5-9EB7-4369-A6E5-D74C7B13F4E2}" destId="{30BCD52F-71C4-4590-BD06-C0AC8FAB9005}" srcOrd="1" destOrd="0" presId="urn:microsoft.com/office/officeart/2005/8/layout/hierarchy1"/>
    <dgm:cxn modelId="{264FB014-212F-44A4-9E3E-3407B6B4DB9A}" type="presParOf" srcId="{34F8F159-754A-45E8-9870-4235D5E72D86}" destId="{94D5C02C-9F21-429A-8C60-205E5E2F4008}" srcOrd="1" destOrd="0" presId="urn:microsoft.com/office/officeart/2005/8/layout/hierarchy1"/>
    <dgm:cxn modelId="{6FF208F4-3FDC-4328-A32C-767B251E60BC}" type="presParOf" srcId="{94D5C02C-9F21-429A-8C60-205E5E2F4008}" destId="{C1079784-6675-4A6F-BDF9-00759A80AA9D}" srcOrd="0" destOrd="0" presId="urn:microsoft.com/office/officeart/2005/8/layout/hierarchy1"/>
    <dgm:cxn modelId="{A974D812-63EE-419B-B033-574835F60118}" type="presParOf" srcId="{94D5C02C-9F21-429A-8C60-205E5E2F4008}" destId="{54A9D446-0912-461D-9B59-66CBB66AB2E8}" srcOrd="1" destOrd="0" presId="urn:microsoft.com/office/officeart/2005/8/layout/hierarchy1"/>
    <dgm:cxn modelId="{5F5F7F3F-7E77-42C5-B1C9-93D58DE3C999}" type="presParOf" srcId="{54A9D446-0912-461D-9B59-66CBB66AB2E8}" destId="{1F06D818-6532-4C60-977D-8E07FF362081}" srcOrd="0" destOrd="0" presId="urn:microsoft.com/office/officeart/2005/8/layout/hierarchy1"/>
    <dgm:cxn modelId="{E6F22523-5F67-45DE-BCDF-D182A9DF995F}" type="presParOf" srcId="{1F06D818-6532-4C60-977D-8E07FF362081}" destId="{9E52221F-43A3-454B-9892-CDC4DC2F69D7}" srcOrd="0" destOrd="0" presId="urn:microsoft.com/office/officeart/2005/8/layout/hierarchy1"/>
    <dgm:cxn modelId="{EAA1227A-B231-4D1A-9B83-25AFC3AA38C8}" type="presParOf" srcId="{1F06D818-6532-4C60-977D-8E07FF362081}" destId="{7E395B07-9B26-4CF5-B372-683437090457}" srcOrd="1" destOrd="0" presId="urn:microsoft.com/office/officeart/2005/8/layout/hierarchy1"/>
    <dgm:cxn modelId="{148FC964-FF66-4491-9D8F-FE7568112ECF}" type="presParOf" srcId="{54A9D446-0912-461D-9B59-66CBB66AB2E8}" destId="{9F5F8853-DF73-4279-A72E-E5AF8619AF70}" srcOrd="1" destOrd="0" presId="urn:microsoft.com/office/officeart/2005/8/layout/hierarchy1"/>
    <dgm:cxn modelId="{A7750131-33E5-4407-9D6B-6580B7CDCCAF}" type="presParOf" srcId="{D55BC6BA-C32F-4ED4-9D9A-FE465E794D72}" destId="{DAC69F60-EEC1-441C-9387-02F88762F34C}" srcOrd="6" destOrd="0" presId="urn:microsoft.com/office/officeart/2005/8/layout/hierarchy1"/>
    <dgm:cxn modelId="{40B40F90-836D-419D-BDA1-989494DB4B7D}" type="presParOf" srcId="{D55BC6BA-C32F-4ED4-9D9A-FE465E794D72}" destId="{19EC7DB5-6D39-4DA4-94D9-2D4AB22410F1}" srcOrd="7" destOrd="0" presId="urn:microsoft.com/office/officeart/2005/8/layout/hierarchy1"/>
    <dgm:cxn modelId="{A205AAB2-D2BF-467C-BADC-5464C77C8E36}" type="presParOf" srcId="{19EC7DB5-6D39-4DA4-94D9-2D4AB22410F1}" destId="{E92DB5A1-2296-4B98-BF7D-F4C5255F5972}" srcOrd="0" destOrd="0" presId="urn:microsoft.com/office/officeart/2005/8/layout/hierarchy1"/>
    <dgm:cxn modelId="{06FB3E5B-D4ED-4279-97B8-793D585B1A81}" type="presParOf" srcId="{E92DB5A1-2296-4B98-BF7D-F4C5255F5972}" destId="{49EA376B-D2AB-48BA-8098-CDE50D6E7989}" srcOrd="0" destOrd="0" presId="urn:microsoft.com/office/officeart/2005/8/layout/hierarchy1"/>
    <dgm:cxn modelId="{F803CAD4-E6A2-4F5B-AD59-B18743DF7AB4}" type="presParOf" srcId="{E92DB5A1-2296-4B98-BF7D-F4C5255F5972}" destId="{070EAD82-9AE6-4475-B3D9-0B21DCD0B9C8}" srcOrd="1" destOrd="0" presId="urn:microsoft.com/office/officeart/2005/8/layout/hierarchy1"/>
    <dgm:cxn modelId="{B937FE57-6695-4CD9-A6C0-A57DC9037478}" type="presParOf" srcId="{19EC7DB5-6D39-4DA4-94D9-2D4AB22410F1}" destId="{139A8255-ED29-402E-90DB-906EF3CD08EF}" srcOrd="1" destOrd="0" presId="urn:microsoft.com/office/officeart/2005/8/layout/hierarchy1"/>
    <dgm:cxn modelId="{F1EBEEE9-2F85-46DF-B087-0182B2021EEF}" type="presParOf" srcId="{139A8255-ED29-402E-90DB-906EF3CD08EF}" destId="{16D28587-F046-4288-893D-B1F9DDFDC694}" srcOrd="0" destOrd="0" presId="urn:microsoft.com/office/officeart/2005/8/layout/hierarchy1"/>
    <dgm:cxn modelId="{0E70BFA5-A4DF-43E2-8383-D231C1A3D491}" type="presParOf" srcId="{139A8255-ED29-402E-90DB-906EF3CD08EF}" destId="{8B58CC65-0368-491F-8F6B-9961ADF88B26}" srcOrd="1" destOrd="0" presId="urn:microsoft.com/office/officeart/2005/8/layout/hierarchy1"/>
    <dgm:cxn modelId="{3CBDC222-349C-4A4B-A7E0-CCEF016EA81A}" type="presParOf" srcId="{8B58CC65-0368-491F-8F6B-9961ADF88B26}" destId="{F20358B6-2DFB-444E-BB74-8D1FD08B6BE8}" srcOrd="0" destOrd="0" presId="urn:microsoft.com/office/officeart/2005/8/layout/hierarchy1"/>
    <dgm:cxn modelId="{93C6D712-0052-4472-BF54-C4A8033499BB}" type="presParOf" srcId="{F20358B6-2DFB-444E-BB74-8D1FD08B6BE8}" destId="{9A483C2D-C3EF-4222-8A70-59AC2B169D62}" srcOrd="0" destOrd="0" presId="urn:microsoft.com/office/officeart/2005/8/layout/hierarchy1"/>
    <dgm:cxn modelId="{11279495-D6C9-40FD-B568-D04577EA96B2}" type="presParOf" srcId="{F20358B6-2DFB-444E-BB74-8D1FD08B6BE8}" destId="{72386675-EC1E-42B1-B0A2-440318AEFF40}" srcOrd="1" destOrd="0" presId="urn:microsoft.com/office/officeart/2005/8/layout/hierarchy1"/>
    <dgm:cxn modelId="{65AE1FD8-22C7-4E4B-9FA8-E8EE0E5E6F80}" type="presParOf" srcId="{8B58CC65-0368-491F-8F6B-9961ADF88B26}" destId="{9352314F-8DE0-4B9B-A11F-56C55B96D501}" srcOrd="1" destOrd="0" presId="urn:microsoft.com/office/officeart/2005/8/layout/hierarchy1"/>
    <dgm:cxn modelId="{BDF43AD3-8B4B-4CE1-9DB0-91FFCEBFE571}" type="presParOf" srcId="{D55BC6BA-C32F-4ED4-9D9A-FE465E794D72}" destId="{AB97BB1B-D65B-4A55-837B-230317674880}" srcOrd="8" destOrd="0" presId="urn:microsoft.com/office/officeart/2005/8/layout/hierarchy1"/>
    <dgm:cxn modelId="{C2A71D26-21BB-43B0-96F8-7AF047199EE6}" type="presParOf" srcId="{D55BC6BA-C32F-4ED4-9D9A-FE465E794D72}" destId="{91C4A15A-A9AA-40C2-B901-EE782C444622}" srcOrd="9" destOrd="0" presId="urn:microsoft.com/office/officeart/2005/8/layout/hierarchy1"/>
    <dgm:cxn modelId="{D86401D5-C503-4286-83F3-91D7B4BE91F4}" type="presParOf" srcId="{91C4A15A-A9AA-40C2-B901-EE782C444622}" destId="{2A02E766-8F4C-4447-8C5A-2E713843FA6F}" srcOrd="0" destOrd="0" presId="urn:microsoft.com/office/officeart/2005/8/layout/hierarchy1"/>
    <dgm:cxn modelId="{F8E2D25D-EAB7-4FB9-99DE-760338496F72}" type="presParOf" srcId="{2A02E766-8F4C-4447-8C5A-2E713843FA6F}" destId="{7B9C564F-9C18-4543-9706-746C5027D624}" srcOrd="0" destOrd="0" presId="urn:microsoft.com/office/officeart/2005/8/layout/hierarchy1"/>
    <dgm:cxn modelId="{37BD715C-08D3-47D9-A675-96B404E7B9F6}" type="presParOf" srcId="{2A02E766-8F4C-4447-8C5A-2E713843FA6F}" destId="{CB3B52D8-39D1-4AF8-A374-77CF2644D792}" srcOrd="1" destOrd="0" presId="urn:microsoft.com/office/officeart/2005/8/layout/hierarchy1"/>
    <dgm:cxn modelId="{96DE28AF-01E7-4691-B1D1-4B7ECB813D42}" type="presParOf" srcId="{91C4A15A-A9AA-40C2-B901-EE782C444622}" destId="{309F71C7-7FE1-4A51-8EB5-A1E62D49ACCC}" srcOrd="1" destOrd="0" presId="urn:microsoft.com/office/officeart/2005/8/layout/hierarchy1"/>
    <dgm:cxn modelId="{21F724B6-76C4-40ED-AF5D-8DD9D7960318}" type="presParOf" srcId="{309F71C7-7FE1-4A51-8EB5-A1E62D49ACCC}" destId="{13D4015C-492C-4240-AA44-1A763D334E83}" srcOrd="0" destOrd="0" presId="urn:microsoft.com/office/officeart/2005/8/layout/hierarchy1"/>
    <dgm:cxn modelId="{D183D523-28DD-4926-912C-FD96E371B149}" type="presParOf" srcId="{309F71C7-7FE1-4A51-8EB5-A1E62D49ACCC}" destId="{686C7260-74B8-4253-A003-4CC68084C075}" srcOrd="1" destOrd="0" presId="urn:microsoft.com/office/officeart/2005/8/layout/hierarchy1"/>
    <dgm:cxn modelId="{B7ACCFC1-03D9-44C5-9052-8019442F1928}" type="presParOf" srcId="{686C7260-74B8-4253-A003-4CC68084C075}" destId="{89FD681A-EADB-4000-B406-8BB3C4CD4190}" srcOrd="0" destOrd="0" presId="urn:microsoft.com/office/officeart/2005/8/layout/hierarchy1"/>
    <dgm:cxn modelId="{E9899B6E-E8DE-430F-B4B0-27068C91B5E3}" type="presParOf" srcId="{89FD681A-EADB-4000-B406-8BB3C4CD4190}" destId="{B7548C23-8620-4CEF-9092-07D7B5457815}" srcOrd="0" destOrd="0" presId="urn:microsoft.com/office/officeart/2005/8/layout/hierarchy1"/>
    <dgm:cxn modelId="{B3DAF815-BAED-4B4B-AF2A-830B42712C5E}" type="presParOf" srcId="{89FD681A-EADB-4000-B406-8BB3C4CD4190}" destId="{692D0970-A5C1-4F9D-8D17-955DC467AAC4}" srcOrd="1" destOrd="0" presId="urn:microsoft.com/office/officeart/2005/8/layout/hierarchy1"/>
    <dgm:cxn modelId="{F588ADEF-2544-42F2-9830-2866BC4BD534}" type="presParOf" srcId="{686C7260-74B8-4253-A003-4CC68084C075}" destId="{010D6357-8A8A-4C1A-A1CF-316ECC22520B}" srcOrd="1" destOrd="0" presId="urn:microsoft.com/office/officeart/2005/8/layout/hierarchy1"/>
    <dgm:cxn modelId="{D2E14E61-4314-4200-8E51-64A92D67CE5B}" type="presParOf" srcId="{D55BC6BA-C32F-4ED4-9D9A-FE465E794D72}" destId="{FC0B0D3C-62FC-4C79-971E-98513A5894E0}" srcOrd="10" destOrd="0" presId="urn:microsoft.com/office/officeart/2005/8/layout/hierarchy1"/>
    <dgm:cxn modelId="{E9E7D84A-BBED-40CF-BA1C-CCF722218F11}" type="presParOf" srcId="{D55BC6BA-C32F-4ED4-9D9A-FE465E794D72}" destId="{0CB138F2-C43A-4093-B59B-D563D63CBC09}" srcOrd="11" destOrd="0" presId="urn:microsoft.com/office/officeart/2005/8/layout/hierarchy1"/>
    <dgm:cxn modelId="{4631F38C-41EC-4EB2-B056-A3BF63E53338}" type="presParOf" srcId="{0CB138F2-C43A-4093-B59B-D563D63CBC09}" destId="{EF4749A7-A5BA-4403-BCBB-3DEDAA1F5BDE}" srcOrd="0" destOrd="0" presId="urn:microsoft.com/office/officeart/2005/8/layout/hierarchy1"/>
    <dgm:cxn modelId="{F129F4DD-ED64-4940-AE2D-155C77B6DD69}" type="presParOf" srcId="{EF4749A7-A5BA-4403-BCBB-3DEDAA1F5BDE}" destId="{084F6834-3959-4DE7-8500-72362916FA61}" srcOrd="0" destOrd="0" presId="urn:microsoft.com/office/officeart/2005/8/layout/hierarchy1"/>
    <dgm:cxn modelId="{7D761E2F-EE3A-4C5C-99E7-69AFDB2EBC38}" type="presParOf" srcId="{EF4749A7-A5BA-4403-BCBB-3DEDAA1F5BDE}" destId="{EDEFFEF7-BE45-498D-894D-17A45B88621C}" srcOrd="1" destOrd="0" presId="urn:microsoft.com/office/officeart/2005/8/layout/hierarchy1"/>
    <dgm:cxn modelId="{18CF4FA0-8634-4DD6-8B16-28B88BCF1C4C}" type="presParOf" srcId="{0CB138F2-C43A-4093-B59B-D563D63CBC09}" destId="{F8F7A8E4-EBE8-474E-95F7-B8076BB185F6}" srcOrd="1" destOrd="0" presId="urn:microsoft.com/office/officeart/2005/8/layout/hierarchy1"/>
    <dgm:cxn modelId="{7E36F65D-5D80-4CA9-8BAA-7B88AE0A82B8}" type="presParOf" srcId="{F8F7A8E4-EBE8-474E-95F7-B8076BB185F6}" destId="{1FCC17F4-B31D-4FEF-9DBB-40334151FAD6}" srcOrd="0" destOrd="0" presId="urn:microsoft.com/office/officeart/2005/8/layout/hierarchy1"/>
    <dgm:cxn modelId="{2187964C-C19C-492F-AAE8-33A55A191B4B}" type="presParOf" srcId="{F8F7A8E4-EBE8-474E-95F7-B8076BB185F6}" destId="{A1F836EB-FE38-48F2-8758-D4BE46ECBB0A}" srcOrd="1" destOrd="0" presId="urn:microsoft.com/office/officeart/2005/8/layout/hierarchy1"/>
    <dgm:cxn modelId="{9A48E2C2-64CA-492C-8D22-F49C65A223E6}" type="presParOf" srcId="{A1F836EB-FE38-48F2-8758-D4BE46ECBB0A}" destId="{4893C19D-DBC3-440C-8D4E-F2E146854734}" srcOrd="0" destOrd="0" presId="urn:microsoft.com/office/officeart/2005/8/layout/hierarchy1"/>
    <dgm:cxn modelId="{EDB206C8-F253-4A0A-956E-E3B54BB964BC}" type="presParOf" srcId="{4893C19D-DBC3-440C-8D4E-F2E146854734}" destId="{1A89CD3C-E24D-4ED3-8A7D-E91BE80F859D}" srcOrd="0" destOrd="0" presId="urn:microsoft.com/office/officeart/2005/8/layout/hierarchy1"/>
    <dgm:cxn modelId="{24C5D303-AAD7-4F9A-B31C-74CEF29AA226}" type="presParOf" srcId="{4893C19D-DBC3-440C-8D4E-F2E146854734}" destId="{991B0BE6-A63D-44C5-BDFA-C6E218D4E964}" srcOrd="1" destOrd="0" presId="urn:microsoft.com/office/officeart/2005/8/layout/hierarchy1"/>
    <dgm:cxn modelId="{EA835FA3-1DE2-4BF6-9A94-89C06D1DD6EB}" type="presParOf" srcId="{A1F836EB-FE38-48F2-8758-D4BE46ECBB0A}" destId="{603765F5-0F91-43B0-A192-15F11DD5BC9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fr-CH" sz="1600" b="1" kern="1200" baseline="0" dirty="0">
              <a:solidFill>
                <a:schemeClr val="bg1"/>
              </a:solidFill>
              <a:latin typeface="Arial"/>
              <a:ea typeface="+mn-ea"/>
              <a:cs typeface="+mn-cs"/>
            </a:rPr>
            <a:t>HSE-OHS</a:t>
          </a:r>
        </a:p>
        <a:p>
          <a:r>
            <a:rPr lang="fr-CH" sz="1600" b="1" kern="1200" baseline="0" dirty="0" err="1">
              <a:solidFill>
                <a:schemeClr val="bg1"/>
              </a:solidFill>
              <a:latin typeface="Arial"/>
              <a:ea typeface="+mn-ea"/>
              <a:cs typeface="+mn-cs"/>
            </a:rPr>
            <a:t>Occupational</a:t>
          </a:r>
          <a:r>
            <a:rPr lang="fr-CH" sz="1600" b="1" kern="1200" baseline="0" dirty="0">
              <a:solidFill>
                <a:schemeClr val="bg1"/>
              </a:solidFill>
              <a:latin typeface="Arial"/>
              <a:ea typeface="+mn-ea"/>
              <a:cs typeface="+mn-cs"/>
            </a:rPr>
            <a:t> </a:t>
          </a:r>
          <a:r>
            <a:rPr lang="fr-CH" sz="1600" b="1" kern="1200" baseline="0" dirty="0" err="1">
              <a:solidFill>
                <a:schemeClr val="bg1"/>
              </a:solidFill>
              <a:latin typeface="Arial"/>
              <a:ea typeface="+mn-ea"/>
              <a:cs typeface="+mn-cs"/>
            </a:rPr>
            <a:t>Health</a:t>
          </a:r>
          <a:r>
            <a:rPr lang="fr-CH" sz="1600" b="1" kern="1200" baseline="0" dirty="0">
              <a:solidFill>
                <a:schemeClr val="bg1"/>
              </a:solidFill>
              <a:latin typeface="Arial"/>
              <a:ea typeface="+mn-ea"/>
              <a:cs typeface="+mn-cs"/>
            </a:rPr>
            <a:t> &amp; </a:t>
          </a:r>
          <a:r>
            <a:rPr lang="fr-CH" sz="1600" b="1" kern="1200" baseline="0" dirty="0" err="1">
              <a:solidFill>
                <a:schemeClr val="bg1"/>
              </a:solidFill>
              <a:latin typeface="Arial"/>
              <a:ea typeface="+mn-ea"/>
              <a:cs typeface="+mn-cs"/>
            </a:rPr>
            <a:t>Safety</a:t>
          </a:r>
          <a:endParaRPr lang="fr-CH" sz="1600" b="1" kern="1200" baseline="0" dirty="0">
            <a:solidFill>
              <a:schemeClr val="bg1"/>
            </a:solidFill>
            <a:latin typeface="Arial"/>
            <a:ea typeface="+mn-ea"/>
            <a:cs typeface="+mn-cs"/>
          </a:endParaRPr>
        </a:p>
        <a:p>
          <a:r>
            <a:rPr lang="fr-CH" sz="1600" b="1" kern="1200" baseline="0" dirty="0">
              <a:solidFill>
                <a:schemeClr val="bg1"/>
              </a:solidFill>
              <a:latin typeface="Arial"/>
              <a:ea typeface="+mn-ea"/>
              <a:cs typeface="+mn-cs"/>
            </a:rPr>
            <a:t>GL: Y. Loertscher/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S. La Mendola</a:t>
          </a:r>
        </a:p>
      </dgm:t>
    </dgm:pt>
    <dgm:pt modelId="{D020838D-D8BF-46E1-9ADF-54890D47B120}" type="parTrans" cxnId="{14643CB8-ECFB-44F7-BC9F-A15CBF611A19}">
      <dgm:prSet/>
      <dgm:spPr/>
      <dgm:t>
        <a:bodyPr/>
        <a:lstStyle/>
        <a:p>
          <a:endParaRPr lang="en-GB"/>
        </a:p>
      </dgm:t>
    </dgm:pt>
    <dgm:pt modelId="{69A4337A-7BD6-4B19-A5F9-7C9F9A2B9498}" type="sibTrans" cxnId="{14643CB8-ECFB-44F7-BC9F-A15CBF611A19}">
      <dgm:prSet/>
      <dgm:spPr/>
      <dgm:t>
        <a:bodyPr/>
        <a:lstStyle/>
        <a:p>
          <a:endParaRPr lang="en-GB"/>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HSE-OHS-PE</a:t>
          </a:r>
        </a:p>
        <a:p>
          <a:pPr marL="0" lvl="0" algn="ctr" defTabSz="711200">
            <a:lnSpc>
              <a:spcPct val="90000"/>
            </a:lnSpc>
            <a:spcBef>
              <a:spcPct val="0"/>
            </a:spcBef>
            <a:spcAft>
              <a:spcPct val="35000"/>
            </a:spcAft>
            <a:buNone/>
          </a:pPr>
          <a:r>
            <a:rPr lang="en-GB" sz="1400" kern="1200" dirty="0">
              <a:solidFill>
                <a:schemeClr val="tx1"/>
              </a:solidFill>
              <a:latin typeface="Arial"/>
              <a:ea typeface="+mn-ea"/>
              <a:cs typeface="+mn-cs"/>
            </a:rPr>
            <a:t>Process Engineering &amp; General Safety Services</a:t>
          </a:r>
        </a:p>
      </dgm:t>
    </dgm:pt>
    <dgm:pt modelId="{96602FDE-50FD-4382-8C57-871B97EF1870}" type="parTrans" cxnId="{23F712F4-25F9-43D5-8B70-E9F487B02B78}">
      <dgm:prSet/>
      <dgm:spPr/>
      <dgm:t>
        <a:bodyPr/>
        <a:lstStyle/>
        <a:p>
          <a:endParaRPr lang="en-GB"/>
        </a:p>
      </dgm:t>
    </dgm:pt>
    <dgm:pt modelId="{F673AF3B-9393-410F-B58B-073C8FE71B57}" type="sibTrans" cxnId="{23F712F4-25F9-43D5-8B70-E9F487B02B78}">
      <dgm:prSet/>
      <dgm:spPr/>
      <dgm:t>
        <a:bodyPr/>
        <a:lstStyle/>
        <a:p>
          <a:endParaRPr lang="en-GB"/>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kern="1200" dirty="0">
              <a:solidFill>
                <a:schemeClr val="tx1"/>
              </a:solidFill>
              <a:latin typeface="Arial"/>
              <a:ea typeface="+mn-ea"/>
              <a:cs typeface="+mn-cs"/>
            </a:rPr>
            <a:t>HSE-OHS-IB</a:t>
          </a:r>
        </a:p>
        <a:p>
          <a:r>
            <a:rPr lang="en-GB" sz="1400" kern="1200" dirty="0">
              <a:solidFill>
                <a:schemeClr val="tx1"/>
              </a:solidFill>
            </a:rPr>
            <a:t>Infrastructure &amp; Building Safety Engineering</a:t>
          </a:r>
        </a:p>
      </dgm:t>
    </dgm:pt>
    <dgm:pt modelId="{7F5C7819-CC58-49CA-BC51-207B75ED6E25}" type="parTrans" cxnId="{DC08DF0E-1B2E-4874-8EBC-273AB15F4BE9}">
      <dgm:prSet/>
      <dgm:spPr/>
      <dgm:t>
        <a:bodyPr/>
        <a:lstStyle/>
        <a:p>
          <a:endParaRPr lang="en-GB"/>
        </a:p>
      </dgm:t>
    </dgm:pt>
    <dgm:pt modelId="{8CA6988B-9EB6-46E1-B2E9-A30D3C5F3B54}" type="sibTrans" cxnId="{DC08DF0E-1B2E-4874-8EBC-273AB15F4BE9}">
      <dgm:prSet/>
      <dgm:spPr/>
      <dgm:t>
        <a:bodyPr/>
        <a:lstStyle/>
        <a:p>
          <a:endParaRPr lang="en-GB"/>
        </a:p>
      </dgm:t>
    </dgm:pt>
    <dgm:pt modelId="{42656136-A377-4FF0-BCD9-D5F0F7E1A078}">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HSE-OHS-ME</a:t>
          </a:r>
        </a:p>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Medical Service</a:t>
          </a:r>
          <a:endParaRPr lang="en-GB" sz="1400" kern="1200" dirty="0">
            <a:solidFill>
              <a:schemeClr val="tx1"/>
            </a:solidFill>
            <a:latin typeface="Arial"/>
            <a:ea typeface="+mn-ea"/>
            <a:cs typeface="+mn-cs"/>
          </a:endParaRPr>
        </a:p>
      </dgm:t>
    </dgm:pt>
    <dgm:pt modelId="{003CFB9E-34EB-4F5E-8D1D-3174E91D11F6}" type="parTrans" cxnId="{84E2CA69-BE8E-449E-8BF4-53071D6AEB88}">
      <dgm:prSet/>
      <dgm:spPr/>
      <dgm:t>
        <a:bodyPr/>
        <a:lstStyle/>
        <a:p>
          <a:endParaRPr lang="en-GB"/>
        </a:p>
      </dgm:t>
    </dgm:pt>
    <dgm:pt modelId="{E5417B93-1C5C-475E-B497-43E53539C4D2}" type="sibTrans" cxnId="{84E2CA69-BE8E-449E-8BF4-53071D6AEB88}">
      <dgm:prSet/>
      <dgm:spPr/>
      <dgm:t>
        <a:bodyPr/>
        <a:lstStyle/>
        <a:p>
          <a:endParaRPr lang="en-GB"/>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Marsh</a:t>
          </a:r>
        </a:p>
      </dgm:t>
    </dgm:pt>
    <dgm:pt modelId="{F345A42F-700A-4119-A39E-92E7A6F56207}" type="parTrans" cxnId="{66711FC8-6D13-4365-B99C-6E457BC1ACA6}">
      <dgm:prSet/>
      <dgm:spPr/>
      <dgm:t>
        <a:bodyPr/>
        <a:lstStyle/>
        <a:p>
          <a:endParaRPr lang="en-GB"/>
        </a:p>
      </dgm:t>
    </dgm:pt>
    <dgm:pt modelId="{39BC31D5-C0D1-4B91-8652-00EBBC933BCF}" type="sibTrans" cxnId="{66711FC8-6D13-4365-B99C-6E457BC1ACA6}">
      <dgm:prSet/>
      <dgm:spPr/>
      <dgm:t>
        <a:bodyPr/>
        <a:lstStyle/>
        <a:p>
          <a:endParaRPr lang="en-GB"/>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La Mendola</a:t>
          </a:r>
          <a:endParaRPr lang="en-GB" sz="1200" kern="1200" dirty="0">
            <a:solidFill>
              <a:srgbClr val="0033A0">
                <a:hueOff val="0"/>
                <a:satOff val="0"/>
                <a:lumOff val="0"/>
                <a:alphaOff val="0"/>
              </a:srgbClr>
            </a:solidFill>
            <a:latin typeface="Arial"/>
            <a:ea typeface="+mn-ea"/>
            <a:cs typeface="+mn-cs"/>
          </a:endParaRPr>
        </a:p>
      </dgm:t>
    </dgm:pt>
    <dgm:pt modelId="{13EBF551-F26C-487A-A202-8BFD16BB875D}" type="parTrans" cxnId="{4C1D6ED3-38FA-45A1-BA77-BE3E4ED03B75}">
      <dgm:prSet/>
      <dgm:spPr/>
      <dgm:t>
        <a:bodyPr/>
        <a:lstStyle/>
        <a:p>
          <a:endParaRPr lang="en-GB"/>
        </a:p>
      </dgm:t>
    </dgm:pt>
    <dgm:pt modelId="{D2FD29D1-29DF-45DA-B1E8-8FA57048C3BA}" type="sibTrans" cxnId="{4C1D6ED3-38FA-45A1-BA77-BE3E4ED03B75}">
      <dgm:prSet/>
      <dgm:spPr/>
      <dgm:t>
        <a:bodyPr/>
        <a:lstStyle/>
        <a:p>
          <a:endParaRPr lang="en-GB"/>
        </a:p>
      </dgm:t>
    </dgm:pt>
    <dgm:pt modelId="{B29A1E7E-F4E8-4B9D-94A5-82DBB93E2E96}">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B. Delille </a:t>
          </a:r>
          <a:br>
            <a:rPr lang="fr-CH" sz="1200" kern="1200" dirty="0">
              <a:solidFill>
                <a:srgbClr val="0033A0">
                  <a:hueOff val="0"/>
                  <a:satOff val="0"/>
                  <a:lumOff val="0"/>
                  <a:alphaOff val="0"/>
                </a:srgbClr>
              </a:solidFill>
              <a:latin typeface="Arial"/>
              <a:ea typeface="+mn-ea"/>
              <a:cs typeface="+mn-cs"/>
            </a:rPr>
          </a:br>
          <a:r>
            <a:rPr lang="fr-CH" sz="1200" kern="1200" dirty="0">
              <a:solidFill>
                <a:srgbClr val="0033A0">
                  <a:hueOff val="0"/>
                  <a:satOff val="0"/>
                  <a:lumOff val="0"/>
                  <a:alphaOff val="0"/>
                </a:srgbClr>
              </a:solidFill>
              <a:latin typeface="Arial"/>
              <a:ea typeface="+mn-ea"/>
              <a:cs typeface="+mn-cs"/>
            </a:rPr>
            <a:t>(ad </a:t>
          </a:r>
          <a:r>
            <a:rPr lang="fr-CH" sz="1200" kern="1200" dirty="0" err="1">
              <a:solidFill>
                <a:srgbClr val="0033A0">
                  <a:hueOff val="0"/>
                  <a:satOff val="0"/>
                  <a:lumOff val="0"/>
                  <a:alphaOff val="0"/>
                </a:srgbClr>
              </a:solidFill>
              <a:latin typeface="Arial"/>
              <a:ea typeface="+mn-ea"/>
              <a:cs typeface="+mn-cs"/>
            </a:rPr>
            <a:t>interim</a:t>
          </a:r>
          <a:r>
            <a:rPr lang="fr-CH" sz="1200" kern="1200" dirty="0">
              <a:solidFill>
                <a:srgbClr val="0033A0">
                  <a:hueOff val="0"/>
                  <a:satOff val="0"/>
                  <a:lumOff val="0"/>
                  <a:alphaOff val="0"/>
                </a:srgbClr>
              </a:solidFill>
              <a:latin typeface="Arial"/>
              <a:ea typeface="+mn-ea"/>
              <a:cs typeface="+mn-cs"/>
            </a:rPr>
            <a:t>)</a:t>
          </a:r>
          <a:endParaRPr lang="en-GB" sz="1200" kern="1200" dirty="0">
            <a:solidFill>
              <a:srgbClr val="0033A0">
                <a:hueOff val="0"/>
                <a:satOff val="0"/>
                <a:lumOff val="0"/>
                <a:alphaOff val="0"/>
              </a:srgbClr>
            </a:solidFill>
            <a:latin typeface="Arial"/>
            <a:ea typeface="+mn-ea"/>
            <a:cs typeface="+mn-cs"/>
          </a:endParaRPr>
        </a:p>
      </dgm:t>
    </dgm:pt>
    <dgm:pt modelId="{713530C3-834E-47C0-B2DF-0E3BBA0D3BAB}" type="parTrans" cxnId="{55DE625D-39A1-4C61-BED8-CED6999F543E}">
      <dgm:prSet/>
      <dgm:spPr/>
      <dgm:t>
        <a:bodyPr/>
        <a:lstStyle/>
        <a:p>
          <a:endParaRPr lang="en-GB"/>
        </a:p>
      </dgm:t>
    </dgm:pt>
    <dgm:pt modelId="{13856764-F8DB-4EAF-BA37-362B7853D516}" type="sibTrans" cxnId="{55DE625D-39A1-4C61-BED8-CED6999F543E}">
      <dgm:prSet/>
      <dgm:spPr/>
      <dgm:t>
        <a:bodyPr/>
        <a:lstStyle/>
        <a:p>
          <a:endParaRPr lang="en-GB"/>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1"/>
      <dgm:spPr/>
    </dgm:pt>
    <dgm:pt modelId="{2BED24A3-B5DC-4FEB-B30C-4A309175FC50}" type="pres">
      <dgm:prSet presAssocID="{5ECC2EB4-E6F6-42BE-BE08-3622BA8B50CE}" presName="text" presStyleLbl="fgAcc0" presStyleIdx="0" presStyleCnt="1" custScaleX="207221" custScaleY="131819"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3"/>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3"/>
      <dgm:spPr/>
    </dgm:pt>
    <dgm:pt modelId="{BBC0C9AF-4C46-40CE-AA1F-6A5AE7088A90}" type="pres">
      <dgm:prSet presAssocID="{A8ED70F5-7EF0-47EB-8173-566B5C636C75}" presName="text2" presStyleLbl="fgAcc2" presStyleIdx="0" presStyleCnt="3">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3"/>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3"/>
      <dgm:spPr/>
    </dgm:pt>
    <dgm:pt modelId="{EF091D53-1448-462E-8409-0D469939921A}" type="pres">
      <dgm:prSet presAssocID="{F18EFE34-10AE-4190-B214-ADA0D04B24AA}" presName="text3" presStyleLbl="fgAcc3" presStyleIdx="0" presStyleCnt="3" custScaleX="99662" custScaleY="59423">
        <dgm:presLayoutVars>
          <dgm:chPref val="3"/>
        </dgm:presLayoutVars>
      </dgm:prSet>
      <dgm:spPr>
        <a:xfrm>
          <a:off x="2514221" y="3560130"/>
          <a:ext cx="1641858" cy="621633"/>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3"/>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3"/>
      <dgm:spPr/>
    </dgm:pt>
    <dgm:pt modelId="{131EC524-4667-437D-9297-A71F6AAC0B01}" type="pres">
      <dgm:prSet presAssocID="{5E12CDF9-26C9-41B7-8EB3-5BC9D86E5787}" presName="text2" presStyleLbl="fgAcc2" presStyleIdx="1" presStyleCnt="3">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3"/>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3"/>
      <dgm:spPr/>
    </dgm:pt>
    <dgm:pt modelId="{B3E9CFA5-427C-4CDB-AB28-BFD817812913}" type="pres">
      <dgm:prSet presAssocID="{D424D07F-EC20-46C0-82FE-591EC6A708A2}" presName="text3" presStyleLbl="fgAcc3" presStyleIdx="1" presStyleCnt="3"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 modelId="{E906109A-D18E-403F-B126-73F14F906E11}" type="pres">
      <dgm:prSet presAssocID="{003CFB9E-34EB-4F5E-8D1D-3174E91D11F6}" presName="Name10" presStyleLbl="parChTrans1D2" presStyleIdx="2" presStyleCnt="3"/>
      <dgm:spPr/>
    </dgm:pt>
    <dgm:pt modelId="{34F8F159-754A-45E8-9870-4235D5E72D86}" type="pres">
      <dgm:prSet presAssocID="{42656136-A377-4FF0-BCD9-D5F0F7E1A078}" presName="hierRoot2" presStyleCnt="0"/>
      <dgm:spPr/>
    </dgm:pt>
    <dgm:pt modelId="{A0249EA5-9EB7-4369-A6E5-D74C7B13F4E2}" type="pres">
      <dgm:prSet presAssocID="{42656136-A377-4FF0-BCD9-D5F0F7E1A078}" presName="composite2" presStyleCnt="0"/>
      <dgm:spPr/>
    </dgm:pt>
    <dgm:pt modelId="{4D689A84-071D-432A-9840-FF2EE5946F77}" type="pres">
      <dgm:prSet presAssocID="{42656136-A377-4FF0-BCD9-D5F0F7E1A078}" presName="background2" presStyleLbl="node2" presStyleIdx="2" presStyleCnt="3"/>
      <dgm:spPr/>
    </dgm:pt>
    <dgm:pt modelId="{30BCD52F-71C4-4590-BD06-C0AC8FAB9005}" type="pres">
      <dgm:prSet presAssocID="{42656136-A377-4FF0-BCD9-D5F0F7E1A078}" presName="text2" presStyleLbl="fgAcc2" presStyleIdx="2" presStyleCnt="3">
        <dgm:presLayoutVars>
          <dgm:chPref val="3"/>
        </dgm:presLayoutVars>
      </dgm:prSet>
      <dgm:spPr>
        <a:xfrm>
          <a:off x="4846668" y="2046783"/>
          <a:ext cx="1894708" cy="1203139"/>
        </a:xfrm>
        <a:prstGeom prst="roundRect">
          <a:avLst>
            <a:gd name="adj" fmla="val 10000"/>
          </a:avLst>
        </a:prstGeom>
      </dgm:spPr>
    </dgm:pt>
    <dgm:pt modelId="{94D5C02C-9F21-429A-8C60-205E5E2F4008}" type="pres">
      <dgm:prSet presAssocID="{42656136-A377-4FF0-BCD9-D5F0F7E1A078}" presName="hierChild3" presStyleCnt="0"/>
      <dgm:spPr/>
    </dgm:pt>
    <dgm:pt modelId="{C1079784-6675-4A6F-BDF9-00759A80AA9D}" type="pres">
      <dgm:prSet presAssocID="{713530C3-834E-47C0-B2DF-0E3BBA0D3BAB}" presName="Name17" presStyleLbl="parChTrans1D3" presStyleIdx="2" presStyleCnt="3"/>
      <dgm:spPr/>
    </dgm:pt>
    <dgm:pt modelId="{54A9D446-0912-461D-9B59-66CBB66AB2E8}" type="pres">
      <dgm:prSet presAssocID="{B29A1E7E-F4E8-4B9D-94A5-82DBB93E2E96}" presName="hierRoot3" presStyleCnt="0"/>
      <dgm:spPr/>
    </dgm:pt>
    <dgm:pt modelId="{1F06D818-6532-4C60-977D-8E07FF362081}" type="pres">
      <dgm:prSet presAssocID="{B29A1E7E-F4E8-4B9D-94A5-82DBB93E2E96}" presName="composite3" presStyleCnt="0"/>
      <dgm:spPr/>
    </dgm:pt>
    <dgm:pt modelId="{9E52221F-43A3-454B-9892-CDC4DC2F69D7}" type="pres">
      <dgm:prSet presAssocID="{B29A1E7E-F4E8-4B9D-94A5-82DBB93E2E96}" presName="background3" presStyleLbl="node3" presStyleIdx="2" presStyleCnt="3"/>
      <dgm:spPr/>
    </dgm:pt>
    <dgm:pt modelId="{7E395B07-9B26-4CF5-B372-683437090457}" type="pres">
      <dgm:prSet presAssocID="{B29A1E7E-F4E8-4B9D-94A5-82DBB93E2E96}" presName="text3" presStyleLbl="fgAcc3" presStyleIdx="2" presStyleCnt="3" custScaleY="57962">
        <dgm:presLayoutVars>
          <dgm:chPref val="3"/>
        </dgm:presLayoutVars>
      </dgm:prSet>
      <dgm:spPr>
        <a:xfrm>
          <a:off x="4898836" y="3479199"/>
          <a:ext cx="1777226" cy="717908"/>
        </a:xfrm>
        <a:prstGeom prst="roundRect">
          <a:avLst>
            <a:gd name="adj" fmla="val 10000"/>
          </a:avLst>
        </a:prstGeom>
      </dgm:spPr>
    </dgm:pt>
    <dgm:pt modelId="{9F5F8853-DF73-4279-A72E-E5AF8619AF70}" type="pres">
      <dgm:prSet presAssocID="{B29A1E7E-F4E8-4B9D-94A5-82DBB93E2E96}" presName="hierChild4" presStyleCnt="0"/>
      <dgm:spPr/>
    </dgm:pt>
  </dgm:ptLst>
  <dgm:cxnLst>
    <dgm:cxn modelId="{DC08DF0E-1B2E-4874-8EBC-273AB15F4BE9}" srcId="{5ECC2EB4-E6F6-42BE-BE08-3622BA8B50CE}" destId="{5E12CDF9-26C9-41B7-8EB3-5BC9D86E5787}" srcOrd="1" destOrd="0" parTransId="{7F5C7819-CC58-49CA-BC51-207B75ED6E25}" sibTransId="{8CA6988B-9EB6-46E1-B2E9-A30D3C5F3B54}"/>
    <dgm:cxn modelId="{AD608912-C6DF-4859-9289-9D614C98EF38}" type="presOf" srcId="{003CFB9E-34EB-4F5E-8D1D-3174E91D11F6}" destId="{E906109A-D18E-403F-B126-73F14F906E11}" srcOrd="0" destOrd="0" presId="urn:microsoft.com/office/officeart/2005/8/layout/hierarchy1"/>
    <dgm:cxn modelId="{C2D9F72B-ABA6-4147-995D-BF71022361AD}" type="presOf" srcId="{7F5C7819-CC58-49CA-BC51-207B75ED6E25}" destId="{19147969-03FD-4CDB-8632-AA2EB8C1ACB1}" srcOrd="0" destOrd="0" presId="urn:microsoft.com/office/officeart/2005/8/layout/hierarchy1"/>
    <dgm:cxn modelId="{55DE625D-39A1-4C61-BED8-CED6999F543E}" srcId="{42656136-A377-4FF0-BCD9-D5F0F7E1A078}" destId="{B29A1E7E-F4E8-4B9D-94A5-82DBB93E2E96}" srcOrd="0" destOrd="0" parTransId="{713530C3-834E-47C0-B2DF-0E3BBA0D3BAB}" sibTransId="{13856764-F8DB-4EAF-BA37-362B7853D516}"/>
    <dgm:cxn modelId="{A53B4341-20F3-497C-B543-6D5346B5AD66}" type="presOf" srcId="{5E12CDF9-26C9-41B7-8EB3-5BC9D86E5787}" destId="{131EC524-4667-437D-9297-A71F6AAC0B01}"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84E2CA69-BE8E-449E-8BF4-53071D6AEB88}" srcId="{5ECC2EB4-E6F6-42BE-BE08-3622BA8B50CE}" destId="{42656136-A377-4FF0-BCD9-D5F0F7E1A078}" srcOrd="2" destOrd="0" parTransId="{003CFB9E-34EB-4F5E-8D1D-3174E91D11F6}" sibTransId="{E5417B93-1C5C-475E-B497-43E53539C4D2}"/>
    <dgm:cxn modelId="{A180874A-EFF9-469F-923B-594CC5B3841B}" type="presOf" srcId="{5ECC2EB4-E6F6-42BE-BE08-3622BA8B50CE}" destId="{2BED24A3-B5DC-4FEB-B30C-4A309175FC50}" srcOrd="0" destOrd="0" presId="urn:microsoft.com/office/officeart/2005/8/layout/hierarchy1"/>
    <dgm:cxn modelId="{C8C0DB5A-E2B1-4DCF-B610-107C980A4F76}" type="presOf" srcId="{A8ED70F5-7EF0-47EB-8173-566B5C636C75}" destId="{BBC0C9AF-4C46-40CE-AA1F-6A5AE7088A9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3A583484-5D7E-4A16-9C60-B8D72B7C9F81}" type="presOf" srcId="{713530C3-834E-47C0-B2DF-0E3BBA0D3BAB}" destId="{C1079784-6675-4A6F-BDF9-00759A80AA9D}" srcOrd="0" destOrd="0" presId="urn:microsoft.com/office/officeart/2005/8/layout/hierarchy1"/>
    <dgm:cxn modelId="{3D647CB4-8158-4248-B0A3-F8B5655B52BC}" type="presOf" srcId="{96602FDE-50FD-4382-8C57-871B97EF1870}" destId="{EA86E80E-5E72-4882-A68B-4FAA00C9148D}"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66711FC8-6D13-4365-B99C-6E457BC1ACA6}" srcId="{A8ED70F5-7EF0-47EB-8173-566B5C636C75}" destId="{F18EFE34-10AE-4190-B214-ADA0D04B24AA}" srcOrd="0" destOrd="0" parTransId="{F345A42F-700A-4119-A39E-92E7A6F56207}" sibTransId="{39BC31D5-C0D1-4B91-8652-00EBBC933BCF}"/>
    <dgm:cxn modelId="{45854DD0-3DFB-4122-9D8B-1A1F12C1F853}" type="presOf" srcId="{42656136-A377-4FF0-BCD9-D5F0F7E1A078}" destId="{30BCD52F-71C4-4590-BD06-C0AC8FAB9005}" srcOrd="0" destOrd="0" presId="urn:microsoft.com/office/officeart/2005/8/layout/hierarchy1"/>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0194F9E4-711D-40CF-8C9A-E8FEB6547141}" type="presOf" srcId="{B29A1E7E-F4E8-4B9D-94A5-82DBB93E2E96}" destId="{7E395B07-9B26-4CF5-B372-683437090457}"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 modelId="{5D848818-E2F6-4C5C-A6E1-620ECE4D5CC1}" type="presParOf" srcId="{D55BC6BA-C32F-4ED4-9D9A-FE465E794D72}" destId="{E906109A-D18E-403F-B126-73F14F906E11}" srcOrd="4" destOrd="0" presId="urn:microsoft.com/office/officeart/2005/8/layout/hierarchy1"/>
    <dgm:cxn modelId="{1FC54B2E-2772-4843-A283-457BE4BD7DD6}" type="presParOf" srcId="{D55BC6BA-C32F-4ED4-9D9A-FE465E794D72}" destId="{34F8F159-754A-45E8-9870-4235D5E72D86}" srcOrd="5" destOrd="0" presId="urn:microsoft.com/office/officeart/2005/8/layout/hierarchy1"/>
    <dgm:cxn modelId="{6BB53A80-AECD-4721-B3ED-43E81574459F}" type="presParOf" srcId="{34F8F159-754A-45E8-9870-4235D5E72D86}" destId="{A0249EA5-9EB7-4369-A6E5-D74C7B13F4E2}" srcOrd="0" destOrd="0" presId="urn:microsoft.com/office/officeart/2005/8/layout/hierarchy1"/>
    <dgm:cxn modelId="{0131FBC1-A582-453C-9A0B-03960D6FED54}" type="presParOf" srcId="{A0249EA5-9EB7-4369-A6E5-D74C7B13F4E2}" destId="{4D689A84-071D-432A-9840-FF2EE5946F77}" srcOrd="0" destOrd="0" presId="urn:microsoft.com/office/officeart/2005/8/layout/hierarchy1"/>
    <dgm:cxn modelId="{31BFD8C6-C861-414F-86ED-A432094A1A4E}" type="presParOf" srcId="{A0249EA5-9EB7-4369-A6E5-D74C7B13F4E2}" destId="{30BCD52F-71C4-4590-BD06-C0AC8FAB9005}" srcOrd="1" destOrd="0" presId="urn:microsoft.com/office/officeart/2005/8/layout/hierarchy1"/>
    <dgm:cxn modelId="{264FB014-212F-44A4-9E3E-3407B6B4DB9A}" type="presParOf" srcId="{34F8F159-754A-45E8-9870-4235D5E72D86}" destId="{94D5C02C-9F21-429A-8C60-205E5E2F4008}" srcOrd="1" destOrd="0" presId="urn:microsoft.com/office/officeart/2005/8/layout/hierarchy1"/>
    <dgm:cxn modelId="{6FF208F4-3FDC-4328-A32C-767B251E60BC}" type="presParOf" srcId="{94D5C02C-9F21-429A-8C60-205E5E2F4008}" destId="{C1079784-6675-4A6F-BDF9-00759A80AA9D}" srcOrd="0" destOrd="0" presId="urn:microsoft.com/office/officeart/2005/8/layout/hierarchy1"/>
    <dgm:cxn modelId="{A974D812-63EE-419B-B033-574835F60118}" type="presParOf" srcId="{94D5C02C-9F21-429A-8C60-205E5E2F4008}" destId="{54A9D446-0912-461D-9B59-66CBB66AB2E8}" srcOrd="1" destOrd="0" presId="urn:microsoft.com/office/officeart/2005/8/layout/hierarchy1"/>
    <dgm:cxn modelId="{5F5F7F3F-7E77-42C5-B1C9-93D58DE3C999}" type="presParOf" srcId="{54A9D446-0912-461D-9B59-66CBB66AB2E8}" destId="{1F06D818-6532-4C60-977D-8E07FF362081}" srcOrd="0" destOrd="0" presId="urn:microsoft.com/office/officeart/2005/8/layout/hierarchy1"/>
    <dgm:cxn modelId="{E6F22523-5F67-45DE-BCDF-D182A9DF995F}" type="presParOf" srcId="{1F06D818-6532-4C60-977D-8E07FF362081}" destId="{9E52221F-43A3-454B-9892-CDC4DC2F69D7}" srcOrd="0" destOrd="0" presId="urn:microsoft.com/office/officeart/2005/8/layout/hierarchy1"/>
    <dgm:cxn modelId="{EAA1227A-B231-4D1A-9B83-25AFC3AA38C8}" type="presParOf" srcId="{1F06D818-6532-4C60-977D-8E07FF362081}" destId="{7E395B07-9B26-4CF5-B372-683437090457}" srcOrd="1" destOrd="0" presId="urn:microsoft.com/office/officeart/2005/8/layout/hierarchy1"/>
    <dgm:cxn modelId="{148FC964-FF66-4491-9D8F-FE7568112ECF}" type="presParOf" srcId="{54A9D446-0912-461D-9B59-66CBB66AB2E8}" destId="{9F5F8853-DF73-4279-A72E-E5AF8619AF7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fr-CH" sz="1600" b="1" kern="1200" baseline="0" dirty="0">
              <a:solidFill>
                <a:schemeClr val="bg1"/>
              </a:solidFill>
              <a:latin typeface="Arial"/>
              <a:ea typeface="+mn-ea"/>
              <a:cs typeface="+mn-cs"/>
            </a:rPr>
            <a:t>HSE-FRS</a:t>
          </a:r>
        </a:p>
        <a:p>
          <a:r>
            <a:rPr lang="fr-CH" sz="1600" b="1" kern="1200" baseline="0" dirty="0" err="1">
              <a:solidFill>
                <a:schemeClr val="bg1"/>
              </a:solidFill>
              <a:latin typeface="Arial"/>
              <a:ea typeface="+mn-ea"/>
              <a:cs typeface="+mn-cs"/>
            </a:rPr>
            <a:t>Fire</a:t>
          </a:r>
          <a:r>
            <a:rPr lang="fr-CH" sz="1600" b="1" kern="1200" baseline="0" dirty="0">
              <a:solidFill>
                <a:schemeClr val="bg1"/>
              </a:solidFill>
              <a:latin typeface="Arial"/>
              <a:ea typeface="+mn-ea"/>
              <a:cs typeface="+mn-cs"/>
            </a:rPr>
            <a:t> &amp; Rescue Service</a:t>
          </a:r>
        </a:p>
        <a:p>
          <a:r>
            <a:rPr lang="fr-CH" sz="1600" b="1" kern="1200" baseline="0" dirty="0">
              <a:solidFill>
                <a:schemeClr val="bg1"/>
              </a:solidFill>
              <a:latin typeface="Arial"/>
              <a:ea typeface="+mn-ea"/>
              <a:cs typeface="+mn-cs"/>
            </a:rPr>
            <a:t>GL: P. Bonnal / DGL: O. Deschamps,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S. Gunning, M. Nas</a:t>
          </a:r>
        </a:p>
      </dgm:t>
    </dgm:pt>
    <dgm:pt modelId="{D020838D-D8BF-46E1-9ADF-54890D47B120}" type="parTrans" cxnId="{14643CB8-ECFB-44F7-BC9F-A15CBF611A19}">
      <dgm:prSet/>
      <dgm:spPr/>
      <dgm:t>
        <a:bodyPr/>
        <a:lstStyle/>
        <a:p>
          <a:endParaRPr lang="en-GB"/>
        </a:p>
      </dgm:t>
    </dgm:pt>
    <dgm:pt modelId="{69A4337A-7BD6-4B19-A5F9-7C9F9A2B9498}" type="sibTrans" cxnId="{14643CB8-ECFB-44F7-BC9F-A15CBF611A19}">
      <dgm:prSet/>
      <dgm:spPr/>
      <dgm:t>
        <a:bodyPr/>
        <a:lstStyle/>
        <a:p>
          <a:endParaRPr lang="en-GB"/>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HSE-FRS-CI</a:t>
          </a:r>
        </a:p>
        <a:p>
          <a:pPr marL="0" lvl="0" algn="ctr" defTabSz="711200">
            <a:lnSpc>
              <a:spcPct val="90000"/>
            </a:lnSpc>
            <a:spcBef>
              <a:spcPct val="0"/>
            </a:spcBef>
            <a:spcAft>
              <a:spcPct val="35000"/>
            </a:spcAft>
            <a:buNone/>
          </a:pPr>
          <a:r>
            <a:rPr lang="en-GB" sz="1400" kern="1200" dirty="0">
              <a:solidFill>
                <a:schemeClr val="tx1"/>
              </a:solidFill>
              <a:latin typeface="Arial"/>
              <a:ea typeface="+mn-ea"/>
              <a:cs typeface="+mn-cs"/>
            </a:rPr>
            <a:t>Incident </a:t>
          </a:r>
          <a:br>
            <a:rPr lang="en-GB" sz="1400" kern="1200" dirty="0">
              <a:solidFill>
                <a:schemeClr val="tx1"/>
              </a:solidFill>
              <a:latin typeface="Arial"/>
              <a:ea typeface="+mn-ea"/>
              <a:cs typeface="+mn-cs"/>
            </a:rPr>
          </a:br>
          <a:r>
            <a:rPr lang="en-GB" sz="1400" kern="1200" dirty="0">
              <a:solidFill>
                <a:schemeClr val="tx1"/>
              </a:solidFill>
              <a:latin typeface="Arial"/>
              <a:ea typeface="+mn-ea"/>
              <a:cs typeface="+mn-cs"/>
            </a:rPr>
            <a:t>Command</a:t>
          </a:r>
        </a:p>
      </dgm:t>
    </dgm:pt>
    <dgm:pt modelId="{96602FDE-50FD-4382-8C57-871B97EF1870}" type="parTrans" cxnId="{23F712F4-25F9-43D5-8B70-E9F487B02B78}">
      <dgm:prSet/>
      <dgm:spPr/>
      <dgm:t>
        <a:bodyPr/>
        <a:lstStyle/>
        <a:p>
          <a:endParaRPr lang="en-GB"/>
        </a:p>
      </dgm:t>
    </dgm:pt>
    <dgm:pt modelId="{F673AF3B-9393-410F-B58B-073C8FE71B57}" type="sibTrans" cxnId="{23F712F4-25F9-43D5-8B70-E9F487B02B78}">
      <dgm:prSet/>
      <dgm:spPr/>
      <dgm:t>
        <a:bodyPr/>
        <a:lstStyle/>
        <a:p>
          <a:endParaRPr lang="en-GB"/>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fr-CH" sz="1400" kern="1200" dirty="0">
              <a:solidFill>
                <a:schemeClr val="tx1"/>
              </a:solidFill>
              <a:latin typeface="Arial"/>
              <a:ea typeface="+mn-ea"/>
              <a:cs typeface="+mn-cs"/>
            </a:rPr>
            <a:t>HSE-FRS-OP</a:t>
          </a:r>
        </a:p>
        <a:p>
          <a:r>
            <a:rPr lang="en-GB" sz="1400" kern="1200" dirty="0">
              <a:solidFill>
                <a:schemeClr val="tx1"/>
              </a:solidFill>
            </a:rPr>
            <a:t>Operations &amp; Planning</a:t>
          </a:r>
        </a:p>
      </dgm:t>
    </dgm:pt>
    <dgm:pt modelId="{7F5C7819-CC58-49CA-BC51-207B75ED6E25}" type="parTrans" cxnId="{DC08DF0E-1B2E-4874-8EBC-273AB15F4BE9}">
      <dgm:prSet/>
      <dgm:spPr/>
      <dgm:t>
        <a:bodyPr/>
        <a:lstStyle/>
        <a:p>
          <a:endParaRPr lang="en-GB"/>
        </a:p>
      </dgm:t>
    </dgm:pt>
    <dgm:pt modelId="{8CA6988B-9EB6-46E1-B2E9-A30D3C5F3B54}" type="sibTrans" cxnId="{DC08DF0E-1B2E-4874-8EBC-273AB15F4BE9}">
      <dgm:prSet/>
      <dgm:spPr/>
      <dgm:t>
        <a:bodyPr/>
        <a:lstStyle/>
        <a:p>
          <a:endParaRPr lang="en-GB"/>
        </a:p>
      </dgm:t>
    </dgm:pt>
    <dgm:pt modelId="{42656136-A377-4FF0-BCD9-D5F0F7E1A078}">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fr-CH" sz="1400" kern="1200" dirty="0">
              <a:solidFill>
                <a:schemeClr val="tx1"/>
              </a:solidFill>
              <a:latin typeface="Arial"/>
              <a:ea typeface="+mn-ea"/>
              <a:cs typeface="+mn-cs"/>
            </a:rPr>
            <a:t>HSE-FRS-SI</a:t>
          </a:r>
        </a:p>
        <a:p>
          <a:pPr marL="0" lvl="0" algn="ctr" defTabSz="711200">
            <a:lnSpc>
              <a:spcPct val="90000"/>
            </a:lnSpc>
            <a:spcBef>
              <a:spcPct val="0"/>
            </a:spcBef>
            <a:spcAft>
              <a:spcPct val="35000"/>
            </a:spcAft>
            <a:buNone/>
          </a:pPr>
          <a:r>
            <a:rPr lang="fr-CH" sz="1400" kern="1200" dirty="0" err="1">
              <a:solidFill>
                <a:schemeClr val="tx1"/>
              </a:solidFill>
              <a:latin typeface="Arial"/>
              <a:ea typeface="+mn-ea"/>
              <a:cs typeface="+mn-cs"/>
            </a:rPr>
            <a:t>Systems</a:t>
          </a:r>
          <a:r>
            <a:rPr lang="fr-CH" sz="1400" kern="1200" dirty="0">
              <a:solidFill>
                <a:schemeClr val="tx1"/>
              </a:solidFill>
              <a:latin typeface="Arial"/>
              <a:ea typeface="+mn-ea"/>
              <a:cs typeface="+mn-cs"/>
            </a:rPr>
            <a:t> &amp; Information</a:t>
          </a:r>
          <a:endParaRPr lang="en-GB" sz="1400" kern="1200" dirty="0">
            <a:solidFill>
              <a:schemeClr val="tx1"/>
            </a:solidFill>
            <a:latin typeface="Arial"/>
            <a:ea typeface="+mn-ea"/>
            <a:cs typeface="+mn-cs"/>
          </a:endParaRPr>
        </a:p>
      </dgm:t>
    </dgm:pt>
    <dgm:pt modelId="{003CFB9E-34EB-4F5E-8D1D-3174E91D11F6}" type="parTrans" cxnId="{84E2CA69-BE8E-449E-8BF4-53071D6AEB88}">
      <dgm:prSet/>
      <dgm:spPr/>
      <dgm:t>
        <a:bodyPr/>
        <a:lstStyle/>
        <a:p>
          <a:endParaRPr lang="en-GB"/>
        </a:p>
      </dgm:t>
    </dgm:pt>
    <dgm:pt modelId="{E5417B93-1C5C-475E-B497-43E53539C4D2}" type="sibTrans" cxnId="{84E2CA69-BE8E-449E-8BF4-53071D6AEB88}">
      <dgm:prSet/>
      <dgm:spPr/>
      <dgm:t>
        <a:bodyPr/>
        <a:lstStyle/>
        <a:p>
          <a:endParaRPr lang="en-GB"/>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M. Nas</a:t>
          </a:r>
        </a:p>
      </dgm:t>
    </dgm:pt>
    <dgm:pt modelId="{F345A42F-700A-4119-A39E-92E7A6F56207}" type="parTrans" cxnId="{66711FC8-6D13-4365-B99C-6E457BC1ACA6}">
      <dgm:prSet/>
      <dgm:spPr/>
      <dgm:t>
        <a:bodyPr/>
        <a:lstStyle/>
        <a:p>
          <a:endParaRPr lang="en-GB"/>
        </a:p>
      </dgm:t>
    </dgm:pt>
    <dgm:pt modelId="{39BC31D5-C0D1-4B91-8652-00EBBC933BCF}" type="sibTrans" cxnId="{66711FC8-6D13-4365-B99C-6E457BC1ACA6}">
      <dgm:prSet/>
      <dgm:spPr/>
      <dgm:t>
        <a:bodyPr/>
        <a:lstStyle/>
        <a:p>
          <a:endParaRPr lang="en-GB"/>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O. Deschamps</a:t>
          </a:r>
          <a:endParaRPr lang="en-GB" sz="1200" kern="1200" dirty="0">
            <a:solidFill>
              <a:srgbClr val="0033A0">
                <a:hueOff val="0"/>
                <a:satOff val="0"/>
                <a:lumOff val="0"/>
                <a:alphaOff val="0"/>
              </a:srgbClr>
            </a:solidFill>
            <a:latin typeface="Arial"/>
            <a:ea typeface="+mn-ea"/>
            <a:cs typeface="+mn-cs"/>
          </a:endParaRPr>
        </a:p>
      </dgm:t>
    </dgm:pt>
    <dgm:pt modelId="{13EBF551-F26C-487A-A202-8BFD16BB875D}" type="parTrans" cxnId="{4C1D6ED3-38FA-45A1-BA77-BE3E4ED03B75}">
      <dgm:prSet/>
      <dgm:spPr/>
      <dgm:t>
        <a:bodyPr/>
        <a:lstStyle/>
        <a:p>
          <a:endParaRPr lang="en-GB"/>
        </a:p>
      </dgm:t>
    </dgm:pt>
    <dgm:pt modelId="{D2FD29D1-29DF-45DA-B1E8-8FA57048C3BA}" type="sibTrans" cxnId="{4C1D6ED3-38FA-45A1-BA77-BE3E4ED03B75}">
      <dgm:prSet/>
      <dgm:spPr/>
      <dgm:t>
        <a:bodyPr/>
        <a:lstStyle/>
        <a:p>
          <a:endParaRPr lang="en-GB"/>
        </a:p>
      </dgm:t>
    </dgm:pt>
    <dgm:pt modelId="{B29A1E7E-F4E8-4B9D-94A5-82DBB93E2E96}">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Gunning</a:t>
          </a:r>
          <a:endParaRPr lang="en-GB" sz="1200" kern="1200" dirty="0">
            <a:solidFill>
              <a:srgbClr val="0033A0">
                <a:hueOff val="0"/>
                <a:satOff val="0"/>
                <a:lumOff val="0"/>
                <a:alphaOff val="0"/>
              </a:srgbClr>
            </a:solidFill>
            <a:latin typeface="Arial"/>
            <a:ea typeface="+mn-ea"/>
            <a:cs typeface="+mn-cs"/>
          </a:endParaRPr>
        </a:p>
      </dgm:t>
    </dgm:pt>
    <dgm:pt modelId="{713530C3-834E-47C0-B2DF-0E3BBA0D3BAB}" type="parTrans" cxnId="{55DE625D-39A1-4C61-BED8-CED6999F543E}">
      <dgm:prSet/>
      <dgm:spPr/>
      <dgm:t>
        <a:bodyPr/>
        <a:lstStyle/>
        <a:p>
          <a:endParaRPr lang="en-GB"/>
        </a:p>
      </dgm:t>
    </dgm:pt>
    <dgm:pt modelId="{13856764-F8DB-4EAF-BA37-362B7853D516}" type="sibTrans" cxnId="{55DE625D-39A1-4C61-BED8-CED6999F543E}">
      <dgm:prSet/>
      <dgm:spPr/>
      <dgm:t>
        <a:bodyPr/>
        <a:lstStyle/>
        <a:p>
          <a:endParaRPr lang="en-GB"/>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1"/>
      <dgm:spPr/>
    </dgm:pt>
    <dgm:pt modelId="{2BED24A3-B5DC-4FEB-B30C-4A309175FC50}" type="pres">
      <dgm:prSet presAssocID="{5ECC2EB4-E6F6-42BE-BE08-3622BA8B50CE}" presName="text" presStyleLbl="fgAcc0" presStyleIdx="0" presStyleCnt="1" custScaleX="251710" custScaleY="131819"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3"/>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3"/>
      <dgm:spPr/>
    </dgm:pt>
    <dgm:pt modelId="{BBC0C9AF-4C46-40CE-AA1F-6A5AE7088A90}" type="pres">
      <dgm:prSet presAssocID="{A8ED70F5-7EF0-47EB-8173-566B5C636C75}" presName="text2" presStyleLbl="fgAcc2" presStyleIdx="0" presStyleCnt="3">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3"/>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3"/>
      <dgm:spPr/>
    </dgm:pt>
    <dgm:pt modelId="{EF091D53-1448-462E-8409-0D469939921A}" type="pres">
      <dgm:prSet presAssocID="{F18EFE34-10AE-4190-B214-ADA0D04B24AA}" presName="text3" presStyleLbl="fgAcc3" presStyleIdx="0" presStyleCnt="3" custScaleX="99662" custScaleY="59423">
        <dgm:presLayoutVars>
          <dgm:chPref val="3"/>
        </dgm:presLayoutVars>
      </dgm:prSet>
      <dgm:spPr>
        <a:xfrm>
          <a:off x="2514221" y="3560130"/>
          <a:ext cx="1641858" cy="621633"/>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3"/>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3"/>
      <dgm:spPr/>
    </dgm:pt>
    <dgm:pt modelId="{131EC524-4667-437D-9297-A71F6AAC0B01}" type="pres">
      <dgm:prSet presAssocID="{5E12CDF9-26C9-41B7-8EB3-5BC9D86E5787}" presName="text2" presStyleLbl="fgAcc2" presStyleIdx="1" presStyleCnt="3">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3"/>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3"/>
      <dgm:spPr/>
    </dgm:pt>
    <dgm:pt modelId="{B3E9CFA5-427C-4CDB-AB28-BFD817812913}" type="pres">
      <dgm:prSet presAssocID="{D424D07F-EC20-46C0-82FE-591EC6A708A2}" presName="text3" presStyleLbl="fgAcc3" presStyleIdx="1" presStyleCnt="3"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 modelId="{E906109A-D18E-403F-B126-73F14F906E11}" type="pres">
      <dgm:prSet presAssocID="{003CFB9E-34EB-4F5E-8D1D-3174E91D11F6}" presName="Name10" presStyleLbl="parChTrans1D2" presStyleIdx="2" presStyleCnt="3"/>
      <dgm:spPr/>
    </dgm:pt>
    <dgm:pt modelId="{34F8F159-754A-45E8-9870-4235D5E72D86}" type="pres">
      <dgm:prSet presAssocID="{42656136-A377-4FF0-BCD9-D5F0F7E1A078}" presName="hierRoot2" presStyleCnt="0"/>
      <dgm:spPr/>
    </dgm:pt>
    <dgm:pt modelId="{A0249EA5-9EB7-4369-A6E5-D74C7B13F4E2}" type="pres">
      <dgm:prSet presAssocID="{42656136-A377-4FF0-BCD9-D5F0F7E1A078}" presName="composite2" presStyleCnt="0"/>
      <dgm:spPr/>
    </dgm:pt>
    <dgm:pt modelId="{4D689A84-071D-432A-9840-FF2EE5946F77}" type="pres">
      <dgm:prSet presAssocID="{42656136-A377-4FF0-BCD9-D5F0F7E1A078}" presName="background2" presStyleLbl="node2" presStyleIdx="2" presStyleCnt="3"/>
      <dgm:spPr/>
    </dgm:pt>
    <dgm:pt modelId="{30BCD52F-71C4-4590-BD06-C0AC8FAB9005}" type="pres">
      <dgm:prSet presAssocID="{42656136-A377-4FF0-BCD9-D5F0F7E1A078}" presName="text2" presStyleLbl="fgAcc2" presStyleIdx="2" presStyleCnt="3">
        <dgm:presLayoutVars>
          <dgm:chPref val="3"/>
        </dgm:presLayoutVars>
      </dgm:prSet>
      <dgm:spPr>
        <a:xfrm>
          <a:off x="4846668" y="2046783"/>
          <a:ext cx="1894708" cy="1203139"/>
        </a:xfrm>
        <a:prstGeom prst="roundRect">
          <a:avLst>
            <a:gd name="adj" fmla="val 10000"/>
          </a:avLst>
        </a:prstGeom>
      </dgm:spPr>
    </dgm:pt>
    <dgm:pt modelId="{94D5C02C-9F21-429A-8C60-205E5E2F4008}" type="pres">
      <dgm:prSet presAssocID="{42656136-A377-4FF0-BCD9-D5F0F7E1A078}" presName="hierChild3" presStyleCnt="0"/>
      <dgm:spPr/>
    </dgm:pt>
    <dgm:pt modelId="{C1079784-6675-4A6F-BDF9-00759A80AA9D}" type="pres">
      <dgm:prSet presAssocID="{713530C3-834E-47C0-B2DF-0E3BBA0D3BAB}" presName="Name17" presStyleLbl="parChTrans1D3" presStyleIdx="2" presStyleCnt="3"/>
      <dgm:spPr/>
    </dgm:pt>
    <dgm:pt modelId="{54A9D446-0912-461D-9B59-66CBB66AB2E8}" type="pres">
      <dgm:prSet presAssocID="{B29A1E7E-F4E8-4B9D-94A5-82DBB93E2E96}" presName="hierRoot3" presStyleCnt="0"/>
      <dgm:spPr/>
    </dgm:pt>
    <dgm:pt modelId="{1F06D818-6532-4C60-977D-8E07FF362081}" type="pres">
      <dgm:prSet presAssocID="{B29A1E7E-F4E8-4B9D-94A5-82DBB93E2E96}" presName="composite3" presStyleCnt="0"/>
      <dgm:spPr/>
    </dgm:pt>
    <dgm:pt modelId="{9E52221F-43A3-454B-9892-CDC4DC2F69D7}" type="pres">
      <dgm:prSet presAssocID="{B29A1E7E-F4E8-4B9D-94A5-82DBB93E2E96}" presName="background3" presStyleLbl="node3" presStyleIdx="2" presStyleCnt="3"/>
      <dgm:spPr/>
    </dgm:pt>
    <dgm:pt modelId="{7E395B07-9B26-4CF5-B372-683437090457}" type="pres">
      <dgm:prSet presAssocID="{B29A1E7E-F4E8-4B9D-94A5-82DBB93E2E96}" presName="text3" presStyleLbl="fgAcc3" presStyleIdx="2" presStyleCnt="3" custScaleY="57962">
        <dgm:presLayoutVars>
          <dgm:chPref val="3"/>
        </dgm:presLayoutVars>
      </dgm:prSet>
      <dgm:spPr>
        <a:xfrm>
          <a:off x="4898836" y="3479199"/>
          <a:ext cx="1777226" cy="717908"/>
        </a:xfrm>
        <a:prstGeom prst="roundRect">
          <a:avLst>
            <a:gd name="adj" fmla="val 10000"/>
          </a:avLst>
        </a:prstGeom>
      </dgm:spPr>
    </dgm:pt>
    <dgm:pt modelId="{9F5F8853-DF73-4279-A72E-E5AF8619AF70}" type="pres">
      <dgm:prSet presAssocID="{B29A1E7E-F4E8-4B9D-94A5-82DBB93E2E96}" presName="hierChild4" presStyleCnt="0"/>
      <dgm:spPr/>
    </dgm:pt>
  </dgm:ptLst>
  <dgm:cxnLst>
    <dgm:cxn modelId="{DC08DF0E-1B2E-4874-8EBC-273AB15F4BE9}" srcId="{5ECC2EB4-E6F6-42BE-BE08-3622BA8B50CE}" destId="{5E12CDF9-26C9-41B7-8EB3-5BC9D86E5787}" srcOrd="1" destOrd="0" parTransId="{7F5C7819-CC58-49CA-BC51-207B75ED6E25}" sibTransId="{8CA6988B-9EB6-46E1-B2E9-A30D3C5F3B54}"/>
    <dgm:cxn modelId="{AD608912-C6DF-4859-9289-9D614C98EF38}" type="presOf" srcId="{003CFB9E-34EB-4F5E-8D1D-3174E91D11F6}" destId="{E906109A-D18E-403F-B126-73F14F906E11}" srcOrd="0" destOrd="0" presId="urn:microsoft.com/office/officeart/2005/8/layout/hierarchy1"/>
    <dgm:cxn modelId="{C2D9F72B-ABA6-4147-995D-BF71022361AD}" type="presOf" srcId="{7F5C7819-CC58-49CA-BC51-207B75ED6E25}" destId="{19147969-03FD-4CDB-8632-AA2EB8C1ACB1}" srcOrd="0" destOrd="0" presId="urn:microsoft.com/office/officeart/2005/8/layout/hierarchy1"/>
    <dgm:cxn modelId="{55DE625D-39A1-4C61-BED8-CED6999F543E}" srcId="{42656136-A377-4FF0-BCD9-D5F0F7E1A078}" destId="{B29A1E7E-F4E8-4B9D-94A5-82DBB93E2E96}" srcOrd="0" destOrd="0" parTransId="{713530C3-834E-47C0-B2DF-0E3BBA0D3BAB}" sibTransId="{13856764-F8DB-4EAF-BA37-362B7853D516}"/>
    <dgm:cxn modelId="{A53B4341-20F3-497C-B543-6D5346B5AD66}" type="presOf" srcId="{5E12CDF9-26C9-41B7-8EB3-5BC9D86E5787}" destId="{131EC524-4667-437D-9297-A71F6AAC0B01}"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84E2CA69-BE8E-449E-8BF4-53071D6AEB88}" srcId="{5ECC2EB4-E6F6-42BE-BE08-3622BA8B50CE}" destId="{42656136-A377-4FF0-BCD9-D5F0F7E1A078}" srcOrd="2" destOrd="0" parTransId="{003CFB9E-34EB-4F5E-8D1D-3174E91D11F6}" sibTransId="{E5417B93-1C5C-475E-B497-43E53539C4D2}"/>
    <dgm:cxn modelId="{A180874A-EFF9-469F-923B-594CC5B3841B}" type="presOf" srcId="{5ECC2EB4-E6F6-42BE-BE08-3622BA8B50CE}" destId="{2BED24A3-B5DC-4FEB-B30C-4A309175FC50}" srcOrd="0" destOrd="0" presId="urn:microsoft.com/office/officeart/2005/8/layout/hierarchy1"/>
    <dgm:cxn modelId="{C8C0DB5A-E2B1-4DCF-B610-107C980A4F76}" type="presOf" srcId="{A8ED70F5-7EF0-47EB-8173-566B5C636C75}" destId="{BBC0C9AF-4C46-40CE-AA1F-6A5AE7088A9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3A583484-5D7E-4A16-9C60-B8D72B7C9F81}" type="presOf" srcId="{713530C3-834E-47C0-B2DF-0E3BBA0D3BAB}" destId="{C1079784-6675-4A6F-BDF9-00759A80AA9D}" srcOrd="0" destOrd="0" presId="urn:microsoft.com/office/officeart/2005/8/layout/hierarchy1"/>
    <dgm:cxn modelId="{3D647CB4-8158-4248-B0A3-F8B5655B52BC}" type="presOf" srcId="{96602FDE-50FD-4382-8C57-871B97EF1870}" destId="{EA86E80E-5E72-4882-A68B-4FAA00C9148D}"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66711FC8-6D13-4365-B99C-6E457BC1ACA6}" srcId="{A8ED70F5-7EF0-47EB-8173-566B5C636C75}" destId="{F18EFE34-10AE-4190-B214-ADA0D04B24AA}" srcOrd="0" destOrd="0" parTransId="{F345A42F-700A-4119-A39E-92E7A6F56207}" sibTransId="{39BC31D5-C0D1-4B91-8652-00EBBC933BCF}"/>
    <dgm:cxn modelId="{45854DD0-3DFB-4122-9D8B-1A1F12C1F853}" type="presOf" srcId="{42656136-A377-4FF0-BCD9-D5F0F7E1A078}" destId="{30BCD52F-71C4-4590-BD06-C0AC8FAB9005}" srcOrd="0" destOrd="0" presId="urn:microsoft.com/office/officeart/2005/8/layout/hierarchy1"/>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0194F9E4-711D-40CF-8C9A-E8FEB6547141}" type="presOf" srcId="{B29A1E7E-F4E8-4B9D-94A5-82DBB93E2E96}" destId="{7E395B07-9B26-4CF5-B372-683437090457}"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 modelId="{5D848818-E2F6-4C5C-A6E1-620ECE4D5CC1}" type="presParOf" srcId="{D55BC6BA-C32F-4ED4-9D9A-FE465E794D72}" destId="{E906109A-D18E-403F-B126-73F14F906E11}" srcOrd="4" destOrd="0" presId="urn:microsoft.com/office/officeart/2005/8/layout/hierarchy1"/>
    <dgm:cxn modelId="{1FC54B2E-2772-4843-A283-457BE4BD7DD6}" type="presParOf" srcId="{D55BC6BA-C32F-4ED4-9D9A-FE465E794D72}" destId="{34F8F159-754A-45E8-9870-4235D5E72D86}" srcOrd="5" destOrd="0" presId="urn:microsoft.com/office/officeart/2005/8/layout/hierarchy1"/>
    <dgm:cxn modelId="{6BB53A80-AECD-4721-B3ED-43E81574459F}" type="presParOf" srcId="{34F8F159-754A-45E8-9870-4235D5E72D86}" destId="{A0249EA5-9EB7-4369-A6E5-D74C7B13F4E2}" srcOrd="0" destOrd="0" presId="urn:microsoft.com/office/officeart/2005/8/layout/hierarchy1"/>
    <dgm:cxn modelId="{0131FBC1-A582-453C-9A0B-03960D6FED54}" type="presParOf" srcId="{A0249EA5-9EB7-4369-A6E5-D74C7B13F4E2}" destId="{4D689A84-071D-432A-9840-FF2EE5946F77}" srcOrd="0" destOrd="0" presId="urn:microsoft.com/office/officeart/2005/8/layout/hierarchy1"/>
    <dgm:cxn modelId="{31BFD8C6-C861-414F-86ED-A432094A1A4E}" type="presParOf" srcId="{A0249EA5-9EB7-4369-A6E5-D74C7B13F4E2}" destId="{30BCD52F-71C4-4590-BD06-C0AC8FAB9005}" srcOrd="1" destOrd="0" presId="urn:microsoft.com/office/officeart/2005/8/layout/hierarchy1"/>
    <dgm:cxn modelId="{264FB014-212F-44A4-9E3E-3407B6B4DB9A}" type="presParOf" srcId="{34F8F159-754A-45E8-9870-4235D5E72D86}" destId="{94D5C02C-9F21-429A-8C60-205E5E2F4008}" srcOrd="1" destOrd="0" presId="urn:microsoft.com/office/officeart/2005/8/layout/hierarchy1"/>
    <dgm:cxn modelId="{6FF208F4-3FDC-4328-A32C-767B251E60BC}" type="presParOf" srcId="{94D5C02C-9F21-429A-8C60-205E5E2F4008}" destId="{C1079784-6675-4A6F-BDF9-00759A80AA9D}" srcOrd="0" destOrd="0" presId="urn:microsoft.com/office/officeart/2005/8/layout/hierarchy1"/>
    <dgm:cxn modelId="{A974D812-63EE-419B-B033-574835F60118}" type="presParOf" srcId="{94D5C02C-9F21-429A-8C60-205E5E2F4008}" destId="{54A9D446-0912-461D-9B59-66CBB66AB2E8}" srcOrd="1" destOrd="0" presId="urn:microsoft.com/office/officeart/2005/8/layout/hierarchy1"/>
    <dgm:cxn modelId="{5F5F7F3F-7E77-42C5-B1C9-93D58DE3C999}" type="presParOf" srcId="{54A9D446-0912-461D-9B59-66CBB66AB2E8}" destId="{1F06D818-6532-4C60-977D-8E07FF362081}" srcOrd="0" destOrd="0" presId="urn:microsoft.com/office/officeart/2005/8/layout/hierarchy1"/>
    <dgm:cxn modelId="{E6F22523-5F67-45DE-BCDF-D182A9DF995F}" type="presParOf" srcId="{1F06D818-6532-4C60-977D-8E07FF362081}" destId="{9E52221F-43A3-454B-9892-CDC4DC2F69D7}" srcOrd="0" destOrd="0" presId="urn:microsoft.com/office/officeart/2005/8/layout/hierarchy1"/>
    <dgm:cxn modelId="{EAA1227A-B231-4D1A-9B83-25AFC3AA38C8}" type="presParOf" srcId="{1F06D818-6532-4C60-977D-8E07FF362081}" destId="{7E395B07-9B26-4CF5-B372-683437090457}" srcOrd="1" destOrd="0" presId="urn:microsoft.com/office/officeart/2005/8/layout/hierarchy1"/>
    <dgm:cxn modelId="{148FC964-FF66-4491-9D8F-FE7568112ECF}" type="presParOf" srcId="{54A9D446-0912-461D-9B59-66CBB66AB2E8}" destId="{9F5F8853-DF73-4279-A72E-E5AF8619AF7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4015C-492C-4240-AA44-1A763D334E83}">
      <dsp:nvSpPr>
        <dsp:cNvPr id="0" name=""/>
        <dsp:cNvSpPr/>
      </dsp:nvSpPr>
      <dsp:spPr>
        <a:xfrm>
          <a:off x="10169287"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97BB1B-D65B-4A55-837B-230317674880}">
      <dsp:nvSpPr>
        <dsp:cNvPr id="0" name=""/>
        <dsp:cNvSpPr/>
      </dsp:nvSpPr>
      <dsp:spPr>
        <a:xfrm>
          <a:off x="5472706" y="1530753"/>
          <a:ext cx="4742301" cy="580448"/>
        </a:xfrm>
        <a:custGeom>
          <a:avLst/>
          <a:gdLst/>
          <a:ahLst/>
          <a:cxnLst/>
          <a:rect l="0" t="0" r="0" b="0"/>
          <a:pathLst>
            <a:path>
              <a:moveTo>
                <a:pt x="0" y="0"/>
              </a:moveTo>
              <a:lnTo>
                <a:pt x="0" y="404925"/>
              </a:lnTo>
              <a:lnTo>
                <a:pt x="4742301" y="404925"/>
              </a:lnTo>
              <a:lnTo>
                <a:pt x="4742301"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D28587-F046-4288-893D-B1F9DDFDC694}">
      <dsp:nvSpPr>
        <dsp:cNvPr id="0" name=""/>
        <dsp:cNvSpPr/>
      </dsp:nvSpPr>
      <dsp:spPr>
        <a:xfrm>
          <a:off x="7853533"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C69F60-EEC1-441C-9387-02F88762F34C}">
      <dsp:nvSpPr>
        <dsp:cNvPr id="0" name=""/>
        <dsp:cNvSpPr/>
      </dsp:nvSpPr>
      <dsp:spPr>
        <a:xfrm>
          <a:off x="5472706" y="1530753"/>
          <a:ext cx="2426547" cy="580448"/>
        </a:xfrm>
        <a:custGeom>
          <a:avLst/>
          <a:gdLst/>
          <a:ahLst/>
          <a:cxnLst/>
          <a:rect l="0" t="0" r="0" b="0"/>
          <a:pathLst>
            <a:path>
              <a:moveTo>
                <a:pt x="0" y="0"/>
              </a:moveTo>
              <a:lnTo>
                <a:pt x="0" y="404925"/>
              </a:lnTo>
              <a:lnTo>
                <a:pt x="2426547" y="404925"/>
              </a:lnTo>
              <a:lnTo>
                <a:pt x="2426547"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079784-6675-4A6F-BDF9-00759A80AA9D}">
      <dsp:nvSpPr>
        <dsp:cNvPr id="0" name=""/>
        <dsp:cNvSpPr/>
      </dsp:nvSpPr>
      <dsp:spPr>
        <a:xfrm>
          <a:off x="5537779"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06109A-D18E-403F-B126-73F14F906E11}">
      <dsp:nvSpPr>
        <dsp:cNvPr id="0" name=""/>
        <dsp:cNvSpPr/>
      </dsp:nvSpPr>
      <dsp:spPr>
        <a:xfrm>
          <a:off x="5472706" y="1530753"/>
          <a:ext cx="110793" cy="580448"/>
        </a:xfrm>
        <a:custGeom>
          <a:avLst/>
          <a:gdLst/>
          <a:ahLst/>
          <a:cxnLst/>
          <a:rect l="0" t="0" r="0" b="0"/>
          <a:pathLst>
            <a:path>
              <a:moveTo>
                <a:pt x="0" y="0"/>
              </a:moveTo>
              <a:lnTo>
                <a:pt x="0" y="404925"/>
              </a:lnTo>
              <a:lnTo>
                <a:pt x="110793" y="404925"/>
              </a:lnTo>
              <a:lnTo>
                <a:pt x="110793"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E2D3E-570C-4394-BA4B-2B88B6D704A6}">
      <dsp:nvSpPr>
        <dsp:cNvPr id="0" name=""/>
        <dsp:cNvSpPr/>
      </dsp:nvSpPr>
      <dsp:spPr>
        <a:xfrm>
          <a:off x="3220528"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3266248" y="1530753"/>
          <a:ext cx="2206458" cy="580448"/>
        </a:xfrm>
        <a:custGeom>
          <a:avLst/>
          <a:gdLst/>
          <a:ahLst/>
          <a:cxnLst/>
          <a:rect l="0" t="0" r="0" b="0"/>
          <a:pathLst>
            <a:path>
              <a:moveTo>
                <a:pt x="2206458" y="0"/>
              </a:moveTo>
              <a:lnTo>
                <a:pt x="2206458" y="404925"/>
              </a:lnTo>
              <a:lnTo>
                <a:pt x="0" y="404925"/>
              </a:lnTo>
              <a:lnTo>
                <a:pt x="0"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904773"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950493" y="1530753"/>
          <a:ext cx="4522212" cy="580448"/>
        </a:xfrm>
        <a:custGeom>
          <a:avLst/>
          <a:gdLst/>
          <a:ahLst/>
          <a:cxnLst/>
          <a:rect l="0" t="0" r="0" b="0"/>
          <a:pathLst>
            <a:path>
              <a:moveTo>
                <a:pt x="4522212" y="0"/>
              </a:moveTo>
              <a:lnTo>
                <a:pt x="4522212" y="404925"/>
              </a:lnTo>
              <a:lnTo>
                <a:pt x="0" y="404925"/>
              </a:lnTo>
              <a:lnTo>
                <a:pt x="0"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3509589" y="313585"/>
          <a:ext cx="3926233" cy="12171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720112" y="513582"/>
          <a:ext cx="3926233" cy="1217168"/>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baseline="0" noProof="0" dirty="0">
              <a:solidFill>
                <a:schemeClr val="bg1"/>
              </a:solidFill>
              <a:latin typeface="Arial"/>
              <a:ea typeface="+mn-ea"/>
              <a:cs typeface="+mn-cs"/>
            </a:rPr>
            <a:t>HSE </a:t>
          </a:r>
        </a:p>
        <a:p>
          <a:pPr marL="0" lvl="0" indent="0" algn="ctr" defTabSz="711200">
            <a:lnSpc>
              <a:spcPct val="90000"/>
            </a:lnSpc>
            <a:spcBef>
              <a:spcPct val="0"/>
            </a:spcBef>
            <a:spcAft>
              <a:spcPct val="35000"/>
            </a:spcAft>
            <a:buNone/>
          </a:pPr>
          <a:r>
            <a:rPr lang="en-GB" sz="1600" b="1" kern="1200" baseline="0" noProof="0" dirty="0">
              <a:solidFill>
                <a:schemeClr val="bg1"/>
              </a:solidFill>
              <a:latin typeface="Arial"/>
              <a:ea typeface="+mn-ea"/>
              <a:cs typeface="+mn-cs"/>
            </a:rPr>
            <a:t>Occupational Health &amp; Safety and Environmental Protection Unit</a:t>
          </a:r>
        </a:p>
        <a:p>
          <a:pPr marL="0" lvl="0" indent="0" algn="ctr" defTabSz="711200">
            <a:lnSpc>
              <a:spcPct val="90000"/>
            </a:lnSpc>
            <a:spcBef>
              <a:spcPct val="0"/>
            </a:spcBef>
            <a:spcAft>
              <a:spcPct val="35000"/>
            </a:spcAft>
            <a:buNone/>
          </a:pPr>
          <a:r>
            <a:rPr lang="en-GB" sz="1600" b="1" kern="1200" baseline="0" noProof="0" dirty="0">
              <a:solidFill>
                <a:schemeClr val="bg1"/>
              </a:solidFill>
              <a:latin typeface="Arial"/>
              <a:ea typeface="+mn-ea"/>
              <a:cs typeface="+mn-cs"/>
            </a:rPr>
            <a:t>DH: B. Delille / DDH: S. </a:t>
          </a:r>
          <a:r>
            <a:rPr lang="en-GB" sz="1600" b="1" kern="1200" baseline="0" noProof="0" dirty="0" err="1">
              <a:solidFill>
                <a:schemeClr val="bg1"/>
              </a:solidFill>
              <a:latin typeface="Arial"/>
              <a:ea typeface="+mn-ea"/>
              <a:cs typeface="+mn-cs"/>
            </a:rPr>
            <a:t>Roesler</a:t>
          </a:r>
          <a:endParaRPr lang="en-GB" sz="1600" b="1" kern="1200" baseline="0" noProof="0" dirty="0">
            <a:solidFill>
              <a:schemeClr val="bg1"/>
            </a:solidFill>
            <a:latin typeface="Arial"/>
            <a:ea typeface="+mn-ea"/>
            <a:cs typeface="+mn-cs"/>
          </a:endParaRPr>
        </a:p>
      </dsp:txBody>
      <dsp:txXfrm>
        <a:off x="3755762" y="549232"/>
        <a:ext cx="3854933" cy="1145868"/>
      </dsp:txXfrm>
    </dsp:sp>
    <dsp:sp modelId="{4B804078-D27B-4598-B222-12222F72CCC7}">
      <dsp:nvSpPr>
        <dsp:cNvPr id="0" name=""/>
        <dsp:cNvSpPr/>
      </dsp:nvSpPr>
      <dsp:spPr>
        <a:xfrm>
          <a:off x="3139"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213662"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HSE-ENV</a:t>
          </a:r>
        </a:p>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Environment</a:t>
          </a:r>
        </a:p>
      </dsp:txBody>
      <dsp:txXfrm>
        <a:off x="248901" y="2346438"/>
        <a:ext cx="1824230" cy="1132661"/>
      </dsp:txXfrm>
    </dsp:sp>
    <dsp:sp modelId="{1B4190F1-C6C7-4733-931F-85C81E23FF7C}">
      <dsp:nvSpPr>
        <dsp:cNvPr id="0" name=""/>
        <dsp:cNvSpPr/>
      </dsp:nvSpPr>
      <dsp:spPr>
        <a:xfrm>
          <a:off x="6341" y="3865386"/>
          <a:ext cx="1888303" cy="7149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216865" y="4065383"/>
          <a:ext cx="1888303" cy="714941"/>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a:t>
          </a:r>
          <a:r>
            <a:rPr lang="en-GB" sz="1200" kern="1200" noProof="0" dirty="0" err="1">
              <a:solidFill>
                <a:srgbClr val="0033A0">
                  <a:hueOff val="0"/>
                  <a:satOff val="0"/>
                  <a:lumOff val="0"/>
                  <a:alphaOff val="0"/>
                </a:srgbClr>
              </a:solidFill>
              <a:latin typeface="Arial"/>
              <a:ea typeface="+mn-ea"/>
              <a:cs typeface="+mn-cs"/>
            </a:rPr>
            <a:t>Kleiner</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L. </a:t>
          </a:r>
          <a:r>
            <a:rPr lang="en-GB" sz="1200" kern="1200" noProof="0" dirty="0" err="1">
              <a:solidFill>
                <a:srgbClr val="0033A0">
                  <a:hueOff val="0"/>
                  <a:satOff val="0"/>
                  <a:lumOff val="0"/>
                  <a:alphaOff val="0"/>
                </a:srgbClr>
              </a:solidFill>
              <a:latin typeface="Arial"/>
              <a:ea typeface="+mn-ea"/>
              <a:cs typeface="+mn-cs"/>
            </a:rPr>
            <a:t>Ulrici</a:t>
          </a:r>
          <a:endParaRPr lang="en-GB" sz="1200" kern="1200" noProof="0" dirty="0">
            <a:solidFill>
              <a:srgbClr val="0033A0">
                <a:hueOff val="0"/>
                <a:satOff val="0"/>
                <a:lumOff val="0"/>
                <a:alphaOff val="0"/>
              </a:srgbClr>
            </a:solidFill>
            <a:latin typeface="Arial"/>
            <a:ea typeface="+mn-ea"/>
            <a:cs typeface="+mn-cs"/>
          </a:endParaRPr>
        </a:p>
      </dsp:txBody>
      <dsp:txXfrm>
        <a:off x="237805" y="4086323"/>
        <a:ext cx="1846423" cy="673061"/>
      </dsp:txXfrm>
    </dsp:sp>
    <dsp:sp modelId="{9642B34C-4E6F-48E2-B52B-DF70CC199B08}">
      <dsp:nvSpPr>
        <dsp:cNvPr id="0" name=""/>
        <dsp:cNvSpPr/>
      </dsp:nvSpPr>
      <dsp:spPr>
        <a:xfrm>
          <a:off x="2318894"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2529417"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chemeClr val="tx1"/>
              </a:solidFill>
            </a:rPr>
            <a:t>HSE-OHS</a:t>
          </a:r>
        </a:p>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Occupational</a:t>
          </a:r>
          <a:r>
            <a:rPr lang="en-GB" sz="1600" kern="1200" noProof="0" dirty="0">
              <a:solidFill>
                <a:schemeClr val="tx1"/>
              </a:solidFill>
            </a:rPr>
            <a:t> Health &amp; Safety </a:t>
          </a:r>
        </a:p>
      </dsp:txBody>
      <dsp:txXfrm>
        <a:off x="2564656" y="2346438"/>
        <a:ext cx="1824230" cy="1132661"/>
      </dsp:txXfrm>
    </dsp:sp>
    <dsp:sp modelId="{2549BEE4-BFAA-42EE-A80C-4F892A81CAA8}">
      <dsp:nvSpPr>
        <dsp:cNvPr id="0" name=""/>
        <dsp:cNvSpPr/>
      </dsp:nvSpPr>
      <dsp:spPr>
        <a:xfrm>
          <a:off x="2317397" y="3865386"/>
          <a:ext cx="1897701" cy="7144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2527920" y="4065383"/>
          <a:ext cx="1897701" cy="714484"/>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Y. </a:t>
          </a:r>
          <a:r>
            <a:rPr lang="en-GB" sz="1200" kern="1200" noProof="0" dirty="0" err="1">
              <a:solidFill>
                <a:srgbClr val="0033A0">
                  <a:hueOff val="0"/>
                  <a:satOff val="0"/>
                  <a:lumOff val="0"/>
                  <a:alphaOff val="0"/>
                </a:srgbClr>
              </a:solidFill>
              <a:latin typeface="Arial"/>
              <a:ea typeface="+mn-ea"/>
              <a:cs typeface="+mn-cs"/>
            </a:rPr>
            <a:t>Loertscher</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S. La </a:t>
          </a:r>
          <a:r>
            <a:rPr lang="en-GB" sz="1200" kern="1200" noProof="0" dirty="0" err="1">
              <a:solidFill>
                <a:srgbClr val="0033A0">
                  <a:hueOff val="0"/>
                  <a:satOff val="0"/>
                  <a:lumOff val="0"/>
                  <a:alphaOff val="0"/>
                </a:srgbClr>
              </a:solidFill>
              <a:latin typeface="Arial"/>
              <a:ea typeface="+mn-ea"/>
              <a:cs typeface="+mn-cs"/>
            </a:rPr>
            <a:t>Mendola</a:t>
          </a:r>
          <a:endParaRPr lang="en-GB" sz="1200" kern="1200" noProof="0" dirty="0">
            <a:solidFill>
              <a:srgbClr val="0033A0">
                <a:hueOff val="0"/>
                <a:satOff val="0"/>
                <a:lumOff val="0"/>
                <a:alphaOff val="0"/>
              </a:srgbClr>
            </a:solidFill>
            <a:latin typeface="Arial"/>
            <a:ea typeface="+mn-ea"/>
            <a:cs typeface="+mn-cs"/>
          </a:endParaRPr>
        </a:p>
      </dsp:txBody>
      <dsp:txXfrm>
        <a:off x="2548847" y="4086310"/>
        <a:ext cx="1855847" cy="672630"/>
      </dsp:txXfrm>
    </dsp:sp>
    <dsp:sp modelId="{4D689A84-071D-432A-9840-FF2EE5946F77}">
      <dsp:nvSpPr>
        <dsp:cNvPr id="0" name=""/>
        <dsp:cNvSpPr/>
      </dsp:nvSpPr>
      <dsp:spPr>
        <a:xfrm>
          <a:off x="4636145"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BCD52F-71C4-4590-BD06-C0AC8FAB9005}">
      <dsp:nvSpPr>
        <dsp:cNvPr id="0" name=""/>
        <dsp:cNvSpPr/>
      </dsp:nvSpPr>
      <dsp:spPr>
        <a:xfrm>
          <a:off x="4846668"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HSE-RP</a:t>
          </a:r>
        </a:p>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Radiation Protection</a:t>
          </a:r>
        </a:p>
      </dsp:txBody>
      <dsp:txXfrm>
        <a:off x="4881907" y="2346438"/>
        <a:ext cx="1824230" cy="1132661"/>
      </dsp:txXfrm>
    </dsp:sp>
    <dsp:sp modelId="{9E52221F-43A3-454B-9892-CDC4DC2F69D7}">
      <dsp:nvSpPr>
        <dsp:cNvPr id="0" name=""/>
        <dsp:cNvSpPr/>
      </dsp:nvSpPr>
      <dsp:spPr>
        <a:xfrm>
          <a:off x="4636145" y="3865386"/>
          <a:ext cx="1894708" cy="6973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95B07-9B26-4CF5-B372-683437090457}">
      <dsp:nvSpPr>
        <dsp:cNvPr id="0" name=""/>
        <dsp:cNvSpPr/>
      </dsp:nvSpPr>
      <dsp:spPr>
        <a:xfrm>
          <a:off x="4846668" y="4065383"/>
          <a:ext cx="1894708" cy="697363"/>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a:t>
          </a:r>
          <a:r>
            <a:rPr lang="en-GB" sz="1200" kern="1200" noProof="0" dirty="0" err="1">
              <a:solidFill>
                <a:srgbClr val="0033A0">
                  <a:hueOff val="0"/>
                  <a:satOff val="0"/>
                  <a:lumOff val="0"/>
                  <a:alphaOff val="0"/>
                </a:srgbClr>
              </a:solidFill>
              <a:latin typeface="Arial"/>
              <a:ea typeface="+mn-ea"/>
              <a:cs typeface="+mn-cs"/>
            </a:rPr>
            <a:t>Roesler</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H. </a:t>
          </a:r>
          <a:r>
            <a:rPr lang="en-GB" sz="1200" kern="1200" noProof="0" dirty="0" err="1">
              <a:solidFill>
                <a:srgbClr val="0033A0">
                  <a:hueOff val="0"/>
                  <a:satOff val="0"/>
                  <a:lumOff val="0"/>
                  <a:alphaOff val="0"/>
                </a:srgbClr>
              </a:solidFill>
              <a:latin typeface="Arial"/>
              <a:ea typeface="+mn-ea"/>
              <a:cs typeface="+mn-cs"/>
            </a:rPr>
            <a:t>Vincke</a:t>
          </a:r>
          <a:endParaRPr lang="en-GB" sz="1200" kern="1200" noProof="0" dirty="0">
            <a:solidFill>
              <a:srgbClr val="0033A0">
                <a:hueOff val="0"/>
                <a:satOff val="0"/>
                <a:lumOff val="0"/>
                <a:alphaOff val="0"/>
              </a:srgbClr>
            </a:solidFill>
            <a:latin typeface="Arial"/>
            <a:ea typeface="+mn-ea"/>
            <a:cs typeface="+mn-cs"/>
          </a:endParaRPr>
        </a:p>
      </dsp:txBody>
      <dsp:txXfrm>
        <a:off x="4867093" y="4085808"/>
        <a:ext cx="1853858" cy="656513"/>
      </dsp:txXfrm>
    </dsp:sp>
    <dsp:sp modelId="{49EA376B-D2AB-48BA-8098-CDE50D6E7989}">
      <dsp:nvSpPr>
        <dsp:cNvPr id="0" name=""/>
        <dsp:cNvSpPr/>
      </dsp:nvSpPr>
      <dsp:spPr>
        <a:xfrm>
          <a:off x="6951899"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EAD82-9AE6-4475-B3D9-0B21DCD0B9C8}">
      <dsp:nvSpPr>
        <dsp:cNvPr id="0" name=""/>
        <dsp:cNvSpPr/>
      </dsp:nvSpPr>
      <dsp:spPr>
        <a:xfrm>
          <a:off x="7162422"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t>HSE-FRS</a:t>
          </a:r>
        </a:p>
        <a:p>
          <a:pPr marL="0" lvl="0" indent="0" algn="ctr" defTabSz="711200">
            <a:lnSpc>
              <a:spcPct val="90000"/>
            </a:lnSpc>
            <a:spcBef>
              <a:spcPct val="0"/>
            </a:spcBef>
            <a:spcAft>
              <a:spcPct val="35000"/>
            </a:spcAft>
            <a:buNone/>
          </a:pPr>
          <a:r>
            <a:rPr lang="en-GB" sz="1600" kern="1200" noProof="0" dirty="0"/>
            <a:t>CERN Fire &amp; Rescue Service</a:t>
          </a:r>
        </a:p>
      </dsp:txBody>
      <dsp:txXfrm>
        <a:off x="7197661" y="2346438"/>
        <a:ext cx="1824230" cy="1132661"/>
      </dsp:txXfrm>
    </dsp:sp>
    <dsp:sp modelId="{9A483C2D-C3EF-4222-8A70-59AC2B169D62}">
      <dsp:nvSpPr>
        <dsp:cNvPr id="0" name=""/>
        <dsp:cNvSpPr/>
      </dsp:nvSpPr>
      <dsp:spPr>
        <a:xfrm>
          <a:off x="6951899" y="3865386"/>
          <a:ext cx="1894708" cy="69767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386675-EC1E-42B1-B0A2-440318AEFF40}">
      <dsp:nvSpPr>
        <dsp:cNvPr id="0" name=""/>
        <dsp:cNvSpPr/>
      </dsp:nvSpPr>
      <dsp:spPr>
        <a:xfrm>
          <a:off x="7162422" y="4065383"/>
          <a:ext cx="1894708" cy="697676"/>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P. </a:t>
          </a:r>
          <a:r>
            <a:rPr lang="en-GB" sz="1200" kern="1200" noProof="0" dirty="0" err="1">
              <a:solidFill>
                <a:srgbClr val="0033A0">
                  <a:hueOff val="0"/>
                  <a:satOff val="0"/>
                  <a:lumOff val="0"/>
                  <a:alphaOff val="0"/>
                </a:srgbClr>
              </a:solidFill>
              <a:latin typeface="Arial"/>
              <a:ea typeface="+mn-ea"/>
              <a:cs typeface="+mn-cs"/>
            </a:rPr>
            <a:t>Bonnal</a:t>
          </a:r>
          <a:r>
            <a:rPr lang="en-GB" sz="1200" kern="1200" noProof="0" dirty="0">
              <a:solidFill>
                <a:srgbClr val="0033A0">
                  <a:hueOff val="0"/>
                  <a:satOff val="0"/>
                  <a:lumOff val="0"/>
                  <a:alphaOff val="0"/>
                </a:srgbClr>
              </a:solidFill>
              <a:latin typeface="Arial"/>
              <a:ea typeface="+mn-ea"/>
              <a:cs typeface="+mn-cs"/>
            </a:rPr>
            <a:t>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O. Deschamps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S. Gunning - M. </a:t>
          </a:r>
          <a:r>
            <a:rPr lang="en-GB" sz="1200" kern="1200" noProof="0" dirty="0" err="1">
              <a:solidFill>
                <a:srgbClr val="0033A0">
                  <a:hueOff val="0"/>
                  <a:satOff val="0"/>
                  <a:lumOff val="0"/>
                  <a:alphaOff val="0"/>
                </a:srgbClr>
              </a:solidFill>
              <a:latin typeface="Arial"/>
              <a:ea typeface="+mn-ea"/>
              <a:cs typeface="+mn-cs"/>
            </a:rPr>
            <a:t>Nas</a:t>
          </a:r>
          <a:endParaRPr lang="en-GB" sz="1200" kern="1200" noProof="0" dirty="0">
            <a:solidFill>
              <a:srgbClr val="0033A0">
                <a:hueOff val="0"/>
                <a:satOff val="0"/>
                <a:lumOff val="0"/>
                <a:alphaOff val="0"/>
              </a:srgbClr>
            </a:solidFill>
            <a:latin typeface="Arial"/>
            <a:ea typeface="+mn-ea"/>
            <a:cs typeface="+mn-cs"/>
          </a:endParaRPr>
        </a:p>
      </dsp:txBody>
      <dsp:txXfrm>
        <a:off x="7182856" y="4085817"/>
        <a:ext cx="1853840" cy="656808"/>
      </dsp:txXfrm>
    </dsp:sp>
    <dsp:sp modelId="{7B9C564F-9C18-4543-9706-746C5027D624}">
      <dsp:nvSpPr>
        <dsp:cNvPr id="0" name=""/>
        <dsp:cNvSpPr/>
      </dsp:nvSpPr>
      <dsp:spPr>
        <a:xfrm>
          <a:off x="9267653"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3B52D8-39D1-4AF8-A374-77CF2644D792}">
      <dsp:nvSpPr>
        <dsp:cNvPr id="0" name=""/>
        <dsp:cNvSpPr/>
      </dsp:nvSpPr>
      <dsp:spPr>
        <a:xfrm>
          <a:off x="9478177"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HSE-TS</a:t>
          </a:r>
        </a:p>
        <a:p>
          <a:pPr marL="0" lvl="0" indent="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Transversal Services</a:t>
          </a:r>
        </a:p>
      </dsp:txBody>
      <dsp:txXfrm>
        <a:off x="9513416" y="2346438"/>
        <a:ext cx="1824230" cy="1132661"/>
      </dsp:txXfrm>
    </dsp:sp>
    <dsp:sp modelId="{B7548C23-8620-4CEF-9092-07D7B5457815}">
      <dsp:nvSpPr>
        <dsp:cNvPr id="0" name=""/>
        <dsp:cNvSpPr/>
      </dsp:nvSpPr>
      <dsp:spPr>
        <a:xfrm>
          <a:off x="9267653" y="3865386"/>
          <a:ext cx="1894708" cy="6638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2D0970-A5C1-4F9D-8D17-955DC467AAC4}">
      <dsp:nvSpPr>
        <dsp:cNvPr id="0" name=""/>
        <dsp:cNvSpPr/>
      </dsp:nvSpPr>
      <dsp:spPr>
        <a:xfrm>
          <a:off x="9478177" y="4065383"/>
          <a:ext cx="1894708" cy="663808"/>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A. Goehring-</a:t>
          </a:r>
          <a:r>
            <a:rPr lang="en-GB" sz="1200" kern="1200" noProof="0" dirty="0" err="1">
              <a:solidFill>
                <a:srgbClr val="0033A0">
                  <a:hueOff val="0"/>
                  <a:satOff val="0"/>
                  <a:lumOff val="0"/>
                  <a:alphaOff val="0"/>
                </a:srgbClr>
              </a:solidFill>
              <a:latin typeface="Arial"/>
              <a:ea typeface="+mn-ea"/>
              <a:cs typeface="+mn-cs"/>
            </a:rPr>
            <a:t>Crinon</a:t>
          </a:r>
          <a:r>
            <a:rPr lang="en-GB" sz="1200" kern="1200" noProof="0" dirty="0">
              <a:solidFill>
                <a:srgbClr val="0033A0">
                  <a:hueOff val="0"/>
                  <a:satOff val="0"/>
                  <a:lumOff val="0"/>
                  <a:alphaOff val="0"/>
                </a:srgbClr>
              </a:solidFill>
              <a:latin typeface="Arial"/>
              <a:ea typeface="+mn-ea"/>
              <a:cs typeface="+mn-cs"/>
            </a:rPr>
            <a:t>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 DGL: C. Delamare </a:t>
          </a:r>
        </a:p>
      </dsp:txBody>
      <dsp:txXfrm>
        <a:off x="9497619" y="4084825"/>
        <a:ext cx="1855824" cy="624924"/>
      </dsp:txXfrm>
    </dsp:sp>
    <dsp:sp modelId="{D475AE25-1EE9-4792-BA97-87F9F3ADF801}">
      <dsp:nvSpPr>
        <dsp:cNvPr id="0" name=""/>
        <dsp:cNvSpPr/>
      </dsp:nvSpPr>
      <dsp:spPr>
        <a:xfrm>
          <a:off x="166343" y="-9241"/>
          <a:ext cx="1149159" cy="9018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25A130-2518-4E70-8D40-629FBD6F333A}">
      <dsp:nvSpPr>
        <dsp:cNvPr id="0" name=""/>
        <dsp:cNvSpPr/>
      </dsp:nvSpPr>
      <dsp:spPr>
        <a:xfrm>
          <a:off x="376866" y="190755"/>
          <a:ext cx="1149159" cy="901873"/>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GB" sz="4000" b="1" kern="1200" baseline="0" noProof="0" dirty="0">
              <a:solidFill>
                <a:schemeClr val="bg1"/>
              </a:solidFill>
              <a:latin typeface="Arial"/>
              <a:ea typeface="+mn-ea"/>
              <a:cs typeface="+mn-cs"/>
            </a:rPr>
            <a:t>DG</a:t>
          </a:r>
        </a:p>
      </dsp:txBody>
      <dsp:txXfrm>
        <a:off x="403281" y="217170"/>
        <a:ext cx="1096329" cy="8490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65FD2-EB63-40BC-A8C4-D1C238950324}">
      <dsp:nvSpPr>
        <dsp:cNvPr id="0" name=""/>
        <dsp:cNvSpPr/>
      </dsp:nvSpPr>
      <dsp:spPr>
        <a:xfrm>
          <a:off x="9148250"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97BB1B-D65B-4A55-837B-230317674880}">
      <dsp:nvSpPr>
        <dsp:cNvPr id="0" name=""/>
        <dsp:cNvSpPr/>
      </dsp:nvSpPr>
      <dsp:spPr>
        <a:xfrm>
          <a:off x="5070593" y="1356298"/>
          <a:ext cx="4123376" cy="504693"/>
        </a:xfrm>
        <a:custGeom>
          <a:avLst/>
          <a:gdLst/>
          <a:ahLst/>
          <a:cxnLst/>
          <a:rect l="0" t="0" r="0" b="0"/>
          <a:pathLst>
            <a:path>
              <a:moveTo>
                <a:pt x="0" y="0"/>
              </a:moveTo>
              <a:lnTo>
                <a:pt x="0" y="352077"/>
              </a:lnTo>
              <a:lnTo>
                <a:pt x="4123376" y="352077"/>
              </a:lnTo>
              <a:lnTo>
                <a:pt x="4123376"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D28587-F046-4288-893D-B1F9DDFDC694}">
      <dsp:nvSpPr>
        <dsp:cNvPr id="0" name=""/>
        <dsp:cNvSpPr/>
      </dsp:nvSpPr>
      <dsp:spPr>
        <a:xfrm>
          <a:off x="7134728"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C69F60-EEC1-441C-9387-02F88762F34C}">
      <dsp:nvSpPr>
        <dsp:cNvPr id="0" name=""/>
        <dsp:cNvSpPr/>
      </dsp:nvSpPr>
      <dsp:spPr>
        <a:xfrm>
          <a:off x="5070593" y="1356298"/>
          <a:ext cx="2109855" cy="504693"/>
        </a:xfrm>
        <a:custGeom>
          <a:avLst/>
          <a:gdLst/>
          <a:ahLst/>
          <a:cxnLst/>
          <a:rect l="0" t="0" r="0" b="0"/>
          <a:pathLst>
            <a:path>
              <a:moveTo>
                <a:pt x="0" y="0"/>
              </a:moveTo>
              <a:lnTo>
                <a:pt x="0" y="352077"/>
              </a:lnTo>
              <a:lnTo>
                <a:pt x="2109855" y="352077"/>
              </a:lnTo>
              <a:lnTo>
                <a:pt x="2109855"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079784-6675-4A6F-BDF9-00759A80AA9D}">
      <dsp:nvSpPr>
        <dsp:cNvPr id="0" name=""/>
        <dsp:cNvSpPr/>
      </dsp:nvSpPr>
      <dsp:spPr>
        <a:xfrm>
          <a:off x="5121207"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06109A-D18E-403F-B126-73F14F906E11}">
      <dsp:nvSpPr>
        <dsp:cNvPr id="0" name=""/>
        <dsp:cNvSpPr/>
      </dsp:nvSpPr>
      <dsp:spPr>
        <a:xfrm>
          <a:off x="5070593" y="1356298"/>
          <a:ext cx="96333" cy="504693"/>
        </a:xfrm>
        <a:custGeom>
          <a:avLst/>
          <a:gdLst/>
          <a:ahLst/>
          <a:cxnLst/>
          <a:rect l="0" t="0" r="0" b="0"/>
          <a:pathLst>
            <a:path>
              <a:moveTo>
                <a:pt x="0" y="0"/>
              </a:moveTo>
              <a:lnTo>
                <a:pt x="0" y="352077"/>
              </a:lnTo>
              <a:lnTo>
                <a:pt x="96333" y="352077"/>
              </a:lnTo>
              <a:lnTo>
                <a:pt x="96333"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E2D3E-570C-4394-BA4B-2B88B6D704A6}">
      <dsp:nvSpPr>
        <dsp:cNvPr id="0" name=""/>
        <dsp:cNvSpPr/>
      </dsp:nvSpPr>
      <dsp:spPr>
        <a:xfrm>
          <a:off x="3106383"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3152103" y="1356298"/>
          <a:ext cx="1918489" cy="504693"/>
        </a:xfrm>
        <a:custGeom>
          <a:avLst/>
          <a:gdLst/>
          <a:ahLst/>
          <a:cxnLst/>
          <a:rect l="0" t="0" r="0" b="0"/>
          <a:pathLst>
            <a:path>
              <a:moveTo>
                <a:pt x="1918489" y="0"/>
              </a:moveTo>
              <a:lnTo>
                <a:pt x="1918489" y="352077"/>
              </a:lnTo>
              <a:lnTo>
                <a:pt x="0" y="352077"/>
              </a:lnTo>
              <a:lnTo>
                <a:pt x="0"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1092862"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1138582" y="1356298"/>
          <a:ext cx="3932011" cy="504693"/>
        </a:xfrm>
        <a:custGeom>
          <a:avLst/>
          <a:gdLst/>
          <a:ahLst/>
          <a:cxnLst/>
          <a:rect l="0" t="0" r="0" b="0"/>
          <a:pathLst>
            <a:path>
              <a:moveTo>
                <a:pt x="3932011" y="0"/>
              </a:moveTo>
              <a:lnTo>
                <a:pt x="3932011" y="352077"/>
              </a:lnTo>
              <a:lnTo>
                <a:pt x="0" y="352077"/>
              </a:lnTo>
              <a:lnTo>
                <a:pt x="0"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3363686" y="-22680"/>
          <a:ext cx="3413814" cy="13789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546733" y="151214"/>
          <a:ext cx="3413814" cy="1378979"/>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HSE-TS</a:t>
          </a: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Transversal Services</a:t>
          </a: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GL: A. Goehring-Crinon/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C. Delamare</a:t>
          </a:r>
        </a:p>
      </dsp:txBody>
      <dsp:txXfrm>
        <a:off x="3587122" y="191603"/>
        <a:ext cx="3333036" cy="1298201"/>
      </dsp:txXfrm>
    </dsp:sp>
    <dsp:sp modelId="{4B804078-D27B-4598-B222-12222F72CCC7}">
      <dsp:nvSpPr>
        <dsp:cNvPr id="0" name=""/>
        <dsp:cNvSpPr/>
      </dsp:nvSpPr>
      <dsp:spPr>
        <a:xfrm>
          <a:off x="314868"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497916"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HSE-TS-LC</a:t>
          </a:r>
        </a:p>
        <a:p>
          <a:pPr marL="0" lvl="0" indent="0" algn="ctr" defTabSz="711200">
            <a:lnSpc>
              <a:spcPct val="90000"/>
            </a:lnSpc>
            <a:spcBef>
              <a:spcPct val="0"/>
            </a:spcBef>
            <a:spcAft>
              <a:spcPct val="35000"/>
            </a:spcAft>
            <a:buNone/>
          </a:pPr>
          <a:r>
            <a:rPr lang="en-GB" sz="1400" kern="1200" dirty="0">
              <a:solidFill>
                <a:schemeClr val="tx1"/>
              </a:solidFill>
              <a:latin typeface="Arial"/>
              <a:ea typeface="+mn-ea"/>
              <a:cs typeface="+mn-cs"/>
            </a:rPr>
            <a:t>Legal Support &amp; Communication</a:t>
          </a:r>
        </a:p>
      </dsp:txBody>
      <dsp:txXfrm>
        <a:off x="528556" y="2065527"/>
        <a:ext cx="1586146" cy="984836"/>
      </dsp:txXfrm>
    </dsp:sp>
    <dsp:sp modelId="{1B4190F1-C6C7-4733-931F-85C81E23FF7C}">
      <dsp:nvSpPr>
        <dsp:cNvPr id="0" name=""/>
        <dsp:cNvSpPr/>
      </dsp:nvSpPr>
      <dsp:spPr>
        <a:xfrm>
          <a:off x="317652" y="3386235"/>
          <a:ext cx="1641858" cy="62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500700" y="3560130"/>
          <a:ext cx="1641858" cy="621633"/>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A. Goehring-Crinon</a:t>
          </a:r>
        </a:p>
      </dsp:txBody>
      <dsp:txXfrm>
        <a:off x="518907" y="3578337"/>
        <a:ext cx="1605444" cy="585219"/>
      </dsp:txXfrm>
    </dsp:sp>
    <dsp:sp modelId="{9642B34C-4E6F-48E2-B52B-DF70CC199B08}">
      <dsp:nvSpPr>
        <dsp:cNvPr id="0" name=""/>
        <dsp:cNvSpPr/>
      </dsp:nvSpPr>
      <dsp:spPr>
        <a:xfrm>
          <a:off x="2328390"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2511437"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HSE-TS-AS</a:t>
          </a:r>
        </a:p>
        <a:p>
          <a:pPr marL="0" lvl="0" indent="0" algn="ctr" defTabSz="622300">
            <a:lnSpc>
              <a:spcPct val="90000"/>
            </a:lnSpc>
            <a:spcBef>
              <a:spcPct val="0"/>
            </a:spcBef>
            <a:spcAft>
              <a:spcPct val="35000"/>
            </a:spcAft>
            <a:buNone/>
          </a:pPr>
          <a:r>
            <a:rPr lang="en-GB" sz="1400" kern="1200" dirty="0">
              <a:solidFill>
                <a:schemeClr val="tx1"/>
              </a:solidFill>
            </a:rPr>
            <a:t>Administrative Services</a:t>
          </a:r>
        </a:p>
      </dsp:txBody>
      <dsp:txXfrm>
        <a:off x="2542077" y="2065527"/>
        <a:ext cx="1586146" cy="984836"/>
      </dsp:txXfrm>
    </dsp:sp>
    <dsp:sp modelId="{2549BEE4-BFAA-42EE-A80C-4F892A81CAA8}">
      <dsp:nvSpPr>
        <dsp:cNvPr id="0" name=""/>
        <dsp:cNvSpPr/>
      </dsp:nvSpPr>
      <dsp:spPr>
        <a:xfrm>
          <a:off x="2327088" y="3386235"/>
          <a:ext cx="1650029" cy="6212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2510136" y="3560130"/>
          <a:ext cx="1650029" cy="621236"/>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U. </a:t>
          </a:r>
          <a:r>
            <a:rPr lang="fr-CH" sz="1200" kern="1200" dirty="0" err="1">
              <a:solidFill>
                <a:srgbClr val="0033A0">
                  <a:hueOff val="0"/>
                  <a:satOff val="0"/>
                  <a:lumOff val="0"/>
                  <a:alphaOff val="0"/>
                </a:srgbClr>
              </a:solidFill>
              <a:latin typeface="Arial"/>
              <a:ea typeface="+mn-ea"/>
              <a:cs typeface="+mn-cs"/>
            </a:rPr>
            <a:t>Tihinen</a:t>
          </a:r>
          <a:endParaRPr lang="en-GB" sz="1200" kern="1200" dirty="0">
            <a:solidFill>
              <a:srgbClr val="0033A0">
                <a:hueOff val="0"/>
                <a:satOff val="0"/>
                <a:lumOff val="0"/>
                <a:alphaOff val="0"/>
              </a:srgbClr>
            </a:solidFill>
            <a:latin typeface="Arial"/>
            <a:ea typeface="+mn-ea"/>
            <a:cs typeface="+mn-cs"/>
          </a:endParaRPr>
        </a:p>
      </dsp:txBody>
      <dsp:txXfrm>
        <a:off x="2528331" y="3578325"/>
        <a:ext cx="1613639" cy="584846"/>
      </dsp:txXfrm>
    </dsp:sp>
    <dsp:sp modelId="{4D689A84-071D-432A-9840-FF2EE5946F77}">
      <dsp:nvSpPr>
        <dsp:cNvPr id="0" name=""/>
        <dsp:cNvSpPr/>
      </dsp:nvSpPr>
      <dsp:spPr>
        <a:xfrm>
          <a:off x="4343213"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BCD52F-71C4-4590-BD06-C0AC8FAB9005}">
      <dsp:nvSpPr>
        <dsp:cNvPr id="0" name=""/>
        <dsp:cNvSpPr/>
      </dsp:nvSpPr>
      <dsp:spPr>
        <a:xfrm>
          <a:off x="4526261"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HSE-TS-ST</a:t>
          </a:r>
        </a:p>
        <a:p>
          <a:pPr marL="0" lvl="0" indent="0" algn="ctr" defTabSz="711200">
            <a:lnSpc>
              <a:spcPct val="90000"/>
            </a:lnSpc>
            <a:spcBef>
              <a:spcPct val="0"/>
            </a:spcBef>
            <a:spcAft>
              <a:spcPct val="35000"/>
            </a:spcAft>
            <a:buNone/>
          </a:pPr>
          <a:r>
            <a:rPr lang="fr-CH" sz="1400" kern="1200" dirty="0" err="1">
              <a:solidFill>
                <a:schemeClr val="tx1"/>
              </a:solidFill>
              <a:latin typeface="Arial"/>
              <a:ea typeface="+mn-ea"/>
              <a:cs typeface="+mn-cs"/>
            </a:rPr>
            <a:t>Safety</a:t>
          </a:r>
          <a:r>
            <a:rPr lang="fr-CH" sz="1400" kern="1200" dirty="0">
              <a:solidFill>
                <a:schemeClr val="tx1"/>
              </a:solidFill>
              <a:latin typeface="Arial"/>
              <a:ea typeface="+mn-ea"/>
              <a:cs typeface="+mn-cs"/>
            </a:rPr>
            <a:t> Training</a:t>
          </a:r>
          <a:endParaRPr lang="en-GB" sz="1400" kern="1200" dirty="0">
            <a:solidFill>
              <a:schemeClr val="tx1"/>
            </a:solidFill>
            <a:latin typeface="Arial"/>
            <a:ea typeface="+mn-ea"/>
            <a:cs typeface="+mn-cs"/>
          </a:endParaRPr>
        </a:p>
      </dsp:txBody>
      <dsp:txXfrm>
        <a:off x="4556901" y="2065527"/>
        <a:ext cx="1586146" cy="984836"/>
      </dsp:txXfrm>
    </dsp:sp>
    <dsp:sp modelId="{9E52221F-43A3-454B-9892-CDC4DC2F69D7}">
      <dsp:nvSpPr>
        <dsp:cNvPr id="0" name=""/>
        <dsp:cNvSpPr/>
      </dsp:nvSpPr>
      <dsp:spPr>
        <a:xfrm>
          <a:off x="4343213" y="3386235"/>
          <a:ext cx="1647426" cy="60634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95B07-9B26-4CF5-B372-683437090457}">
      <dsp:nvSpPr>
        <dsp:cNvPr id="0" name=""/>
        <dsp:cNvSpPr/>
      </dsp:nvSpPr>
      <dsp:spPr>
        <a:xfrm>
          <a:off x="4526261" y="3560130"/>
          <a:ext cx="1647426" cy="606349"/>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C. Balle</a:t>
          </a:r>
          <a:endParaRPr lang="en-GB" sz="1200" kern="1200" dirty="0">
            <a:solidFill>
              <a:srgbClr val="0033A0">
                <a:hueOff val="0"/>
                <a:satOff val="0"/>
                <a:lumOff val="0"/>
                <a:alphaOff val="0"/>
              </a:srgbClr>
            </a:solidFill>
            <a:latin typeface="Arial"/>
            <a:ea typeface="+mn-ea"/>
            <a:cs typeface="+mn-cs"/>
          </a:endParaRPr>
        </a:p>
      </dsp:txBody>
      <dsp:txXfrm>
        <a:off x="4544020" y="3577889"/>
        <a:ext cx="1611908" cy="570831"/>
      </dsp:txXfrm>
    </dsp:sp>
    <dsp:sp modelId="{49EA376B-D2AB-48BA-8098-CDE50D6E7989}">
      <dsp:nvSpPr>
        <dsp:cNvPr id="0" name=""/>
        <dsp:cNvSpPr/>
      </dsp:nvSpPr>
      <dsp:spPr>
        <a:xfrm>
          <a:off x="6356735"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EAD82-9AE6-4475-B3D9-0B21DCD0B9C8}">
      <dsp:nvSpPr>
        <dsp:cNvPr id="0" name=""/>
        <dsp:cNvSpPr/>
      </dsp:nvSpPr>
      <dsp:spPr>
        <a:xfrm>
          <a:off x="6539782"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HSE-TS-CS</a:t>
          </a:r>
        </a:p>
        <a:p>
          <a:pPr marL="0" lvl="0" indent="0" algn="ctr" defTabSz="622300">
            <a:lnSpc>
              <a:spcPct val="90000"/>
            </a:lnSpc>
            <a:spcBef>
              <a:spcPct val="0"/>
            </a:spcBef>
            <a:spcAft>
              <a:spcPct val="35000"/>
            </a:spcAft>
            <a:buNone/>
          </a:pPr>
          <a:r>
            <a:rPr lang="fr-CH" sz="1400" kern="1200" dirty="0" err="1">
              <a:solidFill>
                <a:schemeClr val="tx1"/>
              </a:solidFill>
              <a:latin typeface="Arial"/>
              <a:ea typeface="+mn-ea"/>
              <a:cs typeface="+mn-cs"/>
            </a:rPr>
            <a:t>Computing</a:t>
          </a:r>
          <a:r>
            <a:rPr lang="fr-CH" sz="1400" kern="1200" dirty="0">
              <a:solidFill>
                <a:schemeClr val="tx1"/>
              </a:solidFill>
              <a:latin typeface="Arial"/>
              <a:ea typeface="+mn-ea"/>
              <a:cs typeface="+mn-cs"/>
            </a:rPr>
            <a:t> Support</a:t>
          </a:r>
          <a:endParaRPr lang="en-GB" sz="1400" kern="1200" dirty="0"/>
        </a:p>
      </dsp:txBody>
      <dsp:txXfrm>
        <a:off x="6570422" y="2065527"/>
        <a:ext cx="1586146" cy="984836"/>
      </dsp:txXfrm>
    </dsp:sp>
    <dsp:sp modelId="{9A483C2D-C3EF-4222-8A70-59AC2B169D62}">
      <dsp:nvSpPr>
        <dsp:cNvPr id="0" name=""/>
        <dsp:cNvSpPr/>
      </dsp:nvSpPr>
      <dsp:spPr>
        <a:xfrm>
          <a:off x="6356735" y="3386235"/>
          <a:ext cx="1647426" cy="6066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386675-EC1E-42B1-B0A2-440318AEFF40}">
      <dsp:nvSpPr>
        <dsp:cNvPr id="0" name=""/>
        <dsp:cNvSpPr/>
      </dsp:nvSpPr>
      <dsp:spPr>
        <a:xfrm>
          <a:off x="6539782" y="3560130"/>
          <a:ext cx="1647426" cy="606621"/>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G. Segura</a:t>
          </a:r>
        </a:p>
      </dsp:txBody>
      <dsp:txXfrm>
        <a:off x="6557549" y="3577897"/>
        <a:ext cx="1611892" cy="571087"/>
      </dsp:txXfrm>
    </dsp:sp>
    <dsp:sp modelId="{7B9C564F-9C18-4543-9706-746C5027D624}">
      <dsp:nvSpPr>
        <dsp:cNvPr id="0" name=""/>
        <dsp:cNvSpPr/>
      </dsp:nvSpPr>
      <dsp:spPr>
        <a:xfrm>
          <a:off x="8370257"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3B52D8-39D1-4AF8-A374-77CF2644D792}">
      <dsp:nvSpPr>
        <dsp:cNvPr id="0" name=""/>
        <dsp:cNvSpPr/>
      </dsp:nvSpPr>
      <dsp:spPr>
        <a:xfrm>
          <a:off x="8553304"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66750">
            <a:lnSpc>
              <a:spcPct val="90000"/>
            </a:lnSpc>
            <a:spcBef>
              <a:spcPct val="0"/>
            </a:spcBef>
            <a:spcAft>
              <a:spcPct val="35000"/>
            </a:spcAft>
            <a:buNone/>
          </a:pPr>
          <a:r>
            <a:rPr lang="fr-CH" sz="1400" kern="1200" dirty="0">
              <a:solidFill>
                <a:schemeClr val="tx1"/>
              </a:solidFill>
              <a:latin typeface="Arial"/>
              <a:ea typeface="+mn-ea"/>
              <a:cs typeface="+mn-cs"/>
            </a:rPr>
            <a:t>HSE-TS-SPP </a:t>
          </a:r>
          <a:r>
            <a:rPr lang="fr-CH" sz="1400" kern="1200" dirty="0" err="1">
              <a:solidFill>
                <a:schemeClr val="tx1"/>
              </a:solidFill>
              <a:latin typeface="Arial"/>
              <a:ea typeface="+mn-ea"/>
              <a:cs typeface="+mn-cs"/>
            </a:rPr>
            <a:t>Special</a:t>
          </a:r>
          <a:r>
            <a:rPr lang="fr-CH" sz="1400" kern="1200" dirty="0">
              <a:solidFill>
                <a:schemeClr val="tx1"/>
              </a:solidFill>
              <a:latin typeface="Arial"/>
              <a:ea typeface="+mn-ea"/>
              <a:cs typeface="+mn-cs"/>
            </a:rPr>
            <a:t> </a:t>
          </a:r>
          <a:r>
            <a:rPr lang="fr-CH" sz="1400" kern="1200" dirty="0" err="1">
              <a:solidFill>
                <a:schemeClr val="tx1"/>
              </a:solidFill>
              <a:latin typeface="Arial"/>
              <a:ea typeface="+mn-ea"/>
              <a:cs typeface="+mn-cs"/>
            </a:rPr>
            <a:t>Projects</a:t>
          </a:r>
          <a:r>
            <a:rPr lang="fr-CH" sz="1400" kern="1200" dirty="0">
              <a:solidFill>
                <a:schemeClr val="tx1"/>
              </a:solidFill>
              <a:latin typeface="Arial"/>
              <a:ea typeface="+mn-ea"/>
              <a:cs typeface="+mn-cs"/>
            </a:rPr>
            <a:t> &amp; </a:t>
          </a:r>
          <a:r>
            <a:rPr lang="fr-CH" sz="1400" kern="1200" dirty="0" err="1">
              <a:solidFill>
                <a:schemeClr val="tx1"/>
              </a:solidFill>
              <a:latin typeface="Arial"/>
              <a:ea typeface="+mn-ea"/>
              <a:cs typeface="+mn-cs"/>
            </a:rPr>
            <a:t>Processes</a:t>
          </a:r>
          <a:endParaRPr lang="fr-CH" sz="1400" kern="1200" dirty="0">
            <a:solidFill>
              <a:schemeClr val="tx1"/>
            </a:solidFill>
            <a:latin typeface="Arial"/>
            <a:ea typeface="+mn-ea"/>
            <a:cs typeface="+mn-cs"/>
          </a:endParaRPr>
        </a:p>
      </dsp:txBody>
      <dsp:txXfrm>
        <a:off x="8583944" y="2065527"/>
        <a:ext cx="1586146" cy="984836"/>
      </dsp:txXfrm>
    </dsp:sp>
    <dsp:sp modelId="{A29E0709-2F83-4F3F-87B0-B47EBC2E35E7}">
      <dsp:nvSpPr>
        <dsp:cNvPr id="0" name=""/>
        <dsp:cNvSpPr/>
      </dsp:nvSpPr>
      <dsp:spPr>
        <a:xfrm>
          <a:off x="8370257" y="3386235"/>
          <a:ext cx="1647426" cy="6030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341CC4-5D34-4C5A-AFD6-12318DA47F5D}">
      <dsp:nvSpPr>
        <dsp:cNvPr id="0" name=""/>
        <dsp:cNvSpPr/>
      </dsp:nvSpPr>
      <dsp:spPr>
        <a:xfrm>
          <a:off x="8553304" y="3560130"/>
          <a:ext cx="1647426" cy="603075"/>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66750">
            <a:lnSpc>
              <a:spcPct val="90000"/>
            </a:lnSpc>
            <a:spcBef>
              <a:spcPct val="0"/>
            </a:spcBef>
            <a:spcAft>
              <a:spcPct val="35000"/>
            </a:spcAft>
            <a:buNone/>
          </a:pPr>
          <a:r>
            <a:rPr lang="fr-CH" sz="1200" kern="1200" dirty="0">
              <a:solidFill>
                <a:schemeClr val="tx1"/>
              </a:solidFill>
              <a:latin typeface="Arial"/>
              <a:ea typeface="+mn-ea"/>
              <a:cs typeface="+mn-cs"/>
            </a:rPr>
            <a:t>SL: C. Delamare</a:t>
          </a:r>
        </a:p>
      </dsp:txBody>
      <dsp:txXfrm>
        <a:off x="8570967" y="3577793"/>
        <a:ext cx="1612100" cy="5677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E2D3E-570C-4394-BA4B-2B88B6D704A6}">
      <dsp:nvSpPr>
        <dsp:cNvPr id="0" name=""/>
        <dsp:cNvSpPr/>
      </dsp:nvSpPr>
      <dsp:spPr>
        <a:xfrm>
          <a:off x="6126666"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5069942" y="1356298"/>
          <a:ext cx="1102443" cy="504693"/>
        </a:xfrm>
        <a:custGeom>
          <a:avLst/>
          <a:gdLst/>
          <a:ahLst/>
          <a:cxnLst/>
          <a:rect l="0" t="0" r="0" b="0"/>
          <a:pathLst>
            <a:path>
              <a:moveTo>
                <a:pt x="0" y="0"/>
              </a:moveTo>
              <a:lnTo>
                <a:pt x="0" y="352077"/>
              </a:lnTo>
              <a:lnTo>
                <a:pt x="1102443" y="352077"/>
              </a:lnTo>
              <a:lnTo>
                <a:pt x="1102443"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4113144"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4158864" y="1356298"/>
          <a:ext cx="911078" cy="504693"/>
        </a:xfrm>
        <a:custGeom>
          <a:avLst/>
          <a:gdLst/>
          <a:ahLst/>
          <a:cxnLst/>
          <a:rect l="0" t="0" r="0" b="0"/>
          <a:pathLst>
            <a:path>
              <a:moveTo>
                <a:pt x="911078" y="0"/>
              </a:moveTo>
              <a:lnTo>
                <a:pt x="911078" y="352077"/>
              </a:lnTo>
              <a:lnTo>
                <a:pt x="0" y="352077"/>
              </a:lnTo>
              <a:lnTo>
                <a:pt x="0"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3363035" y="-22680"/>
          <a:ext cx="3413814" cy="13789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546083" y="151214"/>
          <a:ext cx="3413814" cy="1378979"/>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HSE-ENV</a:t>
          </a:r>
        </a:p>
        <a:p>
          <a:pPr marL="0" lvl="0" indent="0" algn="ctr" defTabSz="711200">
            <a:lnSpc>
              <a:spcPct val="90000"/>
            </a:lnSpc>
            <a:spcBef>
              <a:spcPct val="0"/>
            </a:spcBef>
            <a:spcAft>
              <a:spcPct val="35000"/>
            </a:spcAft>
            <a:buNone/>
          </a:pPr>
          <a:r>
            <a:rPr lang="fr-CH" sz="1600" b="1" kern="1200" baseline="0" dirty="0" err="1">
              <a:solidFill>
                <a:schemeClr val="bg1"/>
              </a:solidFill>
              <a:latin typeface="Arial"/>
              <a:ea typeface="+mn-ea"/>
              <a:cs typeface="+mn-cs"/>
            </a:rPr>
            <a:t>Environment</a:t>
          </a:r>
          <a:endParaRPr lang="fr-CH" sz="1600" b="1" kern="1200" baseline="0" dirty="0">
            <a:solidFill>
              <a:schemeClr val="bg1"/>
            </a:solidFill>
            <a:latin typeface="Arial"/>
            <a:ea typeface="+mn-ea"/>
            <a:cs typeface="+mn-cs"/>
          </a:endParaRP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GL: S. Kleiner/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L. Ulrici</a:t>
          </a:r>
        </a:p>
      </dsp:txBody>
      <dsp:txXfrm>
        <a:off x="3586472" y="191603"/>
        <a:ext cx="3333036" cy="1298201"/>
      </dsp:txXfrm>
    </dsp:sp>
    <dsp:sp modelId="{4B804078-D27B-4598-B222-12222F72CCC7}">
      <dsp:nvSpPr>
        <dsp:cNvPr id="0" name=""/>
        <dsp:cNvSpPr/>
      </dsp:nvSpPr>
      <dsp:spPr>
        <a:xfrm>
          <a:off x="3335151"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3518198"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HSE-ENV-EP</a:t>
          </a:r>
        </a:p>
        <a:p>
          <a:pPr marL="0" lvl="0" indent="0" algn="ctr" defTabSz="711200">
            <a:lnSpc>
              <a:spcPct val="90000"/>
            </a:lnSpc>
            <a:spcBef>
              <a:spcPct val="0"/>
            </a:spcBef>
            <a:spcAft>
              <a:spcPct val="35000"/>
            </a:spcAft>
            <a:buNone/>
          </a:pPr>
          <a:r>
            <a:rPr lang="en-GB" sz="1400" kern="1200" dirty="0">
              <a:solidFill>
                <a:schemeClr val="tx1"/>
              </a:solidFill>
              <a:latin typeface="Arial"/>
              <a:ea typeface="+mn-ea"/>
              <a:cs typeface="+mn-cs"/>
            </a:rPr>
            <a:t>Environmental Prevention</a:t>
          </a:r>
        </a:p>
      </dsp:txBody>
      <dsp:txXfrm>
        <a:off x="3548838" y="2065527"/>
        <a:ext cx="1586146" cy="984836"/>
      </dsp:txXfrm>
    </dsp:sp>
    <dsp:sp modelId="{1B4190F1-C6C7-4733-931F-85C81E23FF7C}">
      <dsp:nvSpPr>
        <dsp:cNvPr id="0" name=""/>
        <dsp:cNvSpPr/>
      </dsp:nvSpPr>
      <dsp:spPr>
        <a:xfrm>
          <a:off x="3337935" y="3386235"/>
          <a:ext cx="1641858" cy="62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3520982" y="3560130"/>
          <a:ext cx="1641858" cy="621633"/>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a:t>
          </a:r>
          <a:r>
            <a:rPr lang="fr-CH" sz="1200" kern="1200" dirty="0" err="1">
              <a:solidFill>
                <a:srgbClr val="0033A0">
                  <a:hueOff val="0"/>
                  <a:satOff val="0"/>
                  <a:lumOff val="0"/>
                  <a:alphaOff val="0"/>
                </a:srgbClr>
              </a:solidFill>
              <a:latin typeface="Arial"/>
              <a:ea typeface="+mn-ea"/>
              <a:cs typeface="+mn-cs"/>
            </a:rPr>
            <a:t>Schadegg</a:t>
          </a:r>
          <a:endParaRPr lang="fr-CH" sz="1200" kern="1200" dirty="0">
            <a:solidFill>
              <a:srgbClr val="0033A0">
                <a:hueOff val="0"/>
                <a:satOff val="0"/>
                <a:lumOff val="0"/>
                <a:alphaOff val="0"/>
              </a:srgbClr>
            </a:solidFill>
            <a:latin typeface="Arial"/>
            <a:ea typeface="+mn-ea"/>
            <a:cs typeface="+mn-cs"/>
          </a:endParaRPr>
        </a:p>
      </dsp:txBody>
      <dsp:txXfrm>
        <a:off x="3539189" y="3578337"/>
        <a:ext cx="1605444" cy="585219"/>
      </dsp:txXfrm>
    </dsp:sp>
    <dsp:sp modelId="{9642B34C-4E6F-48E2-B52B-DF70CC199B08}">
      <dsp:nvSpPr>
        <dsp:cNvPr id="0" name=""/>
        <dsp:cNvSpPr/>
      </dsp:nvSpPr>
      <dsp:spPr>
        <a:xfrm>
          <a:off x="5348672"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5531720"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HSE-ENV-EM</a:t>
          </a:r>
        </a:p>
        <a:p>
          <a:pPr marL="0" lvl="0" indent="0" algn="ctr" defTabSz="622300">
            <a:lnSpc>
              <a:spcPct val="90000"/>
            </a:lnSpc>
            <a:spcBef>
              <a:spcPct val="0"/>
            </a:spcBef>
            <a:spcAft>
              <a:spcPct val="35000"/>
            </a:spcAft>
            <a:buNone/>
          </a:pPr>
          <a:r>
            <a:rPr lang="en-GB" sz="1400" kern="1200" dirty="0">
              <a:solidFill>
                <a:schemeClr val="tx1"/>
              </a:solidFill>
            </a:rPr>
            <a:t>Environmental Monitoring</a:t>
          </a:r>
        </a:p>
      </dsp:txBody>
      <dsp:txXfrm>
        <a:off x="5562360" y="2065527"/>
        <a:ext cx="1586146" cy="984836"/>
      </dsp:txXfrm>
    </dsp:sp>
    <dsp:sp modelId="{2549BEE4-BFAA-42EE-A80C-4F892A81CAA8}">
      <dsp:nvSpPr>
        <dsp:cNvPr id="0" name=""/>
        <dsp:cNvSpPr/>
      </dsp:nvSpPr>
      <dsp:spPr>
        <a:xfrm>
          <a:off x="5347371" y="3386235"/>
          <a:ext cx="1650029" cy="6212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5530418" y="3560130"/>
          <a:ext cx="1650029" cy="621236"/>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A. </a:t>
          </a:r>
          <a:r>
            <a:rPr lang="fr-CH" sz="1200" kern="1200" dirty="0" err="1">
              <a:solidFill>
                <a:srgbClr val="0033A0">
                  <a:hueOff val="0"/>
                  <a:satOff val="0"/>
                  <a:lumOff val="0"/>
                  <a:alphaOff val="0"/>
                </a:srgbClr>
              </a:solidFill>
              <a:latin typeface="Arial"/>
              <a:ea typeface="+mn-ea"/>
              <a:cs typeface="+mn-cs"/>
            </a:rPr>
            <a:t>Dziewa</a:t>
          </a:r>
          <a:endParaRPr lang="en-GB" sz="1200" kern="1200" dirty="0">
            <a:solidFill>
              <a:srgbClr val="0033A0">
                <a:hueOff val="0"/>
                <a:satOff val="0"/>
                <a:lumOff val="0"/>
                <a:alphaOff val="0"/>
              </a:srgbClr>
            </a:solidFill>
            <a:latin typeface="Arial"/>
            <a:ea typeface="+mn-ea"/>
            <a:cs typeface="+mn-cs"/>
          </a:endParaRPr>
        </a:p>
      </dsp:txBody>
      <dsp:txXfrm>
        <a:off x="5548613" y="3578325"/>
        <a:ext cx="1613639" cy="5848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C17F4-B31D-4FEF-9DBB-40334151FAD6}">
      <dsp:nvSpPr>
        <dsp:cNvPr id="0" name=""/>
        <dsp:cNvSpPr/>
      </dsp:nvSpPr>
      <dsp:spPr>
        <a:xfrm>
          <a:off x="9579607" y="2821133"/>
          <a:ext cx="91440" cy="414478"/>
        </a:xfrm>
        <a:custGeom>
          <a:avLst/>
          <a:gdLst/>
          <a:ahLst/>
          <a:cxnLst/>
          <a:rect l="0" t="0" r="0" b="0"/>
          <a:pathLst>
            <a:path>
              <a:moveTo>
                <a:pt x="46428" y="0"/>
              </a:moveTo>
              <a:lnTo>
                <a:pt x="46428" y="279628"/>
              </a:lnTo>
              <a:lnTo>
                <a:pt x="45720" y="279628"/>
              </a:lnTo>
              <a:lnTo>
                <a:pt x="45720" y="4144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0B0D3C-62FC-4C79-971E-98513A5894E0}">
      <dsp:nvSpPr>
        <dsp:cNvPr id="0" name=""/>
        <dsp:cNvSpPr/>
      </dsp:nvSpPr>
      <dsp:spPr>
        <a:xfrm>
          <a:off x="5092386" y="1441979"/>
          <a:ext cx="4533649" cy="454816"/>
        </a:xfrm>
        <a:custGeom>
          <a:avLst/>
          <a:gdLst/>
          <a:ahLst/>
          <a:cxnLst/>
          <a:rect l="0" t="0" r="0" b="0"/>
          <a:pathLst>
            <a:path>
              <a:moveTo>
                <a:pt x="0" y="0"/>
              </a:moveTo>
              <a:lnTo>
                <a:pt x="0" y="319966"/>
              </a:lnTo>
              <a:lnTo>
                <a:pt x="4533649" y="319966"/>
              </a:lnTo>
              <a:lnTo>
                <a:pt x="4533649" y="45481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D4015C-492C-4240-AA44-1A763D334E83}">
      <dsp:nvSpPr>
        <dsp:cNvPr id="0" name=""/>
        <dsp:cNvSpPr/>
      </dsp:nvSpPr>
      <dsp:spPr>
        <a:xfrm>
          <a:off x="7800478" y="2812260"/>
          <a:ext cx="91440" cy="423351"/>
        </a:xfrm>
        <a:custGeom>
          <a:avLst/>
          <a:gdLst/>
          <a:ahLst/>
          <a:cxnLst/>
          <a:rect l="0" t="0" r="0" b="0"/>
          <a:pathLst>
            <a:path>
              <a:moveTo>
                <a:pt x="45720" y="0"/>
              </a:moveTo>
              <a:lnTo>
                <a:pt x="45720" y="4233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97BB1B-D65B-4A55-837B-230317674880}">
      <dsp:nvSpPr>
        <dsp:cNvPr id="0" name=""/>
        <dsp:cNvSpPr/>
      </dsp:nvSpPr>
      <dsp:spPr>
        <a:xfrm>
          <a:off x="5092386" y="1441979"/>
          <a:ext cx="2753812" cy="445942"/>
        </a:xfrm>
        <a:custGeom>
          <a:avLst/>
          <a:gdLst/>
          <a:ahLst/>
          <a:cxnLst/>
          <a:rect l="0" t="0" r="0" b="0"/>
          <a:pathLst>
            <a:path>
              <a:moveTo>
                <a:pt x="0" y="0"/>
              </a:moveTo>
              <a:lnTo>
                <a:pt x="0" y="311092"/>
              </a:lnTo>
              <a:lnTo>
                <a:pt x="2753812" y="311092"/>
              </a:lnTo>
              <a:lnTo>
                <a:pt x="2753812" y="445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D28587-F046-4288-893D-B1F9DDFDC694}">
      <dsp:nvSpPr>
        <dsp:cNvPr id="0" name=""/>
        <dsp:cNvSpPr/>
      </dsp:nvSpPr>
      <dsp:spPr>
        <a:xfrm>
          <a:off x="6021349" y="2812260"/>
          <a:ext cx="91440" cy="423351"/>
        </a:xfrm>
        <a:custGeom>
          <a:avLst/>
          <a:gdLst/>
          <a:ahLst/>
          <a:cxnLst/>
          <a:rect l="0" t="0" r="0" b="0"/>
          <a:pathLst>
            <a:path>
              <a:moveTo>
                <a:pt x="45720" y="0"/>
              </a:moveTo>
              <a:lnTo>
                <a:pt x="45720" y="4233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C69F60-EEC1-441C-9387-02F88762F34C}">
      <dsp:nvSpPr>
        <dsp:cNvPr id="0" name=""/>
        <dsp:cNvSpPr/>
      </dsp:nvSpPr>
      <dsp:spPr>
        <a:xfrm>
          <a:off x="5092386" y="1441979"/>
          <a:ext cx="974683" cy="445942"/>
        </a:xfrm>
        <a:custGeom>
          <a:avLst/>
          <a:gdLst/>
          <a:ahLst/>
          <a:cxnLst/>
          <a:rect l="0" t="0" r="0" b="0"/>
          <a:pathLst>
            <a:path>
              <a:moveTo>
                <a:pt x="0" y="0"/>
              </a:moveTo>
              <a:lnTo>
                <a:pt x="0" y="311092"/>
              </a:lnTo>
              <a:lnTo>
                <a:pt x="974683" y="311092"/>
              </a:lnTo>
              <a:lnTo>
                <a:pt x="974683" y="445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079784-6675-4A6F-BDF9-00759A80AA9D}">
      <dsp:nvSpPr>
        <dsp:cNvPr id="0" name=""/>
        <dsp:cNvSpPr/>
      </dsp:nvSpPr>
      <dsp:spPr>
        <a:xfrm>
          <a:off x="4242221" y="2812260"/>
          <a:ext cx="91440" cy="423351"/>
        </a:xfrm>
        <a:custGeom>
          <a:avLst/>
          <a:gdLst/>
          <a:ahLst/>
          <a:cxnLst/>
          <a:rect l="0" t="0" r="0" b="0"/>
          <a:pathLst>
            <a:path>
              <a:moveTo>
                <a:pt x="45720" y="0"/>
              </a:moveTo>
              <a:lnTo>
                <a:pt x="45720" y="4233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06109A-D18E-403F-B126-73F14F906E11}">
      <dsp:nvSpPr>
        <dsp:cNvPr id="0" name=""/>
        <dsp:cNvSpPr/>
      </dsp:nvSpPr>
      <dsp:spPr>
        <a:xfrm>
          <a:off x="4287941" y="1441979"/>
          <a:ext cx="804445" cy="445942"/>
        </a:xfrm>
        <a:custGeom>
          <a:avLst/>
          <a:gdLst/>
          <a:ahLst/>
          <a:cxnLst/>
          <a:rect l="0" t="0" r="0" b="0"/>
          <a:pathLst>
            <a:path>
              <a:moveTo>
                <a:pt x="804445" y="0"/>
              </a:moveTo>
              <a:lnTo>
                <a:pt x="804445" y="311092"/>
              </a:lnTo>
              <a:lnTo>
                <a:pt x="0" y="311092"/>
              </a:lnTo>
              <a:lnTo>
                <a:pt x="0" y="445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E2D3E-570C-4394-BA4B-2B88B6D704A6}">
      <dsp:nvSpPr>
        <dsp:cNvPr id="0" name=""/>
        <dsp:cNvSpPr/>
      </dsp:nvSpPr>
      <dsp:spPr>
        <a:xfrm>
          <a:off x="2461942" y="2812260"/>
          <a:ext cx="91440" cy="423351"/>
        </a:xfrm>
        <a:custGeom>
          <a:avLst/>
          <a:gdLst/>
          <a:ahLst/>
          <a:cxnLst/>
          <a:rect l="0" t="0" r="0" b="0"/>
          <a:pathLst>
            <a:path>
              <a:moveTo>
                <a:pt x="45720" y="0"/>
              </a:moveTo>
              <a:lnTo>
                <a:pt x="45720" y="4233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2507662" y="1441979"/>
          <a:ext cx="2584723" cy="445942"/>
        </a:xfrm>
        <a:custGeom>
          <a:avLst/>
          <a:gdLst/>
          <a:ahLst/>
          <a:cxnLst/>
          <a:rect l="0" t="0" r="0" b="0"/>
          <a:pathLst>
            <a:path>
              <a:moveTo>
                <a:pt x="2584723" y="0"/>
              </a:moveTo>
              <a:lnTo>
                <a:pt x="2584723" y="311092"/>
              </a:lnTo>
              <a:lnTo>
                <a:pt x="0" y="311092"/>
              </a:lnTo>
              <a:lnTo>
                <a:pt x="0" y="445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682814" y="2812260"/>
          <a:ext cx="91440" cy="423351"/>
        </a:xfrm>
        <a:custGeom>
          <a:avLst/>
          <a:gdLst/>
          <a:ahLst/>
          <a:cxnLst/>
          <a:rect l="0" t="0" r="0" b="0"/>
          <a:pathLst>
            <a:path>
              <a:moveTo>
                <a:pt x="45720" y="0"/>
              </a:moveTo>
              <a:lnTo>
                <a:pt x="45720" y="4233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728534" y="1441979"/>
          <a:ext cx="4363852" cy="445942"/>
        </a:xfrm>
        <a:custGeom>
          <a:avLst/>
          <a:gdLst/>
          <a:ahLst/>
          <a:cxnLst/>
          <a:rect l="0" t="0" r="0" b="0"/>
          <a:pathLst>
            <a:path>
              <a:moveTo>
                <a:pt x="4363852" y="0"/>
              </a:moveTo>
              <a:lnTo>
                <a:pt x="4363852" y="311092"/>
              </a:lnTo>
              <a:lnTo>
                <a:pt x="0" y="311092"/>
              </a:lnTo>
              <a:lnTo>
                <a:pt x="0" y="4459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3584179" y="223525"/>
          <a:ext cx="3016413" cy="12184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745918" y="377177"/>
          <a:ext cx="3016413" cy="1218453"/>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HSE- RP</a:t>
          </a: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Radiation Protection</a:t>
          </a: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GL: S. Roesler/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H. Vincke</a:t>
          </a:r>
        </a:p>
      </dsp:txBody>
      <dsp:txXfrm>
        <a:off x="3781605" y="412864"/>
        <a:ext cx="2945039" cy="1147079"/>
      </dsp:txXfrm>
    </dsp:sp>
    <dsp:sp modelId="{4B804078-D27B-4598-B222-12222F72CCC7}">
      <dsp:nvSpPr>
        <dsp:cNvPr id="0" name=""/>
        <dsp:cNvSpPr/>
      </dsp:nvSpPr>
      <dsp:spPr>
        <a:xfrm>
          <a:off x="708" y="1887921"/>
          <a:ext cx="1455650" cy="9243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162447" y="2041573"/>
          <a:ext cx="1455650" cy="924338"/>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HSE-RP-AS</a:t>
          </a:r>
        </a:p>
        <a:p>
          <a:pPr marL="0" lvl="0" indent="0" algn="ctr" defTabSz="711200">
            <a:lnSpc>
              <a:spcPct val="90000"/>
            </a:lnSpc>
            <a:spcBef>
              <a:spcPct val="0"/>
            </a:spcBef>
            <a:spcAft>
              <a:spcPct val="35000"/>
            </a:spcAft>
            <a:buNone/>
          </a:pPr>
          <a:r>
            <a:rPr lang="en-GB" sz="1400" kern="1200" dirty="0">
              <a:solidFill>
                <a:schemeClr val="tx1"/>
              </a:solidFill>
              <a:latin typeface="Arial"/>
              <a:ea typeface="+mn-ea"/>
              <a:cs typeface="+mn-cs"/>
            </a:rPr>
            <a:t>Accelerators &amp; Sites</a:t>
          </a:r>
        </a:p>
      </dsp:txBody>
      <dsp:txXfrm>
        <a:off x="189520" y="2068646"/>
        <a:ext cx="1401504" cy="870192"/>
      </dsp:txXfrm>
    </dsp:sp>
    <dsp:sp modelId="{1B4190F1-C6C7-4733-931F-85C81E23FF7C}">
      <dsp:nvSpPr>
        <dsp:cNvPr id="0" name=""/>
        <dsp:cNvSpPr/>
      </dsp:nvSpPr>
      <dsp:spPr>
        <a:xfrm>
          <a:off x="3168" y="3235611"/>
          <a:ext cx="1450730" cy="5492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164907" y="3389263"/>
          <a:ext cx="1450730" cy="549269"/>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H. Vincke</a:t>
          </a:r>
        </a:p>
      </dsp:txBody>
      <dsp:txXfrm>
        <a:off x="180995" y="3405351"/>
        <a:ext cx="1418554" cy="517093"/>
      </dsp:txXfrm>
    </dsp:sp>
    <dsp:sp modelId="{9642B34C-4E6F-48E2-B52B-DF70CC199B08}">
      <dsp:nvSpPr>
        <dsp:cNvPr id="0" name=""/>
        <dsp:cNvSpPr/>
      </dsp:nvSpPr>
      <dsp:spPr>
        <a:xfrm>
          <a:off x="1779837" y="1887921"/>
          <a:ext cx="1455650" cy="9243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1941576" y="2041573"/>
          <a:ext cx="1455650" cy="924338"/>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HSE-RP-CS</a:t>
          </a:r>
        </a:p>
        <a:p>
          <a:pPr marL="0" lvl="0" indent="0" algn="ctr" defTabSz="622300">
            <a:lnSpc>
              <a:spcPct val="90000"/>
            </a:lnSpc>
            <a:spcBef>
              <a:spcPct val="0"/>
            </a:spcBef>
            <a:spcAft>
              <a:spcPct val="35000"/>
            </a:spcAft>
            <a:buNone/>
          </a:pPr>
          <a:r>
            <a:rPr lang="en-GB" sz="1400" kern="1200" dirty="0">
              <a:solidFill>
                <a:schemeClr val="tx1"/>
              </a:solidFill>
            </a:rPr>
            <a:t>Characterisation &amp; Services</a:t>
          </a:r>
        </a:p>
      </dsp:txBody>
      <dsp:txXfrm>
        <a:off x="1968649" y="2068646"/>
        <a:ext cx="1401504" cy="870192"/>
      </dsp:txXfrm>
    </dsp:sp>
    <dsp:sp modelId="{2549BEE4-BFAA-42EE-A80C-4F892A81CAA8}">
      <dsp:nvSpPr>
        <dsp:cNvPr id="0" name=""/>
        <dsp:cNvSpPr/>
      </dsp:nvSpPr>
      <dsp:spPr>
        <a:xfrm>
          <a:off x="1778687" y="3235611"/>
          <a:ext cx="1457950" cy="548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1940426" y="3389263"/>
          <a:ext cx="1457950" cy="548918"/>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C. Theis</a:t>
          </a:r>
          <a:endParaRPr lang="en-GB" sz="1200" kern="1200" dirty="0">
            <a:solidFill>
              <a:srgbClr val="0033A0">
                <a:hueOff val="0"/>
                <a:satOff val="0"/>
                <a:lumOff val="0"/>
                <a:alphaOff val="0"/>
              </a:srgbClr>
            </a:solidFill>
            <a:latin typeface="Arial"/>
            <a:ea typeface="+mn-ea"/>
            <a:cs typeface="+mn-cs"/>
          </a:endParaRPr>
        </a:p>
      </dsp:txBody>
      <dsp:txXfrm>
        <a:off x="1956503" y="3405340"/>
        <a:ext cx="1425796" cy="516764"/>
      </dsp:txXfrm>
    </dsp:sp>
    <dsp:sp modelId="{4D689A84-071D-432A-9840-FF2EE5946F77}">
      <dsp:nvSpPr>
        <dsp:cNvPr id="0" name=""/>
        <dsp:cNvSpPr/>
      </dsp:nvSpPr>
      <dsp:spPr>
        <a:xfrm>
          <a:off x="3560115" y="1887921"/>
          <a:ext cx="1455650" cy="9243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BCD52F-71C4-4590-BD06-C0AC8FAB9005}">
      <dsp:nvSpPr>
        <dsp:cNvPr id="0" name=""/>
        <dsp:cNvSpPr/>
      </dsp:nvSpPr>
      <dsp:spPr>
        <a:xfrm>
          <a:off x="3721854" y="2041573"/>
          <a:ext cx="1455650" cy="924338"/>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HSE-RP-DC</a:t>
          </a:r>
        </a:p>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Dosimetry &amp; Calibration</a:t>
          </a:r>
          <a:endParaRPr lang="en-GB" sz="1400" kern="1200" dirty="0">
            <a:solidFill>
              <a:schemeClr val="tx1"/>
            </a:solidFill>
            <a:latin typeface="Arial"/>
            <a:ea typeface="+mn-ea"/>
            <a:cs typeface="+mn-cs"/>
          </a:endParaRPr>
        </a:p>
      </dsp:txBody>
      <dsp:txXfrm>
        <a:off x="3748927" y="2068646"/>
        <a:ext cx="1401504" cy="870192"/>
      </dsp:txXfrm>
    </dsp:sp>
    <dsp:sp modelId="{9E52221F-43A3-454B-9892-CDC4DC2F69D7}">
      <dsp:nvSpPr>
        <dsp:cNvPr id="0" name=""/>
        <dsp:cNvSpPr/>
      </dsp:nvSpPr>
      <dsp:spPr>
        <a:xfrm>
          <a:off x="3560115" y="3235611"/>
          <a:ext cx="1455650" cy="5357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95B07-9B26-4CF5-B372-683437090457}">
      <dsp:nvSpPr>
        <dsp:cNvPr id="0" name=""/>
        <dsp:cNvSpPr/>
      </dsp:nvSpPr>
      <dsp:spPr>
        <a:xfrm>
          <a:off x="3721854" y="3389263"/>
          <a:ext cx="1455650" cy="535764"/>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P. Carbonez</a:t>
          </a:r>
          <a:endParaRPr lang="en-GB" sz="1200" kern="1200" dirty="0">
            <a:solidFill>
              <a:srgbClr val="0033A0">
                <a:hueOff val="0"/>
                <a:satOff val="0"/>
                <a:lumOff val="0"/>
                <a:alphaOff val="0"/>
              </a:srgbClr>
            </a:solidFill>
            <a:latin typeface="Arial"/>
            <a:ea typeface="+mn-ea"/>
            <a:cs typeface="+mn-cs"/>
          </a:endParaRPr>
        </a:p>
      </dsp:txBody>
      <dsp:txXfrm>
        <a:off x="3737546" y="3404955"/>
        <a:ext cx="1424266" cy="504380"/>
      </dsp:txXfrm>
    </dsp:sp>
    <dsp:sp modelId="{49EA376B-D2AB-48BA-8098-CDE50D6E7989}">
      <dsp:nvSpPr>
        <dsp:cNvPr id="0" name=""/>
        <dsp:cNvSpPr/>
      </dsp:nvSpPr>
      <dsp:spPr>
        <a:xfrm>
          <a:off x="5339244" y="1887921"/>
          <a:ext cx="1455650" cy="9243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EAD82-9AE6-4475-B3D9-0B21DCD0B9C8}">
      <dsp:nvSpPr>
        <dsp:cNvPr id="0" name=""/>
        <dsp:cNvSpPr/>
      </dsp:nvSpPr>
      <dsp:spPr>
        <a:xfrm>
          <a:off x="5500983" y="2041573"/>
          <a:ext cx="1455650" cy="924338"/>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HSE-RP-IL</a:t>
          </a:r>
        </a:p>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Instrumentation &amp; </a:t>
          </a:r>
          <a:r>
            <a:rPr lang="fr-CH" sz="1400" kern="1200" dirty="0" err="1">
              <a:solidFill>
                <a:schemeClr val="tx1"/>
              </a:solidFill>
              <a:latin typeface="Arial"/>
              <a:ea typeface="+mn-ea"/>
              <a:cs typeface="+mn-cs"/>
            </a:rPr>
            <a:t>Logistics</a:t>
          </a:r>
          <a:endParaRPr lang="en-GB" sz="1400" kern="1200" dirty="0"/>
        </a:p>
      </dsp:txBody>
      <dsp:txXfrm>
        <a:off x="5528056" y="2068646"/>
        <a:ext cx="1401504" cy="870192"/>
      </dsp:txXfrm>
    </dsp:sp>
    <dsp:sp modelId="{9A483C2D-C3EF-4222-8A70-59AC2B169D62}">
      <dsp:nvSpPr>
        <dsp:cNvPr id="0" name=""/>
        <dsp:cNvSpPr/>
      </dsp:nvSpPr>
      <dsp:spPr>
        <a:xfrm>
          <a:off x="5339244" y="3235611"/>
          <a:ext cx="1455650" cy="53600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386675-EC1E-42B1-B0A2-440318AEFF40}">
      <dsp:nvSpPr>
        <dsp:cNvPr id="0" name=""/>
        <dsp:cNvSpPr/>
      </dsp:nvSpPr>
      <dsp:spPr>
        <a:xfrm>
          <a:off x="5500983" y="3389263"/>
          <a:ext cx="1455650" cy="536005"/>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D. Perrin</a:t>
          </a:r>
        </a:p>
      </dsp:txBody>
      <dsp:txXfrm>
        <a:off x="5516682" y="3404962"/>
        <a:ext cx="1424252" cy="504607"/>
      </dsp:txXfrm>
    </dsp:sp>
    <dsp:sp modelId="{7B9C564F-9C18-4543-9706-746C5027D624}">
      <dsp:nvSpPr>
        <dsp:cNvPr id="0" name=""/>
        <dsp:cNvSpPr/>
      </dsp:nvSpPr>
      <dsp:spPr>
        <a:xfrm>
          <a:off x="7118373" y="1887921"/>
          <a:ext cx="1455650" cy="9243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3B52D8-39D1-4AF8-A374-77CF2644D792}">
      <dsp:nvSpPr>
        <dsp:cNvPr id="0" name=""/>
        <dsp:cNvSpPr/>
      </dsp:nvSpPr>
      <dsp:spPr>
        <a:xfrm>
          <a:off x="7280112" y="2041573"/>
          <a:ext cx="1455650" cy="924338"/>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66750">
            <a:lnSpc>
              <a:spcPct val="90000"/>
            </a:lnSpc>
            <a:spcBef>
              <a:spcPct val="0"/>
            </a:spcBef>
            <a:spcAft>
              <a:spcPct val="35000"/>
            </a:spcAft>
            <a:buNone/>
          </a:pPr>
          <a:r>
            <a:rPr lang="fr-CH" sz="1400" kern="1200" dirty="0">
              <a:solidFill>
                <a:schemeClr val="tx1"/>
              </a:solidFill>
              <a:latin typeface="Arial"/>
              <a:ea typeface="+mn-ea"/>
              <a:cs typeface="+mn-cs"/>
            </a:rPr>
            <a:t>HSE-RP-RWM</a:t>
          </a:r>
        </a:p>
        <a:p>
          <a:pPr marL="0" lvl="0" indent="0" algn="ctr" defTabSz="666750">
            <a:lnSpc>
              <a:spcPct val="90000"/>
            </a:lnSpc>
            <a:spcBef>
              <a:spcPct val="0"/>
            </a:spcBef>
            <a:spcAft>
              <a:spcPct val="35000"/>
            </a:spcAft>
            <a:buNone/>
          </a:pPr>
          <a:r>
            <a:rPr lang="fr-CH" sz="1400" kern="1200" dirty="0">
              <a:solidFill>
                <a:schemeClr val="tx1"/>
              </a:solidFill>
              <a:latin typeface="Arial"/>
              <a:ea typeface="+mn-ea"/>
              <a:cs typeface="+mn-cs"/>
            </a:rPr>
            <a:t>Radioactive Waste Management</a:t>
          </a:r>
        </a:p>
      </dsp:txBody>
      <dsp:txXfrm>
        <a:off x="7307185" y="2068646"/>
        <a:ext cx="1401504" cy="870192"/>
      </dsp:txXfrm>
    </dsp:sp>
    <dsp:sp modelId="{B7548C23-8620-4CEF-9092-07D7B5457815}">
      <dsp:nvSpPr>
        <dsp:cNvPr id="0" name=""/>
        <dsp:cNvSpPr/>
      </dsp:nvSpPr>
      <dsp:spPr>
        <a:xfrm>
          <a:off x="7118373" y="3235611"/>
          <a:ext cx="1455650" cy="50998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2D0970-A5C1-4F9D-8D17-955DC467AAC4}">
      <dsp:nvSpPr>
        <dsp:cNvPr id="0" name=""/>
        <dsp:cNvSpPr/>
      </dsp:nvSpPr>
      <dsp:spPr>
        <a:xfrm>
          <a:off x="7280112" y="3389263"/>
          <a:ext cx="1455650" cy="509985"/>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G. Dumont</a:t>
          </a:r>
        </a:p>
      </dsp:txBody>
      <dsp:txXfrm>
        <a:off x="7295049" y="3404200"/>
        <a:ext cx="1425776" cy="480111"/>
      </dsp:txXfrm>
    </dsp:sp>
    <dsp:sp modelId="{084F6834-3959-4DE7-8500-72362916FA61}">
      <dsp:nvSpPr>
        <dsp:cNvPr id="0" name=""/>
        <dsp:cNvSpPr/>
      </dsp:nvSpPr>
      <dsp:spPr>
        <a:xfrm>
          <a:off x="8898210" y="1896795"/>
          <a:ext cx="1455650" cy="9243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EFFEF7-BE45-498D-894D-17A45B88621C}">
      <dsp:nvSpPr>
        <dsp:cNvPr id="0" name=""/>
        <dsp:cNvSpPr/>
      </dsp:nvSpPr>
      <dsp:spPr>
        <a:xfrm>
          <a:off x="9059949" y="2050447"/>
          <a:ext cx="1455650" cy="924338"/>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66750">
            <a:lnSpc>
              <a:spcPct val="90000"/>
            </a:lnSpc>
            <a:spcBef>
              <a:spcPct val="0"/>
            </a:spcBef>
            <a:spcAft>
              <a:spcPct val="35000"/>
            </a:spcAft>
            <a:buNone/>
          </a:pPr>
          <a:r>
            <a:rPr lang="fr-CH" sz="1400" kern="1200" dirty="0">
              <a:solidFill>
                <a:srgbClr val="0055A0"/>
              </a:solidFill>
              <a:latin typeface="Arial"/>
              <a:ea typeface="+mn-ea"/>
              <a:cs typeface="+mn-cs"/>
            </a:rPr>
            <a:t>HSE-RP-SP</a:t>
          </a:r>
        </a:p>
        <a:p>
          <a:pPr marL="0" lvl="0" indent="0" algn="ctr" defTabSz="666750">
            <a:lnSpc>
              <a:spcPct val="90000"/>
            </a:lnSpc>
            <a:spcBef>
              <a:spcPct val="0"/>
            </a:spcBef>
            <a:spcAft>
              <a:spcPct val="35000"/>
            </a:spcAft>
            <a:buNone/>
          </a:pPr>
          <a:r>
            <a:rPr lang="fr-CH" sz="1400" kern="1200" dirty="0" err="1">
              <a:solidFill>
                <a:srgbClr val="0055A0"/>
              </a:solidFill>
              <a:latin typeface="Arial"/>
              <a:ea typeface="+mn-ea"/>
              <a:cs typeface="+mn-cs"/>
            </a:rPr>
            <a:t>Special</a:t>
          </a:r>
          <a:r>
            <a:rPr lang="fr-CH" sz="1400" kern="1200" dirty="0">
              <a:solidFill>
                <a:srgbClr val="0055A0"/>
              </a:solidFill>
              <a:latin typeface="Arial"/>
              <a:ea typeface="+mn-ea"/>
              <a:cs typeface="+mn-cs"/>
            </a:rPr>
            <a:t> </a:t>
          </a:r>
          <a:r>
            <a:rPr lang="fr-CH" sz="1400" kern="1200" dirty="0" err="1">
              <a:solidFill>
                <a:srgbClr val="0055A0"/>
              </a:solidFill>
              <a:latin typeface="Arial"/>
              <a:ea typeface="+mn-ea"/>
              <a:cs typeface="+mn-cs"/>
            </a:rPr>
            <a:t>Projects</a:t>
          </a:r>
          <a:endParaRPr lang="fr-CH" sz="1400" kern="1200" dirty="0">
            <a:solidFill>
              <a:srgbClr val="0055A0"/>
            </a:solidFill>
            <a:latin typeface="Arial"/>
            <a:ea typeface="+mn-ea"/>
            <a:cs typeface="+mn-cs"/>
          </a:endParaRPr>
        </a:p>
      </dsp:txBody>
      <dsp:txXfrm>
        <a:off x="9087022" y="2077520"/>
        <a:ext cx="1401504" cy="870192"/>
      </dsp:txXfrm>
    </dsp:sp>
    <dsp:sp modelId="{1A89CD3C-E24D-4ED3-8A7D-E91BE80F859D}">
      <dsp:nvSpPr>
        <dsp:cNvPr id="0" name=""/>
        <dsp:cNvSpPr/>
      </dsp:nvSpPr>
      <dsp:spPr>
        <a:xfrm>
          <a:off x="8897501" y="3235611"/>
          <a:ext cx="1455650" cy="4782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1B0BE6-A63D-44C5-BDFA-C6E218D4E964}">
      <dsp:nvSpPr>
        <dsp:cNvPr id="0" name=""/>
        <dsp:cNvSpPr/>
      </dsp:nvSpPr>
      <dsp:spPr>
        <a:xfrm>
          <a:off x="9059240" y="3389263"/>
          <a:ext cx="1455650" cy="478252"/>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M. Silari</a:t>
          </a:r>
        </a:p>
      </dsp:txBody>
      <dsp:txXfrm>
        <a:off x="9073248" y="3403271"/>
        <a:ext cx="1427634" cy="4502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79784-6675-4A6F-BDF9-00759A80AA9D}">
      <dsp:nvSpPr>
        <dsp:cNvPr id="0" name=""/>
        <dsp:cNvSpPr/>
      </dsp:nvSpPr>
      <dsp:spPr>
        <a:xfrm>
          <a:off x="7134728"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06109A-D18E-403F-B126-73F14F906E11}">
      <dsp:nvSpPr>
        <dsp:cNvPr id="0" name=""/>
        <dsp:cNvSpPr/>
      </dsp:nvSpPr>
      <dsp:spPr>
        <a:xfrm>
          <a:off x="5070593" y="1356298"/>
          <a:ext cx="2109855" cy="504693"/>
        </a:xfrm>
        <a:custGeom>
          <a:avLst/>
          <a:gdLst/>
          <a:ahLst/>
          <a:cxnLst/>
          <a:rect l="0" t="0" r="0" b="0"/>
          <a:pathLst>
            <a:path>
              <a:moveTo>
                <a:pt x="0" y="0"/>
              </a:moveTo>
              <a:lnTo>
                <a:pt x="0" y="352077"/>
              </a:lnTo>
              <a:lnTo>
                <a:pt x="2109855" y="352077"/>
              </a:lnTo>
              <a:lnTo>
                <a:pt x="2109855"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E2D3E-570C-4394-BA4B-2B88B6D704A6}">
      <dsp:nvSpPr>
        <dsp:cNvPr id="0" name=""/>
        <dsp:cNvSpPr/>
      </dsp:nvSpPr>
      <dsp:spPr>
        <a:xfrm>
          <a:off x="5119905"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5070593" y="1356298"/>
          <a:ext cx="95031" cy="504693"/>
        </a:xfrm>
        <a:custGeom>
          <a:avLst/>
          <a:gdLst/>
          <a:ahLst/>
          <a:cxnLst/>
          <a:rect l="0" t="0" r="0" b="0"/>
          <a:pathLst>
            <a:path>
              <a:moveTo>
                <a:pt x="0" y="0"/>
              </a:moveTo>
              <a:lnTo>
                <a:pt x="0" y="352077"/>
              </a:lnTo>
              <a:lnTo>
                <a:pt x="95031" y="352077"/>
              </a:lnTo>
              <a:lnTo>
                <a:pt x="95031"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3106383"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3152103" y="1356298"/>
          <a:ext cx="1918489" cy="504693"/>
        </a:xfrm>
        <a:custGeom>
          <a:avLst/>
          <a:gdLst/>
          <a:ahLst/>
          <a:cxnLst/>
          <a:rect l="0" t="0" r="0" b="0"/>
          <a:pathLst>
            <a:path>
              <a:moveTo>
                <a:pt x="1918489" y="0"/>
              </a:moveTo>
              <a:lnTo>
                <a:pt x="1918489" y="352077"/>
              </a:lnTo>
              <a:lnTo>
                <a:pt x="0" y="352077"/>
              </a:lnTo>
              <a:lnTo>
                <a:pt x="0"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3363686" y="-22680"/>
          <a:ext cx="3413814" cy="13789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546733" y="151214"/>
          <a:ext cx="3413814" cy="1378979"/>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HSE-OHS</a:t>
          </a:r>
        </a:p>
        <a:p>
          <a:pPr marL="0" lvl="0" indent="0" algn="ctr" defTabSz="711200">
            <a:lnSpc>
              <a:spcPct val="90000"/>
            </a:lnSpc>
            <a:spcBef>
              <a:spcPct val="0"/>
            </a:spcBef>
            <a:spcAft>
              <a:spcPct val="35000"/>
            </a:spcAft>
            <a:buNone/>
          </a:pPr>
          <a:r>
            <a:rPr lang="fr-CH" sz="1600" b="1" kern="1200" baseline="0" dirty="0" err="1">
              <a:solidFill>
                <a:schemeClr val="bg1"/>
              </a:solidFill>
              <a:latin typeface="Arial"/>
              <a:ea typeface="+mn-ea"/>
              <a:cs typeface="+mn-cs"/>
            </a:rPr>
            <a:t>Occupational</a:t>
          </a:r>
          <a:r>
            <a:rPr lang="fr-CH" sz="1600" b="1" kern="1200" baseline="0" dirty="0">
              <a:solidFill>
                <a:schemeClr val="bg1"/>
              </a:solidFill>
              <a:latin typeface="Arial"/>
              <a:ea typeface="+mn-ea"/>
              <a:cs typeface="+mn-cs"/>
            </a:rPr>
            <a:t> </a:t>
          </a:r>
          <a:r>
            <a:rPr lang="fr-CH" sz="1600" b="1" kern="1200" baseline="0" dirty="0" err="1">
              <a:solidFill>
                <a:schemeClr val="bg1"/>
              </a:solidFill>
              <a:latin typeface="Arial"/>
              <a:ea typeface="+mn-ea"/>
              <a:cs typeface="+mn-cs"/>
            </a:rPr>
            <a:t>Health</a:t>
          </a:r>
          <a:r>
            <a:rPr lang="fr-CH" sz="1600" b="1" kern="1200" baseline="0" dirty="0">
              <a:solidFill>
                <a:schemeClr val="bg1"/>
              </a:solidFill>
              <a:latin typeface="Arial"/>
              <a:ea typeface="+mn-ea"/>
              <a:cs typeface="+mn-cs"/>
            </a:rPr>
            <a:t> &amp; </a:t>
          </a:r>
          <a:r>
            <a:rPr lang="fr-CH" sz="1600" b="1" kern="1200" baseline="0" dirty="0" err="1">
              <a:solidFill>
                <a:schemeClr val="bg1"/>
              </a:solidFill>
              <a:latin typeface="Arial"/>
              <a:ea typeface="+mn-ea"/>
              <a:cs typeface="+mn-cs"/>
            </a:rPr>
            <a:t>Safety</a:t>
          </a:r>
          <a:endParaRPr lang="fr-CH" sz="1600" b="1" kern="1200" baseline="0" dirty="0">
            <a:solidFill>
              <a:schemeClr val="bg1"/>
            </a:solidFill>
            <a:latin typeface="Arial"/>
            <a:ea typeface="+mn-ea"/>
            <a:cs typeface="+mn-cs"/>
          </a:endParaRP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GL: Y. Loertscher/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DGL: S. La Mendola</a:t>
          </a:r>
        </a:p>
      </dsp:txBody>
      <dsp:txXfrm>
        <a:off x="3587122" y="191603"/>
        <a:ext cx="3333036" cy="1298201"/>
      </dsp:txXfrm>
    </dsp:sp>
    <dsp:sp modelId="{4B804078-D27B-4598-B222-12222F72CCC7}">
      <dsp:nvSpPr>
        <dsp:cNvPr id="0" name=""/>
        <dsp:cNvSpPr/>
      </dsp:nvSpPr>
      <dsp:spPr>
        <a:xfrm>
          <a:off x="2328390"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2511437"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HSE-OHS-PE</a:t>
          </a:r>
        </a:p>
        <a:p>
          <a:pPr marL="0" lvl="0" indent="0" algn="ctr" defTabSz="711200">
            <a:lnSpc>
              <a:spcPct val="90000"/>
            </a:lnSpc>
            <a:spcBef>
              <a:spcPct val="0"/>
            </a:spcBef>
            <a:spcAft>
              <a:spcPct val="35000"/>
            </a:spcAft>
            <a:buNone/>
          </a:pPr>
          <a:r>
            <a:rPr lang="en-GB" sz="1400" kern="1200" dirty="0">
              <a:solidFill>
                <a:schemeClr val="tx1"/>
              </a:solidFill>
              <a:latin typeface="Arial"/>
              <a:ea typeface="+mn-ea"/>
              <a:cs typeface="+mn-cs"/>
            </a:rPr>
            <a:t>Process Engineering &amp; General Safety Services</a:t>
          </a:r>
        </a:p>
      </dsp:txBody>
      <dsp:txXfrm>
        <a:off x="2542077" y="2065527"/>
        <a:ext cx="1586146" cy="984836"/>
      </dsp:txXfrm>
    </dsp:sp>
    <dsp:sp modelId="{1B4190F1-C6C7-4733-931F-85C81E23FF7C}">
      <dsp:nvSpPr>
        <dsp:cNvPr id="0" name=""/>
        <dsp:cNvSpPr/>
      </dsp:nvSpPr>
      <dsp:spPr>
        <a:xfrm>
          <a:off x="2331174" y="3386235"/>
          <a:ext cx="1641858" cy="62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2514221" y="3560130"/>
          <a:ext cx="1641858" cy="621633"/>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Marsh</a:t>
          </a:r>
        </a:p>
      </dsp:txBody>
      <dsp:txXfrm>
        <a:off x="2532428" y="3578337"/>
        <a:ext cx="1605444" cy="585219"/>
      </dsp:txXfrm>
    </dsp:sp>
    <dsp:sp modelId="{9642B34C-4E6F-48E2-B52B-DF70CC199B08}">
      <dsp:nvSpPr>
        <dsp:cNvPr id="0" name=""/>
        <dsp:cNvSpPr/>
      </dsp:nvSpPr>
      <dsp:spPr>
        <a:xfrm>
          <a:off x="4341912"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4524959"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HSE-OHS-IB</a:t>
          </a:r>
        </a:p>
        <a:p>
          <a:pPr marL="0" lvl="0" indent="0" algn="ctr" defTabSz="622300">
            <a:lnSpc>
              <a:spcPct val="90000"/>
            </a:lnSpc>
            <a:spcBef>
              <a:spcPct val="0"/>
            </a:spcBef>
            <a:spcAft>
              <a:spcPct val="35000"/>
            </a:spcAft>
            <a:buNone/>
          </a:pPr>
          <a:r>
            <a:rPr lang="en-GB" sz="1400" kern="1200" dirty="0">
              <a:solidFill>
                <a:schemeClr val="tx1"/>
              </a:solidFill>
            </a:rPr>
            <a:t>Infrastructure &amp; Building Safety Engineering</a:t>
          </a:r>
        </a:p>
      </dsp:txBody>
      <dsp:txXfrm>
        <a:off x="4555599" y="2065527"/>
        <a:ext cx="1586146" cy="984836"/>
      </dsp:txXfrm>
    </dsp:sp>
    <dsp:sp modelId="{2549BEE4-BFAA-42EE-A80C-4F892A81CAA8}">
      <dsp:nvSpPr>
        <dsp:cNvPr id="0" name=""/>
        <dsp:cNvSpPr/>
      </dsp:nvSpPr>
      <dsp:spPr>
        <a:xfrm>
          <a:off x="4340610" y="3386235"/>
          <a:ext cx="1650029" cy="6212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4523658" y="3560130"/>
          <a:ext cx="1650029" cy="621236"/>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La Mendola</a:t>
          </a:r>
          <a:endParaRPr lang="en-GB" sz="1200" kern="1200" dirty="0">
            <a:solidFill>
              <a:srgbClr val="0033A0">
                <a:hueOff val="0"/>
                <a:satOff val="0"/>
                <a:lumOff val="0"/>
                <a:alphaOff val="0"/>
              </a:srgbClr>
            </a:solidFill>
            <a:latin typeface="Arial"/>
            <a:ea typeface="+mn-ea"/>
            <a:cs typeface="+mn-cs"/>
          </a:endParaRPr>
        </a:p>
      </dsp:txBody>
      <dsp:txXfrm>
        <a:off x="4541853" y="3578325"/>
        <a:ext cx="1613639" cy="584846"/>
      </dsp:txXfrm>
    </dsp:sp>
    <dsp:sp modelId="{4D689A84-071D-432A-9840-FF2EE5946F77}">
      <dsp:nvSpPr>
        <dsp:cNvPr id="0" name=""/>
        <dsp:cNvSpPr/>
      </dsp:nvSpPr>
      <dsp:spPr>
        <a:xfrm>
          <a:off x="6356735"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BCD52F-71C4-4590-BD06-C0AC8FAB9005}">
      <dsp:nvSpPr>
        <dsp:cNvPr id="0" name=""/>
        <dsp:cNvSpPr/>
      </dsp:nvSpPr>
      <dsp:spPr>
        <a:xfrm>
          <a:off x="6539782"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HSE-OHS-ME</a:t>
          </a:r>
        </a:p>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Medical Service</a:t>
          </a:r>
          <a:endParaRPr lang="en-GB" sz="1400" kern="1200" dirty="0">
            <a:solidFill>
              <a:schemeClr val="tx1"/>
            </a:solidFill>
            <a:latin typeface="Arial"/>
            <a:ea typeface="+mn-ea"/>
            <a:cs typeface="+mn-cs"/>
          </a:endParaRPr>
        </a:p>
      </dsp:txBody>
      <dsp:txXfrm>
        <a:off x="6570422" y="2065527"/>
        <a:ext cx="1586146" cy="984836"/>
      </dsp:txXfrm>
    </dsp:sp>
    <dsp:sp modelId="{9E52221F-43A3-454B-9892-CDC4DC2F69D7}">
      <dsp:nvSpPr>
        <dsp:cNvPr id="0" name=""/>
        <dsp:cNvSpPr/>
      </dsp:nvSpPr>
      <dsp:spPr>
        <a:xfrm>
          <a:off x="6356735" y="3386235"/>
          <a:ext cx="1647426" cy="60634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95B07-9B26-4CF5-B372-683437090457}">
      <dsp:nvSpPr>
        <dsp:cNvPr id="0" name=""/>
        <dsp:cNvSpPr/>
      </dsp:nvSpPr>
      <dsp:spPr>
        <a:xfrm>
          <a:off x="6539782" y="3560130"/>
          <a:ext cx="1647426" cy="606349"/>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B. Delille </a:t>
          </a:r>
          <a:br>
            <a:rPr lang="fr-CH" sz="1200" kern="1200" dirty="0">
              <a:solidFill>
                <a:srgbClr val="0033A0">
                  <a:hueOff val="0"/>
                  <a:satOff val="0"/>
                  <a:lumOff val="0"/>
                  <a:alphaOff val="0"/>
                </a:srgbClr>
              </a:solidFill>
              <a:latin typeface="Arial"/>
              <a:ea typeface="+mn-ea"/>
              <a:cs typeface="+mn-cs"/>
            </a:rPr>
          </a:br>
          <a:r>
            <a:rPr lang="fr-CH" sz="1200" kern="1200" dirty="0">
              <a:solidFill>
                <a:srgbClr val="0033A0">
                  <a:hueOff val="0"/>
                  <a:satOff val="0"/>
                  <a:lumOff val="0"/>
                  <a:alphaOff val="0"/>
                </a:srgbClr>
              </a:solidFill>
              <a:latin typeface="Arial"/>
              <a:ea typeface="+mn-ea"/>
              <a:cs typeface="+mn-cs"/>
            </a:rPr>
            <a:t>(ad </a:t>
          </a:r>
          <a:r>
            <a:rPr lang="fr-CH" sz="1200" kern="1200" dirty="0" err="1">
              <a:solidFill>
                <a:srgbClr val="0033A0">
                  <a:hueOff val="0"/>
                  <a:satOff val="0"/>
                  <a:lumOff val="0"/>
                  <a:alphaOff val="0"/>
                </a:srgbClr>
              </a:solidFill>
              <a:latin typeface="Arial"/>
              <a:ea typeface="+mn-ea"/>
              <a:cs typeface="+mn-cs"/>
            </a:rPr>
            <a:t>interim</a:t>
          </a:r>
          <a:r>
            <a:rPr lang="fr-CH" sz="1200" kern="1200" dirty="0">
              <a:solidFill>
                <a:srgbClr val="0033A0">
                  <a:hueOff val="0"/>
                  <a:satOff val="0"/>
                  <a:lumOff val="0"/>
                  <a:alphaOff val="0"/>
                </a:srgbClr>
              </a:solidFill>
              <a:latin typeface="Arial"/>
              <a:ea typeface="+mn-ea"/>
              <a:cs typeface="+mn-cs"/>
            </a:rPr>
            <a:t>)</a:t>
          </a:r>
          <a:endParaRPr lang="en-GB" sz="1200" kern="1200" dirty="0">
            <a:solidFill>
              <a:srgbClr val="0033A0">
                <a:hueOff val="0"/>
                <a:satOff val="0"/>
                <a:lumOff val="0"/>
                <a:alphaOff val="0"/>
              </a:srgbClr>
            </a:solidFill>
            <a:latin typeface="Arial"/>
            <a:ea typeface="+mn-ea"/>
            <a:cs typeface="+mn-cs"/>
          </a:endParaRPr>
        </a:p>
      </dsp:txBody>
      <dsp:txXfrm>
        <a:off x="6557541" y="3577889"/>
        <a:ext cx="1611908" cy="5708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79784-6675-4A6F-BDF9-00759A80AA9D}">
      <dsp:nvSpPr>
        <dsp:cNvPr id="0" name=""/>
        <dsp:cNvSpPr/>
      </dsp:nvSpPr>
      <dsp:spPr>
        <a:xfrm>
          <a:off x="7134728"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06109A-D18E-403F-B126-73F14F906E11}">
      <dsp:nvSpPr>
        <dsp:cNvPr id="0" name=""/>
        <dsp:cNvSpPr/>
      </dsp:nvSpPr>
      <dsp:spPr>
        <a:xfrm>
          <a:off x="5070593" y="1356298"/>
          <a:ext cx="2109855" cy="504693"/>
        </a:xfrm>
        <a:custGeom>
          <a:avLst/>
          <a:gdLst/>
          <a:ahLst/>
          <a:cxnLst/>
          <a:rect l="0" t="0" r="0" b="0"/>
          <a:pathLst>
            <a:path>
              <a:moveTo>
                <a:pt x="0" y="0"/>
              </a:moveTo>
              <a:lnTo>
                <a:pt x="0" y="352077"/>
              </a:lnTo>
              <a:lnTo>
                <a:pt x="2109855" y="352077"/>
              </a:lnTo>
              <a:lnTo>
                <a:pt x="2109855"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E2D3E-570C-4394-BA4B-2B88B6D704A6}">
      <dsp:nvSpPr>
        <dsp:cNvPr id="0" name=""/>
        <dsp:cNvSpPr/>
      </dsp:nvSpPr>
      <dsp:spPr>
        <a:xfrm>
          <a:off x="5119905"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5070593" y="1356298"/>
          <a:ext cx="95031" cy="504693"/>
        </a:xfrm>
        <a:custGeom>
          <a:avLst/>
          <a:gdLst/>
          <a:ahLst/>
          <a:cxnLst/>
          <a:rect l="0" t="0" r="0" b="0"/>
          <a:pathLst>
            <a:path>
              <a:moveTo>
                <a:pt x="0" y="0"/>
              </a:moveTo>
              <a:lnTo>
                <a:pt x="0" y="352077"/>
              </a:lnTo>
              <a:lnTo>
                <a:pt x="95031" y="352077"/>
              </a:lnTo>
              <a:lnTo>
                <a:pt x="95031"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3106383" y="2907108"/>
          <a:ext cx="91440" cy="479126"/>
        </a:xfrm>
        <a:custGeom>
          <a:avLst/>
          <a:gdLst/>
          <a:ahLst/>
          <a:cxnLst/>
          <a:rect l="0" t="0" r="0" b="0"/>
          <a:pathLst>
            <a:path>
              <a:moveTo>
                <a:pt x="45720" y="0"/>
              </a:moveTo>
              <a:lnTo>
                <a:pt x="45720" y="4791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3152103" y="1356298"/>
          <a:ext cx="1918489" cy="504693"/>
        </a:xfrm>
        <a:custGeom>
          <a:avLst/>
          <a:gdLst/>
          <a:ahLst/>
          <a:cxnLst/>
          <a:rect l="0" t="0" r="0" b="0"/>
          <a:pathLst>
            <a:path>
              <a:moveTo>
                <a:pt x="1918489" y="0"/>
              </a:moveTo>
              <a:lnTo>
                <a:pt x="1918489" y="352077"/>
              </a:lnTo>
              <a:lnTo>
                <a:pt x="0" y="352077"/>
              </a:lnTo>
              <a:lnTo>
                <a:pt x="0" y="5046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2997224" y="-22680"/>
          <a:ext cx="4146738" cy="13789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180272" y="151214"/>
          <a:ext cx="4146738" cy="1378979"/>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HSE-FRS</a:t>
          </a:r>
        </a:p>
        <a:p>
          <a:pPr marL="0" lvl="0" indent="0" algn="ctr" defTabSz="711200">
            <a:lnSpc>
              <a:spcPct val="90000"/>
            </a:lnSpc>
            <a:spcBef>
              <a:spcPct val="0"/>
            </a:spcBef>
            <a:spcAft>
              <a:spcPct val="35000"/>
            </a:spcAft>
            <a:buNone/>
          </a:pPr>
          <a:r>
            <a:rPr lang="fr-CH" sz="1600" b="1" kern="1200" baseline="0" dirty="0" err="1">
              <a:solidFill>
                <a:schemeClr val="bg1"/>
              </a:solidFill>
              <a:latin typeface="Arial"/>
              <a:ea typeface="+mn-ea"/>
              <a:cs typeface="+mn-cs"/>
            </a:rPr>
            <a:t>Fire</a:t>
          </a:r>
          <a:r>
            <a:rPr lang="fr-CH" sz="1600" b="1" kern="1200" baseline="0" dirty="0">
              <a:solidFill>
                <a:schemeClr val="bg1"/>
              </a:solidFill>
              <a:latin typeface="Arial"/>
              <a:ea typeface="+mn-ea"/>
              <a:cs typeface="+mn-cs"/>
            </a:rPr>
            <a:t> &amp; Rescue Service</a:t>
          </a:r>
        </a:p>
        <a:p>
          <a:pPr marL="0" lvl="0" indent="0" algn="ctr" defTabSz="711200">
            <a:lnSpc>
              <a:spcPct val="90000"/>
            </a:lnSpc>
            <a:spcBef>
              <a:spcPct val="0"/>
            </a:spcBef>
            <a:spcAft>
              <a:spcPct val="35000"/>
            </a:spcAft>
            <a:buNone/>
          </a:pPr>
          <a:r>
            <a:rPr lang="fr-CH" sz="1600" b="1" kern="1200" baseline="0" dirty="0">
              <a:solidFill>
                <a:schemeClr val="bg1"/>
              </a:solidFill>
              <a:latin typeface="Arial"/>
              <a:ea typeface="+mn-ea"/>
              <a:cs typeface="+mn-cs"/>
            </a:rPr>
            <a:t>GL: P. Bonnal / DGL: O. Deschamps, </a:t>
          </a:r>
          <a:br>
            <a:rPr lang="fr-CH" sz="1600" b="1" kern="1200" baseline="0" dirty="0">
              <a:solidFill>
                <a:schemeClr val="bg1"/>
              </a:solidFill>
              <a:latin typeface="Arial"/>
              <a:ea typeface="+mn-ea"/>
              <a:cs typeface="+mn-cs"/>
            </a:rPr>
          </a:br>
          <a:r>
            <a:rPr lang="fr-CH" sz="1600" b="1" kern="1200" baseline="0" dirty="0">
              <a:solidFill>
                <a:schemeClr val="bg1"/>
              </a:solidFill>
              <a:latin typeface="Arial"/>
              <a:ea typeface="+mn-ea"/>
              <a:cs typeface="+mn-cs"/>
            </a:rPr>
            <a:t>S. Gunning, M. Nas</a:t>
          </a:r>
        </a:p>
      </dsp:txBody>
      <dsp:txXfrm>
        <a:off x="3220661" y="191603"/>
        <a:ext cx="4065960" cy="1298201"/>
      </dsp:txXfrm>
    </dsp:sp>
    <dsp:sp modelId="{4B804078-D27B-4598-B222-12222F72CCC7}">
      <dsp:nvSpPr>
        <dsp:cNvPr id="0" name=""/>
        <dsp:cNvSpPr/>
      </dsp:nvSpPr>
      <dsp:spPr>
        <a:xfrm>
          <a:off x="2328390"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2511437"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HSE-FRS-CI</a:t>
          </a:r>
        </a:p>
        <a:p>
          <a:pPr marL="0" lvl="0" indent="0" algn="ctr" defTabSz="711200">
            <a:lnSpc>
              <a:spcPct val="90000"/>
            </a:lnSpc>
            <a:spcBef>
              <a:spcPct val="0"/>
            </a:spcBef>
            <a:spcAft>
              <a:spcPct val="35000"/>
            </a:spcAft>
            <a:buNone/>
          </a:pPr>
          <a:r>
            <a:rPr lang="en-GB" sz="1400" kern="1200" dirty="0">
              <a:solidFill>
                <a:schemeClr val="tx1"/>
              </a:solidFill>
              <a:latin typeface="Arial"/>
              <a:ea typeface="+mn-ea"/>
              <a:cs typeface="+mn-cs"/>
            </a:rPr>
            <a:t>Incident </a:t>
          </a:r>
          <a:br>
            <a:rPr lang="en-GB" sz="1400" kern="1200" dirty="0">
              <a:solidFill>
                <a:schemeClr val="tx1"/>
              </a:solidFill>
              <a:latin typeface="Arial"/>
              <a:ea typeface="+mn-ea"/>
              <a:cs typeface="+mn-cs"/>
            </a:rPr>
          </a:br>
          <a:r>
            <a:rPr lang="en-GB" sz="1400" kern="1200" dirty="0">
              <a:solidFill>
                <a:schemeClr val="tx1"/>
              </a:solidFill>
              <a:latin typeface="Arial"/>
              <a:ea typeface="+mn-ea"/>
              <a:cs typeface="+mn-cs"/>
            </a:rPr>
            <a:t>Command</a:t>
          </a:r>
        </a:p>
      </dsp:txBody>
      <dsp:txXfrm>
        <a:off x="2542077" y="2065527"/>
        <a:ext cx="1586146" cy="984836"/>
      </dsp:txXfrm>
    </dsp:sp>
    <dsp:sp modelId="{1B4190F1-C6C7-4733-931F-85C81E23FF7C}">
      <dsp:nvSpPr>
        <dsp:cNvPr id="0" name=""/>
        <dsp:cNvSpPr/>
      </dsp:nvSpPr>
      <dsp:spPr>
        <a:xfrm>
          <a:off x="2331174" y="3386235"/>
          <a:ext cx="1641858" cy="62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2514221" y="3560130"/>
          <a:ext cx="1641858" cy="621633"/>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M. Nas</a:t>
          </a:r>
        </a:p>
      </dsp:txBody>
      <dsp:txXfrm>
        <a:off x="2532428" y="3578337"/>
        <a:ext cx="1605444" cy="585219"/>
      </dsp:txXfrm>
    </dsp:sp>
    <dsp:sp modelId="{9642B34C-4E6F-48E2-B52B-DF70CC199B08}">
      <dsp:nvSpPr>
        <dsp:cNvPr id="0" name=""/>
        <dsp:cNvSpPr/>
      </dsp:nvSpPr>
      <dsp:spPr>
        <a:xfrm>
          <a:off x="4341912"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4524959"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22300">
            <a:lnSpc>
              <a:spcPct val="90000"/>
            </a:lnSpc>
            <a:spcBef>
              <a:spcPct val="0"/>
            </a:spcBef>
            <a:spcAft>
              <a:spcPct val="35000"/>
            </a:spcAft>
            <a:buNone/>
          </a:pPr>
          <a:r>
            <a:rPr lang="fr-CH" sz="1400" kern="1200" dirty="0">
              <a:solidFill>
                <a:schemeClr val="tx1"/>
              </a:solidFill>
              <a:latin typeface="Arial"/>
              <a:ea typeface="+mn-ea"/>
              <a:cs typeface="+mn-cs"/>
            </a:rPr>
            <a:t>HSE-FRS-OP</a:t>
          </a:r>
        </a:p>
        <a:p>
          <a:pPr marL="0" lvl="0" indent="0" algn="ctr" defTabSz="622300">
            <a:lnSpc>
              <a:spcPct val="90000"/>
            </a:lnSpc>
            <a:spcBef>
              <a:spcPct val="0"/>
            </a:spcBef>
            <a:spcAft>
              <a:spcPct val="35000"/>
            </a:spcAft>
            <a:buNone/>
          </a:pPr>
          <a:r>
            <a:rPr lang="en-GB" sz="1400" kern="1200" dirty="0">
              <a:solidFill>
                <a:schemeClr val="tx1"/>
              </a:solidFill>
            </a:rPr>
            <a:t>Operations &amp; Planning</a:t>
          </a:r>
        </a:p>
      </dsp:txBody>
      <dsp:txXfrm>
        <a:off x="4555599" y="2065527"/>
        <a:ext cx="1586146" cy="984836"/>
      </dsp:txXfrm>
    </dsp:sp>
    <dsp:sp modelId="{2549BEE4-BFAA-42EE-A80C-4F892A81CAA8}">
      <dsp:nvSpPr>
        <dsp:cNvPr id="0" name=""/>
        <dsp:cNvSpPr/>
      </dsp:nvSpPr>
      <dsp:spPr>
        <a:xfrm>
          <a:off x="4340610" y="3386235"/>
          <a:ext cx="1650029" cy="6212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4523658" y="3560130"/>
          <a:ext cx="1650029" cy="621236"/>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O. Deschamps</a:t>
          </a:r>
          <a:endParaRPr lang="en-GB" sz="1200" kern="1200" dirty="0">
            <a:solidFill>
              <a:srgbClr val="0033A0">
                <a:hueOff val="0"/>
                <a:satOff val="0"/>
                <a:lumOff val="0"/>
                <a:alphaOff val="0"/>
              </a:srgbClr>
            </a:solidFill>
            <a:latin typeface="Arial"/>
            <a:ea typeface="+mn-ea"/>
            <a:cs typeface="+mn-cs"/>
          </a:endParaRPr>
        </a:p>
      </dsp:txBody>
      <dsp:txXfrm>
        <a:off x="4541853" y="3578325"/>
        <a:ext cx="1613639" cy="584846"/>
      </dsp:txXfrm>
    </dsp:sp>
    <dsp:sp modelId="{4D689A84-071D-432A-9840-FF2EE5946F77}">
      <dsp:nvSpPr>
        <dsp:cNvPr id="0" name=""/>
        <dsp:cNvSpPr/>
      </dsp:nvSpPr>
      <dsp:spPr>
        <a:xfrm>
          <a:off x="6356735" y="1860992"/>
          <a:ext cx="1647426" cy="104611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BCD52F-71C4-4590-BD06-C0AC8FAB9005}">
      <dsp:nvSpPr>
        <dsp:cNvPr id="0" name=""/>
        <dsp:cNvSpPr/>
      </dsp:nvSpPr>
      <dsp:spPr>
        <a:xfrm>
          <a:off x="6539782" y="2034887"/>
          <a:ext cx="1647426" cy="1046116"/>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H" sz="1400" kern="1200" dirty="0">
              <a:solidFill>
                <a:schemeClr val="tx1"/>
              </a:solidFill>
              <a:latin typeface="Arial"/>
              <a:ea typeface="+mn-ea"/>
              <a:cs typeface="+mn-cs"/>
            </a:rPr>
            <a:t>HSE-FRS-SI</a:t>
          </a:r>
        </a:p>
        <a:p>
          <a:pPr marL="0" lvl="0" indent="0" algn="ctr" defTabSz="711200">
            <a:lnSpc>
              <a:spcPct val="90000"/>
            </a:lnSpc>
            <a:spcBef>
              <a:spcPct val="0"/>
            </a:spcBef>
            <a:spcAft>
              <a:spcPct val="35000"/>
            </a:spcAft>
            <a:buNone/>
          </a:pPr>
          <a:r>
            <a:rPr lang="fr-CH" sz="1400" kern="1200" dirty="0" err="1">
              <a:solidFill>
                <a:schemeClr val="tx1"/>
              </a:solidFill>
              <a:latin typeface="Arial"/>
              <a:ea typeface="+mn-ea"/>
              <a:cs typeface="+mn-cs"/>
            </a:rPr>
            <a:t>Systems</a:t>
          </a:r>
          <a:r>
            <a:rPr lang="fr-CH" sz="1400" kern="1200" dirty="0">
              <a:solidFill>
                <a:schemeClr val="tx1"/>
              </a:solidFill>
              <a:latin typeface="Arial"/>
              <a:ea typeface="+mn-ea"/>
              <a:cs typeface="+mn-cs"/>
            </a:rPr>
            <a:t> &amp; Information</a:t>
          </a:r>
          <a:endParaRPr lang="en-GB" sz="1400" kern="1200" dirty="0">
            <a:solidFill>
              <a:schemeClr val="tx1"/>
            </a:solidFill>
            <a:latin typeface="Arial"/>
            <a:ea typeface="+mn-ea"/>
            <a:cs typeface="+mn-cs"/>
          </a:endParaRPr>
        </a:p>
      </dsp:txBody>
      <dsp:txXfrm>
        <a:off x="6570422" y="2065527"/>
        <a:ext cx="1586146" cy="984836"/>
      </dsp:txXfrm>
    </dsp:sp>
    <dsp:sp modelId="{9E52221F-43A3-454B-9892-CDC4DC2F69D7}">
      <dsp:nvSpPr>
        <dsp:cNvPr id="0" name=""/>
        <dsp:cNvSpPr/>
      </dsp:nvSpPr>
      <dsp:spPr>
        <a:xfrm>
          <a:off x="6356735" y="3386235"/>
          <a:ext cx="1647426" cy="60634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95B07-9B26-4CF5-B372-683437090457}">
      <dsp:nvSpPr>
        <dsp:cNvPr id="0" name=""/>
        <dsp:cNvSpPr/>
      </dsp:nvSpPr>
      <dsp:spPr>
        <a:xfrm>
          <a:off x="6539782" y="3560130"/>
          <a:ext cx="1647426" cy="606349"/>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H" sz="1200" kern="1200" dirty="0">
              <a:solidFill>
                <a:srgbClr val="0033A0">
                  <a:hueOff val="0"/>
                  <a:satOff val="0"/>
                  <a:lumOff val="0"/>
                  <a:alphaOff val="0"/>
                </a:srgbClr>
              </a:solidFill>
              <a:latin typeface="Arial"/>
              <a:ea typeface="+mn-ea"/>
              <a:cs typeface="+mn-cs"/>
            </a:rPr>
            <a:t>SL: S. Gunning</a:t>
          </a:r>
          <a:endParaRPr lang="en-GB" sz="1200" kern="1200" dirty="0">
            <a:solidFill>
              <a:srgbClr val="0033A0">
                <a:hueOff val="0"/>
                <a:satOff val="0"/>
                <a:lumOff val="0"/>
                <a:alphaOff val="0"/>
              </a:srgbClr>
            </a:solidFill>
            <a:latin typeface="Arial"/>
            <a:ea typeface="+mn-ea"/>
            <a:cs typeface="+mn-cs"/>
          </a:endParaRPr>
        </a:p>
      </dsp:txBody>
      <dsp:txXfrm>
        <a:off x="6557541" y="3577889"/>
        <a:ext cx="1611908" cy="5708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04/07/2022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a:t>
            </a:fld>
            <a:endParaRPr lang="en-GB"/>
          </a:p>
        </p:txBody>
      </p:sp>
    </p:spTree>
    <p:extLst>
      <p:ext uri="{BB962C8B-B14F-4D97-AF65-F5344CB8AC3E}">
        <p14:creationId xmlns:p14="http://schemas.microsoft.com/office/powerpoint/2010/main" val="1635501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14</a:t>
            </a:fld>
            <a:endParaRPr lang="en-GB"/>
          </a:p>
        </p:txBody>
      </p:sp>
    </p:spTree>
    <p:extLst>
      <p:ext uri="{BB962C8B-B14F-4D97-AF65-F5344CB8AC3E}">
        <p14:creationId xmlns:p14="http://schemas.microsoft.com/office/powerpoint/2010/main" val="3855818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15</a:t>
            </a:fld>
            <a:endParaRPr lang="en-GB"/>
          </a:p>
        </p:txBody>
      </p:sp>
    </p:spTree>
    <p:extLst>
      <p:ext uri="{BB962C8B-B14F-4D97-AF65-F5344CB8AC3E}">
        <p14:creationId xmlns:p14="http://schemas.microsoft.com/office/powerpoint/2010/main" val="168089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AAFAC84-B53D-4C74-88DB-C6F7F1D6CFFE}" type="slidenum">
              <a:rPr lang="en-GB" smtClean="0"/>
              <a:t>16</a:t>
            </a:fld>
            <a:endParaRPr lang="en-GB"/>
          </a:p>
        </p:txBody>
      </p:sp>
    </p:spTree>
    <p:extLst>
      <p:ext uri="{BB962C8B-B14F-4D97-AF65-F5344CB8AC3E}">
        <p14:creationId xmlns:p14="http://schemas.microsoft.com/office/powerpoint/2010/main" val="2896814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AAFAC84-B53D-4C74-88DB-C6F7F1D6CFFE}" type="slidenum">
              <a:rPr lang="en-GB" smtClean="0"/>
              <a:t>17</a:t>
            </a:fld>
            <a:endParaRPr lang="en-GB"/>
          </a:p>
        </p:txBody>
      </p:sp>
    </p:spTree>
    <p:extLst>
      <p:ext uri="{BB962C8B-B14F-4D97-AF65-F5344CB8AC3E}">
        <p14:creationId xmlns:p14="http://schemas.microsoft.com/office/powerpoint/2010/main" val="4144223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AFAC84-B53D-4C74-88DB-C6F7F1D6CFFE}" type="slidenum">
              <a:rPr lang="en-GB" smtClean="0"/>
              <a:t>18</a:t>
            </a:fld>
            <a:endParaRPr lang="en-GB"/>
          </a:p>
        </p:txBody>
      </p:sp>
    </p:spTree>
    <p:extLst>
      <p:ext uri="{BB962C8B-B14F-4D97-AF65-F5344CB8AC3E}">
        <p14:creationId xmlns:p14="http://schemas.microsoft.com/office/powerpoint/2010/main" val="671614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19</a:t>
            </a:fld>
            <a:endParaRPr lang="en-GB"/>
          </a:p>
        </p:txBody>
      </p:sp>
    </p:spTree>
    <p:extLst>
      <p:ext uri="{BB962C8B-B14F-4D97-AF65-F5344CB8AC3E}">
        <p14:creationId xmlns:p14="http://schemas.microsoft.com/office/powerpoint/2010/main" val="99777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20</a:t>
            </a:fld>
            <a:endParaRPr lang="en-GB"/>
          </a:p>
        </p:txBody>
      </p:sp>
    </p:spTree>
    <p:extLst>
      <p:ext uri="{BB962C8B-B14F-4D97-AF65-F5344CB8AC3E}">
        <p14:creationId xmlns:p14="http://schemas.microsoft.com/office/powerpoint/2010/main" val="1274800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21</a:t>
            </a:fld>
            <a:endParaRPr lang="en-GB"/>
          </a:p>
        </p:txBody>
      </p:sp>
    </p:spTree>
    <p:extLst>
      <p:ext uri="{BB962C8B-B14F-4D97-AF65-F5344CB8AC3E}">
        <p14:creationId xmlns:p14="http://schemas.microsoft.com/office/powerpoint/2010/main" val="21714585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22</a:t>
            </a:fld>
            <a:endParaRPr lang="en-GB"/>
          </a:p>
        </p:txBody>
      </p:sp>
    </p:spTree>
    <p:extLst>
      <p:ext uri="{BB962C8B-B14F-4D97-AF65-F5344CB8AC3E}">
        <p14:creationId xmlns:p14="http://schemas.microsoft.com/office/powerpoint/2010/main" val="181812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2117300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1295019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1797" lvl="1"/>
            <a:endParaRPr lang="fr-CH" dirty="0"/>
          </a:p>
        </p:txBody>
      </p:sp>
      <p:sp>
        <p:nvSpPr>
          <p:cNvPr id="4" name="Slide Number Placeholder 3"/>
          <p:cNvSpPr>
            <a:spLocks noGrp="1"/>
          </p:cNvSpPr>
          <p:nvPr>
            <p:ph type="sldNum" sz="quarter" idx="5"/>
          </p:nvPr>
        </p:nvSpPr>
        <p:spPr/>
        <p:txBody>
          <a:bodyPr/>
          <a:lstStyle/>
          <a:p>
            <a:fld id="{3AAFAC84-B53D-4C74-88DB-C6F7F1D6CFFE}" type="slidenum">
              <a:rPr lang="en-GB" smtClean="0"/>
              <a:t>7</a:t>
            </a:fld>
            <a:endParaRPr lang="en-GB"/>
          </a:p>
        </p:txBody>
      </p:sp>
    </p:spTree>
    <p:extLst>
      <p:ext uri="{BB962C8B-B14F-4D97-AF65-F5344CB8AC3E}">
        <p14:creationId xmlns:p14="http://schemas.microsoft.com/office/powerpoint/2010/main" val="379081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8</a:t>
            </a:fld>
            <a:endParaRPr lang="en-GB"/>
          </a:p>
        </p:txBody>
      </p:sp>
    </p:spTree>
    <p:extLst>
      <p:ext uri="{BB962C8B-B14F-4D97-AF65-F5344CB8AC3E}">
        <p14:creationId xmlns:p14="http://schemas.microsoft.com/office/powerpoint/2010/main" val="1391775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10</a:t>
            </a:fld>
            <a:endParaRPr lang="en-GB"/>
          </a:p>
        </p:txBody>
      </p:sp>
    </p:spTree>
    <p:extLst>
      <p:ext uri="{BB962C8B-B14F-4D97-AF65-F5344CB8AC3E}">
        <p14:creationId xmlns:p14="http://schemas.microsoft.com/office/powerpoint/2010/main" val="1042692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3287303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12</a:t>
            </a:fld>
            <a:endParaRPr lang="en-GB"/>
          </a:p>
        </p:txBody>
      </p:sp>
    </p:spTree>
    <p:extLst>
      <p:ext uri="{BB962C8B-B14F-4D97-AF65-F5344CB8AC3E}">
        <p14:creationId xmlns:p14="http://schemas.microsoft.com/office/powerpoint/2010/main" val="1172855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13</a:t>
            </a:fld>
            <a:endParaRPr lang="en-GB"/>
          </a:p>
        </p:txBody>
      </p:sp>
    </p:spTree>
    <p:extLst>
      <p:ext uri="{BB962C8B-B14F-4D97-AF65-F5344CB8AC3E}">
        <p14:creationId xmlns:p14="http://schemas.microsoft.com/office/powerpoint/2010/main" val="1164247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p:cNvSpPr>
            <a:spLocks noGrp="1"/>
          </p:cNvSpPr>
          <p:nvPr>
            <p:ph type="dt" sz="half" idx="10"/>
          </p:nvPr>
        </p:nvSpPr>
        <p:spPr>
          <a:xfrm>
            <a:off x="1137351" y="6262302"/>
            <a:ext cx="872071"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fr-FR"/>
              <a:t>B. Delille | HSE 2022</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1137351" y="6262302"/>
            <a:ext cx="872071" cy="365125"/>
          </a:xfrm>
          <a:prstGeom prst="rect">
            <a:avLst/>
          </a:prstGeom>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fr-FR"/>
              <a:t>B. Delille | HSE 2022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63814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22339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a:xfrm>
            <a:off x="1137351" y="6262302"/>
            <a:ext cx="872071"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fr-FR"/>
              <a:t>B. Delille | HSE 2022</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a:xfrm>
            <a:off x="1137351" y="6262302"/>
            <a:ext cx="872071"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fr-FR"/>
              <a:t>B. Delille | HSE 2022</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a:xfrm>
            <a:off x="1137351" y="6262302"/>
            <a:ext cx="872071" cy="365125"/>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fr-FR"/>
              <a:t>B. Delille | HSE 2022</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a:xfrm>
            <a:off x="1137351" y="6262302"/>
            <a:ext cx="872071" cy="365125"/>
          </a:xfrm>
          <a:prstGeom prst="rect">
            <a:avLst/>
          </a:prstGeom>
        </p:spPr>
        <p:txBody>
          <a:bodyPr/>
          <a:lstStyle/>
          <a:p>
            <a:endParaRPr lang="en-GB"/>
          </a:p>
        </p:txBody>
      </p:sp>
      <p:sp>
        <p:nvSpPr>
          <p:cNvPr id="8" name="Footer Placeholder 7"/>
          <p:cNvSpPr>
            <a:spLocks noGrp="1"/>
          </p:cNvSpPr>
          <p:nvPr>
            <p:ph type="ftr" sz="quarter" idx="11"/>
          </p:nvPr>
        </p:nvSpPr>
        <p:spPr/>
        <p:txBody>
          <a:bodyPr/>
          <a:lstStyle/>
          <a:p>
            <a:r>
              <a:rPr lang="fr-FR"/>
              <a:t>B. Delille | HSE 2022</a:t>
            </a:r>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2"/>
          <p:cNvSpPr>
            <a:spLocks noGrp="1"/>
          </p:cNvSpPr>
          <p:nvPr>
            <p:ph type="dt" sz="half" idx="10"/>
          </p:nvPr>
        </p:nvSpPr>
        <p:spPr>
          <a:xfrm>
            <a:off x="1137351" y="6262302"/>
            <a:ext cx="872071"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r>
              <a:rPr lang="fr-FR"/>
              <a:t>B. Delille | HSE 2022</a:t>
            </a:r>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37351" y="6262302"/>
            <a:ext cx="872071" cy="365125"/>
          </a:xfrm>
          <a:prstGeom prst="rect">
            <a:avLst/>
          </a:prstGeom>
        </p:spPr>
        <p:txBody>
          <a:bodyPr/>
          <a:lstStyle/>
          <a:p>
            <a:endParaRPr lang="en-GB"/>
          </a:p>
        </p:txBody>
      </p:sp>
      <p:sp>
        <p:nvSpPr>
          <p:cNvPr id="3" name="Footer Placeholder 2"/>
          <p:cNvSpPr>
            <a:spLocks noGrp="1"/>
          </p:cNvSpPr>
          <p:nvPr>
            <p:ph type="ftr" sz="quarter" idx="11"/>
          </p:nvPr>
        </p:nvSpPr>
        <p:spPr/>
        <p:txBody>
          <a:bodyPr/>
          <a:lstStyle/>
          <a:p>
            <a:r>
              <a:rPr lang="fr-FR"/>
              <a:t>B. Delille | HSE 2022</a:t>
            </a:r>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4"/>
          <p:cNvSpPr>
            <a:spLocks noGrp="1"/>
          </p:cNvSpPr>
          <p:nvPr>
            <p:ph type="dt" sz="half" idx="10"/>
          </p:nvPr>
        </p:nvSpPr>
        <p:spPr>
          <a:xfrm>
            <a:off x="1137351" y="6262302"/>
            <a:ext cx="872071"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fr-FR"/>
              <a:t>B. Delille | HSE 2022</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4"/>
          <p:cNvSpPr>
            <a:spLocks noGrp="1"/>
          </p:cNvSpPr>
          <p:nvPr>
            <p:ph type="dt" sz="half" idx="10"/>
          </p:nvPr>
        </p:nvSpPr>
        <p:spPr>
          <a:xfrm>
            <a:off x="1137351" y="6262302"/>
            <a:ext cx="872071"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fr-FR"/>
              <a:t>B. Delille | HSE 2022</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fr-FR" dirty="0"/>
              <a:t>B. Delille | HSE 2022</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 id="2147483676" r:id="rId10"/>
    <p:sldLayoutId id="2147483677" r:id="rId11"/>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06F90D5-9A08-4B3C-87A9-66A4D90B3832}"/>
              </a:ext>
            </a:extLst>
          </p:cNvPr>
          <p:cNvSpPr>
            <a:spLocks noGrp="1"/>
          </p:cNvSpPr>
          <p:nvPr>
            <p:ph type="title"/>
          </p:nvPr>
        </p:nvSpPr>
        <p:spPr>
          <a:xfrm>
            <a:off x="838200" y="365125"/>
            <a:ext cx="10515600" cy="605953"/>
          </a:xfrm>
        </p:spPr>
        <p:txBody>
          <a:bodyPr>
            <a:normAutofit fontScale="90000"/>
          </a:bodyPr>
          <a:lstStyle/>
          <a:p>
            <a:r>
              <a:rPr lang="en-US" dirty="0"/>
              <a:t>CERN Safety Policy</a:t>
            </a:r>
          </a:p>
        </p:txBody>
      </p:sp>
      <p:sp>
        <p:nvSpPr>
          <p:cNvPr id="3" name="Content Placeholder 2">
            <a:extLst>
              <a:ext uri="{FF2B5EF4-FFF2-40B4-BE49-F238E27FC236}">
                <a16:creationId xmlns:a16="http://schemas.microsoft.com/office/drawing/2014/main" id="{BDF74071-AD70-414B-BE44-FD5B89EB70D2}"/>
              </a:ext>
            </a:extLst>
          </p:cNvPr>
          <p:cNvSpPr>
            <a:spLocks noGrp="1"/>
          </p:cNvSpPr>
          <p:nvPr>
            <p:ph sz="half" idx="2"/>
          </p:nvPr>
        </p:nvSpPr>
        <p:spPr>
          <a:xfrm>
            <a:off x="3968685" y="1065228"/>
            <a:ext cx="8078771" cy="4935049"/>
          </a:xfrm>
        </p:spPr>
        <p:txBody>
          <a:bodyPr>
            <a:normAutofit/>
          </a:bodyPr>
          <a:lstStyle/>
          <a:p>
            <a:pPr marL="0" indent="0">
              <a:buNone/>
            </a:pPr>
            <a:r>
              <a:rPr lang="en-GB" sz="1400" b="0" i="1" dirty="0">
                <a:solidFill>
                  <a:srgbClr val="800000"/>
                </a:solidFill>
                <a:effectLst/>
                <a:latin typeface="sourcesans-bold"/>
              </a:rPr>
              <a:t>Extract from CERN Safety Policy</a:t>
            </a:r>
          </a:p>
          <a:p>
            <a:r>
              <a:rPr lang="en-GB" b="0" i="1" dirty="0">
                <a:solidFill>
                  <a:srgbClr val="800000"/>
                </a:solidFill>
                <a:effectLst/>
                <a:latin typeface="sourcesans-bold"/>
              </a:rPr>
              <a:t>Safety is a priority of CERN’s general policy. </a:t>
            </a:r>
          </a:p>
          <a:p>
            <a:pPr algn="l"/>
            <a:r>
              <a:rPr lang="en-GB" sz="2100" b="0" i="0" dirty="0">
                <a:solidFill>
                  <a:srgbClr val="2F4858"/>
                </a:solidFill>
                <a:effectLst/>
                <a:latin typeface="+mj-lt"/>
              </a:rPr>
              <a:t>The objectives of the Organization’s Safety Policy are:</a:t>
            </a:r>
          </a:p>
          <a:p>
            <a:pPr lvl="1"/>
            <a:r>
              <a:rPr lang="en-GB" sz="1700" b="0" i="0" dirty="0">
                <a:solidFill>
                  <a:srgbClr val="2F4858"/>
                </a:solidFill>
                <a:effectLst/>
                <a:latin typeface="+mj-lt"/>
              </a:rPr>
              <a:t>to ensure the best possible protection in health and safety matters of all persons, independently of their status, participating in the Organization’s activities or present on its site, as well as of the population living in the vicinity of its installations;</a:t>
            </a:r>
          </a:p>
          <a:p>
            <a:pPr lvl="1"/>
            <a:r>
              <a:rPr lang="en-GB" sz="1700" b="0" i="0" dirty="0">
                <a:solidFill>
                  <a:srgbClr val="2F4858"/>
                </a:solidFill>
                <a:effectLst/>
                <a:latin typeface="+mj-lt"/>
              </a:rPr>
              <a:t>to limit the impact of the Organization’s activities on the environment, and</a:t>
            </a:r>
          </a:p>
          <a:p>
            <a:pPr lvl="1"/>
            <a:r>
              <a:rPr lang="en-GB" sz="1700" b="0" i="0" dirty="0">
                <a:solidFill>
                  <a:srgbClr val="2F4858"/>
                </a:solidFill>
                <a:effectLst/>
                <a:latin typeface="+mj-lt"/>
              </a:rPr>
              <a:t>to guarantee the use of best practice in matters of Safety.</a:t>
            </a:r>
          </a:p>
          <a:p>
            <a:r>
              <a:rPr lang="en-GB" sz="2100" b="0" i="0" dirty="0">
                <a:solidFill>
                  <a:srgbClr val="2F4858"/>
                </a:solidFill>
                <a:effectLst/>
                <a:latin typeface="+mj-lt"/>
              </a:rPr>
              <a:t>The Organization makes the necessary means available to achieve its objectives in matters of Safety. </a:t>
            </a:r>
          </a:p>
          <a:p>
            <a:r>
              <a:rPr lang="en-GB" sz="2100" dirty="0">
                <a:solidFill>
                  <a:srgbClr val="2F4858"/>
                </a:solidFill>
                <a:latin typeface="+mj-lt"/>
              </a:rPr>
              <a:t>CERN collaborates with its Host States in a transparent and constructive manner in matters of Safety, in particular in matters of radiation protection, radiation safety and environmental protection.</a:t>
            </a:r>
            <a:endParaRPr lang="fr-CH" sz="2100" dirty="0">
              <a:solidFill>
                <a:srgbClr val="2F4858"/>
              </a:solidFill>
              <a:latin typeface="+mj-lt"/>
            </a:endParaRPr>
          </a:p>
        </p:txBody>
      </p:sp>
      <p:sp>
        <p:nvSpPr>
          <p:cNvPr id="5" name="Footer Placeholder 4">
            <a:extLst>
              <a:ext uri="{FF2B5EF4-FFF2-40B4-BE49-F238E27FC236}">
                <a16:creationId xmlns:a16="http://schemas.microsoft.com/office/drawing/2014/main" id="{003AD469-C5C7-4882-A6CF-BB8B2298860C}"/>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
        <p:nvSpPr>
          <p:cNvPr id="6" name="Slide Number Placeholder 5">
            <a:extLst>
              <a:ext uri="{FF2B5EF4-FFF2-40B4-BE49-F238E27FC236}">
                <a16:creationId xmlns:a16="http://schemas.microsoft.com/office/drawing/2014/main" id="{EFE7FB03-149C-40AC-9E8F-BEAEC17DEBBC}"/>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1</a:t>
            </a:fld>
            <a:endParaRPr lang="en-GB"/>
          </a:p>
        </p:txBody>
      </p:sp>
      <p:pic>
        <p:nvPicPr>
          <p:cNvPr id="10" name="Picture 9">
            <a:extLst>
              <a:ext uri="{FF2B5EF4-FFF2-40B4-BE49-F238E27FC236}">
                <a16:creationId xmlns:a16="http://schemas.microsoft.com/office/drawing/2014/main" id="{C991F86C-6A14-423C-9AB4-C6AD79BBF0D2}"/>
              </a:ext>
            </a:extLst>
          </p:cNvPr>
          <p:cNvPicPr>
            <a:picLocks noChangeAspect="1"/>
          </p:cNvPicPr>
          <p:nvPr/>
        </p:nvPicPr>
        <p:blipFill>
          <a:blip r:embed="rId3"/>
          <a:stretch>
            <a:fillRect/>
          </a:stretch>
        </p:blipFill>
        <p:spPr>
          <a:xfrm>
            <a:off x="600951" y="971078"/>
            <a:ext cx="3133034" cy="5029200"/>
          </a:xfrm>
          <a:prstGeom prst="rect">
            <a:avLst/>
          </a:prstGeom>
        </p:spPr>
      </p:pic>
      <p:cxnSp>
        <p:nvCxnSpPr>
          <p:cNvPr id="9" name="Straight Connector 8">
            <a:extLst>
              <a:ext uri="{FF2B5EF4-FFF2-40B4-BE49-F238E27FC236}">
                <a16:creationId xmlns:a16="http://schemas.microsoft.com/office/drawing/2014/main" id="{EF3535F4-6FD7-45C7-A3D0-CBC0E8CB9B35}"/>
              </a:ext>
            </a:extLst>
          </p:cNvPr>
          <p:cNvCxnSpPr>
            <a:cxnSpLocks/>
          </p:cNvCxnSpPr>
          <p:nvPr/>
        </p:nvCxnSpPr>
        <p:spPr>
          <a:xfrm>
            <a:off x="4296104" y="2262352"/>
            <a:ext cx="1799896"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4A40BFE-E138-42D8-98D0-F09660A671F5}"/>
              </a:ext>
            </a:extLst>
          </p:cNvPr>
          <p:cNvCxnSpPr>
            <a:cxnSpLocks/>
          </p:cNvCxnSpPr>
          <p:nvPr/>
        </p:nvCxnSpPr>
        <p:spPr>
          <a:xfrm>
            <a:off x="7696200" y="4251435"/>
            <a:ext cx="3229303"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85AE703D-F1BF-1C2C-3613-11F13E4656C5}"/>
              </a:ext>
            </a:extLst>
          </p:cNvPr>
          <p:cNvSpPr>
            <a:spLocks noGrp="1"/>
          </p:cNvSpPr>
          <p:nvPr>
            <p:ph type="dt" sz="half" idx="10"/>
          </p:nvPr>
        </p:nvSpPr>
        <p:spPr/>
        <p:txBody>
          <a:bodyPr/>
          <a:lstStyle/>
          <a:p>
            <a:endParaRPr lang="en-GB"/>
          </a:p>
        </p:txBody>
      </p:sp>
    </p:spTree>
    <p:extLst>
      <p:ext uri="{BB962C8B-B14F-4D97-AF65-F5344CB8AC3E}">
        <p14:creationId xmlns:p14="http://schemas.microsoft.com/office/powerpoint/2010/main" val="2259850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lstStyle/>
          <a:p>
            <a:r>
              <a:rPr lang="fr-CH" dirty="0"/>
              <a:t>HSE 2021 – </a:t>
            </a:r>
            <a:r>
              <a:rPr lang="fr-CH" dirty="0" err="1"/>
              <a:t>Environment</a:t>
            </a:r>
            <a:r>
              <a:rPr lang="fr-CH" dirty="0"/>
              <a:t>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aphicFrame>
        <p:nvGraphicFramePr>
          <p:cNvPr id="7" name="Content Placeholder 6">
            <a:extLst>
              <a:ext uri="{FF2B5EF4-FFF2-40B4-BE49-F238E27FC236}">
                <a16:creationId xmlns:a16="http://schemas.microsoft.com/office/drawing/2014/main" id="{6D07CB27-D25E-44D9-AFAD-B142BA1B53C7}"/>
              </a:ext>
            </a:extLst>
          </p:cNvPr>
          <p:cNvGraphicFramePr>
            <a:graphicFrameLocks noGrp="1"/>
          </p:cNvGraphicFramePr>
          <p:nvPr>
            <p:ph idx="1"/>
          </p:nvPr>
        </p:nvGraphicFramePr>
        <p:xfrm>
          <a:off x="838200" y="1460500"/>
          <a:ext cx="10515600" cy="4184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Rounded Corners 7">
            <a:extLst>
              <a:ext uri="{FF2B5EF4-FFF2-40B4-BE49-F238E27FC236}">
                <a16:creationId xmlns:a16="http://schemas.microsoft.com/office/drawing/2014/main" id="{AC87D0F6-9F2E-40DB-8B0C-6BE9C457C6C6}"/>
              </a:ext>
            </a:extLst>
          </p:cNvPr>
          <p:cNvSpPr/>
          <p:nvPr/>
        </p:nvSpPr>
        <p:spPr>
          <a:xfrm>
            <a:off x="1061161" y="3659447"/>
            <a:ext cx="1572764" cy="450426"/>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solidFill>
                  <a:srgbClr val="FF0000"/>
                </a:solidFill>
              </a:rPr>
              <a:t>Noise</a:t>
            </a:r>
            <a:endParaRPr lang="en-GB" dirty="0">
              <a:solidFill>
                <a:srgbClr val="FF0000"/>
              </a:solidFill>
            </a:endParaRPr>
          </a:p>
        </p:txBody>
      </p:sp>
      <p:sp>
        <p:nvSpPr>
          <p:cNvPr id="10" name="Rectangle: Rounded Corners 9">
            <a:extLst>
              <a:ext uri="{FF2B5EF4-FFF2-40B4-BE49-F238E27FC236}">
                <a16:creationId xmlns:a16="http://schemas.microsoft.com/office/drawing/2014/main" id="{EBB5D8D5-7AA2-4358-A50A-F83455511623}"/>
              </a:ext>
            </a:extLst>
          </p:cNvPr>
          <p:cNvSpPr/>
          <p:nvPr/>
        </p:nvSpPr>
        <p:spPr>
          <a:xfrm>
            <a:off x="8360229" y="3370672"/>
            <a:ext cx="2204161" cy="450426"/>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err="1">
                <a:solidFill>
                  <a:srgbClr val="FF0000"/>
                </a:solidFill>
              </a:rPr>
              <a:t>Safety</a:t>
            </a:r>
            <a:r>
              <a:rPr lang="fr-CH" dirty="0">
                <a:solidFill>
                  <a:srgbClr val="FF0000"/>
                </a:solidFill>
              </a:rPr>
              <a:t> </a:t>
            </a:r>
            <a:r>
              <a:rPr lang="fr-CH" dirty="0" err="1">
                <a:solidFill>
                  <a:srgbClr val="FF0000"/>
                </a:solidFill>
              </a:rPr>
              <a:t>Computing</a:t>
            </a:r>
            <a:endParaRPr lang="en-GB" dirty="0">
              <a:solidFill>
                <a:srgbClr val="FF0000"/>
              </a:solidFill>
            </a:endParaRPr>
          </a:p>
        </p:txBody>
      </p:sp>
      <p:sp>
        <p:nvSpPr>
          <p:cNvPr id="11" name="Arrow: Right 10">
            <a:extLst>
              <a:ext uri="{FF2B5EF4-FFF2-40B4-BE49-F238E27FC236}">
                <a16:creationId xmlns:a16="http://schemas.microsoft.com/office/drawing/2014/main" id="{B25FF735-2009-4E8B-A58D-FC34FA17919D}"/>
              </a:ext>
            </a:extLst>
          </p:cNvPr>
          <p:cNvSpPr/>
          <p:nvPr/>
        </p:nvSpPr>
        <p:spPr>
          <a:xfrm>
            <a:off x="10683715" y="3481585"/>
            <a:ext cx="1064790" cy="228600"/>
          </a:xfrm>
          <a:prstGeom prst="rightArrow">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2" name="Arrow: Right 11">
            <a:extLst>
              <a:ext uri="{FF2B5EF4-FFF2-40B4-BE49-F238E27FC236}">
                <a16:creationId xmlns:a16="http://schemas.microsoft.com/office/drawing/2014/main" id="{457393B4-040C-4654-978A-98177AD9BD18}"/>
              </a:ext>
            </a:extLst>
          </p:cNvPr>
          <p:cNvSpPr/>
          <p:nvPr/>
        </p:nvSpPr>
        <p:spPr>
          <a:xfrm>
            <a:off x="2856886" y="3770360"/>
            <a:ext cx="1064790" cy="228600"/>
          </a:xfrm>
          <a:prstGeom prst="rightArrow">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3" name="Arrow: Down 12">
            <a:extLst>
              <a:ext uri="{FF2B5EF4-FFF2-40B4-BE49-F238E27FC236}">
                <a16:creationId xmlns:a16="http://schemas.microsoft.com/office/drawing/2014/main" id="{8E0EA500-8D9A-4D6A-BD47-B03CFB118B28}"/>
              </a:ext>
            </a:extLst>
          </p:cNvPr>
          <p:cNvSpPr/>
          <p:nvPr/>
        </p:nvSpPr>
        <p:spPr>
          <a:xfrm rot="1130319">
            <a:off x="5820049" y="2864592"/>
            <a:ext cx="170933" cy="678817"/>
          </a:xfrm>
          <a:prstGeom prst="downArrow">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4" name="Arrow: Down 13">
            <a:extLst>
              <a:ext uri="{FF2B5EF4-FFF2-40B4-BE49-F238E27FC236}">
                <a16:creationId xmlns:a16="http://schemas.microsoft.com/office/drawing/2014/main" id="{D32A5109-ABAB-460C-8CAB-04EC60BB2D73}"/>
              </a:ext>
            </a:extLst>
          </p:cNvPr>
          <p:cNvSpPr/>
          <p:nvPr/>
        </p:nvSpPr>
        <p:spPr>
          <a:xfrm rot="20519448">
            <a:off x="6196748" y="2864592"/>
            <a:ext cx="170933" cy="678817"/>
          </a:xfrm>
          <a:prstGeom prst="downArrow">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5" name="Rectangle: Rounded Corners 14">
            <a:extLst>
              <a:ext uri="{FF2B5EF4-FFF2-40B4-BE49-F238E27FC236}">
                <a16:creationId xmlns:a16="http://schemas.microsoft.com/office/drawing/2014/main" id="{0EDD4D1F-4D54-4A6D-BFB1-EA067653C0EC}"/>
              </a:ext>
            </a:extLst>
          </p:cNvPr>
          <p:cNvSpPr/>
          <p:nvPr/>
        </p:nvSpPr>
        <p:spPr>
          <a:xfrm>
            <a:off x="5257800" y="2287342"/>
            <a:ext cx="1643743" cy="567075"/>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16" name="Rectangle: Rounded Corners 15">
            <a:extLst>
              <a:ext uri="{FF2B5EF4-FFF2-40B4-BE49-F238E27FC236}">
                <a16:creationId xmlns:a16="http://schemas.microsoft.com/office/drawing/2014/main" id="{66D257FA-8F18-4177-A1C1-F4CDC5BC0C59}"/>
              </a:ext>
            </a:extLst>
          </p:cNvPr>
          <p:cNvSpPr/>
          <p:nvPr/>
        </p:nvSpPr>
        <p:spPr>
          <a:xfrm>
            <a:off x="8721953" y="1367497"/>
            <a:ext cx="3185008" cy="1352087"/>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err="1">
                <a:solidFill>
                  <a:schemeClr val="tx1"/>
                </a:solidFill>
              </a:rPr>
              <a:t>Workforce</a:t>
            </a:r>
            <a:r>
              <a:rPr lang="fr-CH" dirty="0">
                <a:solidFill>
                  <a:schemeClr val="tx1"/>
                </a:solidFill>
              </a:rPr>
              <a:t> [</a:t>
            </a:r>
            <a:r>
              <a:rPr lang="fr-CH" dirty="0" err="1">
                <a:solidFill>
                  <a:schemeClr val="tx1"/>
                </a:solidFill>
              </a:rPr>
              <a:t>FTEs</a:t>
            </a:r>
            <a:r>
              <a:rPr lang="fr-CH" dirty="0">
                <a:solidFill>
                  <a:schemeClr val="tx1"/>
                </a:solidFill>
              </a:rPr>
              <a:t>]</a:t>
            </a:r>
          </a:p>
          <a:p>
            <a:pPr>
              <a:tabLst>
                <a:tab pos="858838" algn="l"/>
              </a:tabLst>
            </a:pPr>
            <a:r>
              <a:rPr lang="fr-CH" dirty="0">
                <a:solidFill>
                  <a:schemeClr val="tx1"/>
                </a:solidFill>
              </a:rPr>
              <a:t>Staff: 	8</a:t>
            </a:r>
          </a:p>
          <a:p>
            <a:pPr>
              <a:tabLst>
                <a:tab pos="914400" algn="l"/>
              </a:tabLst>
            </a:pPr>
            <a:r>
              <a:rPr lang="fr-CH" dirty="0" err="1">
                <a:solidFill>
                  <a:schemeClr val="tx1"/>
                </a:solidFill>
              </a:rPr>
              <a:t>Fellows</a:t>
            </a:r>
            <a:r>
              <a:rPr lang="fr-CH" dirty="0">
                <a:solidFill>
                  <a:schemeClr val="tx1"/>
                </a:solidFill>
              </a:rPr>
              <a:t>:	2</a:t>
            </a:r>
          </a:p>
          <a:p>
            <a:pPr>
              <a:tabLst>
                <a:tab pos="914400" algn="l"/>
              </a:tabLst>
            </a:pPr>
            <a:r>
              <a:rPr lang="fr-CH" dirty="0">
                <a:solidFill>
                  <a:schemeClr val="tx1"/>
                </a:solidFill>
              </a:rPr>
              <a:t>MPA: 	1</a:t>
            </a:r>
          </a:p>
        </p:txBody>
      </p:sp>
      <p:sp>
        <p:nvSpPr>
          <p:cNvPr id="17" name="Footer Placeholder 4">
            <a:extLst>
              <a:ext uri="{FF2B5EF4-FFF2-40B4-BE49-F238E27FC236}">
                <a16:creationId xmlns:a16="http://schemas.microsoft.com/office/drawing/2014/main" id="{31B166A5-0632-47D8-82B2-0ACDE995136C}"/>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591654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lstStyle/>
          <a:p>
            <a:r>
              <a:rPr lang="fr-CH" dirty="0"/>
              <a:t>HSE 2021 – </a:t>
            </a:r>
            <a:r>
              <a:rPr lang="fr-CH" dirty="0" err="1"/>
              <a:t>Environment</a:t>
            </a:r>
            <a:r>
              <a:rPr lang="fr-CH" dirty="0"/>
              <a:t>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7" name="Content Placeholder 16">
            <a:extLst>
              <a:ext uri="{FF2B5EF4-FFF2-40B4-BE49-F238E27FC236}">
                <a16:creationId xmlns:a16="http://schemas.microsoft.com/office/drawing/2014/main" id="{A377234C-402A-498C-93F1-E44BA50B7F76}"/>
              </a:ext>
            </a:extLst>
          </p:cNvPr>
          <p:cNvPicPr>
            <a:picLocks noGrp="1" noChangeAspect="1"/>
          </p:cNvPicPr>
          <p:nvPr>
            <p:ph idx="1"/>
          </p:nvPr>
        </p:nvPicPr>
        <p:blipFill>
          <a:blip r:embed="rId3"/>
          <a:stretch>
            <a:fillRect/>
          </a:stretch>
        </p:blipFill>
        <p:spPr>
          <a:xfrm>
            <a:off x="535223" y="1335881"/>
            <a:ext cx="2948398" cy="4186238"/>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E8DEEFB0-E751-46DD-831F-49F2D22EFC1F}"/>
              </a:ext>
            </a:extLst>
          </p:cNvPr>
          <p:cNvPicPr>
            <a:picLocks noChangeAspect="1"/>
          </p:cNvPicPr>
          <p:nvPr/>
        </p:nvPicPr>
        <p:blipFill rotWithShape="1">
          <a:blip r:embed="rId4"/>
          <a:srcRect r="-9721"/>
          <a:stretch/>
        </p:blipFill>
        <p:spPr>
          <a:xfrm>
            <a:off x="3683165" y="1533525"/>
            <a:ext cx="5636356" cy="3790950"/>
          </a:xfrm>
          <a:prstGeom prst="rect">
            <a:avLst/>
          </a:prstGeom>
          <a:ln>
            <a:noFill/>
          </a:ln>
          <a:effectLst>
            <a:outerShdw blurRad="292100" dist="139700" dir="2700000" algn="tl" rotWithShape="0">
              <a:srgbClr val="333333">
                <a:alpha val="65000"/>
              </a:srgbClr>
            </a:outerShdw>
          </a:effectLst>
        </p:spPr>
      </p:pic>
      <p:pic>
        <p:nvPicPr>
          <p:cNvPr id="20" name="Picture 19">
            <a:extLst>
              <a:ext uri="{FF2B5EF4-FFF2-40B4-BE49-F238E27FC236}">
                <a16:creationId xmlns:a16="http://schemas.microsoft.com/office/drawing/2014/main" id="{7EC845F4-5F3B-4D28-BE78-2C2B69562F4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08858" y="1342616"/>
            <a:ext cx="3456803" cy="4179503"/>
          </a:xfrm>
          <a:prstGeom prst="rect">
            <a:avLst/>
          </a:prstGeom>
          <a:ln>
            <a:noFill/>
          </a:ln>
          <a:effectLst>
            <a:outerShdw blurRad="292100" dist="139700" dir="2700000" algn="tl" rotWithShape="0">
              <a:srgbClr val="333333">
                <a:alpha val="65000"/>
              </a:srgbClr>
            </a:outerShdw>
          </a:effectLst>
        </p:spPr>
      </p:pic>
      <p:sp>
        <p:nvSpPr>
          <p:cNvPr id="9" name="Footer Placeholder 4">
            <a:extLst>
              <a:ext uri="{FF2B5EF4-FFF2-40B4-BE49-F238E27FC236}">
                <a16:creationId xmlns:a16="http://schemas.microsoft.com/office/drawing/2014/main" id="{A5622D85-8335-4044-949A-BD96FDED8E9E}"/>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093707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normAutofit fontScale="90000"/>
          </a:bodyPr>
          <a:lstStyle/>
          <a:p>
            <a:r>
              <a:rPr lang="fr-CH" dirty="0"/>
              <a:t>HSE 2021 – Radiation Protection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aphicFrame>
        <p:nvGraphicFramePr>
          <p:cNvPr id="7" name="Content Placeholder 6">
            <a:extLst>
              <a:ext uri="{FF2B5EF4-FFF2-40B4-BE49-F238E27FC236}">
                <a16:creationId xmlns:a16="http://schemas.microsoft.com/office/drawing/2014/main" id="{6D07CB27-D25E-44D9-AFAD-B142BA1B53C7}"/>
              </a:ext>
            </a:extLst>
          </p:cNvPr>
          <p:cNvGraphicFramePr>
            <a:graphicFrameLocks noGrp="1"/>
          </p:cNvGraphicFramePr>
          <p:nvPr>
            <p:ph idx="1"/>
          </p:nvPr>
        </p:nvGraphicFramePr>
        <p:xfrm>
          <a:off x="838200" y="1460500"/>
          <a:ext cx="10515600" cy="4184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Rounded Corners 7">
            <a:extLst>
              <a:ext uri="{FF2B5EF4-FFF2-40B4-BE49-F238E27FC236}">
                <a16:creationId xmlns:a16="http://schemas.microsoft.com/office/drawing/2014/main" id="{5B031084-1E04-4A84-920A-A13B896873BF}"/>
              </a:ext>
            </a:extLst>
          </p:cNvPr>
          <p:cNvSpPr/>
          <p:nvPr/>
        </p:nvSpPr>
        <p:spPr>
          <a:xfrm>
            <a:off x="8120270" y="4850296"/>
            <a:ext cx="1431234" cy="517386"/>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9" name="Rectangle: Rounded Corners 8">
            <a:extLst>
              <a:ext uri="{FF2B5EF4-FFF2-40B4-BE49-F238E27FC236}">
                <a16:creationId xmlns:a16="http://schemas.microsoft.com/office/drawing/2014/main" id="{21127E58-0277-4AF1-A666-3E04376F342E}"/>
              </a:ext>
            </a:extLst>
          </p:cNvPr>
          <p:cNvSpPr/>
          <p:nvPr/>
        </p:nvSpPr>
        <p:spPr>
          <a:xfrm>
            <a:off x="8618062" y="1331660"/>
            <a:ext cx="3185008" cy="1352087"/>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err="1">
                <a:solidFill>
                  <a:schemeClr val="tx1"/>
                </a:solidFill>
              </a:rPr>
              <a:t>Workforce</a:t>
            </a:r>
            <a:r>
              <a:rPr lang="fr-CH" dirty="0">
                <a:solidFill>
                  <a:schemeClr val="tx1"/>
                </a:solidFill>
              </a:rPr>
              <a:t> [</a:t>
            </a:r>
            <a:r>
              <a:rPr lang="fr-CH" dirty="0" err="1">
                <a:solidFill>
                  <a:schemeClr val="tx1"/>
                </a:solidFill>
              </a:rPr>
              <a:t>FTEs</a:t>
            </a:r>
            <a:r>
              <a:rPr lang="fr-CH" dirty="0">
                <a:solidFill>
                  <a:schemeClr val="tx1"/>
                </a:solidFill>
              </a:rPr>
              <a:t>]</a:t>
            </a:r>
          </a:p>
          <a:p>
            <a:pPr>
              <a:tabLst>
                <a:tab pos="914400" algn="l"/>
              </a:tabLst>
            </a:pPr>
            <a:r>
              <a:rPr lang="fr-CH" dirty="0">
                <a:solidFill>
                  <a:schemeClr val="tx1"/>
                </a:solidFill>
              </a:rPr>
              <a:t>Staff: 	47	</a:t>
            </a:r>
          </a:p>
          <a:p>
            <a:pPr>
              <a:tabLst>
                <a:tab pos="914400" algn="l"/>
              </a:tabLst>
            </a:pPr>
            <a:r>
              <a:rPr lang="fr-CH" dirty="0" err="1">
                <a:solidFill>
                  <a:schemeClr val="tx1"/>
                </a:solidFill>
              </a:rPr>
              <a:t>Fellows</a:t>
            </a:r>
            <a:r>
              <a:rPr lang="fr-CH" dirty="0">
                <a:solidFill>
                  <a:schemeClr val="tx1"/>
                </a:solidFill>
              </a:rPr>
              <a:t>:	20</a:t>
            </a:r>
          </a:p>
          <a:p>
            <a:pPr>
              <a:tabLst>
                <a:tab pos="914400" algn="l"/>
              </a:tabLst>
            </a:pPr>
            <a:r>
              <a:rPr lang="fr-CH" dirty="0" err="1">
                <a:solidFill>
                  <a:schemeClr val="tx1"/>
                </a:solidFill>
              </a:rPr>
              <a:t>MPAs</a:t>
            </a:r>
            <a:r>
              <a:rPr lang="fr-CH" dirty="0">
                <a:solidFill>
                  <a:schemeClr val="tx1"/>
                </a:solidFill>
              </a:rPr>
              <a:t>: 	11</a:t>
            </a:r>
          </a:p>
        </p:txBody>
      </p:sp>
      <p:sp>
        <p:nvSpPr>
          <p:cNvPr id="10" name="Footer Placeholder 4">
            <a:extLst>
              <a:ext uri="{FF2B5EF4-FFF2-40B4-BE49-F238E27FC236}">
                <a16:creationId xmlns:a16="http://schemas.microsoft.com/office/drawing/2014/main" id="{03532223-6F23-48B7-B520-A7119CADD8BD}"/>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209105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normAutofit fontScale="90000"/>
          </a:bodyPr>
          <a:lstStyle/>
          <a:p>
            <a:r>
              <a:rPr lang="fr-CH" dirty="0"/>
              <a:t>HSE 2021 – Radiation Protection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11" name="Content Placeholder 10">
            <a:extLst>
              <a:ext uri="{FF2B5EF4-FFF2-40B4-BE49-F238E27FC236}">
                <a16:creationId xmlns:a16="http://schemas.microsoft.com/office/drawing/2014/main" id="{896A24E7-84DF-4186-A3F5-94E3DDEE16D2}"/>
              </a:ext>
            </a:extLst>
          </p:cNvPr>
          <p:cNvPicPr>
            <a:picLocks noGrp="1" noChangeAspect="1"/>
          </p:cNvPicPr>
          <p:nvPr>
            <p:ph idx="1"/>
          </p:nvPr>
        </p:nvPicPr>
        <p:blipFill>
          <a:blip r:embed="rId3"/>
          <a:stretch>
            <a:fillRect/>
          </a:stretch>
        </p:blipFill>
        <p:spPr>
          <a:xfrm>
            <a:off x="699592" y="1362488"/>
            <a:ext cx="9071001" cy="4282661"/>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AEE5D739-C05A-455E-8CDE-B73C845B0CFB}"/>
              </a:ext>
            </a:extLst>
          </p:cNvPr>
          <p:cNvPicPr>
            <a:picLocks noChangeAspect="1"/>
          </p:cNvPicPr>
          <p:nvPr/>
        </p:nvPicPr>
        <p:blipFill>
          <a:blip r:embed="rId4"/>
          <a:stretch>
            <a:fillRect/>
          </a:stretch>
        </p:blipFill>
        <p:spPr>
          <a:xfrm>
            <a:off x="1066383" y="1362488"/>
            <a:ext cx="8914417" cy="4282661"/>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8C9CBD48-CECC-416F-B96B-A700F6B12CD4}"/>
              </a:ext>
            </a:extLst>
          </p:cNvPr>
          <p:cNvPicPr>
            <a:picLocks noChangeAspect="1"/>
          </p:cNvPicPr>
          <p:nvPr/>
        </p:nvPicPr>
        <p:blipFill>
          <a:blip r:embed="rId5"/>
          <a:stretch>
            <a:fillRect/>
          </a:stretch>
        </p:blipFill>
        <p:spPr>
          <a:xfrm>
            <a:off x="1640334" y="1362488"/>
            <a:ext cx="8707257" cy="4282662"/>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199CA6F9-DB3C-4BD8-A1A8-BDA19440A924}"/>
              </a:ext>
            </a:extLst>
          </p:cNvPr>
          <p:cNvPicPr>
            <a:picLocks noChangeAspect="1"/>
          </p:cNvPicPr>
          <p:nvPr/>
        </p:nvPicPr>
        <p:blipFill>
          <a:blip r:embed="rId6"/>
          <a:stretch>
            <a:fillRect/>
          </a:stretch>
        </p:blipFill>
        <p:spPr>
          <a:xfrm>
            <a:off x="2122231" y="1362487"/>
            <a:ext cx="9001058" cy="4282661"/>
          </a:xfrm>
          <a:prstGeom prst="rect">
            <a:avLst/>
          </a:prstGeom>
          <a:ln>
            <a:noFill/>
          </a:ln>
          <a:effectLst>
            <a:outerShdw blurRad="292100" dist="139700" dir="2700000" algn="tl" rotWithShape="0">
              <a:srgbClr val="333333">
                <a:alpha val="65000"/>
              </a:srgbClr>
            </a:outerShdw>
          </a:effectLst>
        </p:spPr>
      </p:pic>
      <p:pic>
        <p:nvPicPr>
          <p:cNvPr id="21" name="Picture 20">
            <a:extLst>
              <a:ext uri="{FF2B5EF4-FFF2-40B4-BE49-F238E27FC236}">
                <a16:creationId xmlns:a16="http://schemas.microsoft.com/office/drawing/2014/main" id="{BBE98047-B0B4-4548-AA06-C615C44D46D0}"/>
              </a:ext>
            </a:extLst>
          </p:cNvPr>
          <p:cNvPicPr>
            <a:picLocks noChangeAspect="1"/>
          </p:cNvPicPr>
          <p:nvPr/>
        </p:nvPicPr>
        <p:blipFill>
          <a:blip r:embed="rId7"/>
          <a:stretch>
            <a:fillRect/>
          </a:stretch>
        </p:blipFill>
        <p:spPr>
          <a:xfrm>
            <a:off x="2595177" y="1362485"/>
            <a:ext cx="8826165" cy="4282661"/>
          </a:xfrm>
          <a:prstGeom prst="rect">
            <a:avLst/>
          </a:prstGeom>
          <a:ln>
            <a:noFill/>
          </a:ln>
          <a:effectLst>
            <a:outerShdw blurRad="292100" dist="139700" dir="2700000" algn="tl" rotWithShape="0">
              <a:srgbClr val="333333">
                <a:alpha val="65000"/>
              </a:srgbClr>
            </a:outerShdw>
          </a:effectLst>
        </p:spPr>
      </p:pic>
      <p:sp>
        <p:nvSpPr>
          <p:cNvPr id="12" name="Footer Placeholder 4">
            <a:extLst>
              <a:ext uri="{FF2B5EF4-FFF2-40B4-BE49-F238E27FC236}">
                <a16:creationId xmlns:a16="http://schemas.microsoft.com/office/drawing/2014/main" id="{78A387A0-A933-445F-BD57-A07BE4B02687}"/>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762395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6D07CB27-D25E-44D9-AFAD-B142BA1B53C7}"/>
              </a:ext>
            </a:extLst>
          </p:cNvPr>
          <p:cNvGraphicFramePr>
            <a:graphicFrameLocks noGrp="1"/>
          </p:cNvGraphicFramePr>
          <p:nvPr>
            <p:ph idx="1"/>
          </p:nvPr>
        </p:nvGraphicFramePr>
        <p:xfrm>
          <a:off x="838200" y="1460500"/>
          <a:ext cx="10515600" cy="4184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280632" y="99504"/>
            <a:ext cx="11630736" cy="963981"/>
          </a:xfrm>
        </p:spPr>
        <p:txBody>
          <a:bodyPr>
            <a:normAutofit fontScale="90000"/>
          </a:bodyPr>
          <a:lstStyle/>
          <a:p>
            <a:pPr marL="2973388" indent="-2973388"/>
            <a:r>
              <a:rPr lang="fr-CH" dirty="0"/>
              <a:t>HSE 2021 – </a:t>
            </a:r>
            <a:r>
              <a:rPr lang="fr-CH" dirty="0" err="1"/>
              <a:t>Occupational</a:t>
            </a:r>
            <a:r>
              <a:rPr lang="fr-CH" dirty="0"/>
              <a:t> </a:t>
            </a:r>
            <a:r>
              <a:rPr lang="fr-CH" dirty="0" err="1"/>
              <a:t>Health</a:t>
            </a:r>
            <a:r>
              <a:rPr lang="fr-CH" dirty="0"/>
              <a:t> &amp; </a:t>
            </a:r>
            <a:r>
              <a:rPr lang="fr-CH" dirty="0" err="1"/>
              <a:t>Safety</a:t>
            </a:r>
            <a:r>
              <a:rPr lang="fr-CH" dirty="0"/>
              <a:t>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Rectangle: Rounded Corners 7">
            <a:extLst>
              <a:ext uri="{FF2B5EF4-FFF2-40B4-BE49-F238E27FC236}">
                <a16:creationId xmlns:a16="http://schemas.microsoft.com/office/drawing/2014/main" id="{E5F82D1A-7ED6-4FA3-A268-D5D7A1E70CCC}"/>
              </a:ext>
            </a:extLst>
          </p:cNvPr>
          <p:cNvSpPr/>
          <p:nvPr/>
        </p:nvSpPr>
        <p:spPr>
          <a:xfrm>
            <a:off x="7369628" y="5029201"/>
            <a:ext cx="1643743" cy="615950"/>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9" name="Rectangle: Rounded Corners 8">
            <a:extLst>
              <a:ext uri="{FF2B5EF4-FFF2-40B4-BE49-F238E27FC236}">
                <a16:creationId xmlns:a16="http://schemas.microsoft.com/office/drawing/2014/main" id="{C626DBC4-6820-47C7-90AB-7459B40C1AF4}"/>
              </a:ext>
            </a:extLst>
          </p:cNvPr>
          <p:cNvSpPr/>
          <p:nvPr/>
        </p:nvSpPr>
        <p:spPr>
          <a:xfrm>
            <a:off x="9381052" y="3102399"/>
            <a:ext cx="1572764" cy="450426"/>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solidFill>
                  <a:srgbClr val="FF0000"/>
                </a:solidFill>
              </a:rPr>
              <a:t>Noise</a:t>
            </a:r>
            <a:endParaRPr lang="en-GB" dirty="0">
              <a:solidFill>
                <a:srgbClr val="FF0000"/>
              </a:solidFill>
            </a:endParaRPr>
          </a:p>
        </p:txBody>
      </p:sp>
      <p:sp>
        <p:nvSpPr>
          <p:cNvPr id="10" name="Arrow: Right 9">
            <a:extLst>
              <a:ext uri="{FF2B5EF4-FFF2-40B4-BE49-F238E27FC236}">
                <a16:creationId xmlns:a16="http://schemas.microsoft.com/office/drawing/2014/main" id="{01EFFB49-8201-4573-B813-06409C08F40D}"/>
              </a:ext>
            </a:extLst>
          </p:cNvPr>
          <p:cNvSpPr/>
          <p:nvPr/>
        </p:nvSpPr>
        <p:spPr>
          <a:xfrm>
            <a:off x="11061806" y="3200400"/>
            <a:ext cx="1064790" cy="228600"/>
          </a:xfrm>
          <a:prstGeom prst="rightArrow">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1" name="Rectangle: Rounded Corners 10">
            <a:extLst>
              <a:ext uri="{FF2B5EF4-FFF2-40B4-BE49-F238E27FC236}">
                <a16:creationId xmlns:a16="http://schemas.microsoft.com/office/drawing/2014/main" id="{70D40924-0FFD-4759-9D56-8EB02D1BF7B2}"/>
              </a:ext>
            </a:extLst>
          </p:cNvPr>
          <p:cNvSpPr/>
          <p:nvPr/>
        </p:nvSpPr>
        <p:spPr>
          <a:xfrm>
            <a:off x="8649593" y="956283"/>
            <a:ext cx="3185008" cy="1352087"/>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err="1">
                <a:solidFill>
                  <a:schemeClr val="tx1"/>
                </a:solidFill>
              </a:rPr>
              <a:t>Workforce</a:t>
            </a:r>
            <a:r>
              <a:rPr lang="fr-CH" dirty="0">
                <a:solidFill>
                  <a:schemeClr val="tx1"/>
                </a:solidFill>
              </a:rPr>
              <a:t> [</a:t>
            </a:r>
            <a:r>
              <a:rPr lang="fr-CH" dirty="0" err="1">
                <a:solidFill>
                  <a:schemeClr val="tx1"/>
                </a:solidFill>
              </a:rPr>
              <a:t>FTEs</a:t>
            </a:r>
            <a:r>
              <a:rPr lang="fr-CH" dirty="0">
                <a:solidFill>
                  <a:schemeClr val="tx1"/>
                </a:solidFill>
              </a:rPr>
              <a:t>]</a:t>
            </a:r>
          </a:p>
          <a:p>
            <a:pPr>
              <a:tabLst>
                <a:tab pos="858838" algn="l"/>
              </a:tabLst>
            </a:pPr>
            <a:r>
              <a:rPr lang="fr-CH" dirty="0">
                <a:solidFill>
                  <a:schemeClr val="tx1"/>
                </a:solidFill>
              </a:rPr>
              <a:t>Staff: 	31	</a:t>
            </a:r>
          </a:p>
          <a:p>
            <a:pPr>
              <a:tabLst>
                <a:tab pos="914400" algn="l"/>
              </a:tabLst>
            </a:pPr>
            <a:r>
              <a:rPr lang="fr-CH" dirty="0" err="1">
                <a:solidFill>
                  <a:schemeClr val="tx1"/>
                </a:solidFill>
              </a:rPr>
              <a:t>Fellows</a:t>
            </a:r>
            <a:r>
              <a:rPr lang="fr-CH" dirty="0">
                <a:solidFill>
                  <a:schemeClr val="tx1"/>
                </a:solidFill>
              </a:rPr>
              <a:t>:	6</a:t>
            </a:r>
          </a:p>
          <a:p>
            <a:pPr>
              <a:tabLst>
                <a:tab pos="914400" algn="l"/>
              </a:tabLst>
            </a:pPr>
            <a:r>
              <a:rPr lang="fr-CH" dirty="0" err="1">
                <a:solidFill>
                  <a:schemeClr val="tx1"/>
                </a:solidFill>
              </a:rPr>
              <a:t>MPAs</a:t>
            </a:r>
            <a:r>
              <a:rPr lang="fr-CH" dirty="0">
                <a:solidFill>
                  <a:schemeClr val="tx1"/>
                </a:solidFill>
              </a:rPr>
              <a:t>: 	3</a:t>
            </a:r>
          </a:p>
        </p:txBody>
      </p:sp>
      <p:sp>
        <p:nvSpPr>
          <p:cNvPr id="12" name="Footer Placeholder 4">
            <a:extLst>
              <a:ext uri="{FF2B5EF4-FFF2-40B4-BE49-F238E27FC236}">
                <a16:creationId xmlns:a16="http://schemas.microsoft.com/office/drawing/2014/main" id="{8445A933-DD24-4D03-B6BE-B2AE304AA1BD}"/>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652332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295275" y="207871"/>
            <a:ext cx="11611686" cy="963981"/>
          </a:xfrm>
        </p:spPr>
        <p:txBody>
          <a:bodyPr>
            <a:normAutofit fontScale="90000"/>
          </a:bodyPr>
          <a:lstStyle/>
          <a:p>
            <a:pPr marL="2973388" indent="-2973388"/>
            <a:r>
              <a:rPr lang="fr-CH" dirty="0"/>
              <a:t>HSE 2021 – </a:t>
            </a:r>
            <a:r>
              <a:rPr lang="fr-CH" dirty="0" err="1"/>
              <a:t>Occupational</a:t>
            </a:r>
            <a:r>
              <a:rPr lang="fr-CH" dirty="0"/>
              <a:t> </a:t>
            </a:r>
            <a:r>
              <a:rPr lang="fr-CH" dirty="0" err="1"/>
              <a:t>Health</a:t>
            </a:r>
            <a:r>
              <a:rPr lang="fr-CH" dirty="0"/>
              <a:t> &amp; </a:t>
            </a:r>
            <a:r>
              <a:rPr lang="fr-CH" dirty="0" err="1"/>
              <a:t>Safety</a:t>
            </a:r>
            <a:r>
              <a:rPr lang="fr-CH" dirty="0"/>
              <a:t>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3" name="Picture 12">
            <a:extLst>
              <a:ext uri="{FF2B5EF4-FFF2-40B4-BE49-F238E27FC236}">
                <a16:creationId xmlns:a16="http://schemas.microsoft.com/office/drawing/2014/main" id="{3660F325-3764-4467-A28D-9EC6CF24896B}"/>
              </a:ext>
            </a:extLst>
          </p:cNvPr>
          <p:cNvPicPr>
            <a:picLocks noChangeAspect="1"/>
          </p:cNvPicPr>
          <p:nvPr/>
        </p:nvPicPr>
        <p:blipFill>
          <a:blip r:embed="rId3"/>
          <a:stretch>
            <a:fillRect/>
          </a:stretch>
        </p:blipFill>
        <p:spPr>
          <a:xfrm>
            <a:off x="556083" y="1305448"/>
            <a:ext cx="9081154" cy="4363839"/>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C5EB0186-702D-4DBB-88FC-34CBB8A21A84}"/>
              </a:ext>
            </a:extLst>
          </p:cNvPr>
          <p:cNvPicPr>
            <a:picLocks noChangeAspect="1"/>
          </p:cNvPicPr>
          <p:nvPr/>
        </p:nvPicPr>
        <p:blipFill>
          <a:blip r:embed="rId4"/>
          <a:stretch>
            <a:fillRect/>
          </a:stretch>
        </p:blipFill>
        <p:spPr>
          <a:xfrm>
            <a:off x="1349345" y="1305447"/>
            <a:ext cx="8629614" cy="4363839"/>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5096AD09-BB9A-4B5B-8106-33B367856E77}"/>
              </a:ext>
            </a:extLst>
          </p:cNvPr>
          <p:cNvPicPr>
            <a:picLocks noChangeAspect="1"/>
          </p:cNvPicPr>
          <p:nvPr/>
        </p:nvPicPr>
        <p:blipFill>
          <a:blip r:embed="rId5"/>
          <a:stretch>
            <a:fillRect/>
          </a:stretch>
        </p:blipFill>
        <p:spPr>
          <a:xfrm>
            <a:off x="2119608" y="1305446"/>
            <a:ext cx="8675522" cy="4363839"/>
          </a:xfrm>
          <a:prstGeom prst="rect">
            <a:avLst/>
          </a:prstGeom>
          <a:ln>
            <a:noFill/>
          </a:ln>
          <a:effectLst>
            <a:outerShdw blurRad="292100" dist="139700" dir="2700000" algn="tl" rotWithShape="0">
              <a:srgbClr val="333333">
                <a:alpha val="65000"/>
              </a:srgbClr>
            </a:outerShdw>
          </a:effectLst>
        </p:spPr>
      </p:pic>
      <p:pic>
        <p:nvPicPr>
          <p:cNvPr id="21" name="Picture 20">
            <a:extLst>
              <a:ext uri="{FF2B5EF4-FFF2-40B4-BE49-F238E27FC236}">
                <a16:creationId xmlns:a16="http://schemas.microsoft.com/office/drawing/2014/main" id="{8A782691-17F0-49E5-BB0A-AEF2F270A9C5}"/>
              </a:ext>
            </a:extLst>
          </p:cNvPr>
          <p:cNvPicPr>
            <a:picLocks noChangeAspect="1"/>
          </p:cNvPicPr>
          <p:nvPr/>
        </p:nvPicPr>
        <p:blipFill>
          <a:blip r:embed="rId6"/>
          <a:stretch>
            <a:fillRect/>
          </a:stretch>
        </p:blipFill>
        <p:spPr>
          <a:xfrm>
            <a:off x="2915389" y="1305445"/>
            <a:ext cx="8675522" cy="4360896"/>
          </a:xfrm>
          <a:prstGeom prst="rect">
            <a:avLst/>
          </a:prstGeom>
          <a:ln>
            <a:noFill/>
          </a:ln>
          <a:effectLst>
            <a:outerShdw blurRad="292100" dist="139700" dir="2700000" algn="tl" rotWithShape="0">
              <a:srgbClr val="333333">
                <a:alpha val="65000"/>
              </a:srgbClr>
            </a:outerShdw>
          </a:effectLst>
        </p:spPr>
      </p:pic>
      <p:sp>
        <p:nvSpPr>
          <p:cNvPr id="10" name="Footer Placeholder 4">
            <a:extLst>
              <a:ext uri="{FF2B5EF4-FFF2-40B4-BE49-F238E27FC236}">
                <a16:creationId xmlns:a16="http://schemas.microsoft.com/office/drawing/2014/main" id="{8CDE92DF-7D9C-4CE7-8CF1-66EBA8989589}"/>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166650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normAutofit fontScale="90000"/>
          </a:bodyPr>
          <a:lstStyle/>
          <a:p>
            <a:r>
              <a:rPr lang="fr-CH" dirty="0"/>
              <a:t>HSE 2021 – </a:t>
            </a:r>
            <a:r>
              <a:rPr lang="fr-CH" dirty="0" err="1"/>
              <a:t>Fire</a:t>
            </a:r>
            <a:r>
              <a:rPr lang="fr-CH" dirty="0"/>
              <a:t> &amp; Rescue Service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graphicFrame>
        <p:nvGraphicFramePr>
          <p:cNvPr id="7" name="Content Placeholder 6">
            <a:extLst>
              <a:ext uri="{FF2B5EF4-FFF2-40B4-BE49-F238E27FC236}">
                <a16:creationId xmlns:a16="http://schemas.microsoft.com/office/drawing/2014/main" id="{6D07CB27-D25E-44D9-AFAD-B142BA1B53C7}"/>
              </a:ext>
            </a:extLst>
          </p:cNvPr>
          <p:cNvGraphicFramePr>
            <a:graphicFrameLocks noGrp="1"/>
          </p:cNvGraphicFramePr>
          <p:nvPr>
            <p:ph idx="1"/>
          </p:nvPr>
        </p:nvGraphicFramePr>
        <p:xfrm>
          <a:off x="838200" y="1460500"/>
          <a:ext cx="10515600" cy="4184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Rounded Corners 7">
            <a:extLst>
              <a:ext uri="{FF2B5EF4-FFF2-40B4-BE49-F238E27FC236}">
                <a16:creationId xmlns:a16="http://schemas.microsoft.com/office/drawing/2014/main" id="{405A2F8C-B066-4D41-99F6-FA4ED6F07C63}"/>
              </a:ext>
            </a:extLst>
          </p:cNvPr>
          <p:cNvSpPr/>
          <p:nvPr/>
        </p:nvSpPr>
        <p:spPr>
          <a:xfrm>
            <a:off x="4125686" y="2341771"/>
            <a:ext cx="1643743" cy="259915"/>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9" name="Rectangle: Rounded Corners 8">
            <a:extLst>
              <a:ext uri="{FF2B5EF4-FFF2-40B4-BE49-F238E27FC236}">
                <a16:creationId xmlns:a16="http://schemas.microsoft.com/office/drawing/2014/main" id="{576D533E-B443-44AA-8C6B-B8F8F5568566}"/>
              </a:ext>
            </a:extLst>
          </p:cNvPr>
          <p:cNvSpPr/>
          <p:nvPr/>
        </p:nvSpPr>
        <p:spPr>
          <a:xfrm>
            <a:off x="8721953" y="1309132"/>
            <a:ext cx="3185008" cy="1213352"/>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err="1">
                <a:solidFill>
                  <a:schemeClr val="tx1"/>
                </a:solidFill>
              </a:rPr>
              <a:t>Workforce</a:t>
            </a:r>
            <a:r>
              <a:rPr lang="fr-CH" dirty="0">
                <a:solidFill>
                  <a:schemeClr val="tx1"/>
                </a:solidFill>
              </a:rPr>
              <a:t> [</a:t>
            </a:r>
            <a:r>
              <a:rPr lang="fr-CH" dirty="0" err="1">
                <a:solidFill>
                  <a:schemeClr val="tx1"/>
                </a:solidFill>
              </a:rPr>
              <a:t>FTEs</a:t>
            </a:r>
            <a:r>
              <a:rPr lang="fr-CH" dirty="0">
                <a:solidFill>
                  <a:schemeClr val="tx1"/>
                </a:solidFill>
              </a:rPr>
              <a:t>]</a:t>
            </a:r>
          </a:p>
          <a:p>
            <a:endParaRPr lang="fr-CH" dirty="0">
              <a:solidFill>
                <a:schemeClr val="tx1"/>
              </a:solidFill>
            </a:endParaRPr>
          </a:p>
          <a:p>
            <a:pPr>
              <a:tabLst>
                <a:tab pos="858838" algn="l"/>
              </a:tabLst>
            </a:pPr>
            <a:r>
              <a:rPr lang="fr-CH" dirty="0">
                <a:solidFill>
                  <a:schemeClr val="tx1"/>
                </a:solidFill>
              </a:rPr>
              <a:t>Staff: 	58</a:t>
            </a:r>
          </a:p>
        </p:txBody>
      </p:sp>
      <p:sp>
        <p:nvSpPr>
          <p:cNvPr id="11" name="Footer Placeholder 4">
            <a:extLst>
              <a:ext uri="{FF2B5EF4-FFF2-40B4-BE49-F238E27FC236}">
                <a16:creationId xmlns:a16="http://schemas.microsoft.com/office/drawing/2014/main" id="{BDA09757-AA1B-4C77-85BF-3912D5CEE5D6}"/>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47145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normAutofit fontScale="90000"/>
          </a:bodyPr>
          <a:lstStyle/>
          <a:p>
            <a:r>
              <a:rPr lang="fr-CH" dirty="0"/>
              <a:t>HSE 2021 – </a:t>
            </a:r>
            <a:r>
              <a:rPr lang="fr-CH" dirty="0" err="1"/>
              <a:t>Fire</a:t>
            </a:r>
            <a:r>
              <a:rPr lang="fr-CH" dirty="0"/>
              <a:t> &amp; Rescue Service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3" name="Picture 12">
            <a:extLst>
              <a:ext uri="{FF2B5EF4-FFF2-40B4-BE49-F238E27FC236}">
                <a16:creationId xmlns:a16="http://schemas.microsoft.com/office/drawing/2014/main" id="{7696C9C5-FF54-4652-86FE-913FCD9DAED1}"/>
              </a:ext>
            </a:extLst>
          </p:cNvPr>
          <p:cNvPicPr>
            <a:picLocks noChangeAspect="1"/>
          </p:cNvPicPr>
          <p:nvPr/>
        </p:nvPicPr>
        <p:blipFill>
          <a:blip r:embed="rId3"/>
          <a:stretch>
            <a:fillRect/>
          </a:stretch>
        </p:blipFill>
        <p:spPr>
          <a:xfrm>
            <a:off x="850037" y="1215458"/>
            <a:ext cx="9992559" cy="4427083"/>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F8925E89-F88F-4C06-A0B4-24A8D3088A24}"/>
              </a:ext>
            </a:extLst>
          </p:cNvPr>
          <p:cNvPicPr>
            <a:picLocks noChangeAspect="1"/>
          </p:cNvPicPr>
          <p:nvPr/>
        </p:nvPicPr>
        <p:blipFill>
          <a:blip r:embed="rId4"/>
          <a:stretch>
            <a:fillRect/>
          </a:stretch>
        </p:blipFill>
        <p:spPr>
          <a:xfrm>
            <a:off x="1643129" y="1215458"/>
            <a:ext cx="9649452" cy="4427083"/>
          </a:xfrm>
          <a:prstGeom prst="rect">
            <a:avLst/>
          </a:prstGeom>
          <a:ln>
            <a:noFill/>
          </a:ln>
          <a:effectLst>
            <a:outerShdw blurRad="292100" dist="139700" dir="2700000" algn="tl" rotWithShape="0">
              <a:srgbClr val="333333">
                <a:alpha val="65000"/>
              </a:srgbClr>
            </a:outerShdw>
          </a:effectLst>
        </p:spPr>
      </p:pic>
      <p:sp>
        <p:nvSpPr>
          <p:cNvPr id="9" name="Footer Placeholder 4">
            <a:extLst>
              <a:ext uri="{FF2B5EF4-FFF2-40B4-BE49-F238E27FC236}">
                <a16:creationId xmlns:a16="http://schemas.microsoft.com/office/drawing/2014/main" id="{4399459B-276B-49D6-8EDA-9774073CD7A1}"/>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14605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78BBD64-DEAA-4177-84B2-5DA767545747}"/>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EC897E17-F1A1-4E91-9610-9A870414A5C1}"/>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3" name="TextBox 12">
            <a:extLst>
              <a:ext uri="{FF2B5EF4-FFF2-40B4-BE49-F238E27FC236}">
                <a16:creationId xmlns:a16="http://schemas.microsoft.com/office/drawing/2014/main" id="{82E36C0A-7769-43F2-A9F0-D2C25E5CEF32}"/>
              </a:ext>
            </a:extLst>
          </p:cNvPr>
          <p:cNvSpPr txBox="1"/>
          <p:nvPr/>
        </p:nvSpPr>
        <p:spPr>
          <a:xfrm>
            <a:off x="407988" y="3534013"/>
            <a:ext cx="11498973" cy="3600986"/>
          </a:xfrm>
          <a:prstGeom prst="rect">
            <a:avLst/>
          </a:prstGeom>
          <a:noFill/>
        </p:spPr>
        <p:txBody>
          <a:bodyPr wrap="square" lIns="0" tIns="0" rIns="0" bIns="0" rtlCol="0">
            <a:spAutoFit/>
          </a:bodyPr>
          <a:lstStyle/>
          <a:p>
            <a:pPr marL="1143000" indent="-1143000" algn="l"/>
            <a:r>
              <a:rPr lang="fr-CH" dirty="0"/>
              <a:t>An </a:t>
            </a:r>
            <a:r>
              <a:rPr lang="fr-CH" u="sng" dirty="0" err="1"/>
              <a:t>integrated</a:t>
            </a:r>
            <a:r>
              <a:rPr lang="fr-CH" dirty="0"/>
              <a:t> HSE Unit </a:t>
            </a:r>
            <a:r>
              <a:rPr lang="fr-CH" dirty="0" err="1"/>
              <a:t>that</a:t>
            </a:r>
            <a:endParaRPr lang="fr-CH" dirty="0"/>
          </a:p>
          <a:p>
            <a:pPr marL="1143000" indent="-1143000" algn="l"/>
            <a:r>
              <a:rPr lang="fr-CH" dirty="0"/>
              <a:t>	- </a:t>
            </a:r>
            <a:r>
              <a:rPr lang="fr-CH" dirty="0" err="1"/>
              <a:t>is</a:t>
            </a:r>
            <a:r>
              <a:rPr lang="fr-CH" dirty="0"/>
              <a:t> </a:t>
            </a:r>
            <a:r>
              <a:rPr lang="fr-CH" dirty="0" err="1"/>
              <a:t>recognized</a:t>
            </a:r>
            <a:r>
              <a:rPr lang="fr-CH" dirty="0"/>
              <a:t> as the </a:t>
            </a:r>
            <a:r>
              <a:rPr lang="fr-CH" dirty="0" err="1"/>
              <a:t>advisory</a:t>
            </a:r>
            <a:r>
              <a:rPr lang="fr-CH" dirty="0"/>
              <a:t>, inspection and </a:t>
            </a:r>
            <a:r>
              <a:rPr lang="fr-CH" dirty="0" err="1"/>
              <a:t>authoritative</a:t>
            </a:r>
            <a:r>
              <a:rPr lang="fr-CH" dirty="0"/>
              <a:t> body in </a:t>
            </a:r>
            <a:r>
              <a:rPr lang="fr-CH" dirty="0" err="1"/>
              <a:t>matters</a:t>
            </a:r>
            <a:r>
              <a:rPr lang="fr-CH" dirty="0"/>
              <a:t> of </a:t>
            </a:r>
            <a:r>
              <a:rPr lang="fr-CH" dirty="0" err="1"/>
              <a:t>Safety</a:t>
            </a:r>
            <a:r>
              <a:rPr lang="fr-CH" dirty="0"/>
              <a:t> at CERN.</a:t>
            </a:r>
          </a:p>
          <a:p>
            <a:pPr marL="1143000" indent="-1143000" algn="l"/>
            <a:r>
              <a:rPr lang="fr-CH" dirty="0"/>
              <a:t>	- </a:t>
            </a:r>
            <a:r>
              <a:rPr lang="fr-CH" dirty="0" err="1"/>
              <a:t>provides</a:t>
            </a:r>
            <a:r>
              <a:rPr lang="fr-CH" dirty="0"/>
              <a:t> a </a:t>
            </a:r>
            <a:r>
              <a:rPr lang="fr-CH" u="sng" dirty="0" err="1"/>
              <a:t>well-defined</a:t>
            </a:r>
            <a:r>
              <a:rPr lang="fr-CH" dirty="0"/>
              <a:t> </a:t>
            </a:r>
            <a:r>
              <a:rPr lang="fr-CH" dirty="0" err="1"/>
              <a:t>level</a:t>
            </a:r>
            <a:r>
              <a:rPr lang="fr-CH" dirty="0"/>
              <a:t> of </a:t>
            </a:r>
            <a:r>
              <a:rPr lang="fr-CH" dirty="0" err="1"/>
              <a:t>operational</a:t>
            </a:r>
            <a:r>
              <a:rPr lang="fr-CH" dirty="0"/>
              <a:t> and emergency </a:t>
            </a:r>
            <a:r>
              <a:rPr lang="fr-CH" dirty="0" err="1"/>
              <a:t>response</a:t>
            </a:r>
            <a:r>
              <a:rPr lang="fr-CH" dirty="0"/>
              <a:t>.</a:t>
            </a:r>
          </a:p>
          <a:p>
            <a:pPr marL="1143000" indent="-1143000" algn="l"/>
            <a:endParaRPr lang="fr-CH" dirty="0"/>
          </a:p>
          <a:p>
            <a:pPr marL="1143000" indent="-1143000" algn="l"/>
            <a:r>
              <a:rPr lang="fr-CH" dirty="0" err="1"/>
              <a:t>Ready</a:t>
            </a:r>
            <a:r>
              <a:rPr lang="fr-CH" dirty="0"/>
              <a:t> to face challenges of Run3/LS3 and future major </a:t>
            </a:r>
            <a:r>
              <a:rPr lang="fr-CH" dirty="0" err="1"/>
              <a:t>accelerator</a:t>
            </a:r>
            <a:r>
              <a:rPr lang="fr-CH" dirty="0"/>
              <a:t> </a:t>
            </a:r>
            <a:r>
              <a:rPr lang="fr-CH" dirty="0" err="1"/>
              <a:t>project</a:t>
            </a:r>
            <a:r>
              <a:rPr lang="fr-CH" dirty="0"/>
              <a:t>(s).</a:t>
            </a:r>
          </a:p>
          <a:p>
            <a:pPr algn="l"/>
            <a:endParaRPr lang="fr-CH" dirty="0"/>
          </a:p>
          <a:p>
            <a:pPr algn="just"/>
            <a:r>
              <a:rPr lang="fr-CH" dirty="0"/>
              <a:t>The Management and Technical Management </a:t>
            </a:r>
            <a:r>
              <a:rPr lang="fr-CH" dirty="0" err="1"/>
              <a:t>Boards</a:t>
            </a:r>
            <a:r>
              <a:rPr lang="fr-CH" dirty="0"/>
              <a:t> (MB &amp; TMB) </a:t>
            </a:r>
            <a:r>
              <a:rPr lang="fr-CH" dirty="0" err="1"/>
              <a:t>will</a:t>
            </a:r>
            <a:r>
              <a:rPr lang="fr-CH" dirty="0"/>
              <a:t> </a:t>
            </a:r>
            <a:r>
              <a:rPr lang="fr-CH" dirty="0" err="1"/>
              <a:t>ensure</a:t>
            </a:r>
            <a:r>
              <a:rPr lang="fr-CH" dirty="0"/>
              <a:t> the sharing of </a:t>
            </a:r>
            <a:r>
              <a:rPr lang="fr-CH" dirty="0" err="1"/>
              <a:t>managerial</a:t>
            </a:r>
            <a:r>
              <a:rPr lang="fr-CH" dirty="0"/>
              <a:t> and </a:t>
            </a:r>
            <a:r>
              <a:rPr lang="fr-CH" dirty="0" err="1"/>
              <a:t>technical</a:t>
            </a:r>
            <a:r>
              <a:rPr lang="fr-CH" dirty="0"/>
              <a:t> information to </a:t>
            </a:r>
            <a:r>
              <a:rPr lang="fr-CH" dirty="0" err="1"/>
              <a:t>allow</a:t>
            </a:r>
            <a:r>
              <a:rPr lang="fr-CH" dirty="0"/>
              <a:t> the </a:t>
            </a:r>
            <a:r>
              <a:rPr lang="fr-CH" dirty="0" err="1"/>
              <a:t>appropriate</a:t>
            </a:r>
            <a:r>
              <a:rPr lang="fr-CH" dirty="0"/>
              <a:t> </a:t>
            </a:r>
            <a:r>
              <a:rPr lang="fr-CH" dirty="0" err="1"/>
              <a:t>decisions</a:t>
            </a:r>
            <a:r>
              <a:rPr lang="fr-CH" dirty="0"/>
              <a:t> to </a:t>
            </a:r>
            <a:r>
              <a:rPr lang="fr-CH" dirty="0" err="1"/>
              <a:t>be</a:t>
            </a:r>
            <a:r>
              <a:rPr lang="fr-CH" dirty="0"/>
              <a:t> </a:t>
            </a:r>
            <a:r>
              <a:rPr lang="fr-CH" dirty="0" err="1"/>
              <a:t>taken</a:t>
            </a:r>
            <a:r>
              <a:rPr lang="fr-CH" dirty="0"/>
              <a:t>. </a:t>
            </a:r>
            <a:r>
              <a:rPr lang="fr-CH" dirty="0" err="1"/>
              <a:t>These</a:t>
            </a:r>
            <a:r>
              <a:rPr lang="fr-CH" dirty="0"/>
              <a:t> are the </a:t>
            </a:r>
            <a:r>
              <a:rPr lang="fr-CH" dirty="0" err="1"/>
              <a:t>managerial</a:t>
            </a:r>
            <a:r>
              <a:rPr lang="fr-CH" dirty="0"/>
              <a:t> &amp; </a:t>
            </a:r>
            <a:r>
              <a:rPr lang="fr-CH" dirty="0" err="1"/>
              <a:t>operational</a:t>
            </a:r>
            <a:r>
              <a:rPr lang="fr-CH" dirty="0"/>
              <a:t> bodies of the Unit.</a:t>
            </a:r>
          </a:p>
          <a:p>
            <a:pPr marL="285750" indent="-285750" algn="l">
              <a:buFontTx/>
              <a:buChar char="-"/>
            </a:pPr>
            <a:endParaRPr lang="fr-CH" dirty="0"/>
          </a:p>
          <a:p>
            <a:pPr marL="285750" indent="-285750" algn="l">
              <a:buFontTx/>
              <a:buChar char="-"/>
            </a:pPr>
            <a:endParaRPr lang="fr-CH" dirty="0"/>
          </a:p>
          <a:p>
            <a:pPr marL="285750" indent="-285750" algn="l">
              <a:buFontTx/>
              <a:buChar char="-"/>
            </a:pPr>
            <a:endParaRPr lang="fr-CH" dirty="0"/>
          </a:p>
          <a:p>
            <a:pPr marL="285750" indent="-285750" algn="l">
              <a:buFontTx/>
              <a:buChar char="-"/>
            </a:pPr>
            <a:endParaRPr lang="en-GB" dirty="0"/>
          </a:p>
        </p:txBody>
      </p:sp>
      <p:sp>
        <p:nvSpPr>
          <p:cNvPr id="8" name="Title 2">
            <a:extLst>
              <a:ext uri="{FF2B5EF4-FFF2-40B4-BE49-F238E27FC236}">
                <a16:creationId xmlns:a16="http://schemas.microsoft.com/office/drawing/2014/main" id="{4C5BBFD7-F164-4C3D-A675-BE2CCF779894}"/>
              </a:ext>
            </a:extLst>
          </p:cNvPr>
          <p:cNvSpPr>
            <a:spLocks noGrp="1"/>
          </p:cNvSpPr>
          <p:nvPr>
            <p:ph type="title"/>
          </p:nvPr>
        </p:nvSpPr>
        <p:spPr>
          <a:xfrm>
            <a:off x="407988" y="373593"/>
            <a:ext cx="11376025" cy="582752"/>
          </a:xfrm>
        </p:spPr>
        <p:txBody>
          <a:bodyPr>
            <a:normAutofit fontScale="90000"/>
          </a:bodyPr>
          <a:lstStyle/>
          <a:p>
            <a:r>
              <a:rPr lang="fr-CH" dirty="0"/>
              <a:t>HSE 2021/2025 – A 5-Yr Vision</a:t>
            </a:r>
            <a:endParaRPr lang="en-GB" dirty="0"/>
          </a:p>
        </p:txBody>
      </p:sp>
      <p:pic>
        <p:nvPicPr>
          <p:cNvPr id="11" name="Picture 10" descr="A picture containing outdoor, road, sky, way&#10;&#10;Description automatically generated">
            <a:extLst>
              <a:ext uri="{FF2B5EF4-FFF2-40B4-BE49-F238E27FC236}">
                <a16:creationId xmlns:a16="http://schemas.microsoft.com/office/drawing/2014/main" id="{F5BF6EC4-13FA-4925-80D6-BF1A4C547717}"/>
              </a:ext>
            </a:extLst>
          </p:cNvPr>
          <p:cNvPicPr>
            <a:picLocks noChangeAspect="1"/>
          </p:cNvPicPr>
          <p:nvPr/>
        </p:nvPicPr>
        <p:blipFill rotWithShape="1">
          <a:blip r:embed="rId3"/>
          <a:srcRect t="7825" b="29753"/>
          <a:stretch/>
        </p:blipFill>
        <p:spPr>
          <a:xfrm>
            <a:off x="3440507" y="1061546"/>
            <a:ext cx="5310986" cy="2212911"/>
          </a:xfrm>
          <a:prstGeom prst="rect">
            <a:avLst/>
          </a:prstGeom>
        </p:spPr>
      </p:pic>
      <p:sp>
        <p:nvSpPr>
          <p:cNvPr id="9" name="Footer Placeholder 4">
            <a:extLst>
              <a:ext uri="{FF2B5EF4-FFF2-40B4-BE49-F238E27FC236}">
                <a16:creationId xmlns:a16="http://schemas.microsoft.com/office/drawing/2014/main" id="{CBA7F503-890E-4967-BC06-E4C3122D633A}"/>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163849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C4BA34-647A-455C-B241-2EB0C83BC6FE}"/>
              </a:ext>
            </a:extLst>
          </p:cNvPr>
          <p:cNvSpPr>
            <a:spLocks noGrp="1"/>
          </p:cNvSpPr>
          <p:nvPr>
            <p:ph idx="1"/>
          </p:nvPr>
        </p:nvSpPr>
        <p:spPr>
          <a:xfrm>
            <a:off x="77491" y="3101636"/>
            <a:ext cx="12037017" cy="2866100"/>
          </a:xfrm>
        </p:spPr>
        <p:txBody>
          <a:bodyPr>
            <a:normAutofit/>
          </a:bodyPr>
          <a:lstStyle/>
          <a:p>
            <a:pPr marL="342900" marR="0" lvl="0" indent="-342900">
              <a:spcBef>
                <a:spcPts val="0"/>
              </a:spcBef>
              <a:spcAft>
                <a:spcPts val="0"/>
              </a:spcAft>
              <a:buFont typeface="Calibri" panose="020F0502020204030204" pitchFamily="34" charset="0"/>
              <a:buChar char="-"/>
            </a:pPr>
            <a:r>
              <a:rPr lang="en-GB" sz="1800" b="1" dirty="0">
                <a:effectLst/>
                <a:latin typeface="Calibri" panose="020F0502020204030204" pitchFamily="34" charset="0"/>
                <a:ea typeface="Times New Roman" panose="02020603050405020304" pitchFamily="18" charset="0"/>
              </a:rPr>
              <a:t>Environment </a:t>
            </a:r>
            <a:endParaRPr lang="en-GB" sz="1800" b="1"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Deliver and monitor objectives defined in CERN Environmental reports, for both conventional and radiological environmental aspects. </a:t>
            </a:r>
            <a:r>
              <a:rPr lang="en-GB" sz="1800" dirty="0">
                <a:effectLst/>
                <a:latin typeface="Calibri" panose="020F0502020204030204" pitchFamily="34" charset="0"/>
                <a:ea typeface="Calibri" panose="020F0502020204030204" pitchFamily="34" charset="0"/>
              </a:rPr>
              <a:t>Assess and document the long-term radiological environmental impact for homologation with the Host </a:t>
            </a:r>
            <a:r>
              <a:rPr lang="en-GB" dirty="0">
                <a:latin typeface="Calibri" panose="020F0502020204030204" pitchFamily="34" charset="0"/>
                <a:ea typeface="Calibri" panose="020F0502020204030204" pitchFamily="34" charset="0"/>
              </a:rPr>
              <a:t>S</a:t>
            </a:r>
            <a:r>
              <a:rPr lang="en-GB" sz="1800" dirty="0">
                <a:effectLst/>
                <a:latin typeface="Calibri" panose="020F0502020204030204" pitchFamily="34" charset="0"/>
                <a:ea typeface="Calibri" panose="020F0502020204030204" pitchFamily="34" charset="0"/>
              </a:rPr>
              <a:t>tates Authorities.</a:t>
            </a:r>
          </a:p>
          <a:p>
            <a:pPr marL="742950" marR="0" lvl="1" indent="-285750" algn="just">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Develop, with CEPS, the strategy and implementation plan for 2021-2025. </a:t>
            </a:r>
            <a:r>
              <a:rPr lang="en-GB" sz="1400" i="1" dirty="0">
                <a:effectLst/>
                <a:latin typeface="Calibri" panose="020F0502020204030204" pitchFamily="34" charset="0"/>
                <a:ea typeface="Times New Roman" panose="02020603050405020304" pitchFamily="18" charset="0"/>
              </a:rPr>
              <a:t>(Proposal to Directorate members that DHs participate in</a:t>
            </a:r>
            <a:r>
              <a:rPr lang="en-GB" sz="1400" i="1" dirty="0">
                <a:latin typeface="Calibri" panose="020F0502020204030204" pitchFamily="34" charset="0"/>
                <a:ea typeface="Times New Roman" panose="02020603050405020304" pitchFamily="18" charset="0"/>
              </a:rPr>
              <a:t> CEPS</a:t>
            </a:r>
            <a:r>
              <a:rPr lang="en-GB" sz="1400" i="1" dirty="0">
                <a:effectLst/>
                <a:latin typeface="Calibri" panose="020F0502020204030204" pitchFamily="34" charset="0"/>
                <a:ea typeface="Times New Roman" panose="02020603050405020304" pitchFamily="18" charset="0"/>
              </a:rPr>
              <a:t>, the original participation -2016- was DHs of BE, EN, TE, EP, SMB, HSE, IR </a:t>
            </a:r>
            <a:r>
              <a:rPr lang="en-GB" sz="1400" b="1" i="1" dirty="0">
                <a:effectLst/>
                <a:latin typeface="Calibri" panose="020F0502020204030204" pitchFamily="34" charset="0"/>
                <a:ea typeface="Times New Roman" panose="02020603050405020304" pitchFamily="18" charset="0"/>
              </a:rPr>
              <a:t>+ SY</a:t>
            </a:r>
            <a:r>
              <a:rPr lang="en-GB" sz="1400" i="1" dirty="0">
                <a:effectLst/>
                <a:latin typeface="Calibri" panose="020F0502020204030204" pitchFamily="34" charset="0"/>
                <a:ea typeface="Times New Roman" panose="02020603050405020304" pitchFamily="18" charset="0"/>
              </a:rPr>
              <a:t>– to be discussed ofc).</a:t>
            </a:r>
            <a:r>
              <a:rPr lang="en-GB" sz="1400" dirty="0">
                <a:effectLst/>
                <a:latin typeface="Calibri" panose="020F0502020204030204" pitchFamily="34" charset="0"/>
                <a:ea typeface="Times New Roman" panose="02020603050405020304" pitchFamily="18" charset="0"/>
              </a:rPr>
              <a:t> </a:t>
            </a:r>
            <a:endParaRPr lang="en-GB"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Strengthen relations with both inside partners </a:t>
            </a:r>
            <a:r>
              <a:rPr lang="en-GB" i="1" dirty="0">
                <a:effectLst/>
                <a:latin typeface="Calibri" panose="020F0502020204030204" pitchFamily="34" charset="0"/>
                <a:ea typeface="Times New Roman" panose="02020603050405020304" pitchFamily="18" charset="0"/>
              </a:rPr>
              <a:t>(FCC) </a:t>
            </a:r>
            <a:r>
              <a:rPr lang="en-GB" dirty="0">
                <a:effectLst/>
                <a:latin typeface="Calibri" panose="020F0502020204030204" pitchFamily="34" charset="0"/>
                <a:ea typeface="Times New Roman" panose="02020603050405020304" pitchFamily="18" charset="0"/>
              </a:rPr>
              <a:t>&amp; outside partners </a:t>
            </a:r>
            <a:r>
              <a:rPr lang="en-GB" i="1" dirty="0">
                <a:effectLst/>
                <a:latin typeface="Calibri" panose="020F0502020204030204" pitchFamily="34" charset="0"/>
                <a:ea typeface="Times New Roman" panose="02020603050405020304" pitchFamily="18" charset="0"/>
              </a:rPr>
              <a:t>(external stakeholders, EC).</a:t>
            </a:r>
          </a:p>
          <a:p>
            <a:pPr marL="742950" marR="0" lvl="1" indent="-285750" algn="just">
              <a:spcBef>
                <a:spcPts val="0"/>
              </a:spcBef>
              <a:spcAft>
                <a:spcPts val="0"/>
              </a:spcAft>
              <a:buFont typeface="Courier New" panose="02070309020205020404" pitchFamily="49" charset="0"/>
              <a:buChar char="o"/>
            </a:pPr>
            <a:endParaRPr lang="en-GB" i="1" dirty="0">
              <a:effectLst/>
              <a:latin typeface="Calibri" panose="020F0502020204030204" pitchFamily="34" charset="0"/>
              <a:ea typeface="Calibri" panose="020F0502020204030204" pitchFamily="34" charset="0"/>
            </a:endParaRPr>
          </a:p>
          <a:p>
            <a:pPr marL="685800" marR="0" algn="just">
              <a:spcBef>
                <a:spcPts val="0"/>
              </a:spcBef>
              <a:spcAft>
                <a:spcPts val="0"/>
              </a:spcAft>
            </a:pPr>
            <a:r>
              <a:rPr lang="en-GB" sz="1800" b="1" i="1" dirty="0">
                <a:effectLst/>
                <a:latin typeface="Calibri" panose="020F0502020204030204" pitchFamily="34" charset="0"/>
                <a:ea typeface="Calibri" panose="020F0502020204030204" pitchFamily="34" charset="0"/>
              </a:rPr>
              <a:t>The strategy and implementation plan shall cover three main aspects: Raise awareness of our impact on the environment, </a:t>
            </a:r>
            <a:r>
              <a:rPr lang="en-GB" sz="1800" b="1" i="1" dirty="0">
                <a:latin typeface="Calibri" panose="020F0502020204030204" pitchFamily="34" charset="0"/>
                <a:ea typeface="Calibri" panose="020F0502020204030204" pitchFamily="34" charset="0"/>
              </a:rPr>
              <a:t>p</a:t>
            </a:r>
            <a:r>
              <a:rPr lang="en-GB" sz="1800" b="1" i="1" dirty="0">
                <a:effectLst/>
                <a:latin typeface="Calibri" panose="020F0502020204030204" pitchFamily="34" charset="0"/>
                <a:ea typeface="Calibri" panose="020F0502020204030204" pitchFamily="34" charset="0"/>
              </a:rPr>
              <a:t>ropose the implementation of projects for CERN in the HiLumi Era, study with partners like FCC the environmental impact of PP activities</a:t>
            </a:r>
            <a:endParaRPr lang="en-GB" sz="1800" b="1" dirty="0">
              <a:effectLst/>
              <a:latin typeface="Calibri" panose="020F0502020204030204" pitchFamily="34" charset="0"/>
              <a:ea typeface="Calibri" panose="020F0502020204030204" pitchFamily="34" charset="0"/>
            </a:endParaRPr>
          </a:p>
          <a:p>
            <a:pPr marL="57150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endParaRPr lang="en-GB" sz="3600" dirty="0"/>
          </a:p>
        </p:txBody>
      </p:sp>
      <p:sp>
        <p:nvSpPr>
          <p:cNvPr id="3" name="Title 2">
            <a:extLst>
              <a:ext uri="{FF2B5EF4-FFF2-40B4-BE49-F238E27FC236}">
                <a16:creationId xmlns:a16="http://schemas.microsoft.com/office/drawing/2014/main" id="{3656EDB9-F39D-4327-A22C-4DFD9E902F64}"/>
              </a:ext>
            </a:extLst>
          </p:cNvPr>
          <p:cNvSpPr>
            <a:spLocks noGrp="1"/>
          </p:cNvSpPr>
          <p:nvPr>
            <p:ph type="title"/>
          </p:nvPr>
        </p:nvSpPr>
        <p:spPr>
          <a:xfrm>
            <a:off x="289636" y="74740"/>
            <a:ext cx="11376025" cy="582752"/>
          </a:xfrm>
        </p:spPr>
        <p:txBody>
          <a:bodyPr>
            <a:normAutofit fontScale="90000"/>
          </a:bodyPr>
          <a:lstStyle/>
          <a:p>
            <a:r>
              <a:rPr lang="fr-CH" dirty="0"/>
              <a:t>HSE 2021/2025 – </a:t>
            </a:r>
            <a:r>
              <a:rPr lang="fr-CH" dirty="0" err="1"/>
              <a:t>Priorities</a:t>
            </a:r>
            <a:r>
              <a:rPr lang="fr-CH" dirty="0"/>
              <a:t> (1/4)</a:t>
            </a:r>
            <a:endParaRPr lang="en-GB" dirty="0"/>
          </a:p>
        </p:txBody>
      </p:sp>
      <p:sp>
        <p:nvSpPr>
          <p:cNvPr id="4" name="Date Placeholder 3">
            <a:extLst>
              <a:ext uri="{FF2B5EF4-FFF2-40B4-BE49-F238E27FC236}">
                <a16:creationId xmlns:a16="http://schemas.microsoft.com/office/drawing/2014/main" id="{C3F2D558-A685-4315-987C-11EA016E7C1C}"/>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764E7A3D-5FFE-4A6A-9A2C-110F5F23044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9" name="Picture 8" descr="Logo&#10;&#10;Description automatically generated">
            <a:extLst>
              <a:ext uri="{FF2B5EF4-FFF2-40B4-BE49-F238E27FC236}">
                <a16:creationId xmlns:a16="http://schemas.microsoft.com/office/drawing/2014/main" id="{2B67152F-8A6A-47AA-8AFC-50FB491D4DC3}"/>
              </a:ext>
            </a:extLst>
          </p:cNvPr>
          <p:cNvPicPr>
            <a:picLocks noChangeAspect="1"/>
          </p:cNvPicPr>
          <p:nvPr/>
        </p:nvPicPr>
        <p:blipFill rotWithShape="1">
          <a:blip r:embed="rId3"/>
          <a:srcRect t="11954" b="18831"/>
          <a:stretch/>
        </p:blipFill>
        <p:spPr>
          <a:xfrm>
            <a:off x="3067760" y="804143"/>
            <a:ext cx="5819776" cy="2114789"/>
          </a:xfrm>
          <a:prstGeom prst="rect">
            <a:avLst/>
          </a:prstGeom>
        </p:spPr>
      </p:pic>
      <p:sp>
        <p:nvSpPr>
          <p:cNvPr id="10" name="Footer Placeholder 4">
            <a:extLst>
              <a:ext uri="{FF2B5EF4-FFF2-40B4-BE49-F238E27FC236}">
                <a16:creationId xmlns:a16="http://schemas.microsoft.com/office/drawing/2014/main" id="{D1A8AC28-CC18-4421-8C3B-E670AC8D4C2E}"/>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060586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06F90D5-9A08-4B3C-87A9-66A4D90B3832}"/>
              </a:ext>
            </a:extLst>
          </p:cNvPr>
          <p:cNvSpPr>
            <a:spLocks noGrp="1"/>
          </p:cNvSpPr>
          <p:nvPr>
            <p:ph type="title"/>
          </p:nvPr>
        </p:nvSpPr>
        <p:spPr>
          <a:xfrm>
            <a:off x="838200" y="365125"/>
            <a:ext cx="10515600" cy="605953"/>
          </a:xfrm>
        </p:spPr>
        <p:txBody>
          <a:bodyPr>
            <a:normAutofit fontScale="90000"/>
          </a:bodyPr>
          <a:lstStyle/>
          <a:p>
            <a:r>
              <a:rPr lang="en-US" dirty="0"/>
              <a:t>Safety responsibilities @ CERN</a:t>
            </a:r>
          </a:p>
        </p:txBody>
      </p:sp>
      <p:sp>
        <p:nvSpPr>
          <p:cNvPr id="3" name="Content Placeholder 2">
            <a:extLst>
              <a:ext uri="{FF2B5EF4-FFF2-40B4-BE49-F238E27FC236}">
                <a16:creationId xmlns:a16="http://schemas.microsoft.com/office/drawing/2014/main" id="{BDF74071-AD70-414B-BE44-FD5B89EB70D2}"/>
              </a:ext>
            </a:extLst>
          </p:cNvPr>
          <p:cNvSpPr>
            <a:spLocks noGrp="1"/>
          </p:cNvSpPr>
          <p:nvPr>
            <p:ph sz="half" idx="2"/>
          </p:nvPr>
        </p:nvSpPr>
        <p:spPr>
          <a:xfrm>
            <a:off x="3968685" y="1065228"/>
            <a:ext cx="8078771" cy="4935049"/>
          </a:xfrm>
        </p:spPr>
        <p:txBody>
          <a:bodyPr>
            <a:normAutofit fontScale="77500" lnSpcReduction="20000"/>
          </a:bodyPr>
          <a:lstStyle/>
          <a:p>
            <a:pPr marL="0" indent="0">
              <a:buNone/>
            </a:pPr>
            <a:r>
              <a:rPr lang="en-GB" sz="1400" b="0" i="1" dirty="0">
                <a:solidFill>
                  <a:srgbClr val="800000"/>
                </a:solidFill>
                <a:effectLst/>
                <a:latin typeface="sourcesans-bold"/>
              </a:rPr>
              <a:t>Extract from CERN Safety Policy</a:t>
            </a:r>
          </a:p>
          <a:p>
            <a:pPr algn="l">
              <a:lnSpc>
                <a:spcPct val="110000"/>
              </a:lnSpc>
            </a:pPr>
            <a:r>
              <a:rPr lang="en-GB" sz="2400" b="0" i="0" dirty="0">
                <a:solidFill>
                  <a:srgbClr val="2F4858"/>
                </a:solidFill>
                <a:effectLst/>
                <a:latin typeface="+mj-lt"/>
              </a:rPr>
              <a:t>As the executive of the Organization, ultimately responsible for Safety at CERN, the Director-General:</a:t>
            </a:r>
          </a:p>
          <a:p>
            <a:pPr lvl="1">
              <a:lnSpc>
                <a:spcPct val="110000"/>
              </a:lnSpc>
            </a:pPr>
            <a:r>
              <a:rPr lang="en-GB" sz="1900" b="0" i="0" dirty="0">
                <a:solidFill>
                  <a:srgbClr val="2F4858"/>
                </a:solidFill>
                <a:effectLst/>
                <a:latin typeface="+mj-lt"/>
              </a:rPr>
              <a:t>assigns to the organic units concerned the responsibility for the implementation of the CERN Safety Policy at all levels of the Organization;</a:t>
            </a:r>
          </a:p>
          <a:p>
            <a:pPr lvl="1">
              <a:lnSpc>
                <a:spcPct val="110000"/>
              </a:lnSpc>
            </a:pPr>
            <a:r>
              <a:rPr lang="en-GB" sz="1900" b="0" i="0" dirty="0">
                <a:solidFill>
                  <a:srgbClr val="2F4858"/>
                </a:solidFill>
                <a:effectLst/>
                <a:latin typeface="+mj-lt"/>
              </a:rPr>
              <a:t>assigns to the Health and Safety and Environmental Protection Unit, which reports directly to </a:t>
            </a:r>
            <a:r>
              <a:rPr lang="en-GB" sz="1900" dirty="0">
                <a:solidFill>
                  <a:srgbClr val="2F4858"/>
                </a:solidFill>
                <a:latin typeface="+mj-lt"/>
              </a:rPr>
              <a:t>him</a:t>
            </a:r>
            <a:r>
              <a:rPr lang="en-GB" sz="1900" b="0" i="0" dirty="0">
                <a:solidFill>
                  <a:srgbClr val="2F4858"/>
                </a:solidFill>
                <a:effectLst/>
                <a:latin typeface="+mj-lt"/>
              </a:rPr>
              <a:t>, the role of providing assistance for the implementation of Safety Policy and a monitoring role related to the implementation of continuous improvement of Safety, Safety Policy compliance with the Safety Rules and the handling of emergency situations;</a:t>
            </a:r>
          </a:p>
          <a:p>
            <a:pPr lvl="1">
              <a:lnSpc>
                <a:spcPct val="110000"/>
              </a:lnSpc>
            </a:pPr>
            <a:r>
              <a:rPr lang="en-GB" sz="1900" b="0" i="0" dirty="0">
                <a:solidFill>
                  <a:srgbClr val="2F4858"/>
                </a:solidFill>
                <a:effectLst/>
                <a:latin typeface="+mj-lt"/>
              </a:rPr>
              <a:t>assigns specific tasks to specialized units, as necessary;</a:t>
            </a:r>
          </a:p>
          <a:p>
            <a:pPr lvl="1">
              <a:lnSpc>
                <a:spcPct val="110000"/>
              </a:lnSpc>
            </a:pPr>
            <a:r>
              <a:rPr lang="en-GB" sz="1900" b="0" i="0" dirty="0">
                <a:solidFill>
                  <a:srgbClr val="2F4858"/>
                </a:solidFill>
                <a:effectLst/>
                <a:latin typeface="+mj-lt"/>
              </a:rPr>
              <a:t>decides on the setting-up of a safety management system to ensure follow-up and updating of the prevention objectives, the program for the handling of emergency situations and any other action in Safety matters as well as on the establishment of the related documentation.</a:t>
            </a:r>
          </a:p>
          <a:p>
            <a:pPr algn="l">
              <a:lnSpc>
                <a:spcPct val="110000"/>
              </a:lnSpc>
            </a:pPr>
            <a:r>
              <a:rPr lang="en-GB" sz="2400" b="0" i="0" dirty="0">
                <a:solidFill>
                  <a:srgbClr val="2F4858"/>
                </a:solidFill>
                <a:effectLst/>
                <a:latin typeface="+mj-lt"/>
              </a:rPr>
              <a:t>Individual responsibility</a:t>
            </a:r>
          </a:p>
          <a:p>
            <a:pPr lvl="1">
              <a:lnSpc>
                <a:spcPct val="110000"/>
              </a:lnSpc>
            </a:pPr>
            <a:r>
              <a:rPr lang="en-GB" sz="1900" b="0" i="0" dirty="0">
                <a:solidFill>
                  <a:srgbClr val="2F4858"/>
                </a:solidFill>
                <a:effectLst/>
                <a:latin typeface="+mj-lt"/>
              </a:rPr>
              <a:t>Each person participating in the activities of the Organization or present on its site shall actively contribute to the implementation of the CERN Safety Policy through exemplary conduct and, in particular, compliance with the CERN Safety Rules, </a:t>
            </a:r>
            <a:endParaRPr lang="fr-CH" sz="1900" dirty="0">
              <a:solidFill>
                <a:srgbClr val="2F4858"/>
              </a:solidFill>
              <a:latin typeface="+mj-lt"/>
            </a:endParaRPr>
          </a:p>
        </p:txBody>
      </p:sp>
      <p:sp>
        <p:nvSpPr>
          <p:cNvPr id="6" name="Slide Number Placeholder 5">
            <a:extLst>
              <a:ext uri="{FF2B5EF4-FFF2-40B4-BE49-F238E27FC236}">
                <a16:creationId xmlns:a16="http://schemas.microsoft.com/office/drawing/2014/main" id="{EFE7FB03-149C-40AC-9E8F-BEAEC17DEBBC}"/>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2</a:t>
            </a:fld>
            <a:endParaRPr lang="en-GB"/>
          </a:p>
        </p:txBody>
      </p:sp>
      <p:pic>
        <p:nvPicPr>
          <p:cNvPr id="10" name="Picture 9">
            <a:extLst>
              <a:ext uri="{FF2B5EF4-FFF2-40B4-BE49-F238E27FC236}">
                <a16:creationId xmlns:a16="http://schemas.microsoft.com/office/drawing/2014/main" id="{C991F86C-6A14-423C-9AB4-C6AD79BBF0D2}"/>
              </a:ext>
            </a:extLst>
          </p:cNvPr>
          <p:cNvPicPr>
            <a:picLocks noChangeAspect="1"/>
          </p:cNvPicPr>
          <p:nvPr/>
        </p:nvPicPr>
        <p:blipFill>
          <a:blip r:embed="rId3"/>
          <a:stretch>
            <a:fillRect/>
          </a:stretch>
        </p:blipFill>
        <p:spPr>
          <a:xfrm>
            <a:off x="600951" y="971078"/>
            <a:ext cx="3133034" cy="5029200"/>
          </a:xfrm>
          <a:prstGeom prst="rect">
            <a:avLst/>
          </a:prstGeom>
        </p:spPr>
      </p:pic>
      <p:cxnSp>
        <p:nvCxnSpPr>
          <p:cNvPr id="7" name="Straight Connector 6">
            <a:extLst>
              <a:ext uri="{FF2B5EF4-FFF2-40B4-BE49-F238E27FC236}">
                <a16:creationId xmlns:a16="http://schemas.microsoft.com/office/drawing/2014/main" id="{6028FCC2-7624-4363-898A-6385A199DB41}"/>
              </a:ext>
            </a:extLst>
          </p:cNvPr>
          <p:cNvCxnSpPr/>
          <p:nvPr/>
        </p:nvCxnSpPr>
        <p:spPr>
          <a:xfrm>
            <a:off x="4737538" y="2136228"/>
            <a:ext cx="2333296"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E26963E-618D-4E86-9A83-8D1FF145766F}"/>
              </a:ext>
            </a:extLst>
          </p:cNvPr>
          <p:cNvCxnSpPr>
            <a:cxnSpLocks/>
          </p:cNvCxnSpPr>
          <p:nvPr/>
        </p:nvCxnSpPr>
        <p:spPr>
          <a:xfrm>
            <a:off x="4737538" y="2619704"/>
            <a:ext cx="5722883" cy="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12AC6C4B-FA90-4231-89D6-20CF18DAE302}"/>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5436794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C4BA34-647A-455C-B241-2EB0C83BC6FE}"/>
              </a:ext>
            </a:extLst>
          </p:cNvPr>
          <p:cNvSpPr>
            <a:spLocks noGrp="1"/>
          </p:cNvSpPr>
          <p:nvPr>
            <p:ph idx="1"/>
          </p:nvPr>
        </p:nvSpPr>
        <p:spPr>
          <a:xfrm>
            <a:off x="77491" y="657492"/>
            <a:ext cx="12037017" cy="5291616"/>
          </a:xfrm>
        </p:spPr>
        <p:txBody>
          <a:bodyPr>
            <a:normAutofit/>
          </a:bodyPr>
          <a:lstStyle/>
          <a:p>
            <a:pPr marL="57150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800" b="1" dirty="0">
                <a:effectLst/>
                <a:latin typeface="Calibri" panose="020F0502020204030204" pitchFamily="34" charset="0"/>
                <a:ea typeface="Times New Roman" panose="02020603050405020304" pitchFamily="18" charset="0"/>
              </a:rPr>
              <a:t>HSE operational and emergency response: the definition and implementation of </a:t>
            </a:r>
            <a:endParaRPr lang="en-GB" sz="1800" b="1"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Emergency </a:t>
            </a:r>
            <a:r>
              <a:rPr lang="en-GB" dirty="0">
                <a:latin typeface="Calibri" panose="020F0502020204030204" pitchFamily="34" charset="0"/>
                <a:ea typeface="Times New Roman" panose="02020603050405020304" pitchFamily="18" charset="0"/>
              </a:rPr>
              <a:t>P</a:t>
            </a:r>
            <a:r>
              <a:rPr lang="en-GB" dirty="0">
                <a:effectLst/>
                <a:latin typeface="Calibri" panose="020F0502020204030204" pitchFamily="34" charset="0"/>
                <a:ea typeface="Times New Roman" panose="02020603050405020304" pitchFamily="18" charset="0"/>
              </a:rPr>
              <a:t>reparedness Plan</a:t>
            </a:r>
            <a:endParaRPr lang="en-GB"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Occupational Health Management Plan</a:t>
            </a:r>
            <a:endParaRPr lang="en-GB"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Safety Reviews Plan, i.e. revised Inspection plan </a:t>
            </a:r>
            <a:r>
              <a:rPr lang="en-GB" sz="1400" dirty="0">
                <a:effectLst/>
                <a:latin typeface="Calibri" panose="020F0502020204030204" pitchFamily="34" charset="0"/>
                <a:ea typeface="Times New Roman" panose="02020603050405020304" pitchFamily="18" charset="0"/>
              </a:rPr>
              <a:t>(name to be agreed) </a:t>
            </a:r>
          </a:p>
          <a:p>
            <a:pPr marL="742950" marR="0" lvl="1" indent="-285750">
              <a:spcBef>
                <a:spcPts val="0"/>
              </a:spcBef>
              <a:spcAft>
                <a:spcPts val="0"/>
              </a:spcAft>
              <a:buFont typeface="Courier New" panose="02070309020205020404" pitchFamily="49" charset="0"/>
              <a:buChar char="o"/>
            </a:pPr>
            <a:endParaRPr lang="en-GB" dirty="0">
              <a:effectLst/>
              <a:latin typeface="Calibri" panose="020F0502020204030204" pitchFamily="34" charset="0"/>
              <a:ea typeface="Calibri" panose="020F0502020204030204" pitchFamily="34" charset="0"/>
            </a:endParaRPr>
          </a:p>
          <a:p>
            <a:pPr marL="685800" marR="0" algn="just">
              <a:spcBef>
                <a:spcPts val="0"/>
              </a:spcBef>
              <a:spcAft>
                <a:spcPts val="0"/>
              </a:spcAft>
            </a:pPr>
            <a:r>
              <a:rPr lang="en-GB" sz="1800" b="1" i="1" dirty="0">
                <a:effectLst/>
                <a:latin typeface="Calibri" panose="020F0502020204030204" pitchFamily="34" charset="0"/>
                <a:ea typeface="Calibri" panose="020F0502020204030204" pitchFamily="34" charset="0"/>
              </a:rPr>
              <a:t>The development of these plans will require the identification of the HSE operational &amp; emergency response level - according to risks and retour </a:t>
            </a:r>
            <a:r>
              <a:rPr lang="en-GB" sz="1800" b="1" i="1" dirty="0" err="1">
                <a:effectLst/>
                <a:latin typeface="Calibri" panose="020F0502020204030204" pitchFamily="34" charset="0"/>
                <a:ea typeface="Calibri" panose="020F0502020204030204" pitchFamily="34" charset="0"/>
              </a:rPr>
              <a:t>d’expérience</a:t>
            </a:r>
            <a:r>
              <a:rPr lang="en-GB" sz="1800" b="1" i="1" dirty="0">
                <a:effectLst/>
                <a:latin typeface="Calibri" panose="020F0502020204030204" pitchFamily="34" charset="0"/>
                <a:ea typeface="Calibri" panose="020F0502020204030204" pitchFamily="34" charset="0"/>
              </a:rPr>
              <a:t>, a gap analysis to compare with the currently developed response level, an implementation plan and the identification of situations needing the intervention of outside partners</a:t>
            </a:r>
            <a:r>
              <a:rPr lang="en-GB" sz="1800" i="1" dirty="0">
                <a:effectLst/>
                <a:latin typeface="Calibri" panose="020F0502020204030204" pitchFamily="34" charset="0"/>
                <a:ea typeface="Calibri" panose="020F0502020204030204" pitchFamily="34" charset="0"/>
              </a:rPr>
              <a:t>. </a:t>
            </a:r>
          </a:p>
          <a:p>
            <a:pPr marL="687388" marR="0" indent="0" algn="just">
              <a:spcBef>
                <a:spcPts val="0"/>
              </a:spcBef>
              <a:spcAft>
                <a:spcPts val="0"/>
              </a:spcAft>
              <a:buNone/>
            </a:pPr>
            <a:r>
              <a:rPr lang="en-GB" sz="1800" b="0" i="1" dirty="0">
                <a:latin typeface="Calibri" panose="020F0502020204030204" pitchFamily="34" charset="0"/>
                <a:ea typeface="Calibri" panose="020F0502020204030204" pitchFamily="34" charset="0"/>
              </a:rPr>
              <a:t>Note: </a:t>
            </a:r>
            <a:r>
              <a:rPr lang="en-GB" sz="1800" b="0" i="1" dirty="0">
                <a:effectLst/>
                <a:latin typeface="Calibri" panose="020F0502020204030204" pitchFamily="34" charset="0"/>
                <a:ea typeface="Calibri" panose="020F0502020204030204" pitchFamily="34" charset="0"/>
              </a:rPr>
              <a:t>The Occupational </a:t>
            </a:r>
            <a:r>
              <a:rPr lang="en-GB" sz="1800" i="1" dirty="0">
                <a:latin typeface="Calibri" panose="020F0502020204030204" pitchFamily="34" charset="0"/>
                <a:ea typeface="Calibri" panose="020F0502020204030204" pitchFamily="34" charset="0"/>
              </a:rPr>
              <a:t>H</a:t>
            </a:r>
            <a:r>
              <a:rPr lang="en-GB" sz="1800" b="0" i="1" dirty="0">
                <a:effectLst/>
                <a:latin typeface="Calibri" panose="020F0502020204030204" pitchFamily="34" charset="0"/>
                <a:ea typeface="Calibri" panose="020F0502020204030204" pitchFamily="34" charset="0"/>
              </a:rPr>
              <a:t>ealth </a:t>
            </a:r>
            <a:r>
              <a:rPr lang="en-GB" sz="1800" i="1" dirty="0">
                <a:latin typeface="Calibri" panose="020F0502020204030204" pitchFamily="34" charset="0"/>
                <a:ea typeface="Calibri" panose="020F0502020204030204" pitchFamily="34" charset="0"/>
              </a:rPr>
              <a:t>M</a:t>
            </a:r>
            <a:r>
              <a:rPr lang="en-GB" sz="1800" b="0" i="1" dirty="0">
                <a:effectLst/>
                <a:latin typeface="Calibri" panose="020F0502020204030204" pitchFamily="34" charset="0"/>
                <a:ea typeface="Calibri" panose="020F0502020204030204" pitchFamily="34" charset="0"/>
              </a:rPr>
              <a:t>anagement </a:t>
            </a:r>
            <a:r>
              <a:rPr lang="en-GB" sz="1800" i="1" dirty="0">
                <a:latin typeface="Calibri" panose="020F0502020204030204" pitchFamily="34" charset="0"/>
                <a:ea typeface="Calibri" panose="020F0502020204030204" pitchFamily="34" charset="0"/>
              </a:rPr>
              <a:t>P</a:t>
            </a:r>
            <a:r>
              <a:rPr lang="en-GB" sz="1800" b="0" i="1" dirty="0">
                <a:effectLst/>
                <a:latin typeface="Calibri" panose="020F0502020204030204" pitchFamily="34" charset="0"/>
                <a:ea typeface="Calibri" panose="020F0502020204030204" pitchFamily="34" charset="0"/>
              </a:rPr>
              <a:t>lan will include the required evolution towards a risk based health surveillance at CERN. Before launching a project on the evolution of the Medical Service, the priority for 2021 will still be to manage the COVID-19 situation.</a:t>
            </a:r>
            <a:endParaRPr lang="en-GB" sz="1800" i="1" dirty="0">
              <a:latin typeface="Calibri" panose="020F0502020204030204" pitchFamily="34" charset="0"/>
              <a:ea typeface="Calibri" panose="020F0502020204030204" pitchFamily="34" charset="0"/>
            </a:endParaRPr>
          </a:p>
          <a:p>
            <a:pPr marL="687388" marR="0" indent="0">
              <a:spcBef>
                <a:spcPts val="0"/>
              </a:spcBef>
              <a:spcAft>
                <a:spcPts val="0"/>
              </a:spcAft>
              <a:buNone/>
            </a:pPr>
            <a:endParaRPr lang="en-GB" sz="1800" b="0" dirty="0">
              <a:effectLst/>
              <a:latin typeface="Calibri" panose="020F0502020204030204" pitchFamily="34" charset="0"/>
              <a:ea typeface="Calibri" panose="020F0502020204030204" pitchFamily="34" charset="0"/>
            </a:endParaRPr>
          </a:p>
          <a:p>
            <a:pPr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endParaRPr lang="en-GB" sz="3600" dirty="0"/>
          </a:p>
        </p:txBody>
      </p:sp>
      <p:sp>
        <p:nvSpPr>
          <p:cNvPr id="3" name="Title 2">
            <a:extLst>
              <a:ext uri="{FF2B5EF4-FFF2-40B4-BE49-F238E27FC236}">
                <a16:creationId xmlns:a16="http://schemas.microsoft.com/office/drawing/2014/main" id="{3656EDB9-F39D-4327-A22C-4DFD9E902F64}"/>
              </a:ext>
            </a:extLst>
          </p:cNvPr>
          <p:cNvSpPr>
            <a:spLocks noGrp="1"/>
          </p:cNvSpPr>
          <p:nvPr>
            <p:ph type="title"/>
          </p:nvPr>
        </p:nvSpPr>
        <p:spPr>
          <a:xfrm>
            <a:off x="289636" y="74740"/>
            <a:ext cx="11376025" cy="582752"/>
          </a:xfrm>
        </p:spPr>
        <p:txBody>
          <a:bodyPr>
            <a:normAutofit fontScale="90000"/>
          </a:bodyPr>
          <a:lstStyle/>
          <a:p>
            <a:r>
              <a:rPr lang="fr-CH" dirty="0"/>
              <a:t>HSE 2021/2025 – </a:t>
            </a:r>
            <a:r>
              <a:rPr lang="fr-CH" dirty="0" err="1"/>
              <a:t>Priorities</a:t>
            </a:r>
            <a:r>
              <a:rPr lang="fr-CH" dirty="0"/>
              <a:t> (2/4)</a:t>
            </a:r>
            <a:endParaRPr lang="en-GB" dirty="0"/>
          </a:p>
        </p:txBody>
      </p:sp>
      <p:sp>
        <p:nvSpPr>
          <p:cNvPr id="4" name="Date Placeholder 3">
            <a:extLst>
              <a:ext uri="{FF2B5EF4-FFF2-40B4-BE49-F238E27FC236}">
                <a16:creationId xmlns:a16="http://schemas.microsoft.com/office/drawing/2014/main" id="{C3F2D558-A685-4315-987C-11EA016E7C1C}"/>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764E7A3D-5FFE-4A6A-9A2C-110F5F23044A}"/>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9" name="Picture 8" descr="Logo&#10;&#10;Description automatically generated">
            <a:extLst>
              <a:ext uri="{FF2B5EF4-FFF2-40B4-BE49-F238E27FC236}">
                <a16:creationId xmlns:a16="http://schemas.microsoft.com/office/drawing/2014/main" id="{E79B2295-498E-4484-8D5D-00DF19203A95}"/>
              </a:ext>
            </a:extLst>
          </p:cNvPr>
          <p:cNvPicPr>
            <a:picLocks noChangeAspect="1"/>
          </p:cNvPicPr>
          <p:nvPr/>
        </p:nvPicPr>
        <p:blipFill rotWithShape="1">
          <a:blip r:embed="rId3"/>
          <a:srcRect t="11954" b="18831"/>
          <a:stretch/>
        </p:blipFill>
        <p:spPr>
          <a:xfrm>
            <a:off x="3067760" y="804143"/>
            <a:ext cx="5819776" cy="2114789"/>
          </a:xfrm>
          <a:prstGeom prst="rect">
            <a:avLst/>
          </a:prstGeom>
        </p:spPr>
      </p:pic>
      <p:pic>
        <p:nvPicPr>
          <p:cNvPr id="11" name="Picture 2" descr="https://cds.cern.ch/record/2713899/files/IMG_0568.jpg?subformat=icon-640">
            <a:extLst>
              <a:ext uri="{FF2B5EF4-FFF2-40B4-BE49-F238E27FC236}">
                <a16:creationId xmlns:a16="http://schemas.microsoft.com/office/drawing/2014/main" id="{A3C48D2D-72FE-4D94-9CA5-FA35CE731F7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10676" y="2296097"/>
            <a:ext cx="2861712" cy="21462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Footer Placeholder 4">
            <a:extLst>
              <a:ext uri="{FF2B5EF4-FFF2-40B4-BE49-F238E27FC236}">
                <a16:creationId xmlns:a16="http://schemas.microsoft.com/office/drawing/2014/main" id="{5B31A47C-C9FF-42F9-987B-08C12FEB8668}"/>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187846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C4BA34-647A-455C-B241-2EB0C83BC6FE}"/>
              </a:ext>
            </a:extLst>
          </p:cNvPr>
          <p:cNvSpPr>
            <a:spLocks noGrp="1"/>
          </p:cNvSpPr>
          <p:nvPr>
            <p:ph idx="1"/>
          </p:nvPr>
        </p:nvSpPr>
        <p:spPr>
          <a:xfrm>
            <a:off x="289636" y="915394"/>
            <a:ext cx="11612728" cy="5027212"/>
          </a:xfrm>
        </p:spPr>
        <p:txBody>
          <a:bodyPr>
            <a:normAutofit/>
          </a:bodyPr>
          <a:lstStyle/>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Calibri" panose="020F0502020204030204" pitchFamily="34" charset="0"/>
              <a:buChar char="-"/>
            </a:pPr>
            <a:r>
              <a:rPr lang="en-GB" sz="1800" b="1" dirty="0">
                <a:effectLst/>
                <a:latin typeface="Calibri" panose="020F0502020204030204" pitchFamily="34" charset="0"/>
                <a:ea typeface="Times New Roman" panose="02020603050405020304" pitchFamily="18" charset="0"/>
              </a:rPr>
              <a:t>HSE as advisory body and support to departmental activities</a:t>
            </a:r>
            <a:endParaRPr lang="en-GB" sz="1800" b="1" dirty="0">
              <a:effectLst/>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Implement support to Projects, Studies, Experiments and Departments’ activities transversally across HSE, delivering a proactive and pragmatic approach in providing guidance and training in all Safety domains within the scope of the HSE Unit.</a:t>
            </a:r>
          </a:p>
          <a:p>
            <a:pPr marL="742950" marR="0" lvl="1" indent="-285750" algn="just">
              <a:spcBef>
                <a:spcPts val="0"/>
              </a:spcBef>
              <a:spcAft>
                <a:spcPts val="0"/>
              </a:spcAft>
              <a:buFont typeface="Courier New" panose="02070309020205020404" pitchFamily="49" charset="0"/>
              <a:buChar char="o"/>
            </a:pPr>
            <a:endParaRPr lang="en-GB" dirty="0">
              <a:effectLst/>
              <a:latin typeface="Calibri" panose="020F0502020204030204" pitchFamily="34" charset="0"/>
              <a:ea typeface="Calibri" panose="020F0502020204030204" pitchFamily="34" charset="0"/>
            </a:endParaRPr>
          </a:p>
          <a:p>
            <a:pPr marL="685800" marR="0" algn="just">
              <a:spcBef>
                <a:spcPts val="0"/>
              </a:spcBef>
              <a:spcAft>
                <a:spcPts val="0"/>
              </a:spcAft>
            </a:pPr>
            <a:r>
              <a:rPr lang="en-GB" sz="1800" b="1" i="1" dirty="0">
                <a:effectLst/>
                <a:latin typeface="Calibri" panose="020F0502020204030204" pitchFamily="34" charset="0"/>
                <a:ea typeface="Calibri" panose="020F0502020204030204" pitchFamily="34" charset="0"/>
              </a:rPr>
              <a:t>This project concerns all HSE groups and technical safety domains. The goal is that HSE provides advice as a Unit, and not as a combination of groups working in silo. </a:t>
            </a:r>
            <a:endParaRPr lang="en-GB" sz="1800" b="1"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endParaRPr lang="en-GB" dirty="0">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endParaRPr lang="en-GB"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endParaRPr lang="en-GB" dirty="0">
              <a:latin typeface="Calibri" panose="020F0502020204030204" pitchFamily="34" charset="0"/>
              <a:ea typeface="Calibri" panose="020F0502020204030204" pitchFamily="34" charset="0"/>
            </a:endParaRPr>
          </a:p>
          <a:p>
            <a:pPr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endParaRPr lang="en-GB" sz="3600" dirty="0"/>
          </a:p>
        </p:txBody>
      </p:sp>
      <p:sp>
        <p:nvSpPr>
          <p:cNvPr id="3" name="Title 2">
            <a:extLst>
              <a:ext uri="{FF2B5EF4-FFF2-40B4-BE49-F238E27FC236}">
                <a16:creationId xmlns:a16="http://schemas.microsoft.com/office/drawing/2014/main" id="{3656EDB9-F39D-4327-A22C-4DFD9E902F64}"/>
              </a:ext>
            </a:extLst>
          </p:cNvPr>
          <p:cNvSpPr>
            <a:spLocks noGrp="1"/>
          </p:cNvSpPr>
          <p:nvPr>
            <p:ph type="title"/>
          </p:nvPr>
        </p:nvSpPr>
        <p:spPr>
          <a:xfrm>
            <a:off x="289636" y="74740"/>
            <a:ext cx="11376025" cy="582752"/>
          </a:xfrm>
        </p:spPr>
        <p:txBody>
          <a:bodyPr>
            <a:normAutofit fontScale="90000"/>
          </a:bodyPr>
          <a:lstStyle/>
          <a:p>
            <a:r>
              <a:rPr lang="fr-CH" dirty="0"/>
              <a:t>HSE 2021/2025 – </a:t>
            </a:r>
            <a:r>
              <a:rPr lang="fr-CH" dirty="0" err="1"/>
              <a:t>Priorities</a:t>
            </a:r>
            <a:r>
              <a:rPr lang="fr-CH" dirty="0"/>
              <a:t> (3/4)</a:t>
            </a:r>
            <a:endParaRPr lang="en-GB" dirty="0"/>
          </a:p>
        </p:txBody>
      </p:sp>
      <p:sp>
        <p:nvSpPr>
          <p:cNvPr id="4" name="Date Placeholder 3">
            <a:extLst>
              <a:ext uri="{FF2B5EF4-FFF2-40B4-BE49-F238E27FC236}">
                <a16:creationId xmlns:a16="http://schemas.microsoft.com/office/drawing/2014/main" id="{C3F2D558-A685-4315-987C-11EA016E7C1C}"/>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764E7A3D-5FFE-4A6A-9A2C-110F5F23044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9" name="Picture 8" descr="Logo&#10;&#10;Description automatically generated">
            <a:extLst>
              <a:ext uri="{FF2B5EF4-FFF2-40B4-BE49-F238E27FC236}">
                <a16:creationId xmlns:a16="http://schemas.microsoft.com/office/drawing/2014/main" id="{EDA96165-A967-4BEB-96EA-B1EEB319B555}"/>
              </a:ext>
            </a:extLst>
          </p:cNvPr>
          <p:cNvPicPr>
            <a:picLocks noChangeAspect="1"/>
          </p:cNvPicPr>
          <p:nvPr/>
        </p:nvPicPr>
        <p:blipFill rotWithShape="1">
          <a:blip r:embed="rId3"/>
          <a:srcRect t="11954" b="18831"/>
          <a:stretch/>
        </p:blipFill>
        <p:spPr>
          <a:xfrm>
            <a:off x="3067760" y="804143"/>
            <a:ext cx="5819776" cy="2114789"/>
          </a:xfrm>
          <a:prstGeom prst="rect">
            <a:avLst/>
          </a:prstGeom>
        </p:spPr>
      </p:pic>
      <p:sp>
        <p:nvSpPr>
          <p:cNvPr id="10" name="Footer Placeholder 4">
            <a:extLst>
              <a:ext uri="{FF2B5EF4-FFF2-40B4-BE49-F238E27FC236}">
                <a16:creationId xmlns:a16="http://schemas.microsoft.com/office/drawing/2014/main" id="{2A0C9B10-404F-42C5-81D7-8F4D3EC57C23}"/>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177897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C4BA34-647A-455C-B241-2EB0C83BC6FE}"/>
              </a:ext>
            </a:extLst>
          </p:cNvPr>
          <p:cNvSpPr>
            <a:spLocks noGrp="1"/>
          </p:cNvSpPr>
          <p:nvPr>
            <p:ph idx="1"/>
          </p:nvPr>
        </p:nvSpPr>
        <p:spPr>
          <a:xfrm>
            <a:off x="289636" y="915394"/>
            <a:ext cx="11612728" cy="5027212"/>
          </a:xfrm>
        </p:spPr>
        <p:txBody>
          <a:bodyPr>
            <a:normAutofit/>
          </a:bodyPr>
          <a:lstStyle/>
          <a:p>
            <a:pPr marL="0"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endParaRPr lang="en-GB" sz="1800" b="1"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800" b="1" dirty="0">
                <a:effectLst/>
                <a:latin typeface="Calibri" panose="020F0502020204030204" pitchFamily="34" charset="0"/>
                <a:ea typeface="Times New Roman" panose="02020603050405020304" pitchFamily="18" charset="0"/>
              </a:rPr>
              <a:t>Lessons learnt from LS2 and readiness for Run3/LS3</a:t>
            </a:r>
          </a:p>
          <a:p>
            <a:pPr lvl="1" indent="-342900" algn="just">
              <a:spcBef>
                <a:spcPts val="0"/>
              </a:spcBef>
              <a:spcAft>
                <a:spcPts val="0"/>
              </a:spcAft>
              <a:buFont typeface="Courier New" panose="02070309020205020404" pitchFamily="49" charset="0"/>
              <a:buChar char="o"/>
            </a:pPr>
            <a:r>
              <a:rPr lang="en-GB" dirty="0">
                <a:latin typeface="Calibri" panose="020F0502020204030204" pitchFamily="34" charset="0"/>
              </a:rPr>
              <a:t>For all Safety aspects, team up with Departments and Experiments to understand the safety issues raised during LS2 and how these could develop during LS3. This priority is wide and includes many aspects such as: the definition of clear guidelines for interventions of non-electrical nature in the vicinity of electrical equipment, works and services supervisor, safety coordination depending on the category of works, </a:t>
            </a:r>
            <a:r>
              <a:rPr lang="en-GB" sz="1800" dirty="0">
                <a:effectLst/>
                <a:latin typeface="Calibri" panose="020F0502020204030204" pitchFamily="34" charset="0"/>
                <a:ea typeface="Calibri" panose="020F0502020204030204" pitchFamily="34" charset="0"/>
              </a:rPr>
              <a:t>closure of all LS2 ALARA Level 3 works, document lessons-learnt and agree on actions to be taken for LS3. Review together with LHC Experiments the RP follow-up during LS2 upgrade works and integrate into LS3 preparation</a:t>
            </a:r>
          </a:p>
          <a:p>
            <a:pPr marL="0" marR="0" indent="0">
              <a:spcBef>
                <a:spcPts val="0"/>
              </a:spcBef>
              <a:spcAft>
                <a:spcPts val="0"/>
              </a:spcAft>
              <a:buNone/>
            </a:pPr>
            <a:r>
              <a:rPr lang="en-GB" sz="1800" i="1" dirty="0">
                <a:effectLst/>
                <a:latin typeface="Calibri" panose="020F0502020204030204" pitchFamily="34" charset="0"/>
                <a:ea typeface="Calibri" panose="020F0502020204030204" pitchFamily="34" charset="0"/>
              </a:rPr>
              <a:t> </a:t>
            </a:r>
            <a:endParaRPr lang="en-GB" sz="1800" b="1"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Calibri" panose="020F0502020204030204" pitchFamily="34" charset="0"/>
              <a:buChar char="-"/>
            </a:pPr>
            <a:r>
              <a:rPr lang="en-GB" sz="1800" b="1" dirty="0">
                <a:effectLst/>
                <a:latin typeface="Calibri" panose="020F0502020204030204" pitchFamily="34" charset="0"/>
                <a:ea typeface="Times New Roman" panose="02020603050405020304" pitchFamily="18" charset="0"/>
              </a:rPr>
              <a:t>Safety rules</a:t>
            </a:r>
            <a:endParaRPr lang="en-GB" sz="1800" b="1"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GB" dirty="0">
                <a:effectLst/>
                <a:latin typeface="Calibri" panose="020F0502020204030204" pitchFamily="34" charset="0"/>
                <a:ea typeface="Times New Roman" panose="02020603050405020304" pitchFamily="18" charset="0"/>
              </a:rPr>
              <a:t>Delivering well-coordinated efforts towards a consistent framework of rules in support </a:t>
            </a:r>
            <a:r>
              <a:rPr lang="en-GB" dirty="0">
                <a:latin typeface="Calibri" panose="020F0502020204030204" pitchFamily="34" charset="0"/>
                <a:ea typeface="Times New Roman" panose="02020603050405020304" pitchFamily="18" charset="0"/>
              </a:rPr>
              <a:t>of</a:t>
            </a:r>
            <a:r>
              <a:rPr lang="en-GB" dirty="0">
                <a:effectLst/>
                <a:latin typeface="Calibri" panose="020F0502020204030204" pitchFamily="34" charset="0"/>
                <a:ea typeface="Times New Roman" panose="02020603050405020304" pitchFamily="18" charset="0"/>
              </a:rPr>
              <a:t> operational activities.</a:t>
            </a:r>
          </a:p>
          <a:p>
            <a:pPr marL="742950" marR="0" lvl="1" indent="-285750">
              <a:spcBef>
                <a:spcPts val="0"/>
              </a:spcBef>
              <a:spcAft>
                <a:spcPts val="0"/>
              </a:spcAft>
              <a:buFont typeface="Courier New" panose="02070309020205020404" pitchFamily="49" charset="0"/>
              <a:buChar char="o"/>
            </a:pPr>
            <a:endParaRPr lang="en-GB" dirty="0">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endParaRPr lang="en-GB"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endParaRPr lang="en-GB" dirty="0">
              <a:latin typeface="Calibri" panose="020F0502020204030204" pitchFamily="34" charset="0"/>
              <a:ea typeface="Calibri" panose="020F0502020204030204" pitchFamily="34" charset="0"/>
            </a:endParaRPr>
          </a:p>
          <a:p>
            <a:pPr marR="0" indent="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endParaRPr lang="en-GB" sz="3600" dirty="0"/>
          </a:p>
        </p:txBody>
      </p:sp>
      <p:sp>
        <p:nvSpPr>
          <p:cNvPr id="3" name="Title 2">
            <a:extLst>
              <a:ext uri="{FF2B5EF4-FFF2-40B4-BE49-F238E27FC236}">
                <a16:creationId xmlns:a16="http://schemas.microsoft.com/office/drawing/2014/main" id="{3656EDB9-F39D-4327-A22C-4DFD9E902F64}"/>
              </a:ext>
            </a:extLst>
          </p:cNvPr>
          <p:cNvSpPr>
            <a:spLocks noGrp="1"/>
          </p:cNvSpPr>
          <p:nvPr>
            <p:ph type="title"/>
          </p:nvPr>
        </p:nvSpPr>
        <p:spPr>
          <a:xfrm>
            <a:off x="289636" y="74740"/>
            <a:ext cx="11376025" cy="582752"/>
          </a:xfrm>
        </p:spPr>
        <p:txBody>
          <a:bodyPr>
            <a:normAutofit fontScale="90000"/>
          </a:bodyPr>
          <a:lstStyle/>
          <a:p>
            <a:r>
              <a:rPr lang="fr-CH" dirty="0"/>
              <a:t>HSE 2021/2025 – </a:t>
            </a:r>
            <a:r>
              <a:rPr lang="fr-CH" dirty="0" err="1"/>
              <a:t>Priorities</a:t>
            </a:r>
            <a:r>
              <a:rPr lang="fr-CH" dirty="0"/>
              <a:t> (4/4)</a:t>
            </a:r>
            <a:endParaRPr lang="en-GB" dirty="0"/>
          </a:p>
        </p:txBody>
      </p:sp>
      <p:sp>
        <p:nvSpPr>
          <p:cNvPr id="4" name="Date Placeholder 3">
            <a:extLst>
              <a:ext uri="{FF2B5EF4-FFF2-40B4-BE49-F238E27FC236}">
                <a16:creationId xmlns:a16="http://schemas.microsoft.com/office/drawing/2014/main" id="{C3F2D558-A685-4315-987C-11EA016E7C1C}"/>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764E7A3D-5FFE-4A6A-9A2C-110F5F23044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9" name="Picture 8" descr="Logo&#10;&#10;Description automatically generated">
            <a:extLst>
              <a:ext uri="{FF2B5EF4-FFF2-40B4-BE49-F238E27FC236}">
                <a16:creationId xmlns:a16="http://schemas.microsoft.com/office/drawing/2014/main" id="{A4D7E6C8-CC3F-47E3-BC41-5B73F6B27F5E}"/>
              </a:ext>
            </a:extLst>
          </p:cNvPr>
          <p:cNvPicPr>
            <a:picLocks noChangeAspect="1"/>
          </p:cNvPicPr>
          <p:nvPr/>
        </p:nvPicPr>
        <p:blipFill rotWithShape="1">
          <a:blip r:embed="rId3"/>
          <a:srcRect t="11954" b="18831"/>
          <a:stretch/>
        </p:blipFill>
        <p:spPr>
          <a:xfrm>
            <a:off x="3067760" y="804143"/>
            <a:ext cx="5819776" cy="2114789"/>
          </a:xfrm>
          <a:prstGeom prst="rect">
            <a:avLst/>
          </a:prstGeom>
        </p:spPr>
      </p:pic>
      <p:sp>
        <p:nvSpPr>
          <p:cNvPr id="11" name="Footer Placeholder 4">
            <a:extLst>
              <a:ext uri="{FF2B5EF4-FFF2-40B4-BE49-F238E27FC236}">
                <a16:creationId xmlns:a16="http://schemas.microsoft.com/office/drawing/2014/main" id="{A662E3A1-77D3-4623-A41F-0B82ED215E09}"/>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2965552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06F90D5-9A08-4B3C-87A9-66A4D90B3832}"/>
              </a:ext>
            </a:extLst>
          </p:cNvPr>
          <p:cNvSpPr>
            <a:spLocks noGrp="1"/>
          </p:cNvSpPr>
          <p:nvPr>
            <p:ph type="title"/>
          </p:nvPr>
        </p:nvSpPr>
        <p:spPr>
          <a:xfrm>
            <a:off x="838200" y="365125"/>
            <a:ext cx="10515600" cy="605953"/>
          </a:xfrm>
        </p:spPr>
        <p:txBody>
          <a:bodyPr>
            <a:normAutofit fontScale="90000"/>
          </a:bodyPr>
          <a:lstStyle/>
          <a:p>
            <a:r>
              <a:rPr lang="en-US" dirty="0"/>
              <a:t>Safety responsibilities @ CERN</a:t>
            </a:r>
          </a:p>
        </p:txBody>
      </p:sp>
      <p:sp>
        <p:nvSpPr>
          <p:cNvPr id="6" name="Slide Number Placeholder 5">
            <a:extLst>
              <a:ext uri="{FF2B5EF4-FFF2-40B4-BE49-F238E27FC236}">
                <a16:creationId xmlns:a16="http://schemas.microsoft.com/office/drawing/2014/main" id="{EFE7FB03-149C-40AC-9E8F-BEAEC17DEBBC}"/>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3</a:t>
            </a:fld>
            <a:endParaRPr lang="en-GB"/>
          </a:p>
        </p:txBody>
      </p:sp>
      <p:pic>
        <p:nvPicPr>
          <p:cNvPr id="11" name="Picture 10">
            <a:extLst>
              <a:ext uri="{FF2B5EF4-FFF2-40B4-BE49-F238E27FC236}">
                <a16:creationId xmlns:a16="http://schemas.microsoft.com/office/drawing/2014/main" id="{57063A45-6905-471C-9C53-8C85C6BDA3D2}"/>
              </a:ext>
            </a:extLst>
          </p:cNvPr>
          <p:cNvPicPr>
            <a:picLocks noChangeAspect="1"/>
          </p:cNvPicPr>
          <p:nvPr/>
        </p:nvPicPr>
        <p:blipFill>
          <a:blip r:embed="rId3"/>
          <a:stretch>
            <a:fillRect/>
          </a:stretch>
        </p:blipFill>
        <p:spPr>
          <a:xfrm>
            <a:off x="2449752" y="1288001"/>
            <a:ext cx="7494347" cy="4612277"/>
          </a:xfrm>
          <a:prstGeom prst="rect">
            <a:avLst/>
          </a:prstGeom>
        </p:spPr>
      </p:pic>
      <p:sp>
        <p:nvSpPr>
          <p:cNvPr id="58" name="Rectangle: Rounded Corners 57">
            <a:extLst>
              <a:ext uri="{FF2B5EF4-FFF2-40B4-BE49-F238E27FC236}">
                <a16:creationId xmlns:a16="http://schemas.microsoft.com/office/drawing/2014/main" id="{72EB5515-A1FF-455A-98C5-ADDD8045C3FE}"/>
              </a:ext>
            </a:extLst>
          </p:cNvPr>
          <p:cNvSpPr/>
          <p:nvPr/>
        </p:nvSpPr>
        <p:spPr>
          <a:xfrm>
            <a:off x="5198303" y="2646109"/>
            <a:ext cx="1455440" cy="3315172"/>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FF0000"/>
              </a:solidFill>
            </a:endParaRPr>
          </a:p>
        </p:txBody>
      </p:sp>
      <p:sp>
        <p:nvSpPr>
          <p:cNvPr id="10" name="Rectangle: Rounded Corners 9">
            <a:extLst>
              <a:ext uri="{FF2B5EF4-FFF2-40B4-BE49-F238E27FC236}">
                <a16:creationId xmlns:a16="http://schemas.microsoft.com/office/drawing/2014/main" id="{4BBB2B0B-5D55-47DE-88FE-3FF63BDF41B9}"/>
              </a:ext>
            </a:extLst>
          </p:cNvPr>
          <p:cNvSpPr/>
          <p:nvPr/>
        </p:nvSpPr>
        <p:spPr>
          <a:xfrm>
            <a:off x="6739468" y="5238045"/>
            <a:ext cx="1159056" cy="646331"/>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solidFill>
                  <a:srgbClr val="FF0000"/>
                </a:solidFill>
              </a:rPr>
              <a:t>Changes </a:t>
            </a:r>
            <a:r>
              <a:rPr lang="fr-CH" sz="1600" dirty="0" err="1">
                <a:solidFill>
                  <a:srgbClr val="FF0000"/>
                </a:solidFill>
              </a:rPr>
              <a:t>ahead</a:t>
            </a:r>
            <a:endParaRPr lang="en-GB" sz="1600" dirty="0">
              <a:solidFill>
                <a:srgbClr val="FF0000"/>
              </a:solidFill>
            </a:endParaRPr>
          </a:p>
        </p:txBody>
      </p:sp>
      <p:sp>
        <p:nvSpPr>
          <p:cNvPr id="9" name="Footer Placeholder 4">
            <a:extLst>
              <a:ext uri="{FF2B5EF4-FFF2-40B4-BE49-F238E27FC236}">
                <a16:creationId xmlns:a16="http://schemas.microsoft.com/office/drawing/2014/main" id="{DC5D0917-C6DC-47E0-8AD4-864131F627DB}"/>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52214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EA2C-B352-2747-B767-8AAF26D96740}"/>
              </a:ext>
            </a:extLst>
          </p:cNvPr>
          <p:cNvSpPr>
            <a:spLocks noGrp="1"/>
          </p:cNvSpPr>
          <p:nvPr>
            <p:ph type="ctrTitle"/>
          </p:nvPr>
        </p:nvSpPr>
        <p:spPr/>
        <p:txBody>
          <a:bodyPr>
            <a:normAutofit/>
          </a:bodyPr>
          <a:lstStyle/>
          <a:p>
            <a:pPr algn="ctr"/>
            <a:r>
              <a:rPr lang="en-US" sz="5400" dirty="0"/>
              <a:t>The HSE Unit</a:t>
            </a:r>
            <a:br>
              <a:rPr lang="en-US" sz="5400" dirty="0"/>
            </a:br>
            <a:endParaRPr lang="en-GB" dirty="0"/>
          </a:p>
        </p:txBody>
      </p:sp>
      <p:sp>
        <p:nvSpPr>
          <p:cNvPr id="4" name="Text Placeholder 3">
            <a:extLst>
              <a:ext uri="{FF2B5EF4-FFF2-40B4-BE49-F238E27FC236}">
                <a16:creationId xmlns:a16="http://schemas.microsoft.com/office/drawing/2014/main" id="{AFBB0427-2346-7D44-A6DE-2A412ABCEEAD}"/>
              </a:ext>
            </a:extLst>
          </p:cNvPr>
          <p:cNvSpPr>
            <a:spLocks noGrp="1"/>
          </p:cNvSpPr>
          <p:nvPr>
            <p:ph type="body" sz="quarter" idx="10"/>
          </p:nvPr>
        </p:nvSpPr>
        <p:spPr/>
        <p:txBody>
          <a:bodyPr/>
          <a:lstStyle/>
          <a:p>
            <a:r>
              <a:rPr lang="en-GB" dirty="0"/>
              <a:t>EDMS 2453511</a:t>
            </a:r>
          </a:p>
        </p:txBody>
      </p:sp>
      <p:sp>
        <p:nvSpPr>
          <p:cNvPr id="5" name="Footer Placeholder 4">
            <a:extLst>
              <a:ext uri="{FF2B5EF4-FFF2-40B4-BE49-F238E27FC236}">
                <a16:creationId xmlns:a16="http://schemas.microsoft.com/office/drawing/2014/main" id="{4E366486-2CBE-4EF1-9A61-64D96706DE1B}"/>
              </a:ext>
            </a:extLst>
          </p:cNvPr>
          <p:cNvSpPr>
            <a:spLocks noGrp="1"/>
          </p:cNvSpPr>
          <p:nvPr>
            <p:ph type="subTitle" idx="1"/>
          </p:nvPr>
        </p:nvSpPr>
        <p:spPr>
          <a:xfrm>
            <a:off x="422275" y="5921375"/>
            <a:ext cx="5821363" cy="996950"/>
          </a:xfrm>
        </p:spPr>
        <p:txBody>
          <a:bodyPr anchor="ctr">
            <a:normAutofit/>
          </a:bodyPr>
          <a:lstStyle/>
          <a:p>
            <a:pPr>
              <a:spcAft>
                <a:spcPts val="600"/>
              </a:spcAft>
            </a:pPr>
            <a:r>
              <a:rPr lang="fr-FR" dirty="0"/>
              <a:t>B. Delille | HSE 2021 @ </a:t>
            </a:r>
            <a:r>
              <a:rPr lang="fr-FR" dirty="0" err="1"/>
              <a:t>Directorate</a:t>
            </a:r>
            <a:r>
              <a:rPr lang="fr-FR" dirty="0"/>
              <a:t>	</a:t>
            </a:r>
            <a:endParaRPr lang="en-GB" dirty="0"/>
          </a:p>
        </p:txBody>
      </p:sp>
    </p:spTree>
    <p:extLst>
      <p:ext uri="{BB962C8B-B14F-4D97-AF65-F5344CB8AC3E}">
        <p14:creationId xmlns:p14="http://schemas.microsoft.com/office/powerpoint/2010/main" val="414475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Freeform 11"/>
          <p:cNvSpPr>
            <a:spLocks/>
          </p:cNvSpPr>
          <p:nvPr/>
        </p:nvSpPr>
        <p:spPr bwMode="auto">
          <a:xfrm rot="5443481">
            <a:off x="6453527" y="4448767"/>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00" name="Freeform 11"/>
          <p:cNvSpPr>
            <a:spLocks/>
          </p:cNvSpPr>
          <p:nvPr/>
        </p:nvSpPr>
        <p:spPr bwMode="auto">
          <a:xfrm rot="16192083">
            <a:off x="5356717" y="4447064"/>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5" name="Freeform 11"/>
          <p:cNvSpPr>
            <a:spLocks/>
          </p:cNvSpPr>
          <p:nvPr/>
        </p:nvSpPr>
        <p:spPr bwMode="auto">
          <a:xfrm>
            <a:off x="5901973" y="3248209"/>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4" name="Freeform 11"/>
          <p:cNvSpPr>
            <a:spLocks/>
          </p:cNvSpPr>
          <p:nvPr/>
        </p:nvSpPr>
        <p:spPr bwMode="auto">
          <a:xfrm rot="19800000">
            <a:off x="5466817" y="3417304"/>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3" name="Freeform 11"/>
          <p:cNvSpPr>
            <a:spLocks/>
          </p:cNvSpPr>
          <p:nvPr/>
        </p:nvSpPr>
        <p:spPr bwMode="auto">
          <a:xfrm rot="18000000">
            <a:off x="5205494" y="3844470"/>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9" name="Freeform 11"/>
          <p:cNvSpPr>
            <a:spLocks/>
          </p:cNvSpPr>
          <p:nvPr/>
        </p:nvSpPr>
        <p:spPr bwMode="auto">
          <a:xfrm rot="3600000" flipH="1">
            <a:off x="6584076" y="3844470"/>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0" name="Freeform 11"/>
          <p:cNvSpPr>
            <a:spLocks/>
          </p:cNvSpPr>
          <p:nvPr/>
        </p:nvSpPr>
        <p:spPr bwMode="auto">
          <a:xfrm rot="2109700">
            <a:off x="6380383" y="3415748"/>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1" name="Rectangle 5"/>
          <p:cNvSpPr>
            <a:spLocks noChangeArrowheads="1"/>
          </p:cNvSpPr>
          <p:nvPr/>
        </p:nvSpPr>
        <p:spPr bwMode="auto">
          <a:xfrm>
            <a:off x="2289175" y="-708025"/>
            <a:ext cx="1588" cy="1588"/>
          </a:xfrm>
          <a:prstGeom prst="rect">
            <a:avLst/>
          </a:prstGeom>
          <a:solidFill>
            <a:srgbClr val="53C3B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64" name="CasetăText 69"/>
          <p:cNvSpPr txBox="1"/>
          <p:nvPr/>
        </p:nvSpPr>
        <p:spPr>
          <a:xfrm>
            <a:off x="1524000" y="5562600"/>
            <a:ext cx="9144000" cy="457200"/>
          </a:xfrm>
          <a:prstGeom prst="rect">
            <a:avLst/>
          </a:prstGeom>
          <a:noFill/>
        </p:spPr>
        <p:txBody>
          <a:bodyPr wrap="square" rtlCol="0">
            <a:normAutofit fontScale="92500" lnSpcReduction="10000"/>
          </a:bodyPr>
          <a:lstStyle/>
          <a:p>
            <a:pPr algn="ctr"/>
            <a:r>
              <a:rPr lang="en-US" sz="2800" b="1" dirty="0">
                <a:solidFill>
                  <a:srgbClr val="F79646"/>
                </a:solidFill>
              </a:rPr>
              <a:t>The HSE Unit reports directly to the DG</a:t>
            </a:r>
          </a:p>
        </p:txBody>
      </p:sp>
      <p:cxnSp>
        <p:nvCxnSpPr>
          <p:cNvPr id="66" name="Straight Connector 65"/>
          <p:cNvCxnSpPr>
            <a:cxnSpLocks/>
          </p:cNvCxnSpPr>
          <p:nvPr/>
        </p:nvCxnSpPr>
        <p:spPr>
          <a:xfrm>
            <a:off x="2783156" y="5562600"/>
            <a:ext cx="6705600" cy="0"/>
          </a:xfrm>
          <a:prstGeom prst="line">
            <a:avLst/>
          </a:prstGeom>
          <a:ln>
            <a:solidFill>
              <a:schemeClr val="tx1">
                <a:lumMod val="65000"/>
                <a:lumOff val="3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2" idx="2"/>
          </p:cNvCxnSpPr>
          <p:nvPr/>
        </p:nvCxnSpPr>
        <p:spPr>
          <a:xfrm flipH="1">
            <a:off x="3731061" y="3757654"/>
            <a:ext cx="162975" cy="1"/>
          </a:xfrm>
          <a:prstGeom prst="line">
            <a:avLst/>
          </a:prstGeom>
          <a:ln>
            <a:solidFill>
              <a:schemeClr val="tx2"/>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cxnSpLocks/>
            <a:stCxn id="13" idx="7"/>
            <a:endCxn id="47" idx="3"/>
          </p:cNvCxnSpPr>
          <p:nvPr/>
        </p:nvCxnSpPr>
        <p:spPr>
          <a:xfrm flipH="1" flipV="1">
            <a:off x="3975878" y="2791445"/>
            <a:ext cx="535400" cy="100866"/>
          </a:xfrm>
          <a:prstGeom prst="line">
            <a:avLst/>
          </a:prstGeom>
          <a:ln>
            <a:solidFill>
              <a:schemeClr val="accent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cxnSpLocks/>
            <a:stCxn id="14" idx="4"/>
            <a:endCxn id="49" idx="3"/>
          </p:cNvCxnSpPr>
          <p:nvPr/>
        </p:nvCxnSpPr>
        <p:spPr>
          <a:xfrm flipH="1" flipV="1">
            <a:off x="5546050" y="1600542"/>
            <a:ext cx="399583" cy="294800"/>
          </a:xfrm>
          <a:prstGeom prst="line">
            <a:avLst/>
          </a:prstGeom>
          <a:ln>
            <a:solidFill>
              <a:schemeClr val="accent5"/>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endCxn id="22" idx="1"/>
          </p:cNvCxnSpPr>
          <p:nvPr/>
        </p:nvCxnSpPr>
        <p:spPr>
          <a:xfrm flipV="1">
            <a:off x="8190031" y="3456752"/>
            <a:ext cx="217832" cy="11557"/>
          </a:xfrm>
          <a:prstGeom prst="line">
            <a:avLst/>
          </a:prstGeom>
          <a:ln>
            <a:solidFill>
              <a:schemeClr val="accent4"/>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15" idx="0"/>
            <a:endCxn id="41" idx="1"/>
          </p:cNvCxnSpPr>
          <p:nvPr/>
        </p:nvCxnSpPr>
        <p:spPr>
          <a:xfrm flipV="1">
            <a:off x="7289031" y="1798886"/>
            <a:ext cx="429062" cy="545206"/>
          </a:xfrm>
          <a:prstGeom prst="line">
            <a:avLst/>
          </a:prstGeom>
          <a:ln>
            <a:solidFill>
              <a:schemeClr val="accent3"/>
            </a:solidFill>
            <a:prstDash val="dash"/>
            <a:tailEnd type="diamond"/>
          </a:ln>
        </p:spPr>
        <p:style>
          <a:lnRef idx="1">
            <a:schemeClr val="accent1"/>
          </a:lnRef>
          <a:fillRef idx="0">
            <a:schemeClr val="accent1"/>
          </a:fillRef>
          <a:effectRef idx="0">
            <a:schemeClr val="accent1"/>
          </a:effectRef>
          <a:fontRef idx="minor">
            <a:schemeClr val="tx1"/>
          </a:fontRef>
        </p:style>
      </p:cxnSp>
      <p:sp>
        <p:nvSpPr>
          <p:cNvPr id="77" name="CasetăText 66"/>
          <p:cNvSpPr txBox="1"/>
          <p:nvPr/>
        </p:nvSpPr>
        <p:spPr>
          <a:xfrm>
            <a:off x="2560602" y="2336721"/>
            <a:ext cx="890046" cy="369332"/>
          </a:xfrm>
          <a:prstGeom prst="rect">
            <a:avLst/>
          </a:prstGeom>
          <a:noFill/>
        </p:spPr>
        <p:txBody>
          <a:bodyPr wrap="square" rtlCol="0" anchor="ctr" anchorCtr="0">
            <a:normAutofit/>
          </a:bodyPr>
          <a:lstStyle/>
          <a:p>
            <a:endParaRPr lang="en-US" dirty="0">
              <a:solidFill>
                <a:srgbClr val="4F81BD"/>
              </a:solidFill>
            </a:endParaRPr>
          </a:p>
        </p:txBody>
      </p:sp>
      <p:cxnSp>
        <p:nvCxnSpPr>
          <p:cNvPr id="125" name="Straight Connector 124"/>
          <p:cNvCxnSpPr>
            <a:stCxn id="118" idx="3"/>
          </p:cNvCxnSpPr>
          <p:nvPr/>
        </p:nvCxnSpPr>
        <p:spPr>
          <a:xfrm flipH="1">
            <a:off x="3648004" y="4913748"/>
            <a:ext cx="228585" cy="0"/>
          </a:xfrm>
          <a:prstGeom prst="line">
            <a:avLst/>
          </a:prstGeom>
          <a:ln>
            <a:solidFill>
              <a:schemeClr val="tx1">
                <a:lumMod val="65000"/>
                <a:lumOff val="35000"/>
              </a:schemeClr>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a:cxnSpLocks/>
            <a:endCxn id="26" idx="1"/>
          </p:cNvCxnSpPr>
          <p:nvPr/>
        </p:nvCxnSpPr>
        <p:spPr>
          <a:xfrm flipV="1">
            <a:off x="8202039" y="4900760"/>
            <a:ext cx="279169" cy="10674"/>
          </a:xfrm>
          <a:prstGeom prst="line">
            <a:avLst/>
          </a:prstGeom>
          <a:ln>
            <a:solidFill>
              <a:schemeClr val="accent2"/>
            </a:solidFill>
            <a:prstDash val="dash"/>
            <a:tailEnd type="diamond"/>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5511098" y="3974328"/>
            <a:ext cx="1160252" cy="1116826"/>
            <a:chOff x="3987098" y="3117078"/>
            <a:chExt cx="1160252" cy="1116826"/>
          </a:xfrm>
        </p:grpSpPr>
        <p:sp>
          <p:nvSpPr>
            <p:cNvPr id="18" name="Freeform 6"/>
            <p:cNvSpPr>
              <a:spLocks/>
            </p:cNvSpPr>
            <p:nvPr/>
          </p:nvSpPr>
          <p:spPr bwMode="auto">
            <a:xfrm>
              <a:off x="3987098" y="3117078"/>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6"/>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1" name="Freeform 6"/>
            <p:cNvSpPr>
              <a:spLocks/>
            </p:cNvSpPr>
            <p:nvPr/>
          </p:nvSpPr>
          <p:spPr bwMode="auto">
            <a:xfrm>
              <a:off x="4054172" y="3193151"/>
              <a:ext cx="1014222" cy="976262"/>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43" name="CasetăText 87"/>
            <p:cNvSpPr txBox="1"/>
            <p:nvPr/>
          </p:nvSpPr>
          <p:spPr>
            <a:xfrm>
              <a:off x="4118563" y="3445147"/>
              <a:ext cx="875344" cy="461665"/>
            </a:xfrm>
            <a:prstGeom prst="rect">
              <a:avLst/>
            </a:prstGeom>
            <a:noFill/>
          </p:spPr>
          <p:txBody>
            <a:bodyPr wrap="square" rtlCol="0">
              <a:noAutofit/>
            </a:bodyPr>
            <a:lstStyle/>
            <a:p>
              <a:pPr algn="ctr"/>
              <a:r>
                <a:rPr lang="en-US" sz="1400" dirty="0">
                  <a:solidFill>
                    <a:prstClr val="black"/>
                  </a:solidFill>
                </a:rPr>
                <a:t>HSE</a:t>
              </a:r>
            </a:p>
            <a:p>
              <a:pPr algn="ctr"/>
              <a:r>
                <a:rPr lang="en-US" sz="1400" dirty="0">
                  <a:solidFill>
                    <a:prstClr val="black"/>
                  </a:solidFill>
                </a:rPr>
                <a:t>Mission</a:t>
              </a:r>
            </a:p>
          </p:txBody>
        </p:sp>
      </p:grpSp>
      <p:grpSp>
        <p:nvGrpSpPr>
          <p:cNvPr id="3" name="Group 2"/>
          <p:cNvGrpSpPr/>
          <p:nvPr/>
        </p:nvGrpSpPr>
        <p:grpSpPr>
          <a:xfrm>
            <a:off x="3862677" y="3189046"/>
            <a:ext cx="1160252" cy="1116826"/>
            <a:chOff x="2338677" y="2331796"/>
            <a:chExt cx="1160252" cy="1116826"/>
          </a:xfrm>
        </p:grpSpPr>
        <p:sp>
          <p:nvSpPr>
            <p:cNvPr id="12" name="Freeform 6"/>
            <p:cNvSpPr>
              <a:spLocks/>
            </p:cNvSpPr>
            <p:nvPr/>
          </p:nvSpPr>
          <p:spPr bwMode="auto">
            <a:xfrm>
              <a:off x="2338677" y="2331796"/>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tx2"/>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2" name="Freeform 6"/>
            <p:cNvSpPr>
              <a:spLocks/>
            </p:cNvSpPr>
            <p:nvPr/>
          </p:nvSpPr>
          <p:spPr bwMode="auto">
            <a:xfrm>
              <a:off x="2417966" y="2406198"/>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58" name="CasetăText 87"/>
            <p:cNvSpPr txBox="1"/>
            <p:nvPr/>
          </p:nvSpPr>
          <p:spPr>
            <a:xfrm>
              <a:off x="2468418" y="2798338"/>
              <a:ext cx="875344" cy="461665"/>
            </a:xfrm>
            <a:prstGeom prst="rect">
              <a:avLst/>
            </a:prstGeom>
            <a:noFill/>
          </p:spPr>
          <p:txBody>
            <a:bodyPr wrap="square" rtlCol="0">
              <a:normAutofit/>
            </a:bodyPr>
            <a:lstStyle/>
            <a:p>
              <a:pPr algn="ctr"/>
              <a:r>
                <a:rPr lang="en-US" sz="1100" dirty="0">
                  <a:solidFill>
                    <a:prstClr val="black"/>
                  </a:solidFill>
                </a:rPr>
                <a:t>RP</a:t>
              </a:r>
            </a:p>
          </p:txBody>
        </p:sp>
      </p:grpSp>
      <p:grpSp>
        <p:nvGrpSpPr>
          <p:cNvPr id="2" name="Group 1"/>
          <p:cNvGrpSpPr/>
          <p:nvPr/>
        </p:nvGrpSpPr>
        <p:grpSpPr>
          <a:xfrm>
            <a:off x="3824748" y="4293559"/>
            <a:ext cx="1160252" cy="1116826"/>
            <a:chOff x="2300748" y="3436309"/>
            <a:chExt cx="1160252" cy="1116826"/>
          </a:xfrm>
        </p:grpSpPr>
        <p:sp>
          <p:nvSpPr>
            <p:cNvPr id="118" name="Freeform 6"/>
            <p:cNvSpPr>
              <a:spLocks/>
            </p:cNvSpPr>
            <p:nvPr/>
          </p:nvSpPr>
          <p:spPr bwMode="auto">
            <a:xfrm rot="19381111">
              <a:off x="2300748" y="3436309"/>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19" name="Freeform 6"/>
            <p:cNvSpPr>
              <a:spLocks/>
            </p:cNvSpPr>
            <p:nvPr/>
          </p:nvSpPr>
          <p:spPr bwMode="auto">
            <a:xfrm rot="19381111">
              <a:off x="2380928" y="3506792"/>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21" name="CasetăText 87"/>
            <p:cNvSpPr txBox="1"/>
            <p:nvPr/>
          </p:nvSpPr>
          <p:spPr>
            <a:xfrm>
              <a:off x="2419907" y="3906812"/>
              <a:ext cx="1003909" cy="461665"/>
            </a:xfrm>
            <a:prstGeom prst="rect">
              <a:avLst/>
            </a:prstGeom>
            <a:noFill/>
          </p:spPr>
          <p:txBody>
            <a:bodyPr wrap="square" rtlCol="0">
              <a:noAutofit/>
            </a:bodyPr>
            <a:lstStyle/>
            <a:p>
              <a:pPr algn="ctr"/>
              <a:r>
                <a:rPr lang="en-US" sz="1100" dirty="0">
                  <a:solidFill>
                    <a:prstClr val="black"/>
                  </a:solidFill>
                </a:rPr>
                <a:t>Occupational Medicine</a:t>
              </a:r>
            </a:p>
          </p:txBody>
        </p:sp>
      </p:grpSp>
      <p:grpSp>
        <p:nvGrpSpPr>
          <p:cNvPr id="8" name="Group 7"/>
          <p:cNvGrpSpPr/>
          <p:nvPr/>
        </p:nvGrpSpPr>
        <p:grpSpPr>
          <a:xfrm>
            <a:off x="7167524" y="4298753"/>
            <a:ext cx="1159785" cy="1116826"/>
            <a:chOff x="5643522" y="3441503"/>
            <a:chExt cx="1159785" cy="1116826"/>
          </a:xfrm>
        </p:grpSpPr>
        <p:sp>
          <p:nvSpPr>
            <p:cNvPr id="135" name="Freeform 6"/>
            <p:cNvSpPr>
              <a:spLocks/>
            </p:cNvSpPr>
            <p:nvPr/>
          </p:nvSpPr>
          <p:spPr bwMode="auto">
            <a:xfrm rot="2218889" flipH="1">
              <a:off x="5643522" y="3441503"/>
              <a:ext cx="1159785"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2"/>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36" name="Freeform 6"/>
            <p:cNvSpPr>
              <a:spLocks/>
            </p:cNvSpPr>
            <p:nvPr/>
          </p:nvSpPr>
          <p:spPr bwMode="auto">
            <a:xfrm rot="2218889" flipH="1">
              <a:off x="5711065" y="3511988"/>
              <a:ext cx="1012093"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38" name="CasetăText 87"/>
            <p:cNvSpPr txBox="1"/>
            <p:nvPr/>
          </p:nvSpPr>
          <p:spPr>
            <a:xfrm flipH="1">
              <a:off x="5753906" y="3852248"/>
              <a:ext cx="874992" cy="461665"/>
            </a:xfrm>
            <a:prstGeom prst="rect">
              <a:avLst/>
            </a:prstGeom>
            <a:noFill/>
          </p:spPr>
          <p:txBody>
            <a:bodyPr wrap="square" rtlCol="0">
              <a:normAutofit fontScale="92500" lnSpcReduction="20000"/>
            </a:bodyPr>
            <a:lstStyle/>
            <a:p>
              <a:pPr algn="ctr"/>
              <a:r>
                <a:rPr lang="en-US" sz="1100" dirty="0">
                  <a:solidFill>
                    <a:prstClr val="black"/>
                  </a:solidFill>
                </a:rPr>
                <a:t>Fire &amp; rescue service</a:t>
              </a:r>
            </a:p>
          </p:txBody>
        </p:sp>
      </p:grpSp>
      <p:grpSp>
        <p:nvGrpSpPr>
          <p:cNvPr id="7" name="Group 6"/>
          <p:cNvGrpSpPr/>
          <p:nvPr/>
        </p:nvGrpSpPr>
        <p:grpSpPr>
          <a:xfrm>
            <a:off x="7131278" y="3189045"/>
            <a:ext cx="1160252" cy="1116826"/>
            <a:chOff x="5607278" y="2331795"/>
            <a:chExt cx="1160252" cy="1116826"/>
          </a:xfrm>
        </p:grpSpPr>
        <p:sp>
          <p:nvSpPr>
            <p:cNvPr id="16" name="Freeform 6"/>
            <p:cNvSpPr>
              <a:spLocks/>
            </p:cNvSpPr>
            <p:nvPr/>
          </p:nvSpPr>
          <p:spPr bwMode="auto">
            <a:xfrm>
              <a:off x="5607278" y="2331795"/>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4"/>
            </a:solidFill>
            <a:ln>
              <a:noFill/>
            </a:ln>
          </p:spPr>
          <p:txBody>
            <a:bodyPr vert="horz" wrap="square" lIns="91440" tIns="45720" rIns="91440" bIns="45720" numCol="1" anchor="t" anchorCtr="0" compatLnSpc="1">
              <a:prstTxWarp prst="textNoShape">
                <a:avLst/>
              </a:prstTxWarp>
              <a:normAutofit/>
            </a:bodyPr>
            <a:lstStyle/>
            <a:p>
              <a:endParaRPr lang="en-US" dirty="0">
                <a:solidFill>
                  <a:prstClr val="black"/>
                </a:solidFill>
              </a:endParaRPr>
            </a:p>
          </p:txBody>
        </p:sp>
        <p:sp>
          <p:nvSpPr>
            <p:cNvPr id="36" name="Freeform 6"/>
            <p:cNvSpPr>
              <a:spLocks/>
            </p:cNvSpPr>
            <p:nvPr/>
          </p:nvSpPr>
          <p:spPr bwMode="auto">
            <a:xfrm>
              <a:off x="5686567" y="2406197"/>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62" name="CasetăText 87"/>
            <p:cNvSpPr txBox="1"/>
            <p:nvPr/>
          </p:nvSpPr>
          <p:spPr>
            <a:xfrm>
              <a:off x="5746820" y="2750802"/>
              <a:ext cx="875344" cy="461665"/>
            </a:xfrm>
            <a:prstGeom prst="rect">
              <a:avLst/>
            </a:prstGeom>
            <a:noFill/>
          </p:spPr>
          <p:txBody>
            <a:bodyPr wrap="square" rtlCol="0">
              <a:normAutofit fontScale="92500" lnSpcReduction="20000"/>
            </a:bodyPr>
            <a:lstStyle/>
            <a:p>
              <a:pPr algn="ctr"/>
              <a:r>
                <a:rPr lang="en-US" sz="1100" dirty="0">
                  <a:solidFill>
                    <a:prstClr val="black"/>
                  </a:solidFill>
                </a:rPr>
                <a:t>Environmental monitoring</a:t>
              </a:r>
            </a:p>
            <a:p>
              <a:pPr algn="ctr"/>
              <a:endParaRPr lang="en-US" sz="1100" dirty="0">
                <a:solidFill>
                  <a:prstClr val="black"/>
                </a:solidFill>
              </a:endParaRPr>
            </a:p>
          </p:txBody>
        </p:sp>
      </p:grpSp>
      <p:grpSp>
        <p:nvGrpSpPr>
          <p:cNvPr id="6" name="Group 5"/>
          <p:cNvGrpSpPr/>
          <p:nvPr/>
        </p:nvGrpSpPr>
        <p:grpSpPr>
          <a:xfrm>
            <a:off x="6514036" y="2344092"/>
            <a:ext cx="1160252" cy="1116826"/>
            <a:chOff x="4990036" y="1486842"/>
            <a:chExt cx="1160252" cy="1116826"/>
          </a:xfrm>
        </p:grpSpPr>
        <p:sp>
          <p:nvSpPr>
            <p:cNvPr id="15" name="Freeform 6"/>
            <p:cNvSpPr>
              <a:spLocks/>
            </p:cNvSpPr>
            <p:nvPr/>
          </p:nvSpPr>
          <p:spPr bwMode="auto">
            <a:xfrm rot="10800000">
              <a:off x="4990036" y="1486842"/>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3"/>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5" name="Freeform 6"/>
            <p:cNvSpPr>
              <a:spLocks/>
            </p:cNvSpPr>
            <p:nvPr/>
          </p:nvSpPr>
          <p:spPr bwMode="auto">
            <a:xfrm rot="10800000">
              <a:off x="5069325" y="1561244"/>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61" name="CasetăText 87"/>
            <p:cNvSpPr txBox="1"/>
            <p:nvPr/>
          </p:nvSpPr>
          <p:spPr>
            <a:xfrm>
              <a:off x="5135145" y="1892556"/>
              <a:ext cx="875344" cy="461665"/>
            </a:xfrm>
            <a:prstGeom prst="rect">
              <a:avLst/>
            </a:prstGeom>
            <a:noFill/>
          </p:spPr>
          <p:txBody>
            <a:bodyPr wrap="square" rtlCol="0">
              <a:normAutofit/>
            </a:bodyPr>
            <a:lstStyle/>
            <a:p>
              <a:pPr algn="ctr"/>
              <a:r>
                <a:rPr lang="en-US" sz="1100" dirty="0">
                  <a:solidFill>
                    <a:prstClr val="black"/>
                  </a:solidFill>
                </a:rPr>
                <a:t>Safety rules</a:t>
              </a:r>
            </a:p>
          </p:txBody>
        </p:sp>
      </p:grpSp>
      <p:grpSp>
        <p:nvGrpSpPr>
          <p:cNvPr id="4" name="Group 3"/>
          <p:cNvGrpSpPr/>
          <p:nvPr/>
        </p:nvGrpSpPr>
        <p:grpSpPr>
          <a:xfrm>
            <a:off x="4479920" y="2344092"/>
            <a:ext cx="1160252" cy="1116826"/>
            <a:chOff x="2955920" y="1486842"/>
            <a:chExt cx="1160252" cy="1116826"/>
          </a:xfrm>
        </p:grpSpPr>
        <p:sp>
          <p:nvSpPr>
            <p:cNvPr id="13" name="Freeform 6"/>
            <p:cNvSpPr>
              <a:spLocks/>
            </p:cNvSpPr>
            <p:nvPr/>
          </p:nvSpPr>
          <p:spPr bwMode="auto">
            <a:xfrm rot="10800000">
              <a:off x="2955920" y="1486842"/>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1"/>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3" name="Freeform 6"/>
            <p:cNvSpPr>
              <a:spLocks/>
            </p:cNvSpPr>
            <p:nvPr/>
          </p:nvSpPr>
          <p:spPr bwMode="auto">
            <a:xfrm rot="10800000">
              <a:off x="3035209" y="1561244"/>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59" name="CasetăText 87"/>
            <p:cNvSpPr txBox="1"/>
            <p:nvPr/>
          </p:nvSpPr>
          <p:spPr>
            <a:xfrm>
              <a:off x="3024691" y="1846772"/>
              <a:ext cx="1039146" cy="465707"/>
            </a:xfrm>
            <a:prstGeom prst="rect">
              <a:avLst/>
            </a:prstGeom>
            <a:noFill/>
          </p:spPr>
          <p:txBody>
            <a:bodyPr wrap="square" rtlCol="0">
              <a:noAutofit/>
            </a:bodyPr>
            <a:lstStyle/>
            <a:p>
              <a:pPr algn="ctr"/>
              <a:r>
                <a:rPr lang="en-US" sz="1050" dirty="0">
                  <a:solidFill>
                    <a:prstClr val="black"/>
                  </a:solidFill>
                </a:rPr>
                <a:t>Authorizations </a:t>
              </a:r>
            </a:p>
          </p:txBody>
        </p:sp>
      </p:grpSp>
      <p:grpSp>
        <p:nvGrpSpPr>
          <p:cNvPr id="5" name="Group 4"/>
          <p:cNvGrpSpPr/>
          <p:nvPr/>
        </p:nvGrpSpPr>
        <p:grpSpPr>
          <a:xfrm>
            <a:off x="5511098" y="1836442"/>
            <a:ext cx="1160252" cy="1116826"/>
            <a:chOff x="3987098" y="979192"/>
            <a:chExt cx="1160252" cy="1116826"/>
          </a:xfrm>
        </p:grpSpPr>
        <p:sp>
          <p:nvSpPr>
            <p:cNvPr id="14" name="Freeform 6"/>
            <p:cNvSpPr>
              <a:spLocks/>
            </p:cNvSpPr>
            <p:nvPr/>
          </p:nvSpPr>
          <p:spPr bwMode="auto">
            <a:xfrm>
              <a:off x="3987098" y="979192"/>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5"/>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4" name="Freeform 6"/>
            <p:cNvSpPr>
              <a:spLocks/>
            </p:cNvSpPr>
            <p:nvPr/>
          </p:nvSpPr>
          <p:spPr bwMode="auto">
            <a:xfrm>
              <a:off x="4066387" y="1053594"/>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60" name="CasetăText 87"/>
            <p:cNvSpPr txBox="1"/>
            <p:nvPr/>
          </p:nvSpPr>
          <p:spPr>
            <a:xfrm>
              <a:off x="4059307" y="1386081"/>
              <a:ext cx="1018328" cy="461665"/>
            </a:xfrm>
            <a:prstGeom prst="rect">
              <a:avLst/>
            </a:prstGeom>
            <a:noFill/>
          </p:spPr>
          <p:txBody>
            <a:bodyPr wrap="square" rtlCol="0">
              <a:noAutofit/>
            </a:bodyPr>
            <a:lstStyle/>
            <a:p>
              <a:pPr algn="ctr"/>
              <a:r>
                <a:rPr lang="en-US" sz="1100" dirty="0">
                  <a:solidFill>
                    <a:prstClr val="black"/>
                  </a:solidFill>
                </a:rPr>
                <a:t>Support</a:t>
              </a:r>
            </a:p>
          </p:txBody>
        </p:sp>
      </p:grpSp>
      <p:sp>
        <p:nvSpPr>
          <p:cNvPr id="89" name="Rectangle 4"/>
          <p:cNvSpPr>
            <a:spLocks noGrp="1" noChangeArrowheads="1"/>
          </p:cNvSpPr>
          <p:nvPr>
            <p:ph type="title"/>
          </p:nvPr>
        </p:nvSpPr>
        <p:spPr>
          <a:xfrm>
            <a:off x="474893" y="-90983"/>
            <a:ext cx="10515600" cy="1325563"/>
          </a:xfrm>
        </p:spPr>
        <p:txBody>
          <a:bodyPr>
            <a:normAutofit/>
          </a:bodyPr>
          <a:lstStyle/>
          <a:p>
            <a:r>
              <a:rPr lang="en-GB" dirty="0">
                <a:solidFill>
                  <a:srgbClr val="0055A0"/>
                </a:solidFill>
                <a:latin typeface="Arial" charset="0"/>
                <a:ea typeface="ＭＳ Ｐゴシック" charset="0"/>
                <a:cs typeface="ＭＳ Ｐゴシック" charset="0"/>
              </a:rPr>
              <a:t>Mandate of the HSE Unit </a:t>
            </a:r>
            <a:endParaRPr lang="en-US" dirty="0">
              <a:solidFill>
                <a:srgbClr val="0055A0"/>
              </a:solidFill>
              <a:latin typeface="Arial" charset="0"/>
              <a:ea typeface="ＭＳ Ｐゴシック" charset="0"/>
              <a:cs typeface="ＭＳ Ｐゴシック" charset="0"/>
            </a:endParaRPr>
          </a:p>
        </p:txBody>
      </p:sp>
      <p:sp>
        <p:nvSpPr>
          <p:cNvPr id="21" name="Rectangle 20"/>
          <p:cNvSpPr/>
          <p:nvPr/>
        </p:nvSpPr>
        <p:spPr>
          <a:xfrm>
            <a:off x="835572" y="3553524"/>
            <a:ext cx="2895488" cy="646331"/>
          </a:xfrm>
          <a:prstGeom prst="rect">
            <a:avLst/>
          </a:prstGeom>
          <a:ln>
            <a:solidFill>
              <a:schemeClr val="tx1"/>
            </a:solidFill>
          </a:ln>
        </p:spPr>
        <p:txBody>
          <a:bodyPr wrap="square">
            <a:spAutoFit/>
          </a:bodyPr>
          <a:lstStyle/>
          <a:p>
            <a:pPr lvl="1"/>
            <a:r>
              <a:rPr lang="en-US" b="1" dirty="0"/>
              <a:t>Responsible for </a:t>
            </a:r>
          </a:p>
          <a:p>
            <a:pPr marL="0" lvl="1" algn="ctr"/>
            <a:r>
              <a:rPr lang="en-US" b="1" dirty="0"/>
              <a:t>Radiation Protection  </a:t>
            </a:r>
          </a:p>
        </p:txBody>
      </p:sp>
      <p:sp>
        <p:nvSpPr>
          <p:cNvPr id="22" name="Rectangle 21"/>
          <p:cNvSpPr/>
          <p:nvPr/>
        </p:nvSpPr>
        <p:spPr>
          <a:xfrm>
            <a:off x="8407863" y="2856587"/>
            <a:ext cx="2656572" cy="1200329"/>
          </a:xfrm>
          <a:prstGeom prst="rect">
            <a:avLst/>
          </a:prstGeom>
          <a:ln>
            <a:solidFill>
              <a:schemeClr val="tx1"/>
            </a:solidFill>
          </a:ln>
        </p:spPr>
        <p:txBody>
          <a:bodyPr wrap="square">
            <a:spAutoFit/>
          </a:bodyPr>
          <a:lstStyle/>
          <a:p>
            <a:pPr algn="ctr"/>
            <a:r>
              <a:rPr lang="en-US" b="1" dirty="0"/>
              <a:t>Monitors the environmental impact of the Organization’s activities</a:t>
            </a:r>
          </a:p>
        </p:txBody>
      </p:sp>
      <p:sp>
        <p:nvSpPr>
          <p:cNvPr id="26" name="Rectangle 25"/>
          <p:cNvSpPr/>
          <p:nvPr/>
        </p:nvSpPr>
        <p:spPr>
          <a:xfrm>
            <a:off x="8481208" y="4439095"/>
            <a:ext cx="2751205" cy="923330"/>
          </a:xfrm>
          <a:prstGeom prst="rect">
            <a:avLst/>
          </a:prstGeom>
          <a:ln>
            <a:solidFill>
              <a:schemeClr val="tx1"/>
            </a:solidFill>
          </a:ln>
        </p:spPr>
        <p:txBody>
          <a:bodyPr wrap="square">
            <a:spAutoFit/>
          </a:bodyPr>
          <a:lstStyle/>
          <a:p>
            <a:pPr algn="ctr"/>
            <a:r>
              <a:rPr lang="en-US" b="1" dirty="0"/>
              <a:t>Responsible for Fire and Rescue and Emergency response</a:t>
            </a:r>
          </a:p>
        </p:txBody>
      </p:sp>
      <p:sp>
        <p:nvSpPr>
          <p:cNvPr id="27" name="Rectangle 26"/>
          <p:cNvSpPr/>
          <p:nvPr/>
        </p:nvSpPr>
        <p:spPr>
          <a:xfrm>
            <a:off x="919691" y="4584747"/>
            <a:ext cx="2722062" cy="646331"/>
          </a:xfrm>
          <a:prstGeom prst="rect">
            <a:avLst/>
          </a:prstGeom>
          <a:ln>
            <a:solidFill>
              <a:schemeClr val="tx1"/>
            </a:solidFill>
          </a:ln>
        </p:spPr>
        <p:txBody>
          <a:bodyPr wrap="square">
            <a:spAutoFit/>
          </a:bodyPr>
          <a:lstStyle/>
          <a:p>
            <a:pPr marL="0" lvl="1" algn="ctr"/>
            <a:r>
              <a:rPr lang="en-US" b="1" dirty="0"/>
              <a:t>Responsible for Occupational Medicine</a:t>
            </a:r>
          </a:p>
        </p:txBody>
      </p:sp>
      <p:sp>
        <p:nvSpPr>
          <p:cNvPr id="41" name="Rectangle 40"/>
          <p:cNvSpPr/>
          <p:nvPr/>
        </p:nvSpPr>
        <p:spPr>
          <a:xfrm>
            <a:off x="7718093" y="1198721"/>
            <a:ext cx="3278118" cy="1200329"/>
          </a:xfrm>
          <a:prstGeom prst="rect">
            <a:avLst/>
          </a:prstGeom>
          <a:ln>
            <a:solidFill>
              <a:schemeClr val="tx1"/>
            </a:solidFill>
          </a:ln>
        </p:spPr>
        <p:txBody>
          <a:bodyPr wrap="square">
            <a:spAutoFit/>
          </a:bodyPr>
          <a:lstStyle/>
          <a:p>
            <a:pPr algn="ctr"/>
            <a:r>
              <a:rPr lang="en-US" b="1" dirty="0"/>
              <a:t>Establishes and updates Safety Rules as required for the proper functioning of the Organization</a:t>
            </a:r>
          </a:p>
        </p:txBody>
      </p:sp>
      <p:sp>
        <p:nvSpPr>
          <p:cNvPr id="47" name="Rectangle 46"/>
          <p:cNvSpPr/>
          <p:nvPr/>
        </p:nvSpPr>
        <p:spPr>
          <a:xfrm>
            <a:off x="154636" y="2191280"/>
            <a:ext cx="3821242" cy="1200329"/>
          </a:xfrm>
          <a:prstGeom prst="rect">
            <a:avLst/>
          </a:prstGeom>
          <a:ln>
            <a:solidFill>
              <a:schemeClr val="tx1"/>
            </a:solidFill>
          </a:ln>
        </p:spPr>
        <p:txBody>
          <a:bodyPr wrap="square">
            <a:spAutoFit/>
          </a:bodyPr>
          <a:lstStyle/>
          <a:p>
            <a:pPr algn="ctr"/>
            <a:r>
              <a:rPr lang="en-US" b="1" dirty="0"/>
              <a:t>Grant authorizations (clearance) for installations, equipment, activities and projects with major Safety implications</a:t>
            </a:r>
          </a:p>
        </p:txBody>
      </p:sp>
      <p:sp>
        <p:nvSpPr>
          <p:cNvPr id="49" name="Rectangle 48"/>
          <p:cNvSpPr/>
          <p:nvPr/>
        </p:nvSpPr>
        <p:spPr>
          <a:xfrm>
            <a:off x="919691" y="1138877"/>
            <a:ext cx="4626359" cy="923330"/>
          </a:xfrm>
          <a:prstGeom prst="rect">
            <a:avLst/>
          </a:prstGeom>
          <a:ln>
            <a:solidFill>
              <a:schemeClr val="tx1"/>
            </a:solidFill>
          </a:ln>
        </p:spPr>
        <p:txBody>
          <a:bodyPr wrap="square">
            <a:spAutoFit/>
          </a:bodyPr>
          <a:lstStyle/>
          <a:p>
            <a:pPr algn="ctr"/>
            <a:r>
              <a:rPr lang="en-US" b="1" dirty="0"/>
              <a:t>Expert advice and services in matters of </a:t>
            </a:r>
            <a:br>
              <a:rPr lang="en-US" b="1" dirty="0"/>
            </a:br>
            <a:r>
              <a:rPr lang="en-US" b="1" dirty="0"/>
              <a:t>Occupational Health and Safety &amp; Environment</a:t>
            </a:r>
          </a:p>
        </p:txBody>
      </p:sp>
      <p:sp>
        <p:nvSpPr>
          <p:cNvPr id="17" name="Slide Number Placeholder 16"/>
          <p:cNvSpPr>
            <a:spLocks noGrp="1"/>
          </p:cNvSpPr>
          <p:nvPr>
            <p:ph type="sldNum" sz="quarter" idx="12"/>
          </p:nvPr>
        </p:nvSpPr>
        <p:spPr/>
        <p:txBody>
          <a:bodyPr/>
          <a:lstStyle/>
          <a:p>
            <a:fld id="{17918391-D411-FE40-AAD7-861AE5233E0E}" type="slidenum">
              <a:rPr lang="en-US" smtClean="0"/>
              <a:pPr/>
              <a:t>5</a:t>
            </a:fld>
            <a:endParaRPr lang="en-US" dirty="0"/>
          </a:p>
        </p:txBody>
      </p:sp>
      <p:sp>
        <p:nvSpPr>
          <p:cNvPr id="63" name="Footer Placeholder 4">
            <a:extLst>
              <a:ext uri="{FF2B5EF4-FFF2-40B4-BE49-F238E27FC236}">
                <a16:creationId xmlns:a16="http://schemas.microsoft.com/office/drawing/2014/main" id="{8EB5EC77-F556-4295-9988-A2E19902974F}"/>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468568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Freeform 11"/>
          <p:cNvSpPr>
            <a:spLocks/>
          </p:cNvSpPr>
          <p:nvPr/>
        </p:nvSpPr>
        <p:spPr bwMode="auto">
          <a:xfrm rot="5443481">
            <a:off x="6248569" y="4448767"/>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00" name="Freeform 11"/>
          <p:cNvSpPr>
            <a:spLocks/>
          </p:cNvSpPr>
          <p:nvPr/>
        </p:nvSpPr>
        <p:spPr bwMode="auto">
          <a:xfrm rot="16192083">
            <a:off x="5151759" y="4447064"/>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5" name="Freeform 11"/>
          <p:cNvSpPr>
            <a:spLocks/>
          </p:cNvSpPr>
          <p:nvPr/>
        </p:nvSpPr>
        <p:spPr bwMode="auto">
          <a:xfrm>
            <a:off x="5697015" y="3248209"/>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4" name="Freeform 11"/>
          <p:cNvSpPr>
            <a:spLocks/>
          </p:cNvSpPr>
          <p:nvPr/>
        </p:nvSpPr>
        <p:spPr bwMode="auto">
          <a:xfrm rot="19800000">
            <a:off x="5261859" y="3417304"/>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3" name="Freeform 11"/>
          <p:cNvSpPr>
            <a:spLocks/>
          </p:cNvSpPr>
          <p:nvPr/>
        </p:nvSpPr>
        <p:spPr bwMode="auto">
          <a:xfrm rot="18000000">
            <a:off x="5000536" y="3844470"/>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29" name="Freeform 11"/>
          <p:cNvSpPr>
            <a:spLocks/>
          </p:cNvSpPr>
          <p:nvPr/>
        </p:nvSpPr>
        <p:spPr bwMode="auto">
          <a:xfrm rot="3600000" flipH="1">
            <a:off x="6379118" y="3844470"/>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0" name="Freeform 11"/>
          <p:cNvSpPr>
            <a:spLocks/>
          </p:cNvSpPr>
          <p:nvPr/>
        </p:nvSpPr>
        <p:spPr bwMode="auto">
          <a:xfrm rot="2109700">
            <a:off x="6175425" y="3415748"/>
            <a:ext cx="380999" cy="857400"/>
          </a:xfrm>
          <a:custGeom>
            <a:avLst/>
            <a:gdLst>
              <a:gd name="T0" fmla="*/ 288 w 310"/>
              <a:gd name="T1" fmla="*/ 200 h 689"/>
              <a:gd name="T2" fmla="*/ 281 w 310"/>
              <a:gd name="T3" fmla="*/ 269 h 689"/>
              <a:gd name="T4" fmla="*/ 233 w 310"/>
              <a:gd name="T5" fmla="*/ 349 h 689"/>
              <a:gd name="T6" fmla="*/ 233 w 310"/>
              <a:gd name="T7" fmla="*/ 609 h 689"/>
              <a:gd name="T8" fmla="*/ 155 w 310"/>
              <a:gd name="T9" fmla="*/ 689 h 689"/>
              <a:gd name="T10" fmla="*/ 77 w 310"/>
              <a:gd name="T11" fmla="*/ 609 h 689"/>
              <a:gd name="T12" fmla="*/ 77 w 310"/>
              <a:gd name="T13" fmla="*/ 349 h 689"/>
              <a:gd name="T14" fmla="*/ 29 w 310"/>
              <a:gd name="T15" fmla="*/ 269 h 689"/>
              <a:gd name="T16" fmla="*/ 22 w 310"/>
              <a:gd name="T17" fmla="*/ 200 h 689"/>
              <a:gd name="T18" fmla="*/ 115 w 310"/>
              <a:gd name="T19" fmla="*/ 38 h 689"/>
              <a:gd name="T20" fmla="*/ 195 w 310"/>
              <a:gd name="T21" fmla="*/ 38 h 689"/>
              <a:gd name="T22" fmla="*/ 288 w 310"/>
              <a:gd name="T23" fmla="*/ 20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0" h="689">
                <a:moveTo>
                  <a:pt x="288" y="200"/>
                </a:moveTo>
                <a:cubicBezTo>
                  <a:pt x="310" y="238"/>
                  <a:pt x="307" y="269"/>
                  <a:pt x="281" y="269"/>
                </a:cubicBezTo>
                <a:cubicBezTo>
                  <a:pt x="254" y="269"/>
                  <a:pt x="233" y="305"/>
                  <a:pt x="233" y="349"/>
                </a:cubicBezTo>
                <a:cubicBezTo>
                  <a:pt x="233" y="609"/>
                  <a:pt x="233" y="609"/>
                  <a:pt x="233" y="609"/>
                </a:cubicBezTo>
                <a:cubicBezTo>
                  <a:pt x="233" y="653"/>
                  <a:pt x="198" y="689"/>
                  <a:pt x="155" y="689"/>
                </a:cubicBezTo>
                <a:cubicBezTo>
                  <a:pt x="112" y="689"/>
                  <a:pt x="77" y="653"/>
                  <a:pt x="77" y="609"/>
                </a:cubicBezTo>
                <a:cubicBezTo>
                  <a:pt x="77" y="349"/>
                  <a:pt x="77" y="349"/>
                  <a:pt x="77" y="349"/>
                </a:cubicBezTo>
                <a:cubicBezTo>
                  <a:pt x="77" y="305"/>
                  <a:pt x="56" y="269"/>
                  <a:pt x="29" y="269"/>
                </a:cubicBezTo>
                <a:cubicBezTo>
                  <a:pt x="3" y="269"/>
                  <a:pt x="0" y="238"/>
                  <a:pt x="22" y="200"/>
                </a:cubicBezTo>
                <a:cubicBezTo>
                  <a:pt x="115" y="38"/>
                  <a:pt x="115" y="38"/>
                  <a:pt x="115" y="38"/>
                </a:cubicBezTo>
                <a:cubicBezTo>
                  <a:pt x="137" y="0"/>
                  <a:pt x="173" y="0"/>
                  <a:pt x="195" y="38"/>
                </a:cubicBezTo>
                <a:lnTo>
                  <a:pt x="288" y="200"/>
                </a:lnTo>
                <a:close/>
              </a:path>
            </a:pathLst>
          </a:custGeom>
          <a:solidFill>
            <a:schemeClr val="accent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1" name="Rectangle 5"/>
          <p:cNvSpPr>
            <a:spLocks noChangeArrowheads="1"/>
          </p:cNvSpPr>
          <p:nvPr/>
        </p:nvSpPr>
        <p:spPr bwMode="auto">
          <a:xfrm>
            <a:off x="2289175" y="-708025"/>
            <a:ext cx="1588" cy="1588"/>
          </a:xfrm>
          <a:prstGeom prst="rect">
            <a:avLst/>
          </a:prstGeom>
          <a:solidFill>
            <a:srgbClr val="53C3B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77" name="CasetăText 66"/>
          <p:cNvSpPr txBox="1"/>
          <p:nvPr/>
        </p:nvSpPr>
        <p:spPr>
          <a:xfrm>
            <a:off x="2560602" y="2336721"/>
            <a:ext cx="890046" cy="369332"/>
          </a:xfrm>
          <a:prstGeom prst="rect">
            <a:avLst/>
          </a:prstGeom>
          <a:noFill/>
        </p:spPr>
        <p:txBody>
          <a:bodyPr wrap="square" rtlCol="0" anchor="ctr" anchorCtr="0">
            <a:normAutofit/>
          </a:bodyPr>
          <a:lstStyle/>
          <a:p>
            <a:endParaRPr lang="en-US" dirty="0">
              <a:solidFill>
                <a:srgbClr val="4F81BD"/>
              </a:solidFill>
            </a:endParaRPr>
          </a:p>
        </p:txBody>
      </p:sp>
      <p:grpSp>
        <p:nvGrpSpPr>
          <p:cNvPr id="9" name="Group 8"/>
          <p:cNvGrpSpPr/>
          <p:nvPr/>
        </p:nvGrpSpPr>
        <p:grpSpPr>
          <a:xfrm>
            <a:off x="5306140" y="3974328"/>
            <a:ext cx="1160252" cy="1116826"/>
            <a:chOff x="3987098" y="3117078"/>
            <a:chExt cx="1160252" cy="1116826"/>
          </a:xfrm>
        </p:grpSpPr>
        <p:sp>
          <p:nvSpPr>
            <p:cNvPr id="18" name="Freeform 6"/>
            <p:cNvSpPr>
              <a:spLocks/>
            </p:cNvSpPr>
            <p:nvPr/>
          </p:nvSpPr>
          <p:spPr bwMode="auto">
            <a:xfrm>
              <a:off x="3987098" y="3117078"/>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6"/>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1" name="Freeform 6"/>
            <p:cNvSpPr>
              <a:spLocks/>
            </p:cNvSpPr>
            <p:nvPr/>
          </p:nvSpPr>
          <p:spPr bwMode="auto">
            <a:xfrm>
              <a:off x="4054172" y="3193151"/>
              <a:ext cx="1014222" cy="976262"/>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43" name="CasetăText 87"/>
            <p:cNvSpPr txBox="1"/>
            <p:nvPr/>
          </p:nvSpPr>
          <p:spPr>
            <a:xfrm>
              <a:off x="4118563" y="3445147"/>
              <a:ext cx="875344" cy="461665"/>
            </a:xfrm>
            <a:prstGeom prst="rect">
              <a:avLst/>
            </a:prstGeom>
            <a:noFill/>
          </p:spPr>
          <p:txBody>
            <a:bodyPr wrap="square" rtlCol="0">
              <a:noAutofit/>
            </a:bodyPr>
            <a:lstStyle/>
            <a:p>
              <a:pPr algn="ctr"/>
              <a:r>
                <a:rPr lang="en-US" sz="1400" dirty="0">
                  <a:solidFill>
                    <a:prstClr val="black"/>
                  </a:solidFill>
                </a:rPr>
                <a:t>HSE</a:t>
              </a:r>
            </a:p>
            <a:p>
              <a:pPr algn="ctr"/>
              <a:r>
                <a:rPr lang="en-US" sz="1400" dirty="0">
                  <a:solidFill>
                    <a:prstClr val="black"/>
                  </a:solidFill>
                </a:rPr>
                <a:t>Mission</a:t>
              </a:r>
            </a:p>
          </p:txBody>
        </p:sp>
      </p:grpSp>
      <p:grpSp>
        <p:nvGrpSpPr>
          <p:cNvPr id="3" name="Group 2"/>
          <p:cNvGrpSpPr/>
          <p:nvPr/>
        </p:nvGrpSpPr>
        <p:grpSpPr>
          <a:xfrm>
            <a:off x="3657719" y="3189046"/>
            <a:ext cx="1160252" cy="1116826"/>
            <a:chOff x="2338677" y="2331796"/>
            <a:chExt cx="1160252" cy="1116826"/>
          </a:xfrm>
        </p:grpSpPr>
        <p:sp>
          <p:nvSpPr>
            <p:cNvPr id="12" name="Freeform 6"/>
            <p:cNvSpPr>
              <a:spLocks/>
            </p:cNvSpPr>
            <p:nvPr/>
          </p:nvSpPr>
          <p:spPr bwMode="auto">
            <a:xfrm>
              <a:off x="2338677" y="2331796"/>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tx2"/>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2" name="Freeform 6"/>
            <p:cNvSpPr>
              <a:spLocks/>
            </p:cNvSpPr>
            <p:nvPr/>
          </p:nvSpPr>
          <p:spPr bwMode="auto">
            <a:xfrm>
              <a:off x="2417966" y="2406198"/>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58" name="CasetăText 87"/>
            <p:cNvSpPr txBox="1"/>
            <p:nvPr/>
          </p:nvSpPr>
          <p:spPr>
            <a:xfrm>
              <a:off x="2468418" y="2798338"/>
              <a:ext cx="875344" cy="461665"/>
            </a:xfrm>
            <a:prstGeom prst="rect">
              <a:avLst/>
            </a:prstGeom>
            <a:noFill/>
          </p:spPr>
          <p:txBody>
            <a:bodyPr wrap="square" rtlCol="0">
              <a:normAutofit/>
            </a:bodyPr>
            <a:lstStyle/>
            <a:p>
              <a:pPr algn="ctr"/>
              <a:r>
                <a:rPr lang="en-US" sz="1100" dirty="0">
                  <a:solidFill>
                    <a:prstClr val="black"/>
                  </a:solidFill>
                </a:rPr>
                <a:t>RP</a:t>
              </a:r>
            </a:p>
          </p:txBody>
        </p:sp>
      </p:grpSp>
      <p:grpSp>
        <p:nvGrpSpPr>
          <p:cNvPr id="2" name="Group 1"/>
          <p:cNvGrpSpPr/>
          <p:nvPr/>
        </p:nvGrpSpPr>
        <p:grpSpPr>
          <a:xfrm>
            <a:off x="3619790" y="4293559"/>
            <a:ext cx="1160252" cy="1116826"/>
            <a:chOff x="2300748" y="3436309"/>
            <a:chExt cx="1160252" cy="1116826"/>
          </a:xfrm>
        </p:grpSpPr>
        <p:sp>
          <p:nvSpPr>
            <p:cNvPr id="118" name="Freeform 6"/>
            <p:cNvSpPr>
              <a:spLocks/>
            </p:cNvSpPr>
            <p:nvPr/>
          </p:nvSpPr>
          <p:spPr bwMode="auto">
            <a:xfrm rot="19381111">
              <a:off x="2300748" y="3436309"/>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19" name="Freeform 6"/>
            <p:cNvSpPr>
              <a:spLocks/>
            </p:cNvSpPr>
            <p:nvPr/>
          </p:nvSpPr>
          <p:spPr bwMode="auto">
            <a:xfrm rot="19381111">
              <a:off x="2380928" y="3506792"/>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21" name="CasetăText 87"/>
            <p:cNvSpPr txBox="1"/>
            <p:nvPr/>
          </p:nvSpPr>
          <p:spPr>
            <a:xfrm>
              <a:off x="2419907" y="3906812"/>
              <a:ext cx="1003909" cy="461665"/>
            </a:xfrm>
            <a:prstGeom prst="rect">
              <a:avLst/>
            </a:prstGeom>
            <a:noFill/>
          </p:spPr>
          <p:txBody>
            <a:bodyPr wrap="square" rtlCol="0">
              <a:noAutofit/>
            </a:bodyPr>
            <a:lstStyle/>
            <a:p>
              <a:pPr algn="ctr"/>
              <a:r>
                <a:rPr lang="en-US" sz="1100" dirty="0">
                  <a:solidFill>
                    <a:prstClr val="black"/>
                  </a:solidFill>
                </a:rPr>
                <a:t>Occupational Medicine</a:t>
              </a:r>
            </a:p>
          </p:txBody>
        </p:sp>
      </p:grpSp>
      <p:grpSp>
        <p:nvGrpSpPr>
          <p:cNvPr id="8" name="Group 7"/>
          <p:cNvGrpSpPr/>
          <p:nvPr/>
        </p:nvGrpSpPr>
        <p:grpSpPr>
          <a:xfrm>
            <a:off x="6962566" y="4298753"/>
            <a:ext cx="1159785" cy="1116826"/>
            <a:chOff x="5643522" y="3441503"/>
            <a:chExt cx="1159785" cy="1116826"/>
          </a:xfrm>
        </p:grpSpPr>
        <p:sp>
          <p:nvSpPr>
            <p:cNvPr id="135" name="Freeform 6"/>
            <p:cNvSpPr>
              <a:spLocks/>
            </p:cNvSpPr>
            <p:nvPr/>
          </p:nvSpPr>
          <p:spPr bwMode="auto">
            <a:xfrm rot="2218889" flipH="1">
              <a:off x="5643522" y="3441503"/>
              <a:ext cx="1159785"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2"/>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36" name="Freeform 6"/>
            <p:cNvSpPr>
              <a:spLocks/>
            </p:cNvSpPr>
            <p:nvPr/>
          </p:nvSpPr>
          <p:spPr bwMode="auto">
            <a:xfrm rot="2218889" flipH="1">
              <a:off x="5711065" y="3511988"/>
              <a:ext cx="1012093"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138" name="CasetăText 87"/>
            <p:cNvSpPr txBox="1"/>
            <p:nvPr/>
          </p:nvSpPr>
          <p:spPr>
            <a:xfrm flipH="1">
              <a:off x="5753906" y="3852248"/>
              <a:ext cx="874992" cy="461665"/>
            </a:xfrm>
            <a:prstGeom prst="rect">
              <a:avLst/>
            </a:prstGeom>
            <a:noFill/>
          </p:spPr>
          <p:txBody>
            <a:bodyPr wrap="square" rtlCol="0">
              <a:normAutofit fontScale="92500" lnSpcReduction="20000"/>
            </a:bodyPr>
            <a:lstStyle/>
            <a:p>
              <a:pPr algn="ctr"/>
              <a:r>
                <a:rPr lang="en-US" sz="1100" dirty="0">
                  <a:solidFill>
                    <a:prstClr val="black"/>
                  </a:solidFill>
                </a:rPr>
                <a:t>Fire &amp; rescue service</a:t>
              </a:r>
            </a:p>
          </p:txBody>
        </p:sp>
      </p:grpSp>
      <p:grpSp>
        <p:nvGrpSpPr>
          <p:cNvPr id="7" name="Group 6"/>
          <p:cNvGrpSpPr/>
          <p:nvPr/>
        </p:nvGrpSpPr>
        <p:grpSpPr>
          <a:xfrm>
            <a:off x="6926320" y="3189045"/>
            <a:ext cx="1160252" cy="1116826"/>
            <a:chOff x="5607278" y="2331795"/>
            <a:chExt cx="1160252" cy="1116826"/>
          </a:xfrm>
        </p:grpSpPr>
        <p:sp>
          <p:nvSpPr>
            <p:cNvPr id="16" name="Freeform 6"/>
            <p:cNvSpPr>
              <a:spLocks/>
            </p:cNvSpPr>
            <p:nvPr/>
          </p:nvSpPr>
          <p:spPr bwMode="auto">
            <a:xfrm>
              <a:off x="5607278" y="2331795"/>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4"/>
            </a:solidFill>
            <a:ln>
              <a:noFill/>
            </a:ln>
          </p:spPr>
          <p:txBody>
            <a:bodyPr vert="horz" wrap="square" lIns="91440" tIns="45720" rIns="91440" bIns="45720" numCol="1" anchor="t" anchorCtr="0" compatLnSpc="1">
              <a:prstTxWarp prst="textNoShape">
                <a:avLst/>
              </a:prstTxWarp>
              <a:normAutofit/>
            </a:bodyPr>
            <a:lstStyle/>
            <a:p>
              <a:endParaRPr lang="en-US" dirty="0">
                <a:solidFill>
                  <a:prstClr val="black"/>
                </a:solidFill>
              </a:endParaRPr>
            </a:p>
          </p:txBody>
        </p:sp>
        <p:sp>
          <p:nvSpPr>
            <p:cNvPr id="36" name="Freeform 6"/>
            <p:cNvSpPr>
              <a:spLocks/>
            </p:cNvSpPr>
            <p:nvPr/>
          </p:nvSpPr>
          <p:spPr bwMode="auto">
            <a:xfrm>
              <a:off x="5686567" y="2406197"/>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62" name="CasetăText 87"/>
            <p:cNvSpPr txBox="1"/>
            <p:nvPr/>
          </p:nvSpPr>
          <p:spPr>
            <a:xfrm>
              <a:off x="5746820" y="2750802"/>
              <a:ext cx="875344" cy="461665"/>
            </a:xfrm>
            <a:prstGeom prst="rect">
              <a:avLst/>
            </a:prstGeom>
            <a:noFill/>
          </p:spPr>
          <p:txBody>
            <a:bodyPr wrap="square" rtlCol="0">
              <a:normAutofit fontScale="92500" lnSpcReduction="20000"/>
            </a:bodyPr>
            <a:lstStyle/>
            <a:p>
              <a:pPr algn="ctr"/>
              <a:r>
                <a:rPr lang="en-US" sz="1100" dirty="0">
                  <a:solidFill>
                    <a:prstClr val="black"/>
                  </a:solidFill>
                </a:rPr>
                <a:t>Environmental monitoring</a:t>
              </a:r>
            </a:p>
            <a:p>
              <a:pPr algn="ctr"/>
              <a:endParaRPr lang="en-US" sz="1100" dirty="0">
                <a:solidFill>
                  <a:prstClr val="black"/>
                </a:solidFill>
              </a:endParaRPr>
            </a:p>
          </p:txBody>
        </p:sp>
      </p:grpSp>
      <p:grpSp>
        <p:nvGrpSpPr>
          <p:cNvPr id="6" name="Group 5"/>
          <p:cNvGrpSpPr/>
          <p:nvPr/>
        </p:nvGrpSpPr>
        <p:grpSpPr>
          <a:xfrm>
            <a:off x="6309078" y="2344092"/>
            <a:ext cx="1160252" cy="1116826"/>
            <a:chOff x="4990036" y="1486842"/>
            <a:chExt cx="1160252" cy="1116826"/>
          </a:xfrm>
        </p:grpSpPr>
        <p:sp>
          <p:nvSpPr>
            <p:cNvPr id="15" name="Freeform 6"/>
            <p:cNvSpPr>
              <a:spLocks/>
            </p:cNvSpPr>
            <p:nvPr/>
          </p:nvSpPr>
          <p:spPr bwMode="auto">
            <a:xfrm rot="10800000">
              <a:off x="4990036" y="1486842"/>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3"/>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5" name="Freeform 6"/>
            <p:cNvSpPr>
              <a:spLocks/>
            </p:cNvSpPr>
            <p:nvPr/>
          </p:nvSpPr>
          <p:spPr bwMode="auto">
            <a:xfrm rot="10800000">
              <a:off x="5069325" y="1561244"/>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61" name="CasetăText 87"/>
            <p:cNvSpPr txBox="1"/>
            <p:nvPr/>
          </p:nvSpPr>
          <p:spPr>
            <a:xfrm>
              <a:off x="5135145" y="1892556"/>
              <a:ext cx="875344" cy="461665"/>
            </a:xfrm>
            <a:prstGeom prst="rect">
              <a:avLst/>
            </a:prstGeom>
            <a:noFill/>
          </p:spPr>
          <p:txBody>
            <a:bodyPr wrap="square" rtlCol="0">
              <a:normAutofit/>
            </a:bodyPr>
            <a:lstStyle/>
            <a:p>
              <a:pPr algn="ctr"/>
              <a:r>
                <a:rPr lang="en-US" sz="1100" dirty="0">
                  <a:solidFill>
                    <a:prstClr val="black"/>
                  </a:solidFill>
                </a:rPr>
                <a:t>Safety rules</a:t>
              </a:r>
            </a:p>
          </p:txBody>
        </p:sp>
      </p:grpSp>
      <p:grpSp>
        <p:nvGrpSpPr>
          <p:cNvPr id="4" name="Group 3"/>
          <p:cNvGrpSpPr/>
          <p:nvPr/>
        </p:nvGrpSpPr>
        <p:grpSpPr>
          <a:xfrm>
            <a:off x="4274962" y="2344092"/>
            <a:ext cx="1160252" cy="1116826"/>
            <a:chOff x="2955920" y="1486842"/>
            <a:chExt cx="1160252" cy="1116826"/>
          </a:xfrm>
        </p:grpSpPr>
        <p:sp>
          <p:nvSpPr>
            <p:cNvPr id="13" name="Freeform 6"/>
            <p:cNvSpPr>
              <a:spLocks/>
            </p:cNvSpPr>
            <p:nvPr/>
          </p:nvSpPr>
          <p:spPr bwMode="auto">
            <a:xfrm rot="10800000">
              <a:off x="2955920" y="1486842"/>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1"/>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3" name="Freeform 6"/>
            <p:cNvSpPr>
              <a:spLocks/>
            </p:cNvSpPr>
            <p:nvPr/>
          </p:nvSpPr>
          <p:spPr bwMode="auto">
            <a:xfrm rot="10800000">
              <a:off x="3035209" y="1561244"/>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59" name="CasetăText 87"/>
            <p:cNvSpPr txBox="1"/>
            <p:nvPr/>
          </p:nvSpPr>
          <p:spPr>
            <a:xfrm>
              <a:off x="3024691" y="1846772"/>
              <a:ext cx="1039146" cy="465707"/>
            </a:xfrm>
            <a:prstGeom prst="rect">
              <a:avLst/>
            </a:prstGeom>
            <a:noFill/>
          </p:spPr>
          <p:txBody>
            <a:bodyPr wrap="square" rtlCol="0">
              <a:noAutofit/>
            </a:bodyPr>
            <a:lstStyle/>
            <a:p>
              <a:pPr algn="ctr"/>
              <a:r>
                <a:rPr lang="en-US" sz="1050" dirty="0">
                  <a:solidFill>
                    <a:prstClr val="black"/>
                  </a:solidFill>
                </a:rPr>
                <a:t>Authorizations </a:t>
              </a:r>
            </a:p>
          </p:txBody>
        </p:sp>
      </p:grpSp>
      <p:grpSp>
        <p:nvGrpSpPr>
          <p:cNvPr id="5" name="Group 4"/>
          <p:cNvGrpSpPr/>
          <p:nvPr/>
        </p:nvGrpSpPr>
        <p:grpSpPr>
          <a:xfrm>
            <a:off x="5306140" y="1836442"/>
            <a:ext cx="1160252" cy="1116826"/>
            <a:chOff x="3987098" y="979192"/>
            <a:chExt cx="1160252" cy="1116826"/>
          </a:xfrm>
        </p:grpSpPr>
        <p:sp>
          <p:nvSpPr>
            <p:cNvPr id="14" name="Freeform 6"/>
            <p:cNvSpPr>
              <a:spLocks/>
            </p:cNvSpPr>
            <p:nvPr/>
          </p:nvSpPr>
          <p:spPr bwMode="auto">
            <a:xfrm>
              <a:off x="3987098" y="979192"/>
              <a:ext cx="1160252" cy="1116826"/>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accent5"/>
            </a:solidFill>
            <a:ln>
              <a:noFill/>
            </a:ln>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34" name="Freeform 6"/>
            <p:cNvSpPr>
              <a:spLocks/>
            </p:cNvSpPr>
            <p:nvPr/>
          </p:nvSpPr>
          <p:spPr bwMode="auto">
            <a:xfrm>
              <a:off x="4066387" y="1053594"/>
              <a:ext cx="1012501" cy="974605"/>
            </a:xfrm>
            <a:custGeom>
              <a:avLst/>
              <a:gdLst>
                <a:gd name="T0" fmla="*/ 172 w 518"/>
                <a:gd name="T1" fmla="*/ 493 h 493"/>
                <a:gd name="T2" fmla="*/ 67 w 518"/>
                <a:gd name="T3" fmla="*/ 417 h 493"/>
                <a:gd name="T4" fmla="*/ 14 w 518"/>
                <a:gd name="T5" fmla="*/ 251 h 493"/>
                <a:gd name="T6" fmla="*/ 54 w 518"/>
                <a:gd name="T7" fmla="*/ 128 h 493"/>
                <a:gd name="T8" fmla="*/ 194 w 518"/>
                <a:gd name="T9" fmla="*/ 26 h 493"/>
                <a:gd name="T10" fmla="*/ 324 w 518"/>
                <a:gd name="T11" fmla="*/ 26 h 493"/>
                <a:gd name="T12" fmla="*/ 464 w 518"/>
                <a:gd name="T13" fmla="*/ 128 h 493"/>
                <a:gd name="T14" fmla="*/ 504 w 518"/>
                <a:gd name="T15" fmla="*/ 251 h 493"/>
                <a:gd name="T16" fmla="*/ 451 w 518"/>
                <a:gd name="T17" fmla="*/ 417 h 493"/>
                <a:gd name="T18" fmla="*/ 346 w 518"/>
                <a:gd name="T19" fmla="*/ 493 h 493"/>
                <a:gd name="T20" fmla="*/ 172 w 518"/>
                <a:gd name="T21"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493">
                  <a:moveTo>
                    <a:pt x="172" y="493"/>
                  </a:moveTo>
                  <a:cubicBezTo>
                    <a:pt x="128" y="493"/>
                    <a:pt x="81" y="459"/>
                    <a:pt x="67" y="417"/>
                  </a:cubicBezTo>
                  <a:cubicBezTo>
                    <a:pt x="14" y="251"/>
                    <a:pt x="14" y="251"/>
                    <a:pt x="14" y="251"/>
                  </a:cubicBezTo>
                  <a:cubicBezTo>
                    <a:pt x="0" y="210"/>
                    <a:pt x="18" y="154"/>
                    <a:pt x="54" y="128"/>
                  </a:cubicBezTo>
                  <a:cubicBezTo>
                    <a:pt x="194" y="26"/>
                    <a:pt x="194" y="26"/>
                    <a:pt x="194" y="26"/>
                  </a:cubicBezTo>
                  <a:cubicBezTo>
                    <a:pt x="230" y="0"/>
                    <a:pt x="288" y="0"/>
                    <a:pt x="324" y="26"/>
                  </a:cubicBezTo>
                  <a:cubicBezTo>
                    <a:pt x="464" y="128"/>
                    <a:pt x="464" y="128"/>
                    <a:pt x="464" y="128"/>
                  </a:cubicBezTo>
                  <a:cubicBezTo>
                    <a:pt x="500" y="154"/>
                    <a:pt x="518" y="210"/>
                    <a:pt x="504" y="251"/>
                  </a:cubicBezTo>
                  <a:cubicBezTo>
                    <a:pt x="451" y="417"/>
                    <a:pt x="451" y="417"/>
                    <a:pt x="451" y="417"/>
                  </a:cubicBezTo>
                  <a:cubicBezTo>
                    <a:pt x="437" y="459"/>
                    <a:pt x="390" y="493"/>
                    <a:pt x="346" y="493"/>
                  </a:cubicBezTo>
                  <a:lnTo>
                    <a:pt x="172" y="49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p>
              <a:endParaRPr lang="en-US">
                <a:solidFill>
                  <a:prstClr val="black"/>
                </a:solidFill>
              </a:endParaRPr>
            </a:p>
          </p:txBody>
        </p:sp>
        <p:sp>
          <p:nvSpPr>
            <p:cNvPr id="60" name="CasetăText 87"/>
            <p:cNvSpPr txBox="1"/>
            <p:nvPr/>
          </p:nvSpPr>
          <p:spPr>
            <a:xfrm>
              <a:off x="4059307" y="1386081"/>
              <a:ext cx="1018328" cy="461665"/>
            </a:xfrm>
            <a:prstGeom prst="rect">
              <a:avLst/>
            </a:prstGeom>
            <a:noFill/>
          </p:spPr>
          <p:txBody>
            <a:bodyPr wrap="square" rtlCol="0">
              <a:noAutofit/>
            </a:bodyPr>
            <a:lstStyle/>
            <a:p>
              <a:pPr algn="ctr"/>
              <a:r>
                <a:rPr lang="en-US" sz="1100" dirty="0">
                  <a:solidFill>
                    <a:prstClr val="black"/>
                  </a:solidFill>
                </a:rPr>
                <a:t>Support</a:t>
              </a:r>
            </a:p>
          </p:txBody>
        </p:sp>
      </p:grpSp>
      <p:sp>
        <p:nvSpPr>
          <p:cNvPr id="89" name="Rectangle 4"/>
          <p:cNvSpPr>
            <a:spLocks noGrp="1" noChangeArrowheads="1"/>
          </p:cNvSpPr>
          <p:nvPr>
            <p:ph type="title"/>
          </p:nvPr>
        </p:nvSpPr>
        <p:spPr>
          <a:xfrm>
            <a:off x="474893" y="-90983"/>
            <a:ext cx="10515600" cy="1325563"/>
          </a:xfrm>
        </p:spPr>
        <p:txBody>
          <a:bodyPr>
            <a:normAutofit/>
          </a:bodyPr>
          <a:lstStyle/>
          <a:p>
            <a:pPr algn="ctr"/>
            <a:r>
              <a:rPr lang="en-GB" dirty="0">
                <a:solidFill>
                  <a:srgbClr val="0055A0"/>
                </a:solidFill>
                <a:latin typeface="Arial" charset="0"/>
                <a:ea typeface="ＭＳ Ｐゴシック" charset="0"/>
                <a:cs typeface="ＭＳ Ｐゴシック" charset="0"/>
              </a:rPr>
              <a:t>Stakeholders </a:t>
            </a:r>
            <a:endParaRPr lang="en-US" dirty="0">
              <a:solidFill>
                <a:srgbClr val="0055A0"/>
              </a:solidFill>
              <a:latin typeface="Arial" charset="0"/>
              <a:ea typeface="ＭＳ Ｐゴシック" charset="0"/>
              <a:cs typeface="ＭＳ Ｐゴシック" charset="0"/>
            </a:endParaRPr>
          </a:p>
        </p:txBody>
      </p:sp>
      <p:sp>
        <p:nvSpPr>
          <p:cNvPr id="17" name="Slide Number Placeholder 16"/>
          <p:cNvSpPr>
            <a:spLocks noGrp="1"/>
          </p:cNvSpPr>
          <p:nvPr>
            <p:ph type="sldNum" sz="quarter" idx="12"/>
          </p:nvPr>
        </p:nvSpPr>
        <p:spPr/>
        <p:txBody>
          <a:bodyPr/>
          <a:lstStyle/>
          <a:p>
            <a:fld id="{17918391-D411-FE40-AAD7-861AE5233E0E}" type="slidenum">
              <a:rPr lang="en-US" smtClean="0"/>
              <a:pPr/>
              <a:t>6</a:t>
            </a:fld>
            <a:endParaRPr lang="en-US" dirty="0"/>
          </a:p>
        </p:txBody>
      </p:sp>
      <p:sp>
        <p:nvSpPr>
          <p:cNvPr id="63" name="TextBox 62">
            <a:extLst>
              <a:ext uri="{FF2B5EF4-FFF2-40B4-BE49-F238E27FC236}">
                <a16:creationId xmlns:a16="http://schemas.microsoft.com/office/drawing/2014/main" id="{E1E9A59A-C983-4141-8BA6-5DD2A84A7F0B}"/>
              </a:ext>
            </a:extLst>
          </p:cNvPr>
          <p:cNvSpPr txBox="1"/>
          <p:nvPr/>
        </p:nvSpPr>
        <p:spPr>
          <a:xfrm>
            <a:off x="66164" y="3632280"/>
            <a:ext cx="3539944" cy="1354217"/>
          </a:xfrm>
          <a:prstGeom prst="rect">
            <a:avLst/>
          </a:prstGeom>
          <a:noFill/>
          <a:ln>
            <a:solidFill>
              <a:srgbClr val="FF0000"/>
            </a:solidFill>
          </a:ln>
        </p:spPr>
        <p:txBody>
          <a:bodyPr wrap="square" rtlCol="0">
            <a:spAutoFit/>
          </a:bodyPr>
          <a:lstStyle/>
          <a:p>
            <a:pPr algn="ctr"/>
            <a:r>
              <a:rPr lang="en-GB" dirty="0"/>
              <a:t>ALL CERN Units and Departments, including their partners (institutes etc)</a:t>
            </a:r>
          </a:p>
          <a:p>
            <a:r>
              <a:rPr lang="en-GB" sz="1400" dirty="0"/>
              <a:t>For the safe operation of CERN’s accelerators, experiments and premises</a:t>
            </a:r>
          </a:p>
        </p:txBody>
      </p:sp>
      <p:sp>
        <p:nvSpPr>
          <p:cNvPr id="65" name="TextBox 64">
            <a:extLst>
              <a:ext uri="{FF2B5EF4-FFF2-40B4-BE49-F238E27FC236}">
                <a16:creationId xmlns:a16="http://schemas.microsoft.com/office/drawing/2014/main" id="{D2DFAC39-D87F-4E43-9049-B72D2092912F}"/>
              </a:ext>
            </a:extLst>
          </p:cNvPr>
          <p:cNvSpPr txBox="1"/>
          <p:nvPr/>
        </p:nvSpPr>
        <p:spPr>
          <a:xfrm>
            <a:off x="8210441" y="3263447"/>
            <a:ext cx="3896247" cy="2554545"/>
          </a:xfrm>
          <a:prstGeom prst="rect">
            <a:avLst/>
          </a:prstGeom>
          <a:noFill/>
          <a:ln>
            <a:solidFill>
              <a:srgbClr val="FF0000"/>
            </a:solidFill>
          </a:ln>
        </p:spPr>
        <p:txBody>
          <a:bodyPr wrap="square" rtlCol="0">
            <a:spAutoFit/>
          </a:bodyPr>
          <a:lstStyle/>
          <a:p>
            <a:pPr marL="342900" indent="-342900">
              <a:buFont typeface="Arial" panose="020B0604020202020204" pitchFamily="34" charset="0"/>
              <a:buChar char="•"/>
            </a:pPr>
            <a:r>
              <a:rPr lang="en-GB" sz="2000" dirty="0"/>
              <a:t>Host States Authorities in Matters of Radiation Protection and Radiation Safety</a:t>
            </a:r>
          </a:p>
          <a:p>
            <a:pPr marL="342900" indent="-342900">
              <a:buFont typeface="Arial" panose="020B0604020202020204" pitchFamily="34" charset="0"/>
              <a:buChar char="•"/>
            </a:pPr>
            <a:r>
              <a:rPr lang="en-GB" sz="2000" dirty="0"/>
              <a:t>Local Authorities in matters of Environmental Protection</a:t>
            </a:r>
          </a:p>
          <a:p>
            <a:pPr marL="342900" indent="-342900">
              <a:buFont typeface="Arial" panose="020B0604020202020204" pitchFamily="34" charset="0"/>
              <a:buChar char="•"/>
            </a:pPr>
            <a:r>
              <a:rPr lang="en-GB" sz="2000" dirty="0"/>
              <a:t>Fire and Rescue Services in France and Switzerland</a:t>
            </a:r>
          </a:p>
        </p:txBody>
      </p:sp>
      <p:pic>
        <p:nvPicPr>
          <p:cNvPr id="37" name="Picture 36" descr="A picture containing sky, mountain, outdoor, nature&#10;&#10;Description automatically generated">
            <a:extLst>
              <a:ext uri="{FF2B5EF4-FFF2-40B4-BE49-F238E27FC236}">
                <a16:creationId xmlns:a16="http://schemas.microsoft.com/office/drawing/2014/main" id="{517D743E-7B78-4436-B96E-B58320716EFE}"/>
              </a:ext>
            </a:extLst>
          </p:cNvPr>
          <p:cNvPicPr>
            <a:picLocks noChangeAspect="1"/>
          </p:cNvPicPr>
          <p:nvPr/>
        </p:nvPicPr>
        <p:blipFill>
          <a:blip r:embed="rId2"/>
          <a:stretch>
            <a:fillRect/>
          </a:stretch>
        </p:blipFill>
        <p:spPr>
          <a:xfrm>
            <a:off x="41883" y="1094839"/>
            <a:ext cx="4082432" cy="2153370"/>
          </a:xfrm>
          <a:prstGeom prst="rect">
            <a:avLst/>
          </a:prstGeom>
        </p:spPr>
      </p:pic>
      <p:pic>
        <p:nvPicPr>
          <p:cNvPr id="39" name="Picture 38">
            <a:extLst>
              <a:ext uri="{FF2B5EF4-FFF2-40B4-BE49-F238E27FC236}">
                <a16:creationId xmlns:a16="http://schemas.microsoft.com/office/drawing/2014/main" id="{06C4F3A1-B867-4896-8465-96272433C660}"/>
              </a:ext>
            </a:extLst>
          </p:cNvPr>
          <p:cNvPicPr>
            <a:picLocks noChangeAspect="1"/>
          </p:cNvPicPr>
          <p:nvPr/>
        </p:nvPicPr>
        <p:blipFill rotWithShape="1">
          <a:blip r:embed="rId3"/>
          <a:srcRect b="29337"/>
          <a:stretch/>
        </p:blipFill>
        <p:spPr>
          <a:xfrm>
            <a:off x="8288107" y="746616"/>
            <a:ext cx="3429000" cy="2423040"/>
          </a:xfrm>
          <a:prstGeom prst="rect">
            <a:avLst/>
          </a:prstGeom>
        </p:spPr>
      </p:pic>
      <p:sp>
        <p:nvSpPr>
          <p:cNvPr id="51" name="Footer Placeholder 4">
            <a:extLst>
              <a:ext uri="{FF2B5EF4-FFF2-40B4-BE49-F238E27FC236}">
                <a16:creationId xmlns:a16="http://schemas.microsoft.com/office/drawing/2014/main" id="{8C407656-8363-4292-A898-0256E4F87E90}"/>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510867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1689C171-40AC-4432-892F-1AC4C5D5CBC8}"/>
              </a:ext>
            </a:extLst>
          </p:cNvPr>
          <p:cNvGraphicFramePr>
            <a:graphicFrameLocks noGrp="1"/>
          </p:cNvGraphicFramePr>
          <p:nvPr>
            <p:ph idx="1"/>
          </p:nvPr>
        </p:nvGraphicFramePr>
        <p:xfrm>
          <a:off x="407987" y="956283"/>
          <a:ext cx="11376025" cy="51233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a:extLst>
              <a:ext uri="{FF2B5EF4-FFF2-40B4-BE49-F238E27FC236}">
                <a16:creationId xmlns:a16="http://schemas.microsoft.com/office/drawing/2014/main" id="{AF2DFA4E-3B68-4CDD-B805-667AE6BA29FF}"/>
              </a:ext>
            </a:extLst>
          </p:cNvPr>
          <p:cNvCxnSpPr/>
          <p:nvPr/>
        </p:nvCxnSpPr>
        <p:spPr>
          <a:xfrm flipH="1" flipV="1">
            <a:off x="2009422" y="1597979"/>
            <a:ext cx="1799098" cy="33735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61D8C87-7038-4F9E-9D1D-C72D8A760546}"/>
              </a:ext>
            </a:extLst>
          </p:cNvPr>
          <p:cNvSpPr txBox="1"/>
          <p:nvPr/>
        </p:nvSpPr>
        <p:spPr>
          <a:xfrm rot="612000">
            <a:off x="2388093" y="1413313"/>
            <a:ext cx="1322772" cy="369332"/>
          </a:xfrm>
          <a:prstGeom prst="rect">
            <a:avLst/>
          </a:prstGeom>
          <a:noFill/>
        </p:spPr>
        <p:txBody>
          <a:bodyPr wrap="square" rtlCol="0">
            <a:spAutoFit/>
          </a:bodyPr>
          <a:lstStyle/>
          <a:p>
            <a:r>
              <a:rPr lang="fr-CH" dirty="0">
                <a:solidFill>
                  <a:schemeClr val="accent1"/>
                </a:solidFill>
              </a:rPr>
              <a:t>Reports to</a:t>
            </a:r>
            <a:endParaRPr lang="en-GB" dirty="0">
              <a:solidFill>
                <a:schemeClr val="accent1"/>
              </a:solidFill>
            </a:endParaRPr>
          </a:p>
        </p:txBody>
      </p:sp>
      <p:sp>
        <p:nvSpPr>
          <p:cNvPr id="3" name="Title 2">
            <a:extLst>
              <a:ext uri="{FF2B5EF4-FFF2-40B4-BE49-F238E27FC236}">
                <a16:creationId xmlns:a16="http://schemas.microsoft.com/office/drawing/2014/main" id="{7CB09A53-AFAF-4175-A018-E70CF0DAFF57}"/>
              </a:ext>
            </a:extLst>
          </p:cNvPr>
          <p:cNvSpPr>
            <a:spLocks noGrp="1"/>
          </p:cNvSpPr>
          <p:nvPr>
            <p:ph type="title"/>
          </p:nvPr>
        </p:nvSpPr>
        <p:spPr>
          <a:xfrm>
            <a:off x="407987" y="247170"/>
            <a:ext cx="11376025" cy="582752"/>
          </a:xfrm>
        </p:spPr>
        <p:txBody>
          <a:bodyPr>
            <a:normAutofit fontScale="90000"/>
          </a:bodyPr>
          <a:lstStyle/>
          <a:p>
            <a:r>
              <a:rPr lang="fr-CH" dirty="0"/>
              <a:t>HSE Unit - 2021 Structure</a:t>
            </a:r>
            <a:endParaRPr lang="en-GB" dirty="0"/>
          </a:p>
        </p:txBody>
      </p:sp>
      <p:sp>
        <p:nvSpPr>
          <p:cNvPr id="6" name="Slide Number Placeholder 5">
            <a:extLst>
              <a:ext uri="{FF2B5EF4-FFF2-40B4-BE49-F238E27FC236}">
                <a16:creationId xmlns:a16="http://schemas.microsoft.com/office/drawing/2014/main" id="{EC897E17-F1A1-4E91-9610-9A870414A5C1}"/>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5" name="Rectangle: Rounded Corners 14">
            <a:extLst>
              <a:ext uri="{FF2B5EF4-FFF2-40B4-BE49-F238E27FC236}">
                <a16:creationId xmlns:a16="http://schemas.microsoft.com/office/drawing/2014/main" id="{E59470FC-E542-4FA1-8F8D-F588084762E2}"/>
              </a:ext>
            </a:extLst>
          </p:cNvPr>
          <p:cNvSpPr/>
          <p:nvPr/>
        </p:nvSpPr>
        <p:spPr>
          <a:xfrm>
            <a:off x="8649593" y="956283"/>
            <a:ext cx="3185008" cy="1352087"/>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err="1">
                <a:solidFill>
                  <a:schemeClr val="tx1"/>
                </a:solidFill>
              </a:rPr>
              <a:t>Workforce</a:t>
            </a:r>
            <a:r>
              <a:rPr lang="fr-CH" dirty="0">
                <a:solidFill>
                  <a:schemeClr val="tx1"/>
                </a:solidFill>
              </a:rPr>
              <a:t> [</a:t>
            </a:r>
            <a:r>
              <a:rPr lang="fr-CH" dirty="0" err="1">
                <a:solidFill>
                  <a:schemeClr val="tx1"/>
                </a:solidFill>
              </a:rPr>
              <a:t>FTEs</a:t>
            </a:r>
            <a:r>
              <a:rPr lang="fr-CH" dirty="0">
                <a:solidFill>
                  <a:schemeClr val="tx1"/>
                </a:solidFill>
              </a:rPr>
              <a:t>]</a:t>
            </a:r>
          </a:p>
          <a:p>
            <a:pPr>
              <a:tabLst>
                <a:tab pos="858838" algn="l"/>
              </a:tabLst>
            </a:pPr>
            <a:r>
              <a:rPr lang="fr-CH" dirty="0">
                <a:solidFill>
                  <a:schemeClr val="tx1"/>
                </a:solidFill>
              </a:rPr>
              <a:t>Staff: 	160</a:t>
            </a:r>
          </a:p>
          <a:p>
            <a:pPr>
              <a:tabLst>
                <a:tab pos="914400" algn="l"/>
              </a:tabLst>
            </a:pPr>
            <a:r>
              <a:rPr lang="fr-CH" dirty="0" err="1">
                <a:solidFill>
                  <a:schemeClr val="tx1"/>
                </a:solidFill>
              </a:rPr>
              <a:t>Fellows</a:t>
            </a:r>
            <a:r>
              <a:rPr lang="fr-CH" dirty="0">
                <a:solidFill>
                  <a:schemeClr val="tx1"/>
                </a:solidFill>
              </a:rPr>
              <a:t>: 35</a:t>
            </a:r>
          </a:p>
          <a:p>
            <a:pPr>
              <a:tabLst>
                <a:tab pos="914400" algn="l"/>
              </a:tabLst>
            </a:pPr>
            <a:r>
              <a:rPr lang="fr-CH" dirty="0" err="1">
                <a:solidFill>
                  <a:schemeClr val="tx1"/>
                </a:solidFill>
              </a:rPr>
              <a:t>MPAs</a:t>
            </a:r>
            <a:r>
              <a:rPr lang="fr-CH" dirty="0">
                <a:solidFill>
                  <a:schemeClr val="tx1"/>
                </a:solidFill>
              </a:rPr>
              <a:t>: 	17</a:t>
            </a:r>
          </a:p>
        </p:txBody>
      </p:sp>
      <p:sp>
        <p:nvSpPr>
          <p:cNvPr id="2" name="Right Brace 1">
            <a:extLst>
              <a:ext uri="{FF2B5EF4-FFF2-40B4-BE49-F238E27FC236}">
                <a16:creationId xmlns:a16="http://schemas.microsoft.com/office/drawing/2014/main" id="{5222A671-69A3-4F23-B551-131C1EF4EB02}"/>
              </a:ext>
            </a:extLst>
          </p:cNvPr>
          <p:cNvSpPr/>
          <p:nvPr/>
        </p:nvSpPr>
        <p:spPr>
          <a:xfrm>
            <a:off x="10113579" y="1355834"/>
            <a:ext cx="134007" cy="541014"/>
          </a:xfrm>
          <a:prstGeom prst="righ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8DBF340E-5988-4A35-A7F2-6885C1D9603A}"/>
              </a:ext>
            </a:extLst>
          </p:cNvPr>
          <p:cNvSpPr txBox="1"/>
          <p:nvPr/>
        </p:nvSpPr>
        <p:spPr>
          <a:xfrm>
            <a:off x="10337878" y="1441675"/>
            <a:ext cx="1446134" cy="369332"/>
          </a:xfrm>
          <a:prstGeom prst="rect">
            <a:avLst/>
          </a:prstGeom>
          <a:noFill/>
        </p:spPr>
        <p:txBody>
          <a:bodyPr wrap="square" rtlCol="0">
            <a:spAutoFit/>
          </a:bodyPr>
          <a:lstStyle/>
          <a:p>
            <a:r>
              <a:rPr lang="fr-CH" dirty="0" err="1"/>
              <a:t>MPEs</a:t>
            </a:r>
            <a:r>
              <a:rPr lang="fr-CH" dirty="0"/>
              <a:t>:  195</a:t>
            </a:r>
            <a:endParaRPr lang="en-GB" dirty="0"/>
          </a:p>
        </p:txBody>
      </p:sp>
      <p:sp>
        <p:nvSpPr>
          <p:cNvPr id="17" name="Footer Placeholder 4">
            <a:extLst>
              <a:ext uri="{FF2B5EF4-FFF2-40B4-BE49-F238E27FC236}">
                <a16:creationId xmlns:a16="http://schemas.microsoft.com/office/drawing/2014/main" id="{6C82504F-9B7C-4A22-8B4C-3DF8D3BFDF8E}"/>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77895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7F4DF-D0AD-4F4D-A500-74FE0260674D}"/>
              </a:ext>
            </a:extLst>
          </p:cNvPr>
          <p:cNvSpPr>
            <a:spLocks noGrp="1"/>
          </p:cNvSpPr>
          <p:nvPr>
            <p:ph type="title"/>
          </p:nvPr>
        </p:nvSpPr>
        <p:spPr>
          <a:xfrm>
            <a:off x="838200" y="207871"/>
            <a:ext cx="10515600" cy="963981"/>
          </a:xfrm>
        </p:spPr>
        <p:txBody>
          <a:bodyPr>
            <a:normAutofit fontScale="90000"/>
          </a:bodyPr>
          <a:lstStyle/>
          <a:p>
            <a:r>
              <a:rPr lang="fr-CH" dirty="0"/>
              <a:t>HSE 2021 – Transversal Services Group</a:t>
            </a:r>
            <a:endParaRPr lang="en-GB" dirty="0"/>
          </a:p>
        </p:txBody>
      </p:sp>
      <p:sp>
        <p:nvSpPr>
          <p:cNvPr id="4" name="Date Placeholder 3">
            <a:extLst>
              <a:ext uri="{FF2B5EF4-FFF2-40B4-BE49-F238E27FC236}">
                <a16:creationId xmlns:a16="http://schemas.microsoft.com/office/drawing/2014/main" id="{553B1F55-962D-486A-9DE3-A52E055D70DE}"/>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F9A94D4A-68DB-4D01-BFBA-1242A31EB851}"/>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aphicFrame>
        <p:nvGraphicFramePr>
          <p:cNvPr id="7" name="Content Placeholder 6">
            <a:extLst>
              <a:ext uri="{FF2B5EF4-FFF2-40B4-BE49-F238E27FC236}">
                <a16:creationId xmlns:a16="http://schemas.microsoft.com/office/drawing/2014/main" id="{6D07CB27-D25E-44D9-AFAD-B142BA1B53C7}"/>
              </a:ext>
            </a:extLst>
          </p:cNvPr>
          <p:cNvGraphicFramePr>
            <a:graphicFrameLocks noGrp="1"/>
          </p:cNvGraphicFramePr>
          <p:nvPr>
            <p:ph idx="1"/>
          </p:nvPr>
        </p:nvGraphicFramePr>
        <p:xfrm>
          <a:off x="838200" y="1460500"/>
          <a:ext cx="10515600" cy="4184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Rounded Corners 7">
            <a:extLst>
              <a:ext uri="{FF2B5EF4-FFF2-40B4-BE49-F238E27FC236}">
                <a16:creationId xmlns:a16="http://schemas.microsoft.com/office/drawing/2014/main" id="{1462784B-FB2A-4BB6-9BA3-399DDAF1B1EC}"/>
              </a:ext>
            </a:extLst>
          </p:cNvPr>
          <p:cNvSpPr/>
          <p:nvPr/>
        </p:nvSpPr>
        <p:spPr>
          <a:xfrm>
            <a:off x="1103898" y="3129455"/>
            <a:ext cx="1928647" cy="2723124"/>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rgbClr val="FF0000"/>
              </a:solidFill>
            </a:endParaRPr>
          </a:p>
          <a:p>
            <a:pPr algn="ctr"/>
            <a:r>
              <a:rPr lang="fr-CH" dirty="0" err="1">
                <a:solidFill>
                  <a:srgbClr val="FF0000"/>
                </a:solidFill>
              </a:rPr>
              <a:t>From</a:t>
            </a:r>
            <a:r>
              <a:rPr lang="fr-CH" dirty="0">
                <a:solidFill>
                  <a:srgbClr val="FF0000"/>
                </a:solidFill>
              </a:rPr>
              <a:t> DI</a:t>
            </a:r>
            <a:endParaRPr lang="en-GB" dirty="0">
              <a:solidFill>
                <a:srgbClr val="FF0000"/>
              </a:solidFill>
            </a:endParaRPr>
          </a:p>
        </p:txBody>
      </p:sp>
      <p:sp>
        <p:nvSpPr>
          <p:cNvPr id="9" name="Rectangle: Rounded Corners 8">
            <a:extLst>
              <a:ext uri="{FF2B5EF4-FFF2-40B4-BE49-F238E27FC236}">
                <a16:creationId xmlns:a16="http://schemas.microsoft.com/office/drawing/2014/main" id="{E9B02B85-67DB-46F3-B610-2A2CF5F9E87E}"/>
              </a:ext>
            </a:extLst>
          </p:cNvPr>
          <p:cNvSpPr/>
          <p:nvPr/>
        </p:nvSpPr>
        <p:spPr>
          <a:xfrm>
            <a:off x="3126253" y="3129455"/>
            <a:ext cx="1928647" cy="2723124"/>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rgbClr val="FF0000"/>
              </a:solidFill>
            </a:endParaRPr>
          </a:p>
          <a:p>
            <a:pPr algn="ctr"/>
            <a:r>
              <a:rPr lang="fr-CH" dirty="0" err="1">
                <a:solidFill>
                  <a:srgbClr val="FF0000"/>
                </a:solidFill>
              </a:rPr>
              <a:t>Centralized</a:t>
            </a:r>
            <a:endParaRPr lang="en-GB" dirty="0">
              <a:solidFill>
                <a:srgbClr val="FF0000"/>
              </a:solidFill>
            </a:endParaRPr>
          </a:p>
        </p:txBody>
      </p:sp>
      <p:sp>
        <p:nvSpPr>
          <p:cNvPr id="10" name="Rectangle: Rounded Corners 9">
            <a:extLst>
              <a:ext uri="{FF2B5EF4-FFF2-40B4-BE49-F238E27FC236}">
                <a16:creationId xmlns:a16="http://schemas.microsoft.com/office/drawing/2014/main" id="{56FDA221-5FE3-4686-8F2F-081AB40D4DFA}"/>
              </a:ext>
            </a:extLst>
          </p:cNvPr>
          <p:cNvSpPr/>
          <p:nvPr/>
        </p:nvSpPr>
        <p:spPr>
          <a:xfrm>
            <a:off x="5137457" y="3129455"/>
            <a:ext cx="1928647" cy="2723124"/>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rgbClr val="FF0000"/>
              </a:solidFill>
            </a:endParaRPr>
          </a:p>
          <a:p>
            <a:pPr algn="ctr"/>
            <a:r>
              <a:rPr lang="fr-CH" dirty="0" err="1">
                <a:solidFill>
                  <a:srgbClr val="FF0000"/>
                </a:solidFill>
              </a:rPr>
              <a:t>From</a:t>
            </a:r>
            <a:r>
              <a:rPr lang="fr-CH" dirty="0">
                <a:solidFill>
                  <a:srgbClr val="FF0000"/>
                </a:solidFill>
              </a:rPr>
              <a:t> TC</a:t>
            </a:r>
            <a:endParaRPr lang="en-GB" dirty="0">
              <a:solidFill>
                <a:srgbClr val="FF0000"/>
              </a:solidFill>
            </a:endParaRPr>
          </a:p>
        </p:txBody>
      </p:sp>
      <p:sp>
        <p:nvSpPr>
          <p:cNvPr id="11" name="Rectangle: Rounded Corners 10">
            <a:extLst>
              <a:ext uri="{FF2B5EF4-FFF2-40B4-BE49-F238E27FC236}">
                <a16:creationId xmlns:a16="http://schemas.microsoft.com/office/drawing/2014/main" id="{C0F4CD16-D44E-41C3-BCFD-85CF4C52E1CA}"/>
              </a:ext>
            </a:extLst>
          </p:cNvPr>
          <p:cNvSpPr/>
          <p:nvPr/>
        </p:nvSpPr>
        <p:spPr>
          <a:xfrm>
            <a:off x="7146632" y="3129455"/>
            <a:ext cx="1928647" cy="2723124"/>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rgbClr val="FF0000"/>
              </a:solidFill>
            </a:endParaRPr>
          </a:p>
          <a:p>
            <a:pPr algn="ctr"/>
            <a:r>
              <a:rPr lang="fr-CH" dirty="0" err="1">
                <a:solidFill>
                  <a:srgbClr val="FF0000"/>
                </a:solidFill>
              </a:rPr>
              <a:t>From</a:t>
            </a:r>
            <a:r>
              <a:rPr lang="fr-CH" dirty="0">
                <a:solidFill>
                  <a:srgbClr val="FF0000"/>
                </a:solidFill>
              </a:rPr>
              <a:t> CEN</a:t>
            </a:r>
            <a:endParaRPr lang="en-GB" dirty="0">
              <a:solidFill>
                <a:srgbClr val="FF0000"/>
              </a:solidFill>
            </a:endParaRPr>
          </a:p>
        </p:txBody>
      </p:sp>
      <p:sp>
        <p:nvSpPr>
          <p:cNvPr id="12" name="Rectangle: Rounded Corners 11">
            <a:extLst>
              <a:ext uri="{FF2B5EF4-FFF2-40B4-BE49-F238E27FC236}">
                <a16:creationId xmlns:a16="http://schemas.microsoft.com/office/drawing/2014/main" id="{A7A85274-1456-4CF7-926C-8668CEB251D4}"/>
              </a:ext>
            </a:extLst>
          </p:cNvPr>
          <p:cNvSpPr/>
          <p:nvPr/>
        </p:nvSpPr>
        <p:spPr>
          <a:xfrm>
            <a:off x="9166958" y="3129455"/>
            <a:ext cx="1928647" cy="2723124"/>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solidFill>
                <a:srgbClr val="FF0000"/>
              </a:solidFill>
            </a:endParaRPr>
          </a:p>
          <a:p>
            <a:pPr algn="ctr"/>
            <a:r>
              <a:rPr lang="fr-CH" dirty="0">
                <a:solidFill>
                  <a:srgbClr val="FF0000"/>
                </a:solidFill>
              </a:rPr>
              <a:t>New</a:t>
            </a:r>
            <a:endParaRPr lang="en-GB" dirty="0">
              <a:solidFill>
                <a:srgbClr val="FF0000"/>
              </a:solidFill>
            </a:endParaRPr>
          </a:p>
        </p:txBody>
      </p:sp>
      <p:sp>
        <p:nvSpPr>
          <p:cNvPr id="13" name="Rectangle: Rounded Corners 12">
            <a:extLst>
              <a:ext uri="{FF2B5EF4-FFF2-40B4-BE49-F238E27FC236}">
                <a16:creationId xmlns:a16="http://schemas.microsoft.com/office/drawing/2014/main" id="{6F8426B5-F744-40E6-ACC8-F35AF2359930}"/>
              </a:ext>
            </a:extLst>
          </p:cNvPr>
          <p:cNvSpPr/>
          <p:nvPr/>
        </p:nvSpPr>
        <p:spPr>
          <a:xfrm>
            <a:off x="4789714" y="2287342"/>
            <a:ext cx="2590800" cy="553465"/>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14" name="Rectangle: Rounded Corners 13">
            <a:extLst>
              <a:ext uri="{FF2B5EF4-FFF2-40B4-BE49-F238E27FC236}">
                <a16:creationId xmlns:a16="http://schemas.microsoft.com/office/drawing/2014/main" id="{1342D8F9-6ACE-4645-89C0-F9B4DD46FB6D}"/>
              </a:ext>
            </a:extLst>
          </p:cNvPr>
          <p:cNvSpPr/>
          <p:nvPr/>
        </p:nvSpPr>
        <p:spPr>
          <a:xfrm>
            <a:off x="8625945" y="1171852"/>
            <a:ext cx="3185008" cy="1352087"/>
          </a:xfrm>
          <a:prstGeom prst="roundRect">
            <a:avLst/>
          </a:prstGeom>
          <a:solidFill>
            <a:schemeClr val="accent5">
              <a:lumMod val="20000"/>
              <a:lumOff val="80000"/>
              <a:alpha val="4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err="1">
                <a:solidFill>
                  <a:schemeClr val="tx1"/>
                </a:solidFill>
              </a:rPr>
              <a:t>Workforce</a:t>
            </a:r>
            <a:r>
              <a:rPr lang="fr-CH" dirty="0">
                <a:solidFill>
                  <a:schemeClr val="tx1"/>
                </a:solidFill>
              </a:rPr>
              <a:t> [</a:t>
            </a:r>
            <a:r>
              <a:rPr lang="fr-CH" dirty="0" err="1">
                <a:solidFill>
                  <a:schemeClr val="tx1"/>
                </a:solidFill>
              </a:rPr>
              <a:t>FTEs</a:t>
            </a:r>
            <a:r>
              <a:rPr lang="fr-CH" dirty="0">
                <a:solidFill>
                  <a:schemeClr val="tx1"/>
                </a:solidFill>
              </a:rPr>
              <a:t>]</a:t>
            </a:r>
          </a:p>
          <a:p>
            <a:pPr>
              <a:tabLst>
                <a:tab pos="858838" algn="l"/>
              </a:tabLst>
            </a:pPr>
            <a:r>
              <a:rPr lang="fr-CH" dirty="0">
                <a:solidFill>
                  <a:schemeClr val="tx1"/>
                </a:solidFill>
              </a:rPr>
              <a:t>Staff: 	10</a:t>
            </a:r>
          </a:p>
          <a:p>
            <a:pPr>
              <a:tabLst>
                <a:tab pos="914400" algn="l"/>
              </a:tabLst>
            </a:pPr>
            <a:r>
              <a:rPr lang="fr-CH" dirty="0" err="1">
                <a:solidFill>
                  <a:schemeClr val="tx1"/>
                </a:solidFill>
              </a:rPr>
              <a:t>Fellows</a:t>
            </a:r>
            <a:r>
              <a:rPr lang="fr-CH" dirty="0">
                <a:solidFill>
                  <a:schemeClr val="tx1"/>
                </a:solidFill>
              </a:rPr>
              <a:t>:	6</a:t>
            </a:r>
          </a:p>
          <a:p>
            <a:pPr>
              <a:tabLst>
                <a:tab pos="914400" algn="l"/>
              </a:tabLst>
            </a:pPr>
            <a:r>
              <a:rPr lang="fr-CH" dirty="0" err="1">
                <a:solidFill>
                  <a:schemeClr val="tx1"/>
                </a:solidFill>
              </a:rPr>
              <a:t>MPAs</a:t>
            </a:r>
            <a:r>
              <a:rPr lang="fr-CH" dirty="0">
                <a:solidFill>
                  <a:schemeClr val="tx1"/>
                </a:solidFill>
              </a:rPr>
              <a:t>: 	2</a:t>
            </a:r>
          </a:p>
        </p:txBody>
      </p:sp>
      <p:sp>
        <p:nvSpPr>
          <p:cNvPr id="15" name="Footer Placeholder 4">
            <a:extLst>
              <a:ext uri="{FF2B5EF4-FFF2-40B4-BE49-F238E27FC236}">
                <a16:creationId xmlns:a16="http://schemas.microsoft.com/office/drawing/2014/main" id="{90A9BA3E-67B8-4332-9AF7-56C0C659539A}"/>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420594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E1CFE7DE-7B66-4FE3-B211-B7A7AEF39697}"/>
              </a:ext>
            </a:extLst>
          </p:cNvPr>
          <p:cNvPicPr>
            <a:picLocks noGrp="1" noChangeAspect="1"/>
          </p:cNvPicPr>
          <p:nvPr>
            <p:ph idx="1"/>
          </p:nvPr>
        </p:nvPicPr>
        <p:blipFill>
          <a:blip r:embed="rId2"/>
          <a:stretch>
            <a:fillRect/>
          </a:stretch>
        </p:blipFill>
        <p:spPr>
          <a:xfrm>
            <a:off x="585206" y="1201850"/>
            <a:ext cx="8028363" cy="4454300"/>
          </a:xfrm>
          <a:prstGeom prst="rect">
            <a:avLst/>
          </a:prstGeom>
          <a:ln>
            <a:noFill/>
          </a:ln>
          <a:effectLst>
            <a:outerShdw blurRad="292100" dist="139700" dir="2700000" algn="tl" rotWithShape="0">
              <a:srgbClr val="333333">
                <a:alpha val="65000"/>
              </a:srgbClr>
            </a:outerShdw>
          </a:effectLst>
        </p:spPr>
      </p:pic>
      <p:sp>
        <p:nvSpPr>
          <p:cNvPr id="4" name="Date Placeholder 3">
            <a:extLst>
              <a:ext uri="{FF2B5EF4-FFF2-40B4-BE49-F238E27FC236}">
                <a16:creationId xmlns:a16="http://schemas.microsoft.com/office/drawing/2014/main" id="{11F40F83-D27F-4894-B6CF-2606EED75674}"/>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8DCAAA33-F4D6-411C-93C1-C11CC03F1C03}"/>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Title 2">
            <a:extLst>
              <a:ext uri="{FF2B5EF4-FFF2-40B4-BE49-F238E27FC236}">
                <a16:creationId xmlns:a16="http://schemas.microsoft.com/office/drawing/2014/main" id="{2F9725B9-4A6C-45E4-9F47-B3851A8EE3C0}"/>
              </a:ext>
            </a:extLst>
          </p:cNvPr>
          <p:cNvSpPr>
            <a:spLocks noGrp="1"/>
          </p:cNvSpPr>
          <p:nvPr>
            <p:ph type="title"/>
          </p:nvPr>
        </p:nvSpPr>
        <p:spPr>
          <a:xfrm>
            <a:off x="838200" y="69850"/>
            <a:ext cx="10515600" cy="1325563"/>
          </a:xfrm>
        </p:spPr>
        <p:txBody>
          <a:bodyPr>
            <a:normAutofit fontScale="90000"/>
          </a:bodyPr>
          <a:lstStyle/>
          <a:p>
            <a:r>
              <a:rPr lang="fr-CH" dirty="0"/>
              <a:t>HSE 2021 – Transversal Services Group</a:t>
            </a:r>
            <a:endParaRPr lang="en-GB" dirty="0"/>
          </a:p>
        </p:txBody>
      </p:sp>
      <p:pic>
        <p:nvPicPr>
          <p:cNvPr id="11" name="Picture 10">
            <a:extLst>
              <a:ext uri="{FF2B5EF4-FFF2-40B4-BE49-F238E27FC236}">
                <a16:creationId xmlns:a16="http://schemas.microsoft.com/office/drawing/2014/main" id="{BAB93CF5-95B7-4A36-B587-7F5F792D9700}"/>
              </a:ext>
            </a:extLst>
          </p:cNvPr>
          <p:cNvPicPr>
            <a:picLocks noChangeAspect="1"/>
          </p:cNvPicPr>
          <p:nvPr/>
        </p:nvPicPr>
        <p:blipFill>
          <a:blip r:embed="rId3"/>
          <a:stretch>
            <a:fillRect/>
          </a:stretch>
        </p:blipFill>
        <p:spPr>
          <a:xfrm>
            <a:off x="1504107" y="1191546"/>
            <a:ext cx="8927772" cy="4454300"/>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B56C9F34-D0E4-4BA3-BEA4-C1177E797606}"/>
              </a:ext>
            </a:extLst>
          </p:cNvPr>
          <p:cNvPicPr>
            <a:picLocks noChangeAspect="1"/>
          </p:cNvPicPr>
          <p:nvPr/>
        </p:nvPicPr>
        <p:blipFill>
          <a:blip r:embed="rId4"/>
          <a:stretch>
            <a:fillRect/>
          </a:stretch>
        </p:blipFill>
        <p:spPr>
          <a:xfrm>
            <a:off x="2482329" y="1181452"/>
            <a:ext cx="9052672" cy="4454090"/>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CFBF463F-6B23-4529-9B5D-6CDFA5613D0E}"/>
              </a:ext>
            </a:extLst>
          </p:cNvPr>
          <p:cNvPicPr>
            <a:picLocks noChangeAspect="1"/>
          </p:cNvPicPr>
          <p:nvPr/>
        </p:nvPicPr>
        <p:blipFill>
          <a:blip r:embed="rId5"/>
          <a:stretch>
            <a:fillRect/>
          </a:stretch>
        </p:blipFill>
        <p:spPr>
          <a:xfrm>
            <a:off x="3381739" y="1181452"/>
            <a:ext cx="8188542" cy="4494885"/>
          </a:xfrm>
          <a:prstGeom prst="rect">
            <a:avLst/>
          </a:prstGeom>
          <a:ln>
            <a:noFill/>
          </a:ln>
          <a:effectLst>
            <a:outerShdw blurRad="292100" dist="139700" dir="2700000" algn="tl" rotWithShape="0">
              <a:srgbClr val="333333">
                <a:alpha val="65000"/>
              </a:srgbClr>
            </a:outerShdw>
          </a:effectLst>
        </p:spPr>
      </p:pic>
      <p:sp>
        <p:nvSpPr>
          <p:cNvPr id="10" name="Footer Placeholder 4">
            <a:extLst>
              <a:ext uri="{FF2B5EF4-FFF2-40B4-BE49-F238E27FC236}">
                <a16:creationId xmlns:a16="http://schemas.microsoft.com/office/drawing/2014/main" id="{74573EAC-38C7-49F3-82C0-61A0251F741D}"/>
              </a:ext>
            </a:extLst>
          </p:cNvPr>
          <p:cNvSpPr>
            <a:spLocks noGrp="1"/>
          </p:cNvSpPr>
          <p:nvPr>
            <p:ph type="ftr" sz="quarter" idx="11"/>
          </p:nvPr>
        </p:nvSpPr>
        <p:spPr>
          <a:xfrm>
            <a:off x="2167468" y="6262302"/>
            <a:ext cx="4572000" cy="365125"/>
          </a:xfrm>
        </p:spPr>
        <p:txBody>
          <a:bodyPr anchor="ctr">
            <a:normAutofit/>
          </a:bodyPr>
          <a:lstStyle/>
          <a:p>
            <a:pPr>
              <a:spcAft>
                <a:spcPts val="600"/>
              </a:spcAft>
            </a:pPr>
            <a:r>
              <a:rPr lang="fr-FR"/>
              <a:t>B. Delille | HSE 2022</a:t>
            </a:r>
            <a:endParaRPr lang="en-GB" dirty="0"/>
          </a:p>
        </p:txBody>
      </p:sp>
    </p:spTree>
    <p:extLst>
      <p:ext uri="{BB962C8B-B14F-4D97-AF65-F5344CB8AC3E}">
        <p14:creationId xmlns:p14="http://schemas.microsoft.com/office/powerpoint/2010/main" val="39541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5300</TotalTime>
  <Words>1871</Words>
  <Application>Microsoft Office PowerPoint</Application>
  <PresentationFormat>Widescreen</PresentationFormat>
  <Paragraphs>330</Paragraphs>
  <Slides>22</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Courier New</vt:lpstr>
      <vt:lpstr>sourcesans-bold</vt:lpstr>
      <vt:lpstr>CERNCorporate16-9</vt:lpstr>
      <vt:lpstr>CERN Safety Policy</vt:lpstr>
      <vt:lpstr>Safety responsibilities @ CERN</vt:lpstr>
      <vt:lpstr>Safety responsibilities @ CERN</vt:lpstr>
      <vt:lpstr>The HSE Unit </vt:lpstr>
      <vt:lpstr>Mandate of the HSE Unit </vt:lpstr>
      <vt:lpstr>Stakeholders </vt:lpstr>
      <vt:lpstr>HSE Unit - 2021 Structure</vt:lpstr>
      <vt:lpstr>HSE 2021 – Transversal Services Group</vt:lpstr>
      <vt:lpstr>HSE 2021 – Transversal Services Group</vt:lpstr>
      <vt:lpstr>HSE 2021 – Environment Group</vt:lpstr>
      <vt:lpstr>HSE 2021 – Environment Group</vt:lpstr>
      <vt:lpstr>HSE 2021 – Radiation Protection Group</vt:lpstr>
      <vt:lpstr>HSE 2021 – Radiation Protection Group</vt:lpstr>
      <vt:lpstr>HSE 2021 – Occupational Health &amp; Safety Group</vt:lpstr>
      <vt:lpstr>HSE 2021 – Occupational Health &amp; Safety Group</vt:lpstr>
      <vt:lpstr>HSE 2021 – Fire &amp; Rescue Service Group</vt:lpstr>
      <vt:lpstr>HSE 2021 – Fire &amp; Rescue Service Group</vt:lpstr>
      <vt:lpstr>HSE 2021/2025 – A 5-Yr Vision</vt:lpstr>
      <vt:lpstr>HSE 2021/2025 – Priorities (1/4)</vt:lpstr>
      <vt:lpstr>HSE 2021/2025 – Priorities (2/4)</vt:lpstr>
      <vt:lpstr>HSE 2021/2025 – Priorities (3/4)</vt:lpstr>
      <vt:lpstr>HSE 2021/2025 – Priorities (4/4)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HSE 2021  Structure Readiness</dc:title>
  <dc:creator>Joanne Madden</dc:creator>
  <cp:lastModifiedBy>Benoit Delille</cp:lastModifiedBy>
  <cp:revision>298</cp:revision>
  <dcterms:created xsi:type="dcterms:W3CDTF">2020-11-17T17:42:14Z</dcterms:created>
  <dcterms:modified xsi:type="dcterms:W3CDTF">2022-07-04T20:06:31Z</dcterms:modified>
</cp:coreProperties>
</file>