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sldIdLst>
    <p:sldId id="287" r:id="rId5"/>
    <p:sldId id="288" r:id="rId6"/>
    <p:sldId id="279" r:id="rId7"/>
    <p:sldId id="292" r:id="rId8"/>
    <p:sldId id="308" r:id="rId9"/>
    <p:sldId id="291" r:id="rId10"/>
    <p:sldId id="293" r:id="rId11"/>
    <p:sldId id="294" r:id="rId12"/>
    <p:sldId id="295" r:id="rId13"/>
    <p:sldId id="290" r:id="rId14"/>
    <p:sldId id="298" r:id="rId15"/>
    <p:sldId id="299" r:id="rId16"/>
    <p:sldId id="273" r:id="rId17"/>
    <p:sldId id="300" r:id="rId18"/>
    <p:sldId id="283" r:id="rId19"/>
    <p:sldId id="269" r:id="rId20"/>
    <p:sldId id="266" r:id="rId21"/>
    <p:sldId id="305" r:id="rId22"/>
    <p:sldId id="268" r:id="rId23"/>
    <p:sldId id="302" r:id="rId24"/>
    <p:sldId id="289" r:id="rId25"/>
    <p:sldId id="304" r:id="rId26"/>
    <p:sldId id="303" r:id="rId27"/>
    <p:sldId id="306" r:id="rId28"/>
    <p:sldId id="278" r:id="rId29"/>
    <p:sldId id="274" r:id="rId30"/>
    <p:sldId id="301" r:id="rId31"/>
    <p:sldId id="310" r:id="rId3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87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2AFD8-4235-486A-8B60-81651F3B5910}" type="datetimeFigureOut">
              <a:rPr lang="en-NL" smtClean="0"/>
              <a:t>06/07/2025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054CE-F3EC-41A8-9A1B-F5B0D03AB59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42548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Buienradar</a:t>
            </a:r>
            <a:r>
              <a:rPr lang="en-GB" dirty="0"/>
              <a:t>? </a:t>
            </a:r>
            <a:r>
              <a:rPr lang="en-GB" dirty="0" err="1"/>
              <a:t>Weeronline</a:t>
            </a:r>
            <a:r>
              <a:rPr lang="en-GB"/>
              <a:t>?</a:t>
            </a:r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DE0B5-507E-4E8A-A1C7-7721200C673D}" type="slidenum">
              <a:rPr lang="en-NL" smtClean="0"/>
              <a:t>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2768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4342EE-97A5-A69B-24BC-2B41FF0D5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5609ADE-C64F-D2C0-3691-B63F56EA6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581CA8B-D9BA-C180-8229-19CD665FF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981180-C377-1FB6-A747-93A12BC78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81813CF-20C6-0F6E-1537-1ACA1FB8E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23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BB09BB-07D0-4C65-C5B4-C333EA439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DA13CAA-64D6-5EE3-4ECA-04F3575A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9909AE-0B39-E901-0D15-2DDE92629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ED75A3-B02D-4B8F-D554-2E49A26A2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3C96722-4FB7-89D3-271A-1AD91CE40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9789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05AE8C6-4B74-3438-A4B5-A9AF34DE38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011733F-F20C-41DA-38A5-88C2F8D20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49CEFD-4307-C0D9-3EBC-9B1CE182A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C11412-46FE-465F-496E-D0BF71799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4311A6-BC69-B622-E19E-4B78822F9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441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2D2B15-4126-289A-8CFE-66CC389C8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62188F-218F-9818-FE6B-44B5DCF51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709497-0F5E-9DEC-EEC7-13BAB16B1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A144103-6DB1-9218-36E4-10A68F611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B4F4B1-1252-A152-D631-C341220F9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839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F344E-288D-D40A-8EC3-4EE4CA052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F766A1E-A4A8-3A95-634B-F174172A5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493866-D1F4-689E-D916-E05CE2344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41FC037-A3AF-56F5-015F-E8ADD9F94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DF0B59-B3AB-3207-E629-2C7835D05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0981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508BB2-BFAC-476B-5D07-D6800239C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11854C-FE9F-FF22-6880-B8B0BC1A05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F7D0C76-1531-E655-B426-A18DDCAE5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3894ED-822E-4322-1CDE-553D30611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381D665-3F89-C400-02B1-8A4F40258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5EF8A4-1E8C-71BC-7EE8-10D41B6D8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689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60258-DA8B-5D87-1B84-152E7A4FC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33F475A-A1B9-5531-5E59-430A271B2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6BF57BD-FE28-445C-4D96-509AB2889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EF6195E-7516-6398-D0D1-2F7E372D8C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0DB8C9A-F27C-05D2-4CFC-7EDFAAFA77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B7210BE-98B7-EE8E-0346-6C5057E28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7D20D59-E1B3-0742-49E5-0F6019F6B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11CD4BB-7769-6E0B-80CB-BFF31D7D3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9672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B297F5-F1C0-2CF0-1361-0C5485002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C875E0B-606B-9F04-C14E-81F656058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029529-1B9D-1998-5524-9586240FB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125ACFB-946B-DBB1-E0DC-38045E6A0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3554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5E33640-89BA-CDDF-D7B8-20188AA45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4DC94B7-CFBE-7902-ABC1-A26220477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EA83BD5-DDC6-3A74-426A-BA57760D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85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E26401-232B-BA87-D022-0E8199107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8E63BE-A448-D64C-A74E-D71AEA95F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11096E4-F662-9924-176B-208488C88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A399494-3FAF-92D8-2562-44DE7C7A5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549903-0CF4-72B1-28DD-B5596B0E9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CB7D615-E8F3-9AC9-5120-F9D6557FB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2435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E08C5-D58D-2364-3973-D66F72EE4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ABECF2B-51C5-F714-CF34-6CC449FA71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E920549-BD16-BB5F-F5DA-63D5CE150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5BA8B55-E2A4-4916-79E7-9C6A81761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0CDD16-3CFB-4185-5F2F-63C7B76FE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DA2FAEF-98D5-852E-CE74-35F8237C7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492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C054503-7749-AFAB-B5AB-C7C15A20B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7C56D59-9A5D-722C-7CC4-36EF0C7D7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533D20-8FEE-C11B-8769-1D9749CD0D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741882-6DD3-4865-BAF8-3C78BE38559C}" type="datetimeFigureOut">
              <a:rPr lang="nl-NL" smtClean="0"/>
              <a:t>6-7-2025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D15ECDB-09D2-F010-6AF3-84DC418CE4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843688D-4547-3CF8-3DE3-A8C4F846B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7D8AF2-1F7A-45A2-B97D-963B7F3C67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09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5859/page/38617-conference-app-hepco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A181A-B1D4-1B82-DEFC-AF369349E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-up of a person working in a laboratory&#10;&#10;AI-generated content may be incorrect.">
            <a:extLst>
              <a:ext uri="{FF2B5EF4-FFF2-40B4-BE49-F238E27FC236}">
                <a16:creationId xmlns:a16="http://schemas.microsoft.com/office/drawing/2014/main" id="{D6E8F2B6-D530-1F47-EFED-5F18E37C91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325" y="24514"/>
            <a:ext cx="4561351" cy="683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852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EAAA19-8892-D535-0F4B-0E6AAFB9D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0948490B-062A-7C75-5F7B-88311B130D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815BB9B-50A0-5E95-8694-3D6C16E3D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288137"/>
              </p:ext>
            </p:extLst>
          </p:nvPr>
        </p:nvGraphicFramePr>
        <p:xfrm>
          <a:off x="4180173" y="3079411"/>
          <a:ext cx="3831654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4249">
                  <a:extLst>
                    <a:ext uri="{9D8B030D-6E8A-4147-A177-3AD203B41FA5}">
                      <a16:colId xmlns:a16="http://schemas.microsoft.com/office/drawing/2014/main" val="892333056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0906892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Type of contribution</a:t>
                      </a:r>
                      <a:endParaRPr lang="en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#</a:t>
                      </a:r>
                      <a:endParaRPr lang="en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686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Keynote speakers</a:t>
                      </a:r>
                      <a:endParaRPr lang="en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/>
                        <a:t>6</a:t>
                      </a:r>
                      <a:endParaRPr lang="en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872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Symposia</a:t>
                      </a:r>
                      <a:endParaRPr lang="en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/>
                        <a:t>8</a:t>
                      </a:r>
                      <a:endParaRPr lang="en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892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Panel discussions</a:t>
                      </a:r>
                      <a:endParaRPr lang="en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/>
                        <a:t>3</a:t>
                      </a:r>
                      <a:endParaRPr lang="en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093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Workshops</a:t>
                      </a:r>
                      <a:endParaRPr lang="en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/>
                        <a:t>20</a:t>
                      </a:r>
                      <a:endParaRPr lang="en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262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Oral presentations</a:t>
                      </a:r>
                      <a:endParaRPr lang="en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/>
                        <a:t>134</a:t>
                      </a:r>
                      <a:endParaRPr lang="en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643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Posters</a:t>
                      </a:r>
                      <a:endParaRPr lang="en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/>
                        <a:t>62</a:t>
                      </a:r>
                      <a:endParaRPr lang="en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095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9866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5AD754-7F0B-D1EA-FE65-6A6C0826C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1A2786E4-CE69-EF29-A84D-C1E00BBC5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94C045-DC1A-A924-11A4-E22BC0DB6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 dirty="0"/>
              <a:t>Best poster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CF67BB1-E29B-A226-A399-4B06A40CE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 dirty="0"/>
              <a:t>Out of 62 posters</a:t>
            </a:r>
          </a:p>
        </p:txBody>
      </p:sp>
    </p:spTree>
    <p:extLst>
      <p:ext uri="{BB962C8B-B14F-4D97-AF65-F5344CB8AC3E}">
        <p14:creationId xmlns:p14="http://schemas.microsoft.com/office/powerpoint/2010/main" val="373119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0745A2F-9505-9530-0B49-C4B69BDAC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262F733F-1E6D-9401-EFC1-0C931EF867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4618CA-DB23-3582-5AF9-2F19E86E1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 dirty="0"/>
              <a:t>Katarina </a:t>
            </a:r>
            <a:r>
              <a:rPr lang="nl-NL" sz="8000" dirty="0" err="1"/>
              <a:t>Jelicic</a:t>
            </a:r>
            <a:r>
              <a:rPr lang="nl-NL" sz="8000" dirty="0"/>
              <a:t>	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42619F-80C1-79EF-1D9D-AE90424B38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 i="1" dirty="0"/>
              <a:t>Back </a:t>
            </a:r>
            <a:r>
              <a:rPr lang="nl-NL" i="1" dirty="0" err="1"/>
              <a:t>to</a:t>
            </a:r>
            <a:r>
              <a:rPr lang="nl-NL" i="1" dirty="0"/>
              <a:t> basics: </a:t>
            </a:r>
            <a:r>
              <a:rPr lang="nl-NL" i="1" dirty="0" err="1"/>
              <a:t>reinventing</a:t>
            </a:r>
            <a:r>
              <a:rPr lang="nl-NL" i="1" dirty="0"/>
              <a:t> a </a:t>
            </a:r>
            <a:r>
              <a:rPr lang="nl-NL" i="1" dirty="0" err="1"/>
              <a:t>simple</a:t>
            </a:r>
            <a:r>
              <a:rPr lang="nl-NL" i="1" dirty="0"/>
              <a:t> cart </a:t>
            </a:r>
            <a:r>
              <a:rPr lang="nl-NL" i="1" dirty="0" err="1"/>
              <a:t>experiments</a:t>
            </a:r>
            <a:r>
              <a:rPr lang="nl-NL" i="1" dirty="0"/>
              <a:t> </a:t>
            </a:r>
            <a:r>
              <a:rPr lang="nl-NL" i="1" dirty="0" err="1"/>
              <a:t>for</a:t>
            </a:r>
            <a:r>
              <a:rPr lang="nl-NL" i="1" dirty="0"/>
              <a:t> kinematics</a:t>
            </a:r>
          </a:p>
        </p:txBody>
      </p:sp>
    </p:spTree>
    <p:extLst>
      <p:ext uri="{BB962C8B-B14F-4D97-AF65-F5344CB8AC3E}">
        <p14:creationId xmlns:p14="http://schemas.microsoft.com/office/powerpoint/2010/main" val="883855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1C5224-6B05-AB7A-CCFA-3E1AEAB34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F076F024-FF48-963C-D0C0-5137502413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FAFBB99-5289-1347-56EC-6F456A363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/>
              <a:t>Best presentation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56558BA-F9B7-4CDB-B8A2-319C55C7EF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 sz="1900" dirty="0"/>
              <a:t>Out of 134 </a:t>
            </a:r>
            <a:r>
              <a:rPr lang="nl-NL" sz="1900" dirty="0" err="1"/>
              <a:t>presentations</a:t>
            </a:r>
            <a:endParaRPr lang="nl-NL" sz="1900" i="1" dirty="0"/>
          </a:p>
        </p:txBody>
      </p:sp>
    </p:spTree>
    <p:extLst>
      <p:ext uri="{BB962C8B-B14F-4D97-AF65-F5344CB8AC3E}">
        <p14:creationId xmlns:p14="http://schemas.microsoft.com/office/powerpoint/2010/main" val="494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118C5C-A0FE-63BD-8B3C-85FEACEA2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D3918FC6-8781-DBE7-736A-AB2780681A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BF4A946-1048-E7A5-B728-CE4024C70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 fontScale="90000"/>
          </a:bodyPr>
          <a:lstStyle/>
          <a:p>
            <a:pPr algn="l"/>
            <a:r>
              <a:rPr lang="nl-NL" sz="8000" dirty="0"/>
              <a:t>Tobias Patrick Treczoks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B90ADCE-629A-7674-E259-843374F0C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 dirty="0"/>
              <a:t>… AI </a:t>
            </a:r>
            <a:r>
              <a:rPr lang="nl-NL" dirty="0" err="1"/>
              <a:t>literacy</a:t>
            </a:r>
            <a:r>
              <a:rPr lang="nl-NL" dirty="0"/>
              <a:t> assessment…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64751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3331AE-C734-5A69-A0FE-F4749EDD5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25869A0E-13C0-77A3-2DF8-95895C9F0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FF53AB-EFCA-F86B-4454-5B5B1360DF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7400"/>
              <a:t>Postcards and stamps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8FA3DCD-B86C-61A8-F8BA-1F0681376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 sz="1900" dirty="0" err="1"/>
              <a:t>Stamps</a:t>
            </a:r>
            <a:r>
              <a:rPr lang="nl-NL" sz="1900" dirty="0"/>
              <a:t> </a:t>
            </a:r>
            <a:r>
              <a:rPr lang="nl-NL" sz="1900" dirty="0" err="1"/>
              <a:t>got</a:t>
            </a:r>
            <a:r>
              <a:rPr lang="nl-NL" sz="1900" dirty="0"/>
              <a:t> </a:t>
            </a:r>
            <a:r>
              <a:rPr lang="nl-NL" sz="1900" dirty="0" err="1"/>
              <a:t>finished</a:t>
            </a:r>
            <a:r>
              <a:rPr lang="nl-NL" sz="1900" dirty="0"/>
              <a:t> </a:t>
            </a:r>
            <a:r>
              <a:rPr lang="nl-NL" sz="1900" dirty="0" err="1"/>
              <a:t>so</a:t>
            </a:r>
            <a:r>
              <a:rPr lang="nl-NL" sz="1900" dirty="0"/>
              <a:t> we </a:t>
            </a:r>
            <a:r>
              <a:rPr lang="nl-NL" sz="1900" dirty="0" err="1"/>
              <a:t>think</a:t>
            </a:r>
            <a:r>
              <a:rPr lang="nl-NL" sz="1900" dirty="0"/>
              <a:t> </a:t>
            </a:r>
            <a:r>
              <a:rPr lang="nl-NL" sz="1900" dirty="0" err="1"/>
              <a:t>it</a:t>
            </a:r>
            <a:r>
              <a:rPr lang="nl-NL" sz="1900" dirty="0"/>
              <a:t> was a </a:t>
            </a:r>
            <a:r>
              <a:rPr lang="nl-NL" sz="1900" dirty="0" err="1"/>
              <a:t>nice</a:t>
            </a:r>
            <a:r>
              <a:rPr lang="nl-NL" sz="1900" dirty="0"/>
              <a:t> </a:t>
            </a:r>
            <a:r>
              <a:rPr lang="nl-NL" sz="1900" dirty="0" err="1"/>
              <a:t>thought</a:t>
            </a:r>
            <a:r>
              <a:rPr lang="nl-NL" sz="1900" dirty="0"/>
              <a:t> </a:t>
            </a:r>
            <a:r>
              <a:rPr lang="nl-NL" sz="1900" dirty="0" err="1"/>
              <a:t>and</a:t>
            </a:r>
            <a:r>
              <a:rPr lang="nl-NL" sz="1900" dirty="0"/>
              <a:t> we hope </a:t>
            </a:r>
            <a:r>
              <a:rPr lang="nl-NL" sz="1900" dirty="0" err="1"/>
              <a:t>you</a:t>
            </a:r>
            <a:r>
              <a:rPr lang="nl-NL" sz="1900" dirty="0"/>
              <a:t> have spread </a:t>
            </a:r>
            <a:r>
              <a:rPr lang="nl-NL" sz="1900" dirty="0" err="1"/>
              <a:t>the</a:t>
            </a:r>
            <a:r>
              <a:rPr lang="nl-NL" sz="1900" dirty="0"/>
              <a:t> word </a:t>
            </a:r>
            <a:r>
              <a:rPr lang="nl-NL" sz="1900" dirty="0" err="1"/>
              <a:t>about</a:t>
            </a:r>
            <a:r>
              <a:rPr lang="nl-NL" sz="1900" dirty="0"/>
              <a:t> GIREP-conferences!</a:t>
            </a:r>
          </a:p>
        </p:txBody>
      </p:sp>
    </p:spTree>
    <p:extLst>
      <p:ext uri="{BB962C8B-B14F-4D97-AF65-F5344CB8AC3E}">
        <p14:creationId xmlns:p14="http://schemas.microsoft.com/office/powerpoint/2010/main" val="1295280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1A255D-AE02-E306-15C7-2C49C8DF5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A4A91B9D-3DEF-6210-DA4B-410B5FB93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6008C8-4DA9-95E1-A2D4-E13278A740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/>
              <a:t>Conference App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1AB9B92-A301-535D-A93A-15F9C097B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>
                <a:hlinkClick r:id="rId3"/>
              </a:rPr>
              <a:t>https://indico.cern.ch/event/1175859/page/38617-conference-app-hepcon</a:t>
            </a:r>
            <a:endParaRPr lang="nl-NL"/>
          </a:p>
          <a:p>
            <a:pPr algn="l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2801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DFCC5AB-98D1-5AD5-1B42-7CBDC8A65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AC121E42-5BCF-8612-B664-FEEB1716C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BB9D82-6800-10E7-03BB-615BBEB429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/>
              <a:t>Excursions</a:t>
            </a:r>
          </a:p>
        </p:txBody>
      </p:sp>
    </p:spTree>
    <p:extLst>
      <p:ext uri="{BB962C8B-B14F-4D97-AF65-F5344CB8AC3E}">
        <p14:creationId xmlns:p14="http://schemas.microsoft.com/office/powerpoint/2010/main" val="1015049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056451-D69E-B60B-C6EF-5648D04FA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62ABC4B-37D8-4218-BDD8-6DF6A00C0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4" name="Picture 13" descr="A group of people walking in a park&#10;&#10;AI-generated content may be incorrect.">
            <a:extLst>
              <a:ext uri="{FF2B5EF4-FFF2-40B4-BE49-F238E27FC236}">
                <a16:creationId xmlns:a16="http://schemas.microsoft.com/office/drawing/2014/main" id="{FD41D9D9-3EB2-CC83-D0FE-30301244C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25" r="-2" b="6779"/>
          <a:stretch>
            <a:fillRect/>
          </a:stretch>
        </p:blipFill>
        <p:spPr>
          <a:xfrm>
            <a:off x="321730" y="321732"/>
            <a:ext cx="5674897" cy="3017405"/>
          </a:xfrm>
          <a:prstGeom prst="rect">
            <a:avLst/>
          </a:prstGeom>
        </p:spPr>
      </p:pic>
      <p:pic>
        <p:nvPicPr>
          <p:cNvPr id="10" name="Picture 9" descr="A group of people sitting at a table with beer glasses&#10;&#10;AI-generated content may be incorrect.">
            <a:extLst>
              <a:ext uri="{FF2B5EF4-FFF2-40B4-BE49-F238E27FC236}">
                <a16:creationId xmlns:a16="http://schemas.microsoft.com/office/drawing/2014/main" id="{E1F0EC74-BBFA-92A7-6B37-89BFAE1B14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r="-2" b="4689"/>
          <a:stretch>
            <a:fillRect/>
          </a:stretch>
        </p:blipFill>
        <p:spPr>
          <a:xfrm>
            <a:off x="321730" y="3510853"/>
            <a:ext cx="5674897" cy="2789954"/>
          </a:xfrm>
          <a:prstGeom prst="rect">
            <a:avLst/>
          </a:prstGeom>
        </p:spPr>
      </p:pic>
      <p:pic>
        <p:nvPicPr>
          <p:cNvPr id="7" name="Picture 6" descr="A group of people standing outside of a building&#10;&#10;AI-generated content may be incorrect.">
            <a:extLst>
              <a:ext uri="{FF2B5EF4-FFF2-40B4-BE49-F238E27FC236}">
                <a16:creationId xmlns:a16="http://schemas.microsoft.com/office/drawing/2014/main" id="{F8F8A762-908B-0692-F0D8-41A1F51456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4" r="17260" b="-1"/>
          <a:stretch>
            <a:fillRect/>
          </a:stretch>
        </p:blipFill>
        <p:spPr>
          <a:xfrm>
            <a:off x="6195373" y="321733"/>
            <a:ext cx="5674897" cy="597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87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EA3EDA-ECE1-F8EA-04E2-15C01A227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B74A4063-4409-BD33-F8D5-F4E6F8B4C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C6F808-29E5-D47E-194D-37F4C44D1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 dirty="0"/>
              <a:t>Group </a:t>
            </a:r>
            <a:r>
              <a:rPr lang="nl-NL" sz="8000" dirty="0" err="1"/>
              <a:t>photo</a:t>
            </a:r>
            <a:endParaRPr lang="nl-NL" sz="8000" dirty="0"/>
          </a:p>
        </p:txBody>
      </p:sp>
    </p:spTree>
    <p:extLst>
      <p:ext uri="{BB962C8B-B14F-4D97-AF65-F5344CB8AC3E}">
        <p14:creationId xmlns:p14="http://schemas.microsoft.com/office/powerpoint/2010/main" val="1896336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76B526-7975-FAE6-2225-BCCA8531A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EA97EBAA-FCD5-392C-BFD3-FB5600CA1D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D35BC8-7B95-4F0E-9EC7-C27A0D3E24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/>
              <a:t>Reflection</a:t>
            </a:r>
            <a:endParaRPr lang="nl-NL" sz="80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CE0A3C-0BB2-592C-0462-7963133F2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The conference is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coming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to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a close.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Now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is a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good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time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to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reflect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57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3B939-0DA6-D683-94F3-4BCAE8912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sitting on stairs&#10;&#10;AI-generated content may be incorrect.">
            <a:extLst>
              <a:ext uri="{FF2B5EF4-FFF2-40B4-BE49-F238E27FC236}">
                <a16:creationId xmlns:a16="http://schemas.microsoft.com/office/drawing/2014/main" id="{EC857243-6524-7E86-AA44-90F08E2F5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30" y="0"/>
            <a:ext cx="119627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959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D650E9-1AE2-91EC-6D87-D5C009FDA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A160FD1B-AD4D-F9CE-D7B7-87722413BE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3A2F5DE-FD4D-C921-AEAA-FD157ABA2B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 dirty="0"/>
              <a:t>Conference </a:t>
            </a:r>
            <a:r>
              <a:rPr lang="nl-NL" sz="8000" dirty="0" err="1"/>
              <a:t>dinner</a:t>
            </a:r>
            <a:endParaRPr lang="nl-NL" sz="8000" dirty="0"/>
          </a:p>
        </p:txBody>
      </p:sp>
    </p:spTree>
    <p:extLst>
      <p:ext uri="{BB962C8B-B14F-4D97-AF65-F5344CB8AC3E}">
        <p14:creationId xmlns:p14="http://schemas.microsoft.com/office/powerpoint/2010/main" val="1977585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4D1CA3-CFD9-503C-AF15-994CC5008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C2997EE-0889-44C3-AC0D-18F26AC9A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uilding on a beach&#10;&#10;AI-generated content may be incorrect.">
            <a:extLst>
              <a:ext uri="{FF2B5EF4-FFF2-40B4-BE49-F238E27FC236}">
                <a16:creationId xmlns:a16="http://schemas.microsoft.com/office/drawing/2014/main" id="{84E3C137-3AE6-2243-8C7E-19B1DCC3E9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9" r="-3" b="12188"/>
          <a:stretch>
            <a:fillRect/>
          </a:stretch>
        </p:blipFill>
        <p:spPr>
          <a:xfrm>
            <a:off x="5622233" y="10"/>
            <a:ext cx="6569769" cy="3750724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</p:spPr>
      </p:pic>
      <p:pic>
        <p:nvPicPr>
          <p:cNvPr id="9" name="Picture 8" descr="A group of people on a beach&#10;&#10;AI-generated content may be incorrect.">
            <a:extLst>
              <a:ext uri="{FF2B5EF4-FFF2-40B4-BE49-F238E27FC236}">
                <a16:creationId xmlns:a16="http://schemas.microsoft.com/office/drawing/2014/main" id="{E044F9BF-FB3A-69CB-8E05-FC78D7FE1F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11" b="19950"/>
          <a:stretch>
            <a:fillRect/>
          </a:stretch>
        </p:blipFill>
        <p:spPr>
          <a:xfrm>
            <a:off x="4182011" y="3887894"/>
            <a:ext cx="8009991" cy="2970106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</p:spPr>
      </p:pic>
      <p:pic>
        <p:nvPicPr>
          <p:cNvPr id="13" name="Picture 12" descr="A group of people sitting on a deck at a beach&#10;&#10;AI-generated content may be incorrect.">
            <a:extLst>
              <a:ext uri="{FF2B5EF4-FFF2-40B4-BE49-F238E27FC236}">
                <a16:creationId xmlns:a16="http://schemas.microsoft.com/office/drawing/2014/main" id="{C503F359-D4CC-430A-F402-D5794A56A3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45"/>
          <a:stretch>
            <a:fillRect/>
          </a:stretch>
        </p:blipFill>
        <p:spPr>
          <a:xfrm>
            <a:off x="20" y="10"/>
            <a:ext cx="7503091" cy="6857990"/>
          </a:xfrm>
          <a:custGeom>
            <a:avLst/>
            <a:gdLst/>
            <a:ahLst/>
            <a:cxnLst/>
            <a:rect l="l" t="t" r="r" b="b"/>
            <a:pathLst>
              <a:path w="7503111" h="6858000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4041567" y="6852993"/>
                </a:lnTo>
                <a:lnTo>
                  <a:pt x="7503111" y="6852993"/>
                </a:lnTo>
                <a:lnTo>
                  <a:pt x="7503111" y="6852994"/>
                </a:lnTo>
                <a:lnTo>
                  <a:pt x="1647632" y="6852994"/>
                </a:lnTo>
                <a:lnTo>
                  <a:pt x="1647632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47735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18EC91-9EF1-334F-64C2-FF4BBFAE88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0CA256D9-CEAE-9703-890E-9CCBD2E2D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56A7D0-72B3-36EB-65B3-ED9123224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1273386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75272E-5E60-D74E-AD8B-44E0637F0D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CFE55B3F-4634-4A41-B146-E6251581E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group of people standing outside&#10;&#10;AI-generated content may be incorrect.">
            <a:extLst>
              <a:ext uri="{FF2B5EF4-FFF2-40B4-BE49-F238E27FC236}">
                <a16:creationId xmlns:a16="http://schemas.microsoft.com/office/drawing/2014/main" id="{5005F5BF-0B9C-807F-AC86-2C17EB74A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0" r="14363" b="-3"/>
          <a:stretch>
            <a:fillRect/>
          </a:stretch>
        </p:blipFill>
        <p:spPr>
          <a:xfrm>
            <a:off x="9174500" y="638177"/>
            <a:ext cx="3017500" cy="5581644"/>
          </a:xfrm>
          <a:prstGeom prst="rect">
            <a:avLst/>
          </a:prstGeom>
        </p:spPr>
      </p:pic>
      <p:pic>
        <p:nvPicPr>
          <p:cNvPr id="8" name="Picture 7" descr="A group of people standing in a room&#10;&#10;AI-generated content may be incorrect.">
            <a:extLst>
              <a:ext uri="{FF2B5EF4-FFF2-40B4-BE49-F238E27FC236}">
                <a16:creationId xmlns:a16="http://schemas.microsoft.com/office/drawing/2014/main" id="{6CB70D89-F562-2F86-F4F1-EA0F7F6FC4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5" r="16466" b="-1"/>
          <a:stretch>
            <a:fillRect/>
          </a:stretch>
        </p:blipFill>
        <p:spPr>
          <a:xfrm>
            <a:off x="3171272" y="638179"/>
            <a:ext cx="5849456" cy="5581644"/>
          </a:xfrm>
          <a:prstGeom prst="rect">
            <a:avLst/>
          </a:prstGeom>
        </p:spPr>
      </p:pic>
      <p:pic>
        <p:nvPicPr>
          <p:cNvPr id="11" name="Picture 10" descr="A group of people in a room&#10;&#10;AI-generated content may be incorrect.">
            <a:extLst>
              <a:ext uri="{FF2B5EF4-FFF2-40B4-BE49-F238E27FC236}">
                <a16:creationId xmlns:a16="http://schemas.microsoft.com/office/drawing/2014/main" id="{8E2DDBA8-2198-C1D7-7214-6C69E2DCFC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5" r="39975" b="-1"/>
          <a:stretch>
            <a:fillRect/>
          </a:stretch>
        </p:blipFill>
        <p:spPr>
          <a:xfrm>
            <a:off x="26792" y="638177"/>
            <a:ext cx="3017520" cy="558164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CD271E5-55BF-4266-A3A7-CFCC30518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56352"/>
            <a:ext cx="12192000" cy="501648"/>
          </a:xfrm>
          <a:prstGeom prst="rect">
            <a:avLst/>
          </a:prstGeom>
          <a:solidFill>
            <a:srgbClr val="64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1072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91E9F98-D3B2-9B75-42F2-10D3AB7BF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CF2B2E26-9E80-EBD2-223F-1B281FDDE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5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A233F6-BAC4-D3C1-2750-083AE47FC1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5600" dirty="0"/>
              <a:t>The conference is </a:t>
            </a:r>
            <a:r>
              <a:rPr lang="nl-NL" sz="5600" dirty="0" err="1"/>
              <a:t>now</a:t>
            </a:r>
            <a:r>
              <a:rPr lang="nl-NL" sz="5600" dirty="0"/>
              <a:t> </a:t>
            </a:r>
            <a:r>
              <a:rPr lang="nl-NL" sz="5600" dirty="0" err="1"/>
              <a:t>officially</a:t>
            </a:r>
            <a:r>
              <a:rPr lang="nl-NL" sz="5600" dirty="0"/>
              <a:t> over..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BE6329B-4795-2745-F8D4-2AB6B8646D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 dirty="0" err="1"/>
              <a:t>Please</a:t>
            </a:r>
            <a:r>
              <a:rPr lang="nl-NL" dirty="0"/>
              <a:t> return </a:t>
            </a:r>
            <a:r>
              <a:rPr lang="nl-NL" dirty="0" err="1"/>
              <a:t>us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chords</a:t>
            </a:r>
            <a:r>
              <a:rPr lang="nl-NL" dirty="0"/>
              <a:t> (</a:t>
            </a:r>
            <a:r>
              <a:rPr lang="nl-NL" dirty="0" err="1"/>
              <a:t>lanyards</a:t>
            </a:r>
            <a:r>
              <a:rPr lang="nl-NL"/>
              <a:t>)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badges!</a:t>
            </a:r>
          </a:p>
        </p:txBody>
      </p:sp>
      <p:pic>
        <p:nvPicPr>
          <p:cNvPr id="7" name="Picture 6" descr="A close-up of a pair of wooden tokens&#10;&#10;AI-generated content may be incorrect.">
            <a:extLst>
              <a:ext uri="{FF2B5EF4-FFF2-40B4-BE49-F238E27FC236}">
                <a16:creationId xmlns:a16="http://schemas.microsoft.com/office/drawing/2014/main" id="{209B94B4-A431-F6BB-075A-85104493FA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5" t="16318" r="23589" b="30696"/>
          <a:stretch/>
        </p:blipFill>
        <p:spPr>
          <a:xfrm>
            <a:off x="1567196" y="1119115"/>
            <a:ext cx="3036177" cy="221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218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E119F5-64CD-3C10-55B4-A3B9E551B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40BAD723-16B7-9D46-2833-2017CE91DA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87EFDF-F1C0-743D-E722-75E8C9294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Autofit/>
          </a:bodyPr>
          <a:lstStyle/>
          <a:p>
            <a:pPr algn="l"/>
            <a:r>
              <a:rPr lang="en-US" sz="4800" dirty="0"/>
              <a:t>Please use the connections you have made here to keep on rolling!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C3821FF-D17F-E848-5E6B-D2291FA98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 dirty="0" err="1"/>
              <a:t>Collaborate</a:t>
            </a:r>
            <a:r>
              <a:rPr lang="nl-NL" dirty="0"/>
              <a:t>!</a:t>
            </a:r>
          </a:p>
        </p:txBody>
      </p:sp>
      <p:pic>
        <p:nvPicPr>
          <p:cNvPr id="6" name="Picture 5" descr="A pair of wooden coasters&#10;&#10;AI-generated content may be incorrect.">
            <a:extLst>
              <a:ext uri="{FF2B5EF4-FFF2-40B4-BE49-F238E27FC236}">
                <a16:creationId xmlns:a16="http://schemas.microsoft.com/office/drawing/2014/main" id="{FE970220-B82E-9BC4-144D-959E427BDA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0" t="11660" r="27680" b="13827"/>
          <a:stretch/>
        </p:blipFill>
        <p:spPr>
          <a:xfrm rot="16200000">
            <a:off x="1772347" y="405270"/>
            <a:ext cx="2048047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94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CD6E47-6993-B25C-E3E1-D7FCCAA85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6906711-0AFB-47DD-A4B6-4E94B38B8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91F649-894C-41F6-A21D-3D1AC558E9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813A69-08BC-B0E5-B98D-372E303C9B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1" y="390525"/>
            <a:ext cx="10909640" cy="1510301"/>
          </a:xfrm>
        </p:spPr>
        <p:txBody>
          <a:bodyPr anchor="ctr">
            <a:normAutofit/>
          </a:bodyPr>
          <a:lstStyle/>
          <a:p>
            <a:r>
              <a:rPr lang="en-US" sz="6600">
                <a:solidFill>
                  <a:srgbClr val="FFFFFF"/>
                </a:solidFill>
              </a:rPr>
              <a:t>Next conference</a:t>
            </a:r>
          </a:p>
        </p:txBody>
      </p:sp>
      <p:sp>
        <p:nvSpPr>
          <p:cNvPr id="23" name="sketch line">
            <a:extLst>
              <a:ext uri="{FF2B5EF4-FFF2-40B4-BE49-F238E27FC236}">
                <a16:creationId xmlns:a16="http://schemas.microsoft.com/office/drawing/2014/main" id="{56037404-66BD-46B5-9323-1B5313196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1753266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red text on a black background&#10;&#10;AI-generated content may be incorrect.">
            <a:extLst>
              <a:ext uri="{FF2B5EF4-FFF2-40B4-BE49-F238E27FC236}">
                <a16:creationId xmlns:a16="http://schemas.microsoft.com/office/drawing/2014/main" id="{31D58744-ED1A-BE84-9A38-7DECF7B678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77" y="3299346"/>
            <a:ext cx="10118598" cy="255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0903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E662D-528D-2713-D2E2-7E855B37FE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Drinks!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426071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76B526-7975-FAE6-2225-BCCA8531A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EA97EBAA-FCD5-392C-BFD3-FB5600CA1D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D35BC8-7B95-4F0E-9EC7-C27A0D3E24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 dirty="0"/>
              <a:t>The </a:t>
            </a:r>
            <a:r>
              <a:rPr lang="nl-NL" sz="8000" dirty="0" err="1"/>
              <a:t>Weather</a:t>
            </a:r>
            <a:endParaRPr lang="nl-NL" sz="80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CE0A3C-0BB2-592C-0462-7963133F2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Dutch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weather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combined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with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r>
              <a:rPr lang="nl-NL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climate</a:t>
            </a:r>
            <a:r>
              <a:rPr lang="nl-NL" dirty="0">
                <a:effectLst/>
                <a:latin typeface="Aptos" panose="020B000402020202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change..</a:t>
            </a:r>
            <a:endParaRPr lang="nl-NL" dirty="0"/>
          </a:p>
        </p:txBody>
      </p:sp>
      <p:pic>
        <p:nvPicPr>
          <p:cNvPr id="7" name="Picture 6" descr="A tree in different seasons&#10;&#10;AI-generated content may be incorrect.">
            <a:extLst>
              <a:ext uri="{FF2B5EF4-FFF2-40B4-BE49-F238E27FC236}">
                <a16:creationId xmlns:a16="http://schemas.microsoft.com/office/drawing/2014/main" id="{5257EC88-453A-9BD7-A556-4016CE9135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039" y="3143862"/>
            <a:ext cx="2494134" cy="166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560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30CC7D-F5A9-E608-4EAC-2A0167159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4E4CF5CA-726E-E9B0-FE0B-9D8C16B97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DAF39D-4BE0-5BAE-9DF8-4CD00FBB3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 fontScale="90000"/>
          </a:bodyPr>
          <a:lstStyle/>
          <a:p>
            <a:pPr algn="l"/>
            <a:r>
              <a:rPr lang="nl-NL" sz="8000" dirty="0" err="1"/>
              <a:t>Certificates</a:t>
            </a:r>
            <a:r>
              <a:rPr lang="nl-NL" sz="8000" dirty="0"/>
              <a:t> &amp; </a:t>
            </a:r>
            <a:r>
              <a:rPr lang="nl-NL" sz="8000" dirty="0" err="1"/>
              <a:t>Invoices</a:t>
            </a:r>
            <a:endParaRPr lang="nl-NL" sz="80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A861EDD-2557-4B87-1E24-C5E4EED0B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 fontScale="92500"/>
          </a:bodyPr>
          <a:lstStyle/>
          <a:p>
            <a:pPr algn="l"/>
            <a:r>
              <a:rPr lang="en-US" sz="1600" dirty="0"/>
              <a:t>Filling in this survey is necessary to receive your conference participation certificate!</a:t>
            </a:r>
          </a:p>
          <a:p>
            <a:pPr algn="l"/>
            <a:r>
              <a:rPr lang="en-US" sz="1600" dirty="0"/>
              <a:t>Invoices via </a:t>
            </a:r>
            <a:r>
              <a:rPr lang="en-US" sz="1600" dirty="0" err="1"/>
              <a:t>PayLogic</a:t>
            </a:r>
            <a:r>
              <a:rPr lang="en-US" sz="1600" dirty="0"/>
              <a:t>.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620915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ED5AD9-EB46-D1C8-C236-E58027727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395F4A37-BBB9-FCA0-1682-87AE6FF6B1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620A04-F368-2EF6-C3CB-D89D3D272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 dirty="0"/>
              <a:t>Survey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5DFBDB5-928E-4488-0AB2-29837743A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en-US" dirty="0"/>
              <a:t>Filling in this survey is necessary to receive your conference participation certificate!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3534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1157CD-5AD2-E110-3C02-5DE61E42E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and white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AC7C6546-6B19-056B-AE59-970DCC170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03" y="1119116"/>
            <a:ext cx="8766870" cy="2213635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845D15B-5560-4B47-9D31-B5DBFDA69B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nl-NL" sz="8000" dirty="0"/>
              <a:t>World map</a:t>
            </a:r>
          </a:p>
        </p:txBody>
      </p:sp>
    </p:spTree>
    <p:extLst>
      <p:ext uri="{BB962C8B-B14F-4D97-AF65-F5344CB8AC3E}">
        <p14:creationId xmlns:p14="http://schemas.microsoft.com/office/powerpoint/2010/main" val="2606242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5CF47-7EF2-6BFB-FCFA-02B2C86C3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map of the world with red dots&#10;&#10;AI-generated content may be incorrect.">
            <a:extLst>
              <a:ext uri="{FF2B5EF4-FFF2-40B4-BE49-F238E27FC236}">
                <a16:creationId xmlns:a16="http://schemas.microsoft.com/office/drawing/2014/main" id="{66267346-DEB7-B597-996D-2B430EA9D6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81" y="180521"/>
            <a:ext cx="10831437" cy="649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153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B987A-579B-B676-981A-19B3C154A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E13529-C8DB-B79B-2752-A22B672063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281" y="183375"/>
            <a:ext cx="10831437" cy="649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760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7E9C5-E665-48B2-1886-36BB4BED0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5D603FF-6ED1-79B0-EFC7-7F72AB848361}"/>
              </a:ext>
            </a:extLst>
          </p:cNvPr>
          <p:cNvGraphicFramePr>
            <a:graphicFrameLocks noGrp="1"/>
          </p:cNvGraphicFramePr>
          <p:nvPr/>
        </p:nvGraphicFramePr>
        <p:xfrm>
          <a:off x="941196" y="145027"/>
          <a:ext cx="10309609" cy="6567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191">
                  <a:extLst>
                    <a:ext uri="{9D8B030D-6E8A-4147-A177-3AD203B41FA5}">
                      <a16:colId xmlns:a16="http://schemas.microsoft.com/office/drawing/2014/main" val="355669550"/>
                    </a:ext>
                  </a:extLst>
                </a:gridCol>
                <a:gridCol w="675885">
                  <a:extLst>
                    <a:ext uri="{9D8B030D-6E8A-4147-A177-3AD203B41FA5}">
                      <a16:colId xmlns:a16="http://schemas.microsoft.com/office/drawing/2014/main" val="2755573920"/>
                    </a:ext>
                  </a:extLst>
                </a:gridCol>
                <a:gridCol w="754360">
                  <a:extLst>
                    <a:ext uri="{9D8B030D-6E8A-4147-A177-3AD203B41FA5}">
                      <a16:colId xmlns:a16="http://schemas.microsoft.com/office/drawing/2014/main" val="2805466951"/>
                    </a:ext>
                  </a:extLst>
                </a:gridCol>
                <a:gridCol w="2140302">
                  <a:extLst>
                    <a:ext uri="{9D8B030D-6E8A-4147-A177-3AD203B41FA5}">
                      <a16:colId xmlns:a16="http://schemas.microsoft.com/office/drawing/2014/main" val="1324659975"/>
                    </a:ext>
                  </a:extLst>
                </a:gridCol>
                <a:gridCol w="676288">
                  <a:extLst>
                    <a:ext uri="{9D8B030D-6E8A-4147-A177-3AD203B41FA5}">
                      <a16:colId xmlns:a16="http://schemas.microsoft.com/office/drawing/2014/main" val="2024634296"/>
                    </a:ext>
                  </a:extLst>
                </a:gridCol>
                <a:gridCol w="706570">
                  <a:extLst>
                    <a:ext uri="{9D8B030D-6E8A-4147-A177-3AD203B41FA5}">
                      <a16:colId xmlns:a16="http://schemas.microsoft.com/office/drawing/2014/main" val="1680862500"/>
                    </a:ext>
                  </a:extLst>
                </a:gridCol>
                <a:gridCol w="2140302">
                  <a:extLst>
                    <a:ext uri="{9D8B030D-6E8A-4147-A177-3AD203B41FA5}">
                      <a16:colId xmlns:a16="http://schemas.microsoft.com/office/drawing/2014/main" val="1229401445"/>
                    </a:ext>
                  </a:extLst>
                </a:gridCol>
                <a:gridCol w="675711">
                  <a:extLst>
                    <a:ext uri="{9D8B030D-6E8A-4147-A177-3AD203B41FA5}">
                      <a16:colId xmlns:a16="http://schemas.microsoft.com/office/drawing/2014/main" val="819937552"/>
                    </a:ext>
                  </a:extLst>
                </a:gridCol>
              </a:tblGrid>
              <a:tr h="469139">
                <a:tc>
                  <a:txBody>
                    <a:bodyPr/>
                    <a:lstStyle/>
                    <a:p>
                      <a:r>
                        <a:rPr lang="en-GB" sz="2400" dirty="0"/>
                        <a:t>Country (38/313)</a:t>
                      </a:r>
                      <a:endParaRPr lang="en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#</a:t>
                      </a:r>
                      <a:endParaRPr lang="en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Country</a:t>
                      </a:r>
                      <a:endParaRPr lang="en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#</a:t>
                      </a:r>
                      <a:endParaRPr lang="en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Country</a:t>
                      </a:r>
                      <a:endParaRPr lang="en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#</a:t>
                      </a:r>
                      <a:endParaRPr lang="en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501751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27682256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Croatia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80939307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76522932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United States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Slovenia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Australia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42764971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Cyprus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27931493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Canada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Lithuania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88544786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Czechia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Oman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79186608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Philipines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54584093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Slovakia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Norway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Qatar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61201608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Türkiye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Serbia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95231557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Israel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Africa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16130865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Mexico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Ireland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Uruguay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13404218"/>
                  </a:ext>
                </a:extLst>
              </a:tr>
              <a:tr h="469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Belgium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Denmark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L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0386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26754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58B19F5339C44BB56CE588F3D3E2F6" ma:contentTypeVersion="12" ma:contentTypeDescription="Create a new document." ma:contentTypeScope="" ma:versionID="1acaac7087959f78276ef9bb61cb0231">
  <xsd:schema xmlns:xsd="http://www.w3.org/2001/XMLSchema" xmlns:xs="http://www.w3.org/2001/XMLSchema" xmlns:p="http://schemas.microsoft.com/office/2006/metadata/properties" xmlns:ns2="cbe9a45a-982d-42e2-8575-0091f3a7b251" xmlns:ns3="805fa41b-883e-48ba-a8d6-a58df7ac3568" targetNamespace="http://schemas.microsoft.com/office/2006/metadata/properties" ma:root="true" ma:fieldsID="79bdb7e3d2184b876a0938989e20f91b" ns2:_="" ns3:_="">
    <xsd:import namespace="cbe9a45a-982d-42e2-8575-0091f3a7b251"/>
    <xsd:import namespace="805fa41b-883e-48ba-a8d6-a58df7ac35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e9a45a-982d-42e2-8575-0091f3a7b2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5fa41b-883e-48ba-a8d6-a58df7ac356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62c619f-0b29-46f9-a61a-afed8cb68d88}" ma:internalName="TaxCatchAll" ma:showField="CatchAllData" ma:web="805fa41b-883e-48ba-a8d6-a58df7ac35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05fa41b-883e-48ba-a8d6-a58df7ac3568" xsi:nil="true"/>
    <lcf76f155ced4ddcb4097134ff3c332f xmlns="cbe9a45a-982d-42e2-8575-0091f3a7b25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22A4DF-C9BC-441A-9E0C-19FC12AA63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e9a45a-982d-42e2-8575-0091f3a7b251"/>
    <ds:schemaRef ds:uri="805fa41b-883e-48ba-a8d6-a58df7ac35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2A137C-BE29-4C27-A8C2-98EEEBCE0D80}">
  <ds:schemaRefs>
    <ds:schemaRef ds:uri="http://schemas.microsoft.com/office/2006/metadata/properties"/>
    <ds:schemaRef ds:uri="http://schemas.microsoft.com/office/infopath/2007/PartnerControls"/>
    <ds:schemaRef ds:uri="805fa41b-883e-48ba-a8d6-a58df7ac3568"/>
    <ds:schemaRef ds:uri="cbe9a45a-982d-42e2-8575-0091f3a7b251"/>
  </ds:schemaRefs>
</ds:datastoreItem>
</file>

<file path=customXml/itemProps3.xml><?xml version="1.0" encoding="utf-8"?>
<ds:datastoreItem xmlns:ds="http://schemas.openxmlformats.org/officeDocument/2006/customXml" ds:itemID="{CBF7A8CE-7224-44F4-9260-03CA08EB3C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294</Words>
  <Application>Microsoft Office PowerPoint</Application>
  <PresentationFormat>Widescreen</PresentationFormat>
  <Paragraphs>130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Aptos</vt:lpstr>
      <vt:lpstr>Aptos Display</vt:lpstr>
      <vt:lpstr>Arial</vt:lpstr>
      <vt:lpstr>Calibri</vt:lpstr>
      <vt:lpstr>Kantoorthema</vt:lpstr>
      <vt:lpstr>PowerPoint Presentation</vt:lpstr>
      <vt:lpstr>Reflection</vt:lpstr>
      <vt:lpstr>The Weather</vt:lpstr>
      <vt:lpstr>Certificates &amp; Invoices</vt:lpstr>
      <vt:lpstr>Survey</vt:lpstr>
      <vt:lpstr>World map</vt:lpstr>
      <vt:lpstr>PowerPoint Presentation</vt:lpstr>
      <vt:lpstr>PowerPoint Presentation</vt:lpstr>
      <vt:lpstr>PowerPoint Presentation</vt:lpstr>
      <vt:lpstr>PowerPoint Presentation</vt:lpstr>
      <vt:lpstr>Best poster</vt:lpstr>
      <vt:lpstr>Katarina Jelicic </vt:lpstr>
      <vt:lpstr>Best presentation</vt:lpstr>
      <vt:lpstr>Tobias Patrick Treczoks</vt:lpstr>
      <vt:lpstr>Postcards and stamps</vt:lpstr>
      <vt:lpstr>Conference App</vt:lpstr>
      <vt:lpstr>Excursions</vt:lpstr>
      <vt:lpstr>PowerPoint Presentation</vt:lpstr>
      <vt:lpstr>Group photo</vt:lpstr>
      <vt:lpstr>PowerPoint Presentation</vt:lpstr>
      <vt:lpstr>Conference dinner</vt:lpstr>
      <vt:lpstr>PowerPoint Presentation</vt:lpstr>
      <vt:lpstr>Team</vt:lpstr>
      <vt:lpstr>PowerPoint Presentation</vt:lpstr>
      <vt:lpstr>The conference is now officially over..</vt:lpstr>
      <vt:lpstr>Please use the connections you have made here to keep on rolling!</vt:lpstr>
      <vt:lpstr>Next conference</vt:lpstr>
      <vt:lpstr>Drinks!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Huygelen, C. (Caren)</dc:creator>
  <cp:lastModifiedBy>Logman, P.S.W.M. (Paul)</cp:lastModifiedBy>
  <cp:revision>56</cp:revision>
  <dcterms:created xsi:type="dcterms:W3CDTF">2025-04-08T12:38:46Z</dcterms:created>
  <dcterms:modified xsi:type="dcterms:W3CDTF">2025-07-06T12:09:16Z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0x010100D258B19F5339C44BB56CE588F3D3E2F6</vt:lpwstr>
  </property>
</Properties>
</file>