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21" d="100"/>
          <a:sy n="121" d="100"/>
        </p:scale>
        <p:origin x="-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acock, Ruth (Postgrad Researcher)" userId="e1fadea8-dbf0-4cff-aed3-7eeff1ac5dd2" providerId="ADAL" clId="{9F7BC988-54F1-4F45-8A1F-A3D2ED30C456}"/>
    <pc:docChg chg="addSld modSld">
      <pc:chgData name="Peacock, Ruth (Postgrad Researcher)" userId="e1fadea8-dbf0-4cff-aed3-7eeff1ac5dd2" providerId="ADAL" clId="{9F7BC988-54F1-4F45-8A1F-A3D2ED30C456}" dt="2022-06-23T08:22:14.189" v="50" actId="732"/>
      <pc:docMkLst>
        <pc:docMk/>
      </pc:docMkLst>
      <pc:sldChg chg="modSp mod">
        <pc:chgData name="Peacock, Ruth (Postgrad Researcher)" userId="e1fadea8-dbf0-4cff-aed3-7eeff1ac5dd2" providerId="ADAL" clId="{9F7BC988-54F1-4F45-8A1F-A3D2ED30C456}" dt="2022-06-23T06:43:23.200" v="47" actId="20577"/>
        <pc:sldMkLst>
          <pc:docMk/>
          <pc:sldMk cId="2843841286" sldId="256"/>
        </pc:sldMkLst>
        <pc:spChg chg="mod">
          <ac:chgData name="Peacock, Ruth (Postgrad Researcher)" userId="e1fadea8-dbf0-4cff-aed3-7eeff1ac5dd2" providerId="ADAL" clId="{9F7BC988-54F1-4F45-8A1F-A3D2ED30C456}" dt="2022-06-23T06:43:12.647" v="28" actId="20577"/>
          <ac:spMkLst>
            <pc:docMk/>
            <pc:sldMk cId="2843841286" sldId="256"/>
            <ac:spMk id="2" creationId="{44AD6FA3-2461-9C41-DA10-4DB59A5A1F2E}"/>
          </ac:spMkLst>
        </pc:spChg>
        <pc:spChg chg="mod">
          <ac:chgData name="Peacock, Ruth (Postgrad Researcher)" userId="e1fadea8-dbf0-4cff-aed3-7eeff1ac5dd2" providerId="ADAL" clId="{9F7BC988-54F1-4F45-8A1F-A3D2ED30C456}" dt="2022-06-23T06:43:23.200" v="47" actId="20577"/>
          <ac:spMkLst>
            <pc:docMk/>
            <pc:sldMk cId="2843841286" sldId="256"/>
            <ac:spMk id="3" creationId="{411EBA82-EBE8-88C6-54F1-587852758C92}"/>
          </ac:spMkLst>
        </pc:spChg>
      </pc:sldChg>
      <pc:sldChg chg="modSp mod">
        <pc:chgData name="Peacock, Ruth (Postgrad Researcher)" userId="e1fadea8-dbf0-4cff-aed3-7eeff1ac5dd2" providerId="ADAL" clId="{9F7BC988-54F1-4F45-8A1F-A3D2ED30C456}" dt="2022-06-23T08:22:14.189" v="50" actId="732"/>
        <pc:sldMkLst>
          <pc:docMk/>
          <pc:sldMk cId="3782600269" sldId="259"/>
        </pc:sldMkLst>
        <pc:picChg chg="mod modCrop">
          <ac:chgData name="Peacock, Ruth (Postgrad Researcher)" userId="e1fadea8-dbf0-4cff-aed3-7eeff1ac5dd2" providerId="ADAL" clId="{9F7BC988-54F1-4F45-8A1F-A3D2ED30C456}" dt="2022-06-23T08:22:14.189" v="50" actId="732"/>
          <ac:picMkLst>
            <pc:docMk/>
            <pc:sldMk cId="3782600269" sldId="259"/>
            <ac:picMk id="5" creationId="{15A4D3D2-49C4-C5E4-573A-474F532F8505}"/>
          </ac:picMkLst>
        </pc:picChg>
      </pc:sldChg>
      <pc:sldChg chg="new">
        <pc:chgData name="Peacock, Ruth (Postgrad Researcher)" userId="e1fadea8-dbf0-4cff-aed3-7eeff1ac5dd2" providerId="ADAL" clId="{9F7BC988-54F1-4F45-8A1F-A3D2ED30C456}" dt="2022-06-23T08:20:31.912" v="48" actId="680"/>
        <pc:sldMkLst>
          <pc:docMk/>
          <pc:sldMk cId="3297491536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21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59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32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475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85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82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168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89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4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7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31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82FE8-A1AD-4568-B6EC-5FA82DDA4684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D9221-392C-4278-B1F8-C0304D43A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62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D6FA3-2461-9C41-DA10-4DB59A5A1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Pulsed DC System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EBA82-EBE8-88C6-54F1-587852758C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23</a:t>
            </a:r>
            <a:r>
              <a:rPr lang="en-GB" baseline="30000" dirty="0"/>
              <a:t>rd</a:t>
            </a:r>
            <a:r>
              <a:rPr lang="en-GB" dirty="0"/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284384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0CA14E-1BF2-6059-7E2A-84472064AE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18418" y="270861"/>
            <a:ext cx="4401079" cy="3511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1B4672-E4FE-25F8-8CC3-EEC4DD7457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73" t="47048" r="29645" b="26144"/>
          <a:stretch/>
        </p:blipFill>
        <p:spPr>
          <a:xfrm>
            <a:off x="4710058" y="3809069"/>
            <a:ext cx="4267397" cy="1976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6E210-E079-4124-F46D-2FB7B1D33DFF}"/>
                  </a:ext>
                </a:extLst>
              </p:cNvPr>
              <p:cNvSpPr txBox="1"/>
              <p:nvPr/>
            </p:nvSpPr>
            <p:spPr>
              <a:xfrm>
                <a:off x="166545" y="83218"/>
                <a:ext cx="4641938" cy="6876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osc</m:t>
                              </m:r>
                            </m:sub>
                          </m:sSub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5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=90.09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7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=833.333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b="0" dirty="0"/>
              </a:p>
              <a:p>
                <a:r>
                  <a:rPr lang="en-GB" dirty="0"/>
                  <a:t>If the resistance of the gap is 0 then the voltage potential on the ground of the chamber is:</a:t>
                </a:r>
              </a:p>
              <a:p>
                <a:r>
                  <a:rPr lang="en-GB" dirty="0"/>
                  <a:t>𝑂𝑢𝑡𝑒𝑟_𝐶ℎ𝑎𝑚𝑏𝑒𝑟_𝑉𝑜𝑙𝑡𝑎𝑔𝑒 =V*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6.36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b="0" dirty="0"/>
              </a:p>
              <a:p>
                <a:r>
                  <a:rPr lang="en-GB" dirty="0"/>
                  <a:t>For V=10kV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5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=139.67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7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1158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b="0" dirty="0"/>
              </a:p>
              <a:p>
                <a:r>
                  <a:rPr lang="en-GB" dirty="0"/>
                  <a:t>For V=6kV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5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=83.8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7 ∴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695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b="0" dirty="0"/>
              </a:p>
              <a:p>
                <a:r>
                  <a:rPr lang="en-GB" dirty="0"/>
                  <a:t>The voltage is displayed on the multi-meter and for safety should definitely not exceed 120V DC during field emission measurements. It is never safe to touch the chamber as a BD could happen. Safe distance for Low Voltage (120V-1500V DC) is 30cm.</a:t>
                </a:r>
                <a:endParaRPr lang="en-GB" b="0" dirty="0"/>
              </a:p>
              <a:p>
                <a:endParaRPr lang="en-GB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566E210-E079-4124-F46D-2FB7B1D33D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45" y="83218"/>
                <a:ext cx="4641938" cy="6876498"/>
              </a:xfrm>
              <a:prstGeom prst="rect">
                <a:avLst/>
              </a:prstGeom>
              <a:blipFill>
                <a:blip r:embed="rId4"/>
                <a:stretch>
                  <a:fillRect l="-3018" r="-2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8FDFB7D-BA95-2568-E1E5-E19C2FDB68B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9531" y="5381298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27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3C9FA-551B-BB64-1AAE-A2620A025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Cu Conditioning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5A4D3D2-49C4-C5E4-573A-474F532F8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7941" b="3839"/>
          <a:stretch/>
        </p:blipFill>
        <p:spPr>
          <a:xfrm>
            <a:off x="425789" y="1343003"/>
            <a:ext cx="9122859" cy="5514997"/>
          </a:xfrm>
        </p:spPr>
      </p:pic>
    </p:spTree>
    <p:extLst>
      <p:ext uri="{BB962C8B-B14F-4D97-AF65-F5344CB8AC3E}">
        <p14:creationId xmlns:p14="http://schemas.microsoft.com/office/powerpoint/2010/main" val="3782600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92938-0916-34A7-D3AE-036E9467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 Cu Conditioning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554786-0462-10BD-98CA-D1A42D3098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3793" b="3198"/>
          <a:stretch/>
        </p:blipFill>
        <p:spPr>
          <a:xfrm>
            <a:off x="326046" y="1339373"/>
            <a:ext cx="8491908" cy="5518627"/>
          </a:xfrm>
        </p:spPr>
      </p:pic>
    </p:spTree>
    <p:extLst>
      <p:ext uri="{BB962C8B-B14F-4D97-AF65-F5344CB8AC3E}">
        <p14:creationId xmlns:p14="http://schemas.microsoft.com/office/powerpoint/2010/main" val="3835557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F73D4-4307-B0EA-A193-6799BBC2B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87188-3D87-0E09-21EE-4EB107848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49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179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Pulsed DC System Update</vt:lpstr>
      <vt:lpstr>PowerPoint Presentation</vt:lpstr>
      <vt:lpstr>Soft Cu Conditioning</vt:lpstr>
      <vt:lpstr>Soft Cu Conditioning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Peacock</dc:creator>
  <cp:lastModifiedBy>Ruth Peacock</cp:lastModifiedBy>
  <cp:revision>1</cp:revision>
  <dcterms:created xsi:type="dcterms:W3CDTF">2022-06-22T13:23:25Z</dcterms:created>
  <dcterms:modified xsi:type="dcterms:W3CDTF">2022-06-23T08:22:17Z</dcterms:modified>
</cp:coreProperties>
</file>