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1" r:id="rId5"/>
    <p:sldId id="260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5A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B6B7CC-952C-4D55-AC64-E82F36833C62}" v="2" dt="2022-06-30T07:45:41.2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>
        <p:scale>
          <a:sx n="121" d="100"/>
          <a:sy n="121" d="100"/>
        </p:scale>
        <p:origin x="68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acock, Ruth (Postgrad Researcher)" userId="e1fadea8-dbf0-4cff-aed3-7eeff1ac5dd2" providerId="ADAL" clId="{4BB6B7CC-952C-4D55-AC64-E82F36833C62}"/>
    <pc:docChg chg="custSel modSld sldOrd">
      <pc:chgData name="Peacock, Ruth (Postgrad Researcher)" userId="e1fadea8-dbf0-4cff-aed3-7eeff1ac5dd2" providerId="ADAL" clId="{4BB6B7CC-952C-4D55-AC64-E82F36833C62}" dt="2022-06-30T07:46:14.144" v="219"/>
      <pc:docMkLst>
        <pc:docMk/>
      </pc:docMkLst>
      <pc:sldChg chg="modSp mod">
        <pc:chgData name="Peacock, Ruth (Postgrad Researcher)" userId="e1fadea8-dbf0-4cff-aed3-7eeff1ac5dd2" providerId="ADAL" clId="{4BB6B7CC-952C-4D55-AC64-E82F36833C62}" dt="2022-06-30T06:42:18.392" v="186" actId="20577"/>
        <pc:sldMkLst>
          <pc:docMk/>
          <pc:sldMk cId="2964417699" sldId="256"/>
        </pc:sldMkLst>
        <pc:spChg chg="mod">
          <ac:chgData name="Peacock, Ruth (Postgrad Researcher)" userId="e1fadea8-dbf0-4cff-aed3-7eeff1ac5dd2" providerId="ADAL" clId="{4BB6B7CC-952C-4D55-AC64-E82F36833C62}" dt="2022-06-30T06:39:03.922" v="28" actId="20577"/>
          <ac:spMkLst>
            <pc:docMk/>
            <pc:sldMk cId="2964417699" sldId="256"/>
            <ac:spMk id="2" creationId="{48B7867F-7AE6-5EFC-2BD9-FCDDF4A6E3D0}"/>
          </ac:spMkLst>
        </pc:spChg>
        <pc:spChg chg="mod">
          <ac:chgData name="Peacock, Ruth (Postgrad Researcher)" userId="e1fadea8-dbf0-4cff-aed3-7eeff1ac5dd2" providerId="ADAL" clId="{4BB6B7CC-952C-4D55-AC64-E82F36833C62}" dt="2022-06-30T06:42:18.392" v="186" actId="20577"/>
          <ac:spMkLst>
            <pc:docMk/>
            <pc:sldMk cId="2964417699" sldId="256"/>
            <ac:spMk id="3" creationId="{006B5A5B-EEFC-80D7-ADAB-C5099936C81F}"/>
          </ac:spMkLst>
        </pc:spChg>
      </pc:sldChg>
      <pc:sldChg chg="addSp modSp mod">
        <pc:chgData name="Peacock, Ruth (Postgrad Researcher)" userId="e1fadea8-dbf0-4cff-aed3-7eeff1ac5dd2" providerId="ADAL" clId="{4BB6B7CC-952C-4D55-AC64-E82F36833C62}" dt="2022-06-30T06:40:43.033" v="116" actId="1076"/>
        <pc:sldMkLst>
          <pc:docMk/>
          <pc:sldMk cId="285620888" sldId="257"/>
        </pc:sldMkLst>
        <pc:spChg chg="mod">
          <ac:chgData name="Peacock, Ruth (Postgrad Researcher)" userId="e1fadea8-dbf0-4cff-aed3-7eeff1ac5dd2" providerId="ADAL" clId="{4BB6B7CC-952C-4D55-AC64-E82F36833C62}" dt="2022-06-30T06:39:20.889" v="57" actId="20577"/>
          <ac:spMkLst>
            <pc:docMk/>
            <pc:sldMk cId="285620888" sldId="257"/>
            <ac:spMk id="2" creationId="{089B40A5-302B-955D-745F-DCF3FBECC9F6}"/>
          </ac:spMkLst>
        </pc:spChg>
        <pc:spChg chg="add mod">
          <ac:chgData name="Peacock, Ruth (Postgrad Researcher)" userId="e1fadea8-dbf0-4cff-aed3-7eeff1ac5dd2" providerId="ADAL" clId="{4BB6B7CC-952C-4D55-AC64-E82F36833C62}" dt="2022-06-30T06:40:43.033" v="116" actId="1076"/>
          <ac:spMkLst>
            <pc:docMk/>
            <pc:sldMk cId="285620888" sldId="257"/>
            <ac:spMk id="5" creationId="{474815E9-2042-A2C6-1F9E-44DDEABE0417}"/>
          </ac:spMkLst>
        </pc:spChg>
      </pc:sldChg>
      <pc:sldChg chg="modSp mod ord">
        <pc:chgData name="Peacock, Ruth (Postgrad Researcher)" userId="e1fadea8-dbf0-4cff-aed3-7eeff1ac5dd2" providerId="ADAL" clId="{4BB6B7CC-952C-4D55-AC64-E82F36833C62}" dt="2022-06-30T06:39:29.190" v="68" actId="20577"/>
        <pc:sldMkLst>
          <pc:docMk/>
          <pc:sldMk cId="1068745329" sldId="258"/>
        </pc:sldMkLst>
        <pc:spChg chg="mod">
          <ac:chgData name="Peacock, Ruth (Postgrad Researcher)" userId="e1fadea8-dbf0-4cff-aed3-7eeff1ac5dd2" providerId="ADAL" clId="{4BB6B7CC-952C-4D55-AC64-E82F36833C62}" dt="2022-06-30T06:39:29.190" v="68" actId="20577"/>
          <ac:spMkLst>
            <pc:docMk/>
            <pc:sldMk cId="1068745329" sldId="258"/>
            <ac:spMk id="2" creationId="{EB5865C9-2D55-17B4-B8E3-D7427AFC9360}"/>
          </ac:spMkLst>
        </pc:spChg>
      </pc:sldChg>
      <pc:sldChg chg="modSp mod ord">
        <pc:chgData name="Peacock, Ruth (Postgrad Researcher)" userId="e1fadea8-dbf0-4cff-aed3-7eeff1ac5dd2" providerId="ADAL" clId="{4BB6B7CC-952C-4D55-AC64-E82F36833C62}" dt="2022-06-30T07:46:14.144" v="219"/>
        <pc:sldMkLst>
          <pc:docMk/>
          <pc:sldMk cId="1225067732" sldId="259"/>
        </pc:sldMkLst>
        <pc:spChg chg="mod">
          <ac:chgData name="Peacock, Ruth (Postgrad Researcher)" userId="e1fadea8-dbf0-4cff-aed3-7eeff1ac5dd2" providerId="ADAL" clId="{4BB6B7CC-952C-4D55-AC64-E82F36833C62}" dt="2022-06-30T06:38:52.450" v="12" actId="20577"/>
          <ac:spMkLst>
            <pc:docMk/>
            <pc:sldMk cId="1225067732" sldId="259"/>
            <ac:spMk id="2" creationId="{300F69C1-7428-2B7E-610A-B2D48F5DA35B}"/>
          </ac:spMkLst>
        </pc:spChg>
      </pc:sldChg>
      <pc:sldChg chg="addSp delSp modSp mod ord">
        <pc:chgData name="Peacock, Ruth (Postgrad Researcher)" userId="e1fadea8-dbf0-4cff-aed3-7eeff1ac5dd2" providerId="ADAL" clId="{4BB6B7CC-952C-4D55-AC64-E82F36833C62}" dt="2022-06-30T07:46:02.546" v="217"/>
        <pc:sldMkLst>
          <pc:docMk/>
          <pc:sldMk cId="1215758011" sldId="260"/>
        </pc:sldMkLst>
        <pc:spChg chg="mod">
          <ac:chgData name="Peacock, Ruth (Postgrad Researcher)" userId="e1fadea8-dbf0-4cff-aed3-7eeff1ac5dd2" providerId="ADAL" clId="{4BB6B7CC-952C-4D55-AC64-E82F36833C62}" dt="2022-06-30T06:42:41.660" v="210" actId="20577"/>
          <ac:spMkLst>
            <pc:docMk/>
            <pc:sldMk cId="1215758011" sldId="260"/>
            <ac:spMk id="2" creationId="{EFF6F97E-4C1B-3314-D9DD-A8AD3C5ED239}"/>
          </ac:spMkLst>
        </pc:spChg>
        <pc:spChg chg="del">
          <ac:chgData name="Peacock, Ruth (Postgrad Researcher)" userId="e1fadea8-dbf0-4cff-aed3-7eeff1ac5dd2" providerId="ADAL" clId="{4BB6B7CC-952C-4D55-AC64-E82F36833C62}" dt="2022-06-30T07:45:41.218" v="211"/>
          <ac:spMkLst>
            <pc:docMk/>
            <pc:sldMk cId="1215758011" sldId="260"/>
            <ac:spMk id="3" creationId="{BC59E938-A2CB-2E77-DC12-38557C2A176C}"/>
          </ac:spMkLst>
        </pc:spChg>
        <pc:picChg chg="add mod">
          <ac:chgData name="Peacock, Ruth (Postgrad Researcher)" userId="e1fadea8-dbf0-4cff-aed3-7eeff1ac5dd2" providerId="ADAL" clId="{4BB6B7CC-952C-4D55-AC64-E82F36833C62}" dt="2022-06-30T07:45:50.869" v="215" actId="1076"/>
          <ac:picMkLst>
            <pc:docMk/>
            <pc:sldMk cId="1215758011" sldId="260"/>
            <ac:picMk id="4" creationId="{976961BC-356F-766D-7F6F-3192A0853473}"/>
          </ac:picMkLst>
        </pc:picChg>
      </pc:sldChg>
      <pc:sldChg chg="modSp mod ord">
        <pc:chgData name="Peacock, Ruth (Postgrad Researcher)" userId="e1fadea8-dbf0-4cff-aed3-7eeff1ac5dd2" providerId="ADAL" clId="{4BB6B7CC-952C-4D55-AC64-E82F36833C62}" dt="2022-06-30T06:41:31.261" v="171" actId="13926"/>
        <pc:sldMkLst>
          <pc:docMk/>
          <pc:sldMk cId="3931727868" sldId="261"/>
        </pc:sldMkLst>
        <pc:spChg chg="mod">
          <ac:chgData name="Peacock, Ruth (Postgrad Researcher)" userId="e1fadea8-dbf0-4cff-aed3-7eeff1ac5dd2" providerId="ADAL" clId="{4BB6B7CC-952C-4D55-AC64-E82F36833C62}" dt="2022-06-30T06:41:31.261" v="171" actId="13926"/>
          <ac:spMkLst>
            <pc:docMk/>
            <pc:sldMk cId="3931727868" sldId="261"/>
            <ac:spMk id="7" creationId="{5566E210-E079-4124-F46D-2FB7B1D33DF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76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057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09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937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393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936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83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06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705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277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8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C3117-C520-4CD3-A13E-C196EB2A6E59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1A995-EBEA-4E4E-86C8-86E9CB7A0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848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7867F-7AE6-5EFC-2BD9-FCDDF4A6E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Pulsed DC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6B5A5B-EEFC-80D7-ADAB-C5099936C8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June 2022</a:t>
            </a:r>
          </a:p>
        </p:txBody>
      </p:sp>
    </p:spTree>
    <p:extLst>
      <p:ext uri="{BB962C8B-B14F-4D97-AF65-F5344CB8AC3E}">
        <p14:creationId xmlns:p14="http://schemas.microsoft.com/office/powerpoint/2010/main" val="296441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865C9-2D55-17B4-B8E3-D7427AFC9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 1mA</a:t>
            </a:r>
          </a:p>
        </p:txBody>
      </p:sp>
      <p:pic>
        <p:nvPicPr>
          <p:cNvPr id="8" name="Content Placeholder 7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B1BB876B-3CBC-7CCB-0264-3A11D80F37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9" y="2140086"/>
            <a:ext cx="8958462" cy="4031308"/>
          </a:xfrm>
        </p:spPr>
      </p:pic>
    </p:spTree>
    <p:extLst>
      <p:ext uri="{BB962C8B-B14F-4D97-AF65-F5344CB8AC3E}">
        <p14:creationId xmlns:p14="http://schemas.microsoft.com/office/powerpoint/2010/main" val="1068745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B40A5-302B-955D-745F-DCF3FBECC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Maybe can’t kill you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BD53912-F258-1F3F-C33A-FE5DA6B7F5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8373" y="1737011"/>
            <a:ext cx="5782716" cy="50430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4815E9-2042-A2C6-1F9E-44DDEABE0417}"/>
              </a:ext>
            </a:extLst>
          </p:cNvPr>
          <p:cNvSpPr txBox="1"/>
          <p:nvPr/>
        </p:nvSpPr>
        <p:spPr>
          <a:xfrm>
            <a:off x="6006662" y="241737"/>
            <a:ext cx="1765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B55A07"/>
                </a:solidFill>
              </a:rPr>
              <a:t>I still don’t recommend touching</a:t>
            </a:r>
          </a:p>
        </p:txBody>
      </p:sp>
    </p:spTree>
    <p:extLst>
      <p:ext uri="{BB962C8B-B14F-4D97-AF65-F5344CB8AC3E}">
        <p14:creationId xmlns:p14="http://schemas.microsoft.com/office/powerpoint/2010/main" val="285620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B0CA14E-1BF2-6059-7E2A-84472064AE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8418" y="270861"/>
            <a:ext cx="4401079" cy="3511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1B4672-E4FE-25F8-8CC3-EEC4DD7457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773" t="47048" r="29645" b="26144"/>
          <a:stretch/>
        </p:blipFill>
        <p:spPr>
          <a:xfrm>
            <a:off x="4710058" y="3809069"/>
            <a:ext cx="4267397" cy="19768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66E210-E079-4124-F46D-2FB7B1D33DFF}"/>
                  </a:ext>
                </a:extLst>
              </p:cNvPr>
              <p:cNvSpPr txBox="1"/>
              <p:nvPr/>
            </p:nvSpPr>
            <p:spPr>
              <a:xfrm>
                <a:off x="166545" y="270861"/>
                <a:ext cx="4641938" cy="6876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𝑅</m:t>
                              </m:r>
                            </m:e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GB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GB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osc</m:t>
                              </m:r>
                            </m:sub>
                          </m:sSub>
                        </m:den>
                      </m:f>
                      <m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GB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R</m:t>
                              </m:r>
                            </m:e>
                            <m:sub>
                              <m:r>
                                <a:rPr kumimoji="0" lang="en-GB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GB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R</m:t>
                              </m:r>
                            </m:e>
                            <m:sub>
                              <m:r>
                                <a:rPr kumimoji="0" lang="en-GB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E</m:t>
                          </m:r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  <m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R</m:t>
                          </m:r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den>
                      </m:f>
                      <m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E</m:t>
                          </m:r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=1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5 ∴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𝑅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∗</m:t>
                          </m:r>
                        </m:sup>
                      </m:sSup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=90.09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𝑘</m:t>
                      </m:r>
                      <m:r>
                        <m:rPr>
                          <m:sty m:val="p"/>
                        </m:rPr>
                        <a:rPr kumimoji="0" lang="el-G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Ω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=1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7 ∴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𝑅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∗</m:t>
                          </m:r>
                        </m:sup>
                      </m:sSup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=833.333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𝑘</m:t>
                      </m:r>
                      <m:r>
                        <m:rPr>
                          <m:sty m:val="p"/>
                        </m:rPr>
                        <a:rPr kumimoji="0" lang="el-G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Ω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If the resistance of the gap is 0 then the voltage potential on the ground of the chamber is: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𝑂𝑢𝑡𝑒𝑟_𝐶ℎ𝑎𝑚𝑏𝑒𝑟_𝑉𝑜𝑙𝑡𝑎𝑔𝑒 =V*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𝑉</m:t>
                          </m:r>
                        </m:num>
                        <m:den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𝑅</m:t>
                              </m:r>
                            </m:e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×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𝑉</m:t>
                          </m:r>
                        </m:num>
                        <m:den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6.36</m:t>
                          </m:r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</m:t>
                          </m:r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6+</m:t>
                          </m:r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𝑅</m:t>
                              </m:r>
                            </m:e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×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For V=10kV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=1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5 ∴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𝑅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∗</m:t>
                          </m:r>
                        </m:sup>
                      </m:sSup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=139.67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𝑉</m:t>
                      </m:r>
                    </m:oMath>
                  </m:oMathPara>
                </a14:m>
                <a:endParaRPr kumimoji="0" lang="en-GB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=1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7 ∴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𝑅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∗</m:t>
                          </m:r>
                        </m:sup>
                      </m:sSup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1158</m:t>
                      </m:r>
                      <m:r>
                        <m:rPr>
                          <m:sty m:val="p"/>
                        </m:rP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V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For V=6kV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=1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5 ∴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∗</m:t>
                          </m:r>
                        </m:sup>
                      </m:sSup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=83.8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𝑉</m:t>
                      </m:r>
                    </m:oMath>
                  </m:oMathPara>
                </a14:m>
                <a:endParaRPr kumimoji="0" lang="en-GB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=1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7 ∴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∗</m:t>
                          </m:r>
                        </m:sup>
                      </m:sSup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695</m:t>
                      </m:r>
                      <m:r>
                        <m:rPr>
                          <m:sty m:val="p"/>
                        </m:rP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V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 voltage is displayed on the multi-meter and electronics inside mean results past 90V will not be true. It is never safe to touch the chamber as a BD could happen.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highlight>
                      <a:srgbClr val="FF0000"/>
                    </a:highligh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Safe distance for Low Voltage (120V-1500V DC) is 30cm. </a:t>
                </a:r>
                <a:r>
                  <a:rPr lang="en-GB" dirty="0">
                    <a:solidFill>
                      <a:prstClr val="black"/>
                    </a:solidFill>
                    <a:highlight>
                      <a:srgbClr val="00FFFF"/>
                    </a:highlight>
                    <a:latin typeface="Calibri" panose="020F0502020204030204"/>
                  </a:rPr>
                  <a:t>(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highlight>
                      <a:srgbClr val="00FFFF"/>
                    </a:highligh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Maybe doesn’t matter with limited supply)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66E210-E079-4124-F46D-2FB7B1D33D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45" y="270861"/>
                <a:ext cx="4641938" cy="6876498"/>
              </a:xfrm>
              <a:prstGeom prst="rect">
                <a:avLst/>
              </a:prstGeom>
              <a:blipFill>
                <a:blip r:embed="rId4"/>
                <a:stretch>
                  <a:fillRect l="-3018" r="-3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8FDFB7D-BA95-2568-E1E5-E19C2FDB68B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9531" y="5381298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727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F97E-4C1B-3314-D9DD-A8AD3C5ED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Niobium Field Emission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76961BC-356F-766D-7F6F-3192A08534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399" y="1311727"/>
            <a:ext cx="8463202" cy="554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58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3C9FA-551B-BB64-1AAE-A2620A025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 Cu Conditioning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5A4D3D2-49C4-C5E4-573A-474F532F85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7941" b="3839"/>
          <a:stretch/>
        </p:blipFill>
        <p:spPr>
          <a:xfrm>
            <a:off x="425789" y="1343003"/>
            <a:ext cx="9122859" cy="5514997"/>
          </a:xfrm>
        </p:spPr>
      </p:pic>
    </p:spTree>
    <p:extLst>
      <p:ext uri="{BB962C8B-B14F-4D97-AF65-F5344CB8AC3E}">
        <p14:creationId xmlns:p14="http://schemas.microsoft.com/office/powerpoint/2010/main" val="3782600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92938-0916-34A7-D3AE-036E94676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 Cu Conditioning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E554786-0462-10BD-98CA-D1A42D3098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3793" b="3198"/>
          <a:stretch/>
        </p:blipFill>
        <p:spPr>
          <a:xfrm>
            <a:off x="326046" y="1339373"/>
            <a:ext cx="8491908" cy="5518627"/>
          </a:xfrm>
        </p:spPr>
      </p:pic>
    </p:spTree>
    <p:extLst>
      <p:ext uri="{BB962C8B-B14F-4D97-AF65-F5344CB8AC3E}">
        <p14:creationId xmlns:p14="http://schemas.microsoft.com/office/powerpoint/2010/main" val="3835557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F69C1-7428-2B7E-610A-B2D48F5DA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Cheat Sheet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8053390-C97D-16E5-01E6-CA50EA65FA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0540" y="1745036"/>
            <a:ext cx="7582920" cy="5055280"/>
          </a:xfrm>
        </p:spPr>
      </p:pic>
    </p:spTree>
    <p:extLst>
      <p:ext uri="{BB962C8B-B14F-4D97-AF65-F5344CB8AC3E}">
        <p14:creationId xmlns:p14="http://schemas.microsoft.com/office/powerpoint/2010/main" val="1225067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200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Pulsed DC System</vt:lpstr>
      <vt:lpstr>Limit 1mA</vt:lpstr>
      <vt:lpstr>Maybe can’t kill you</vt:lpstr>
      <vt:lpstr>PowerPoint Presentation</vt:lpstr>
      <vt:lpstr>Niobium Field Emission</vt:lpstr>
      <vt:lpstr>Soft Cu Conditioning</vt:lpstr>
      <vt:lpstr>Soft Cu Conditioning</vt:lpstr>
      <vt:lpstr>Cheat Sheet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Peacock</dc:creator>
  <cp:lastModifiedBy>Ruth Peacock</cp:lastModifiedBy>
  <cp:revision>1</cp:revision>
  <dcterms:created xsi:type="dcterms:W3CDTF">2022-06-30T06:17:47Z</dcterms:created>
  <dcterms:modified xsi:type="dcterms:W3CDTF">2022-06-30T07:46:17Z</dcterms:modified>
</cp:coreProperties>
</file>