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308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7FB9E-FB23-096E-5C1B-B4B71A90C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0BF6EF-5CB4-0562-1D8E-47E0263A3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B3B76-A5A4-7D44-CF0E-750027EBA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66EB1-2BDC-5F05-7B35-89F6785A3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2E992-919F-F35F-65F4-806F7F54F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44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38B67-8FD8-71E7-9DAC-4CE86ABCE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870BE1-0958-FBC8-7C2B-99D2A1E64A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BD0AB-013E-6343-AE6B-7EB0EB39A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A76BD-CA5F-13B1-0AB5-26DAEDA6B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395F5-838A-C2C8-7F48-D6BAB2E0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30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ACC752-12AA-F7A8-5044-3FCC14E500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5CB6F5-A62F-2E8C-6A8C-97C6E0810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51C9C-C49D-9E8B-4AC9-DB739B41F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255E4-9AA7-4609-6E15-9DBB9709E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94DB7-DC52-85A3-3578-CD09EB057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11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7C8FD-22E7-7489-3A3E-C15CD96FF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C2A6D-85E6-15EE-7E80-3CA9E71BC2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58646-9A66-620C-D5F9-0AC095EB0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498B3-3C8C-D8DA-7F4D-242BB9F4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19444-BEE9-7E0F-3EA1-80420B2F9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52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5C735-096A-E7E9-0FD4-32C8CB080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E4154-83F5-1338-6333-568A7F6244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0732C-344E-6DC6-D2C7-A7B27569F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D0896-5ABB-D57C-03CB-726894B07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98670-23C5-9656-BEEA-092741C37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67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CED1C-3EB5-45DA-B45F-EA0B88F9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86FB6-F257-3C10-2828-1664E3BA0A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55B0B8-E01E-7E91-8578-D6A441329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7333AD-0703-407D-4F70-13518F6A1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36198-3D2F-CEED-E148-6961F09B4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250005-3140-2918-6BB5-DF3FD152B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93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2C96B-CBF7-B191-8015-9CF87041F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A45BC-132D-C2F0-CA4D-666A42957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95D007-E507-A0D0-7E19-DD615496FC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3ED0A4-1414-BF6A-4F88-95C458ECD9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2E812A-7381-7D65-B722-CF6B96330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D44546-E8F0-C401-A26C-585E903A0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E2B587-A43E-07F5-E07A-ADD243D71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43CEE0-9876-AD0A-7500-077F1C08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2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1431D-814F-E72D-E2B6-F39CC10BF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E4078D-4CA6-F6A3-C860-F17446B12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48DA5E-88DF-7679-5948-A7BC81096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02F26-1F1B-AECB-0168-D2633F14C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4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D42D34-B74A-F690-6ED3-F45F8B4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9C7AD4-C7D6-2E53-AA80-9E216BF73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80D6B-DE91-4DE1-EDDC-BCE12E62D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29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88C6B-DD93-36C2-8352-DC0F55C76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0DED6-C26E-39CF-2856-5DE9BB899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174DFB-D9AC-A7BD-9712-F71D10B3D0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FDDC7-1912-40FE-C087-CE36A8449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A4997C-9E3E-3A2B-1F80-B46B2CF11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4EF85A-916B-C78E-DE49-F4E26D2F4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96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5945E-1137-BA99-F96C-8098B5CD7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C8D289-5145-6A34-C34F-B163BAF59D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A9BC2D-349A-6780-ABFC-ACD3B5EF8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0EE4BE-9593-AE13-299A-7D7E39541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4BD65-11B0-D6AC-53FD-519A1230E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0D2392-428C-B864-9355-139ED35DC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358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C08939-AA2E-0081-9F51-59BF52259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27332-1217-F716-9873-B26640F69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7649F-7915-A8CB-A5BF-230C3FB5B0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602CB-32B5-45DD-842D-717FCB8A66D1}" type="datetimeFigureOut">
              <a:rPr lang="en-GB" smtClean="0"/>
              <a:t>29/06/2022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B3B6D-20B4-62E8-4F01-1556F71D3B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0E892-49A3-57D4-BD80-DEFA5897C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DCBFC-2A14-40E0-8FCA-D9BB025365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49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803FF-6522-7456-FE47-D9AB65114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96BDF-9A5B-4BE9-83D1-66AC63559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7545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Shifts – many during weekend – motivated team </a:t>
            </a:r>
          </a:p>
          <a:p>
            <a:pPr lvl="1"/>
            <a:r>
              <a:rPr lang="en-GB" dirty="0"/>
              <a:t>Many of them are students and not main task</a:t>
            </a:r>
          </a:p>
          <a:p>
            <a:pPr lvl="1"/>
            <a:r>
              <a:rPr lang="en-GB" dirty="0"/>
              <a:t>Split the shifts up in some groups to explain what they were for (not every individual shift)</a:t>
            </a:r>
          </a:p>
          <a:p>
            <a:pPr lvl="2"/>
            <a:r>
              <a:rPr lang="en-GB" dirty="0"/>
              <a:t>4 different optics </a:t>
            </a:r>
          </a:p>
          <a:p>
            <a:pPr lvl="2"/>
            <a:r>
              <a:rPr lang="en-GB" dirty="0"/>
              <a:t>Beta-beat of the nominal cycle + coupling</a:t>
            </a:r>
          </a:p>
          <a:p>
            <a:pPr lvl="2"/>
            <a:r>
              <a:rPr lang="en-GB" dirty="0"/>
              <a:t>Nonlinear corrections</a:t>
            </a:r>
          </a:p>
          <a:p>
            <a:r>
              <a:rPr lang="en-GB" dirty="0"/>
              <a:t>The most ambitious start in terms of beta* and ATS factor</a:t>
            </a:r>
          </a:p>
          <a:p>
            <a:pPr lvl="1"/>
            <a:r>
              <a:rPr lang="en-GB" dirty="0"/>
              <a:t>Somewhat chronological order: Local corrections – change in beta-beat – compensation for that – understanding the reason (</a:t>
            </a:r>
            <a:r>
              <a:rPr lang="en-GB" dirty="0" err="1"/>
              <a:t>dE</a:t>
            </a:r>
            <a:r>
              <a:rPr lang="en-GB" dirty="0"/>
              <a:t>) – global corrections – waist shift correction</a:t>
            </a:r>
          </a:p>
          <a:p>
            <a:pPr lvl="1"/>
            <a:r>
              <a:rPr lang="en-GB" dirty="0"/>
              <a:t>Main messages:</a:t>
            </a:r>
          </a:p>
          <a:p>
            <a:pPr lvl="2"/>
            <a:r>
              <a:rPr lang="en-GB" dirty="0"/>
              <a:t>Machine well corrected in terms of beta-beat, dispersion and equal luminosity to IP1 and IP5</a:t>
            </a:r>
          </a:p>
          <a:p>
            <a:pPr lvl="2"/>
            <a:r>
              <a:rPr lang="en-GB" dirty="0"/>
              <a:t>Experience from Run 2 and MDs crucial to find correction (orbit bump, waist shift)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8081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2FA89-D85A-8E21-0202-DA6A54F049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5A00A9-1327-E711-B1ED-4F80FE1296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711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</TotalTime>
  <Words>125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Outline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Persson</dc:creator>
  <cp:lastModifiedBy>Tobias Persson</cp:lastModifiedBy>
  <cp:revision>2</cp:revision>
  <dcterms:created xsi:type="dcterms:W3CDTF">2022-06-27T08:18:32Z</dcterms:created>
  <dcterms:modified xsi:type="dcterms:W3CDTF">2022-06-29T07:58:54Z</dcterms:modified>
</cp:coreProperties>
</file>