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314" r:id="rId3"/>
    <p:sldId id="288" r:id="rId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FBFBFB"/>
    <a:srgbClr val="F5F5F5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Objects="1">
      <p:cViewPr>
        <p:scale>
          <a:sx n="125" d="100"/>
          <a:sy n="125" d="100"/>
        </p:scale>
        <p:origin x="-37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X-Band BOC Cavity</a:t>
            </a:r>
            <a:br>
              <a:rPr lang="en-US" dirty="0"/>
            </a:br>
            <a:br>
              <a:rPr lang="en-US" dirty="0"/>
            </a:br>
            <a:r>
              <a:rPr lang="en-US" sz="4000" i="1" dirty="0"/>
              <a:t>Design review</a:t>
            </a:r>
            <a:br>
              <a:rPr lang="en-US" sz="4000" i="1" dirty="0"/>
            </a:br>
            <a:endParaRPr lang="en-US" sz="4000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err="1"/>
              <a:t>E.Berthomé</a:t>
            </a:r>
            <a:r>
              <a:rPr lang="en-US" sz="1800" dirty="0"/>
              <a:t> – EN/MME</a:t>
            </a:r>
          </a:p>
          <a:p>
            <a:pPr algn="l"/>
            <a:r>
              <a:rPr lang="en-US" sz="1800" dirty="0"/>
              <a:t>2022-06-30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F76E17-7184-4C65-8C88-86228D8AD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212229"/>
            <a:ext cx="11376025" cy="1065742"/>
          </a:xfrm>
        </p:spPr>
        <p:txBody>
          <a:bodyPr/>
          <a:lstStyle/>
          <a:p>
            <a:r>
              <a:rPr lang="en-US" dirty="0"/>
              <a:t>Inner shape </a:t>
            </a:r>
            <a:r>
              <a:rPr lang="en-US"/>
              <a:t>cavity tolerance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868D0-125E-41B5-8490-8922DFEB8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632E1376-B584-4012-AB50-45DD61E1C290}"/>
              </a:ext>
            </a:extLst>
          </p:cNvPr>
          <p:cNvSpPr txBox="1">
            <a:spLocks/>
          </p:cNvSpPr>
          <p:nvPr/>
        </p:nvSpPr>
        <p:spPr>
          <a:xfrm>
            <a:off x="4325856" y="638920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E.Berthomé</a:t>
            </a:r>
            <a:r>
              <a:rPr lang="en-US" dirty="0"/>
              <a:t> | X-band BOC cavity – Design review</a:t>
            </a:r>
          </a:p>
        </p:txBody>
      </p:sp>
      <p:sp>
        <p:nvSpPr>
          <p:cNvPr id="14" name="Date Placeholder 5">
            <a:extLst>
              <a:ext uri="{FF2B5EF4-FFF2-40B4-BE49-F238E27FC236}">
                <a16:creationId xmlns:a16="http://schemas.microsoft.com/office/drawing/2014/main" id="{4944C23D-3209-4172-9157-222A27F898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2022-06-30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D26987-8A0B-D48F-D2F8-D21A66EC5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330" y="647649"/>
            <a:ext cx="6428400" cy="556270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C27188D-6504-9FD5-2325-22FCD7D2DE4B}"/>
              </a:ext>
            </a:extLst>
          </p:cNvPr>
          <p:cNvCxnSpPr>
            <a:cxnSpLocks/>
          </p:cNvCxnSpPr>
          <p:nvPr/>
        </p:nvCxnSpPr>
        <p:spPr>
          <a:xfrm>
            <a:off x="2999656" y="1340768"/>
            <a:ext cx="30243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D18132B-5271-0555-9007-CFDDC1FB988A}"/>
              </a:ext>
            </a:extLst>
          </p:cNvPr>
          <p:cNvSpPr txBox="1"/>
          <p:nvPr/>
        </p:nvSpPr>
        <p:spPr>
          <a:xfrm>
            <a:off x="2063552" y="1124744"/>
            <a:ext cx="10679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2x Ø240 +/-0.1</a:t>
            </a:r>
            <a:endParaRPr lang="en-GB" sz="12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F0CFDB-A916-C8EF-DE7E-2885B9B6E13B}"/>
              </a:ext>
            </a:extLst>
          </p:cNvPr>
          <p:cNvCxnSpPr>
            <a:cxnSpLocks/>
          </p:cNvCxnSpPr>
          <p:nvPr/>
        </p:nvCxnSpPr>
        <p:spPr>
          <a:xfrm flipV="1">
            <a:off x="5807968" y="1556793"/>
            <a:ext cx="288032" cy="1440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00F68D9-2661-8B9A-87FA-D7B1AED7E2CB}"/>
              </a:ext>
            </a:extLst>
          </p:cNvPr>
          <p:cNvCxnSpPr/>
          <p:nvPr/>
        </p:nvCxnSpPr>
        <p:spPr>
          <a:xfrm flipH="1">
            <a:off x="2423592" y="1700808"/>
            <a:ext cx="3384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0060FEE-BDCA-E6C5-924D-E41808A996D3}"/>
              </a:ext>
            </a:extLst>
          </p:cNvPr>
          <p:cNvSpPr txBox="1"/>
          <p:nvPr/>
        </p:nvSpPr>
        <p:spPr>
          <a:xfrm>
            <a:off x="2063552" y="1514912"/>
            <a:ext cx="10679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2x R10 (+/-1)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90790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 (1)</Template>
  <TotalTime>5617</TotalTime>
  <Words>41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X-Band BOC Cavity  Design review </vt:lpstr>
      <vt:lpstr>Inner shape cavity tolerance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X-Band BOC Cavity Design review</dc:title>
  <dc:creator>Emmanuel Berthome</dc:creator>
  <cp:lastModifiedBy>Emmanuel Berthome</cp:lastModifiedBy>
  <cp:revision>23</cp:revision>
  <cp:lastPrinted>2022-05-16T08:21:23Z</cp:lastPrinted>
  <dcterms:created xsi:type="dcterms:W3CDTF">2022-03-16T07:53:42Z</dcterms:created>
  <dcterms:modified xsi:type="dcterms:W3CDTF">2022-06-30T11:26:38Z</dcterms:modified>
</cp:coreProperties>
</file>