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0"/>
  </p:notesMasterIdLst>
  <p:sldIdLst>
    <p:sldId id="256" r:id="rId5"/>
    <p:sldId id="257" r:id="rId6"/>
    <p:sldId id="271" r:id="rId7"/>
    <p:sldId id="272" r:id="rId8"/>
    <p:sldId id="270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1531" autoAdjust="0"/>
  </p:normalViewPr>
  <p:slideViewPr>
    <p:cSldViewPr snapToGrid="0" snapToObjects="1">
      <p:cViewPr varScale="1">
        <p:scale>
          <a:sx n="182" d="100"/>
          <a:sy n="182" d="100"/>
        </p:scale>
        <p:origin x="110" y="75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36E6506B-FCD8-4835-B96D-AEF51CB7E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10/06/2022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D871C0B-9566-4D55-B044-D29023B42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ABT MPP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AC6E08DB-B42B-4884-BD63-61DB7DEBC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61BC280C-A56C-4550-8149-A75E0A8BC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10/06/2022</a:t>
            </a:r>
            <a:endParaRPr lang="en-US" dirty="0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D0885F77-3423-46B2-B531-859D18A4F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ABT MPP</a:t>
            </a:r>
            <a:endParaRPr lang="en-US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CBE66B76-9E50-4D38-8747-8EFAA1A91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10/06/2022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ABT MPP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3AC2C298-6424-4E6D-8352-9D8C649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10/06/2022</a:t>
            </a:r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6B86D55F-1829-4939-B609-73E0923F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ABT MPP</a:t>
            </a:r>
            <a:endParaRPr lang="en-US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F2562FFF-A52C-4EEA-BC4E-E160BF036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10/06/2022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ABT MPP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ssues.cern.ch/browse/LBM-136" TargetMode="External"/><Relationship Id="rId2" Type="http://schemas.openxmlformats.org/officeDocument/2006/relationships/hyperlink" Target="https://logbook.cern.ch/elogbook-server/GET/showEventInLogbook/3566392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8573" y="1565655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LHC injection and extraction MP status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Y. Dutheil &amp; C Bracco (SY-ABT-BTP)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5F74F0A2-CA3F-48AE-A29B-1492CA850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3C57AD-9080-8358-0D53-CB4AE30BE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RBAC protection</a:t>
            </a:r>
          </a:p>
          <a:p>
            <a:pPr lvl="1"/>
            <a:r>
              <a:rPr lang="en-US" dirty="0"/>
              <a:t>ABT devices are being updated, needs manual change to each.</a:t>
            </a:r>
          </a:p>
          <a:p>
            <a:r>
              <a:rPr lang="en-US" dirty="0"/>
              <a:t>Ring BLM </a:t>
            </a:r>
          </a:p>
          <a:p>
            <a:pPr lvl="1"/>
            <a:r>
              <a:rPr lang="en-US" dirty="0"/>
              <a:t>At injection, the most losses are observed at the primaries in IR7</a:t>
            </a:r>
          </a:p>
          <a:p>
            <a:pPr lvl="1"/>
            <a:r>
              <a:rPr lang="en-US" dirty="0"/>
              <a:t>Injection BLMs not limiting the injection</a:t>
            </a:r>
          </a:p>
          <a:p>
            <a:pPr lvl="1"/>
            <a:r>
              <a:rPr lang="en-US" dirty="0"/>
              <a:t>Blindable BLMs not setup and ring BLMs threshold not changed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77B3DF-A47E-4BDE-9A5B-8DB8CEFA29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10/06/2022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644006-6270-4203-A979-539D3521D5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ABT MPP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1A3E8-C3D3-481F-841B-398B92F787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742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9AD67-2A9C-6117-1031-796BD61B4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B2CDA-ECEC-C5C9-78C4-F23D78F47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95546"/>
            <a:ext cx="9144000" cy="420836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Missing BLM data</a:t>
            </a:r>
          </a:p>
          <a:p>
            <a:pPr lvl="1"/>
            <a:r>
              <a:rPr lang="en-US" dirty="0"/>
              <a:t>Sporadic missing data (last on June 19</a:t>
            </a:r>
            <a:r>
              <a:rPr lang="en-US" baseline="30000" dirty="0"/>
              <a:t>th</a:t>
            </a:r>
            <a:r>
              <a:rPr lang="en-US" dirty="0"/>
              <a:t> 23:19 for SR2.L_B2 and SR6.R_B2)</a:t>
            </a:r>
          </a:p>
          <a:p>
            <a:r>
              <a:rPr lang="en-US" dirty="0"/>
              <a:t>Dump </a:t>
            </a:r>
            <a:r>
              <a:rPr lang="en-US" dirty="0" err="1"/>
              <a:t>behaviour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Followed by STI (Rui Franqueira Ximenes)</a:t>
            </a:r>
          </a:p>
          <a:p>
            <a:pPr lvl="1"/>
            <a:r>
              <a:rPr lang="en-US" dirty="0"/>
              <a:t>highest so far on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For B2 (UD62) @ 2022-06-28T04_09_02+00_00 (~1.9E14)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All parameters OK</a:t>
            </a:r>
          </a:p>
          <a:p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Interlock BPMs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Completed 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here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, with one surprising offset followed by BI 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here</a:t>
            </a:r>
            <a:endParaRPr lang="en-GB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Remaining </a:t>
            </a:r>
          </a:p>
          <a:p>
            <a:pPr lvl="1"/>
            <a:r>
              <a:rPr lang="en-US" sz="1800" dirty="0"/>
              <a:t>BTV interlocking threshold with intensity, will be done when intensity increases</a:t>
            </a:r>
          </a:p>
          <a:p>
            <a:pPr lvl="1"/>
            <a:r>
              <a:rPr lang="en-US" sz="1800" dirty="0"/>
              <a:t>XPOC thresholds (BLMs in particular)</a:t>
            </a:r>
          </a:p>
          <a:p>
            <a:pPr lvl="1"/>
            <a:r>
              <a:rPr lang="en-US" sz="1800" dirty="0"/>
              <a:t>BCT module in XPOC</a:t>
            </a:r>
          </a:p>
          <a:p>
            <a:pPr lvl="1"/>
            <a:r>
              <a:rPr lang="en-US" sz="1800" dirty="0"/>
              <a:t>Abort gap monitoring &amp; cleaning validation. </a:t>
            </a:r>
          </a:p>
          <a:p>
            <a:pPr lvl="2"/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</a:rPr>
              <a:t>Done at injection, will need higher intensities for flat-top validation</a:t>
            </a:r>
          </a:p>
          <a:p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Planned</a:t>
            </a:r>
          </a:p>
          <a:p>
            <a:pPr lvl="1"/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</a:rPr>
              <a:t>Direct BLM, possibly sometime next week</a:t>
            </a:r>
          </a:p>
          <a:p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</a:rPr>
              <a:t>Nothing critical for collisions of nominals and short trains at flat-top</a:t>
            </a:r>
          </a:p>
          <a:p>
            <a:pPr lvl="1"/>
            <a:endParaRPr lang="en-GB" sz="1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2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2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2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BAE7D-9E3E-05BA-C416-FE5A925422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10/06/2022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D9D61C-D31D-EDB6-77EF-88EDFDCABB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ABT MPP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8B0D0-3142-A97E-B2AE-5670F9D10D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572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/>
              <a:t>10/06/2022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US"/>
              <a:t>ABT MPP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349250"/>
            <a:ext cx="500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23572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145811-00F6-4C16-9F7E-410B8188E32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9970</TotalTime>
  <Words>202</Words>
  <Application>Microsoft Office PowerPoint</Application>
  <PresentationFormat>On-screen Show (16:9)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Optima</vt:lpstr>
      <vt:lpstr>CERNCorporate16-9</vt:lpstr>
      <vt:lpstr>PowerPoint Presentation</vt:lpstr>
      <vt:lpstr>LHC injection and extraction MP status</vt:lpstr>
      <vt:lpstr>Injection</vt:lpstr>
      <vt:lpstr>Extraction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Yann Dutheil</cp:lastModifiedBy>
  <cp:revision>138</cp:revision>
  <dcterms:created xsi:type="dcterms:W3CDTF">2012-11-30T11:04:26Z</dcterms:created>
  <dcterms:modified xsi:type="dcterms:W3CDTF">2022-07-01T08:04:25Z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