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441CB9-E422-8D95-9AD9-A92A556E40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8E38BB-FFED-1EE7-0287-148074A3B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C0B57-B140-B92D-5AC5-7445CDE5E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918E5B-0F71-0B68-3DEA-20AEC4036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D77EA-6BAD-A176-C7FC-84BDA5BA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40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B7E20B-BF82-CDD3-5511-BC56C4CAF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1EB5E6-3217-9D72-32B4-17DF4FD5F3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B2DC0-ED25-0986-C672-A26C7ABAC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6207CB-6A97-368A-AA2C-52D16EAC0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5F666-FDB0-B95A-9EDC-DD301F830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832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6A1D9EF-94B8-B2F9-C7FF-63D4D33D8D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187D53-60FD-ABBB-D19B-5B1038ACB9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369E3C-CE81-46AF-280F-C606C5CFF9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9473F-7B7A-118E-49D6-192C26DFA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718C5-AE59-75CD-5BAD-F2C0FE8F9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DD0CA-8264-7AC6-D527-EAC7922EC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D7763-C3CB-0FC2-9624-99C8874203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ABDF8-F4CF-26BE-2038-E348455EBA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016F0E-F89A-97A7-9507-E850700FE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20218C-42BB-E13A-BC95-39D860D10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533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AA774-E70B-C20A-E117-9A650F690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52BA4E-EF5A-2734-0ABD-820A10D0D0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98E8B-8C27-3303-919D-1E9A00F01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7840B-9BEF-6218-4520-2E6A746A9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616D2-8D69-AFB4-E417-B09787328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439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E9464-273A-6836-D426-CAA16F89D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407CAB-2508-9994-1195-22CE9E0EDC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A0CAD2-D374-742F-C8F5-3C90BE892D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6CA1F4-632C-33EA-B630-B519466AC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BD98C-5E90-D752-C2E8-52F405BC0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EE3287-2234-23EE-B291-045091DE3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03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5A66D-543E-BA55-2A5B-EA2DA5942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459D0-B380-438D-ABAD-AE9975D39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B46A33-BFBD-05A3-A41D-7D27F7951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5925B1-B7D7-E27B-15CD-2C0B547A1D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1C0C86-F663-5EE7-B14B-D85E6E6089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B300A7-8449-9D95-31D4-4AFD1979D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BBA0E1-ED71-20EF-60D6-4B203DCEF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BA6B3C-5305-5902-DC9A-B5AEA0509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353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7A462-97E0-280E-8DEB-16EF54B12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3AF9EF-A07D-25E2-8670-EC84A060E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EDF795-29E1-99F2-9DC9-6F7BAD1CB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AD1BC8-69E7-0ECF-C20C-7EA2968DE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81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00A1F7-E6A6-5434-EC67-6FDD17A2E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7BC5C8-B457-68F9-AE4F-04FBB71F2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E71B65-CE27-0224-5288-C079DBC83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099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AF5E2B-A7B5-8595-CB43-6F8D27AAF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B863F-6AD8-05A7-6153-88585F9B6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420BD1-12B4-098F-A2D1-0551D8B5EE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6A810E-D834-5547-1699-356498BF9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1320FD-E028-84E5-4008-CD2E5205E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8E3572-F393-B38A-73E6-5A6CFD1D6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25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239B52-567E-A406-B25A-E7F4ABAED6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079F67-70BC-88D9-90F3-85CF736657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EE122-C511-9619-23E3-77FF0CE33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67337F-3140-2B49-0247-44ADED62E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BB15FB-37CF-DD63-B7AF-E2EA4319C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DBF4DE-04F8-8713-A1B2-BCF401A50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55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E1E5DBD-8274-EA37-4D14-765D15F49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EB2F04-A005-3190-9068-16540127B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BDDBF-0531-06AE-FE51-3946A5605A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8DBB8-C5B4-4E65-BB86-E12E30BC81ED}" type="datetimeFigureOut">
              <a:rPr lang="en-US" smtClean="0"/>
              <a:t>7/12/2022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40582D-3A3F-8E73-6A07-5AB2057DDD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7AF624-07C7-10F9-E85F-3E2BDEB55E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F557B-EC61-43D1-BE7B-FA337FF85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507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70600B3B-73A9-554C-1C6B-18584F39EE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" y="3620699"/>
            <a:ext cx="10115550" cy="3086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Picture 16" descr="Chart&#10;&#10;Description automatically generated">
            <a:extLst>
              <a:ext uri="{FF2B5EF4-FFF2-40B4-BE49-F238E27FC236}">
                <a16:creationId xmlns:a16="http://schemas.microsoft.com/office/drawing/2014/main" id="{D08B1C7F-64D7-0DEF-007F-BA076CB1CB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" y="477303"/>
            <a:ext cx="10115550" cy="3086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759F922-3B85-6CF6-FCE4-7C112DA44464}"/>
              </a:ext>
            </a:extLst>
          </p:cNvPr>
          <p:cNvSpPr txBox="1"/>
          <p:nvPr/>
        </p:nvSpPr>
        <p:spPr>
          <a:xfrm>
            <a:off x="1897439" y="38559"/>
            <a:ext cx="8397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YAG Screen Image Analysis Presentation 12.07.2022 | Yakup Emre Şahin</a:t>
            </a:r>
          </a:p>
        </p:txBody>
      </p:sp>
      <p:pic>
        <p:nvPicPr>
          <p:cNvPr id="21" name="Picture 20" descr="Logo&#10;&#10;Description automatically generated">
            <a:extLst>
              <a:ext uri="{FF2B5EF4-FFF2-40B4-BE49-F238E27FC236}">
                <a16:creationId xmlns:a16="http://schemas.microsoft.com/office/drawing/2014/main" id="{98D38CCB-E435-ADC9-EC62-723F1A8A31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5" y="5971592"/>
            <a:ext cx="827994" cy="82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4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C302D33-77AC-4B14-ACC0-468FEF2FE7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" y="491289"/>
            <a:ext cx="10115550" cy="30861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7241257D-2F4B-691E-EA6A-EFFA8DE545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" y="3639535"/>
            <a:ext cx="10115550" cy="30861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DA42DA-9B45-CA83-0239-DB30E5CF3DE1}"/>
              </a:ext>
            </a:extLst>
          </p:cNvPr>
          <p:cNvSpPr txBox="1"/>
          <p:nvPr/>
        </p:nvSpPr>
        <p:spPr>
          <a:xfrm>
            <a:off x="1897439" y="38559"/>
            <a:ext cx="83971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YAG Screen Image Analysis Presentation 12.07.2022 | Yakup Emre Şahin</a:t>
            </a: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F510B705-95D3-22DE-9E4E-AE6FAF793B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5" y="5971592"/>
            <a:ext cx="827994" cy="82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608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20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Yakup Emre Şahin</dc:creator>
  <cp:lastModifiedBy>Yakup Emre Şahin</cp:lastModifiedBy>
  <cp:revision>1</cp:revision>
  <dcterms:created xsi:type="dcterms:W3CDTF">2022-07-12T10:39:19Z</dcterms:created>
  <dcterms:modified xsi:type="dcterms:W3CDTF">2022-07-12T10:57:26Z</dcterms:modified>
</cp:coreProperties>
</file>