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1" r:id="rId4"/>
    <p:sldId id="263" r:id="rId5"/>
    <p:sldId id="262" r:id="rId6"/>
    <p:sldId id="258" r:id="rId7"/>
    <p:sldId id="259" r:id="rId8"/>
    <p:sldId id="260" r:id="rId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2" autoAdjust="0"/>
    <p:restoredTop sz="94660"/>
  </p:normalViewPr>
  <p:slideViewPr>
    <p:cSldViewPr snapToGrid="0">
      <p:cViewPr>
        <p:scale>
          <a:sx n="98" d="100"/>
          <a:sy n="98" d="100"/>
        </p:scale>
        <p:origin x="52" y="6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Peacock, Ruth (Postgrad Researcher)" userId="e1fadea8-dbf0-4cff-aed3-7eeff1ac5dd2" providerId="ADAL" clId="{B74C4A1D-160B-4B0A-8DAC-4755EC13C592}"/>
    <pc:docChg chg="addSld modSld">
      <pc:chgData name="Peacock, Ruth (Postgrad Researcher)" userId="e1fadea8-dbf0-4cff-aed3-7eeff1ac5dd2" providerId="ADAL" clId="{B74C4A1D-160B-4B0A-8DAC-4755EC13C592}" dt="2022-07-07T08:27:12.650" v="29" actId="20577"/>
      <pc:docMkLst>
        <pc:docMk/>
      </pc:docMkLst>
      <pc:sldChg chg="modSp mod">
        <pc:chgData name="Peacock, Ruth (Postgrad Researcher)" userId="e1fadea8-dbf0-4cff-aed3-7eeff1ac5dd2" providerId="ADAL" clId="{B74C4A1D-160B-4B0A-8DAC-4755EC13C592}" dt="2022-07-07T07:54:40.647" v="15" actId="20577"/>
        <pc:sldMkLst>
          <pc:docMk/>
          <pc:sldMk cId="3727186841" sldId="256"/>
        </pc:sldMkLst>
        <pc:spChg chg="mod">
          <ac:chgData name="Peacock, Ruth (Postgrad Researcher)" userId="e1fadea8-dbf0-4cff-aed3-7eeff1ac5dd2" providerId="ADAL" clId="{B74C4A1D-160B-4B0A-8DAC-4755EC13C592}" dt="2022-07-07T07:54:40.647" v="15" actId="20577"/>
          <ac:spMkLst>
            <pc:docMk/>
            <pc:sldMk cId="3727186841" sldId="256"/>
            <ac:spMk id="2" creationId="{0B21396F-2837-1E31-EF9C-465533690FC4}"/>
          </ac:spMkLst>
        </pc:spChg>
      </pc:sldChg>
      <pc:sldChg chg="modSp mod">
        <pc:chgData name="Peacock, Ruth (Postgrad Researcher)" userId="e1fadea8-dbf0-4cff-aed3-7eeff1ac5dd2" providerId="ADAL" clId="{B74C4A1D-160B-4B0A-8DAC-4755EC13C592}" dt="2022-07-07T08:27:12.650" v="29" actId="20577"/>
        <pc:sldMkLst>
          <pc:docMk/>
          <pc:sldMk cId="1779225021" sldId="259"/>
        </pc:sldMkLst>
        <pc:spChg chg="mod">
          <ac:chgData name="Peacock, Ruth (Postgrad Researcher)" userId="e1fadea8-dbf0-4cff-aed3-7eeff1ac5dd2" providerId="ADAL" clId="{B74C4A1D-160B-4B0A-8DAC-4755EC13C592}" dt="2022-07-07T08:27:12.650" v="29" actId="20577"/>
          <ac:spMkLst>
            <pc:docMk/>
            <pc:sldMk cId="1779225021" sldId="259"/>
            <ac:spMk id="2" creationId="{35D1225E-4241-AF8A-BD63-5E1F47947E3D}"/>
          </ac:spMkLst>
        </pc:spChg>
      </pc:sldChg>
      <pc:sldChg chg="addSp delSp modSp new mod">
        <pc:chgData name="Peacock, Ruth (Postgrad Researcher)" userId="e1fadea8-dbf0-4cff-aed3-7eeff1ac5dd2" providerId="ADAL" clId="{B74C4A1D-160B-4B0A-8DAC-4755EC13C592}" dt="2022-07-07T08:01:05.206" v="23" actId="14100"/>
        <pc:sldMkLst>
          <pc:docMk/>
          <pc:sldMk cId="860994975" sldId="261"/>
        </pc:sldMkLst>
        <pc:spChg chg="del">
          <ac:chgData name="Peacock, Ruth (Postgrad Researcher)" userId="e1fadea8-dbf0-4cff-aed3-7eeff1ac5dd2" providerId="ADAL" clId="{B74C4A1D-160B-4B0A-8DAC-4755EC13C592}" dt="2022-07-07T07:58:43.400" v="17" actId="22"/>
          <ac:spMkLst>
            <pc:docMk/>
            <pc:sldMk cId="860994975" sldId="261"/>
            <ac:spMk id="3" creationId="{68EB527F-0702-2A05-9ED8-FD1D78BC90C6}"/>
          </ac:spMkLst>
        </pc:spChg>
        <pc:picChg chg="add mod ord">
          <ac:chgData name="Peacock, Ruth (Postgrad Researcher)" userId="e1fadea8-dbf0-4cff-aed3-7eeff1ac5dd2" providerId="ADAL" clId="{B74C4A1D-160B-4B0A-8DAC-4755EC13C592}" dt="2022-07-07T08:01:05.206" v="23" actId="14100"/>
          <ac:picMkLst>
            <pc:docMk/>
            <pc:sldMk cId="860994975" sldId="261"/>
            <ac:picMk id="5" creationId="{207B12C2-B8FA-CA66-D971-F1BDF98CCA14}"/>
          </ac:picMkLst>
        </pc:picChg>
      </pc:sldChg>
      <pc:sldChg chg="addSp delSp modSp new mod">
        <pc:chgData name="Peacock, Ruth (Postgrad Researcher)" userId="e1fadea8-dbf0-4cff-aed3-7eeff1ac5dd2" providerId="ADAL" clId="{B74C4A1D-160B-4B0A-8DAC-4755EC13C592}" dt="2022-07-07T08:01:18.590" v="27" actId="14100"/>
        <pc:sldMkLst>
          <pc:docMk/>
          <pc:sldMk cId="2319761457" sldId="262"/>
        </pc:sldMkLst>
        <pc:spChg chg="del">
          <ac:chgData name="Peacock, Ruth (Postgrad Researcher)" userId="e1fadea8-dbf0-4cff-aed3-7eeff1ac5dd2" providerId="ADAL" clId="{B74C4A1D-160B-4B0A-8DAC-4755EC13C592}" dt="2022-07-07T07:59:22.027" v="19" actId="22"/>
          <ac:spMkLst>
            <pc:docMk/>
            <pc:sldMk cId="2319761457" sldId="262"/>
            <ac:spMk id="3" creationId="{04AD3F46-C6F2-4802-6DF9-6C3AF028EEF4}"/>
          </ac:spMkLst>
        </pc:spChg>
        <pc:picChg chg="add mod ord">
          <ac:chgData name="Peacock, Ruth (Postgrad Researcher)" userId="e1fadea8-dbf0-4cff-aed3-7eeff1ac5dd2" providerId="ADAL" clId="{B74C4A1D-160B-4B0A-8DAC-4755EC13C592}" dt="2022-07-07T08:01:18.590" v="27" actId="14100"/>
          <ac:picMkLst>
            <pc:docMk/>
            <pc:sldMk cId="2319761457" sldId="262"/>
            <ac:picMk id="5" creationId="{E480EC86-D3F8-0653-FC38-F37E8AE4DB32}"/>
          </ac:picMkLst>
        </pc:picChg>
      </pc:sldChg>
      <pc:sldChg chg="addSp delSp modSp new mod">
        <pc:chgData name="Peacock, Ruth (Postgrad Researcher)" userId="e1fadea8-dbf0-4cff-aed3-7eeff1ac5dd2" providerId="ADAL" clId="{B74C4A1D-160B-4B0A-8DAC-4755EC13C592}" dt="2022-07-07T08:01:11.047" v="25" actId="14100"/>
        <pc:sldMkLst>
          <pc:docMk/>
          <pc:sldMk cId="917489469" sldId="263"/>
        </pc:sldMkLst>
        <pc:spChg chg="del">
          <ac:chgData name="Peacock, Ruth (Postgrad Researcher)" userId="e1fadea8-dbf0-4cff-aed3-7eeff1ac5dd2" providerId="ADAL" clId="{B74C4A1D-160B-4B0A-8DAC-4755EC13C592}" dt="2022-07-07T08:00:57.536" v="21" actId="22"/>
          <ac:spMkLst>
            <pc:docMk/>
            <pc:sldMk cId="917489469" sldId="263"/>
            <ac:spMk id="3" creationId="{081DA8B6-C4A7-A665-DD36-FD4A646223ED}"/>
          </ac:spMkLst>
        </pc:spChg>
        <pc:picChg chg="add mod ord">
          <ac:chgData name="Peacock, Ruth (Postgrad Researcher)" userId="e1fadea8-dbf0-4cff-aed3-7eeff1ac5dd2" providerId="ADAL" clId="{B74C4A1D-160B-4B0A-8DAC-4755EC13C592}" dt="2022-07-07T08:01:11.047" v="25" actId="14100"/>
          <ac:picMkLst>
            <pc:docMk/>
            <pc:sldMk cId="917489469" sldId="263"/>
            <ac:picMk id="5" creationId="{6EA1A1E3-527D-D820-322D-4E4B43968D1C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D91FAE-7FBD-4667-9516-9077932F80D9}" type="datetimeFigureOut">
              <a:rPr lang="en-GB" smtClean="0"/>
              <a:t>07/07/2022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179BB0-0FC4-4FDD-8E7E-D0468B5E233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44165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D91FAE-7FBD-4667-9516-9077932F80D9}" type="datetimeFigureOut">
              <a:rPr lang="en-GB" smtClean="0"/>
              <a:t>07/07/2022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179BB0-0FC4-4FDD-8E7E-D0468B5E233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496395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D91FAE-7FBD-4667-9516-9077932F80D9}" type="datetimeFigureOut">
              <a:rPr lang="en-GB" smtClean="0"/>
              <a:t>07/07/2022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179BB0-0FC4-4FDD-8E7E-D0468B5E233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635009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D91FAE-7FBD-4667-9516-9077932F80D9}" type="datetimeFigureOut">
              <a:rPr lang="en-GB" smtClean="0"/>
              <a:t>07/07/2022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179BB0-0FC4-4FDD-8E7E-D0468B5E233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256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D91FAE-7FBD-4667-9516-9077932F80D9}" type="datetimeFigureOut">
              <a:rPr lang="en-GB" smtClean="0"/>
              <a:t>07/07/2022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179BB0-0FC4-4FDD-8E7E-D0468B5E233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320705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D91FAE-7FBD-4667-9516-9077932F80D9}" type="datetimeFigureOut">
              <a:rPr lang="en-GB" smtClean="0"/>
              <a:t>07/07/2022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179BB0-0FC4-4FDD-8E7E-D0468B5E233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251507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D91FAE-7FBD-4667-9516-9077932F80D9}" type="datetimeFigureOut">
              <a:rPr lang="en-GB" smtClean="0"/>
              <a:t>07/07/2022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179BB0-0FC4-4FDD-8E7E-D0468B5E233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191671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D91FAE-7FBD-4667-9516-9077932F80D9}" type="datetimeFigureOut">
              <a:rPr lang="en-GB" smtClean="0"/>
              <a:t>07/07/2022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179BB0-0FC4-4FDD-8E7E-D0468B5E233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008606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D91FAE-7FBD-4667-9516-9077932F80D9}" type="datetimeFigureOut">
              <a:rPr lang="en-GB" smtClean="0"/>
              <a:t>07/07/2022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179BB0-0FC4-4FDD-8E7E-D0468B5E233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337344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D91FAE-7FBD-4667-9516-9077932F80D9}" type="datetimeFigureOut">
              <a:rPr lang="en-GB" smtClean="0"/>
              <a:t>07/07/2022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179BB0-0FC4-4FDD-8E7E-D0468B5E233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280797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D91FAE-7FBD-4667-9516-9077932F80D9}" type="datetimeFigureOut">
              <a:rPr lang="en-GB" smtClean="0"/>
              <a:t>07/07/2022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179BB0-0FC4-4FDD-8E7E-D0468B5E233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328881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D91FAE-7FBD-4667-9516-9077932F80D9}" type="datetimeFigureOut">
              <a:rPr lang="en-GB" smtClean="0"/>
              <a:t>07/07/2022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179BB0-0FC4-4FDD-8E7E-D0468B5E233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1424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21396F-2837-1E31-EF9C-465533690FC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Pulsed DC System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D08C168-C032-A220-7136-6BA16097CC6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271868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D61231-91C9-2FCC-36B0-D9DCE64AFB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6E823A2B-FB03-81A3-C9CD-DA82B0AD58B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02731" y="1732648"/>
            <a:ext cx="8012619" cy="5125352"/>
          </a:xfrm>
        </p:spPr>
      </p:pic>
    </p:spTree>
    <p:extLst>
      <p:ext uri="{BB962C8B-B14F-4D97-AF65-F5344CB8AC3E}">
        <p14:creationId xmlns:p14="http://schemas.microsoft.com/office/powerpoint/2010/main" val="122773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1C4E8B-C99F-DD98-759D-C584648759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207B12C2-B8FA-CA66-D971-F1BDF98CCA1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1641" y="1441961"/>
            <a:ext cx="9017508" cy="5312176"/>
          </a:xfrm>
        </p:spPr>
      </p:pic>
    </p:spTree>
    <p:extLst>
      <p:ext uri="{BB962C8B-B14F-4D97-AF65-F5344CB8AC3E}">
        <p14:creationId xmlns:p14="http://schemas.microsoft.com/office/powerpoint/2010/main" val="8609949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C03785-6FD4-9C83-D31C-CC903B0531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6EA1A1E3-527D-D820-322D-4E4B43968D1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1485089"/>
            <a:ext cx="9120606" cy="5372911"/>
          </a:xfrm>
        </p:spPr>
      </p:pic>
    </p:spTree>
    <p:extLst>
      <p:ext uri="{BB962C8B-B14F-4D97-AF65-F5344CB8AC3E}">
        <p14:creationId xmlns:p14="http://schemas.microsoft.com/office/powerpoint/2010/main" val="9174894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3853BF-F771-6D79-EA61-C73D4A2A14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E480EC86-D3F8-0653-FC38-F37E8AE4DB3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1425811"/>
            <a:ext cx="9144000" cy="5386692"/>
          </a:xfrm>
        </p:spPr>
      </p:pic>
    </p:spTree>
    <p:extLst>
      <p:ext uri="{BB962C8B-B14F-4D97-AF65-F5344CB8AC3E}">
        <p14:creationId xmlns:p14="http://schemas.microsoft.com/office/powerpoint/2010/main" val="23197614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DB46D227-19FA-792B-3E5A-458B0B9D3E1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6445" y="665439"/>
            <a:ext cx="9077555" cy="58274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180788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D1225E-4241-AF8A-BD63-5E1F47947E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Nb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7E6E26DE-5A23-93BE-FF14-B2F465D2401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47021" y="1934571"/>
            <a:ext cx="7449958" cy="41334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922502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F78D13-BF1F-2965-06B7-48A056D0D8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5" name="Content Placeholder 4" descr="Chart, scatter chart&#10;&#10;Description automatically generated">
            <a:extLst>
              <a:ext uri="{FF2B5EF4-FFF2-40B4-BE49-F238E27FC236}">
                <a16:creationId xmlns:a16="http://schemas.microsoft.com/office/drawing/2014/main" id="{30F89CBE-9988-21DF-0AE2-61FAF1EB335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4787153" cy="3510579"/>
          </a:xfrm>
        </p:spPr>
      </p:pic>
      <p:pic>
        <p:nvPicPr>
          <p:cNvPr id="7" name="Picture 6" descr="Chart, scatter chart&#10;&#10;Description automatically generated">
            <a:extLst>
              <a:ext uri="{FF2B5EF4-FFF2-40B4-BE49-F238E27FC236}">
                <a16:creationId xmlns:a16="http://schemas.microsoft.com/office/drawing/2014/main" id="{C95F5299-AC58-CF63-3422-AAFD45460CF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0636" y="76200"/>
            <a:ext cx="4733364" cy="3471134"/>
          </a:xfrm>
          <a:prstGeom prst="rect">
            <a:avLst/>
          </a:prstGeom>
        </p:spPr>
      </p:pic>
      <p:pic>
        <p:nvPicPr>
          <p:cNvPr id="9" name="Picture 8" descr="Chart, scatter chart&#10;&#10;Description automatically generated">
            <a:extLst>
              <a:ext uri="{FF2B5EF4-FFF2-40B4-BE49-F238E27FC236}">
                <a16:creationId xmlns:a16="http://schemas.microsoft.com/office/drawing/2014/main" id="{65FDAB6C-BC2F-277C-39D3-AB2BF1C6CBE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429000"/>
            <a:ext cx="4572000" cy="3352800"/>
          </a:xfrm>
          <a:prstGeom prst="rect">
            <a:avLst/>
          </a:prstGeom>
        </p:spPr>
      </p:pic>
      <p:pic>
        <p:nvPicPr>
          <p:cNvPr id="11" name="Picture 10" descr="Chart, scatter chart&#10;&#10;Description automatically generated">
            <a:extLst>
              <a:ext uri="{FF2B5EF4-FFF2-40B4-BE49-F238E27FC236}">
                <a16:creationId xmlns:a16="http://schemas.microsoft.com/office/drawing/2014/main" id="{C31E5533-9CAA-4B87-AD5B-48C9565F91E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1998" y="3428998"/>
            <a:ext cx="4572001" cy="33528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659020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4</Words>
  <Application>Microsoft Office PowerPoint</Application>
  <PresentationFormat>On-screen Show (4:3)</PresentationFormat>
  <Paragraphs>2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Office Theme</vt:lpstr>
      <vt:lpstr>Pulsed DC System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Nb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Ruth Peacock</dc:creator>
  <cp:lastModifiedBy>Ruth Peacock</cp:lastModifiedBy>
  <cp:revision>1</cp:revision>
  <dcterms:created xsi:type="dcterms:W3CDTF">2022-07-06T16:17:54Z</dcterms:created>
  <dcterms:modified xsi:type="dcterms:W3CDTF">2022-07-07T08:27:20Z</dcterms:modified>
</cp:coreProperties>
</file>