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9" r:id="rId2"/>
    <p:sldId id="300" r:id="rId3"/>
    <p:sldId id="30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567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7"/>
    <p:restoredTop sz="85494"/>
  </p:normalViewPr>
  <p:slideViewPr>
    <p:cSldViewPr snapToGrid="0" snapToObjects="1">
      <p:cViewPr varScale="1">
        <p:scale>
          <a:sx n="90" d="100"/>
          <a:sy n="90" d="100"/>
        </p:scale>
        <p:origin x="117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4F0BD3A-8A16-304C-B563-B9C335D293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9992" y="1468767"/>
            <a:ext cx="9092016" cy="35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537099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-13252"/>
            <a:ext cx="6024562" cy="630394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A8AC9D0-957A-FD44-8AF7-FF2870AE32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4559" y="1563079"/>
            <a:ext cx="9462882" cy="373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71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rgbClr val="252567"/>
                </a:solidFill>
              </a:rPr>
              <a:t>home.cern</a:t>
            </a:r>
            <a:endParaRPr lang="en-US" dirty="0">
              <a:solidFill>
                <a:srgbClr val="252567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F636EC7-2592-3B41-AEDC-AEBECA3F5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2925" y="2362294"/>
            <a:ext cx="3486150" cy="13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rgbClr val="25256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25256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6249934-1EF5-4B4C-9292-0F87690843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51207" y="416623"/>
            <a:ext cx="6689586" cy="263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9776"/>
            <a:ext cx="12192000" cy="628500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2710"/>
            <a:ext cx="4116387" cy="6307492"/>
          </a:xfrm>
          <a:solidFill>
            <a:srgbClr val="252567">
              <a:alpha val="80000"/>
            </a:srgb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2"/>
            <a:ext cx="11376024" cy="45302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6410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252567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29 August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69602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252567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6960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52567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530F80C-69AB-FD44-9E2D-0ACF3FE70A28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55165" y="6331034"/>
            <a:ext cx="1295339" cy="51083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FB3533-C9EE-AC4F-A713-03CF895A8E0D}"/>
              </a:ext>
            </a:extLst>
          </p:cNvPr>
          <p:cNvCxnSpPr/>
          <p:nvPr userDrawn="1"/>
        </p:nvCxnSpPr>
        <p:spPr>
          <a:xfrm>
            <a:off x="0" y="6294780"/>
            <a:ext cx="12192000" cy="0"/>
          </a:xfrm>
          <a:prstGeom prst="line">
            <a:avLst/>
          </a:prstGeom>
          <a:ln>
            <a:solidFill>
              <a:srgbClr val="2525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5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5256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FCB4A2-44E5-C4F0-60CF-09AEAA02B0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/>
              <a:t>Debrief and Outcomes Meeting</a:t>
            </a:r>
            <a:br>
              <a:rPr lang="en-GB" sz="3600" dirty="0"/>
            </a:br>
            <a:br>
              <a:rPr lang="en-GB" sz="3600" dirty="0"/>
            </a:br>
            <a:r>
              <a:rPr lang="en-GB" sz="2800" dirty="0"/>
              <a:t>Visual identity (branding, animations, graphic design, interactives)</a:t>
            </a:r>
            <a:endParaRPr lang="en-GB" sz="36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C9B8E21-F182-81A1-8BDB-3ACD5CF0FA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Fabienne </a:t>
            </a:r>
            <a:r>
              <a:rPr lang="en-GB" dirty="0" err="1"/>
              <a:t>Landua</a:t>
            </a:r>
            <a:endParaRPr lang="en-GB" dirty="0"/>
          </a:p>
          <a:p>
            <a:r>
              <a:rPr lang="en-GB" dirty="0"/>
              <a:t>29.08.2022</a:t>
            </a:r>
          </a:p>
        </p:txBody>
      </p:sp>
    </p:spTree>
    <p:extLst>
      <p:ext uri="{BB962C8B-B14F-4D97-AF65-F5344CB8AC3E}">
        <p14:creationId xmlns:p14="http://schemas.microsoft.com/office/powerpoint/2010/main" val="165778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2EF11E-2DB5-D1F5-2986-F6CA7CCD5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49907"/>
            <a:ext cx="11376024" cy="45302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Il a </a:t>
            </a:r>
            <a:r>
              <a:rPr lang="en-GB" b="0" dirty="0" err="1"/>
              <a:t>été</a:t>
            </a:r>
            <a:r>
              <a:rPr lang="en-GB" b="0" dirty="0"/>
              <a:t> facile pour nous de </a:t>
            </a:r>
            <a:r>
              <a:rPr lang="en-GB" b="0" dirty="0" err="1"/>
              <a:t>travailler</a:t>
            </a:r>
            <a:r>
              <a:rPr lang="en-GB" b="0" dirty="0"/>
              <a:t> et de </a:t>
            </a:r>
            <a:r>
              <a:rPr lang="en-GB" b="0" dirty="0" err="1"/>
              <a:t>délivrer</a:t>
            </a:r>
            <a:r>
              <a:rPr lang="en-GB" b="0" dirty="0"/>
              <a:t> dans les temps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Mon </a:t>
            </a:r>
            <a:r>
              <a:rPr lang="en-GB" b="0" dirty="0" err="1"/>
              <a:t>équipe</a:t>
            </a:r>
            <a:r>
              <a:rPr lang="en-GB" b="0" dirty="0"/>
              <a:t> a </a:t>
            </a:r>
            <a:r>
              <a:rPr lang="en-GB" b="0" dirty="0" err="1"/>
              <a:t>été</a:t>
            </a:r>
            <a:r>
              <a:rPr lang="en-GB" b="0" dirty="0"/>
              <a:t> </a:t>
            </a:r>
            <a:r>
              <a:rPr lang="en-GB" b="0" dirty="0" err="1"/>
              <a:t>ravie</a:t>
            </a:r>
            <a:r>
              <a:rPr lang="en-GB" b="0" dirty="0"/>
              <a:t> de </a:t>
            </a:r>
            <a:r>
              <a:rPr lang="en-GB" b="0" dirty="0" err="1"/>
              <a:t>pouvoir</a:t>
            </a:r>
            <a:r>
              <a:rPr lang="en-GB" b="0" dirty="0"/>
              <a:t> se </a:t>
            </a:r>
            <a:r>
              <a:rPr lang="en-GB" b="0" dirty="0" err="1"/>
              <a:t>rendre</a:t>
            </a:r>
            <a:r>
              <a:rPr lang="en-GB" b="0" dirty="0"/>
              <a:t> utile les jour 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Bonne communication avec EPPCN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Beaucoup de très bons feedback </a:t>
            </a:r>
            <a:r>
              <a:rPr lang="en-GB" b="0" dirty="0" err="1"/>
              <a:t>concernant</a:t>
            </a:r>
            <a:r>
              <a:rPr lang="en-GB" b="0" dirty="0"/>
              <a:t> les expositions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Budget </a:t>
            </a:r>
            <a:r>
              <a:rPr lang="en-GB" b="0" dirty="0" err="1"/>
              <a:t>adéquat</a:t>
            </a:r>
            <a:r>
              <a:rPr lang="en-GB" b="0" dirty="0"/>
              <a:t> </a:t>
            </a:r>
            <a:r>
              <a:rPr lang="en-GB" b="0" dirty="0" err="1"/>
              <a:t>ayant</a:t>
            </a:r>
            <a:r>
              <a:rPr lang="en-GB" b="0" dirty="0"/>
              <a:t> </a:t>
            </a:r>
            <a:r>
              <a:rPr lang="en-GB" b="0" dirty="0" err="1"/>
              <a:t>permis</a:t>
            </a:r>
            <a:r>
              <a:rPr lang="en-GB" b="0" dirty="0"/>
              <a:t> </a:t>
            </a:r>
            <a:r>
              <a:rPr lang="en-GB" b="0" dirty="0" err="1"/>
              <a:t>l’emploi</a:t>
            </a:r>
            <a:r>
              <a:rPr lang="en-GB" b="0" dirty="0"/>
              <a:t> de stagiaires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EA82B4-2B2A-7566-451C-75492956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+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121A8F-7D4E-8690-ACA9-E6E0AA990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D73B2-A82F-9BB4-1EDB-2D394E4A0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B9901-D13B-6773-8EBE-A7392ED10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7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36F53E-E07F-2ADA-1714-06732C18C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Commencer plus </a:t>
            </a:r>
            <a:r>
              <a:rPr lang="en-GB" b="0" dirty="0" err="1"/>
              <a:t>tôt</a:t>
            </a:r>
            <a:r>
              <a:rPr lang="en-GB" b="0" dirty="0"/>
              <a:t> le travail sur </a:t>
            </a:r>
            <a:r>
              <a:rPr lang="en-GB" b="0" dirty="0" err="1"/>
              <a:t>l’identité</a:t>
            </a:r>
            <a:r>
              <a:rPr lang="en-GB" b="0" dirty="0"/>
              <a:t> </a:t>
            </a:r>
            <a:r>
              <a:rPr lang="en-GB" b="0" dirty="0" err="1"/>
              <a:t>visuelle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Les </a:t>
            </a:r>
            <a:r>
              <a:rPr lang="en-GB" b="0" dirty="0" err="1"/>
              <a:t>réunions</a:t>
            </a:r>
            <a:r>
              <a:rPr lang="en-GB" b="0" dirty="0"/>
              <a:t> du </a:t>
            </a:r>
            <a:r>
              <a:rPr lang="en-GB" b="0" dirty="0" err="1"/>
              <a:t>lundi</a:t>
            </a:r>
            <a:r>
              <a:rPr lang="en-GB" b="0" dirty="0"/>
              <a:t> </a:t>
            </a:r>
            <a:r>
              <a:rPr lang="en-GB" b="0" dirty="0" err="1"/>
              <a:t>étaient</a:t>
            </a:r>
            <a:r>
              <a:rPr lang="en-GB" b="0" dirty="0"/>
              <a:t> un </a:t>
            </a:r>
            <a:r>
              <a:rPr lang="en-GB" b="0" dirty="0" err="1"/>
              <a:t>peu</a:t>
            </a:r>
            <a:r>
              <a:rPr lang="en-GB" b="0" dirty="0"/>
              <a:t> </a:t>
            </a:r>
            <a:r>
              <a:rPr lang="en-GB" b="0" dirty="0" err="1"/>
              <a:t>longues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Workflow </a:t>
            </a:r>
            <a:r>
              <a:rPr lang="en-GB" b="0" dirty="0" err="1"/>
              <a:t>complexe</a:t>
            </a:r>
            <a:r>
              <a:rPr lang="en-GB" b="0" dirty="0"/>
              <a:t> pour les backgrounders</a:t>
            </a:r>
          </a:p>
          <a:p>
            <a:br>
              <a:rPr lang="en-GB" b="0" dirty="0"/>
            </a:b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B614A6-3F15-59C1-83EF-87B026FCE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-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FE334-382B-698B-6CB1-BBF83A17C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August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8B6CC-514A-9D91-21BF-1A5D41737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3A23-8D49-6B54-9820-19A18844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7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iggs10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242466"/>
      </a:accent1>
      <a:accent2>
        <a:srgbClr val="0033A0"/>
      </a:accent2>
      <a:accent3>
        <a:srgbClr val="61C4D3"/>
      </a:accent3>
      <a:accent4>
        <a:srgbClr val="7BB1D6"/>
      </a:accent4>
      <a:accent5>
        <a:srgbClr val="BDBDCB"/>
      </a:accent5>
      <a:accent6>
        <a:srgbClr val="A6A6A6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iggs@10 Template PPT" id="{C988B0BF-BE99-304D-B887-7AD34E21FCE3}" vid="{33C7A7FC-66F8-9F43-99AD-8204FE9A14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857</TotalTime>
  <Words>105</Words>
  <Application>Microsoft Macintosh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Debrief and Outcomes Meeting  Visual identity (branding, animations, graphic design, interactives)</vt:lpstr>
      <vt:lpstr>Les +</vt:lpstr>
      <vt:lpstr>Les -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Debrief and Outcomes Meeting  Coordination and Strategic Messaging</dc:title>
  <dc:creator>Ana Godinho</dc:creator>
  <cp:lastModifiedBy>Ana Godinho</cp:lastModifiedBy>
  <cp:revision>38</cp:revision>
  <dcterms:created xsi:type="dcterms:W3CDTF">2022-08-28T20:44:03Z</dcterms:created>
  <dcterms:modified xsi:type="dcterms:W3CDTF">2022-08-29T11:04:47Z</dcterms:modified>
</cp:coreProperties>
</file>