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1" r:id="rId4"/>
    <p:sldId id="268" r:id="rId5"/>
    <p:sldId id="264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6405"/>
  </p:normalViewPr>
  <p:slideViewPr>
    <p:cSldViewPr snapToGrid="0" snapToObjects="1">
      <p:cViewPr varScale="1">
        <p:scale>
          <a:sx n="121" d="100"/>
          <a:sy n="121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ggus-ticke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3"/>
          <c:order val="3"/>
          <c:tx>
            <c:strRef>
              <c:f>'[ggus-tickets.xlsx]Sheet1'!$E$1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 cap="rnd">
              <a:solidFill>
                <a:srgbClr val="0000FF"/>
              </a:solidFill>
              <a:round/>
              <a:tailEnd type="none"/>
            </a:ln>
            <a:effectLst/>
          </c:spPr>
          <c:marker>
            <c:symbol val="diamond"/>
            <c:size val="6"/>
            <c:spPr>
              <a:solidFill>
                <a:srgbClr val="0000FF"/>
              </a:solidFill>
              <a:ln w="3175">
                <a:solidFill>
                  <a:schemeClr val="accent3"/>
                </a:solidFill>
              </a:ln>
              <a:effectLst/>
            </c:spPr>
          </c:marker>
          <c:cat>
            <c:numRef>
              <c:f>'[ggus-tickets.xlsx]Sheet1'!$A$2:$A$193</c:f>
              <c:numCache>
                <c:formatCode>[$-409]d\-mmm\-yyyy;@</c:formatCode>
                <c:ptCount val="191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  <c:pt idx="185">
                  <c:v>44732</c:v>
                </c:pt>
                <c:pt idx="186">
                  <c:v>44739</c:v>
                </c:pt>
                <c:pt idx="187">
                  <c:v>44746</c:v>
                </c:pt>
                <c:pt idx="188">
                  <c:v>44753</c:v>
                </c:pt>
                <c:pt idx="189">
                  <c:v>44760</c:v>
                </c:pt>
                <c:pt idx="190">
                  <c:v>44767</c:v>
                </c:pt>
              </c:numCache>
            </c:numRef>
          </c:cat>
          <c:val>
            <c:numRef>
              <c:f>'[ggus-tickets.xlsx]Sheet1'!$E$2:$E$193</c:f>
              <c:numCache>
                <c:formatCode>General</c:formatCode>
                <c:ptCount val="191"/>
                <c:pt idx="0">
                  <c:v>2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4</c:v>
                </c:pt>
                <c:pt idx="12">
                  <c:v>0</c:v>
                </c:pt>
                <c:pt idx="13">
                  <c:v>0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1</c:v>
                </c:pt>
                <c:pt idx="19">
                  <c:v>2</c:v>
                </c:pt>
                <c:pt idx="20">
                  <c:v>2</c:v>
                </c:pt>
                <c:pt idx="21">
                  <c:v>0</c:v>
                </c:pt>
                <c:pt idx="22">
                  <c:v>1</c:v>
                </c:pt>
                <c:pt idx="23">
                  <c:v>1</c:v>
                </c:pt>
                <c:pt idx="24">
                  <c:v>2</c:v>
                </c:pt>
                <c:pt idx="25">
                  <c:v>0</c:v>
                </c:pt>
                <c:pt idx="26">
                  <c:v>2</c:v>
                </c:pt>
                <c:pt idx="27">
                  <c:v>0</c:v>
                </c:pt>
                <c:pt idx="28">
                  <c:v>2</c:v>
                </c:pt>
                <c:pt idx="29">
                  <c:v>1</c:v>
                </c:pt>
                <c:pt idx="30">
                  <c:v>2</c:v>
                </c:pt>
                <c:pt idx="31">
                  <c:v>2</c:v>
                </c:pt>
                <c:pt idx="32">
                  <c:v>4</c:v>
                </c:pt>
                <c:pt idx="33">
                  <c:v>0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1</c:v>
                </c:pt>
                <c:pt idx="38">
                  <c:v>2</c:v>
                </c:pt>
                <c:pt idx="39">
                  <c:v>0</c:v>
                </c:pt>
                <c:pt idx="40">
                  <c:v>1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2</c:v>
                </c:pt>
                <c:pt idx="45">
                  <c:v>0</c:v>
                </c:pt>
                <c:pt idx="46">
                  <c:v>3</c:v>
                </c:pt>
                <c:pt idx="47">
                  <c:v>0</c:v>
                </c:pt>
                <c:pt idx="48">
                  <c:v>1</c:v>
                </c:pt>
                <c:pt idx="49">
                  <c:v>0</c:v>
                </c:pt>
                <c:pt idx="50">
                  <c:v>0</c:v>
                </c:pt>
                <c:pt idx="51">
                  <c:v>2</c:v>
                </c:pt>
                <c:pt idx="52">
                  <c:v>1</c:v>
                </c:pt>
                <c:pt idx="53">
                  <c:v>1</c:v>
                </c:pt>
                <c:pt idx="54">
                  <c:v>2</c:v>
                </c:pt>
                <c:pt idx="55">
                  <c:v>0</c:v>
                </c:pt>
                <c:pt idx="56">
                  <c:v>0</c:v>
                </c:pt>
                <c:pt idx="57">
                  <c:v>1</c:v>
                </c:pt>
                <c:pt idx="58">
                  <c:v>0</c:v>
                </c:pt>
                <c:pt idx="59">
                  <c:v>2</c:v>
                </c:pt>
                <c:pt idx="60">
                  <c:v>1</c:v>
                </c:pt>
                <c:pt idx="61">
                  <c:v>3</c:v>
                </c:pt>
                <c:pt idx="62">
                  <c:v>6</c:v>
                </c:pt>
                <c:pt idx="63">
                  <c:v>1</c:v>
                </c:pt>
                <c:pt idx="64">
                  <c:v>0</c:v>
                </c:pt>
                <c:pt idx="65">
                  <c:v>2</c:v>
                </c:pt>
                <c:pt idx="66">
                  <c:v>4</c:v>
                </c:pt>
                <c:pt idx="67">
                  <c:v>0</c:v>
                </c:pt>
                <c:pt idx="68">
                  <c:v>3</c:v>
                </c:pt>
                <c:pt idx="69">
                  <c:v>1</c:v>
                </c:pt>
                <c:pt idx="70">
                  <c:v>0</c:v>
                </c:pt>
                <c:pt idx="71">
                  <c:v>1</c:v>
                </c:pt>
                <c:pt idx="72">
                  <c:v>2</c:v>
                </c:pt>
                <c:pt idx="73">
                  <c:v>0</c:v>
                </c:pt>
                <c:pt idx="74">
                  <c:v>1</c:v>
                </c:pt>
                <c:pt idx="75">
                  <c:v>2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0</c:v>
                </c:pt>
                <c:pt idx="80">
                  <c:v>0</c:v>
                </c:pt>
                <c:pt idx="81">
                  <c:v>4</c:v>
                </c:pt>
                <c:pt idx="82">
                  <c:v>2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2</c:v>
                </c:pt>
                <c:pt idx="87">
                  <c:v>0</c:v>
                </c:pt>
                <c:pt idx="88">
                  <c:v>2</c:v>
                </c:pt>
                <c:pt idx="89">
                  <c:v>2</c:v>
                </c:pt>
                <c:pt idx="90">
                  <c:v>1</c:v>
                </c:pt>
                <c:pt idx="91">
                  <c:v>1</c:v>
                </c:pt>
                <c:pt idx="92">
                  <c:v>2</c:v>
                </c:pt>
                <c:pt idx="93">
                  <c:v>0</c:v>
                </c:pt>
                <c:pt idx="94">
                  <c:v>1</c:v>
                </c:pt>
                <c:pt idx="95">
                  <c:v>1</c:v>
                </c:pt>
                <c:pt idx="96">
                  <c:v>0</c:v>
                </c:pt>
                <c:pt idx="97">
                  <c:v>0</c:v>
                </c:pt>
                <c:pt idx="98">
                  <c:v>3</c:v>
                </c:pt>
                <c:pt idx="99">
                  <c:v>2</c:v>
                </c:pt>
                <c:pt idx="100">
                  <c:v>2</c:v>
                </c:pt>
                <c:pt idx="101">
                  <c:v>2</c:v>
                </c:pt>
                <c:pt idx="102">
                  <c:v>4</c:v>
                </c:pt>
                <c:pt idx="103">
                  <c:v>2</c:v>
                </c:pt>
                <c:pt idx="104">
                  <c:v>3</c:v>
                </c:pt>
                <c:pt idx="105">
                  <c:v>2</c:v>
                </c:pt>
                <c:pt idx="106">
                  <c:v>2</c:v>
                </c:pt>
                <c:pt idx="107">
                  <c:v>2</c:v>
                </c:pt>
                <c:pt idx="108">
                  <c:v>0</c:v>
                </c:pt>
                <c:pt idx="109">
                  <c:v>1</c:v>
                </c:pt>
                <c:pt idx="110">
                  <c:v>4</c:v>
                </c:pt>
                <c:pt idx="111">
                  <c:v>2</c:v>
                </c:pt>
                <c:pt idx="112">
                  <c:v>1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1</c:v>
                </c:pt>
                <c:pt idx="117">
                  <c:v>0</c:v>
                </c:pt>
                <c:pt idx="118">
                  <c:v>0</c:v>
                </c:pt>
                <c:pt idx="119">
                  <c:v>3</c:v>
                </c:pt>
                <c:pt idx="120">
                  <c:v>4</c:v>
                </c:pt>
                <c:pt idx="121">
                  <c:v>0</c:v>
                </c:pt>
                <c:pt idx="122">
                  <c:v>1</c:v>
                </c:pt>
                <c:pt idx="123">
                  <c:v>0</c:v>
                </c:pt>
                <c:pt idx="124">
                  <c:v>2</c:v>
                </c:pt>
                <c:pt idx="125">
                  <c:v>2</c:v>
                </c:pt>
                <c:pt idx="126">
                  <c:v>1</c:v>
                </c:pt>
                <c:pt idx="127">
                  <c:v>0</c:v>
                </c:pt>
                <c:pt idx="128">
                  <c:v>1</c:v>
                </c:pt>
                <c:pt idx="129">
                  <c:v>0</c:v>
                </c:pt>
                <c:pt idx="130">
                  <c:v>1</c:v>
                </c:pt>
                <c:pt idx="131">
                  <c:v>2</c:v>
                </c:pt>
                <c:pt idx="132">
                  <c:v>1</c:v>
                </c:pt>
                <c:pt idx="133">
                  <c:v>2</c:v>
                </c:pt>
                <c:pt idx="134">
                  <c:v>1</c:v>
                </c:pt>
                <c:pt idx="135">
                  <c:v>1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1</c:v>
                </c:pt>
                <c:pt idx="141">
                  <c:v>2</c:v>
                </c:pt>
                <c:pt idx="142">
                  <c:v>1</c:v>
                </c:pt>
                <c:pt idx="143">
                  <c:v>1</c:v>
                </c:pt>
                <c:pt idx="144">
                  <c:v>0</c:v>
                </c:pt>
                <c:pt idx="145">
                  <c:v>2</c:v>
                </c:pt>
                <c:pt idx="146">
                  <c:v>1</c:v>
                </c:pt>
                <c:pt idx="147">
                  <c:v>3</c:v>
                </c:pt>
                <c:pt idx="148">
                  <c:v>1</c:v>
                </c:pt>
                <c:pt idx="149">
                  <c:v>0</c:v>
                </c:pt>
                <c:pt idx="150">
                  <c:v>1</c:v>
                </c:pt>
                <c:pt idx="151">
                  <c:v>0</c:v>
                </c:pt>
                <c:pt idx="152">
                  <c:v>2</c:v>
                </c:pt>
                <c:pt idx="153">
                  <c:v>2</c:v>
                </c:pt>
                <c:pt idx="154">
                  <c:v>1</c:v>
                </c:pt>
                <c:pt idx="155">
                  <c:v>1</c:v>
                </c:pt>
                <c:pt idx="156">
                  <c:v>0</c:v>
                </c:pt>
                <c:pt idx="157">
                  <c:v>2</c:v>
                </c:pt>
                <c:pt idx="158">
                  <c:v>3</c:v>
                </c:pt>
                <c:pt idx="159">
                  <c:v>1</c:v>
                </c:pt>
                <c:pt idx="160">
                  <c:v>1</c:v>
                </c:pt>
                <c:pt idx="161">
                  <c:v>2</c:v>
                </c:pt>
                <c:pt idx="162">
                  <c:v>1</c:v>
                </c:pt>
                <c:pt idx="163">
                  <c:v>4</c:v>
                </c:pt>
                <c:pt idx="164">
                  <c:v>0</c:v>
                </c:pt>
                <c:pt idx="165">
                  <c:v>2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1</c:v>
                </c:pt>
                <c:pt idx="170">
                  <c:v>2</c:v>
                </c:pt>
                <c:pt idx="171">
                  <c:v>1</c:v>
                </c:pt>
                <c:pt idx="172">
                  <c:v>2</c:v>
                </c:pt>
                <c:pt idx="173">
                  <c:v>1</c:v>
                </c:pt>
                <c:pt idx="174">
                  <c:v>1</c:v>
                </c:pt>
                <c:pt idx="175">
                  <c:v>0</c:v>
                </c:pt>
                <c:pt idx="176">
                  <c:v>2</c:v>
                </c:pt>
                <c:pt idx="177">
                  <c:v>1</c:v>
                </c:pt>
                <c:pt idx="178">
                  <c:v>1</c:v>
                </c:pt>
                <c:pt idx="179">
                  <c:v>0</c:v>
                </c:pt>
                <c:pt idx="180">
                  <c:v>0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0</c:v>
                </c:pt>
                <c:pt idx="186">
                  <c:v>1</c:v>
                </c:pt>
                <c:pt idx="187">
                  <c:v>3</c:v>
                </c:pt>
                <c:pt idx="188">
                  <c:v>1</c:v>
                </c:pt>
                <c:pt idx="189">
                  <c:v>0</c:v>
                </c:pt>
                <c:pt idx="19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289-4C36-9798-0AB4B16EB979}"/>
            </c:ext>
          </c:extLst>
        </c:ser>
        <c:ser>
          <c:idx val="7"/>
          <c:order val="7"/>
          <c:tx>
            <c:strRef>
              <c:f>'[ggus-tickets.xlsx]Sheet1'!$I$1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 cap="rnd">
              <a:solidFill>
                <a:srgbClr val="FF3399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3399"/>
              </a:solidFill>
              <a:ln w="3175">
                <a:solidFill>
                  <a:schemeClr val="bg2">
                    <a:lumMod val="50000"/>
                  </a:schemeClr>
                </a:solidFill>
              </a:ln>
              <a:effectLst/>
            </c:spPr>
          </c:marker>
          <c:cat>
            <c:numRef>
              <c:f>'[ggus-tickets.xlsx]Sheet1'!$A$2:$A$193</c:f>
              <c:numCache>
                <c:formatCode>[$-409]d\-mmm\-yyyy;@</c:formatCode>
                <c:ptCount val="191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  <c:pt idx="185">
                  <c:v>44732</c:v>
                </c:pt>
                <c:pt idx="186">
                  <c:v>44739</c:v>
                </c:pt>
                <c:pt idx="187">
                  <c:v>44746</c:v>
                </c:pt>
                <c:pt idx="188">
                  <c:v>44753</c:v>
                </c:pt>
                <c:pt idx="189">
                  <c:v>44760</c:v>
                </c:pt>
                <c:pt idx="190">
                  <c:v>44767</c:v>
                </c:pt>
              </c:numCache>
            </c:numRef>
          </c:cat>
          <c:val>
            <c:numRef>
              <c:f>'[ggus-tickets.xlsx]Sheet1'!$I$2:$I$193</c:f>
              <c:numCache>
                <c:formatCode>General</c:formatCode>
                <c:ptCount val="191"/>
                <c:pt idx="0">
                  <c:v>14</c:v>
                </c:pt>
                <c:pt idx="1">
                  <c:v>26</c:v>
                </c:pt>
                <c:pt idx="2">
                  <c:v>20</c:v>
                </c:pt>
                <c:pt idx="3">
                  <c:v>19</c:v>
                </c:pt>
                <c:pt idx="4">
                  <c:v>11</c:v>
                </c:pt>
                <c:pt idx="5">
                  <c:v>22</c:v>
                </c:pt>
                <c:pt idx="6">
                  <c:v>17</c:v>
                </c:pt>
                <c:pt idx="7">
                  <c:v>18</c:v>
                </c:pt>
                <c:pt idx="8">
                  <c:v>25</c:v>
                </c:pt>
                <c:pt idx="9">
                  <c:v>14</c:v>
                </c:pt>
                <c:pt idx="10">
                  <c:v>26</c:v>
                </c:pt>
                <c:pt idx="11">
                  <c:v>34</c:v>
                </c:pt>
                <c:pt idx="12">
                  <c:v>27</c:v>
                </c:pt>
                <c:pt idx="13">
                  <c:v>19</c:v>
                </c:pt>
                <c:pt idx="14">
                  <c:v>27</c:v>
                </c:pt>
                <c:pt idx="15">
                  <c:v>30</c:v>
                </c:pt>
                <c:pt idx="16">
                  <c:v>28</c:v>
                </c:pt>
                <c:pt idx="17">
                  <c:v>23</c:v>
                </c:pt>
                <c:pt idx="18">
                  <c:v>30</c:v>
                </c:pt>
                <c:pt idx="19">
                  <c:v>26</c:v>
                </c:pt>
                <c:pt idx="20">
                  <c:v>23</c:v>
                </c:pt>
                <c:pt idx="21">
                  <c:v>34</c:v>
                </c:pt>
                <c:pt idx="22">
                  <c:v>30</c:v>
                </c:pt>
                <c:pt idx="23">
                  <c:v>35</c:v>
                </c:pt>
                <c:pt idx="24">
                  <c:v>37</c:v>
                </c:pt>
                <c:pt idx="25">
                  <c:v>30</c:v>
                </c:pt>
                <c:pt idx="26">
                  <c:v>15</c:v>
                </c:pt>
                <c:pt idx="27">
                  <c:v>42</c:v>
                </c:pt>
                <c:pt idx="28">
                  <c:v>30</c:v>
                </c:pt>
                <c:pt idx="29">
                  <c:v>15</c:v>
                </c:pt>
                <c:pt idx="30">
                  <c:v>22</c:v>
                </c:pt>
                <c:pt idx="31">
                  <c:v>26</c:v>
                </c:pt>
                <c:pt idx="32">
                  <c:v>32</c:v>
                </c:pt>
                <c:pt idx="33">
                  <c:v>28</c:v>
                </c:pt>
                <c:pt idx="34">
                  <c:v>22</c:v>
                </c:pt>
                <c:pt idx="35">
                  <c:v>21</c:v>
                </c:pt>
                <c:pt idx="36">
                  <c:v>24</c:v>
                </c:pt>
                <c:pt idx="37">
                  <c:v>22</c:v>
                </c:pt>
                <c:pt idx="38">
                  <c:v>15</c:v>
                </c:pt>
                <c:pt idx="39">
                  <c:v>10</c:v>
                </c:pt>
                <c:pt idx="40">
                  <c:v>29</c:v>
                </c:pt>
                <c:pt idx="41">
                  <c:v>21</c:v>
                </c:pt>
                <c:pt idx="42">
                  <c:v>24</c:v>
                </c:pt>
                <c:pt idx="43">
                  <c:v>19</c:v>
                </c:pt>
                <c:pt idx="44">
                  <c:v>40</c:v>
                </c:pt>
                <c:pt idx="45">
                  <c:v>26</c:v>
                </c:pt>
                <c:pt idx="46">
                  <c:v>20</c:v>
                </c:pt>
                <c:pt idx="47">
                  <c:v>27</c:v>
                </c:pt>
                <c:pt idx="48">
                  <c:v>19</c:v>
                </c:pt>
                <c:pt idx="49">
                  <c:v>23</c:v>
                </c:pt>
                <c:pt idx="50">
                  <c:v>13</c:v>
                </c:pt>
                <c:pt idx="51">
                  <c:v>18</c:v>
                </c:pt>
                <c:pt idx="52">
                  <c:v>14</c:v>
                </c:pt>
                <c:pt idx="53">
                  <c:v>25</c:v>
                </c:pt>
                <c:pt idx="54">
                  <c:v>23</c:v>
                </c:pt>
                <c:pt idx="55">
                  <c:v>12</c:v>
                </c:pt>
                <c:pt idx="56">
                  <c:v>13</c:v>
                </c:pt>
                <c:pt idx="57">
                  <c:v>17</c:v>
                </c:pt>
                <c:pt idx="58">
                  <c:v>18</c:v>
                </c:pt>
                <c:pt idx="59">
                  <c:v>16</c:v>
                </c:pt>
                <c:pt idx="60">
                  <c:v>36</c:v>
                </c:pt>
                <c:pt idx="61">
                  <c:v>23</c:v>
                </c:pt>
                <c:pt idx="62">
                  <c:v>22</c:v>
                </c:pt>
                <c:pt idx="63">
                  <c:v>28</c:v>
                </c:pt>
                <c:pt idx="64">
                  <c:v>34</c:v>
                </c:pt>
                <c:pt idx="65">
                  <c:v>29</c:v>
                </c:pt>
                <c:pt idx="66">
                  <c:v>26</c:v>
                </c:pt>
                <c:pt idx="67">
                  <c:v>24</c:v>
                </c:pt>
                <c:pt idx="68">
                  <c:v>17</c:v>
                </c:pt>
                <c:pt idx="69">
                  <c:v>30</c:v>
                </c:pt>
                <c:pt idx="70">
                  <c:v>20</c:v>
                </c:pt>
                <c:pt idx="71">
                  <c:v>31</c:v>
                </c:pt>
                <c:pt idx="72">
                  <c:v>38</c:v>
                </c:pt>
                <c:pt idx="73">
                  <c:v>34</c:v>
                </c:pt>
                <c:pt idx="74">
                  <c:v>19</c:v>
                </c:pt>
                <c:pt idx="75">
                  <c:v>26</c:v>
                </c:pt>
                <c:pt idx="76">
                  <c:v>21</c:v>
                </c:pt>
                <c:pt idx="77">
                  <c:v>19</c:v>
                </c:pt>
                <c:pt idx="78">
                  <c:v>11</c:v>
                </c:pt>
                <c:pt idx="79">
                  <c:v>13</c:v>
                </c:pt>
                <c:pt idx="80">
                  <c:v>21</c:v>
                </c:pt>
                <c:pt idx="81">
                  <c:v>19</c:v>
                </c:pt>
                <c:pt idx="82">
                  <c:v>16</c:v>
                </c:pt>
                <c:pt idx="83">
                  <c:v>18</c:v>
                </c:pt>
                <c:pt idx="84">
                  <c:v>15</c:v>
                </c:pt>
                <c:pt idx="85">
                  <c:v>14</c:v>
                </c:pt>
                <c:pt idx="86">
                  <c:v>16</c:v>
                </c:pt>
                <c:pt idx="87">
                  <c:v>14</c:v>
                </c:pt>
                <c:pt idx="88">
                  <c:v>10</c:v>
                </c:pt>
                <c:pt idx="89">
                  <c:v>19</c:v>
                </c:pt>
                <c:pt idx="90">
                  <c:v>11</c:v>
                </c:pt>
                <c:pt idx="91">
                  <c:v>15</c:v>
                </c:pt>
                <c:pt idx="92">
                  <c:v>18</c:v>
                </c:pt>
                <c:pt idx="93">
                  <c:v>15</c:v>
                </c:pt>
                <c:pt idx="94">
                  <c:v>22</c:v>
                </c:pt>
                <c:pt idx="95">
                  <c:v>17</c:v>
                </c:pt>
                <c:pt idx="96">
                  <c:v>12</c:v>
                </c:pt>
                <c:pt idx="97">
                  <c:v>16</c:v>
                </c:pt>
                <c:pt idx="98">
                  <c:v>23</c:v>
                </c:pt>
                <c:pt idx="99">
                  <c:v>15</c:v>
                </c:pt>
                <c:pt idx="100">
                  <c:v>17</c:v>
                </c:pt>
                <c:pt idx="101">
                  <c:v>14</c:v>
                </c:pt>
                <c:pt idx="102">
                  <c:v>13</c:v>
                </c:pt>
                <c:pt idx="103">
                  <c:v>14</c:v>
                </c:pt>
                <c:pt idx="104">
                  <c:v>23</c:v>
                </c:pt>
                <c:pt idx="105">
                  <c:v>27</c:v>
                </c:pt>
                <c:pt idx="106">
                  <c:v>14</c:v>
                </c:pt>
                <c:pt idx="107">
                  <c:v>13</c:v>
                </c:pt>
                <c:pt idx="108">
                  <c:v>13</c:v>
                </c:pt>
                <c:pt idx="109">
                  <c:v>13</c:v>
                </c:pt>
                <c:pt idx="110">
                  <c:v>16</c:v>
                </c:pt>
                <c:pt idx="111">
                  <c:v>19</c:v>
                </c:pt>
                <c:pt idx="112">
                  <c:v>9</c:v>
                </c:pt>
                <c:pt idx="113">
                  <c:v>15</c:v>
                </c:pt>
                <c:pt idx="114">
                  <c:v>16</c:v>
                </c:pt>
                <c:pt idx="115">
                  <c:v>17</c:v>
                </c:pt>
                <c:pt idx="116">
                  <c:v>19</c:v>
                </c:pt>
                <c:pt idx="117">
                  <c:v>14</c:v>
                </c:pt>
                <c:pt idx="118">
                  <c:v>14</c:v>
                </c:pt>
                <c:pt idx="119">
                  <c:v>18</c:v>
                </c:pt>
                <c:pt idx="120">
                  <c:v>16</c:v>
                </c:pt>
                <c:pt idx="121">
                  <c:v>11</c:v>
                </c:pt>
                <c:pt idx="122">
                  <c:v>23</c:v>
                </c:pt>
                <c:pt idx="123">
                  <c:v>20</c:v>
                </c:pt>
                <c:pt idx="124">
                  <c:v>12</c:v>
                </c:pt>
                <c:pt idx="125">
                  <c:v>22</c:v>
                </c:pt>
                <c:pt idx="126">
                  <c:v>20</c:v>
                </c:pt>
                <c:pt idx="127">
                  <c:v>23</c:v>
                </c:pt>
                <c:pt idx="128">
                  <c:v>16</c:v>
                </c:pt>
                <c:pt idx="129">
                  <c:v>29</c:v>
                </c:pt>
                <c:pt idx="130">
                  <c:v>18</c:v>
                </c:pt>
                <c:pt idx="131">
                  <c:v>19</c:v>
                </c:pt>
                <c:pt idx="132">
                  <c:v>15</c:v>
                </c:pt>
                <c:pt idx="133">
                  <c:v>17</c:v>
                </c:pt>
                <c:pt idx="134">
                  <c:v>19</c:v>
                </c:pt>
                <c:pt idx="135">
                  <c:v>11</c:v>
                </c:pt>
                <c:pt idx="136">
                  <c:v>16</c:v>
                </c:pt>
                <c:pt idx="137">
                  <c:v>18</c:v>
                </c:pt>
                <c:pt idx="138">
                  <c:v>18</c:v>
                </c:pt>
                <c:pt idx="139">
                  <c:v>28</c:v>
                </c:pt>
                <c:pt idx="140">
                  <c:v>11</c:v>
                </c:pt>
                <c:pt idx="141">
                  <c:v>14</c:v>
                </c:pt>
                <c:pt idx="142">
                  <c:v>10</c:v>
                </c:pt>
                <c:pt idx="143">
                  <c:v>11</c:v>
                </c:pt>
                <c:pt idx="144">
                  <c:v>8</c:v>
                </c:pt>
                <c:pt idx="145">
                  <c:v>18</c:v>
                </c:pt>
                <c:pt idx="146">
                  <c:v>16</c:v>
                </c:pt>
                <c:pt idx="147">
                  <c:v>18</c:v>
                </c:pt>
                <c:pt idx="148">
                  <c:v>16</c:v>
                </c:pt>
                <c:pt idx="149">
                  <c:v>16</c:v>
                </c:pt>
                <c:pt idx="150">
                  <c:v>52</c:v>
                </c:pt>
                <c:pt idx="151">
                  <c:v>23</c:v>
                </c:pt>
                <c:pt idx="152">
                  <c:v>22</c:v>
                </c:pt>
                <c:pt idx="153">
                  <c:v>20</c:v>
                </c:pt>
                <c:pt idx="154">
                  <c:v>24</c:v>
                </c:pt>
                <c:pt idx="155">
                  <c:v>26</c:v>
                </c:pt>
                <c:pt idx="156">
                  <c:v>15</c:v>
                </c:pt>
                <c:pt idx="157">
                  <c:v>14</c:v>
                </c:pt>
                <c:pt idx="158">
                  <c:v>21</c:v>
                </c:pt>
                <c:pt idx="159">
                  <c:v>12</c:v>
                </c:pt>
                <c:pt idx="160">
                  <c:v>18</c:v>
                </c:pt>
                <c:pt idx="161">
                  <c:v>11</c:v>
                </c:pt>
                <c:pt idx="162">
                  <c:v>9</c:v>
                </c:pt>
                <c:pt idx="163">
                  <c:v>14</c:v>
                </c:pt>
                <c:pt idx="164">
                  <c:v>17</c:v>
                </c:pt>
                <c:pt idx="165">
                  <c:v>20</c:v>
                </c:pt>
                <c:pt idx="166">
                  <c:v>17</c:v>
                </c:pt>
                <c:pt idx="167">
                  <c:v>11</c:v>
                </c:pt>
                <c:pt idx="168">
                  <c:v>19</c:v>
                </c:pt>
                <c:pt idx="169">
                  <c:v>11</c:v>
                </c:pt>
                <c:pt idx="170">
                  <c:v>11</c:v>
                </c:pt>
                <c:pt idx="171">
                  <c:v>23</c:v>
                </c:pt>
                <c:pt idx="172">
                  <c:v>11</c:v>
                </c:pt>
                <c:pt idx="173">
                  <c:v>10</c:v>
                </c:pt>
                <c:pt idx="174">
                  <c:v>16</c:v>
                </c:pt>
                <c:pt idx="175">
                  <c:v>9</c:v>
                </c:pt>
                <c:pt idx="176">
                  <c:v>34</c:v>
                </c:pt>
                <c:pt idx="177">
                  <c:v>14</c:v>
                </c:pt>
                <c:pt idx="178">
                  <c:v>9</c:v>
                </c:pt>
                <c:pt idx="179">
                  <c:v>11</c:v>
                </c:pt>
                <c:pt idx="180">
                  <c:v>17</c:v>
                </c:pt>
                <c:pt idx="181">
                  <c:v>14</c:v>
                </c:pt>
                <c:pt idx="182">
                  <c:v>12</c:v>
                </c:pt>
                <c:pt idx="183">
                  <c:v>11</c:v>
                </c:pt>
                <c:pt idx="184">
                  <c:v>9</c:v>
                </c:pt>
                <c:pt idx="185">
                  <c:v>18</c:v>
                </c:pt>
                <c:pt idx="186">
                  <c:v>17</c:v>
                </c:pt>
                <c:pt idx="187">
                  <c:v>14</c:v>
                </c:pt>
                <c:pt idx="188">
                  <c:v>14</c:v>
                </c:pt>
                <c:pt idx="189">
                  <c:v>21</c:v>
                </c:pt>
                <c:pt idx="190">
                  <c:v>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289-4C36-9798-0AB4B16EB979}"/>
            </c:ext>
          </c:extLst>
        </c:ser>
        <c:ser>
          <c:idx val="11"/>
          <c:order val="11"/>
          <c:tx>
            <c:strRef>
              <c:f>'[ggus-tickets.xlsx]Sheet1'!$M$1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 cap="rnd">
              <a:solidFill>
                <a:srgbClr val="009900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rgbClr val="009900"/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numRef>
              <c:f>'[ggus-tickets.xlsx]Sheet1'!$A$2:$A$193</c:f>
              <c:numCache>
                <c:formatCode>[$-409]d\-mmm\-yyyy;@</c:formatCode>
                <c:ptCount val="191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  <c:pt idx="185">
                  <c:v>44732</c:v>
                </c:pt>
                <c:pt idx="186">
                  <c:v>44739</c:v>
                </c:pt>
                <c:pt idx="187">
                  <c:v>44746</c:v>
                </c:pt>
                <c:pt idx="188">
                  <c:v>44753</c:v>
                </c:pt>
                <c:pt idx="189">
                  <c:v>44760</c:v>
                </c:pt>
                <c:pt idx="190">
                  <c:v>44767</c:v>
                </c:pt>
              </c:numCache>
            </c:numRef>
          </c:cat>
          <c:val>
            <c:numRef>
              <c:f>'[ggus-tickets.xlsx]Sheet1'!$M$2:$M$193</c:f>
              <c:numCache>
                <c:formatCode>General</c:formatCode>
                <c:ptCount val="191"/>
                <c:pt idx="0">
                  <c:v>42</c:v>
                </c:pt>
                <c:pt idx="1">
                  <c:v>44</c:v>
                </c:pt>
                <c:pt idx="2">
                  <c:v>24</c:v>
                </c:pt>
                <c:pt idx="3">
                  <c:v>10</c:v>
                </c:pt>
                <c:pt idx="4">
                  <c:v>16</c:v>
                </c:pt>
                <c:pt idx="5">
                  <c:v>24</c:v>
                </c:pt>
                <c:pt idx="6">
                  <c:v>35</c:v>
                </c:pt>
                <c:pt idx="7">
                  <c:v>41</c:v>
                </c:pt>
                <c:pt idx="8">
                  <c:v>48</c:v>
                </c:pt>
                <c:pt idx="9">
                  <c:v>52</c:v>
                </c:pt>
                <c:pt idx="10">
                  <c:v>35</c:v>
                </c:pt>
                <c:pt idx="11">
                  <c:v>32</c:v>
                </c:pt>
                <c:pt idx="12">
                  <c:v>41</c:v>
                </c:pt>
                <c:pt idx="13">
                  <c:v>27</c:v>
                </c:pt>
                <c:pt idx="14">
                  <c:v>35</c:v>
                </c:pt>
                <c:pt idx="15">
                  <c:v>40</c:v>
                </c:pt>
                <c:pt idx="16">
                  <c:v>38</c:v>
                </c:pt>
                <c:pt idx="17">
                  <c:v>31</c:v>
                </c:pt>
                <c:pt idx="18">
                  <c:v>36</c:v>
                </c:pt>
                <c:pt idx="19">
                  <c:v>24</c:v>
                </c:pt>
                <c:pt idx="20">
                  <c:v>25</c:v>
                </c:pt>
                <c:pt idx="21">
                  <c:v>32</c:v>
                </c:pt>
                <c:pt idx="22">
                  <c:v>35</c:v>
                </c:pt>
                <c:pt idx="23">
                  <c:v>24</c:v>
                </c:pt>
                <c:pt idx="24">
                  <c:v>34</c:v>
                </c:pt>
                <c:pt idx="25">
                  <c:v>58</c:v>
                </c:pt>
                <c:pt idx="26">
                  <c:v>30</c:v>
                </c:pt>
                <c:pt idx="27">
                  <c:v>25</c:v>
                </c:pt>
                <c:pt idx="28">
                  <c:v>33</c:v>
                </c:pt>
                <c:pt idx="29">
                  <c:v>39</c:v>
                </c:pt>
                <c:pt idx="30">
                  <c:v>48</c:v>
                </c:pt>
                <c:pt idx="31">
                  <c:v>43</c:v>
                </c:pt>
                <c:pt idx="32">
                  <c:v>31</c:v>
                </c:pt>
                <c:pt idx="33">
                  <c:v>31</c:v>
                </c:pt>
                <c:pt idx="34">
                  <c:v>29</c:v>
                </c:pt>
                <c:pt idx="35">
                  <c:v>33</c:v>
                </c:pt>
                <c:pt idx="36">
                  <c:v>15</c:v>
                </c:pt>
                <c:pt idx="37">
                  <c:v>28</c:v>
                </c:pt>
                <c:pt idx="38">
                  <c:v>30</c:v>
                </c:pt>
                <c:pt idx="39">
                  <c:v>26</c:v>
                </c:pt>
                <c:pt idx="40">
                  <c:v>30</c:v>
                </c:pt>
                <c:pt idx="41">
                  <c:v>15</c:v>
                </c:pt>
                <c:pt idx="42">
                  <c:v>20</c:v>
                </c:pt>
                <c:pt idx="43">
                  <c:v>30</c:v>
                </c:pt>
                <c:pt idx="44">
                  <c:v>27</c:v>
                </c:pt>
                <c:pt idx="45">
                  <c:v>25</c:v>
                </c:pt>
                <c:pt idx="46">
                  <c:v>31</c:v>
                </c:pt>
                <c:pt idx="47">
                  <c:v>20</c:v>
                </c:pt>
                <c:pt idx="48">
                  <c:v>24</c:v>
                </c:pt>
                <c:pt idx="49">
                  <c:v>41</c:v>
                </c:pt>
                <c:pt idx="50">
                  <c:v>28</c:v>
                </c:pt>
                <c:pt idx="51">
                  <c:v>23</c:v>
                </c:pt>
                <c:pt idx="52">
                  <c:v>34</c:v>
                </c:pt>
                <c:pt idx="53">
                  <c:v>12</c:v>
                </c:pt>
                <c:pt idx="54">
                  <c:v>33</c:v>
                </c:pt>
                <c:pt idx="55">
                  <c:v>3</c:v>
                </c:pt>
                <c:pt idx="56">
                  <c:v>4</c:v>
                </c:pt>
                <c:pt idx="57">
                  <c:v>19</c:v>
                </c:pt>
                <c:pt idx="58">
                  <c:v>28</c:v>
                </c:pt>
                <c:pt idx="59">
                  <c:v>20</c:v>
                </c:pt>
                <c:pt idx="60">
                  <c:v>30</c:v>
                </c:pt>
                <c:pt idx="61">
                  <c:v>25</c:v>
                </c:pt>
                <c:pt idx="62">
                  <c:v>23</c:v>
                </c:pt>
                <c:pt idx="63">
                  <c:v>22</c:v>
                </c:pt>
                <c:pt idx="64">
                  <c:v>20</c:v>
                </c:pt>
                <c:pt idx="65">
                  <c:v>16</c:v>
                </c:pt>
                <c:pt idx="66">
                  <c:v>22</c:v>
                </c:pt>
                <c:pt idx="67">
                  <c:v>25</c:v>
                </c:pt>
                <c:pt idx="68">
                  <c:v>24</c:v>
                </c:pt>
                <c:pt idx="69">
                  <c:v>23</c:v>
                </c:pt>
                <c:pt idx="70">
                  <c:v>23</c:v>
                </c:pt>
                <c:pt idx="71">
                  <c:v>13</c:v>
                </c:pt>
                <c:pt idx="72">
                  <c:v>18</c:v>
                </c:pt>
                <c:pt idx="73">
                  <c:v>13</c:v>
                </c:pt>
                <c:pt idx="74">
                  <c:v>17</c:v>
                </c:pt>
                <c:pt idx="75">
                  <c:v>24</c:v>
                </c:pt>
                <c:pt idx="76">
                  <c:v>19</c:v>
                </c:pt>
                <c:pt idx="77">
                  <c:v>28</c:v>
                </c:pt>
                <c:pt idx="78">
                  <c:v>20</c:v>
                </c:pt>
                <c:pt idx="79">
                  <c:v>12</c:v>
                </c:pt>
                <c:pt idx="80">
                  <c:v>19</c:v>
                </c:pt>
                <c:pt idx="81">
                  <c:v>18</c:v>
                </c:pt>
                <c:pt idx="82">
                  <c:v>22</c:v>
                </c:pt>
                <c:pt idx="83">
                  <c:v>12</c:v>
                </c:pt>
                <c:pt idx="84">
                  <c:v>45</c:v>
                </c:pt>
                <c:pt idx="85">
                  <c:v>31</c:v>
                </c:pt>
                <c:pt idx="86">
                  <c:v>27</c:v>
                </c:pt>
                <c:pt idx="87">
                  <c:v>35</c:v>
                </c:pt>
                <c:pt idx="88">
                  <c:v>23</c:v>
                </c:pt>
                <c:pt idx="89">
                  <c:v>24</c:v>
                </c:pt>
                <c:pt idx="90">
                  <c:v>27</c:v>
                </c:pt>
                <c:pt idx="91">
                  <c:v>27</c:v>
                </c:pt>
                <c:pt idx="92">
                  <c:v>23</c:v>
                </c:pt>
                <c:pt idx="93">
                  <c:v>20</c:v>
                </c:pt>
                <c:pt idx="94">
                  <c:v>29</c:v>
                </c:pt>
                <c:pt idx="95">
                  <c:v>39</c:v>
                </c:pt>
                <c:pt idx="96">
                  <c:v>28</c:v>
                </c:pt>
                <c:pt idx="97">
                  <c:v>52</c:v>
                </c:pt>
                <c:pt idx="98">
                  <c:v>36</c:v>
                </c:pt>
                <c:pt idx="99">
                  <c:v>34</c:v>
                </c:pt>
                <c:pt idx="100">
                  <c:v>31</c:v>
                </c:pt>
                <c:pt idx="101">
                  <c:v>29</c:v>
                </c:pt>
                <c:pt idx="102">
                  <c:v>61</c:v>
                </c:pt>
                <c:pt idx="103">
                  <c:v>25</c:v>
                </c:pt>
                <c:pt idx="104">
                  <c:v>23</c:v>
                </c:pt>
                <c:pt idx="105">
                  <c:v>31</c:v>
                </c:pt>
                <c:pt idx="106">
                  <c:v>23</c:v>
                </c:pt>
                <c:pt idx="107">
                  <c:v>8</c:v>
                </c:pt>
                <c:pt idx="108">
                  <c:v>5</c:v>
                </c:pt>
                <c:pt idx="109">
                  <c:v>28</c:v>
                </c:pt>
                <c:pt idx="110">
                  <c:v>12</c:v>
                </c:pt>
                <c:pt idx="111">
                  <c:v>26</c:v>
                </c:pt>
                <c:pt idx="112">
                  <c:v>26</c:v>
                </c:pt>
                <c:pt idx="113">
                  <c:v>23</c:v>
                </c:pt>
                <c:pt idx="114">
                  <c:v>22</c:v>
                </c:pt>
                <c:pt idx="115">
                  <c:v>13</c:v>
                </c:pt>
                <c:pt idx="116">
                  <c:v>25</c:v>
                </c:pt>
                <c:pt idx="117">
                  <c:v>18</c:v>
                </c:pt>
                <c:pt idx="118">
                  <c:v>22</c:v>
                </c:pt>
                <c:pt idx="119">
                  <c:v>22</c:v>
                </c:pt>
                <c:pt idx="120">
                  <c:v>15</c:v>
                </c:pt>
                <c:pt idx="121">
                  <c:v>17</c:v>
                </c:pt>
                <c:pt idx="122">
                  <c:v>24</c:v>
                </c:pt>
                <c:pt idx="123">
                  <c:v>27</c:v>
                </c:pt>
                <c:pt idx="124">
                  <c:v>32</c:v>
                </c:pt>
                <c:pt idx="125">
                  <c:v>27</c:v>
                </c:pt>
                <c:pt idx="126">
                  <c:v>27</c:v>
                </c:pt>
                <c:pt idx="127">
                  <c:v>29</c:v>
                </c:pt>
                <c:pt idx="128">
                  <c:v>39</c:v>
                </c:pt>
                <c:pt idx="129">
                  <c:v>30</c:v>
                </c:pt>
                <c:pt idx="130">
                  <c:v>27</c:v>
                </c:pt>
                <c:pt idx="131">
                  <c:v>30</c:v>
                </c:pt>
                <c:pt idx="132">
                  <c:v>28</c:v>
                </c:pt>
                <c:pt idx="133">
                  <c:v>26</c:v>
                </c:pt>
                <c:pt idx="134">
                  <c:v>26</c:v>
                </c:pt>
                <c:pt idx="135">
                  <c:v>31</c:v>
                </c:pt>
                <c:pt idx="136">
                  <c:v>37</c:v>
                </c:pt>
                <c:pt idx="137">
                  <c:v>30</c:v>
                </c:pt>
                <c:pt idx="138">
                  <c:v>25</c:v>
                </c:pt>
                <c:pt idx="139">
                  <c:v>20</c:v>
                </c:pt>
                <c:pt idx="140">
                  <c:v>35</c:v>
                </c:pt>
                <c:pt idx="141">
                  <c:v>19</c:v>
                </c:pt>
                <c:pt idx="142">
                  <c:v>30</c:v>
                </c:pt>
                <c:pt idx="143">
                  <c:v>19</c:v>
                </c:pt>
                <c:pt idx="144">
                  <c:v>30</c:v>
                </c:pt>
                <c:pt idx="145">
                  <c:v>19</c:v>
                </c:pt>
                <c:pt idx="146">
                  <c:v>13</c:v>
                </c:pt>
                <c:pt idx="147">
                  <c:v>31</c:v>
                </c:pt>
                <c:pt idx="148">
                  <c:v>26</c:v>
                </c:pt>
                <c:pt idx="149">
                  <c:v>21</c:v>
                </c:pt>
                <c:pt idx="150">
                  <c:v>63</c:v>
                </c:pt>
                <c:pt idx="151">
                  <c:v>31</c:v>
                </c:pt>
                <c:pt idx="152">
                  <c:v>55</c:v>
                </c:pt>
                <c:pt idx="153">
                  <c:v>30</c:v>
                </c:pt>
                <c:pt idx="154">
                  <c:v>24</c:v>
                </c:pt>
                <c:pt idx="155">
                  <c:v>11</c:v>
                </c:pt>
                <c:pt idx="156">
                  <c:v>21</c:v>
                </c:pt>
                <c:pt idx="157">
                  <c:v>25</c:v>
                </c:pt>
                <c:pt idx="158">
                  <c:v>24</c:v>
                </c:pt>
                <c:pt idx="159">
                  <c:v>15</c:v>
                </c:pt>
                <c:pt idx="160">
                  <c:v>4</c:v>
                </c:pt>
                <c:pt idx="161">
                  <c:v>9</c:v>
                </c:pt>
                <c:pt idx="162">
                  <c:v>15</c:v>
                </c:pt>
                <c:pt idx="163">
                  <c:v>20</c:v>
                </c:pt>
                <c:pt idx="164">
                  <c:v>22</c:v>
                </c:pt>
                <c:pt idx="165">
                  <c:v>22</c:v>
                </c:pt>
                <c:pt idx="166">
                  <c:v>13</c:v>
                </c:pt>
                <c:pt idx="167">
                  <c:v>15</c:v>
                </c:pt>
                <c:pt idx="168">
                  <c:v>24</c:v>
                </c:pt>
                <c:pt idx="169">
                  <c:v>26</c:v>
                </c:pt>
                <c:pt idx="170">
                  <c:v>10</c:v>
                </c:pt>
                <c:pt idx="171">
                  <c:v>60</c:v>
                </c:pt>
                <c:pt idx="172">
                  <c:v>22</c:v>
                </c:pt>
                <c:pt idx="173">
                  <c:v>15</c:v>
                </c:pt>
                <c:pt idx="174">
                  <c:v>33</c:v>
                </c:pt>
                <c:pt idx="175">
                  <c:v>32</c:v>
                </c:pt>
                <c:pt idx="176">
                  <c:v>14</c:v>
                </c:pt>
                <c:pt idx="177">
                  <c:v>31</c:v>
                </c:pt>
                <c:pt idx="178">
                  <c:v>20</c:v>
                </c:pt>
                <c:pt idx="179">
                  <c:v>28</c:v>
                </c:pt>
                <c:pt idx="180">
                  <c:v>13</c:v>
                </c:pt>
                <c:pt idx="181">
                  <c:v>18</c:v>
                </c:pt>
                <c:pt idx="182">
                  <c:v>24</c:v>
                </c:pt>
                <c:pt idx="183">
                  <c:v>14</c:v>
                </c:pt>
                <c:pt idx="184">
                  <c:v>19</c:v>
                </c:pt>
                <c:pt idx="185">
                  <c:v>15</c:v>
                </c:pt>
                <c:pt idx="186">
                  <c:v>11</c:v>
                </c:pt>
                <c:pt idx="187">
                  <c:v>15</c:v>
                </c:pt>
                <c:pt idx="188">
                  <c:v>22</c:v>
                </c:pt>
                <c:pt idx="189">
                  <c:v>13</c:v>
                </c:pt>
                <c:pt idx="190">
                  <c:v>23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289-4C36-9798-0AB4B16EB979}"/>
            </c:ext>
          </c:extLst>
        </c:ser>
        <c:ser>
          <c:idx val="15"/>
          <c:order val="15"/>
          <c:tx>
            <c:strRef>
              <c:f>'[ggus-tickets.xlsx]Sheet1'!$Q$1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 cap="rnd">
              <a:solidFill>
                <a:srgbClr val="00B0F0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rgbClr val="00B0F0"/>
                </a:solidFill>
              </a:ln>
              <a:effectLst/>
            </c:spPr>
          </c:marker>
          <c:cat>
            <c:numRef>
              <c:f>'[ggus-tickets.xlsx]Sheet1'!$A$2:$A$193</c:f>
              <c:numCache>
                <c:formatCode>[$-409]d\-mmm\-yyyy;@</c:formatCode>
                <c:ptCount val="191"/>
                <c:pt idx="0">
                  <c:v>43437</c:v>
                </c:pt>
                <c:pt idx="1">
                  <c:v>43444</c:v>
                </c:pt>
                <c:pt idx="2">
                  <c:v>43451</c:v>
                </c:pt>
                <c:pt idx="3">
                  <c:v>43458</c:v>
                </c:pt>
                <c:pt idx="4">
                  <c:v>43465</c:v>
                </c:pt>
                <c:pt idx="5">
                  <c:v>43472</c:v>
                </c:pt>
                <c:pt idx="6">
                  <c:v>43479</c:v>
                </c:pt>
                <c:pt idx="7">
                  <c:v>43486</c:v>
                </c:pt>
                <c:pt idx="8">
                  <c:v>43493</c:v>
                </c:pt>
                <c:pt idx="9">
                  <c:v>43500</c:v>
                </c:pt>
                <c:pt idx="10">
                  <c:v>43507</c:v>
                </c:pt>
                <c:pt idx="11">
                  <c:v>43514</c:v>
                </c:pt>
                <c:pt idx="12">
                  <c:v>43521</c:v>
                </c:pt>
                <c:pt idx="13">
                  <c:v>43528</c:v>
                </c:pt>
                <c:pt idx="14">
                  <c:v>43535</c:v>
                </c:pt>
                <c:pt idx="15">
                  <c:v>43542</c:v>
                </c:pt>
                <c:pt idx="16">
                  <c:v>43549</c:v>
                </c:pt>
                <c:pt idx="17">
                  <c:v>43556</c:v>
                </c:pt>
                <c:pt idx="18">
                  <c:v>43563</c:v>
                </c:pt>
                <c:pt idx="19">
                  <c:v>43570</c:v>
                </c:pt>
                <c:pt idx="20">
                  <c:v>43577</c:v>
                </c:pt>
                <c:pt idx="21">
                  <c:v>43584</c:v>
                </c:pt>
                <c:pt idx="22">
                  <c:v>43591</c:v>
                </c:pt>
                <c:pt idx="23">
                  <c:v>43598</c:v>
                </c:pt>
                <c:pt idx="24">
                  <c:v>43605</c:v>
                </c:pt>
                <c:pt idx="25">
                  <c:v>43612</c:v>
                </c:pt>
                <c:pt idx="26">
                  <c:v>43619</c:v>
                </c:pt>
                <c:pt idx="27">
                  <c:v>43626</c:v>
                </c:pt>
                <c:pt idx="28">
                  <c:v>43633</c:v>
                </c:pt>
                <c:pt idx="29">
                  <c:v>43640</c:v>
                </c:pt>
                <c:pt idx="30">
                  <c:v>43647</c:v>
                </c:pt>
                <c:pt idx="31">
                  <c:v>43654</c:v>
                </c:pt>
                <c:pt idx="32">
                  <c:v>43661</c:v>
                </c:pt>
                <c:pt idx="33">
                  <c:v>43668</c:v>
                </c:pt>
                <c:pt idx="34">
                  <c:v>43675</c:v>
                </c:pt>
                <c:pt idx="35">
                  <c:v>43682</c:v>
                </c:pt>
                <c:pt idx="36">
                  <c:v>43689</c:v>
                </c:pt>
                <c:pt idx="37">
                  <c:v>43696</c:v>
                </c:pt>
                <c:pt idx="38">
                  <c:v>43703</c:v>
                </c:pt>
                <c:pt idx="39">
                  <c:v>43710</c:v>
                </c:pt>
                <c:pt idx="40">
                  <c:v>43717</c:v>
                </c:pt>
                <c:pt idx="41">
                  <c:v>43724</c:v>
                </c:pt>
                <c:pt idx="42">
                  <c:v>43731</c:v>
                </c:pt>
                <c:pt idx="43">
                  <c:v>43738</c:v>
                </c:pt>
                <c:pt idx="44">
                  <c:v>43745</c:v>
                </c:pt>
                <c:pt idx="45">
                  <c:v>43752</c:v>
                </c:pt>
                <c:pt idx="46">
                  <c:v>43759</c:v>
                </c:pt>
                <c:pt idx="47">
                  <c:v>43766</c:v>
                </c:pt>
                <c:pt idx="48">
                  <c:v>43773</c:v>
                </c:pt>
                <c:pt idx="49">
                  <c:v>43780</c:v>
                </c:pt>
                <c:pt idx="50">
                  <c:v>43787</c:v>
                </c:pt>
                <c:pt idx="51">
                  <c:v>43794</c:v>
                </c:pt>
                <c:pt idx="52">
                  <c:v>43801</c:v>
                </c:pt>
                <c:pt idx="53">
                  <c:v>43808</c:v>
                </c:pt>
                <c:pt idx="54">
                  <c:v>43815</c:v>
                </c:pt>
                <c:pt idx="55">
                  <c:v>43822</c:v>
                </c:pt>
                <c:pt idx="56">
                  <c:v>43829</c:v>
                </c:pt>
                <c:pt idx="57">
                  <c:v>43836</c:v>
                </c:pt>
                <c:pt idx="58">
                  <c:v>43843</c:v>
                </c:pt>
                <c:pt idx="59">
                  <c:v>43850</c:v>
                </c:pt>
                <c:pt idx="60">
                  <c:v>43857</c:v>
                </c:pt>
                <c:pt idx="61">
                  <c:v>43864</c:v>
                </c:pt>
                <c:pt idx="62">
                  <c:v>43871</c:v>
                </c:pt>
                <c:pt idx="63">
                  <c:v>43878</c:v>
                </c:pt>
                <c:pt idx="64">
                  <c:v>43885</c:v>
                </c:pt>
                <c:pt idx="65">
                  <c:v>43892</c:v>
                </c:pt>
                <c:pt idx="66">
                  <c:v>43899</c:v>
                </c:pt>
                <c:pt idx="67">
                  <c:v>43906</c:v>
                </c:pt>
                <c:pt idx="68">
                  <c:v>43913</c:v>
                </c:pt>
                <c:pt idx="69">
                  <c:v>43920</c:v>
                </c:pt>
                <c:pt idx="70">
                  <c:v>43927</c:v>
                </c:pt>
                <c:pt idx="71">
                  <c:v>43934</c:v>
                </c:pt>
                <c:pt idx="72">
                  <c:v>43941</c:v>
                </c:pt>
                <c:pt idx="73">
                  <c:v>43948</c:v>
                </c:pt>
                <c:pt idx="74">
                  <c:v>43955</c:v>
                </c:pt>
                <c:pt idx="75">
                  <c:v>43962</c:v>
                </c:pt>
                <c:pt idx="76">
                  <c:v>43969</c:v>
                </c:pt>
                <c:pt idx="77">
                  <c:v>43976</c:v>
                </c:pt>
                <c:pt idx="78">
                  <c:v>43983</c:v>
                </c:pt>
                <c:pt idx="79">
                  <c:v>43990</c:v>
                </c:pt>
                <c:pt idx="80">
                  <c:v>43997</c:v>
                </c:pt>
                <c:pt idx="81">
                  <c:v>44004</c:v>
                </c:pt>
                <c:pt idx="82">
                  <c:v>44011</c:v>
                </c:pt>
                <c:pt idx="83">
                  <c:v>44018</c:v>
                </c:pt>
                <c:pt idx="84">
                  <c:v>44025</c:v>
                </c:pt>
                <c:pt idx="85">
                  <c:v>44032</c:v>
                </c:pt>
                <c:pt idx="86">
                  <c:v>44039</c:v>
                </c:pt>
                <c:pt idx="87">
                  <c:v>44046</c:v>
                </c:pt>
                <c:pt idx="88">
                  <c:v>44053</c:v>
                </c:pt>
                <c:pt idx="89">
                  <c:v>44060</c:v>
                </c:pt>
                <c:pt idx="90">
                  <c:v>44067</c:v>
                </c:pt>
                <c:pt idx="91">
                  <c:v>44074</c:v>
                </c:pt>
                <c:pt idx="92">
                  <c:v>44081</c:v>
                </c:pt>
                <c:pt idx="93">
                  <c:v>44088</c:v>
                </c:pt>
                <c:pt idx="94">
                  <c:v>44095</c:v>
                </c:pt>
                <c:pt idx="95">
                  <c:v>44102</c:v>
                </c:pt>
                <c:pt idx="96">
                  <c:v>44109</c:v>
                </c:pt>
                <c:pt idx="97">
                  <c:v>44116</c:v>
                </c:pt>
                <c:pt idx="98">
                  <c:v>44123</c:v>
                </c:pt>
                <c:pt idx="99">
                  <c:v>44130</c:v>
                </c:pt>
                <c:pt idx="100">
                  <c:v>44137</c:v>
                </c:pt>
                <c:pt idx="101">
                  <c:v>44144</c:v>
                </c:pt>
                <c:pt idx="102">
                  <c:v>44151</c:v>
                </c:pt>
                <c:pt idx="103">
                  <c:v>44158</c:v>
                </c:pt>
                <c:pt idx="104">
                  <c:v>44165</c:v>
                </c:pt>
                <c:pt idx="105">
                  <c:v>44172</c:v>
                </c:pt>
                <c:pt idx="106">
                  <c:v>44179</c:v>
                </c:pt>
                <c:pt idx="107">
                  <c:v>44186</c:v>
                </c:pt>
                <c:pt idx="108">
                  <c:v>44193</c:v>
                </c:pt>
                <c:pt idx="109">
                  <c:v>44200</c:v>
                </c:pt>
                <c:pt idx="110">
                  <c:v>44207</c:v>
                </c:pt>
                <c:pt idx="111">
                  <c:v>44214</c:v>
                </c:pt>
                <c:pt idx="112">
                  <c:v>44221</c:v>
                </c:pt>
                <c:pt idx="113">
                  <c:v>44228</c:v>
                </c:pt>
                <c:pt idx="114">
                  <c:v>44235</c:v>
                </c:pt>
                <c:pt idx="115">
                  <c:v>44242</c:v>
                </c:pt>
                <c:pt idx="116">
                  <c:v>44249</c:v>
                </c:pt>
                <c:pt idx="117">
                  <c:v>44256</c:v>
                </c:pt>
                <c:pt idx="118">
                  <c:v>44263</c:v>
                </c:pt>
                <c:pt idx="119">
                  <c:v>44270</c:v>
                </c:pt>
                <c:pt idx="120">
                  <c:v>44277</c:v>
                </c:pt>
                <c:pt idx="121">
                  <c:v>44284</c:v>
                </c:pt>
                <c:pt idx="122">
                  <c:v>44291</c:v>
                </c:pt>
                <c:pt idx="123">
                  <c:v>44298</c:v>
                </c:pt>
                <c:pt idx="124">
                  <c:v>44305</c:v>
                </c:pt>
                <c:pt idx="125">
                  <c:v>44312</c:v>
                </c:pt>
                <c:pt idx="126">
                  <c:v>44319</c:v>
                </c:pt>
                <c:pt idx="127">
                  <c:v>44326</c:v>
                </c:pt>
                <c:pt idx="128">
                  <c:v>44333</c:v>
                </c:pt>
                <c:pt idx="129">
                  <c:v>44340</c:v>
                </c:pt>
                <c:pt idx="130">
                  <c:v>44347</c:v>
                </c:pt>
                <c:pt idx="131">
                  <c:v>44354</c:v>
                </c:pt>
                <c:pt idx="132">
                  <c:v>44361</c:v>
                </c:pt>
                <c:pt idx="133">
                  <c:v>44368</c:v>
                </c:pt>
                <c:pt idx="134">
                  <c:v>44375</c:v>
                </c:pt>
                <c:pt idx="135">
                  <c:v>44382</c:v>
                </c:pt>
                <c:pt idx="136">
                  <c:v>44389</c:v>
                </c:pt>
                <c:pt idx="137">
                  <c:v>44396</c:v>
                </c:pt>
                <c:pt idx="138">
                  <c:v>44403</c:v>
                </c:pt>
                <c:pt idx="139">
                  <c:v>44410</c:v>
                </c:pt>
                <c:pt idx="140">
                  <c:v>44417</c:v>
                </c:pt>
                <c:pt idx="141">
                  <c:v>44424</c:v>
                </c:pt>
                <c:pt idx="142">
                  <c:v>44431</c:v>
                </c:pt>
                <c:pt idx="143">
                  <c:v>44438</c:v>
                </c:pt>
                <c:pt idx="144">
                  <c:v>44445</c:v>
                </c:pt>
                <c:pt idx="145">
                  <c:v>44452</c:v>
                </c:pt>
                <c:pt idx="146">
                  <c:v>44459</c:v>
                </c:pt>
                <c:pt idx="147">
                  <c:v>44466</c:v>
                </c:pt>
                <c:pt idx="148">
                  <c:v>44473</c:v>
                </c:pt>
                <c:pt idx="149">
                  <c:v>44480</c:v>
                </c:pt>
                <c:pt idx="150">
                  <c:v>44487</c:v>
                </c:pt>
                <c:pt idx="151">
                  <c:v>44494</c:v>
                </c:pt>
                <c:pt idx="152">
                  <c:v>44501</c:v>
                </c:pt>
                <c:pt idx="153">
                  <c:v>44508</c:v>
                </c:pt>
                <c:pt idx="154">
                  <c:v>44515</c:v>
                </c:pt>
                <c:pt idx="155">
                  <c:v>44522</c:v>
                </c:pt>
                <c:pt idx="156">
                  <c:v>44529</c:v>
                </c:pt>
                <c:pt idx="157">
                  <c:v>44536</c:v>
                </c:pt>
                <c:pt idx="158">
                  <c:v>44543</c:v>
                </c:pt>
                <c:pt idx="159">
                  <c:v>44550</c:v>
                </c:pt>
                <c:pt idx="160">
                  <c:v>44557</c:v>
                </c:pt>
                <c:pt idx="161">
                  <c:v>44564</c:v>
                </c:pt>
                <c:pt idx="162">
                  <c:v>44571</c:v>
                </c:pt>
                <c:pt idx="163">
                  <c:v>44578</c:v>
                </c:pt>
                <c:pt idx="164">
                  <c:v>44585</c:v>
                </c:pt>
                <c:pt idx="165">
                  <c:v>44592</c:v>
                </c:pt>
                <c:pt idx="166">
                  <c:v>44599</c:v>
                </c:pt>
                <c:pt idx="167">
                  <c:v>44606</c:v>
                </c:pt>
                <c:pt idx="168">
                  <c:v>44613</c:v>
                </c:pt>
                <c:pt idx="169">
                  <c:v>44620</c:v>
                </c:pt>
                <c:pt idx="170">
                  <c:v>44627</c:v>
                </c:pt>
                <c:pt idx="171">
                  <c:v>44634</c:v>
                </c:pt>
                <c:pt idx="172">
                  <c:v>44641</c:v>
                </c:pt>
                <c:pt idx="173">
                  <c:v>44648</c:v>
                </c:pt>
                <c:pt idx="174">
                  <c:v>44655</c:v>
                </c:pt>
                <c:pt idx="175">
                  <c:v>44662</c:v>
                </c:pt>
                <c:pt idx="176">
                  <c:v>44669</c:v>
                </c:pt>
                <c:pt idx="177">
                  <c:v>44676</c:v>
                </c:pt>
                <c:pt idx="178">
                  <c:v>44683</c:v>
                </c:pt>
                <c:pt idx="179">
                  <c:v>44690</c:v>
                </c:pt>
                <c:pt idx="180">
                  <c:v>44697</c:v>
                </c:pt>
                <c:pt idx="181">
                  <c:v>44704</c:v>
                </c:pt>
                <c:pt idx="182">
                  <c:v>44711</c:v>
                </c:pt>
                <c:pt idx="183">
                  <c:v>44718</c:v>
                </c:pt>
                <c:pt idx="184">
                  <c:v>44725</c:v>
                </c:pt>
                <c:pt idx="185">
                  <c:v>44732</c:v>
                </c:pt>
                <c:pt idx="186">
                  <c:v>44739</c:v>
                </c:pt>
                <c:pt idx="187">
                  <c:v>44746</c:v>
                </c:pt>
                <c:pt idx="188">
                  <c:v>44753</c:v>
                </c:pt>
                <c:pt idx="189">
                  <c:v>44760</c:v>
                </c:pt>
                <c:pt idx="190">
                  <c:v>44767</c:v>
                </c:pt>
              </c:numCache>
            </c:numRef>
          </c:cat>
          <c:val>
            <c:numRef>
              <c:f>'[ggus-tickets.xlsx]Sheet1'!$Q$2:$Q$193</c:f>
              <c:numCache>
                <c:formatCode>General</c:formatCode>
                <c:ptCount val="191"/>
                <c:pt idx="0">
                  <c:v>6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9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  <c:pt idx="9">
                  <c:v>5</c:v>
                </c:pt>
                <c:pt idx="10">
                  <c:v>3</c:v>
                </c:pt>
                <c:pt idx="11">
                  <c:v>1</c:v>
                </c:pt>
                <c:pt idx="12">
                  <c:v>1</c:v>
                </c:pt>
                <c:pt idx="13">
                  <c:v>9</c:v>
                </c:pt>
                <c:pt idx="14">
                  <c:v>7</c:v>
                </c:pt>
                <c:pt idx="15">
                  <c:v>7</c:v>
                </c:pt>
                <c:pt idx="16">
                  <c:v>8</c:v>
                </c:pt>
                <c:pt idx="17">
                  <c:v>10</c:v>
                </c:pt>
                <c:pt idx="18">
                  <c:v>9</c:v>
                </c:pt>
                <c:pt idx="19">
                  <c:v>8</c:v>
                </c:pt>
                <c:pt idx="20">
                  <c:v>4</c:v>
                </c:pt>
                <c:pt idx="21">
                  <c:v>1</c:v>
                </c:pt>
                <c:pt idx="22">
                  <c:v>9</c:v>
                </c:pt>
                <c:pt idx="23">
                  <c:v>4</c:v>
                </c:pt>
                <c:pt idx="24">
                  <c:v>9</c:v>
                </c:pt>
                <c:pt idx="25">
                  <c:v>17</c:v>
                </c:pt>
                <c:pt idx="26">
                  <c:v>8</c:v>
                </c:pt>
                <c:pt idx="27">
                  <c:v>5</c:v>
                </c:pt>
                <c:pt idx="28">
                  <c:v>9</c:v>
                </c:pt>
                <c:pt idx="29">
                  <c:v>7</c:v>
                </c:pt>
                <c:pt idx="30">
                  <c:v>7</c:v>
                </c:pt>
                <c:pt idx="31">
                  <c:v>7</c:v>
                </c:pt>
                <c:pt idx="32">
                  <c:v>4</c:v>
                </c:pt>
                <c:pt idx="33">
                  <c:v>6</c:v>
                </c:pt>
                <c:pt idx="34">
                  <c:v>6</c:v>
                </c:pt>
                <c:pt idx="35">
                  <c:v>9</c:v>
                </c:pt>
                <c:pt idx="36">
                  <c:v>6</c:v>
                </c:pt>
                <c:pt idx="37">
                  <c:v>5</c:v>
                </c:pt>
                <c:pt idx="38">
                  <c:v>4</c:v>
                </c:pt>
                <c:pt idx="39">
                  <c:v>27</c:v>
                </c:pt>
                <c:pt idx="40">
                  <c:v>3</c:v>
                </c:pt>
                <c:pt idx="41">
                  <c:v>8</c:v>
                </c:pt>
                <c:pt idx="42">
                  <c:v>3</c:v>
                </c:pt>
                <c:pt idx="43">
                  <c:v>4</c:v>
                </c:pt>
                <c:pt idx="44">
                  <c:v>8</c:v>
                </c:pt>
                <c:pt idx="45">
                  <c:v>7</c:v>
                </c:pt>
                <c:pt idx="46">
                  <c:v>7</c:v>
                </c:pt>
                <c:pt idx="47">
                  <c:v>8</c:v>
                </c:pt>
                <c:pt idx="48">
                  <c:v>11</c:v>
                </c:pt>
                <c:pt idx="49">
                  <c:v>3</c:v>
                </c:pt>
                <c:pt idx="50">
                  <c:v>6</c:v>
                </c:pt>
                <c:pt idx="51">
                  <c:v>2</c:v>
                </c:pt>
                <c:pt idx="52">
                  <c:v>11</c:v>
                </c:pt>
                <c:pt idx="53">
                  <c:v>7</c:v>
                </c:pt>
                <c:pt idx="54">
                  <c:v>6</c:v>
                </c:pt>
                <c:pt idx="55">
                  <c:v>4</c:v>
                </c:pt>
                <c:pt idx="56">
                  <c:v>3</c:v>
                </c:pt>
                <c:pt idx="57">
                  <c:v>6</c:v>
                </c:pt>
                <c:pt idx="58">
                  <c:v>1</c:v>
                </c:pt>
                <c:pt idx="59">
                  <c:v>4</c:v>
                </c:pt>
                <c:pt idx="60">
                  <c:v>0</c:v>
                </c:pt>
                <c:pt idx="61">
                  <c:v>4</c:v>
                </c:pt>
                <c:pt idx="62">
                  <c:v>4</c:v>
                </c:pt>
                <c:pt idx="63">
                  <c:v>9</c:v>
                </c:pt>
                <c:pt idx="64">
                  <c:v>9</c:v>
                </c:pt>
                <c:pt idx="65">
                  <c:v>4</c:v>
                </c:pt>
                <c:pt idx="66">
                  <c:v>9</c:v>
                </c:pt>
                <c:pt idx="67">
                  <c:v>5</c:v>
                </c:pt>
                <c:pt idx="68">
                  <c:v>2</c:v>
                </c:pt>
                <c:pt idx="69">
                  <c:v>2</c:v>
                </c:pt>
                <c:pt idx="70">
                  <c:v>2</c:v>
                </c:pt>
                <c:pt idx="71">
                  <c:v>1</c:v>
                </c:pt>
                <c:pt idx="72">
                  <c:v>2</c:v>
                </c:pt>
                <c:pt idx="73">
                  <c:v>24</c:v>
                </c:pt>
                <c:pt idx="74">
                  <c:v>4</c:v>
                </c:pt>
                <c:pt idx="75">
                  <c:v>6</c:v>
                </c:pt>
                <c:pt idx="76">
                  <c:v>6</c:v>
                </c:pt>
                <c:pt idx="77">
                  <c:v>5</c:v>
                </c:pt>
                <c:pt idx="78">
                  <c:v>4</c:v>
                </c:pt>
                <c:pt idx="79">
                  <c:v>9</c:v>
                </c:pt>
                <c:pt idx="80">
                  <c:v>3</c:v>
                </c:pt>
                <c:pt idx="81">
                  <c:v>4</c:v>
                </c:pt>
                <c:pt idx="82">
                  <c:v>8</c:v>
                </c:pt>
                <c:pt idx="83">
                  <c:v>8</c:v>
                </c:pt>
                <c:pt idx="84">
                  <c:v>4</c:v>
                </c:pt>
                <c:pt idx="85">
                  <c:v>3</c:v>
                </c:pt>
                <c:pt idx="86">
                  <c:v>10</c:v>
                </c:pt>
                <c:pt idx="87">
                  <c:v>4</c:v>
                </c:pt>
                <c:pt idx="88">
                  <c:v>4</c:v>
                </c:pt>
                <c:pt idx="89">
                  <c:v>3</c:v>
                </c:pt>
                <c:pt idx="90">
                  <c:v>2</c:v>
                </c:pt>
                <c:pt idx="91">
                  <c:v>2</c:v>
                </c:pt>
                <c:pt idx="92">
                  <c:v>19</c:v>
                </c:pt>
                <c:pt idx="93">
                  <c:v>4</c:v>
                </c:pt>
                <c:pt idx="94">
                  <c:v>8</c:v>
                </c:pt>
                <c:pt idx="95">
                  <c:v>5</c:v>
                </c:pt>
                <c:pt idx="96">
                  <c:v>8</c:v>
                </c:pt>
                <c:pt idx="97">
                  <c:v>4</c:v>
                </c:pt>
                <c:pt idx="98">
                  <c:v>8</c:v>
                </c:pt>
                <c:pt idx="99">
                  <c:v>9</c:v>
                </c:pt>
                <c:pt idx="100">
                  <c:v>4</c:v>
                </c:pt>
                <c:pt idx="101">
                  <c:v>3</c:v>
                </c:pt>
                <c:pt idx="102">
                  <c:v>8</c:v>
                </c:pt>
                <c:pt idx="103">
                  <c:v>6</c:v>
                </c:pt>
                <c:pt idx="104">
                  <c:v>3</c:v>
                </c:pt>
                <c:pt idx="105">
                  <c:v>8</c:v>
                </c:pt>
                <c:pt idx="106">
                  <c:v>2</c:v>
                </c:pt>
                <c:pt idx="107">
                  <c:v>5</c:v>
                </c:pt>
                <c:pt idx="108">
                  <c:v>2</c:v>
                </c:pt>
                <c:pt idx="109">
                  <c:v>11</c:v>
                </c:pt>
                <c:pt idx="110">
                  <c:v>6</c:v>
                </c:pt>
                <c:pt idx="111">
                  <c:v>8</c:v>
                </c:pt>
                <c:pt idx="112">
                  <c:v>5</c:v>
                </c:pt>
                <c:pt idx="113">
                  <c:v>4</c:v>
                </c:pt>
                <c:pt idx="114">
                  <c:v>11</c:v>
                </c:pt>
                <c:pt idx="115">
                  <c:v>9</c:v>
                </c:pt>
                <c:pt idx="116">
                  <c:v>12</c:v>
                </c:pt>
                <c:pt idx="117">
                  <c:v>8</c:v>
                </c:pt>
                <c:pt idx="118">
                  <c:v>6</c:v>
                </c:pt>
                <c:pt idx="119">
                  <c:v>6</c:v>
                </c:pt>
                <c:pt idx="120">
                  <c:v>7</c:v>
                </c:pt>
                <c:pt idx="121">
                  <c:v>1</c:v>
                </c:pt>
                <c:pt idx="122">
                  <c:v>2</c:v>
                </c:pt>
                <c:pt idx="123">
                  <c:v>15</c:v>
                </c:pt>
                <c:pt idx="124">
                  <c:v>9</c:v>
                </c:pt>
                <c:pt idx="125">
                  <c:v>5</c:v>
                </c:pt>
                <c:pt idx="126">
                  <c:v>10</c:v>
                </c:pt>
                <c:pt idx="127">
                  <c:v>6</c:v>
                </c:pt>
                <c:pt idx="128">
                  <c:v>2</c:v>
                </c:pt>
                <c:pt idx="129">
                  <c:v>9</c:v>
                </c:pt>
                <c:pt idx="130">
                  <c:v>4</c:v>
                </c:pt>
                <c:pt idx="131">
                  <c:v>9</c:v>
                </c:pt>
                <c:pt idx="132">
                  <c:v>7</c:v>
                </c:pt>
                <c:pt idx="133">
                  <c:v>7</c:v>
                </c:pt>
                <c:pt idx="134">
                  <c:v>7</c:v>
                </c:pt>
                <c:pt idx="135">
                  <c:v>8</c:v>
                </c:pt>
                <c:pt idx="136">
                  <c:v>5</c:v>
                </c:pt>
                <c:pt idx="137">
                  <c:v>7</c:v>
                </c:pt>
                <c:pt idx="138">
                  <c:v>8</c:v>
                </c:pt>
                <c:pt idx="139">
                  <c:v>6</c:v>
                </c:pt>
                <c:pt idx="140">
                  <c:v>4</c:v>
                </c:pt>
                <c:pt idx="141">
                  <c:v>5</c:v>
                </c:pt>
                <c:pt idx="142">
                  <c:v>5</c:v>
                </c:pt>
                <c:pt idx="143">
                  <c:v>8</c:v>
                </c:pt>
                <c:pt idx="144">
                  <c:v>3</c:v>
                </c:pt>
                <c:pt idx="145">
                  <c:v>5</c:v>
                </c:pt>
                <c:pt idx="146">
                  <c:v>15</c:v>
                </c:pt>
                <c:pt idx="147">
                  <c:v>5</c:v>
                </c:pt>
                <c:pt idx="148">
                  <c:v>11</c:v>
                </c:pt>
                <c:pt idx="149">
                  <c:v>6</c:v>
                </c:pt>
                <c:pt idx="150">
                  <c:v>5</c:v>
                </c:pt>
                <c:pt idx="151">
                  <c:v>6</c:v>
                </c:pt>
                <c:pt idx="152">
                  <c:v>18</c:v>
                </c:pt>
                <c:pt idx="153">
                  <c:v>10</c:v>
                </c:pt>
                <c:pt idx="154">
                  <c:v>5</c:v>
                </c:pt>
                <c:pt idx="155">
                  <c:v>0</c:v>
                </c:pt>
                <c:pt idx="156">
                  <c:v>13</c:v>
                </c:pt>
                <c:pt idx="157">
                  <c:v>4</c:v>
                </c:pt>
                <c:pt idx="158">
                  <c:v>4</c:v>
                </c:pt>
                <c:pt idx="159">
                  <c:v>2</c:v>
                </c:pt>
                <c:pt idx="160">
                  <c:v>2</c:v>
                </c:pt>
                <c:pt idx="161">
                  <c:v>4</c:v>
                </c:pt>
                <c:pt idx="162">
                  <c:v>7</c:v>
                </c:pt>
                <c:pt idx="163">
                  <c:v>8</c:v>
                </c:pt>
                <c:pt idx="164">
                  <c:v>7</c:v>
                </c:pt>
                <c:pt idx="165">
                  <c:v>5</c:v>
                </c:pt>
                <c:pt idx="166">
                  <c:v>4</c:v>
                </c:pt>
                <c:pt idx="167">
                  <c:v>12</c:v>
                </c:pt>
                <c:pt idx="168">
                  <c:v>7</c:v>
                </c:pt>
                <c:pt idx="169">
                  <c:v>9</c:v>
                </c:pt>
                <c:pt idx="170">
                  <c:v>5</c:v>
                </c:pt>
                <c:pt idx="171">
                  <c:v>4</c:v>
                </c:pt>
                <c:pt idx="172">
                  <c:v>5</c:v>
                </c:pt>
                <c:pt idx="173">
                  <c:v>2</c:v>
                </c:pt>
                <c:pt idx="174">
                  <c:v>4</c:v>
                </c:pt>
                <c:pt idx="175">
                  <c:v>8</c:v>
                </c:pt>
                <c:pt idx="176">
                  <c:v>5</c:v>
                </c:pt>
                <c:pt idx="177">
                  <c:v>4</c:v>
                </c:pt>
                <c:pt idx="178">
                  <c:v>2</c:v>
                </c:pt>
                <c:pt idx="179">
                  <c:v>2</c:v>
                </c:pt>
                <c:pt idx="180">
                  <c:v>5</c:v>
                </c:pt>
                <c:pt idx="181">
                  <c:v>5</c:v>
                </c:pt>
                <c:pt idx="182">
                  <c:v>2</c:v>
                </c:pt>
                <c:pt idx="183">
                  <c:v>1</c:v>
                </c:pt>
                <c:pt idx="184">
                  <c:v>0</c:v>
                </c:pt>
                <c:pt idx="185">
                  <c:v>1</c:v>
                </c:pt>
                <c:pt idx="186">
                  <c:v>2</c:v>
                </c:pt>
                <c:pt idx="187">
                  <c:v>5</c:v>
                </c:pt>
                <c:pt idx="188">
                  <c:v>8</c:v>
                </c:pt>
                <c:pt idx="189">
                  <c:v>6</c:v>
                </c:pt>
                <c:pt idx="190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289-4C36-9798-0AB4B16EB9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5022008"/>
        <c:axId val="2085078824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'[ggus-tickets.xlsx]Sheet1'!$B$1</c15:sqref>
                        </c15:formulaRef>
                      </c:ext>
                    </c:extLst>
                    <c:strCache>
                      <c:ptCount val="1"/>
                      <c:pt idx="0">
                        <c:v>ALICE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'[ggus-tickets.xlsx]Sheet1'!$B$2:$B$193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1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2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2</c:v>
                      </c:pt>
                      <c:pt idx="15">
                        <c:v>1</c:v>
                      </c:pt>
                      <c:pt idx="16">
                        <c:v>1</c:v>
                      </c:pt>
                      <c:pt idx="17">
                        <c:v>0</c:v>
                      </c:pt>
                      <c:pt idx="18">
                        <c:v>1</c:v>
                      </c:pt>
                      <c:pt idx="19">
                        <c:v>2</c:v>
                      </c:pt>
                      <c:pt idx="20">
                        <c:v>2</c:v>
                      </c:pt>
                      <c:pt idx="21">
                        <c:v>0</c:v>
                      </c:pt>
                      <c:pt idx="22">
                        <c:v>1</c:v>
                      </c:pt>
                      <c:pt idx="23">
                        <c:v>1</c:v>
                      </c:pt>
                      <c:pt idx="24">
                        <c:v>1</c:v>
                      </c:pt>
                      <c:pt idx="25">
                        <c:v>0</c:v>
                      </c:pt>
                      <c:pt idx="26">
                        <c:v>1</c:v>
                      </c:pt>
                      <c:pt idx="27">
                        <c:v>0</c:v>
                      </c:pt>
                      <c:pt idx="28">
                        <c:v>2</c:v>
                      </c:pt>
                      <c:pt idx="29">
                        <c:v>1</c:v>
                      </c:pt>
                      <c:pt idx="30">
                        <c:v>2</c:v>
                      </c:pt>
                      <c:pt idx="31">
                        <c:v>0</c:v>
                      </c:pt>
                      <c:pt idx="32">
                        <c:v>4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1</c:v>
                      </c:pt>
                      <c:pt idx="36">
                        <c:v>0</c:v>
                      </c:pt>
                      <c:pt idx="37">
                        <c:v>1</c:v>
                      </c:pt>
                      <c:pt idx="38">
                        <c:v>2</c:v>
                      </c:pt>
                      <c:pt idx="39">
                        <c:v>0</c:v>
                      </c:pt>
                      <c:pt idx="40">
                        <c:v>1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2</c:v>
                      </c:pt>
                      <c:pt idx="45">
                        <c:v>0</c:v>
                      </c:pt>
                      <c:pt idx="46">
                        <c:v>3</c:v>
                      </c:pt>
                      <c:pt idx="47">
                        <c:v>0</c:v>
                      </c:pt>
                      <c:pt idx="48">
                        <c:v>1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1</c:v>
                      </c:pt>
                      <c:pt idx="52">
                        <c:v>1</c:v>
                      </c:pt>
                      <c:pt idx="53">
                        <c:v>1</c:v>
                      </c:pt>
                      <c:pt idx="54">
                        <c:v>2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1</c:v>
                      </c:pt>
                      <c:pt idx="58">
                        <c:v>0</c:v>
                      </c:pt>
                      <c:pt idx="59">
                        <c:v>1</c:v>
                      </c:pt>
                      <c:pt idx="60">
                        <c:v>1</c:v>
                      </c:pt>
                      <c:pt idx="61">
                        <c:v>3</c:v>
                      </c:pt>
                      <c:pt idx="62">
                        <c:v>6</c:v>
                      </c:pt>
                      <c:pt idx="63">
                        <c:v>1</c:v>
                      </c:pt>
                      <c:pt idx="64">
                        <c:v>0</c:v>
                      </c:pt>
                      <c:pt idx="65">
                        <c:v>1</c:v>
                      </c:pt>
                      <c:pt idx="66">
                        <c:v>3</c:v>
                      </c:pt>
                      <c:pt idx="67">
                        <c:v>0</c:v>
                      </c:pt>
                      <c:pt idx="68">
                        <c:v>3</c:v>
                      </c:pt>
                      <c:pt idx="69">
                        <c:v>1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1</c:v>
                      </c:pt>
                      <c:pt idx="75">
                        <c:v>2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1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3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2</c:v>
                      </c:pt>
                      <c:pt idx="87">
                        <c:v>0</c:v>
                      </c:pt>
                      <c:pt idx="88">
                        <c:v>1</c:v>
                      </c:pt>
                      <c:pt idx="89">
                        <c:v>2</c:v>
                      </c:pt>
                      <c:pt idx="90">
                        <c:v>1</c:v>
                      </c:pt>
                      <c:pt idx="91">
                        <c:v>1</c:v>
                      </c:pt>
                      <c:pt idx="92">
                        <c:v>2</c:v>
                      </c:pt>
                      <c:pt idx="93">
                        <c:v>0</c:v>
                      </c:pt>
                      <c:pt idx="94">
                        <c:v>1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3</c:v>
                      </c:pt>
                      <c:pt idx="99">
                        <c:v>2</c:v>
                      </c:pt>
                      <c:pt idx="100">
                        <c:v>2</c:v>
                      </c:pt>
                      <c:pt idx="101">
                        <c:v>2</c:v>
                      </c:pt>
                      <c:pt idx="102">
                        <c:v>4</c:v>
                      </c:pt>
                      <c:pt idx="103">
                        <c:v>1</c:v>
                      </c:pt>
                      <c:pt idx="104">
                        <c:v>0</c:v>
                      </c:pt>
                      <c:pt idx="105">
                        <c:v>2</c:v>
                      </c:pt>
                      <c:pt idx="106">
                        <c:v>2</c:v>
                      </c:pt>
                      <c:pt idx="107">
                        <c:v>2</c:v>
                      </c:pt>
                      <c:pt idx="108">
                        <c:v>0</c:v>
                      </c:pt>
                      <c:pt idx="109">
                        <c:v>1</c:v>
                      </c:pt>
                      <c:pt idx="110">
                        <c:v>3</c:v>
                      </c:pt>
                      <c:pt idx="111">
                        <c:v>2</c:v>
                      </c:pt>
                      <c:pt idx="112">
                        <c:v>1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1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3</c:v>
                      </c:pt>
                      <c:pt idx="120">
                        <c:v>4</c:v>
                      </c:pt>
                      <c:pt idx="121">
                        <c:v>0</c:v>
                      </c:pt>
                      <c:pt idx="122">
                        <c:v>1</c:v>
                      </c:pt>
                      <c:pt idx="123">
                        <c:v>0</c:v>
                      </c:pt>
                      <c:pt idx="124">
                        <c:v>2</c:v>
                      </c:pt>
                      <c:pt idx="125">
                        <c:v>2</c:v>
                      </c:pt>
                      <c:pt idx="126">
                        <c:v>1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1</c:v>
                      </c:pt>
                      <c:pt idx="131">
                        <c:v>1</c:v>
                      </c:pt>
                      <c:pt idx="132">
                        <c:v>1</c:v>
                      </c:pt>
                      <c:pt idx="133">
                        <c:v>2</c:v>
                      </c:pt>
                      <c:pt idx="134">
                        <c:v>1</c:v>
                      </c:pt>
                      <c:pt idx="135">
                        <c:v>1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1</c:v>
                      </c:pt>
                      <c:pt idx="141">
                        <c:v>2</c:v>
                      </c:pt>
                      <c:pt idx="142">
                        <c:v>1</c:v>
                      </c:pt>
                      <c:pt idx="143">
                        <c:v>1</c:v>
                      </c:pt>
                      <c:pt idx="144">
                        <c:v>0</c:v>
                      </c:pt>
                      <c:pt idx="145">
                        <c:v>2</c:v>
                      </c:pt>
                      <c:pt idx="146">
                        <c:v>1</c:v>
                      </c:pt>
                      <c:pt idx="147">
                        <c:v>1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2</c:v>
                      </c:pt>
                      <c:pt idx="153">
                        <c:v>2</c:v>
                      </c:pt>
                      <c:pt idx="154">
                        <c:v>1</c:v>
                      </c:pt>
                      <c:pt idx="155">
                        <c:v>1</c:v>
                      </c:pt>
                      <c:pt idx="156">
                        <c:v>0</c:v>
                      </c:pt>
                      <c:pt idx="157">
                        <c:v>2</c:v>
                      </c:pt>
                      <c:pt idx="158">
                        <c:v>3</c:v>
                      </c:pt>
                      <c:pt idx="159">
                        <c:v>1</c:v>
                      </c:pt>
                      <c:pt idx="160">
                        <c:v>1</c:v>
                      </c:pt>
                      <c:pt idx="161">
                        <c:v>1</c:v>
                      </c:pt>
                      <c:pt idx="162">
                        <c:v>1</c:v>
                      </c:pt>
                      <c:pt idx="163">
                        <c:v>4</c:v>
                      </c:pt>
                      <c:pt idx="164">
                        <c:v>0</c:v>
                      </c:pt>
                      <c:pt idx="165">
                        <c:v>1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1</c:v>
                      </c:pt>
                      <c:pt idx="170">
                        <c:v>2</c:v>
                      </c:pt>
                      <c:pt idx="171">
                        <c:v>1</c:v>
                      </c:pt>
                      <c:pt idx="172">
                        <c:v>2</c:v>
                      </c:pt>
                      <c:pt idx="173">
                        <c:v>1</c:v>
                      </c:pt>
                      <c:pt idx="174">
                        <c:v>1</c:v>
                      </c:pt>
                      <c:pt idx="175">
                        <c:v>0</c:v>
                      </c:pt>
                      <c:pt idx="176">
                        <c:v>2</c:v>
                      </c:pt>
                      <c:pt idx="177">
                        <c:v>1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1</c:v>
                      </c:pt>
                      <c:pt idx="182">
                        <c:v>1</c:v>
                      </c:pt>
                      <c:pt idx="183">
                        <c:v>1</c:v>
                      </c:pt>
                      <c:pt idx="184">
                        <c:v>1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3</c:v>
                      </c:pt>
                      <c:pt idx="188">
                        <c:v>1</c:v>
                      </c:pt>
                      <c:pt idx="189">
                        <c:v>0</c:v>
                      </c:pt>
                      <c:pt idx="190">
                        <c:v>0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D289-4C36-9798-0AB4B16EB979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'[ggus-tickets.xlsx]Sheet1'!$C$1</c15:sqref>
                        </c15:formulaRef>
                      </c:ext>
                    </c:extLst>
                    <c:strCache>
                      <c:ptCount val="1"/>
                      <c:pt idx="0">
                        <c:v>ALICE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'[ggus-tickets.xlsx]Sheet1'!$C$2:$C$193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1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2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1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1</c:v>
                      </c:pt>
                      <c:pt idx="25">
                        <c:v>0</c:v>
                      </c:pt>
                      <c:pt idx="26">
                        <c:v>1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2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1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1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1</c:v>
                      </c:pt>
                      <c:pt idx="66">
                        <c:v>1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1</c:v>
                      </c:pt>
                      <c:pt idx="72">
                        <c:v>2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1</c:v>
                      </c:pt>
                      <c:pt idx="77">
                        <c:v>1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1</c:v>
                      </c:pt>
                      <c:pt idx="82">
                        <c:v>2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1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1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1</c:v>
                      </c:pt>
                      <c:pt idx="104">
                        <c:v>3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1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1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1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2</c:v>
                      </c:pt>
                      <c:pt idx="148">
                        <c:v>1</c:v>
                      </c:pt>
                      <c:pt idx="149">
                        <c:v>0</c:v>
                      </c:pt>
                      <c:pt idx="150">
                        <c:v>1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1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1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1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1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D289-4C36-9798-0AB4B16EB979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'[ggus-tickets.xlsx]Sheet1'!$D$1</c15:sqref>
                        </c15:formulaRef>
                      </c:ext>
                    </c:extLst>
                    <c:strCache>
                      <c:ptCount val="1"/>
                      <c:pt idx="0">
                        <c:v>ALICE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'[ggus-tickets.xlsx]Sheet1'!$D$2:$D$193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D289-4C36-9798-0AB4B16EB979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'[ggus-tickets.xlsx]Sheet1'!$F$1</c15:sqref>
                        </c15:formulaRef>
                      </c:ext>
                    </c:extLst>
                    <c:strCache>
                      <c:ptCount val="1"/>
                      <c:pt idx="0">
                        <c:v>ATLAS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'[ggus-tickets.xlsx]Sheet1'!$F$2:$F$193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1</c:v>
                      </c:pt>
                      <c:pt idx="1">
                        <c:v>4</c:v>
                      </c:pt>
                      <c:pt idx="2">
                        <c:v>4</c:v>
                      </c:pt>
                      <c:pt idx="3">
                        <c:v>0</c:v>
                      </c:pt>
                      <c:pt idx="4">
                        <c:v>1</c:v>
                      </c:pt>
                      <c:pt idx="5">
                        <c:v>3</c:v>
                      </c:pt>
                      <c:pt idx="6">
                        <c:v>5</c:v>
                      </c:pt>
                      <c:pt idx="7">
                        <c:v>0</c:v>
                      </c:pt>
                      <c:pt idx="8">
                        <c:v>2</c:v>
                      </c:pt>
                      <c:pt idx="9">
                        <c:v>1</c:v>
                      </c:pt>
                      <c:pt idx="10">
                        <c:v>2</c:v>
                      </c:pt>
                      <c:pt idx="11">
                        <c:v>3</c:v>
                      </c:pt>
                      <c:pt idx="12">
                        <c:v>2</c:v>
                      </c:pt>
                      <c:pt idx="13">
                        <c:v>2</c:v>
                      </c:pt>
                      <c:pt idx="14">
                        <c:v>7</c:v>
                      </c:pt>
                      <c:pt idx="15">
                        <c:v>3</c:v>
                      </c:pt>
                      <c:pt idx="16">
                        <c:v>4</c:v>
                      </c:pt>
                      <c:pt idx="17">
                        <c:v>1</c:v>
                      </c:pt>
                      <c:pt idx="18">
                        <c:v>2</c:v>
                      </c:pt>
                      <c:pt idx="19">
                        <c:v>1</c:v>
                      </c:pt>
                      <c:pt idx="20">
                        <c:v>1</c:v>
                      </c:pt>
                      <c:pt idx="21">
                        <c:v>1</c:v>
                      </c:pt>
                      <c:pt idx="22">
                        <c:v>2</c:v>
                      </c:pt>
                      <c:pt idx="23">
                        <c:v>4</c:v>
                      </c:pt>
                      <c:pt idx="24">
                        <c:v>4</c:v>
                      </c:pt>
                      <c:pt idx="25">
                        <c:v>6</c:v>
                      </c:pt>
                      <c:pt idx="26">
                        <c:v>3</c:v>
                      </c:pt>
                      <c:pt idx="27">
                        <c:v>8</c:v>
                      </c:pt>
                      <c:pt idx="28">
                        <c:v>4</c:v>
                      </c:pt>
                      <c:pt idx="29">
                        <c:v>1</c:v>
                      </c:pt>
                      <c:pt idx="30">
                        <c:v>0</c:v>
                      </c:pt>
                      <c:pt idx="31">
                        <c:v>5</c:v>
                      </c:pt>
                      <c:pt idx="32">
                        <c:v>1</c:v>
                      </c:pt>
                      <c:pt idx="33">
                        <c:v>7</c:v>
                      </c:pt>
                      <c:pt idx="34">
                        <c:v>4</c:v>
                      </c:pt>
                      <c:pt idx="35">
                        <c:v>3</c:v>
                      </c:pt>
                      <c:pt idx="36">
                        <c:v>0</c:v>
                      </c:pt>
                      <c:pt idx="37">
                        <c:v>4</c:v>
                      </c:pt>
                      <c:pt idx="38">
                        <c:v>1</c:v>
                      </c:pt>
                      <c:pt idx="39">
                        <c:v>1</c:v>
                      </c:pt>
                      <c:pt idx="40">
                        <c:v>6</c:v>
                      </c:pt>
                      <c:pt idx="41">
                        <c:v>1</c:v>
                      </c:pt>
                      <c:pt idx="42">
                        <c:v>5</c:v>
                      </c:pt>
                      <c:pt idx="43">
                        <c:v>3</c:v>
                      </c:pt>
                      <c:pt idx="44">
                        <c:v>7</c:v>
                      </c:pt>
                      <c:pt idx="45">
                        <c:v>2</c:v>
                      </c:pt>
                      <c:pt idx="46">
                        <c:v>3</c:v>
                      </c:pt>
                      <c:pt idx="47">
                        <c:v>1</c:v>
                      </c:pt>
                      <c:pt idx="48">
                        <c:v>6</c:v>
                      </c:pt>
                      <c:pt idx="49">
                        <c:v>4</c:v>
                      </c:pt>
                      <c:pt idx="50">
                        <c:v>1</c:v>
                      </c:pt>
                      <c:pt idx="51">
                        <c:v>4</c:v>
                      </c:pt>
                      <c:pt idx="52">
                        <c:v>2</c:v>
                      </c:pt>
                      <c:pt idx="53">
                        <c:v>1</c:v>
                      </c:pt>
                      <c:pt idx="54">
                        <c:v>3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4</c:v>
                      </c:pt>
                      <c:pt idx="58">
                        <c:v>0</c:v>
                      </c:pt>
                      <c:pt idx="59">
                        <c:v>1</c:v>
                      </c:pt>
                      <c:pt idx="60">
                        <c:v>2</c:v>
                      </c:pt>
                      <c:pt idx="61">
                        <c:v>1</c:v>
                      </c:pt>
                      <c:pt idx="62">
                        <c:v>5</c:v>
                      </c:pt>
                      <c:pt idx="63">
                        <c:v>4</c:v>
                      </c:pt>
                      <c:pt idx="64">
                        <c:v>3</c:v>
                      </c:pt>
                      <c:pt idx="65">
                        <c:v>5</c:v>
                      </c:pt>
                      <c:pt idx="66">
                        <c:v>2</c:v>
                      </c:pt>
                      <c:pt idx="67">
                        <c:v>3</c:v>
                      </c:pt>
                      <c:pt idx="68">
                        <c:v>2</c:v>
                      </c:pt>
                      <c:pt idx="69">
                        <c:v>2</c:v>
                      </c:pt>
                      <c:pt idx="70">
                        <c:v>3</c:v>
                      </c:pt>
                      <c:pt idx="71">
                        <c:v>8</c:v>
                      </c:pt>
                      <c:pt idx="72">
                        <c:v>8</c:v>
                      </c:pt>
                      <c:pt idx="73">
                        <c:v>12</c:v>
                      </c:pt>
                      <c:pt idx="74">
                        <c:v>6</c:v>
                      </c:pt>
                      <c:pt idx="75">
                        <c:v>5</c:v>
                      </c:pt>
                      <c:pt idx="76">
                        <c:v>3</c:v>
                      </c:pt>
                      <c:pt idx="77">
                        <c:v>1</c:v>
                      </c:pt>
                      <c:pt idx="78">
                        <c:v>1</c:v>
                      </c:pt>
                      <c:pt idx="79">
                        <c:v>2</c:v>
                      </c:pt>
                      <c:pt idx="80">
                        <c:v>2</c:v>
                      </c:pt>
                      <c:pt idx="81">
                        <c:v>4</c:v>
                      </c:pt>
                      <c:pt idx="82">
                        <c:v>3</c:v>
                      </c:pt>
                      <c:pt idx="83">
                        <c:v>5</c:v>
                      </c:pt>
                      <c:pt idx="84">
                        <c:v>4</c:v>
                      </c:pt>
                      <c:pt idx="85">
                        <c:v>4</c:v>
                      </c:pt>
                      <c:pt idx="86">
                        <c:v>1</c:v>
                      </c:pt>
                      <c:pt idx="87">
                        <c:v>1</c:v>
                      </c:pt>
                      <c:pt idx="88">
                        <c:v>1</c:v>
                      </c:pt>
                      <c:pt idx="89">
                        <c:v>3</c:v>
                      </c:pt>
                      <c:pt idx="90">
                        <c:v>2</c:v>
                      </c:pt>
                      <c:pt idx="91">
                        <c:v>1</c:v>
                      </c:pt>
                      <c:pt idx="92">
                        <c:v>6</c:v>
                      </c:pt>
                      <c:pt idx="93">
                        <c:v>1</c:v>
                      </c:pt>
                      <c:pt idx="94">
                        <c:v>5</c:v>
                      </c:pt>
                      <c:pt idx="95">
                        <c:v>7</c:v>
                      </c:pt>
                      <c:pt idx="96">
                        <c:v>9</c:v>
                      </c:pt>
                      <c:pt idx="97">
                        <c:v>2</c:v>
                      </c:pt>
                      <c:pt idx="98">
                        <c:v>12</c:v>
                      </c:pt>
                      <c:pt idx="99">
                        <c:v>4</c:v>
                      </c:pt>
                      <c:pt idx="100">
                        <c:v>5</c:v>
                      </c:pt>
                      <c:pt idx="101">
                        <c:v>1</c:v>
                      </c:pt>
                      <c:pt idx="102">
                        <c:v>1</c:v>
                      </c:pt>
                      <c:pt idx="103">
                        <c:v>2</c:v>
                      </c:pt>
                      <c:pt idx="104">
                        <c:v>1</c:v>
                      </c:pt>
                      <c:pt idx="105">
                        <c:v>3</c:v>
                      </c:pt>
                      <c:pt idx="106">
                        <c:v>2</c:v>
                      </c:pt>
                      <c:pt idx="107">
                        <c:v>5</c:v>
                      </c:pt>
                      <c:pt idx="108">
                        <c:v>1</c:v>
                      </c:pt>
                      <c:pt idx="109">
                        <c:v>3</c:v>
                      </c:pt>
                      <c:pt idx="110">
                        <c:v>1</c:v>
                      </c:pt>
                      <c:pt idx="111">
                        <c:v>2</c:v>
                      </c:pt>
                      <c:pt idx="112">
                        <c:v>2</c:v>
                      </c:pt>
                      <c:pt idx="113">
                        <c:v>3</c:v>
                      </c:pt>
                      <c:pt idx="114">
                        <c:v>4</c:v>
                      </c:pt>
                      <c:pt idx="115">
                        <c:v>2</c:v>
                      </c:pt>
                      <c:pt idx="116">
                        <c:v>2</c:v>
                      </c:pt>
                      <c:pt idx="117">
                        <c:v>6</c:v>
                      </c:pt>
                      <c:pt idx="118">
                        <c:v>4</c:v>
                      </c:pt>
                      <c:pt idx="119">
                        <c:v>3</c:v>
                      </c:pt>
                      <c:pt idx="120">
                        <c:v>4</c:v>
                      </c:pt>
                      <c:pt idx="121">
                        <c:v>2</c:v>
                      </c:pt>
                      <c:pt idx="122">
                        <c:v>3</c:v>
                      </c:pt>
                      <c:pt idx="123">
                        <c:v>6</c:v>
                      </c:pt>
                      <c:pt idx="124">
                        <c:v>2</c:v>
                      </c:pt>
                      <c:pt idx="125">
                        <c:v>4</c:v>
                      </c:pt>
                      <c:pt idx="126">
                        <c:v>1</c:v>
                      </c:pt>
                      <c:pt idx="127">
                        <c:v>2</c:v>
                      </c:pt>
                      <c:pt idx="128">
                        <c:v>4</c:v>
                      </c:pt>
                      <c:pt idx="129">
                        <c:v>2</c:v>
                      </c:pt>
                      <c:pt idx="130">
                        <c:v>4</c:v>
                      </c:pt>
                      <c:pt idx="131">
                        <c:v>2</c:v>
                      </c:pt>
                      <c:pt idx="132">
                        <c:v>4</c:v>
                      </c:pt>
                      <c:pt idx="133">
                        <c:v>5</c:v>
                      </c:pt>
                      <c:pt idx="134">
                        <c:v>3</c:v>
                      </c:pt>
                      <c:pt idx="135">
                        <c:v>1</c:v>
                      </c:pt>
                      <c:pt idx="136">
                        <c:v>5</c:v>
                      </c:pt>
                      <c:pt idx="137">
                        <c:v>2</c:v>
                      </c:pt>
                      <c:pt idx="138">
                        <c:v>4</c:v>
                      </c:pt>
                      <c:pt idx="139">
                        <c:v>2</c:v>
                      </c:pt>
                      <c:pt idx="140">
                        <c:v>2</c:v>
                      </c:pt>
                      <c:pt idx="141">
                        <c:v>1</c:v>
                      </c:pt>
                      <c:pt idx="142">
                        <c:v>3</c:v>
                      </c:pt>
                      <c:pt idx="143">
                        <c:v>1</c:v>
                      </c:pt>
                      <c:pt idx="144">
                        <c:v>1</c:v>
                      </c:pt>
                      <c:pt idx="145">
                        <c:v>2</c:v>
                      </c:pt>
                      <c:pt idx="146">
                        <c:v>2</c:v>
                      </c:pt>
                      <c:pt idx="147">
                        <c:v>0</c:v>
                      </c:pt>
                      <c:pt idx="148">
                        <c:v>1</c:v>
                      </c:pt>
                      <c:pt idx="149">
                        <c:v>4</c:v>
                      </c:pt>
                      <c:pt idx="150">
                        <c:v>1</c:v>
                      </c:pt>
                      <c:pt idx="151">
                        <c:v>5</c:v>
                      </c:pt>
                      <c:pt idx="152">
                        <c:v>6</c:v>
                      </c:pt>
                      <c:pt idx="153">
                        <c:v>3</c:v>
                      </c:pt>
                      <c:pt idx="154">
                        <c:v>2</c:v>
                      </c:pt>
                      <c:pt idx="155">
                        <c:v>14</c:v>
                      </c:pt>
                      <c:pt idx="156">
                        <c:v>1</c:v>
                      </c:pt>
                      <c:pt idx="157">
                        <c:v>4</c:v>
                      </c:pt>
                      <c:pt idx="158">
                        <c:v>5</c:v>
                      </c:pt>
                      <c:pt idx="159">
                        <c:v>1</c:v>
                      </c:pt>
                      <c:pt idx="160">
                        <c:v>0</c:v>
                      </c:pt>
                      <c:pt idx="161">
                        <c:v>6</c:v>
                      </c:pt>
                      <c:pt idx="162">
                        <c:v>2</c:v>
                      </c:pt>
                      <c:pt idx="163">
                        <c:v>1</c:v>
                      </c:pt>
                      <c:pt idx="164">
                        <c:v>2</c:v>
                      </c:pt>
                      <c:pt idx="165">
                        <c:v>2</c:v>
                      </c:pt>
                      <c:pt idx="166">
                        <c:v>6</c:v>
                      </c:pt>
                      <c:pt idx="167">
                        <c:v>2</c:v>
                      </c:pt>
                      <c:pt idx="168">
                        <c:v>6</c:v>
                      </c:pt>
                      <c:pt idx="169">
                        <c:v>1</c:v>
                      </c:pt>
                      <c:pt idx="170">
                        <c:v>1</c:v>
                      </c:pt>
                      <c:pt idx="171">
                        <c:v>3</c:v>
                      </c:pt>
                      <c:pt idx="172">
                        <c:v>1</c:v>
                      </c:pt>
                      <c:pt idx="173">
                        <c:v>2</c:v>
                      </c:pt>
                      <c:pt idx="174">
                        <c:v>2</c:v>
                      </c:pt>
                      <c:pt idx="175">
                        <c:v>0</c:v>
                      </c:pt>
                      <c:pt idx="176">
                        <c:v>4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1</c:v>
                      </c:pt>
                      <c:pt idx="180">
                        <c:v>1</c:v>
                      </c:pt>
                      <c:pt idx="181">
                        <c:v>3</c:v>
                      </c:pt>
                      <c:pt idx="182">
                        <c:v>1</c:v>
                      </c:pt>
                      <c:pt idx="183">
                        <c:v>0</c:v>
                      </c:pt>
                      <c:pt idx="184">
                        <c:v>1</c:v>
                      </c:pt>
                      <c:pt idx="185">
                        <c:v>3</c:v>
                      </c:pt>
                      <c:pt idx="186">
                        <c:v>1</c:v>
                      </c:pt>
                      <c:pt idx="187">
                        <c:v>1</c:v>
                      </c:pt>
                      <c:pt idx="188">
                        <c:v>3</c:v>
                      </c:pt>
                      <c:pt idx="189">
                        <c:v>1</c:v>
                      </c:pt>
                      <c:pt idx="190">
                        <c:v>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D289-4C36-9798-0AB4B16EB979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'[ggus-tickets.xlsx]Sheet1'!$G$1</c15:sqref>
                        </c15:formulaRef>
                      </c:ext>
                    </c:extLst>
                    <c:strCache>
                      <c:ptCount val="1"/>
                      <c:pt idx="0">
                        <c:v>ATLAS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'[ggus-tickets.xlsx]Sheet1'!$G$2:$G$193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13</c:v>
                      </c:pt>
                      <c:pt idx="1">
                        <c:v>22</c:v>
                      </c:pt>
                      <c:pt idx="2">
                        <c:v>16</c:v>
                      </c:pt>
                      <c:pt idx="3">
                        <c:v>19</c:v>
                      </c:pt>
                      <c:pt idx="4">
                        <c:v>10</c:v>
                      </c:pt>
                      <c:pt idx="5">
                        <c:v>19</c:v>
                      </c:pt>
                      <c:pt idx="6">
                        <c:v>12</c:v>
                      </c:pt>
                      <c:pt idx="7">
                        <c:v>18</c:v>
                      </c:pt>
                      <c:pt idx="8">
                        <c:v>23</c:v>
                      </c:pt>
                      <c:pt idx="9">
                        <c:v>13</c:v>
                      </c:pt>
                      <c:pt idx="10">
                        <c:v>24</c:v>
                      </c:pt>
                      <c:pt idx="11">
                        <c:v>31</c:v>
                      </c:pt>
                      <c:pt idx="12">
                        <c:v>25</c:v>
                      </c:pt>
                      <c:pt idx="13">
                        <c:v>17</c:v>
                      </c:pt>
                      <c:pt idx="14">
                        <c:v>20</c:v>
                      </c:pt>
                      <c:pt idx="15">
                        <c:v>27</c:v>
                      </c:pt>
                      <c:pt idx="16">
                        <c:v>24</c:v>
                      </c:pt>
                      <c:pt idx="17">
                        <c:v>22</c:v>
                      </c:pt>
                      <c:pt idx="18">
                        <c:v>28</c:v>
                      </c:pt>
                      <c:pt idx="19">
                        <c:v>25</c:v>
                      </c:pt>
                      <c:pt idx="20">
                        <c:v>22</c:v>
                      </c:pt>
                      <c:pt idx="21">
                        <c:v>33</c:v>
                      </c:pt>
                      <c:pt idx="22">
                        <c:v>28</c:v>
                      </c:pt>
                      <c:pt idx="23">
                        <c:v>31</c:v>
                      </c:pt>
                      <c:pt idx="24">
                        <c:v>33</c:v>
                      </c:pt>
                      <c:pt idx="25">
                        <c:v>24</c:v>
                      </c:pt>
                      <c:pt idx="26">
                        <c:v>12</c:v>
                      </c:pt>
                      <c:pt idx="27">
                        <c:v>34</c:v>
                      </c:pt>
                      <c:pt idx="28">
                        <c:v>25</c:v>
                      </c:pt>
                      <c:pt idx="29">
                        <c:v>14</c:v>
                      </c:pt>
                      <c:pt idx="30">
                        <c:v>22</c:v>
                      </c:pt>
                      <c:pt idx="31">
                        <c:v>21</c:v>
                      </c:pt>
                      <c:pt idx="32">
                        <c:v>31</c:v>
                      </c:pt>
                      <c:pt idx="33">
                        <c:v>21</c:v>
                      </c:pt>
                      <c:pt idx="34">
                        <c:v>17</c:v>
                      </c:pt>
                      <c:pt idx="35">
                        <c:v>18</c:v>
                      </c:pt>
                      <c:pt idx="36">
                        <c:v>24</c:v>
                      </c:pt>
                      <c:pt idx="37">
                        <c:v>18</c:v>
                      </c:pt>
                      <c:pt idx="38">
                        <c:v>14</c:v>
                      </c:pt>
                      <c:pt idx="39">
                        <c:v>9</c:v>
                      </c:pt>
                      <c:pt idx="40">
                        <c:v>23</c:v>
                      </c:pt>
                      <c:pt idx="41">
                        <c:v>20</c:v>
                      </c:pt>
                      <c:pt idx="42">
                        <c:v>19</c:v>
                      </c:pt>
                      <c:pt idx="43">
                        <c:v>16</c:v>
                      </c:pt>
                      <c:pt idx="44">
                        <c:v>33</c:v>
                      </c:pt>
                      <c:pt idx="45">
                        <c:v>24</c:v>
                      </c:pt>
                      <c:pt idx="46">
                        <c:v>17</c:v>
                      </c:pt>
                      <c:pt idx="47">
                        <c:v>26</c:v>
                      </c:pt>
                      <c:pt idx="48">
                        <c:v>13</c:v>
                      </c:pt>
                      <c:pt idx="49">
                        <c:v>19</c:v>
                      </c:pt>
                      <c:pt idx="50">
                        <c:v>12</c:v>
                      </c:pt>
                      <c:pt idx="51">
                        <c:v>14</c:v>
                      </c:pt>
                      <c:pt idx="52">
                        <c:v>12</c:v>
                      </c:pt>
                      <c:pt idx="53">
                        <c:v>24</c:v>
                      </c:pt>
                      <c:pt idx="54">
                        <c:v>20</c:v>
                      </c:pt>
                      <c:pt idx="55">
                        <c:v>12</c:v>
                      </c:pt>
                      <c:pt idx="56">
                        <c:v>13</c:v>
                      </c:pt>
                      <c:pt idx="57">
                        <c:v>13</c:v>
                      </c:pt>
                      <c:pt idx="58">
                        <c:v>18</c:v>
                      </c:pt>
                      <c:pt idx="59">
                        <c:v>15</c:v>
                      </c:pt>
                      <c:pt idx="60">
                        <c:v>34</c:v>
                      </c:pt>
                      <c:pt idx="61">
                        <c:v>22</c:v>
                      </c:pt>
                      <c:pt idx="62">
                        <c:v>17</c:v>
                      </c:pt>
                      <c:pt idx="63">
                        <c:v>24</c:v>
                      </c:pt>
                      <c:pt idx="64">
                        <c:v>31</c:v>
                      </c:pt>
                      <c:pt idx="65">
                        <c:v>24</c:v>
                      </c:pt>
                      <c:pt idx="66">
                        <c:v>24</c:v>
                      </c:pt>
                      <c:pt idx="67">
                        <c:v>21</c:v>
                      </c:pt>
                      <c:pt idx="68">
                        <c:v>15</c:v>
                      </c:pt>
                      <c:pt idx="69">
                        <c:v>28</c:v>
                      </c:pt>
                      <c:pt idx="70">
                        <c:v>17</c:v>
                      </c:pt>
                      <c:pt idx="71">
                        <c:v>23</c:v>
                      </c:pt>
                      <c:pt idx="72">
                        <c:v>30</c:v>
                      </c:pt>
                      <c:pt idx="73">
                        <c:v>20</c:v>
                      </c:pt>
                      <c:pt idx="74">
                        <c:v>13</c:v>
                      </c:pt>
                      <c:pt idx="75">
                        <c:v>21</c:v>
                      </c:pt>
                      <c:pt idx="76">
                        <c:v>18</c:v>
                      </c:pt>
                      <c:pt idx="77">
                        <c:v>18</c:v>
                      </c:pt>
                      <c:pt idx="78">
                        <c:v>10</c:v>
                      </c:pt>
                      <c:pt idx="79">
                        <c:v>11</c:v>
                      </c:pt>
                      <c:pt idx="80">
                        <c:v>19</c:v>
                      </c:pt>
                      <c:pt idx="81">
                        <c:v>15</c:v>
                      </c:pt>
                      <c:pt idx="82">
                        <c:v>13</c:v>
                      </c:pt>
                      <c:pt idx="83">
                        <c:v>13</c:v>
                      </c:pt>
                      <c:pt idx="84">
                        <c:v>11</c:v>
                      </c:pt>
                      <c:pt idx="85">
                        <c:v>10</c:v>
                      </c:pt>
                      <c:pt idx="86">
                        <c:v>15</c:v>
                      </c:pt>
                      <c:pt idx="87">
                        <c:v>13</c:v>
                      </c:pt>
                      <c:pt idx="88">
                        <c:v>9</c:v>
                      </c:pt>
                      <c:pt idx="89">
                        <c:v>16</c:v>
                      </c:pt>
                      <c:pt idx="90">
                        <c:v>9</c:v>
                      </c:pt>
                      <c:pt idx="91">
                        <c:v>14</c:v>
                      </c:pt>
                      <c:pt idx="92">
                        <c:v>12</c:v>
                      </c:pt>
                      <c:pt idx="93">
                        <c:v>14</c:v>
                      </c:pt>
                      <c:pt idx="94">
                        <c:v>17</c:v>
                      </c:pt>
                      <c:pt idx="95">
                        <c:v>10</c:v>
                      </c:pt>
                      <c:pt idx="96">
                        <c:v>3</c:v>
                      </c:pt>
                      <c:pt idx="97">
                        <c:v>14</c:v>
                      </c:pt>
                      <c:pt idx="98">
                        <c:v>11</c:v>
                      </c:pt>
                      <c:pt idx="99">
                        <c:v>11</c:v>
                      </c:pt>
                      <c:pt idx="100">
                        <c:v>12</c:v>
                      </c:pt>
                      <c:pt idx="101">
                        <c:v>13</c:v>
                      </c:pt>
                      <c:pt idx="102">
                        <c:v>12</c:v>
                      </c:pt>
                      <c:pt idx="103">
                        <c:v>12</c:v>
                      </c:pt>
                      <c:pt idx="104">
                        <c:v>22</c:v>
                      </c:pt>
                      <c:pt idx="105">
                        <c:v>24</c:v>
                      </c:pt>
                      <c:pt idx="106">
                        <c:v>12</c:v>
                      </c:pt>
                      <c:pt idx="107">
                        <c:v>8</c:v>
                      </c:pt>
                      <c:pt idx="108">
                        <c:v>12</c:v>
                      </c:pt>
                      <c:pt idx="109">
                        <c:v>10</c:v>
                      </c:pt>
                      <c:pt idx="110">
                        <c:v>15</c:v>
                      </c:pt>
                      <c:pt idx="111">
                        <c:v>17</c:v>
                      </c:pt>
                      <c:pt idx="112">
                        <c:v>7</c:v>
                      </c:pt>
                      <c:pt idx="113">
                        <c:v>12</c:v>
                      </c:pt>
                      <c:pt idx="114">
                        <c:v>12</c:v>
                      </c:pt>
                      <c:pt idx="115">
                        <c:v>15</c:v>
                      </c:pt>
                      <c:pt idx="116">
                        <c:v>16</c:v>
                      </c:pt>
                      <c:pt idx="117">
                        <c:v>8</c:v>
                      </c:pt>
                      <c:pt idx="118">
                        <c:v>10</c:v>
                      </c:pt>
                      <c:pt idx="119">
                        <c:v>15</c:v>
                      </c:pt>
                      <c:pt idx="120">
                        <c:v>12</c:v>
                      </c:pt>
                      <c:pt idx="121">
                        <c:v>9</c:v>
                      </c:pt>
                      <c:pt idx="122">
                        <c:v>20</c:v>
                      </c:pt>
                      <c:pt idx="123">
                        <c:v>14</c:v>
                      </c:pt>
                      <c:pt idx="124">
                        <c:v>10</c:v>
                      </c:pt>
                      <c:pt idx="125">
                        <c:v>18</c:v>
                      </c:pt>
                      <c:pt idx="126">
                        <c:v>19</c:v>
                      </c:pt>
                      <c:pt idx="127">
                        <c:v>21</c:v>
                      </c:pt>
                      <c:pt idx="128">
                        <c:v>12</c:v>
                      </c:pt>
                      <c:pt idx="129">
                        <c:v>27</c:v>
                      </c:pt>
                      <c:pt idx="130">
                        <c:v>14</c:v>
                      </c:pt>
                      <c:pt idx="131">
                        <c:v>17</c:v>
                      </c:pt>
                      <c:pt idx="132">
                        <c:v>11</c:v>
                      </c:pt>
                      <c:pt idx="133">
                        <c:v>12</c:v>
                      </c:pt>
                      <c:pt idx="134">
                        <c:v>16</c:v>
                      </c:pt>
                      <c:pt idx="135">
                        <c:v>9</c:v>
                      </c:pt>
                      <c:pt idx="136">
                        <c:v>11</c:v>
                      </c:pt>
                      <c:pt idx="137">
                        <c:v>15</c:v>
                      </c:pt>
                      <c:pt idx="138">
                        <c:v>14</c:v>
                      </c:pt>
                      <c:pt idx="139">
                        <c:v>26</c:v>
                      </c:pt>
                      <c:pt idx="140">
                        <c:v>9</c:v>
                      </c:pt>
                      <c:pt idx="141">
                        <c:v>12</c:v>
                      </c:pt>
                      <c:pt idx="142">
                        <c:v>7</c:v>
                      </c:pt>
                      <c:pt idx="143">
                        <c:v>10</c:v>
                      </c:pt>
                      <c:pt idx="144">
                        <c:v>7</c:v>
                      </c:pt>
                      <c:pt idx="145">
                        <c:v>16</c:v>
                      </c:pt>
                      <c:pt idx="146">
                        <c:v>14</c:v>
                      </c:pt>
                      <c:pt idx="147">
                        <c:v>18</c:v>
                      </c:pt>
                      <c:pt idx="148">
                        <c:v>15</c:v>
                      </c:pt>
                      <c:pt idx="149">
                        <c:v>12</c:v>
                      </c:pt>
                      <c:pt idx="150">
                        <c:v>51</c:v>
                      </c:pt>
                      <c:pt idx="151">
                        <c:v>18</c:v>
                      </c:pt>
                      <c:pt idx="152">
                        <c:v>16</c:v>
                      </c:pt>
                      <c:pt idx="153">
                        <c:v>17</c:v>
                      </c:pt>
                      <c:pt idx="154">
                        <c:v>22</c:v>
                      </c:pt>
                      <c:pt idx="155">
                        <c:v>12</c:v>
                      </c:pt>
                      <c:pt idx="156">
                        <c:v>14</c:v>
                      </c:pt>
                      <c:pt idx="157">
                        <c:v>10</c:v>
                      </c:pt>
                      <c:pt idx="158">
                        <c:v>16</c:v>
                      </c:pt>
                      <c:pt idx="159">
                        <c:v>11</c:v>
                      </c:pt>
                      <c:pt idx="160">
                        <c:v>9</c:v>
                      </c:pt>
                      <c:pt idx="161">
                        <c:v>5</c:v>
                      </c:pt>
                      <c:pt idx="162">
                        <c:v>7</c:v>
                      </c:pt>
                      <c:pt idx="163">
                        <c:v>13</c:v>
                      </c:pt>
                      <c:pt idx="164">
                        <c:v>14</c:v>
                      </c:pt>
                      <c:pt idx="165">
                        <c:v>18</c:v>
                      </c:pt>
                      <c:pt idx="166">
                        <c:v>11</c:v>
                      </c:pt>
                      <c:pt idx="167">
                        <c:v>9</c:v>
                      </c:pt>
                      <c:pt idx="168">
                        <c:v>13</c:v>
                      </c:pt>
                      <c:pt idx="169">
                        <c:v>10</c:v>
                      </c:pt>
                      <c:pt idx="170">
                        <c:v>10</c:v>
                      </c:pt>
                      <c:pt idx="171">
                        <c:v>20</c:v>
                      </c:pt>
                      <c:pt idx="172">
                        <c:v>10</c:v>
                      </c:pt>
                      <c:pt idx="173">
                        <c:v>8</c:v>
                      </c:pt>
                      <c:pt idx="174">
                        <c:v>14</c:v>
                      </c:pt>
                      <c:pt idx="175">
                        <c:v>9</c:v>
                      </c:pt>
                      <c:pt idx="176">
                        <c:v>30</c:v>
                      </c:pt>
                      <c:pt idx="177">
                        <c:v>14</c:v>
                      </c:pt>
                      <c:pt idx="178">
                        <c:v>9</c:v>
                      </c:pt>
                      <c:pt idx="179">
                        <c:v>10</c:v>
                      </c:pt>
                      <c:pt idx="180">
                        <c:v>16</c:v>
                      </c:pt>
                      <c:pt idx="181">
                        <c:v>11</c:v>
                      </c:pt>
                      <c:pt idx="182">
                        <c:v>11</c:v>
                      </c:pt>
                      <c:pt idx="183">
                        <c:v>11</c:v>
                      </c:pt>
                      <c:pt idx="184">
                        <c:v>8</c:v>
                      </c:pt>
                      <c:pt idx="185">
                        <c:v>15</c:v>
                      </c:pt>
                      <c:pt idx="186">
                        <c:v>16</c:v>
                      </c:pt>
                      <c:pt idx="187">
                        <c:v>13</c:v>
                      </c:pt>
                      <c:pt idx="188">
                        <c:v>11</c:v>
                      </c:pt>
                      <c:pt idx="189">
                        <c:v>20</c:v>
                      </c:pt>
                      <c:pt idx="190">
                        <c:v>10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D289-4C36-9798-0AB4B16EB979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'[ggus-tickets.xlsx]Sheet1'!$H$1</c15:sqref>
                        </c15:formulaRef>
                      </c:ext>
                    </c:extLst>
                    <c:strCache>
                      <c:ptCount val="1"/>
                      <c:pt idx="0">
                        <c:v>ATLAS alarm 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'[ggus-tickets.xlsx]Sheet1'!$H$2:$H$193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1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2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1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1</c:v>
                      </c:pt>
                      <c:pt idx="136">
                        <c:v>0</c:v>
                      </c:pt>
                      <c:pt idx="137">
                        <c:v>1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1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9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1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D289-4C36-9798-0AB4B16EB979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'[ggus-tickets.xlsx]Sheet1'!$J$1</c15:sqref>
                        </c15:formulaRef>
                      </c:ext>
                    </c:extLst>
                    <c:strCache>
                      <c:ptCount val="1"/>
                      <c:pt idx="0">
                        <c:v>CMS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'[ggus-tickets.xlsx]Sheet1'!$J$2:$J$193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42</c:v>
                      </c:pt>
                      <c:pt idx="1">
                        <c:v>43</c:v>
                      </c:pt>
                      <c:pt idx="2">
                        <c:v>24</c:v>
                      </c:pt>
                      <c:pt idx="3">
                        <c:v>10</c:v>
                      </c:pt>
                      <c:pt idx="4">
                        <c:v>16</c:v>
                      </c:pt>
                      <c:pt idx="5">
                        <c:v>24</c:v>
                      </c:pt>
                      <c:pt idx="6">
                        <c:v>35</c:v>
                      </c:pt>
                      <c:pt idx="7">
                        <c:v>39</c:v>
                      </c:pt>
                      <c:pt idx="8">
                        <c:v>48</c:v>
                      </c:pt>
                      <c:pt idx="9">
                        <c:v>52</c:v>
                      </c:pt>
                      <c:pt idx="10">
                        <c:v>35</c:v>
                      </c:pt>
                      <c:pt idx="11">
                        <c:v>32</c:v>
                      </c:pt>
                      <c:pt idx="12">
                        <c:v>41</c:v>
                      </c:pt>
                      <c:pt idx="13">
                        <c:v>27</c:v>
                      </c:pt>
                      <c:pt idx="14">
                        <c:v>35</c:v>
                      </c:pt>
                      <c:pt idx="15">
                        <c:v>40</c:v>
                      </c:pt>
                      <c:pt idx="16">
                        <c:v>37</c:v>
                      </c:pt>
                      <c:pt idx="17">
                        <c:v>31</c:v>
                      </c:pt>
                      <c:pt idx="18">
                        <c:v>36</c:v>
                      </c:pt>
                      <c:pt idx="19">
                        <c:v>23</c:v>
                      </c:pt>
                      <c:pt idx="20">
                        <c:v>25</c:v>
                      </c:pt>
                      <c:pt idx="21">
                        <c:v>32</c:v>
                      </c:pt>
                      <c:pt idx="22">
                        <c:v>35</c:v>
                      </c:pt>
                      <c:pt idx="23">
                        <c:v>24</c:v>
                      </c:pt>
                      <c:pt idx="24">
                        <c:v>34</c:v>
                      </c:pt>
                      <c:pt idx="25">
                        <c:v>58</c:v>
                      </c:pt>
                      <c:pt idx="26">
                        <c:v>30</c:v>
                      </c:pt>
                      <c:pt idx="27">
                        <c:v>25</c:v>
                      </c:pt>
                      <c:pt idx="28">
                        <c:v>33</c:v>
                      </c:pt>
                      <c:pt idx="29">
                        <c:v>39</c:v>
                      </c:pt>
                      <c:pt idx="30">
                        <c:v>48</c:v>
                      </c:pt>
                      <c:pt idx="31">
                        <c:v>43</c:v>
                      </c:pt>
                      <c:pt idx="32">
                        <c:v>31</c:v>
                      </c:pt>
                      <c:pt idx="33">
                        <c:v>31</c:v>
                      </c:pt>
                      <c:pt idx="34">
                        <c:v>29</c:v>
                      </c:pt>
                      <c:pt idx="35">
                        <c:v>33</c:v>
                      </c:pt>
                      <c:pt idx="36">
                        <c:v>15</c:v>
                      </c:pt>
                      <c:pt idx="37">
                        <c:v>28</c:v>
                      </c:pt>
                      <c:pt idx="38">
                        <c:v>30</c:v>
                      </c:pt>
                      <c:pt idx="39">
                        <c:v>26</c:v>
                      </c:pt>
                      <c:pt idx="40">
                        <c:v>30</c:v>
                      </c:pt>
                      <c:pt idx="41">
                        <c:v>15</c:v>
                      </c:pt>
                      <c:pt idx="42">
                        <c:v>20</c:v>
                      </c:pt>
                      <c:pt idx="43">
                        <c:v>30</c:v>
                      </c:pt>
                      <c:pt idx="44">
                        <c:v>27</c:v>
                      </c:pt>
                      <c:pt idx="45">
                        <c:v>24</c:v>
                      </c:pt>
                      <c:pt idx="46">
                        <c:v>30</c:v>
                      </c:pt>
                      <c:pt idx="47">
                        <c:v>20</c:v>
                      </c:pt>
                      <c:pt idx="48">
                        <c:v>24</c:v>
                      </c:pt>
                      <c:pt idx="49">
                        <c:v>41</c:v>
                      </c:pt>
                      <c:pt idx="50">
                        <c:v>28</c:v>
                      </c:pt>
                      <c:pt idx="51">
                        <c:v>23</c:v>
                      </c:pt>
                      <c:pt idx="52">
                        <c:v>34</c:v>
                      </c:pt>
                      <c:pt idx="53">
                        <c:v>12</c:v>
                      </c:pt>
                      <c:pt idx="54">
                        <c:v>33</c:v>
                      </c:pt>
                      <c:pt idx="55">
                        <c:v>3</c:v>
                      </c:pt>
                      <c:pt idx="56">
                        <c:v>4</c:v>
                      </c:pt>
                      <c:pt idx="57">
                        <c:v>19</c:v>
                      </c:pt>
                      <c:pt idx="58">
                        <c:v>28</c:v>
                      </c:pt>
                      <c:pt idx="59">
                        <c:v>20</c:v>
                      </c:pt>
                      <c:pt idx="60">
                        <c:v>30</c:v>
                      </c:pt>
                      <c:pt idx="61">
                        <c:v>25</c:v>
                      </c:pt>
                      <c:pt idx="62">
                        <c:v>23</c:v>
                      </c:pt>
                      <c:pt idx="63">
                        <c:v>22</c:v>
                      </c:pt>
                      <c:pt idx="64">
                        <c:v>20</c:v>
                      </c:pt>
                      <c:pt idx="65">
                        <c:v>16</c:v>
                      </c:pt>
                      <c:pt idx="66">
                        <c:v>22</c:v>
                      </c:pt>
                      <c:pt idx="67">
                        <c:v>25</c:v>
                      </c:pt>
                      <c:pt idx="68">
                        <c:v>24</c:v>
                      </c:pt>
                      <c:pt idx="69">
                        <c:v>23</c:v>
                      </c:pt>
                      <c:pt idx="70">
                        <c:v>23</c:v>
                      </c:pt>
                      <c:pt idx="71">
                        <c:v>13</c:v>
                      </c:pt>
                      <c:pt idx="72">
                        <c:v>18</c:v>
                      </c:pt>
                      <c:pt idx="73">
                        <c:v>13</c:v>
                      </c:pt>
                      <c:pt idx="74">
                        <c:v>17</c:v>
                      </c:pt>
                      <c:pt idx="75">
                        <c:v>24</c:v>
                      </c:pt>
                      <c:pt idx="76">
                        <c:v>19</c:v>
                      </c:pt>
                      <c:pt idx="77">
                        <c:v>28</c:v>
                      </c:pt>
                      <c:pt idx="78">
                        <c:v>20</c:v>
                      </c:pt>
                      <c:pt idx="79">
                        <c:v>12</c:v>
                      </c:pt>
                      <c:pt idx="80">
                        <c:v>19</c:v>
                      </c:pt>
                      <c:pt idx="81">
                        <c:v>18</c:v>
                      </c:pt>
                      <c:pt idx="82">
                        <c:v>22</c:v>
                      </c:pt>
                      <c:pt idx="83">
                        <c:v>12</c:v>
                      </c:pt>
                      <c:pt idx="84">
                        <c:v>44</c:v>
                      </c:pt>
                      <c:pt idx="85">
                        <c:v>31</c:v>
                      </c:pt>
                      <c:pt idx="86">
                        <c:v>27</c:v>
                      </c:pt>
                      <c:pt idx="87">
                        <c:v>35</c:v>
                      </c:pt>
                      <c:pt idx="88">
                        <c:v>23</c:v>
                      </c:pt>
                      <c:pt idx="89">
                        <c:v>24</c:v>
                      </c:pt>
                      <c:pt idx="90">
                        <c:v>27</c:v>
                      </c:pt>
                      <c:pt idx="91">
                        <c:v>27</c:v>
                      </c:pt>
                      <c:pt idx="92">
                        <c:v>23</c:v>
                      </c:pt>
                      <c:pt idx="93">
                        <c:v>20</c:v>
                      </c:pt>
                      <c:pt idx="94">
                        <c:v>29</c:v>
                      </c:pt>
                      <c:pt idx="95">
                        <c:v>39</c:v>
                      </c:pt>
                      <c:pt idx="96">
                        <c:v>28</c:v>
                      </c:pt>
                      <c:pt idx="97">
                        <c:v>52</c:v>
                      </c:pt>
                      <c:pt idx="98">
                        <c:v>36</c:v>
                      </c:pt>
                      <c:pt idx="99">
                        <c:v>34</c:v>
                      </c:pt>
                      <c:pt idx="100">
                        <c:v>31</c:v>
                      </c:pt>
                      <c:pt idx="101">
                        <c:v>29</c:v>
                      </c:pt>
                      <c:pt idx="102">
                        <c:v>61</c:v>
                      </c:pt>
                      <c:pt idx="103">
                        <c:v>25</c:v>
                      </c:pt>
                      <c:pt idx="104">
                        <c:v>23</c:v>
                      </c:pt>
                      <c:pt idx="105">
                        <c:v>31</c:v>
                      </c:pt>
                      <c:pt idx="106">
                        <c:v>23</c:v>
                      </c:pt>
                      <c:pt idx="107">
                        <c:v>8</c:v>
                      </c:pt>
                      <c:pt idx="108">
                        <c:v>5</c:v>
                      </c:pt>
                      <c:pt idx="109">
                        <c:v>28</c:v>
                      </c:pt>
                      <c:pt idx="110">
                        <c:v>12</c:v>
                      </c:pt>
                      <c:pt idx="111">
                        <c:v>26</c:v>
                      </c:pt>
                      <c:pt idx="112">
                        <c:v>26</c:v>
                      </c:pt>
                      <c:pt idx="113">
                        <c:v>23</c:v>
                      </c:pt>
                      <c:pt idx="114">
                        <c:v>22</c:v>
                      </c:pt>
                      <c:pt idx="115">
                        <c:v>13</c:v>
                      </c:pt>
                      <c:pt idx="116">
                        <c:v>25</c:v>
                      </c:pt>
                      <c:pt idx="117">
                        <c:v>18</c:v>
                      </c:pt>
                      <c:pt idx="118">
                        <c:v>22</c:v>
                      </c:pt>
                      <c:pt idx="119">
                        <c:v>22</c:v>
                      </c:pt>
                      <c:pt idx="120">
                        <c:v>15</c:v>
                      </c:pt>
                      <c:pt idx="121">
                        <c:v>17</c:v>
                      </c:pt>
                      <c:pt idx="122">
                        <c:v>24</c:v>
                      </c:pt>
                      <c:pt idx="123">
                        <c:v>27</c:v>
                      </c:pt>
                      <c:pt idx="124">
                        <c:v>32</c:v>
                      </c:pt>
                      <c:pt idx="125">
                        <c:v>27</c:v>
                      </c:pt>
                      <c:pt idx="126">
                        <c:v>27</c:v>
                      </c:pt>
                      <c:pt idx="127">
                        <c:v>29</c:v>
                      </c:pt>
                      <c:pt idx="128">
                        <c:v>39</c:v>
                      </c:pt>
                      <c:pt idx="129">
                        <c:v>30</c:v>
                      </c:pt>
                      <c:pt idx="130">
                        <c:v>27</c:v>
                      </c:pt>
                      <c:pt idx="131">
                        <c:v>30</c:v>
                      </c:pt>
                      <c:pt idx="132">
                        <c:v>28</c:v>
                      </c:pt>
                      <c:pt idx="133">
                        <c:v>26</c:v>
                      </c:pt>
                      <c:pt idx="134">
                        <c:v>26</c:v>
                      </c:pt>
                      <c:pt idx="135">
                        <c:v>31</c:v>
                      </c:pt>
                      <c:pt idx="136">
                        <c:v>37</c:v>
                      </c:pt>
                      <c:pt idx="137">
                        <c:v>30</c:v>
                      </c:pt>
                      <c:pt idx="138">
                        <c:v>25</c:v>
                      </c:pt>
                      <c:pt idx="139">
                        <c:v>20</c:v>
                      </c:pt>
                      <c:pt idx="140">
                        <c:v>35</c:v>
                      </c:pt>
                      <c:pt idx="141">
                        <c:v>19</c:v>
                      </c:pt>
                      <c:pt idx="142">
                        <c:v>30</c:v>
                      </c:pt>
                      <c:pt idx="143">
                        <c:v>19</c:v>
                      </c:pt>
                      <c:pt idx="144">
                        <c:v>30</c:v>
                      </c:pt>
                      <c:pt idx="145">
                        <c:v>19</c:v>
                      </c:pt>
                      <c:pt idx="146">
                        <c:v>13</c:v>
                      </c:pt>
                      <c:pt idx="147">
                        <c:v>31</c:v>
                      </c:pt>
                      <c:pt idx="148">
                        <c:v>26</c:v>
                      </c:pt>
                      <c:pt idx="149">
                        <c:v>21</c:v>
                      </c:pt>
                      <c:pt idx="150">
                        <c:v>63</c:v>
                      </c:pt>
                      <c:pt idx="151">
                        <c:v>31</c:v>
                      </c:pt>
                      <c:pt idx="152">
                        <c:v>55</c:v>
                      </c:pt>
                      <c:pt idx="153">
                        <c:v>30</c:v>
                      </c:pt>
                      <c:pt idx="154">
                        <c:v>24</c:v>
                      </c:pt>
                      <c:pt idx="155">
                        <c:v>11</c:v>
                      </c:pt>
                      <c:pt idx="156">
                        <c:v>21</c:v>
                      </c:pt>
                      <c:pt idx="157">
                        <c:v>25</c:v>
                      </c:pt>
                      <c:pt idx="158">
                        <c:v>24</c:v>
                      </c:pt>
                      <c:pt idx="159">
                        <c:v>15</c:v>
                      </c:pt>
                      <c:pt idx="160">
                        <c:v>4</c:v>
                      </c:pt>
                      <c:pt idx="161">
                        <c:v>9</c:v>
                      </c:pt>
                      <c:pt idx="162">
                        <c:v>15</c:v>
                      </c:pt>
                      <c:pt idx="163">
                        <c:v>20</c:v>
                      </c:pt>
                      <c:pt idx="164">
                        <c:v>22</c:v>
                      </c:pt>
                      <c:pt idx="165">
                        <c:v>22</c:v>
                      </c:pt>
                      <c:pt idx="166">
                        <c:v>13</c:v>
                      </c:pt>
                      <c:pt idx="167">
                        <c:v>15</c:v>
                      </c:pt>
                      <c:pt idx="168">
                        <c:v>24</c:v>
                      </c:pt>
                      <c:pt idx="169">
                        <c:v>26</c:v>
                      </c:pt>
                      <c:pt idx="170">
                        <c:v>10</c:v>
                      </c:pt>
                      <c:pt idx="171">
                        <c:v>60</c:v>
                      </c:pt>
                      <c:pt idx="172">
                        <c:v>22</c:v>
                      </c:pt>
                      <c:pt idx="173">
                        <c:v>15</c:v>
                      </c:pt>
                      <c:pt idx="174">
                        <c:v>33</c:v>
                      </c:pt>
                      <c:pt idx="175">
                        <c:v>32</c:v>
                      </c:pt>
                      <c:pt idx="176">
                        <c:v>14</c:v>
                      </c:pt>
                      <c:pt idx="177">
                        <c:v>31</c:v>
                      </c:pt>
                      <c:pt idx="178">
                        <c:v>20</c:v>
                      </c:pt>
                      <c:pt idx="179">
                        <c:v>28</c:v>
                      </c:pt>
                      <c:pt idx="180">
                        <c:v>13</c:v>
                      </c:pt>
                      <c:pt idx="181">
                        <c:v>18</c:v>
                      </c:pt>
                      <c:pt idx="182">
                        <c:v>24</c:v>
                      </c:pt>
                      <c:pt idx="183">
                        <c:v>14</c:v>
                      </c:pt>
                      <c:pt idx="184">
                        <c:v>19</c:v>
                      </c:pt>
                      <c:pt idx="185">
                        <c:v>15</c:v>
                      </c:pt>
                      <c:pt idx="186">
                        <c:v>11</c:v>
                      </c:pt>
                      <c:pt idx="187">
                        <c:v>15</c:v>
                      </c:pt>
                      <c:pt idx="188">
                        <c:v>22</c:v>
                      </c:pt>
                      <c:pt idx="189">
                        <c:v>13</c:v>
                      </c:pt>
                      <c:pt idx="190">
                        <c:v>23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D289-4C36-9798-0AB4B16EB979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'[ggus-tickets.xlsx]Sheet1'!$K$1</c15:sqref>
                        </c15:formulaRef>
                      </c:ext>
                    </c:extLst>
                    <c:strCache>
                      <c:ptCount val="1"/>
                      <c:pt idx="0">
                        <c:v>CMS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'[ggus-tickets.xlsx]Sheet1'!$K$2:$K$193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0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2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1</c:v>
                      </c:pt>
                      <c:pt idx="46">
                        <c:v>1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1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D289-4C36-9798-0AB4B16EB979}"/>
                  </c:ext>
                </c:extLst>
              </c15:ser>
            </c15:filteredLineSeries>
            <c15:filteredLine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'[ggus-tickets.xlsx]Sheet1'!$L$1</c15:sqref>
                        </c15:formulaRef>
                      </c:ext>
                    </c:extLst>
                    <c:strCache>
                      <c:ptCount val="1"/>
                      <c:pt idx="0">
                        <c:v>CMS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'[ggus-tickets.xlsx]Sheet1'!$L$2:$L$193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1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1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D289-4C36-9798-0AB4B16EB979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'[ggus-tickets.xlsx]Sheet1'!$N$1</c15:sqref>
                        </c15:formulaRef>
                      </c:ext>
                    </c:extLst>
                    <c:strCache>
                      <c:ptCount val="1"/>
                      <c:pt idx="0">
                        <c:v>LHCb user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'[ggus-tickets.xlsx]Sheet1'!$N$2:$N$193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1</c:v>
                      </c:pt>
                      <c:pt idx="7">
                        <c:v>0</c:v>
                      </c:pt>
                      <c:pt idx="8">
                        <c:v>1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1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2</c:v>
                      </c:pt>
                      <c:pt idx="16">
                        <c:v>0</c:v>
                      </c:pt>
                      <c:pt idx="17">
                        <c:v>1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1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1</c:v>
                      </c:pt>
                      <c:pt idx="24">
                        <c:v>0</c:v>
                      </c:pt>
                      <c:pt idx="25">
                        <c:v>1</c:v>
                      </c:pt>
                      <c:pt idx="26">
                        <c:v>1</c:v>
                      </c:pt>
                      <c:pt idx="27">
                        <c:v>1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2</c:v>
                      </c:pt>
                      <c:pt idx="32">
                        <c:v>1</c:v>
                      </c:pt>
                      <c:pt idx="33">
                        <c:v>0</c:v>
                      </c:pt>
                      <c:pt idx="34">
                        <c:v>1</c:v>
                      </c:pt>
                      <c:pt idx="35">
                        <c:v>0</c:v>
                      </c:pt>
                      <c:pt idx="36">
                        <c:v>2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7</c:v>
                      </c:pt>
                      <c:pt idx="40">
                        <c:v>1</c:v>
                      </c:pt>
                      <c:pt idx="41">
                        <c:v>1</c:v>
                      </c:pt>
                      <c:pt idx="42">
                        <c:v>2</c:v>
                      </c:pt>
                      <c:pt idx="43">
                        <c:v>0</c:v>
                      </c:pt>
                      <c:pt idx="44">
                        <c:v>1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1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2</c:v>
                      </c:pt>
                      <c:pt idx="54">
                        <c:v>2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1</c:v>
                      </c:pt>
                      <c:pt idx="62">
                        <c:v>1</c:v>
                      </c:pt>
                      <c:pt idx="63">
                        <c:v>1</c:v>
                      </c:pt>
                      <c:pt idx="64">
                        <c:v>1</c:v>
                      </c:pt>
                      <c:pt idx="65">
                        <c:v>0</c:v>
                      </c:pt>
                      <c:pt idx="66">
                        <c:v>1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1</c:v>
                      </c:pt>
                      <c:pt idx="74">
                        <c:v>2</c:v>
                      </c:pt>
                      <c:pt idx="75">
                        <c:v>3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1</c:v>
                      </c:pt>
                      <c:pt idx="79">
                        <c:v>1</c:v>
                      </c:pt>
                      <c:pt idx="80">
                        <c:v>0</c:v>
                      </c:pt>
                      <c:pt idx="81">
                        <c:v>1</c:v>
                      </c:pt>
                      <c:pt idx="82">
                        <c:v>1</c:v>
                      </c:pt>
                      <c:pt idx="83">
                        <c:v>1</c:v>
                      </c:pt>
                      <c:pt idx="84">
                        <c:v>0</c:v>
                      </c:pt>
                      <c:pt idx="85">
                        <c:v>1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1</c:v>
                      </c:pt>
                      <c:pt idx="93">
                        <c:v>1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2</c:v>
                      </c:pt>
                      <c:pt idx="98">
                        <c:v>0</c:v>
                      </c:pt>
                      <c:pt idx="99">
                        <c:v>2</c:v>
                      </c:pt>
                      <c:pt idx="100">
                        <c:v>1</c:v>
                      </c:pt>
                      <c:pt idx="101">
                        <c:v>2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1</c:v>
                      </c:pt>
                      <c:pt idx="106">
                        <c:v>0</c:v>
                      </c:pt>
                      <c:pt idx="107">
                        <c:v>1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3</c:v>
                      </c:pt>
                      <c:pt idx="111">
                        <c:v>1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1</c:v>
                      </c:pt>
                      <c:pt idx="115">
                        <c:v>1</c:v>
                      </c:pt>
                      <c:pt idx="116">
                        <c:v>2</c:v>
                      </c:pt>
                      <c:pt idx="117">
                        <c:v>3</c:v>
                      </c:pt>
                      <c:pt idx="118">
                        <c:v>1</c:v>
                      </c:pt>
                      <c:pt idx="119">
                        <c:v>0</c:v>
                      </c:pt>
                      <c:pt idx="120">
                        <c:v>3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2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2</c:v>
                      </c:pt>
                      <c:pt idx="131">
                        <c:v>0</c:v>
                      </c:pt>
                      <c:pt idx="132">
                        <c:v>2</c:v>
                      </c:pt>
                      <c:pt idx="133">
                        <c:v>0</c:v>
                      </c:pt>
                      <c:pt idx="134">
                        <c:v>1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1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1</c:v>
                      </c:pt>
                      <c:pt idx="143">
                        <c:v>1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1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1</c:v>
                      </c:pt>
                      <c:pt idx="159">
                        <c:v>1</c:v>
                      </c:pt>
                      <c:pt idx="160">
                        <c:v>1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1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1</c:v>
                      </c:pt>
                      <c:pt idx="171">
                        <c:v>1</c:v>
                      </c:pt>
                      <c:pt idx="172">
                        <c:v>0</c:v>
                      </c:pt>
                      <c:pt idx="173">
                        <c:v>1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4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D289-4C36-9798-0AB4B16EB979}"/>
                  </c:ext>
                </c:extLst>
              </c15:ser>
            </c15:filteredLineSeries>
            <c15:filteredLine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'[ggus-tickets.xlsx]Sheet1'!$O$1</c15:sqref>
                        </c15:formulaRef>
                      </c:ext>
                    </c:extLst>
                    <c:strCache>
                      <c:ptCount val="1"/>
                      <c:pt idx="0">
                        <c:v>LHCb team</c:v>
                      </c:pt>
                    </c:strCache>
                  </c:strRef>
                </c:tx>
                <c:spPr>
                  <a:ln w="28575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'[ggus-tickets.xlsx]Sheet1'!$O$2:$O$193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6</c:v>
                      </c:pt>
                      <c:pt idx="1">
                        <c:v>3</c:v>
                      </c:pt>
                      <c:pt idx="2">
                        <c:v>3</c:v>
                      </c:pt>
                      <c:pt idx="3">
                        <c:v>2</c:v>
                      </c:pt>
                      <c:pt idx="4">
                        <c:v>4</c:v>
                      </c:pt>
                      <c:pt idx="5">
                        <c:v>9</c:v>
                      </c:pt>
                      <c:pt idx="6">
                        <c:v>2</c:v>
                      </c:pt>
                      <c:pt idx="7">
                        <c:v>5</c:v>
                      </c:pt>
                      <c:pt idx="8">
                        <c:v>4</c:v>
                      </c:pt>
                      <c:pt idx="9">
                        <c:v>5</c:v>
                      </c:pt>
                      <c:pt idx="10">
                        <c:v>3</c:v>
                      </c:pt>
                      <c:pt idx="11">
                        <c:v>1</c:v>
                      </c:pt>
                      <c:pt idx="12">
                        <c:v>0</c:v>
                      </c:pt>
                      <c:pt idx="13">
                        <c:v>9</c:v>
                      </c:pt>
                      <c:pt idx="14">
                        <c:v>7</c:v>
                      </c:pt>
                      <c:pt idx="15">
                        <c:v>5</c:v>
                      </c:pt>
                      <c:pt idx="16">
                        <c:v>8</c:v>
                      </c:pt>
                      <c:pt idx="17">
                        <c:v>9</c:v>
                      </c:pt>
                      <c:pt idx="18">
                        <c:v>9</c:v>
                      </c:pt>
                      <c:pt idx="19">
                        <c:v>8</c:v>
                      </c:pt>
                      <c:pt idx="20">
                        <c:v>3</c:v>
                      </c:pt>
                      <c:pt idx="21">
                        <c:v>1</c:v>
                      </c:pt>
                      <c:pt idx="22">
                        <c:v>9</c:v>
                      </c:pt>
                      <c:pt idx="23">
                        <c:v>3</c:v>
                      </c:pt>
                      <c:pt idx="24">
                        <c:v>9</c:v>
                      </c:pt>
                      <c:pt idx="25">
                        <c:v>16</c:v>
                      </c:pt>
                      <c:pt idx="26">
                        <c:v>7</c:v>
                      </c:pt>
                      <c:pt idx="27">
                        <c:v>4</c:v>
                      </c:pt>
                      <c:pt idx="28">
                        <c:v>7</c:v>
                      </c:pt>
                      <c:pt idx="29">
                        <c:v>7</c:v>
                      </c:pt>
                      <c:pt idx="30">
                        <c:v>7</c:v>
                      </c:pt>
                      <c:pt idx="31">
                        <c:v>5</c:v>
                      </c:pt>
                      <c:pt idx="32">
                        <c:v>3</c:v>
                      </c:pt>
                      <c:pt idx="33">
                        <c:v>6</c:v>
                      </c:pt>
                      <c:pt idx="34">
                        <c:v>5</c:v>
                      </c:pt>
                      <c:pt idx="35">
                        <c:v>9</c:v>
                      </c:pt>
                      <c:pt idx="36">
                        <c:v>4</c:v>
                      </c:pt>
                      <c:pt idx="37">
                        <c:v>5</c:v>
                      </c:pt>
                      <c:pt idx="38">
                        <c:v>4</c:v>
                      </c:pt>
                      <c:pt idx="39">
                        <c:v>20</c:v>
                      </c:pt>
                      <c:pt idx="40">
                        <c:v>2</c:v>
                      </c:pt>
                      <c:pt idx="41">
                        <c:v>7</c:v>
                      </c:pt>
                      <c:pt idx="42">
                        <c:v>1</c:v>
                      </c:pt>
                      <c:pt idx="43">
                        <c:v>4</c:v>
                      </c:pt>
                      <c:pt idx="44">
                        <c:v>7</c:v>
                      </c:pt>
                      <c:pt idx="45">
                        <c:v>7</c:v>
                      </c:pt>
                      <c:pt idx="46">
                        <c:v>7</c:v>
                      </c:pt>
                      <c:pt idx="47">
                        <c:v>8</c:v>
                      </c:pt>
                      <c:pt idx="48">
                        <c:v>11</c:v>
                      </c:pt>
                      <c:pt idx="49">
                        <c:v>2</c:v>
                      </c:pt>
                      <c:pt idx="50">
                        <c:v>6</c:v>
                      </c:pt>
                      <c:pt idx="51">
                        <c:v>2</c:v>
                      </c:pt>
                      <c:pt idx="52">
                        <c:v>11</c:v>
                      </c:pt>
                      <c:pt idx="53">
                        <c:v>5</c:v>
                      </c:pt>
                      <c:pt idx="54">
                        <c:v>4</c:v>
                      </c:pt>
                      <c:pt idx="55">
                        <c:v>4</c:v>
                      </c:pt>
                      <c:pt idx="56">
                        <c:v>3</c:v>
                      </c:pt>
                      <c:pt idx="57">
                        <c:v>6</c:v>
                      </c:pt>
                      <c:pt idx="58">
                        <c:v>1</c:v>
                      </c:pt>
                      <c:pt idx="59">
                        <c:v>4</c:v>
                      </c:pt>
                      <c:pt idx="60">
                        <c:v>0</c:v>
                      </c:pt>
                      <c:pt idx="61">
                        <c:v>3</c:v>
                      </c:pt>
                      <c:pt idx="62">
                        <c:v>3</c:v>
                      </c:pt>
                      <c:pt idx="63">
                        <c:v>8</c:v>
                      </c:pt>
                      <c:pt idx="64">
                        <c:v>8</c:v>
                      </c:pt>
                      <c:pt idx="65">
                        <c:v>4</c:v>
                      </c:pt>
                      <c:pt idx="66">
                        <c:v>8</c:v>
                      </c:pt>
                      <c:pt idx="67">
                        <c:v>5</c:v>
                      </c:pt>
                      <c:pt idx="68">
                        <c:v>2</c:v>
                      </c:pt>
                      <c:pt idx="69">
                        <c:v>2</c:v>
                      </c:pt>
                      <c:pt idx="70">
                        <c:v>2</c:v>
                      </c:pt>
                      <c:pt idx="71">
                        <c:v>1</c:v>
                      </c:pt>
                      <c:pt idx="72">
                        <c:v>1</c:v>
                      </c:pt>
                      <c:pt idx="73">
                        <c:v>23</c:v>
                      </c:pt>
                      <c:pt idx="74">
                        <c:v>2</c:v>
                      </c:pt>
                      <c:pt idx="75">
                        <c:v>3</c:v>
                      </c:pt>
                      <c:pt idx="76">
                        <c:v>6</c:v>
                      </c:pt>
                      <c:pt idx="77">
                        <c:v>5</c:v>
                      </c:pt>
                      <c:pt idx="78">
                        <c:v>3</c:v>
                      </c:pt>
                      <c:pt idx="79">
                        <c:v>8</c:v>
                      </c:pt>
                      <c:pt idx="80">
                        <c:v>3</c:v>
                      </c:pt>
                      <c:pt idx="81">
                        <c:v>3</c:v>
                      </c:pt>
                      <c:pt idx="82">
                        <c:v>7</c:v>
                      </c:pt>
                      <c:pt idx="83">
                        <c:v>7</c:v>
                      </c:pt>
                      <c:pt idx="84">
                        <c:v>4</c:v>
                      </c:pt>
                      <c:pt idx="85">
                        <c:v>2</c:v>
                      </c:pt>
                      <c:pt idx="86">
                        <c:v>10</c:v>
                      </c:pt>
                      <c:pt idx="87">
                        <c:v>4</c:v>
                      </c:pt>
                      <c:pt idx="88">
                        <c:v>4</c:v>
                      </c:pt>
                      <c:pt idx="89">
                        <c:v>3</c:v>
                      </c:pt>
                      <c:pt idx="90">
                        <c:v>2</c:v>
                      </c:pt>
                      <c:pt idx="91">
                        <c:v>2</c:v>
                      </c:pt>
                      <c:pt idx="92">
                        <c:v>9</c:v>
                      </c:pt>
                      <c:pt idx="93">
                        <c:v>3</c:v>
                      </c:pt>
                      <c:pt idx="94">
                        <c:v>8</c:v>
                      </c:pt>
                      <c:pt idx="95">
                        <c:v>5</c:v>
                      </c:pt>
                      <c:pt idx="96">
                        <c:v>7</c:v>
                      </c:pt>
                      <c:pt idx="97">
                        <c:v>2</c:v>
                      </c:pt>
                      <c:pt idx="98">
                        <c:v>8</c:v>
                      </c:pt>
                      <c:pt idx="99">
                        <c:v>7</c:v>
                      </c:pt>
                      <c:pt idx="100">
                        <c:v>3</c:v>
                      </c:pt>
                      <c:pt idx="101">
                        <c:v>1</c:v>
                      </c:pt>
                      <c:pt idx="102">
                        <c:v>8</c:v>
                      </c:pt>
                      <c:pt idx="103">
                        <c:v>6</c:v>
                      </c:pt>
                      <c:pt idx="104">
                        <c:v>3</c:v>
                      </c:pt>
                      <c:pt idx="105">
                        <c:v>7</c:v>
                      </c:pt>
                      <c:pt idx="106">
                        <c:v>2</c:v>
                      </c:pt>
                      <c:pt idx="107">
                        <c:v>4</c:v>
                      </c:pt>
                      <c:pt idx="108">
                        <c:v>2</c:v>
                      </c:pt>
                      <c:pt idx="109">
                        <c:v>11</c:v>
                      </c:pt>
                      <c:pt idx="110">
                        <c:v>3</c:v>
                      </c:pt>
                      <c:pt idx="111">
                        <c:v>7</c:v>
                      </c:pt>
                      <c:pt idx="112">
                        <c:v>4</c:v>
                      </c:pt>
                      <c:pt idx="113">
                        <c:v>4</c:v>
                      </c:pt>
                      <c:pt idx="114">
                        <c:v>10</c:v>
                      </c:pt>
                      <c:pt idx="115">
                        <c:v>8</c:v>
                      </c:pt>
                      <c:pt idx="116">
                        <c:v>10</c:v>
                      </c:pt>
                      <c:pt idx="117">
                        <c:v>5</c:v>
                      </c:pt>
                      <c:pt idx="118">
                        <c:v>5</c:v>
                      </c:pt>
                      <c:pt idx="119">
                        <c:v>6</c:v>
                      </c:pt>
                      <c:pt idx="120">
                        <c:v>4</c:v>
                      </c:pt>
                      <c:pt idx="121">
                        <c:v>1</c:v>
                      </c:pt>
                      <c:pt idx="122">
                        <c:v>2</c:v>
                      </c:pt>
                      <c:pt idx="123">
                        <c:v>15</c:v>
                      </c:pt>
                      <c:pt idx="124">
                        <c:v>9</c:v>
                      </c:pt>
                      <c:pt idx="125">
                        <c:v>5</c:v>
                      </c:pt>
                      <c:pt idx="126">
                        <c:v>8</c:v>
                      </c:pt>
                      <c:pt idx="127">
                        <c:v>6</c:v>
                      </c:pt>
                      <c:pt idx="128">
                        <c:v>2</c:v>
                      </c:pt>
                      <c:pt idx="129">
                        <c:v>9</c:v>
                      </c:pt>
                      <c:pt idx="130">
                        <c:v>2</c:v>
                      </c:pt>
                      <c:pt idx="131">
                        <c:v>9</c:v>
                      </c:pt>
                      <c:pt idx="132">
                        <c:v>5</c:v>
                      </c:pt>
                      <c:pt idx="133">
                        <c:v>7</c:v>
                      </c:pt>
                      <c:pt idx="134">
                        <c:v>6</c:v>
                      </c:pt>
                      <c:pt idx="135">
                        <c:v>8</c:v>
                      </c:pt>
                      <c:pt idx="136">
                        <c:v>5</c:v>
                      </c:pt>
                      <c:pt idx="137">
                        <c:v>6</c:v>
                      </c:pt>
                      <c:pt idx="138">
                        <c:v>8</c:v>
                      </c:pt>
                      <c:pt idx="139">
                        <c:v>6</c:v>
                      </c:pt>
                      <c:pt idx="140">
                        <c:v>4</c:v>
                      </c:pt>
                      <c:pt idx="141">
                        <c:v>4</c:v>
                      </c:pt>
                      <c:pt idx="142">
                        <c:v>4</c:v>
                      </c:pt>
                      <c:pt idx="143">
                        <c:v>7</c:v>
                      </c:pt>
                      <c:pt idx="144">
                        <c:v>3</c:v>
                      </c:pt>
                      <c:pt idx="145">
                        <c:v>5</c:v>
                      </c:pt>
                      <c:pt idx="146">
                        <c:v>15</c:v>
                      </c:pt>
                      <c:pt idx="147">
                        <c:v>5</c:v>
                      </c:pt>
                      <c:pt idx="148">
                        <c:v>11</c:v>
                      </c:pt>
                      <c:pt idx="149">
                        <c:v>6</c:v>
                      </c:pt>
                      <c:pt idx="150">
                        <c:v>5</c:v>
                      </c:pt>
                      <c:pt idx="151">
                        <c:v>6</c:v>
                      </c:pt>
                      <c:pt idx="152">
                        <c:v>9</c:v>
                      </c:pt>
                      <c:pt idx="153">
                        <c:v>10</c:v>
                      </c:pt>
                      <c:pt idx="154">
                        <c:v>4</c:v>
                      </c:pt>
                      <c:pt idx="155">
                        <c:v>0</c:v>
                      </c:pt>
                      <c:pt idx="156">
                        <c:v>13</c:v>
                      </c:pt>
                      <c:pt idx="157">
                        <c:v>4</c:v>
                      </c:pt>
                      <c:pt idx="158">
                        <c:v>3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4</c:v>
                      </c:pt>
                      <c:pt idx="162">
                        <c:v>7</c:v>
                      </c:pt>
                      <c:pt idx="163">
                        <c:v>7</c:v>
                      </c:pt>
                      <c:pt idx="164">
                        <c:v>7</c:v>
                      </c:pt>
                      <c:pt idx="165">
                        <c:v>5</c:v>
                      </c:pt>
                      <c:pt idx="166">
                        <c:v>4</c:v>
                      </c:pt>
                      <c:pt idx="167">
                        <c:v>12</c:v>
                      </c:pt>
                      <c:pt idx="168">
                        <c:v>7</c:v>
                      </c:pt>
                      <c:pt idx="169">
                        <c:v>9</c:v>
                      </c:pt>
                      <c:pt idx="170">
                        <c:v>4</c:v>
                      </c:pt>
                      <c:pt idx="171">
                        <c:v>3</c:v>
                      </c:pt>
                      <c:pt idx="172">
                        <c:v>5</c:v>
                      </c:pt>
                      <c:pt idx="173">
                        <c:v>1</c:v>
                      </c:pt>
                      <c:pt idx="174">
                        <c:v>3</c:v>
                      </c:pt>
                      <c:pt idx="175">
                        <c:v>8</c:v>
                      </c:pt>
                      <c:pt idx="176">
                        <c:v>5</c:v>
                      </c:pt>
                      <c:pt idx="177">
                        <c:v>0</c:v>
                      </c:pt>
                      <c:pt idx="178">
                        <c:v>2</c:v>
                      </c:pt>
                      <c:pt idx="179">
                        <c:v>2</c:v>
                      </c:pt>
                      <c:pt idx="180">
                        <c:v>5</c:v>
                      </c:pt>
                      <c:pt idx="181">
                        <c:v>5</c:v>
                      </c:pt>
                      <c:pt idx="182">
                        <c:v>2</c:v>
                      </c:pt>
                      <c:pt idx="183">
                        <c:v>1</c:v>
                      </c:pt>
                      <c:pt idx="184">
                        <c:v>0</c:v>
                      </c:pt>
                      <c:pt idx="185">
                        <c:v>1</c:v>
                      </c:pt>
                      <c:pt idx="186">
                        <c:v>2</c:v>
                      </c:pt>
                      <c:pt idx="187">
                        <c:v>5</c:v>
                      </c:pt>
                      <c:pt idx="188">
                        <c:v>8</c:v>
                      </c:pt>
                      <c:pt idx="189">
                        <c:v>6</c:v>
                      </c:pt>
                      <c:pt idx="190">
                        <c:v>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D289-4C36-9798-0AB4B16EB979}"/>
                  </c:ext>
                </c:extLst>
              </c15:ser>
            </c15:filteredLineSeries>
            <c15:filteredLine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'[ggus-tickets.xlsx]Sheet1'!$P$1</c15:sqref>
                        </c15:formulaRef>
                      </c:ext>
                    </c:extLst>
                    <c:strCache>
                      <c:ptCount val="1"/>
                      <c:pt idx="0">
                        <c:v>LHCb alarm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'[ggus-tickets.xlsx]Sheet1'!$A$2:$A$193</c15:sqref>
                        </c15:formulaRef>
                      </c:ext>
                    </c:extLst>
                    <c:numCache>
                      <c:formatCode>[$-409]d\-mmm\-yyyy;@</c:formatCode>
                      <c:ptCount val="191"/>
                      <c:pt idx="0">
                        <c:v>43437</c:v>
                      </c:pt>
                      <c:pt idx="1">
                        <c:v>43444</c:v>
                      </c:pt>
                      <c:pt idx="2">
                        <c:v>43451</c:v>
                      </c:pt>
                      <c:pt idx="3">
                        <c:v>43458</c:v>
                      </c:pt>
                      <c:pt idx="4">
                        <c:v>43465</c:v>
                      </c:pt>
                      <c:pt idx="5">
                        <c:v>43472</c:v>
                      </c:pt>
                      <c:pt idx="6">
                        <c:v>43479</c:v>
                      </c:pt>
                      <c:pt idx="7">
                        <c:v>43486</c:v>
                      </c:pt>
                      <c:pt idx="8">
                        <c:v>43493</c:v>
                      </c:pt>
                      <c:pt idx="9">
                        <c:v>43500</c:v>
                      </c:pt>
                      <c:pt idx="10">
                        <c:v>43507</c:v>
                      </c:pt>
                      <c:pt idx="11">
                        <c:v>43514</c:v>
                      </c:pt>
                      <c:pt idx="12">
                        <c:v>43521</c:v>
                      </c:pt>
                      <c:pt idx="13">
                        <c:v>43528</c:v>
                      </c:pt>
                      <c:pt idx="14">
                        <c:v>43535</c:v>
                      </c:pt>
                      <c:pt idx="15">
                        <c:v>43542</c:v>
                      </c:pt>
                      <c:pt idx="16">
                        <c:v>43549</c:v>
                      </c:pt>
                      <c:pt idx="17">
                        <c:v>43556</c:v>
                      </c:pt>
                      <c:pt idx="18">
                        <c:v>43563</c:v>
                      </c:pt>
                      <c:pt idx="19">
                        <c:v>43570</c:v>
                      </c:pt>
                      <c:pt idx="20">
                        <c:v>43577</c:v>
                      </c:pt>
                      <c:pt idx="21">
                        <c:v>43584</c:v>
                      </c:pt>
                      <c:pt idx="22">
                        <c:v>43591</c:v>
                      </c:pt>
                      <c:pt idx="23">
                        <c:v>43598</c:v>
                      </c:pt>
                      <c:pt idx="24">
                        <c:v>43605</c:v>
                      </c:pt>
                      <c:pt idx="25">
                        <c:v>43612</c:v>
                      </c:pt>
                      <c:pt idx="26">
                        <c:v>43619</c:v>
                      </c:pt>
                      <c:pt idx="27">
                        <c:v>43626</c:v>
                      </c:pt>
                      <c:pt idx="28">
                        <c:v>43633</c:v>
                      </c:pt>
                      <c:pt idx="29">
                        <c:v>43640</c:v>
                      </c:pt>
                      <c:pt idx="30">
                        <c:v>43647</c:v>
                      </c:pt>
                      <c:pt idx="31">
                        <c:v>43654</c:v>
                      </c:pt>
                      <c:pt idx="32">
                        <c:v>43661</c:v>
                      </c:pt>
                      <c:pt idx="33">
                        <c:v>43668</c:v>
                      </c:pt>
                      <c:pt idx="34">
                        <c:v>43675</c:v>
                      </c:pt>
                      <c:pt idx="35">
                        <c:v>43682</c:v>
                      </c:pt>
                      <c:pt idx="36">
                        <c:v>43689</c:v>
                      </c:pt>
                      <c:pt idx="37">
                        <c:v>43696</c:v>
                      </c:pt>
                      <c:pt idx="38">
                        <c:v>43703</c:v>
                      </c:pt>
                      <c:pt idx="39">
                        <c:v>43710</c:v>
                      </c:pt>
                      <c:pt idx="40">
                        <c:v>43717</c:v>
                      </c:pt>
                      <c:pt idx="41">
                        <c:v>43724</c:v>
                      </c:pt>
                      <c:pt idx="42">
                        <c:v>43731</c:v>
                      </c:pt>
                      <c:pt idx="43">
                        <c:v>43738</c:v>
                      </c:pt>
                      <c:pt idx="44">
                        <c:v>43745</c:v>
                      </c:pt>
                      <c:pt idx="45">
                        <c:v>43752</c:v>
                      </c:pt>
                      <c:pt idx="46">
                        <c:v>43759</c:v>
                      </c:pt>
                      <c:pt idx="47">
                        <c:v>43766</c:v>
                      </c:pt>
                      <c:pt idx="48">
                        <c:v>43773</c:v>
                      </c:pt>
                      <c:pt idx="49">
                        <c:v>43780</c:v>
                      </c:pt>
                      <c:pt idx="50">
                        <c:v>43787</c:v>
                      </c:pt>
                      <c:pt idx="51">
                        <c:v>43794</c:v>
                      </c:pt>
                      <c:pt idx="52">
                        <c:v>43801</c:v>
                      </c:pt>
                      <c:pt idx="53">
                        <c:v>43808</c:v>
                      </c:pt>
                      <c:pt idx="54">
                        <c:v>43815</c:v>
                      </c:pt>
                      <c:pt idx="55">
                        <c:v>43822</c:v>
                      </c:pt>
                      <c:pt idx="56">
                        <c:v>43829</c:v>
                      </c:pt>
                      <c:pt idx="57">
                        <c:v>43836</c:v>
                      </c:pt>
                      <c:pt idx="58">
                        <c:v>43843</c:v>
                      </c:pt>
                      <c:pt idx="59">
                        <c:v>43850</c:v>
                      </c:pt>
                      <c:pt idx="60">
                        <c:v>43857</c:v>
                      </c:pt>
                      <c:pt idx="61">
                        <c:v>43864</c:v>
                      </c:pt>
                      <c:pt idx="62">
                        <c:v>43871</c:v>
                      </c:pt>
                      <c:pt idx="63">
                        <c:v>43878</c:v>
                      </c:pt>
                      <c:pt idx="64">
                        <c:v>43885</c:v>
                      </c:pt>
                      <c:pt idx="65">
                        <c:v>43892</c:v>
                      </c:pt>
                      <c:pt idx="66">
                        <c:v>43899</c:v>
                      </c:pt>
                      <c:pt idx="67">
                        <c:v>43906</c:v>
                      </c:pt>
                      <c:pt idx="68">
                        <c:v>43913</c:v>
                      </c:pt>
                      <c:pt idx="69">
                        <c:v>43920</c:v>
                      </c:pt>
                      <c:pt idx="70">
                        <c:v>43927</c:v>
                      </c:pt>
                      <c:pt idx="71">
                        <c:v>43934</c:v>
                      </c:pt>
                      <c:pt idx="72">
                        <c:v>43941</c:v>
                      </c:pt>
                      <c:pt idx="73">
                        <c:v>43948</c:v>
                      </c:pt>
                      <c:pt idx="74">
                        <c:v>43955</c:v>
                      </c:pt>
                      <c:pt idx="75">
                        <c:v>43962</c:v>
                      </c:pt>
                      <c:pt idx="76">
                        <c:v>43969</c:v>
                      </c:pt>
                      <c:pt idx="77">
                        <c:v>43976</c:v>
                      </c:pt>
                      <c:pt idx="78">
                        <c:v>43983</c:v>
                      </c:pt>
                      <c:pt idx="79">
                        <c:v>43990</c:v>
                      </c:pt>
                      <c:pt idx="80">
                        <c:v>43997</c:v>
                      </c:pt>
                      <c:pt idx="81">
                        <c:v>44004</c:v>
                      </c:pt>
                      <c:pt idx="82">
                        <c:v>44011</c:v>
                      </c:pt>
                      <c:pt idx="83">
                        <c:v>44018</c:v>
                      </c:pt>
                      <c:pt idx="84">
                        <c:v>44025</c:v>
                      </c:pt>
                      <c:pt idx="85">
                        <c:v>44032</c:v>
                      </c:pt>
                      <c:pt idx="86">
                        <c:v>44039</c:v>
                      </c:pt>
                      <c:pt idx="87">
                        <c:v>44046</c:v>
                      </c:pt>
                      <c:pt idx="88">
                        <c:v>44053</c:v>
                      </c:pt>
                      <c:pt idx="89">
                        <c:v>44060</c:v>
                      </c:pt>
                      <c:pt idx="90">
                        <c:v>44067</c:v>
                      </c:pt>
                      <c:pt idx="91">
                        <c:v>44074</c:v>
                      </c:pt>
                      <c:pt idx="92">
                        <c:v>44081</c:v>
                      </c:pt>
                      <c:pt idx="93">
                        <c:v>44088</c:v>
                      </c:pt>
                      <c:pt idx="94">
                        <c:v>44095</c:v>
                      </c:pt>
                      <c:pt idx="95">
                        <c:v>44102</c:v>
                      </c:pt>
                      <c:pt idx="96">
                        <c:v>44109</c:v>
                      </c:pt>
                      <c:pt idx="97">
                        <c:v>44116</c:v>
                      </c:pt>
                      <c:pt idx="98">
                        <c:v>44123</c:v>
                      </c:pt>
                      <c:pt idx="99">
                        <c:v>44130</c:v>
                      </c:pt>
                      <c:pt idx="100">
                        <c:v>44137</c:v>
                      </c:pt>
                      <c:pt idx="101">
                        <c:v>44144</c:v>
                      </c:pt>
                      <c:pt idx="102">
                        <c:v>44151</c:v>
                      </c:pt>
                      <c:pt idx="103">
                        <c:v>44158</c:v>
                      </c:pt>
                      <c:pt idx="104">
                        <c:v>44165</c:v>
                      </c:pt>
                      <c:pt idx="105">
                        <c:v>44172</c:v>
                      </c:pt>
                      <c:pt idx="106">
                        <c:v>44179</c:v>
                      </c:pt>
                      <c:pt idx="107">
                        <c:v>44186</c:v>
                      </c:pt>
                      <c:pt idx="108">
                        <c:v>44193</c:v>
                      </c:pt>
                      <c:pt idx="109">
                        <c:v>44200</c:v>
                      </c:pt>
                      <c:pt idx="110">
                        <c:v>44207</c:v>
                      </c:pt>
                      <c:pt idx="111">
                        <c:v>44214</c:v>
                      </c:pt>
                      <c:pt idx="112">
                        <c:v>44221</c:v>
                      </c:pt>
                      <c:pt idx="113">
                        <c:v>44228</c:v>
                      </c:pt>
                      <c:pt idx="114">
                        <c:v>44235</c:v>
                      </c:pt>
                      <c:pt idx="115">
                        <c:v>44242</c:v>
                      </c:pt>
                      <c:pt idx="116">
                        <c:v>44249</c:v>
                      </c:pt>
                      <c:pt idx="117">
                        <c:v>44256</c:v>
                      </c:pt>
                      <c:pt idx="118">
                        <c:v>44263</c:v>
                      </c:pt>
                      <c:pt idx="119">
                        <c:v>44270</c:v>
                      </c:pt>
                      <c:pt idx="120">
                        <c:v>44277</c:v>
                      </c:pt>
                      <c:pt idx="121">
                        <c:v>44284</c:v>
                      </c:pt>
                      <c:pt idx="122">
                        <c:v>44291</c:v>
                      </c:pt>
                      <c:pt idx="123">
                        <c:v>44298</c:v>
                      </c:pt>
                      <c:pt idx="124">
                        <c:v>44305</c:v>
                      </c:pt>
                      <c:pt idx="125">
                        <c:v>44312</c:v>
                      </c:pt>
                      <c:pt idx="126">
                        <c:v>44319</c:v>
                      </c:pt>
                      <c:pt idx="127">
                        <c:v>44326</c:v>
                      </c:pt>
                      <c:pt idx="128">
                        <c:v>44333</c:v>
                      </c:pt>
                      <c:pt idx="129">
                        <c:v>44340</c:v>
                      </c:pt>
                      <c:pt idx="130">
                        <c:v>44347</c:v>
                      </c:pt>
                      <c:pt idx="131">
                        <c:v>44354</c:v>
                      </c:pt>
                      <c:pt idx="132">
                        <c:v>44361</c:v>
                      </c:pt>
                      <c:pt idx="133">
                        <c:v>44368</c:v>
                      </c:pt>
                      <c:pt idx="134">
                        <c:v>44375</c:v>
                      </c:pt>
                      <c:pt idx="135">
                        <c:v>44382</c:v>
                      </c:pt>
                      <c:pt idx="136">
                        <c:v>44389</c:v>
                      </c:pt>
                      <c:pt idx="137">
                        <c:v>44396</c:v>
                      </c:pt>
                      <c:pt idx="138">
                        <c:v>44403</c:v>
                      </c:pt>
                      <c:pt idx="139">
                        <c:v>44410</c:v>
                      </c:pt>
                      <c:pt idx="140">
                        <c:v>44417</c:v>
                      </c:pt>
                      <c:pt idx="141">
                        <c:v>44424</c:v>
                      </c:pt>
                      <c:pt idx="142">
                        <c:v>44431</c:v>
                      </c:pt>
                      <c:pt idx="143">
                        <c:v>44438</c:v>
                      </c:pt>
                      <c:pt idx="144">
                        <c:v>44445</c:v>
                      </c:pt>
                      <c:pt idx="145">
                        <c:v>44452</c:v>
                      </c:pt>
                      <c:pt idx="146">
                        <c:v>44459</c:v>
                      </c:pt>
                      <c:pt idx="147">
                        <c:v>44466</c:v>
                      </c:pt>
                      <c:pt idx="148">
                        <c:v>44473</c:v>
                      </c:pt>
                      <c:pt idx="149">
                        <c:v>44480</c:v>
                      </c:pt>
                      <c:pt idx="150">
                        <c:v>44487</c:v>
                      </c:pt>
                      <c:pt idx="151">
                        <c:v>44494</c:v>
                      </c:pt>
                      <c:pt idx="152">
                        <c:v>44501</c:v>
                      </c:pt>
                      <c:pt idx="153">
                        <c:v>44508</c:v>
                      </c:pt>
                      <c:pt idx="154">
                        <c:v>44515</c:v>
                      </c:pt>
                      <c:pt idx="155">
                        <c:v>44522</c:v>
                      </c:pt>
                      <c:pt idx="156">
                        <c:v>44529</c:v>
                      </c:pt>
                      <c:pt idx="157">
                        <c:v>44536</c:v>
                      </c:pt>
                      <c:pt idx="158">
                        <c:v>44543</c:v>
                      </c:pt>
                      <c:pt idx="159">
                        <c:v>44550</c:v>
                      </c:pt>
                      <c:pt idx="160">
                        <c:v>44557</c:v>
                      </c:pt>
                      <c:pt idx="161">
                        <c:v>44564</c:v>
                      </c:pt>
                      <c:pt idx="162">
                        <c:v>44571</c:v>
                      </c:pt>
                      <c:pt idx="163">
                        <c:v>44578</c:v>
                      </c:pt>
                      <c:pt idx="164">
                        <c:v>44585</c:v>
                      </c:pt>
                      <c:pt idx="165">
                        <c:v>44592</c:v>
                      </c:pt>
                      <c:pt idx="166">
                        <c:v>44599</c:v>
                      </c:pt>
                      <c:pt idx="167">
                        <c:v>44606</c:v>
                      </c:pt>
                      <c:pt idx="168">
                        <c:v>44613</c:v>
                      </c:pt>
                      <c:pt idx="169">
                        <c:v>44620</c:v>
                      </c:pt>
                      <c:pt idx="170">
                        <c:v>44627</c:v>
                      </c:pt>
                      <c:pt idx="171">
                        <c:v>44634</c:v>
                      </c:pt>
                      <c:pt idx="172">
                        <c:v>44641</c:v>
                      </c:pt>
                      <c:pt idx="173">
                        <c:v>44648</c:v>
                      </c:pt>
                      <c:pt idx="174">
                        <c:v>44655</c:v>
                      </c:pt>
                      <c:pt idx="175">
                        <c:v>44662</c:v>
                      </c:pt>
                      <c:pt idx="176">
                        <c:v>44669</c:v>
                      </c:pt>
                      <c:pt idx="177">
                        <c:v>44676</c:v>
                      </c:pt>
                      <c:pt idx="178">
                        <c:v>44683</c:v>
                      </c:pt>
                      <c:pt idx="179">
                        <c:v>44690</c:v>
                      </c:pt>
                      <c:pt idx="180">
                        <c:v>44697</c:v>
                      </c:pt>
                      <c:pt idx="181">
                        <c:v>44704</c:v>
                      </c:pt>
                      <c:pt idx="182">
                        <c:v>44711</c:v>
                      </c:pt>
                      <c:pt idx="183">
                        <c:v>44718</c:v>
                      </c:pt>
                      <c:pt idx="184">
                        <c:v>44725</c:v>
                      </c:pt>
                      <c:pt idx="185">
                        <c:v>44732</c:v>
                      </c:pt>
                      <c:pt idx="186">
                        <c:v>44739</c:v>
                      </c:pt>
                      <c:pt idx="187">
                        <c:v>44746</c:v>
                      </c:pt>
                      <c:pt idx="188">
                        <c:v>44753</c:v>
                      </c:pt>
                      <c:pt idx="189">
                        <c:v>44760</c:v>
                      </c:pt>
                      <c:pt idx="190">
                        <c:v>44767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'[ggus-tickets.xlsx]Sheet1'!$P$2:$P$193</c15:sqref>
                        </c15:formulaRef>
                      </c:ext>
                    </c:extLst>
                    <c:numCache>
                      <c:formatCode>General</c:formatCode>
                      <c:ptCount val="191"/>
                      <c:pt idx="0">
                        <c:v>0</c:v>
                      </c:pt>
                      <c:pt idx="1">
                        <c:v>1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2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1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9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1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1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1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9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1</c:v>
                      </c:pt>
                      <c:pt idx="160">
                        <c:v>1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1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D289-4C36-9798-0AB4B16EB979}"/>
                  </c:ext>
                </c:extLst>
              </c15:ser>
            </c15:filteredLineSeries>
          </c:ext>
        </c:extLst>
      </c:lineChart>
      <c:dateAx>
        <c:axId val="2085022008"/>
        <c:scaling>
          <c:orientation val="minMax"/>
        </c:scaling>
        <c:delete val="0"/>
        <c:axPos val="b"/>
        <c:numFmt formatCode="[$-409]d\-mmm\-yy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85078824"/>
        <c:crosses val="autoZero"/>
        <c:auto val="0"/>
        <c:lblOffset val="100"/>
        <c:baseTimeUnit val="days"/>
        <c:majorUnit val="1"/>
        <c:majorTimeUnit val="months"/>
        <c:minorUnit val="1"/>
        <c:minorTimeUnit val="months"/>
      </c:dateAx>
      <c:valAx>
        <c:axId val="2085078824"/>
        <c:scaling>
          <c:orientation val="minMax"/>
        </c:scaling>
        <c:delete val="0"/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85022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 w="1270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02.08.22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02.08.22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349200" indent="-349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 marL="685800" indent="-300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99000" indent="-300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76200" indent="-264600"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53400" indent="-264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02.08.22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56317/#5-campaign-on-enabling-srr-on" TargetMode="External"/><Relationship Id="rId2" Type="http://schemas.openxmlformats.org/officeDocument/2006/relationships/hyperlink" Target="https://twiki.cern.ch/twiki/bin/view/LCG/WLCGOpsMinutes220707#SRR_for_federated_stor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ki.cern.ch/twiki/bin/view/LCG/WLCGOpsCoordination" TargetMode="External"/><Relationship Id="rId5" Type="http://schemas.openxmlformats.org/officeDocument/2006/relationships/hyperlink" Target="https://indico.cern.ch/event/1096032/" TargetMode="External"/><Relationship Id="rId4" Type="http://schemas.openxmlformats.org/officeDocument/2006/relationships/hyperlink" Target="https://twiki.cern.ch/twiki/bin/view/LCG/WLCGOpsMinutes220602#Middleware_New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ws/ticket_info.php?ticket=158004" TargetMode="External"/><Relationship Id="rId2" Type="http://schemas.openxmlformats.org/officeDocument/2006/relationships/hyperlink" Target="https://ggus.eu/ws/ticket_info.php?ticket=15795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twiki.cern.ch/twiki/bin/view/LCG/WLCGOperationsMeetings" TargetMode="External"/><Relationship Id="rId5" Type="http://schemas.openxmlformats.org/officeDocument/2006/relationships/hyperlink" Target="https://ggus.eu/ws/ticket_info.php?ticket=155120" TargetMode="External"/><Relationship Id="rId4" Type="http://schemas.openxmlformats.org/officeDocument/2006/relationships/hyperlink" Target="https://ggus.eu/ws/ticket_info.php?ticket=15365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OperationsMeetings" TargetMode="External"/><Relationship Id="rId2" Type="http://schemas.openxmlformats.org/officeDocument/2006/relationships/hyperlink" Target="https://cern.service-now.com/service-portal?id=outage&amp;n=OTG007174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erationsMeeting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ServiceIncident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 dirty="0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Service Report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weeks, 21</a:t>
            </a:r>
            <a:r>
              <a:rPr lang="en-US" sz="2800" baseline="3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June 2022 – 1</a:t>
            </a:r>
            <a:r>
              <a:rPr lang="en-US" sz="2800" baseline="30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August 2022</a:t>
            </a: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WLCG Management Board, 2</a:t>
            </a:r>
            <a:r>
              <a:rPr lang="en-US" sz="3200" baseline="30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32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August 2022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Borja Garrido Bear, Maarten Litmaath</a:t>
            </a:r>
          </a:p>
          <a:p>
            <a: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v1.1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B7AFB6-6933-C943-895E-5FC7891B6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100" dirty="0"/>
              <a:t>These meetings normally are held </a:t>
            </a:r>
            <a:r>
              <a:rPr lang="en-US" sz="3100" dirty="0">
                <a:solidFill>
                  <a:srgbClr val="009900"/>
                </a:solidFill>
              </a:rPr>
              <a:t>once</a:t>
            </a:r>
            <a:r>
              <a:rPr lang="en-US" sz="3100" dirty="0"/>
              <a:t> per month</a:t>
            </a:r>
          </a:p>
          <a:p>
            <a:pPr lvl="1"/>
            <a:r>
              <a:rPr lang="en-US" sz="2700" dirty="0"/>
              <a:t>Usually on the first Thursday</a:t>
            </a:r>
          </a:p>
          <a:p>
            <a:pPr lvl="1"/>
            <a:endParaRPr lang="en-US" sz="2700" dirty="0"/>
          </a:p>
          <a:p>
            <a:r>
              <a:rPr lang="en-US" sz="3100" dirty="0"/>
              <a:t>Each meeting has a </a:t>
            </a:r>
            <a:r>
              <a:rPr lang="en-US" sz="3100" dirty="0">
                <a:solidFill>
                  <a:schemeClr val="tx1"/>
                </a:solidFill>
              </a:rPr>
              <a:t>standard agenda </a:t>
            </a:r>
            <a:r>
              <a:rPr lang="en-US" sz="3100" dirty="0"/>
              <a:t>plus usually at least one </a:t>
            </a:r>
            <a:r>
              <a:rPr lang="en-US" sz="3100" dirty="0">
                <a:solidFill>
                  <a:srgbClr val="009900"/>
                </a:solidFill>
              </a:rPr>
              <a:t>dedicated topic</a:t>
            </a:r>
            <a:r>
              <a:rPr lang="en-US" sz="3100" dirty="0"/>
              <a:t>, announced in advance</a:t>
            </a:r>
          </a:p>
          <a:p>
            <a:endParaRPr lang="en-US" sz="3100" dirty="0"/>
          </a:p>
          <a:p>
            <a:r>
              <a:rPr lang="en-US" sz="3100" dirty="0"/>
              <a:t>Experiments and sites are kindly asked to have the </a:t>
            </a:r>
            <a:r>
              <a:rPr lang="en-US" sz="3100" dirty="0">
                <a:solidFill>
                  <a:srgbClr val="009900"/>
                </a:solidFill>
              </a:rPr>
              <a:t>relevant experts </a:t>
            </a:r>
            <a:r>
              <a:rPr lang="en-US" sz="3100" dirty="0"/>
              <a:t>attend, depending on the topic(s)</a:t>
            </a:r>
          </a:p>
          <a:p>
            <a:endParaRPr lang="en-US" sz="3100" dirty="0"/>
          </a:p>
          <a:p>
            <a:r>
              <a:rPr lang="en-US" sz="3100" dirty="0"/>
              <a:t>Next meeting on September the 1</a:t>
            </a:r>
            <a:r>
              <a:rPr lang="en-US" sz="3100" baseline="30000" dirty="0"/>
              <a:t>st</a:t>
            </a:r>
            <a:endParaRPr lang="en-US" sz="3100" dirty="0"/>
          </a:p>
          <a:p>
            <a:pPr lvl="1"/>
            <a:r>
              <a:rPr lang="en-US" sz="2700" dirty="0"/>
              <a:t>Topic: TBC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2780D4-51CD-E849-B003-5D14E2D37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2"/>
              </a:rPr>
              <a:t>Coordination</a:t>
            </a:r>
            <a:r>
              <a:rPr lang="en-US" dirty="0"/>
              <a:t> meetings</a:t>
            </a:r>
            <a:r>
              <a:rPr lang="en-US" sz="2800" dirty="0"/>
              <a:t> 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D5C8D0-AFB9-C74A-AD23-5393DF146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3567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Smooth start of Run 3 for all the experiments</a:t>
            </a:r>
          </a:p>
          <a:p>
            <a:endParaRPr lang="en-GB" dirty="0"/>
          </a:p>
          <a:p>
            <a:r>
              <a:rPr lang="en-GB" dirty="0">
                <a:hlinkClick r:id="rId2"/>
              </a:rPr>
              <a:t>SRR for federated storage</a:t>
            </a:r>
            <a:endParaRPr lang="en-GB" dirty="0"/>
          </a:p>
          <a:p>
            <a:pPr lvl="1"/>
            <a:r>
              <a:rPr lang="en-GB" dirty="0"/>
              <a:t>Requirements and proposal</a:t>
            </a:r>
          </a:p>
          <a:p>
            <a:pPr lvl="1"/>
            <a:endParaRPr lang="en-GB" dirty="0"/>
          </a:p>
          <a:p>
            <a:r>
              <a:rPr lang="en-GB" dirty="0"/>
              <a:t>Campaign </a:t>
            </a:r>
            <a:r>
              <a:rPr lang="en-GB" dirty="0">
                <a:hlinkClick r:id="rId3"/>
              </a:rPr>
              <a:t>for enabling SRR on the dCache sites</a:t>
            </a:r>
            <a:endParaRPr lang="en-GB" dirty="0"/>
          </a:p>
          <a:p>
            <a:pPr lvl="1"/>
            <a:r>
              <a:rPr lang="en-GB" dirty="0"/>
              <a:t>Majority of sites have enabled SRR on dCache frontend already</a:t>
            </a:r>
          </a:p>
          <a:p>
            <a:pPr lvl="1"/>
            <a:endParaRPr lang="en-GB" dirty="0"/>
          </a:p>
          <a:p>
            <a:r>
              <a:rPr lang="en-GB" dirty="0">
                <a:hlinkClick r:id="rId4"/>
              </a:rPr>
              <a:t>CE token support campaign</a:t>
            </a:r>
            <a:r>
              <a:rPr lang="en-GB" dirty="0"/>
              <a:t> launched on EGI</a:t>
            </a:r>
          </a:p>
          <a:p>
            <a:pPr lvl="1"/>
            <a:r>
              <a:rPr lang="en-GB" dirty="0"/>
              <a:t>73 out of 132 tickets already solved</a:t>
            </a:r>
          </a:p>
          <a:p>
            <a:pPr lvl="1"/>
            <a:endParaRPr lang="en-GB" dirty="0"/>
          </a:p>
          <a:p>
            <a:r>
              <a:rPr lang="en-GB" dirty="0"/>
              <a:t>AuthZ WG update in July </a:t>
            </a:r>
            <a:r>
              <a:rPr lang="en-GB" dirty="0">
                <a:hlinkClick r:id="rId5"/>
              </a:rPr>
              <a:t>GDB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Operations </a:t>
            </a:r>
            <a:r>
              <a:rPr lang="en-US" dirty="0">
                <a:hlinkClick r:id="rId6"/>
              </a:rPr>
              <a:t>Coordination</a:t>
            </a:r>
            <a:r>
              <a:rPr lang="en-US" dirty="0"/>
              <a:t> highlights   (1)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86090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F4EF2-AC6C-234F-AEE8-7B7394C12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ATLAS</a:t>
            </a:r>
          </a:p>
          <a:p>
            <a:pPr lvl="1"/>
            <a:r>
              <a:rPr lang="en-GB" dirty="0"/>
              <a:t>Synchronisation issues between VOMS and IAM</a:t>
            </a:r>
          </a:p>
          <a:p>
            <a:pPr lvl="1"/>
            <a:r>
              <a:rPr lang="en-GB" dirty="0"/>
              <a:t>Issues with DPM sites and latest XRootD 5.4.3 version</a:t>
            </a:r>
          </a:p>
          <a:p>
            <a:pPr lvl="2"/>
            <a:r>
              <a:rPr lang="en-GB" dirty="0"/>
              <a:t>DPM services should use 5.4.2 for now</a:t>
            </a:r>
          </a:p>
          <a:p>
            <a:pPr lvl="2"/>
            <a:endParaRPr lang="en-GB" dirty="0"/>
          </a:p>
          <a:p>
            <a:r>
              <a:rPr lang="en-GB" dirty="0"/>
              <a:t>CMS</a:t>
            </a:r>
          </a:p>
          <a:p>
            <a:pPr lvl="1"/>
            <a:r>
              <a:rPr lang="en-GB" dirty="0"/>
              <a:t>Gitlab authentication issues at CERN affected SAM tests</a:t>
            </a:r>
          </a:p>
          <a:p>
            <a:pPr lvl="1"/>
            <a:endParaRPr lang="en-GB" dirty="0"/>
          </a:p>
          <a:p>
            <a:r>
              <a:rPr lang="en-GB" dirty="0"/>
              <a:t>LHCb</a:t>
            </a:r>
          </a:p>
          <a:p>
            <a:pPr lvl="1"/>
            <a:r>
              <a:rPr lang="en-GB" dirty="0"/>
              <a:t>PIC to CNAF transfer issues due to asymmetric routing </a:t>
            </a:r>
            <a:r>
              <a:rPr lang="en-US" sz="2400" dirty="0"/>
              <a:t>(</a:t>
            </a:r>
            <a:r>
              <a:rPr lang="en-US" sz="2400" dirty="0">
                <a:hlinkClick r:id="rId2"/>
              </a:rPr>
              <a:t>GGUS:157955</a:t>
            </a:r>
            <a:r>
              <a:rPr lang="en-US" sz="2400" dirty="0"/>
              <a:t>, </a:t>
            </a:r>
            <a:r>
              <a:rPr lang="en-US" sz="2400" dirty="0">
                <a:hlinkClick r:id="rId3"/>
              </a:rPr>
              <a:t>GGUS:158004</a:t>
            </a:r>
            <a:r>
              <a:rPr lang="en-US" sz="2400" dirty="0"/>
              <a:t>)</a:t>
            </a:r>
          </a:p>
          <a:p>
            <a:pPr lvl="1"/>
            <a:r>
              <a:rPr lang="en-GB" dirty="0"/>
              <a:t>Ongoing connection issues to SARA </a:t>
            </a:r>
            <a:r>
              <a:rPr lang="en-US" sz="2400" dirty="0"/>
              <a:t>(</a:t>
            </a:r>
            <a:r>
              <a:rPr lang="en-US" sz="2400" dirty="0">
                <a:hlinkClick r:id="rId4"/>
              </a:rPr>
              <a:t>GGUS:153653</a:t>
            </a:r>
            <a:r>
              <a:rPr lang="en-US" sz="2400" dirty="0"/>
              <a:t>)</a:t>
            </a:r>
            <a:endParaRPr lang="en-US" sz="2800" dirty="0"/>
          </a:p>
          <a:p>
            <a:pPr lvl="2"/>
            <a:r>
              <a:rPr lang="en-GB" dirty="0"/>
              <a:t>Investigation ongoing for few months, becoming significant</a:t>
            </a:r>
          </a:p>
          <a:p>
            <a:pPr lvl="1"/>
            <a:r>
              <a:rPr lang="en-GB" dirty="0"/>
              <a:t>Slow deletions at RAL </a:t>
            </a:r>
            <a:r>
              <a:rPr lang="en-US" sz="2400" dirty="0"/>
              <a:t>(</a:t>
            </a:r>
            <a:r>
              <a:rPr lang="en-US" sz="2400" dirty="0">
                <a:hlinkClick r:id="rId5"/>
              </a:rPr>
              <a:t>GGUS:155120</a:t>
            </a:r>
            <a:r>
              <a:rPr lang="en-US" sz="2400" dirty="0"/>
              <a:t>)</a:t>
            </a:r>
          </a:p>
          <a:p>
            <a:pPr lvl="2"/>
            <a:r>
              <a:rPr lang="en-GB" dirty="0"/>
              <a:t>Various aspects have already been / are still being looked into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AD3F0-35D1-E64A-9433-FD1CB7D60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6"/>
              </a:rPr>
              <a:t>Operations</a:t>
            </a:r>
            <a:r>
              <a:rPr lang="en-US" dirty="0"/>
              <a:t>    (1)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50115-647C-4E4C-989D-B4DDE6B77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0293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KIT</a:t>
            </a:r>
          </a:p>
          <a:p>
            <a:pPr lvl="1"/>
            <a:r>
              <a:rPr lang="en-US" dirty="0"/>
              <a:t>New downtimes declared for 29-30 June to downgrade OFED due to incompatibility issues with GPFS storage stack for dCache</a:t>
            </a:r>
          </a:p>
          <a:p>
            <a:pPr lvl="1"/>
            <a:r>
              <a:rPr lang="en-US" dirty="0"/>
              <a:t>Downtime warning declared due to extreme hot weather conditions</a:t>
            </a:r>
          </a:p>
          <a:p>
            <a:pPr lvl="1"/>
            <a:r>
              <a:rPr lang="en-US" dirty="0"/>
              <a:t>Dip in voltage caused problems for several systems on Wednesday July the 20</a:t>
            </a:r>
            <a:r>
              <a:rPr lang="en-US" baseline="30000" dirty="0"/>
              <a:t>th</a:t>
            </a:r>
          </a:p>
          <a:p>
            <a:pPr lvl="1"/>
            <a:endParaRPr lang="en-US" dirty="0"/>
          </a:p>
          <a:p>
            <a:r>
              <a:rPr lang="en-US" dirty="0"/>
              <a:t>Computing</a:t>
            </a:r>
          </a:p>
          <a:p>
            <a:pPr lvl="1"/>
            <a:r>
              <a:rPr lang="en-US" dirty="0"/>
              <a:t>VOMS service incident </a:t>
            </a:r>
            <a:r>
              <a:rPr lang="en-GB" sz="2400" dirty="0">
                <a:solidFill>
                  <a:srgbClr val="0055A0"/>
                </a:solidFill>
              </a:rPr>
              <a:t>(</a:t>
            </a:r>
            <a:r>
              <a:rPr lang="en-GB" sz="2400" dirty="0">
                <a:hlinkClick r:id="rId2"/>
              </a:rPr>
              <a:t>OTG:0071740</a:t>
            </a:r>
            <a:r>
              <a:rPr lang="en-GB" sz="2400" dirty="0">
                <a:solidFill>
                  <a:srgbClr val="0055A0"/>
                </a:solidFill>
              </a:rPr>
              <a:t>)</a:t>
            </a:r>
            <a:endParaRPr lang="en-GB" sz="2400" dirty="0"/>
          </a:p>
          <a:p>
            <a:pPr lvl="1"/>
            <a:r>
              <a:rPr lang="en-US" dirty="0"/>
              <a:t>Upgraded T0 CEs to support token based submission</a:t>
            </a:r>
          </a:p>
          <a:p>
            <a:pPr lvl="1"/>
            <a:endParaRPr lang="en-US" dirty="0"/>
          </a:p>
          <a:p>
            <a:r>
              <a:rPr lang="en-US" dirty="0"/>
              <a:t>Monitoring</a:t>
            </a:r>
          </a:p>
          <a:p>
            <a:pPr lvl="1"/>
            <a:r>
              <a:rPr lang="en-US" dirty="0"/>
              <a:t>New A/R report structure to avoid confusion for the sites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3"/>
              </a:rPr>
              <a:t>Operations</a:t>
            </a:r>
            <a:r>
              <a:rPr lang="en-US" dirty="0"/>
              <a:t>    (2)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3103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A4162E-E4D4-844C-8491-699D8E7E2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Networking</a:t>
            </a:r>
          </a:p>
          <a:p>
            <a:pPr lvl="1"/>
            <a:r>
              <a:rPr lang="en-US" dirty="0"/>
              <a:t>CNAF unreachable from PIC via IPv4</a:t>
            </a:r>
          </a:p>
          <a:p>
            <a:pPr lvl="1"/>
            <a:r>
              <a:rPr lang="en-US" dirty="0"/>
              <a:t>ESNet equipment installation postpones to August/September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D326DA8-0D20-9F43-9492-D49EB4B44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Selected items from </a:t>
            </a:r>
            <a:r>
              <a:rPr lang="en-US" dirty="0">
                <a:hlinkClick r:id="rId2"/>
              </a:rPr>
              <a:t>Operations</a:t>
            </a:r>
            <a:r>
              <a:rPr lang="en-US" dirty="0"/>
              <a:t>    (3)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2ECF95-DEC2-3946-81F2-E4084EEEAC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62732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29BB55-AF58-7747-AC51-ACA92CB5D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new incident report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598919-4EEE-FD41-B648-2F0ADE18C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Incident </a:t>
            </a:r>
            <a:r>
              <a:rPr lang="en-US" dirty="0">
                <a:hlinkClick r:id="rId2"/>
              </a:rPr>
              <a:t>Reports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B6A70-92BB-9A45-B5AB-B70723A084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69607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9AEEA40-E710-304F-9C00-54D68A613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GGUS summary (6 weeks, 20</a:t>
            </a:r>
            <a:r>
              <a:rPr lang="en-US" sz="3200" baseline="30000" dirty="0"/>
              <a:t>th</a:t>
            </a:r>
            <a:r>
              <a:rPr lang="en-US" sz="3200" dirty="0"/>
              <a:t> June – 31</a:t>
            </a:r>
            <a:r>
              <a:rPr lang="en-US" sz="3200" baseline="30000" dirty="0"/>
              <a:t>st</a:t>
            </a:r>
            <a:r>
              <a:rPr lang="en-US" sz="3200" dirty="0"/>
              <a:t> July)</a:t>
            </a:r>
            <a:endParaRPr lang="en-CH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5A2A0F-6314-864C-A88A-064CBFBE27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8</a:t>
            </a:fld>
            <a:endParaRPr lang="en-CH"/>
          </a:p>
        </p:txBody>
      </p:sp>
      <p:graphicFrame>
        <p:nvGraphicFramePr>
          <p:cNvPr id="7" name="Group 54">
            <a:extLst>
              <a:ext uri="{FF2B5EF4-FFF2-40B4-BE49-F238E27FC236}">
                <a16:creationId xmlns:a16="http://schemas.microsoft.com/office/drawing/2014/main" id="{AEB76B14-794E-0744-C94C-7FEBE10D11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423154"/>
              </p:ext>
            </p:extLst>
          </p:nvPr>
        </p:nvGraphicFramePr>
        <p:xfrm>
          <a:off x="2736730" y="729274"/>
          <a:ext cx="7086594" cy="2363365"/>
        </p:xfrm>
        <a:graphic>
          <a:graphicData uri="http://schemas.openxmlformats.org/drawingml/2006/table">
            <a:tbl>
              <a:tblPr/>
              <a:tblGrid>
                <a:gridCol w="1198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14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5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47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59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015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VO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User 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Team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Alarm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</a:rPr>
                        <a:t>Total</a:t>
                      </a:r>
                      <a:endParaRPr dirty="0"/>
                    </a:p>
                  </a:txBody>
                  <a:tcPr marL="45720" marR="45720">
                    <a:lnB w="38100" algn="ctr">
                      <a:solidFill>
                        <a:srgbClr val="FFFFFF"/>
                      </a:solidFill>
                    </a:lnB>
                    <a:solidFill>
                      <a:srgbClr val="2C7C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ALICE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dirty="0"/>
                    </a:p>
                  </a:txBody>
                  <a:tcPr marL="45720" marR="45720">
                    <a:lnT w="38100" algn="ctr">
                      <a:solidFill>
                        <a:srgbClr val="FFFFFF"/>
                      </a:solidFill>
                    </a:lnT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ATLAS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12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85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97</a:t>
                      </a:r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CMS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99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99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LHCb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25</a:t>
                      </a:r>
                      <a:endParaRPr dirty="0"/>
                    </a:p>
                  </a:txBody>
                  <a:tcPr marL="45720" marR="45720">
                    <a:solidFill>
                      <a:srgbClr val="ECF7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4350">
                <a:tc>
                  <a:txBody>
                    <a:bodyPr/>
                    <a:lstStyle/>
                    <a:p>
                      <a:pPr algn="ct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 dirty="0">
                          <a:latin typeface="Tahoma"/>
                          <a:ea typeface="Tahoma"/>
                          <a:cs typeface="Tahoma"/>
                        </a:rPr>
                        <a:t>Totals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115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111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dirty="0">
                          <a:solidFill>
                            <a:srgbClr val="0055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pl-PL" dirty="0">
                          <a:solidFill>
                            <a:srgbClr val="0055A0"/>
                          </a:solidFill>
                          <a:latin typeface="Times New Roman"/>
                          <a:cs typeface="Times New Roman"/>
                        </a:rPr>
                        <a:t>226</a:t>
                      </a:r>
                      <a:endParaRPr dirty="0"/>
                    </a:p>
                  </a:txBody>
                  <a:tcPr marL="45720" marR="45720">
                    <a:solidFill>
                      <a:srgbClr val="D8E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24B3A9A-7D46-433E-DA27-E18D6E25DF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9272453"/>
              </p:ext>
            </p:extLst>
          </p:nvPr>
        </p:nvGraphicFramePr>
        <p:xfrm>
          <a:off x="1801881" y="3132735"/>
          <a:ext cx="8925113" cy="3140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763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413</Words>
  <Application>Microsoft Macintosh PowerPoint</Application>
  <PresentationFormat>Widescreen</PresentationFormat>
  <Paragraphs>97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PowerPoint Presentation</vt:lpstr>
      <vt:lpstr>Operations Coordination meetings </vt:lpstr>
      <vt:lpstr>Operations Coordination highlights   (1)</vt:lpstr>
      <vt:lpstr>Selected items from Operations    (1)</vt:lpstr>
      <vt:lpstr>Selected items from Operations    (2)</vt:lpstr>
      <vt:lpstr>Selected items from Operations    (3)</vt:lpstr>
      <vt:lpstr>Service Incident Reports</vt:lpstr>
      <vt:lpstr>GGUS summary (6 weeks, 20th June – 31st July)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18</cp:revision>
  <dcterms:created xsi:type="dcterms:W3CDTF">2021-04-05T16:54:44Z</dcterms:created>
  <dcterms:modified xsi:type="dcterms:W3CDTF">2022-08-02T19:13:17Z</dcterms:modified>
</cp:coreProperties>
</file>