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2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6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</p:sldIdLst>
  <p:sldSz cy="5143500" cx="9144000"/>
  <p:notesSz cx="6858000" cy="9144000"/>
  <p:embeddedFontLst>
    <p:embeddedFont>
      <p:font typeface="Roboto"/>
      <p:regular r:id="rId15"/>
      <p:bold r:id="rId16"/>
      <p:italic r:id="rId17"/>
      <p:boldItalic r:id="rId18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font" Target="fonts/Roboto-regular.fntdata"/><Relationship Id="rId14" Type="http://schemas.openxmlformats.org/officeDocument/2006/relationships/slide" Target="slides/slide9.xml"/><Relationship Id="rId17" Type="http://schemas.openxmlformats.org/officeDocument/2006/relationships/font" Target="fonts/Roboto-italic.fntdata"/><Relationship Id="rId16" Type="http://schemas.openxmlformats.org/officeDocument/2006/relationships/font" Target="fonts/Roboto-bold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18" Type="http://schemas.openxmlformats.org/officeDocument/2006/relationships/font" Target="fonts/Roboto-boldItalic.fntdata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6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8" name="Google Shape;158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3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g1348e505476_0_15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5" name="Google Shape;165;g1348e505476_0_15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g1349e7be8f5_0_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3" name="Google Shape;183;g1349e7be8f5_0_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9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Google Shape;190;g13e906718ab_0_1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1" name="Google Shape;191;g13e906718ab_0_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9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Google Shape;200;g1349e7be8f5_0_1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1" name="Google Shape;201;g1349e7be8f5_0_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4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Google Shape;215;g1349e7be8f5_0_1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6" name="Google Shape;216;g1349e7be8f5_0_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Google Shape;232;g13dd0057e9d_0_1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3" name="Google Shape;233;g13dd0057e9d_0_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4" name="Shape 2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Google Shape;245;g13e906718ab_0_2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6" name="Google Shape;246;g13e906718ab_0_2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1" name="Shape 2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" name="Google Shape;252;g1349e7be8f5_0_2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3" name="Google Shape;253;g1349e7be8f5_0_2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 with logo" showMasterSp="0">
  <p:cSld name="Title Slide with logo">
    <p:bg>
      <p:bgPr>
        <a:solidFill>
          <a:schemeClr val="dk1"/>
        </a:solidFill>
      </p:bgPr>
    </p:bg>
    <p:spTree>
      <p:nvGrpSpPr>
        <p:cNvPr id="12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logooutline.eps" id="13" name="Google Shape;13;p2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3829598" y="532588"/>
            <a:ext cx="1492817" cy="1477814"/>
          </a:xfrm>
          <a:prstGeom prst="rect">
            <a:avLst/>
          </a:prstGeom>
          <a:noFill/>
          <a:ln>
            <a:noFill/>
          </a:ln>
        </p:spPr>
      </p:pic>
      <p:sp>
        <p:nvSpPr>
          <p:cNvPr id="14" name="Google Shape;14;p2"/>
          <p:cNvSpPr txBox="1"/>
          <p:nvPr>
            <p:ph type="ctrTitle"/>
          </p:nvPr>
        </p:nvSpPr>
        <p:spPr>
          <a:xfrm>
            <a:off x="305990" y="2571750"/>
            <a:ext cx="8532000" cy="1614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800"/>
              <a:buFont typeface="Arial"/>
              <a:buNone/>
              <a:defRPr sz="38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5" name="Google Shape;15;p2"/>
          <p:cNvSpPr txBox="1"/>
          <p:nvPr>
            <p:ph idx="1" type="subTitle"/>
          </p:nvPr>
        </p:nvSpPr>
        <p:spPr>
          <a:xfrm>
            <a:off x="305991" y="4275189"/>
            <a:ext cx="8532000" cy="602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Clr>
                <a:schemeClr val="lt1"/>
              </a:buClr>
              <a:buSzPts val="1500"/>
              <a:buNone/>
              <a:defRPr b="0" sz="15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500"/>
              <a:buNone/>
              <a:defRPr sz="1500"/>
            </a:lvl2pPr>
            <a:lvl3pPr lvl="2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None/>
              <a:defRPr sz="1400"/>
            </a:lvl3pPr>
            <a:lvl4pPr lvl="3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200"/>
              <a:buNone/>
              <a:defRPr sz="1200"/>
            </a:lvl4pPr>
            <a:lvl5pPr lvl="4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200"/>
              <a:buNone/>
              <a:defRPr sz="1200"/>
            </a:lvl5pPr>
            <a:lvl6pPr lvl="5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6pPr>
            <a:lvl7pPr lvl="6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7pPr>
            <a:lvl8pPr lvl="7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8pPr>
            <a:lvl9pPr lvl="8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1620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ubtitles and 2 Pictures ">
  <p:cSld name="Subtitles and 2 Pictures "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1"/>
          <p:cNvSpPr txBox="1"/>
          <p:nvPr>
            <p:ph type="title"/>
          </p:nvPr>
        </p:nvSpPr>
        <p:spPr>
          <a:xfrm>
            <a:off x="305991" y="273844"/>
            <a:ext cx="8535600" cy="813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73" name="Google Shape;73;p11"/>
          <p:cNvSpPr txBox="1"/>
          <p:nvPr>
            <p:ph idx="1" type="body"/>
          </p:nvPr>
        </p:nvSpPr>
        <p:spPr>
          <a:xfrm>
            <a:off x="305990" y="1194197"/>
            <a:ext cx="4212300" cy="501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Clr>
                <a:schemeClr val="accent2"/>
              </a:buClr>
              <a:buSzPts val="1800"/>
              <a:buNone/>
              <a:defRPr b="1" sz="1800">
                <a:solidFill>
                  <a:schemeClr val="accent2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500"/>
              <a:buNone/>
              <a:defRPr b="1" sz="1500"/>
            </a:lvl2pPr>
            <a:lvl3pPr indent="-228600" lvl="2" marL="1371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None/>
              <a:defRPr b="1" sz="1400"/>
            </a:lvl3pPr>
            <a:lvl4pPr indent="-228600" lvl="3" marL="18288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200"/>
              <a:buNone/>
              <a:defRPr b="1" sz="1200"/>
            </a:lvl4pPr>
            <a:lvl5pPr indent="-22860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200"/>
              <a:buNone/>
              <a:defRPr b="1" sz="1200"/>
            </a:lvl5pPr>
            <a:lvl6pPr indent="-2286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6pPr>
            <a:lvl7pPr indent="-2286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7pPr>
            <a:lvl8pPr indent="-2286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8pPr>
            <a:lvl9pPr indent="-22860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9pPr>
          </a:lstStyle>
          <a:p/>
        </p:txBody>
      </p:sp>
      <p:sp>
        <p:nvSpPr>
          <p:cNvPr id="74" name="Google Shape;74;p11"/>
          <p:cNvSpPr txBox="1"/>
          <p:nvPr>
            <p:ph idx="2" type="body"/>
          </p:nvPr>
        </p:nvSpPr>
        <p:spPr>
          <a:xfrm>
            <a:off x="4629150" y="1203725"/>
            <a:ext cx="4212600" cy="491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Clr>
                <a:schemeClr val="accent2"/>
              </a:buClr>
              <a:buSzPts val="1800"/>
              <a:buNone/>
              <a:defRPr b="1" sz="1800">
                <a:solidFill>
                  <a:schemeClr val="accent2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500"/>
              <a:buNone/>
              <a:defRPr b="1" sz="1500"/>
            </a:lvl2pPr>
            <a:lvl3pPr indent="-228600" lvl="2" marL="1371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None/>
              <a:defRPr b="1" sz="1400"/>
            </a:lvl3pPr>
            <a:lvl4pPr indent="-228600" lvl="3" marL="18288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200"/>
              <a:buNone/>
              <a:defRPr b="1" sz="1200"/>
            </a:lvl4pPr>
            <a:lvl5pPr indent="-22860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200"/>
              <a:buNone/>
              <a:defRPr b="1" sz="1200"/>
            </a:lvl5pPr>
            <a:lvl6pPr indent="-2286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6pPr>
            <a:lvl7pPr indent="-2286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7pPr>
            <a:lvl8pPr indent="-2286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8pPr>
            <a:lvl9pPr indent="-22860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9pPr>
          </a:lstStyle>
          <a:p/>
        </p:txBody>
      </p:sp>
      <p:sp>
        <p:nvSpPr>
          <p:cNvPr id="75" name="Google Shape;75;p11"/>
          <p:cNvSpPr/>
          <p:nvPr>
            <p:ph idx="3" type="pic"/>
          </p:nvPr>
        </p:nvSpPr>
        <p:spPr>
          <a:xfrm>
            <a:off x="305991" y="1815703"/>
            <a:ext cx="4212300" cy="2835000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76" name="Google Shape;76;p11"/>
          <p:cNvSpPr txBox="1"/>
          <p:nvPr>
            <p:ph idx="10" type="dt"/>
          </p:nvPr>
        </p:nvSpPr>
        <p:spPr>
          <a:xfrm>
            <a:off x="1930574" y="4763138"/>
            <a:ext cx="11568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77" name="Google Shape;77;p11"/>
          <p:cNvSpPr txBox="1"/>
          <p:nvPr>
            <p:ph idx="11" type="ftr"/>
          </p:nvPr>
        </p:nvSpPr>
        <p:spPr>
          <a:xfrm>
            <a:off x="3194446" y="4767263"/>
            <a:ext cx="49293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78" name="Google Shape;78;p11"/>
          <p:cNvSpPr txBox="1"/>
          <p:nvPr>
            <p:ph idx="12" type="sldNum"/>
          </p:nvPr>
        </p:nvSpPr>
        <p:spPr>
          <a:xfrm>
            <a:off x="8330660" y="4767263"/>
            <a:ext cx="5109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79" name="Google Shape;79;p11"/>
          <p:cNvSpPr/>
          <p:nvPr>
            <p:ph idx="4" type="pic"/>
          </p:nvPr>
        </p:nvSpPr>
        <p:spPr>
          <a:xfrm>
            <a:off x="4629150" y="1815703"/>
            <a:ext cx="4212300" cy="2835000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</p:spTree>
  </p:cSld>
  <p:clrMapOvr>
    <a:masterClrMapping/>
  </p:clrMapOvr>
  <p:extLst>
    <p:ext uri="{DCECCB84-F9BA-43D5-87BE-67443E8EF086}">
      <p15:sldGuideLst>
        <p15:guide id="1" orient="horz" pos="1075">
          <p15:clr>
            <a:srgbClr val="FBAE40"/>
          </p15:clr>
        </p15:guide>
        <p15:guide id="2" orient="horz" pos="1144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ext and 4 Pictures">
  <p:cSld name="Text and 4 Pictures"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2"/>
          <p:cNvSpPr txBox="1"/>
          <p:nvPr>
            <p:ph type="title"/>
          </p:nvPr>
        </p:nvSpPr>
        <p:spPr>
          <a:xfrm>
            <a:off x="305992" y="280195"/>
            <a:ext cx="8532000" cy="799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82" name="Google Shape;82;p12"/>
          <p:cNvSpPr txBox="1"/>
          <p:nvPr>
            <p:ph idx="1" type="body"/>
          </p:nvPr>
        </p:nvSpPr>
        <p:spPr>
          <a:xfrm>
            <a:off x="305990" y="1198993"/>
            <a:ext cx="2781300" cy="3456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Clr>
                <a:srgbClr val="171717"/>
              </a:buClr>
              <a:buSzPts val="1600"/>
              <a:buNone/>
              <a:defRPr>
                <a:solidFill>
                  <a:srgbClr val="171717"/>
                </a:solidFill>
              </a:defRPr>
            </a:lvl1pPr>
            <a:lvl2pPr indent="-317500" lvl="1" marL="914400" algn="l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2pPr>
            <a:lvl3pPr indent="-317500" lvl="2" marL="1371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3pPr>
            <a:lvl4pPr indent="-317500" lvl="3" marL="18288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4pPr>
            <a:lvl5pPr indent="-31750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400"/>
              <a:buChar char="•"/>
              <a:defRPr/>
            </a:lvl5pPr>
            <a:lvl6pPr indent="-3175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83" name="Google Shape;83;p12"/>
          <p:cNvSpPr txBox="1"/>
          <p:nvPr>
            <p:ph idx="10" type="dt"/>
          </p:nvPr>
        </p:nvSpPr>
        <p:spPr>
          <a:xfrm>
            <a:off x="1930574" y="4763138"/>
            <a:ext cx="11568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84" name="Google Shape;84;p12"/>
          <p:cNvSpPr txBox="1"/>
          <p:nvPr>
            <p:ph idx="11" type="ftr"/>
          </p:nvPr>
        </p:nvSpPr>
        <p:spPr>
          <a:xfrm>
            <a:off x="3194446" y="4767263"/>
            <a:ext cx="49293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85" name="Google Shape;85;p12"/>
          <p:cNvSpPr txBox="1"/>
          <p:nvPr>
            <p:ph idx="12" type="sldNum"/>
          </p:nvPr>
        </p:nvSpPr>
        <p:spPr>
          <a:xfrm>
            <a:off x="8330660" y="4767263"/>
            <a:ext cx="5109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86" name="Google Shape;86;p12"/>
          <p:cNvSpPr/>
          <p:nvPr>
            <p:ph idx="2" type="pic"/>
          </p:nvPr>
        </p:nvSpPr>
        <p:spPr>
          <a:xfrm>
            <a:off x="6056710" y="1194197"/>
            <a:ext cx="2781300" cy="1674000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87" name="Google Shape;87;p12"/>
          <p:cNvSpPr/>
          <p:nvPr>
            <p:ph idx="3" type="pic"/>
          </p:nvPr>
        </p:nvSpPr>
        <p:spPr>
          <a:xfrm>
            <a:off x="6093511" y="2977277"/>
            <a:ext cx="2744400" cy="1674000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88" name="Google Shape;88;p12"/>
          <p:cNvSpPr/>
          <p:nvPr>
            <p:ph idx="4" type="pic"/>
          </p:nvPr>
        </p:nvSpPr>
        <p:spPr>
          <a:xfrm>
            <a:off x="3194447" y="1194197"/>
            <a:ext cx="2744400" cy="1674000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89" name="Google Shape;89;p12"/>
          <p:cNvSpPr/>
          <p:nvPr>
            <p:ph idx="5" type="pic"/>
          </p:nvPr>
        </p:nvSpPr>
        <p:spPr>
          <a:xfrm>
            <a:off x="3194447" y="2983511"/>
            <a:ext cx="2744400" cy="1674000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ubtitle and 3 Pictures">
  <p:cSld name="Subtitle and 3 Pictures"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13"/>
          <p:cNvSpPr txBox="1"/>
          <p:nvPr>
            <p:ph type="title"/>
          </p:nvPr>
        </p:nvSpPr>
        <p:spPr>
          <a:xfrm>
            <a:off x="305991" y="273844"/>
            <a:ext cx="8535600" cy="813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92" name="Google Shape;92;p13"/>
          <p:cNvSpPr txBox="1"/>
          <p:nvPr>
            <p:ph idx="1" type="body"/>
          </p:nvPr>
        </p:nvSpPr>
        <p:spPr>
          <a:xfrm>
            <a:off x="305990" y="1194197"/>
            <a:ext cx="2781300" cy="501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b="1" sz="1600">
                <a:solidFill>
                  <a:schemeClr val="accent2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500"/>
              <a:buNone/>
              <a:defRPr b="1" sz="1500"/>
            </a:lvl2pPr>
            <a:lvl3pPr indent="-228600" lvl="2" marL="1371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None/>
              <a:defRPr b="1" sz="1400"/>
            </a:lvl3pPr>
            <a:lvl4pPr indent="-228600" lvl="3" marL="18288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200"/>
              <a:buNone/>
              <a:defRPr b="1" sz="1200"/>
            </a:lvl4pPr>
            <a:lvl5pPr indent="-22860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200"/>
              <a:buNone/>
              <a:defRPr b="1" sz="1200"/>
            </a:lvl5pPr>
            <a:lvl6pPr indent="-2286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6pPr>
            <a:lvl7pPr indent="-2286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7pPr>
            <a:lvl8pPr indent="-2286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8pPr>
            <a:lvl9pPr indent="-22860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9pPr>
          </a:lstStyle>
          <a:p/>
        </p:txBody>
      </p:sp>
      <p:sp>
        <p:nvSpPr>
          <p:cNvPr id="93" name="Google Shape;93;p13"/>
          <p:cNvSpPr txBox="1"/>
          <p:nvPr>
            <p:ph idx="2" type="body"/>
          </p:nvPr>
        </p:nvSpPr>
        <p:spPr>
          <a:xfrm>
            <a:off x="6056709" y="1203725"/>
            <a:ext cx="2784900" cy="491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SzPts val="1800"/>
              <a:buNone/>
              <a:defRPr b="1" sz="1800">
                <a:solidFill>
                  <a:schemeClr val="accent2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500"/>
              <a:buNone/>
              <a:defRPr b="1" sz="1500"/>
            </a:lvl2pPr>
            <a:lvl3pPr indent="-228600" lvl="2" marL="1371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None/>
              <a:defRPr b="1" sz="1400"/>
            </a:lvl3pPr>
            <a:lvl4pPr indent="-228600" lvl="3" marL="18288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200"/>
              <a:buNone/>
              <a:defRPr b="1" sz="1200"/>
            </a:lvl4pPr>
            <a:lvl5pPr indent="-22860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200"/>
              <a:buNone/>
              <a:defRPr b="1" sz="1200"/>
            </a:lvl5pPr>
            <a:lvl6pPr indent="-2286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6pPr>
            <a:lvl7pPr indent="-2286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7pPr>
            <a:lvl8pPr indent="-2286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8pPr>
            <a:lvl9pPr indent="-22860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9pPr>
          </a:lstStyle>
          <a:p/>
        </p:txBody>
      </p:sp>
      <p:sp>
        <p:nvSpPr>
          <p:cNvPr id="94" name="Google Shape;94;p13"/>
          <p:cNvSpPr/>
          <p:nvPr>
            <p:ph idx="3" type="pic"/>
          </p:nvPr>
        </p:nvSpPr>
        <p:spPr>
          <a:xfrm>
            <a:off x="305992" y="1815703"/>
            <a:ext cx="2781300" cy="2835000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95" name="Google Shape;95;p13"/>
          <p:cNvSpPr/>
          <p:nvPr>
            <p:ph idx="4" type="pic"/>
          </p:nvPr>
        </p:nvSpPr>
        <p:spPr>
          <a:xfrm>
            <a:off x="6056710" y="1812131"/>
            <a:ext cx="2784900" cy="2835000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96" name="Google Shape;96;p13"/>
          <p:cNvSpPr txBox="1"/>
          <p:nvPr>
            <p:ph idx="5" type="body"/>
          </p:nvPr>
        </p:nvSpPr>
        <p:spPr>
          <a:xfrm>
            <a:off x="3190385" y="1200920"/>
            <a:ext cx="2781300" cy="501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b="1" sz="1600">
                <a:solidFill>
                  <a:schemeClr val="accent2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500"/>
              <a:buNone/>
              <a:defRPr b="1" sz="1500"/>
            </a:lvl2pPr>
            <a:lvl3pPr indent="-228600" lvl="2" marL="1371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None/>
              <a:defRPr b="1" sz="1400"/>
            </a:lvl3pPr>
            <a:lvl4pPr indent="-228600" lvl="3" marL="18288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200"/>
              <a:buNone/>
              <a:defRPr b="1" sz="1200"/>
            </a:lvl4pPr>
            <a:lvl5pPr indent="-22860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200"/>
              <a:buNone/>
              <a:defRPr b="1" sz="1200"/>
            </a:lvl5pPr>
            <a:lvl6pPr indent="-2286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6pPr>
            <a:lvl7pPr indent="-2286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7pPr>
            <a:lvl8pPr indent="-2286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8pPr>
            <a:lvl9pPr indent="-22860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9pPr>
          </a:lstStyle>
          <a:p/>
        </p:txBody>
      </p:sp>
      <p:sp>
        <p:nvSpPr>
          <p:cNvPr id="97" name="Google Shape;97;p13"/>
          <p:cNvSpPr/>
          <p:nvPr>
            <p:ph idx="6" type="pic"/>
          </p:nvPr>
        </p:nvSpPr>
        <p:spPr>
          <a:xfrm>
            <a:off x="3190386" y="1822427"/>
            <a:ext cx="2781300" cy="2835000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98" name="Google Shape;98;p13"/>
          <p:cNvSpPr txBox="1"/>
          <p:nvPr>
            <p:ph idx="10" type="dt"/>
          </p:nvPr>
        </p:nvSpPr>
        <p:spPr>
          <a:xfrm>
            <a:off x="1930574" y="4763138"/>
            <a:ext cx="11568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99" name="Google Shape;99;p13"/>
          <p:cNvSpPr txBox="1"/>
          <p:nvPr>
            <p:ph idx="11" type="ftr"/>
          </p:nvPr>
        </p:nvSpPr>
        <p:spPr>
          <a:xfrm>
            <a:off x="3194446" y="4767263"/>
            <a:ext cx="49293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00" name="Google Shape;100;p13"/>
          <p:cNvSpPr txBox="1"/>
          <p:nvPr>
            <p:ph idx="12" type="sldNum"/>
          </p:nvPr>
        </p:nvSpPr>
        <p:spPr>
          <a:xfrm>
            <a:off x="8330660" y="4767263"/>
            <a:ext cx="5109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  <p:extLst>
    <p:ext uri="{DCECCB84-F9BA-43D5-87BE-67443E8EF086}">
      <p15:sldGuideLst>
        <p15:guide id="1" orient="horz" pos="1075">
          <p15:clr>
            <a:srgbClr val="FBAE40"/>
          </p15:clr>
        </p15:guide>
        <p15:guide id="2" orient="horz" pos="1144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ext and 3 Pictures with boxes">
  <p:cSld name="Text and 3 Pictures with boxes"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14"/>
          <p:cNvSpPr txBox="1"/>
          <p:nvPr>
            <p:ph type="title"/>
          </p:nvPr>
        </p:nvSpPr>
        <p:spPr>
          <a:xfrm>
            <a:off x="305991" y="273844"/>
            <a:ext cx="8535600" cy="813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03" name="Google Shape;103;p14"/>
          <p:cNvSpPr txBox="1"/>
          <p:nvPr>
            <p:ph idx="1" type="body"/>
          </p:nvPr>
        </p:nvSpPr>
        <p:spPr>
          <a:xfrm>
            <a:off x="3087290" y="1201032"/>
            <a:ext cx="2970000" cy="8484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27000" lIns="27000" spcFirstLastPara="1" rIns="27000" wrap="square" tIns="27000">
            <a:noAutofit/>
          </a:bodyPr>
          <a:lstStyle>
            <a:lvl1pPr indent="-228600" lvl="0" marL="45720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0" sz="1600">
                <a:solidFill>
                  <a:schemeClr val="lt1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500"/>
              <a:buNone/>
              <a:defRPr b="1" sz="1500"/>
            </a:lvl2pPr>
            <a:lvl3pPr indent="-228600" lvl="2" marL="1371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None/>
              <a:defRPr b="1" sz="1400"/>
            </a:lvl3pPr>
            <a:lvl4pPr indent="-228600" lvl="3" marL="18288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200"/>
              <a:buNone/>
              <a:defRPr b="1" sz="1200"/>
            </a:lvl4pPr>
            <a:lvl5pPr indent="-22860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200"/>
              <a:buNone/>
              <a:defRPr b="1" sz="1200"/>
            </a:lvl5pPr>
            <a:lvl6pPr indent="-2286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6pPr>
            <a:lvl7pPr indent="-2286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7pPr>
            <a:lvl8pPr indent="-2286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8pPr>
            <a:lvl9pPr indent="-22860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9pPr>
          </a:lstStyle>
          <a:p/>
        </p:txBody>
      </p:sp>
      <p:sp>
        <p:nvSpPr>
          <p:cNvPr id="104" name="Google Shape;104;p14"/>
          <p:cNvSpPr/>
          <p:nvPr>
            <p:ph idx="2" type="pic"/>
          </p:nvPr>
        </p:nvSpPr>
        <p:spPr>
          <a:xfrm>
            <a:off x="3087290" y="2049332"/>
            <a:ext cx="2969400" cy="2607900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105" name="Google Shape;105;p14"/>
          <p:cNvSpPr txBox="1"/>
          <p:nvPr>
            <p:ph idx="10" type="dt"/>
          </p:nvPr>
        </p:nvSpPr>
        <p:spPr>
          <a:xfrm>
            <a:off x="1930574" y="4763138"/>
            <a:ext cx="11568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06" name="Google Shape;106;p14"/>
          <p:cNvSpPr txBox="1"/>
          <p:nvPr>
            <p:ph idx="11" type="ftr"/>
          </p:nvPr>
        </p:nvSpPr>
        <p:spPr>
          <a:xfrm>
            <a:off x="3194446" y="4767263"/>
            <a:ext cx="49293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07" name="Google Shape;107;p14"/>
          <p:cNvSpPr txBox="1"/>
          <p:nvPr>
            <p:ph idx="12" type="sldNum"/>
          </p:nvPr>
        </p:nvSpPr>
        <p:spPr>
          <a:xfrm>
            <a:off x="8330660" y="4767263"/>
            <a:ext cx="5109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08" name="Google Shape;108;p14"/>
          <p:cNvSpPr txBox="1"/>
          <p:nvPr>
            <p:ph idx="3" type="body"/>
          </p:nvPr>
        </p:nvSpPr>
        <p:spPr>
          <a:xfrm>
            <a:off x="2456" y="3808893"/>
            <a:ext cx="2970000" cy="8484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27000" lIns="27000" spcFirstLastPara="1" rIns="27000" wrap="square" tIns="27000">
            <a:noAutofit/>
          </a:bodyPr>
          <a:lstStyle>
            <a:lvl1pPr indent="-228600" lvl="0" marL="45720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0" sz="1600">
                <a:solidFill>
                  <a:schemeClr val="lt1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500"/>
              <a:buNone/>
              <a:defRPr b="1" sz="1500"/>
            </a:lvl2pPr>
            <a:lvl3pPr indent="-228600" lvl="2" marL="1371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None/>
              <a:defRPr b="1" sz="1400"/>
            </a:lvl3pPr>
            <a:lvl4pPr indent="-228600" lvl="3" marL="18288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200"/>
              <a:buNone/>
              <a:defRPr b="1" sz="1200"/>
            </a:lvl4pPr>
            <a:lvl5pPr indent="-22860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200"/>
              <a:buNone/>
              <a:defRPr b="1" sz="1200"/>
            </a:lvl5pPr>
            <a:lvl6pPr indent="-2286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6pPr>
            <a:lvl7pPr indent="-2286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7pPr>
            <a:lvl8pPr indent="-2286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8pPr>
            <a:lvl9pPr indent="-22860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9pPr>
          </a:lstStyle>
          <a:p/>
        </p:txBody>
      </p:sp>
      <p:sp>
        <p:nvSpPr>
          <p:cNvPr id="109" name="Google Shape;109;p14"/>
          <p:cNvSpPr/>
          <p:nvPr>
            <p:ph idx="4" type="pic"/>
          </p:nvPr>
        </p:nvSpPr>
        <p:spPr>
          <a:xfrm>
            <a:off x="3038" y="1201032"/>
            <a:ext cx="2969400" cy="2607900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110" name="Google Shape;110;p14"/>
          <p:cNvSpPr txBox="1"/>
          <p:nvPr>
            <p:ph idx="5" type="body"/>
          </p:nvPr>
        </p:nvSpPr>
        <p:spPr>
          <a:xfrm>
            <a:off x="6174291" y="3808893"/>
            <a:ext cx="2970000" cy="8484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27000" lIns="27000" spcFirstLastPara="1" rIns="27000" wrap="square" tIns="27000">
            <a:noAutofit/>
          </a:bodyPr>
          <a:lstStyle>
            <a:lvl1pPr indent="-228600" lvl="0" marL="45720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0" sz="1600">
                <a:solidFill>
                  <a:schemeClr val="lt1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500"/>
              <a:buNone/>
              <a:defRPr b="1" sz="1500"/>
            </a:lvl2pPr>
            <a:lvl3pPr indent="-228600" lvl="2" marL="1371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None/>
              <a:defRPr b="1" sz="1400"/>
            </a:lvl3pPr>
            <a:lvl4pPr indent="-228600" lvl="3" marL="18288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200"/>
              <a:buNone/>
              <a:defRPr b="1" sz="1200"/>
            </a:lvl4pPr>
            <a:lvl5pPr indent="-22860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200"/>
              <a:buNone/>
              <a:defRPr b="1" sz="1200"/>
            </a:lvl5pPr>
            <a:lvl6pPr indent="-2286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6pPr>
            <a:lvl7pPr indent="-2286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7pPr>
            <a:lvl8pPr indent="-2286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8pPr>
            <a:lvl9pPr indent="-22860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9pPr>
          </a:lstStyle>
          <a:p/>
        </p:txBody>
      </p:sp>
      <p:sp>
        <p:nvSpPr>
          <p:cNvPr id="111" name="Google Shape;111;p14"/>
          <p:cNvSpPr/>
          <p:nvPr>
            <p:ph idx="6" type="pic"/>
          </p:nvPr>
        </p:nvSpPr>
        <p:spPr>
          <a:xfrm>
            <a:off x="6174291" y="1201032"/>
            <a:ext cx="2969400" cy="2607900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</p:spTree>
  </p:cSld>
  <p:clrMapOvr>
    <a:masterClrMapping/>
  </p:clrMapOvr>
  <p:extLst>
    <p:ext uri="{DCECCB84-F9BA-43D5-87BE-67443E8EF086}">
      <p15:sldGuideLst>
        <p15:guide id="1" orient="horz" pos="1075">
          <p15:clr>
            <a:srgbClr val="FBAE40"/>
          </p15:clr>
        </p15:guide>
        <p15:guide id="2" orient="horz" pos="1144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Horizontal and texts">
  <p:cSld name="Picture Horizontal and texts"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15"/>
          <p:cNvSpPr txBox="1"/>
          <p:nvPr>
            <p:ph type="title"/>
          </p:nvPr>
        </p:nvSpPr>
        <p:spPr>
          <a:xfrm>
            <a:off x="305991" y="273844"/>
            <a:ext cx="8535600" cy="813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14" name="Google Shape;114;p15"/>
          <p:cNvSpPr/>
          <p:nvPr>
            <p:ph idx="2" type="pic"/>
          </p:nvPr>
        </p:nvSpPr>
        <p:spPr>
          <a:xfrm>
            <a:off x="309582" y="1194197"/>
            <a:ext cx="8532000" cy="1923000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115" name="Google Shape;115;p15"/>
          <p:cNvSpPr txBox="1"/>
          <p:nvPr>
            <p:ph idx="1" type="body"/>
          </p:nvPr>
        </p:nvSpPr>
        <p:spPr>
          <a:xfrm>
            <a:off x="305992" y="3220641"/>
            <a:ext cx="2781300" cy="1429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Clr>
                <a:srgbClr val="171717"/>
              </a:buClr>
              <a:buSzPts val="1400"/>
              <a:buNone/>
              <a:defRPr/>
            </a:lvl1pPr>
            <a:lvl2pPr indent="-317500" lvl="1" marL="914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2pPr>
            <a:lvl3pPr indent="-317500" lvl="2" marL="1371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3pPr>
            <a:lvl4pPr indent="-317500" lvl="3" marL="18288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4pPr>
            <a:lvl5pPr indent="-31750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400"/>
              <a:buChar char="•"/>
              <a:defRPr/>
            </a:lvl5pPr>
            <a:lvl6pPr indent="-3175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116" name="Google Shape;116;p15"/>
          <p:cNvSpPr txBox="1"/>
          <p:nvPr>
            <p:ph idx="3" type="body"/>
          </p:nvPr>
        </p:nvSpPr>
        <p:spPr>
          <a:xfrm>
            <a:off x="3200401" y="3220641"/>
            <a:ext cx="2749200" cy="1429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Clr>
                <a:srgbClr val="171717"/>
              </a:buClr>
              <a:buSzPts val="1400"/>
              <a:buNone/>
              <a:defRPr/>
            </a:lvl1pPr>
            <a:lvl2pPr indent="-317500" lvl="1" marL="914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2pPr>
            <a:lvl3pPr indent="-317500" lvl="2" marL="1371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3pPr>
            <a:lvl4pPr indent="-317500" lvl="3" marL="18288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4pPr>
            <a:lvl5pPr indent="-31750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400"/>
              <a:buChar char="•"/>
              <a:defRPr/>
            </a:lvl5pPr>
            <a:lvl6pPr indent="-3175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117" name="Google Shape;117;p15"/>
          <p:cNvSpPr txBox="1"/>
          <p:nvPr>
            <p:ph idx="10" type="dt"/>
          </p:nvPr>
        </p:nvSpPr>
        <p:spPr>
          <a:xfrm>
            <a:off x="1930574" y="4763138"/>
            <a:ext cx="11568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18" name="Google Shape;118;p15"/>
          <p:cNvSpPr txBox="1"/>
          <p:nvPr>
            <p:ph idx="11" type="ftr"/>
          </p:nvPr>
        </p:nvSpPr>
        <p:spPr>
          <a:xfrm>
            <a:off x="3194446" y="4767263"/>
            <a:ext cx="49293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19" name="Google Shape;119;p15"/>
          <p:cNvSpPr txBox="1"/>
          <p:nvPr>
            <p:ph idx="12" type="sldNum"/>
          </p:nvPr>
        </p:nvSpPr>
        <p:spPr>
          <a:xfrm>
            <a:off x="8330660" y="4767263"/>
            <a:ext cx="5109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20" name="Google Shape;120;p15"/>
          <p:cNvSpPr txBox="1"/>
          <p:nvPr>
            <p:ph idx="4" type="body"/>
          </p:nvPr>
        </p:nvSpPr>
        <p:spPr>
          <a:xfrm>
            <a:off x="6064251" y="3220641"/>
            <a:ext cx="2777400" cy="1429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Clr>
                <a:srgbClr val="171717"/>
              </a:buClr>
              <a:buSzPts val="1400"/>
              <a:buNone/>
              <a:defRPr/>
            </a:lvl1pPr>
            <a:lvl2pPr indent="-317500" lvl="1" marL="914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2pPr>
            <a:lvl3pPr indent="-317500" lvl="2" marL="1371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3pPr>
            <a:lvl4pPr indent="-317500" lvl="3" marL="18288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4pPr>
            <a:lvl5pPr indent="-31750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400"/>
              <a:buChar char="•"/>
              <a:defRPr/>
            </a:lvl5pPr>
            <a:lvl6pPr indent="-3175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1075">
          <p15:clr>
            <a:srgbClr val="FBAE40"/>
          </p15:clr>
        </p15:guide>
        <p15:guide id="2" orient="horz" pos="1144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Horizontal and text in boxes">
  <p:cSld name="Picture Horizontal and text in boxes"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p16"/>
          <p:cNvSpPr txBox="1"/>
          <p:nvPr>
            <p:ph type="title"/>
          </p:nvPr>
        </p:nvSpPr>
        <p:spPr>
          <a:xfrm>
            <a:off x="305991" y="273844"/>
            <a:ext cx="8535600" cy="813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23" name="Google Shape;123;p16"/>
          <p:cNvSpPr/>
          <p:nvPr>
            <p:ph idx="2" type="pic"/>
          </p:nvPr>
        </p:nvSpPr>
        <p:spPr>
          <a:xfrm>
            <a:off x="0" y="1194197"/>
            <a:ext cx="9144000" cy="2209500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124" name="Google Shape;124;p16"/>
          <p:cNvSpPr txBox="1"/>
          <p:nvPr>
            <p:ph idx="1" type="body"/>
          </p:nvPr>
        </p:nvSpPr>
        <p:spPr>
          <a:xfrm>
            <a:off x="305992" y="3220641"/>
            <a:ext cx="2781300" cy="14298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t" bIns="0" lIns="0" spcFirstLastPara="1" rIns="0" wrap="square" tIns="54000">
            <a:noAutofit/>
          </a:bodyPr>
          <a:lstStyle>
            <a:lvl1pPr indent="-228600" lvl="0" marL="457200" algn="ctr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>
                <a:solidFill>
                  <a:schemeClr val="lt2"/>
                </a:solidFill>
              </a:defRPr>
            </a:lvl1pPr>
            <a:lvl2pPr indent="-317500" lvl="1" marL="914400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Char char="•"/>
              <a:defRPr>
                <a:solidFill>
                  <a:schemeClr val="lt2"/>
                </a:solidFill>
              </a:defRPr>
            </a:lvl2pPr>
            <a:lvl3pPr indent="-311150" lvl="2" marL="1371600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300"/>
              <a:buChar char="•"/>
              <a:defRPr>
                <a:solidFill>
                  <a:schemeClr val="lt2"/>
                </a:solidFill>
              </a:defRPr>
            </a:lvl3pPr>
            <a:lvl4pPr indent="-317500" lvl="3" marL="18288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4pPr>
            <a:lvl5pPr indent="-31750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400"/>
              <a:buChar char="•"/>
              <a:defRPr/>
            </a:lvl5pPr>
            <a:lvl6pPr indent="-3175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125" name="Google Shape;125;p16"/>
          <p:cNvSpPr txBox="1"/>
          <p:nvPr>
            <p:ph idx="3" type="body"/>
          </p:nvPr>
        </p:nvSpPr>
        <p:spPr>
          <a:xfrm>
            <a:off x="3200401" y="3220641"/>
            <a:ext cx="2749200" cy="14298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t" bIns="0" lIns="0" spcFirstLastPara="1" rIns="0" wrap="square" tIns="54000">
            <a:noAutofit/>
          </a:bodyPr>
          <a:lstStyle>
            <a:lvl1pPr indent="-228600" lvl="0" marL="457200" algn="ctr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>
                <a:solidFill>
                  <a:schemeClr val="lt2"/>
                </a:solidFill>
              </a:defRPr>
            </a:lvl1pPr>
            <a:lvl2pPr indent="-317500" lvl="1" marL="914400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Char char="•"/>
              <a:defRPr>
                <a:solidFill>
                  <a:schemeClr val="lt2"/>
                </a:solidFill>
              </a:defRPr>
            </a:lvl2pPr>
            <a:lvl3pPr indent="-311150" lvl="2" marL="1371600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300"/>
              <a:buChar char="•"/>
              <a:defRPr>
                <a:solidFill>
                  <a:schemeClr val="lt2"/>
                </a:solidFill>
              </a:defRPr>
            </a:lvl3pPr>
            <a:lvl4pPr indent="-317500" lvl="3" marL="18288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4pPr>
            <a:lvl5pPr indent="-31750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400"/>
              <a:buChar char="•"/>
              <a:defRPr/>
            </a:lvl5pPr>
            <a:lvl6pPr indent="-3175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126" name="Google Shape;126;p16"/>
          <p:cNvSpPr txBox="1"/>
          <p:nvPr>
            <p:ph idx="10" type="dt"/>
          </p:nvPr>
        </p:nvSpPr>
        <p:spPr>
          <a:xfrm>
            <a:off x="1930574" y="4763138"/>
            <a:ext cx="11568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27" name="Google Shape;127;p16"/>
          <p:cNvSpPr txBox="1"/>
          <p:nvPr>
            <p:ph idx="11" type="ftr"/>
          </p:nvPr>
        </p:nvSpPr>
        <p:spPr>
          <a:xfrm>
            <a:off x="3194446" y="4767263"/>
            <a:ext cx="49293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28" name="Google Shape;128;p16"/>
          <p:cNvSpPr txBox="1"/>
          <p:nvPr>
            <p:ph idx="12" type="sldNum"/>
          </p:nvPr>
        </p:nvSpPr>
        <p:spPr>
          <a:xfrm>
            <a:off x="8330660" y="4767263"/>
            <a:ext cx="5109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29" name="Google Shape;129;p16"/>
          <p:cNvSpPr txBox="1"/>
          <p:nvPr>
            <p:ph idx="4" type="body"/>
          </p:nvPr>
        </p:nvSpPr>
        <p:spPr>
          <a:xfrm>
            <a:off x="6064251" y="3220641"/>
            <a:ext cx="2777400" cy="14298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t" bIns="0" lIns="0" spcFirstLastPara="1" rIns="0" wrap="square" tIns="54000">
            <a:noAutofit/>
          </a:bodyPr>
          <a:lstStyle>
            <a:lvl1pPr indent="-228600" lvl="0" marL="457200" algn="ctr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>
                <a:solidFill>
                  <a:schemeClr val="lt2"/>
                </a:solidFill>
              </a:defRPr>
            </a:lvl1pPr>
            <a:lvl2pPr indent="-317500" lvl="1" marL="914400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Char char="•"/>
              <a:defRPr>
                <a:solidFill>
                  <a:schemeClr val="lt2"/>
                </a:solidFill>
              </a:defRPr>
            </a:lvl2pPr>
            <a:lvl3pPr indent="-311150" lvl="2" marL="1371600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300"/>
              <a:buChar char="•"/>
              <a:defRPr>
                <a:solidFill>
                  <a:schemeClr val="lt2"/>
                </a:solidFill>
              </a:defRPr>
            </a:lvl3pPr>
            <a:lvl4pPr indent="-317500" lvl="3" marL="18288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4pPr>
            <a:lvl5pPr indent="-31750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400"/>
              <a:buChar char="•"/>
              <a:defRPr/>
            </a:lvl5pPr>
            <a:lvl6pPr indent="-3175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1075">
          <p15:clr>
            <a:srgbClr val="FBAE40"/>
          </p15:clr>
        </p15:guide>
        <p15:guide id="2" orient="horz" pos="1144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hapter Header" type="secHead">
  <p:cSld name="SECTION_HEADER"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17"/>
          <p:cNvSpPr txBox="1"/>
          <p:nvPr>
            <p:ph type="title"/>
          </p:nvPr>
        </p:nvSpPr>
        <p:spPr>
          <a:xfrm>
            <a:off x="305990" y="1282303"/>
            <a:ext cx="8532000" cy="21396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800"/>
              <a:buFont typeface="Arial"/>
              <a:buNone/>
              <a:defRPr sz="3800"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32" name="Google Shape;132;p17"/>
          <p:cNvSpPr txBox="1"/>
          <p:nvPr>
            <p:ph idx="1" type="body"/>
          </p:nvPr>
        </p:nvSpPr>
        <p:spPr>
          <a:xfrm>
            <a:off x="305990" y="3442097"/>
            <a:ext cx="8532000" cy="1125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Clr>
                <a:schemeClr val="accent2"/>
              </a:buClr>
              <a:buSzPts val="1800"/>
              <a:buNone/>
              <a:defRPr sz="1800">
                <a:solidFill>
                  <a:schemeClr val="accent2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DBD"/>
              </a:buClr>
              <a:buSzPts val="1500"/>
              <a:buNone/>
              <a:defRPr sz="1500">
                <a:solidFill>
                  <a:srgbClr val="888DBD"/>
                </a:solidFill>
              </a:defRPr>
            </a:lvl2pPr>
            <a:lvl3pPr indent="-228600" lvl="2" marL="1371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DBD"/>
              </a:buClr>
              <a:buSzPts val="1400"/>
              <a:buNone/>
              <a:defRPr sz="1400">
                <a:solidFill>
                  <a:srgbClr val="888DBD"/>
                </a:solidFill>
              </a:defRPr>
            </a:lvl3pPr>
            <a:lvl4pPr indent="-228600" lvl="3" marL="18288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DBD"/>
              </a:buClr>
              <a:buSzPts val="1200"/>
              <a:buNone/>
              <a:defRPr sz="1200">
                <a:solidFill>
                  <a:srgbClr val="888DBD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DBD"/>
              </a:buClr>
              <a:buSzPts val="1200"/>
              <a:buNone/>
              <a:defRPr sz="1200">
                <a:solidFill>
                  <a:srgbClr val="888DBD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DBD"/>
              </a:buClr>
              <a:buSzPts val="1200"/>
              <a:buNone/>
              <a:defRPr sz="1200">
                <a:solidFill>
                  <a:srgbClr val="888DBD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DBD"/>
              </a:buClr>
              <a:buSzPts val="1200"/>
              <a:buNone/>
              <a:defRPr sz="1200">
                <a:solidFill>
                  <a:srgbClr val="888DBD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DBD"/>
              </a:buClr>
              <a:buSzPts val="1200"/>
              <a:buNone/>
              <a:defRPr sz="1200">
                <a:solidFill>
                  <a:srgbClr val="888DBD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DBD"/>
              </a:buClr>
              <a:buSzPts val="1200"/>
              <a:buNone/>
              <a:defRPr sz="1200">
                <a:solidFill>
                  <a:srgbClr val="888DBD"/>
                </a:solidFill>
              </a:defRPr>
            </a:lvl9pPr>
          </a:lstStyle>
          <a:p/>
        </p:txBody>
      </p:sp>
      <p:sp>
        <p:nvSpPr>
          <p:cNvPr id="133" name="Google Shape;133;p17"/>
          <p:cNvSpPr txBox="1"/>
          <p:nvPr>
            <p:ph idx="10" type="dt"/>
          </p:nvPr>
        </p:nvSpPr>
        <p:spPr>
          <a:xfrm>
            <a:off x="1930574" y="4763138"/>
            <a:ext cx="11568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34" name="Google Shape;134;p17"/>
          <p:cNvSpPr txBox="1"/>
          <p:nvPr>
            <p:ph idx="11" type="ftr"/>
          </p:nvPr>
        </p:nvSpPr>
        <p:spPr>
          <a:xfrm>
            <a:off x="3194446" y="4767263"/>
            <a:ext cx="49293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35" name="Google Shape;135;p17"/>
          <p:cNvSpPr txBox="1"/>
          <p:nvPr>
            <p:ph idx="12" type="sldNum"/>
          </p:nvPr>
        </p:nvSpPr>
        <p:spPr>
          <a:xfrm>
            <a:off x="8330660" y="4767263"/>
            <a:ext cx="5109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Last slide" showMasterSp="0" type="blank">
  <p:cSld name="BLANK"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18"/>
          <p:cNvSpPr txBox="1"/>
          <p:nvPr/>
        </p:nvSpPr>
        <p:spPr>
          <a:xfrm>
            <a:off x="305991" y="4647305"/>
            <a:ext cx="8532000" cy="284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home.cern</a:t>
            </a:r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38" name="Google Shape;138;p18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3923928" y="1683648"/>
            <a:ext cx="1296145" cy="129614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Logo Slide" showMasterSp="0">
  <p:cSld name="Logo Slide">
    <p:bg>
      <p:bgPr>
        <a:solidFill>
          <a:schemeClr val="dk1"/>
        </a:solidFill>
      </p:bgPr>
    </p:bg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logooutline.eps" id="140" name="Google Shape;140;p19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3627302" y="1626785"/>
            <a:ext cx="1890000" cy="187100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extLst>
    <p:ext uri="{DCECCB84-F9BA-43D5-87BE-67443E8EF086}">
      <p15:sldGuideLst>
        <p15:guide id="1" orient="horz" pos="1620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  " type="title">
  <p:cSld name="TITLE"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p20"/>
          <p:cNvSpPr txBox="1"/>
          <p:nvPr>
            <p:ph type="ctrTitle"/>
          </p:nvPr>
        </p:nvSpPr>
        <p:spPr>
          <a:xfrm>
            <a:off x="1143000" y="784622"/>
            <a:ext cx="6858000" cy="17907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Arial"/>
              <a:buNone/>
              <a:defRPr sz="4500"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43" name="Google Shape;143;p20"/>
          <p:cNvSpPr txBox="1"/>
          <p:nvPr>
            <p:ph idx="1" type="subTitle"/>
          </p:nvPr>
        </p:nvSpPr>
        <p:spPr>
          <a:xfrm>
            <a:off x="1143000" y="2701529"/>
            <a:ext cx="6858000" cy="1241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ctr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Clr>
                <a:srgbClr val="171717"/>
              </a:buClr>
              <a:buSzPts val="1800"/>
              <a:buNone/>
              <a:defRPr sz="1800"/>
            </a:lvl1pPr>
            <a:lvl2pPr lvl="1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500"/>
              <a:buNone/>
              <a:defRPr sz="1500"/>
            </a:lvl2pPr>
            <a:lvl3pPr lvl="2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None/>
              <a:defRPr sz="1400"/>
            </a:lvl3pPr>
            <a:lvl4pPr lvl="3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200"/>
              <a:buNone/>
              <a:defRPr sz="1200"/>
            </a:lvl4pPr>
            <a:lvl5pPr lvl="4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200"/>
              <a:buNone/>
              <a:defRPr sz="1200"/>
            </a:lvl5pPr>
            <a:lvl6pPr lvl="5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6pPr>
            <a:lvl7pPr lvl="6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7pPr>
            <a:lvl8pPr lvl="7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8pPr>
            <a:lvl9pPr lvl="8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9pPr>
          </a:lstStyle>
          <a:p/>
        </p:txBody>
      </p:sp>
      <p:sp>
        <p:nvSpPr>
          <p:cNvPr id="144" name="Google Shape;144;p20"/>
          <p:cNvSpPr txBox="1"/>
          <p:nvPr>
            <p:ph idx="10" type="dt"/>
          </p:nvPr>
        </p:nvSpPr>
        <p:spPr>
          <a:xfrm>
            <a:off x="1930574" y="4763138"/>
            <a:ext cx="11568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45" name="Google Shape;145;p20"/>
          <p:cNvSpPr txBox="1"/>
          <p:nvPr>
            <p:ph idx="11" type="ftr"/>
          </p:nvPr>
        </p:nvSpPr>
        <p:spPr>
          <a:xfrm>
            <a:off x="3194446" y="4767263"/>
            <a:ext cx="49293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46" name="Google Shape;146;p20"/>
          <p:cNvSpPr txBox="1"/>
          <p:nvPr>
            <p:ph idx="12" type="sldNum"/>
          </p:nvPr>
        </p:nvSpPr>
        <p:spPr>
          <a:xfrm>
            <a:off x="8330660" y="4767263"/>
            <a:ext cx="5109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 ">
  <p:cSld name="Content  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3"/>
          <p:cNvSpPr txBox="1"/>
          <p:nvPr>
            <p:ph idx="1" type="body"/>
          </p:nvPr>
        </p:nvSpPr>
        <p:spPr>
          <a:xfrm>
            <a:off x="305992" y="1194197"/>
            <a:ext cx="8532000" cy="3456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>
                <a:solidFill>
                  <a:schemeClr val="dk2"/>
                </a:solidFill>
              </a:defRPr>
            </a:lvl1pPr>
            <a:lvl2pPr indent="-317500" lvl="1" marL="914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•"/>
              <a:defRPr sz="1400">
                <a:solidFill>
                  <a:schemeClr val="dk2"/>
                </a:solidFill>
              </a:defRPr>
            </a:lvl2pPr>
            <a:lvl3pPr indent="-311150" lvl="2" marL="1371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Arial"/>
              <a:buChar char="•"/>
              <a:defRPr>
                <a:solidFill>
                  <a:schemeClr val="dk2"/>
                </a:solidFill>
              </a:defRPr>
            </a:lvl3pPr>
            <a:lvl4pPr indent="-304800" lvl="3" marL="18288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•"/>
              <a:defRPr>
                <a:solidFill>
                  <a:schemeClr val="dk2"/>
                </a:solidFill>
              </a:defRPr>
            </a:lvl4pPr>
            <a:lvl5pPr indent="-30480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200"/>
              <a:buFont typeface="Arial"/>
              <a:buChar char="•"/>
              <a:defRPr>
                <a:solidFill>
                  <a:srgbClr val="171717"/>
                </a:solidFill>
              </a:defRPr>
            </a:lvl5pPr>
            <a:lvl6pPr indent="-3175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18" name="Google Shape;18;p3"/>
          <p:cNvSpPr txBox="1"/>
          <p:nvPr>
            <p:ph type="title"/>
          </p:nvPr>
        </p:nvSpPr>
        <p:spPr>
          <a:xfrm>
            <a:off x="305991" y="280195"/>
            <a:ext cx="8532000" cy="799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9" name="Google Shape;19;p3"/>
          <p:cNvSpPr txBox="1"/>
          <p:nvPr>
            <p:ph idx="10" type="dt"/>
          </p:nvPr>
        </p:nvSpPr>
        <p:spPr>
          <a:xfrm>
            <a:off x="1930574" y="4763138"/>
            <a:ext cx="11568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20" name="Google Shape;20;p3"/>
          <p:cNvSpPr txBox="1"/>
          <p:nvPr>
            <p:ph idx="11" type="ftr"/>
          </p:nvPr>
        </p:nvSpPr>
        <p:spPr>
          <a:xfrm>
            <a:off x="3194446" y="4767263"/>
            <a:ext cx="49293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21" name="Google Shape;21;p3"/>
          <p:cNvSpPr txBox="1"/>
          <p:nvPr>
            <p:ph idx="12" type="sldNum"/>
          </p:nvPr>
        </p:nvSpPr>
        <p:spPr>
          <a:xfrm>
            <a:off x="8330660" y="4767263"/>
            <a:ext cx="5109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  " type="titleOnly">
  <p:cSld name="TITLE_ONLY"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21"/>
          <p:cNvSpPr txBox="1"/>
          <p:nvPr>
            <p:ph type="title"/>
          </p:nvPr>
        </p:nvSpPr>
        <p:spPr>
          <a:xfrm>
            <a:off x="305991" y="280195"/>
            <a:ext cx="8532000" cy="799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49" name="Google Shape;149;p21"/>
          <p:cNvSpPr txBox="1"/>
          <p:nvPr>
            <p:ph idx="10" type="dt"/>
          </p:nvPr>
        </p:nvSpPr>
        <p:spPr>
          <a:xfrm>
            <a:off x="1930574" y="4763138"/>
            <a:ext cx="11568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50" name="Google Shape;150;p21"/>
          <p:cNvSpPr txBox="1"/>
          <p:nvPr>
            <p:ph idx="11" type="ftr"/>
          </p:nvPr>
        </p:nvSpPr>
        <p:spPr>
          <a:xfrm>
            <a:off x="3194446" y="4767263"/>
            <a:ext cx="49293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51" name="Google Shape;151;p21"/>
          <p:cNvSpPr txBox="1"/>
          <p:nvPr>
            <p:ph idx="12" type="sldNum"/>
          </p:nvPr>
        </p:nvSpPr>
        <p:spPr>
          <a:xfrm>
            <a:off x="8330660" y="4767263"/>
            <a:ext cx="5109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Blank">
  <p:cSld name="1_Blank">
    <p:spTree>
      <p:nvGrpSpPr>
        <p:cNvPr id="152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p22"/>
          <p:cNvSpPr txBox="1"/>
          <p:nvPr>
            <p:ph idx="10" type="dt"/>
          </p:nvPr>
        </p:nvSpPr>
        <p:spPr>
          <a:xfrm>
            <a:off x="1930574" y="4763138"/>
            <a:ext cx="11568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54" name="Google Shape;154;p22"/>
          <p:cNvSpPr txBox="1"/>
          <p:nvPr>
            <p:ph idx="11" type="ftr"/>
          </p:nvPr>
        </p:nvSpPr>
        <p:spPr>
          <a:xfrm>
            <a:off x="3194446" y="4767263"/>
            <a:ext cx="49293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55" name="Google Shape;155;p22"/>
          <p:cNvSpPr txBox="1"/>
          <p:nvPr>
            <p:ph idx="12" type="sldNum"/>
          </p:nvPr>
        </p:nvSpPr>
        <p:spPr>
          <a:xfrm>
            <a:off x="8330660" y="4767263"/>
            <a:ext cx="5109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ulleted Content">
  <p:cSld name="Bulleted Content">
    <p:spTree>
      <p:nvGrpSpPr>
        <p:cNvPr id="22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4"/>
          <p:cNvSpPr txBox="1"/>
          <p:nvPr>
            <p:ph idx="1" type="body"/>
          </p:nvPr>
        </p:nvSpPr>
        <p:spPr>
          <a:xfrm>
            <a:off x="305992" y="1194197"/>
            <a:ext cx="8532000" cy="3456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30200" lvl="0" marL="457200" algn="l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Clr>
                <a:srgbClr val="171717"/>
              </a:buClr>
              <a:buSzPts val="1600"/>
              <a:buFont typeface="Arial"/>
              <a:buChar char="•"/>
              <a:defRPr>
                <a:solidFill>
                  <a:srgbClr val="171717"/>
                </a:solidFill>
              </a:defRPr>
            </a:lvl1pPr>
            <a:lvl2pPr indent="-317500" lvl="1" marL="914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Font typeface="Arial"/>
              <a:buChar char="•"/>
              <a:defRPr sz="1400">
                <a:solidFill>
                  <a:srgbClr val="171717"/>
                </a:solidFill>
              </a:defRPr>
            </a:lvl2pPr>
            <a:lvl3pPr indent="-317500" lvl="2" marL="1371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Font typeface="Arial"/>
              <a:buChar char="•"/>
              <a:defRPr sz="1400">
                <a:solidFill>
                  <a:srgbClr val="171717"/>
                </a:solidFill>
              </a:defRPr>
            </a:lvl3pPr>
            <a:lvl4pPr indent="-304800" lvl="3" marL="18288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200"/>
              <a:buFont typeface="Arial"/>
              <a:buChar char="•"/>
              <a:defRPr sz="1200">
                <a:solidFill>
                  <a:srgbClr val="171717"/>
                </a:solidFill>
              </a:defRPr>
            </a:lvl4pPr>
            <a:lvl5pPr indent="-30480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200"/>
              <a:buFont typeface="Arial"/>
              <a:buChar char="•"/>
              <a:defRPr>
                <a:solidFill>
                  <a:srgbClr val="171717"/>
                </a:solidFill>
              </a:defRPr>
            </a:lvl5pPr>
            <a:lvl6pPr indent="-3175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24" name="Google Shape;24;p4"/>
          <p:cNvSpPr txBox="1"/>
          <p:nvPr>
            <p:ph type="title"/>
          </p:nvPr>
        </p:nvSpPr>
        <p:spPr>
          <a:xfrm>
            <a:off x="305991" y="280195"/>
            <a:ext cx="8532000" cy="799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25" name="Google Shape;25;p4"/>
          <p:cNvSpPr txBox="1"/>
          <p:nvPr>
            <p:ph idx="10" type="dt"/>
          </p:nvPr>
        </p:nvSpPr>
        <p:spPr>
          <a:xfrm>
            <a:off x="1930574" y="4763138"/>
            <a:ext cx="11568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26" name="Google Shape;26;p4"/>
          <p:cNvSpPr txBox="1"/>
          <p:nvPr>
            <p:ph idx="11" type="ftr"/>
          </p:nvPr>
        </p:nvSpPr>
        <p:spPr>
          <a:xfrm>
            <a:off x="3194446" y="4767263"/>
            <a:ext cx="49293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27" name="Google Shape;27;p4"/>
          <p:cNvSpPr txBox="1"/>
          <p:nvPr>
            <p:ph idx="12" type="sldNum"/>
          </p:nvPr>
        </p:nvSpPr>
        <p:spPr>
          <a:xfrm>
            <a:off x="8330660" y="4767263"/>
            <a:ext cx="5109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ubtitle and Comparison">
  <p:cSld name="Subtitle and Comparison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5"/>
          <p:cNvSpPr txBox="1"/>
          <p:nvPr>
            <p:ph type="title"/>
          </p:nvPr>
        </p:nvSpPr>
        <p:spPr>
          <a:xfrm>
            <a:off x="305991" y="273844"/>
            <a:ext cx="8535600" cy="813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30" name="Google Shape;30;p5"/>
          <p:cNvSpPr txBox="1"/>
          <p:nvPr>
            <p:ph idx="1" type="body"/>
          </p:nvPr>
        </p:nvSpPr>
        <p:spPr>
          <a:xfrm>
            <a:off x="305990" y="1194197"/>
            <a:ext cx="4212300" cy="501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Clr>
                <a:schemeClr val="accent2"/>
              </a:buClr>
              <a:buSzPts val="1800"/>
              <a:buNone/>
              <a:defRPr b="1" sz="1800">
                <a:solidFill>
                  <a:schemeClr val="accent2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500"/>
              <a:buNone/>
              <a:defRPr b="1" sz="1500"/>
            </a:lvl2pPr>
            <a:lvl3pPr indent="-228600" lvl="2" marL="1371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None/>
              <a:defRPr b="1" sz="1400"/>
            </a:lvl3pPr>
            <a:lvl4pPr indent="-228600" lvl="3" marL="18288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200"/>
              <a:buNone/>
              <a:defRPr b="1" sz="1200"/>
            </a:lvl4pPr>
            <a:lvl5pPr indent="-22860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200"/>
              <a:buNone/>
              <a:defRPr b="1" sz="1200"/>
            </a:lvl5pPr>
            <a:lvl6pPr indent="-2286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6pPr>
            <a:lvl7pPr indent="-2286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7pPr>
            <a:lvl8pPr indent="-2286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8pPr>
            <a:lvl9pPr indent="-22860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9pPr>
          </a:lstStyle>
          <a:p/>
        </p:txBody>
      </p:sp>
      <p:sp>
        <p:nvSpPr>
          <p:cNvPr id="31" name="Google Shape;31;p5"/>
          <p:cNvSpPr txBox="1"/>
          <p:nvPr>
            <p:ph idx="2" type="body"/>
          </p:nvPr>
        </p:nvSpPr>
        <p:spPr>
          <a:xfrm>
            <a:off x="305990" y="1820465"/>
            <a:ext cx="4212300" cy="2821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30200" lvl="0" marL="457200" algn="l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Clr>
                <a:srgbClr val="171717"/>
              </a:buClr>
              <a:buSzPts val="1600"/>
              <a:buFont typeface="Arial"/>
              <a:buChar char="•"/>
              <a:defRPr/>
            </a:lvl1pPr>
            <a:lvl2pPr indent="-317500" lvl="1" marL="914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2pPr>
            <a:lvl3pPr indent="-317500" lvl="2" marL="1371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3pPr>
            <a:lvl4pPr indent="-317500" lvl="3" marL="18288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4pPr>
            <a:lvl5pPr indent="-31750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400"/>
              <a:buChar char="•"/>
              <a:defRPr/>
            </a:lvl5pPr>
            <a:lvl6pPr indent="-3175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32" name="Google Shape;32;p5"/>
          <p:cNvSpPr txBox="1"/>
          <p:nvPr>
            <p:ph idx="3" type="body"/>
          </p:nvPr>
        </p:nvSpPr>
        <p:spPr>
          <a:xfrm>
            <a:off x="4629150" y="1203725"/>
            <a:ext cx="4212600" cy="491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Clr>
                <a:schemeClr val="accent2"/>
              </a:buClr>
              <a:buSzPts val="1800"/>
              <a:buNone/>
              <a:defRPr b="1" sz="1800">
                <a:solidFill>
                  <a:schemeClr val="accent2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500"/>
              <a:buNone/>
              <a:defRPr b="1" sz="1500"/>
            </a:lvl2pPr>
            <a:lvl3pPr indent="-228600" lvl="2" marL="1371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None/>
              <a:defRPr b="1" sz="1400"/>
            </a:lvl3pPr>
            <a:lvl4pPr indent="-228600" lvl="3" marL="18288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200"/>
              <a:buNone/>
              <a:defRPr b="1" sz="1200"/>
            </a:lvl4pPr>
            <a:lvl5pPr indent="-22860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200"/>
              <a:buNone/>
              <a:defRPr b="1" sz="1200"/>
            </a:lvl5pPr>
            <a:lvl6pPr indent="-2286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6pPr>
            <a:lvl7pPr indent="-2286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7pPr>
            <a:lvl8pPr indent="-2286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8pPr>
            <a:lvl9pPr indent="-22860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9pPr>
          </a:lstStyle>
          <a:p/>
        </p:txBody>
      </p:sp>
      <p:sp>
        <p:nvSpPr>
          <p:cNvPr id="33" name="Google Shape;33;p5"/>
          <p:cNvSpPr txBox="1"/>
          <p:nvPr>
            <p:ph idx="4" type="body"/>
          </p:nvPr>
        </p:nvSpPr>
        <p:spPr>
          <a:xfrm>
            <a:off x="4629150" y="1820465"/>
            <a:ext cx="4209000" cy="2821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30200" lvl="0" marL="457200" algn="l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Clr>
                <a:srgbClr val="171717"/>
              </a:buClr>
              <a:buSzPts val="1600"/>
              <a:buFont typeface="Arial"/>
              <a:buChar char="•"/>
              <a:defRPr/>
            </a:lvl1pPr>
            <a:lvl2pPr indent="-317500" lvl="1" marL="914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2pPr>
            <a:lvl3pPr indent="-317500" lvl="2" marL="1371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3pPr>
            <a:lvl4pPr indent="-317500" lvl="3" marL="18288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4pPr>
            <a:lvl5pPr indent="-31750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400"/>
              <a:buChar char="•"/>
              <a:defRPr/>
            </a:lvl5pPr>
            <a:lvl6pPr indent="-3175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34" name="Google Shape;34;p5"/>
          <p:cNvSpPr txBox="1"/>
          <p:nvPr>
            <p:ph idx="10" type="dt"/>
          </p:nvPr>
        </p:nvSpPr>
        <p:spPr>
          <a:xfrm>
            <a:off x="1930574" y="4763138"/>
            <a:ext cx="11568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35" name="Google Shape;35;p5"/>
          <p:cNvSpPr txBox="1"/>
          <p:nvPr>
            <p:ph idx="11" type="ftr"/>
          </p:nvPr>
        </p:nvSpPr>
        <p:spPr>
          <a:xfrm>
            <a:off x="3194446" y="4767263"/>
            <a:ext cx="49293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36" name="Google Shape;36;p5"/>
          <p:cNvSpPr txBox="1"/>
          <p:nvPr>
            <p:ph idx="12" type="sldNum"/>
          </p:nvPr>
        </p:nvSpPr>
        <p:spPr>
          <a:xfrm>
            <a:off x="8330660" y="4767263"/>
            <a:ext cx="5109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  <p:extLst>
    <p:ext uri="{DCECCB84-F9BA-43D5-87BE-67443E8EF086}">
      <p15:sldGuideLst>
        <p15:guide id="1" orient="horz" pos="1075">
          <p15:clr>
            <a:srgbClr val="FBAE40"/>
          </p15:clr>
        </p15:guide>
        <p15:guide id="2" orient="horz" pos="1144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2 Contents">
  <p:cSld name="2 Contents"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6"/>
          <p:cNvSpPr txBox="1"/>
          <p:nvPr>
            <p:ph type="title"/>
          </p:nvPr>
        </p:nvSpPr>
        <p:spPr>
          <a:xfrm>
            <a:off x="305991" y="280195"/>
            <a:ext cx="8532000" cy="799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39" name="Google Shape;39;p6"/>
          <p:cNvSpPr txBox="1"/>
          <p:nvPr>
            <p:ph idx="1" type="body"/>
          </p:nvPr>
        </p:nvSpPr>
        <p:spPr>
          <a:xfrm>
            <a:off x="305990" y="1194198"/>
            <a:ext cx="4212300" cy="3456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Clr>
                <a:srgbClr val="171717"/>
              </a:buClr>
              <a:buSzPts val="1400"/>
              <a:buNone/>
              <a:defRPr/>
            </a:lvl1pPr>
            <a:lvl2pPr indent="-317500" lvl="1" marL="914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2pPr>
            <a:lvl3pPr indent="-317500" lvl="2" marL="1371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3pPr>
            <a:lvl4pPr indent="-317500" lvl="3" marL="18288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4pPr>
            <a:lvl5pPr indent="-31750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400"/>
              <a:buChar char="•"/>
              <a:defRPr/>
            </a:lvl5pPr>
            <a:lvl6pPr indent="-3175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40" name="Google Shape;40;p6"/>
          <p:cNvSpPr txBox="1"/>
          <p:nvPr>
            <p:ph idx="2" type="body"/>
          </p:nvPr>
        </p:nvSpPr>
        <p:spPr>
          <a:xfrm>
            <a:off x="4629149" y="1194198"/>
            <a:ext cx="4209000" cy="3456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Clr>
                <a:srgbClr val="171717"/>
              </a:buClr>
              <a:buSzPts val="1400"/>
              <a:buNone/>
              <a:defRPr/>
            </a:lvl1pPr>
            <a:lvl2pPr indent="-317500" lvl="1" marL="914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2pPr>
            <a:lvl3pPr indent="-317500" lvl="2" marL="1371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3pPr>
            <a:lvl4pPr indent="-317500" lvl="3" marL="18288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4pPr>
            <a:lvl5pPr indent="-31750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400"/>
              <a:buChar char="•"/>
              <a:defRPr/>
            </a:lvl5pPr>
            <a:lvl6pPr indent="-3175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41" name="Google Shape;41;p6"/>
          <p:cNvSpPr txBox="1"/>
          <p:nvPr>
            <p:ph idx="10" type="dt"/>
          </p:nvPr>
        </p:nvSpPr>
        <p:spPr>
          <a:xfrm>
            <a:off x="1930574" y="4763138"/>
            <a:ext cx="11568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42" name="Google Shape;42;p6"/>
          <p:cNvSpPr txBox="1"/>
          <p:nvPr>
            <p:ph idx="11" type="ftr"/>
          </p:nvPr>
        </p:nvSpPr>
        <p:spPr>
          <a:xfrm>
            <a:off x="3194446" y="4767263"/>
            <a:ext cx="49293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43" name="Google Shape;43;p6"/>
          <p:cNvSpPr txBox="1"/>
          <p:nvPr>
            <p:ph idx="12" type="sldNum"/>
          </p:nvPr>
        </p:nvSpPr>
        <p:spPr>
          <a:xfrm>
            <a:off x="8330660" y="4767263"/>
            <a:ext cx="5109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Picture">
  <p:cSld name="Big Picture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7"/>
          <p:cNvSpPr txBox="1"/>
          <p:nvPr>
            <p:ph type="title"/>
          </p:nvPr>
        </p:nvSpPr>
        <p:spPr>
          <a:xfrm>
            <a:off x="305991" y="280195"/>
            <a:ext cx="8532000" cy="799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46" name="Google Shape;46;p7"/>
          <p:cNvSpPr txBox="1"/>
          <p:nvPr>
            <p:ph idx="10" type="dt"/>
          </p:nvPr>
        </p:nvSpPr>
        <p:spPr>
          <a:xfrm>
            <a:off x="1930574" y="4763138"/>
            <a:ext cx="11568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47" name="Google Shape;47;p7"/>
          <p:cNvSpPr txBox="1"/>
          <p:nvPr>
            <p:ph idx="11" type="ftr"/>
          </p:nvPr>
        </p:nvSpPr>
        <p:spPr>
          <a:xfrm>
            <a:off x="3194446" y="4767263"/>
            <a:ext cx="49293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48" name="Google Shape;48;p7"/>
          <p:cNvSpPr txBox="1"/>
          <p:nvPr>
            <p:ph idx="12" type="sldNum"/>
          </p:nvPr>
        </p:nvSpPr>
        <p:spPr>
          <a:xfrm>
            <a:off x="8330660" y="4767263"/>
            <a:ext cx="5109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49" name="Google Shape;49;p7"/>
          <p:cNvSpPr/>
          <p:nvPr>
            <p:ph idx="2" type="pic"/>
          </p:nvPr>
        </p:nvSpPr>
        <p:spPr>
          <a:xfrm>
            <a:off x="305991" y="1079897"/>
            <a:ext cx="8532000" cy="3570600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Full page Picture">
  <p:cSld name="Full page Picture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8"/>
          <p:cNvSpPr/>
          <p:nvPr>
            <p:ph idx="2" type="pic"/>
          </p:nvPr>
        </p:nvSpPr>
        <p:spPr>
          <a:xfrm>
            <a:off x="0" y="-22485"/>
            <a:ext cx="9144000" cy="4763700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52" name="Google Shape;52;p8"/>
          <p:cNvSpPr txBox="1"/>
          <p:nvPr>
            <p:ph idx="1" type="body"/>
          </p:nvPr>
        </p:nvSpPr>
        <p:spPr>
          <a:xfrm>
            <a:off x="6056709" y="-39349"/>
            <a:ext cx="3087300" cy="4778100"/>
          </a:xfrm>
          <a:prstGeom prst="rect">
            <a:avLst/>
          </a:prstGeom>
          <a:solidFill>
            <a:schemeClr val="dk1">
              <a:alpha val="80000"/>
            </a:schemeClr>
          </a:solidFill>
          <a:ln>
            <a:noFill/>
          </a:ln>
        </p:spPr>
        <p:txBody>
          <a:bodyPr anchorCtr="0" anchor="t" bIns="135000" lIns="135000" spcFirstLastPara="1" rIns="135000" wrap="square" tIns="13500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1pPr>
            <a:lvl2pPr indent="-330200" lvl="1" marL="914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Char char="•"/>
              <a:defRPr sz="1600">
                <a:solidFill>
                  <a:schemeClr val="lt1"/>
                </a:solidFill>
              </a:defRPr>
            </a:lvl2pPr>
            <a:lvl3pPr indent="-317500" lvl="2" marL="1371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Char char="•"/>
              <a:defRPr sz="1400">
                <a:solidFill>
                  <a:schemeClr val="lt1"/>
                </a:solidFill>
              </a:defRPr>
            </a:lvl3pPr>
            <a:lvl4pPr indent="-304800" lvl="3" marL="18288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Arial"/>
              <a:buChar char="•"/>
              <a:defRPr>
                <a:solidFill>
                  <a:schemeClr val="lt1"/>
                </a:solidFill>
              </a:defRPr>
            </a:lvl4pPr>
            <a:lvl5pPr indent="-30480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200"/>
              <a:buFont typeface="Arial"/>
              <a:buChar char="•"/>
              <a:defRPr>
                <a:solidFill>
                  <a:srgbClr val="171717"/>
                </a:solidFill>
              </a:defRPr>
            </a:lvl5pPr>
            <a:lvl6pPr indent="-3175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53" name="Google Shape;53;p8"/>
          <p:cNvSpPr txBox="1"/>
          <p:nvPr>
            <p:ph idx="10" type="dt"/>
          </p:nvPr>
        </p:nvSpPr>
        <p:spPr>
          <a:xfrm>
            <a:off x="1930574" y="4763138"/>
            <a:ext cx="11568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54" name="Google Shape;54;p8"/>
          <p:cNvSpPr txBox="1"/>
          <p:nvPr>
            <p:ph idx="11" type="ftr"/>
          </p:nvPr>
        </p:nvSpPr>
        <p:spPr>
          <a:xfrm>
            <a:off x="3194446" y="4767263"/>
            <a:ext cx="49293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55" name="Google Shape;55;p8"/>
          <p:cNvSpPr txBox="1"/>
          <p:nvPr>
            <p:ph idx="12" type="sldNum"/>
          </p:nvPr>
        </p:nvSpPr>
        <p:spPr>
          <a:xfrm>
            <a:off x="8330660" y="4767263"/>
            <a:ext cx="5109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ext and Picture">
  <p:cSld name="Text and Picture"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9"/>
          <p:cNvSpPr txBox="1"/>
          <p:nvPr>
            <p:ph type="title"/>
          </p:nvPr>
        </p:nvSpPr>
        <p:spPr>
          <a:xfrm>
            <a:off x="305992" y="280195"/>
            <a:ext cx="4212300" cy="799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58" name="Google Shape;58;p9"/>
          <p:cNvSpPr txBox="1"/>
          <p:nvPr>
            <p:ph idx="1" type="body"/>
          </p:nvPr>
        </p:nvSpPr>
        <p:spPr>
          <a:xfrm>
            <a:off x="305990" y="1198993"/>
            <a:ext cx="4212300" cy="3456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Clr>
                <a:srgbClr val="171717"/>
              </a:buClr>
              <a:buSzPts val="1600"/>
              <a:buNone/>
              <a:defRPr>
                <a:solidFill>
                  <a:srgbClr val="171717"/>
                </a:solidFill>
              </a:defRPr>
            </a:lvl1pPr>
            <a:lvl2pPr indent="-317500" lvl="1" marL="914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2pPr>
            <a:lvl3pPr indent="-317500" lvl="2" marL="1371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3pPr>
            <a:lvl4pPr indent="-317500" lvl="3" marL="18288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4pPr>
            <a:lvl5pPr indent="-31750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400"/>
              <a:buChar char="•"/>
              <a:defRPr/>
            </a:lvl5pPr>
            <a:lvl6pPr indent="-3175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59" name="Google Shape;59;p9"/>
          <p:cNvSpPr/>
          <p:nvPr>
            <p:ph idx="2" type="pic"/>
          </p:nvPr>
        </p:nvSpPr>
        <p:spPr>
          <a:xfrm>
            <a:off x="4625579" y="0"/>
            <a:ext cx="4518300" cy="4738500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60" name="Google Shape;60;p9"/>
          <p:cNvSpPr txBox="1"/>
          <p:nvPr>
            <p:ph idx="10" type="dt"/>
          </p:nvPr>
        </p:nvSpPr>
        <p:spPr>
          <a:xfrm>
            <a:off x="1930574" y="4763138"/>
            <a:ext cx="11568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61" name="Google Shape;61;p9"/>
          <p:cNvSpPr txBox="1"/>
          <p:nvPr>
            <p:ph idx="11" type="ftr"/>
          </p:nvPr>
        </p:nvSpPr>
        <p:spPr>
          <a:xfrm>
            <a:off x="3194446" y="4767263"/>
            <a:ext cx="49293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62" name="Google Shape;62;p9"/>
          <p:cNvSpPr txBox="1"/>
          <p:nvPr>
            <p:ph idx="12" type="sldNum"/>
          </p:nvPr>
        </p:nvSpPr>
        <p:spPr>
          <a:xfrm>
            <a:off x="8330660" y="4767263"/>
            <a:ext cx="5109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ext and 2 Pictures horizontal">
  <p:cSld name="Text and 2 Pictures horizontal"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10"/>
          <p:cNvSpPr txBox="1"/>
          <p:nvPr>
            <p:ph type="title"/>
          </p:nvPr>
        </p:nvSpPr>
        <p:spPr>
          <a:xfrm>
            <a:off x="305992" y="280195"/>
            <a:ext cx="8532000" cy="799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65" name="Google Shape;65;p10"/>
          <p:cNvSpPr txBox="1"/>
          <p:nvPr>
            <p:ph idx="1" type="body"/>
          </p:nvPr>
        </p:nvSpPr>
        <p:spPr>
          <a:xfrm>
            <a:off x="305990" y="1198993"/>
            <a:ext cx="4212300" cy="3456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Clr>
                <a:srgbClr val="171717"/>
              </a:buClr>
              <a:buSzPts val="1600"/>
              <a:buNone/>
              <a:defRPr>
                <a:solidFill>
                  <a:srgbClr val="171717"/>
                </a:solidFill>
              </a:defRPr>
            </a:lvl1pPr>
            <a:lvl2pPr indent="-317500" lvl="1" marL="914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2pPr>
            <a:lvl3pPr indent="-317500" lvl="2" marL="1371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3pPr>
            <a:lvl4pPr indent="-317500" lvl="3" marL="18288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4pPr>
            <a:lvl5pPr indent="-31750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400"/>
              <a:buChar char="•"/>
              <a:defRPr/>
            </a:lvl5pPr>
            <a:lvl6pPr indent="-3175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66" name="Google Shape;66;p10"/>
          <p:cNvSpPr txBox="1"/>
          <p:nvPr>
            <p:ph idx="10" type="dt"/>
          </p:nvPr>
        </p:nvSpPr>
        <p:spPr>
          <a:xfrm>
            <a:off x="1930574" y="4763138"/>
            <a:ext cx="11568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67" name="Google Shape;67;p10"/>
          <p:cNvSpPr txBox="1"/>
          <p:nvPr>
            <p:ph idx="11" type="ftr"/>
          </p:nvPr>
        </p:nvSpPr>
        <p:spPr>
          <a:xfrm>
            <a:off x="3194446" y="4767263"/>
            <a:ext cx="49293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68" name="Google Shape;68;p10"/>
          <p:cNvSpPr txBox="1"/>
          <p:nvPr>
            <p:ph idx="12" type="sldNum"/>
          </p:nvPr>
        </p:nvSpPr>
        <p:spPr>
          <a:xfrm>
            <a:off x="8330660" y="4767263"/>
            <a:ext cx="5109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69" name="Google Shape;69;p10"/>
          <p:cNvSpPr/>
          <p:nvPr>
            <p:ph idx="2" type="pic"/>
          </p:nvPr>
        </p:nvSpPr>
        <p:spPr>
          <a:xfrm>
            <a:off x="4625579" y="1194197"/>
            <a:ext cx="4212300" cy="1674000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70" name="Google Shape;70;p10"/>
          <p:cNvSpPr/>
          <p:nvPr>
            <p:ph idx="3" type="pic"/>
          </p:nvPr>
        </p:nvSpPr>
        <p:spPr>
          <a:xfrm>
            <a:off x="4625579" y="2977277"/>
            <a:ext cx="4212300" cy="1674000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20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10.xml"/><Relationship Id="rId22" Type="http://schemas.openxmlformats.org/officeDocument/2006/relationships/slideLayout" Target="../slideLayouts/slideLayout21.xml"/><Relationship Id="rId10" Type="http://schemas.openxmlformats.org/officeDocument/2006/relationships/slideLayout" Target="../slideLayouts/slideLayout9.xml"/><Relationship Id="rId21" Type="http://schemas.openxmlformats.org/officeDocument/2006/relationships/slideLayout" Target="../slideLayouts/slideLayout20.xml"/><Relationship Id="rId13" Type="http://schemas.openxmlformats.org/officeDocument/2006/relationships/slideLayout" Target="../slideLayouts/slideLayout12.xml"/><Relationship Id="rId12" Type="http://schemas.openxmlformats.org/officeDocument/2006/relationships/slideLayout" Target="../slideLayouts/slideLayout11.xml"/><Relationship Id="rId23" Type="http://schemas.openxmlformats.org/officeDocument/2006/relationships/theme" Target="../theme/theme1.xml"/><Relationship Id="rId1" Type="http://schemas.openxmlformats.org/officeDocument/2006/relationships/image" Target="../media/image2.png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9" Type="http://schemas.openxmlformats.org/officeDocument/2006/relationships/slideLayout" Target="../slideLayouts/slideLayout8.xml"/><Relationship Id="rId15" Type="http://schemas.openxmlformats.org/officeDocument/2006/relationships/slideLayout" Target="../slideLayouts/slideLayout14.xml"/><Relationship Id="rId14" Type="http://schemas.openxmlformats.org/officeDocument/2006/relationships/slideLayout" Target="../slideLayouts/slideLayout13.xml"/><Relationship Id="rId17" Type="http://schemas.openxmlformats.org/officeDocument/2006/relationships/slideLayout" Target="../slideLayouts/slideLayout16.xml"/><Relationship Id="rId16" Type="http://schemas.openxmlformats.org/officeDocument/2006/relationships/slideLayout" Target="../slideLayouts/slideLayout15.xml"/><Relationship Id="rId5" Type="http://schemas.openxmlformats.org/officeDocument/2006/relationships/slideLayout" Target="../slideLayouts/slideLayout4.xml"/><Relationship Id="rId19" Type="http://schemas.openxmlformats.org/officeDocument/2006/relationships/slideLayout" Target="../slideLayouts/slideLayout18.xml"/><Relationship Id="rId6" Type="http://schemas.openxmlformats.org/officeDocument/2006/relationships/slideLayout" Target="../slideLayouts/slideLayout5.xml"/><Relationship Id="rId18" Type="http://schemas.openxmlformats.org/officeDocument/2006/relationships/slideLayout" Target="../slideLayouts/slideLayout17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05991" y="280195"/>
            <a:ext cx="8532000" cy="799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None/>
              <a:defRPr b="1" i="0" sz="27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pic>
        <p:nvPicPr>
          <p:cNvPr id="7" name="Google Shape;7;p1"/>
          <p:cNvPicPr preferRelativeResize="0"/>
          <p:nvPr/>
        </p:nvPicPr>
        <p:blipFill rotWithShape="1">
          <a:blip r:embed="rId1">
            <a:alphaModFix/>
          </a:blip>
          <a:srcRect b="0" l="0" r="0" t="0"/>
          <a:stretch/>
        </p:blipFill>
        <p:spPr>
          <a:xfrm>
            <a:off x="0" y="4736999"/>
            <a:ext cx="9144003" cy="406502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Google Shape;8;p1"/>
          <p:cNvSpPr txBox="1"/>
          <p:nvPr>
            <p:ph idx="1" type="body"/>
          </p:nvPr>
        </p:nvSpPr>
        <p:spPr>
          <a:xfrm>
            <a:off x="305992" y="1194197"/>
            <a:ext cx="8532000" cy="3456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marR="0" rtl="0" algn="l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Clr>
                <a:srgbClr val="171717"/>
              </a:buClr>
              <a:buSzPts val="1600"/>
              <a:buFont typeface="Arial"/>
              <a:buNone/>
              <a:defRPr b="1" i="0" sz="1600" u="none" cap="none" strike="noStrike">
                <a:solidFill>
                  <a:srgbClr val="171717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rgbClr val="171717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1150" lvl="2" marL="13716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300"/>
              <a:buFont typeface="Arial"/>
              <a:buChar char="•"/>
              <a:defRPr b="0" i="0" sz="1300" u="none" cap="none" strike="noStrike">
                <a:solidFill>
                  <a:srgbClr val="171717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04800" lvl="3" marL="1828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200"/>
              <a:buFont typeface="Arial"/>
              <a:buChar char="•"/>
              <a:defRPr b="0" i="0" sz="1200" u="none" cap="none" strike="noStrike">
                <a:solidFill>
                  <a:srgbClr val="171717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04800" lvl="4" marL="22860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200"/>
              <a:buFont typeface="Arial"/>
              <a:buChar char="•"/>
              <a:defRPr b="0" i="0" sz="1200" u="none" cap="none" strike="noStrik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9" name="Google Shape;9;p1"/>
          <p:cNvSpPr txBox="1"/>
          <p:nvPr>
            <p:ph idx="10" type="dt"/>
          </p:nvPr>
        </p:nvSpPr>
        <p:spPr>
          <a:xfrm>
            <a:off x="1930574" y="4763138"/>
            <a:ext cx="11568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0" name="Google Shape;10;p1"/>
          <p:cNvSpPr txBox="1"/>
          <p:nvPr>
            <p:ph idx="12" type="sldNum"/>
          </p:nvPr>
        </p:nvSpPr>
        <p:spPr>
          <a:xfrm>
            <a:off x="8330660" y="4767263"/>
            <a:ext cx="5109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1" name="Google Shape;11;p1"/>
          <p:cNvSpPr txBox="1"/>
          <p:nvPr>
            <p:ph idx="11" type="ftr"/>
          </p:nvPr>
        </p:nvSpPr>
        <p:spPr>
          <a:xfrm>
            <a:off x="3194446" y="4767263"/>
            <a:ext cx="49293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9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2"/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  <p:sldLayoutId id="2147483661" r:id="rId15"/>
    <p:sldLayoutId id="2147483662" r:id="rId16"/>
    <p:sldLayoutId id="2147483663" r:id="rId17"/>
    <p:sldLayoutId id="2147483664" r:id="rId18"/>
    <p:sldLayoutId id="2147483665" r:id="rId19"/>
    <p:sldLayoutId id="2147483666" r:id="rId20"/>
    <p:sldLayoutId id="2147483667" r:id="rId21"/>
    <p:sldLayoutId id="2147483668" r:id="rId2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>
        <p15:guide id="1" orient="horz" pos="174">
          <p15:clr>
            <a:srgbClr val="F26B43"/>
          </p15:clr>
        </p15:guide>
        <p15:guide id="2" pos="2880">
          <p15:clr>
            <a:srgbClr val="F26B43"/>
          </p15:clr>
        </p15:guide>
        <p15:guide id="3" pos="5567">
          <p15:clr>
            <a:srgbClr val="F26B43"/>
          </p15:clr>
        </p15:guide>
        <p15:guide id="4" pos="193">
          <p15:clr>
            <a:srgbClr val="F26B43"/>
          </p15:clr>
        </p15:guide>
        <p15:guide id="5" pos="2846">
          <p15:clr>
            <a:srgbClr val="F26B43"/>
          </p15:clr>
        </p15:guide>
        <p15:guide id="6" pos="2914">
          <p15:clr>
            <a:srgbClr val="F26B43"/>
          </p15:clr>
        </p15:guide>
        <p15:guide id="7" pos="3815">
          <p15:clr>
            <a:srgbClr val="F26B43"/>
          </p15:clr>
        </p15:guide>
        <p15:guide id="8" pos="3748">
          <p15:clr>
            <a:srgbClr val="F26B43"/>
          </p15:clr>
        </p15:guide>
        <p15:guide id="9" pos="2012">
          <p15:clr>
            <a:srgbClr val="F26B43"/>
          </p15:clr>
        </p15:guide>
        <p15:guide id="10" pos="1945">
          <p15:clr>
            <a:srgbClr val="F26B43"/>
          </p15:clr>
        </p15:guide>
        <p15:guide id="11" orient="horz" pos="2929">
          <p15:clr>
            <a:srgbClr val="F26B43"/>
          </p15:clr>
        </p15:guide>
        <p15:guide id="12" orient="horz" pos="1807">
          <p15:clr>
            <a:srgbClr val="F26B43"/>
          </p15:clr>
        </p15:guide>
        <p15:guide id="13" orient="horz" pos="685">
          <p15:clr>
            <a:srgbClr val="F26B43"/>
          </p15:clr>
        </p15:guide>
        <p15:guide id="14" orient="horz" pos="752">
          <p15:clr>
            <a:srgbClr val="F26B43"/>
          </p15:clr>
        </p15:guide>
        <p15:guide id="15" orient="horz" pos="1875">
          <p15:clr>
            <a:srgbClr val="F26B43"/>
          </p15:clr>
        </p15:guide>
        <p15:guide id="16" pos="4734">
          <p15:clr>
            <a:srgbClr val="F26B43"/>
          </p15:clr>
        </p15:guide>
        <p15:guide id="17" pos="4666">
          <p15:clr>
            <a:srgbClr val="F26B43"/>
          </p15:clr>
        </p15:guide>
      </p15:sldGuideLst>
    </p:ext>
  </p:extLst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9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3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9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5.png"/><Relationship Id="rId4" Type="http://schemas.openxmlformats.org/officeDocument/2006/relationships/image" Target="../media/image6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9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7.jpg"/><Relationship Id="rId4" Type="http://schemas.openxmlformats.org/officeDocument/2006/relationships/image" Target="../media/image8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9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9.png"/><Relationship Id="rId4" Type="http://schemas.openxmlformats.org/officeDocument/2006/relationships/image" Target="../media/image12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9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1.png"/><Relationship Id="rId4" Type="http://schemas.openxmlformats.org/officeDocument/2006/relationships/image" Target="../media/image13.png"/><Relationship Id="rId5" Type="http://schemas.openxmlformats.org/officeDocument/2006/relationships/image" Target="../media/image22.png"/><Relationship Id="rId6" Type="http://schemas.openxmlformats.org/officeDocument/2006/relationships/image" Target="../media/image10.png"/><Relationship Id="rId7" Type="http://schemas.openxmlformats.org/officeDocument/2006/relationships/image" Target="../media/image14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9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20.png"/><Relationship Id="rId4" Type="http://schemas.openxmlformats.org/officeDocument/2006/relationships/image" Target="../media/image15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9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8.png"/><Relationship Id="rId4" Type="http://schemas.openxmlformats.org/officeDocument/2006/relationships/image" Target="../media/image17.png"/><Relationship Id="rId5" Type="http://schemas.openxmlformats.org/officeDocument/2006/relationships/image" Target="../media/image19.png"/><Relationship Id="rId6" Type="http://schemas.openxmlformats.org/officeDocument/2006/relationships/image" Target="../media/image16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9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21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9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26.png"/><Relationship Id="rId4" Type="http://schemas.openxmlformats.org/officeDocument/2006/relationships/image" Target="../media/image23.png"/><Relationship Id="rId5" Type="http://schemas.openxmlformats.org/officeDocument/2006/relationships/image" Target="../media/image24.png"/><Relationship Id="rId6" Type="http://schemas.openxmlformats.org/officeDocument/2006/relationships/image" Target="../media/image25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9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p23"/>
          <p:cNvSpPr txBox="1"/>
          <p:nvPr>
            <p:ph type="ctrTitle"/>
          </p:nvPr>
        </p:nvSpPr>
        <p:spPr>
          <a:xfrm>
            <a:off x="440150" y="276225"/>
            <a:ext cx="7678500" cy="10176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>
                <a:solidFill>
                  <a:srgbClr val="1A63A0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Adiabatic Focusing in Low Density Plasmas in AWAKE (Pt. 2)</a:t>
            </a:r>
            <a:endParaRPr sz="3600"/>
          </a:p>
        </p:txBody>
      </p:sp>
      <p:sp>
        <p:nvSpPr>
          <p:cNvPr id="161" name="Google Shape;161;p23"/>
          <p:cNvSpPr txBox="1"/>
          <p:nvPr>
            <p:ph idx="1" type="subTitle"/>
          </p:nvPr>
        </p:nvSpPr>
        <p:spPr>
          <a:xfrm>
            <a:off x="1024700" y="3181976"/>
            <a:ext cx="6509400" cy="3456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1400"/>
              </a:spcBef>
              <a:spcAft>
                <a:spcPts val="0"/>
              </a:spcAft>
              <a:buNone/>
            </a:pPr>
            <a:r>
              <a:rPr lang="en" sz="2000">
                <a:solidFill>
                  <a:schemeClr val="accent6"/>
                </a:solidFill>
                <a:latin typeface="Roboto"/>
                <a:ea typeface="Roboto"/>
                <a:cs typeface="Roboto"/>
                <a:sym typeface="Roboto"/>
              </a:rPr>
              <a:t>University of Michigan CERN REU</a:t>
            </a:r>
            <a:endParaRPr sz="2000">
              <a:solidFill>
                <a:schemeClr val="accent6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ctr">
              <a:lnSpc>
                <a:spcPct val="100000"/>
              </a:lnSpc>
              <a:spcBef>
                <a:spcPts val="140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rPr>
              <a:t>Morgan Cole - University of California, Berkeley</a:t>
            </a:r>
            <a:endParaRPr>
              <a:solidFill>
                <a:schemeClr val="dk2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ctr">
              <a:lnSpc>
                <a:spcPct val="100000"/>
              </a:lnSpc>
              <a:spcBef>
                <a:spcPts val="140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rPr>
              <a:t>Supervisors: Livio Verra &amp; Edda Gschwendtner</a:t>
            </a:r>
            <a:endParaRPr>
              <a:solidFill>
                <a:schemeClr val="dk2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162" name="Google Shape;162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822588" y="1493070"/>
            <a:ext cx="2913625" cy="148965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6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p24"/>
          <p:cNvSpPr txBox="1"/>
          <p:nvPr>
            <p:ph type="ctrTitle"/>
          </p:nvPr>
        </p:nvSpPr>
        <p:spPr>
          <a:xfrm>
            <a:off x="-107250" y="319825"/>
            <a:ext cx="4926900" cy="6270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Roboto"/>
                <a:ea typeface="Roboto"/>
                <a:cs typeface="Roboto"/>
                <a:sym typeface="Roboto"/>
              </a:rPr>
              <a:t>Pt. 1 Recap </a:t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68" name="Google Shape;168;p24"/>
          <p:cNvSpPr txBox="1"/>
          <p:nvPr/>
        </p:nvSpPr>
        <p:spPr>
          <a:xfrm>
            <a:off x="-107250" y="1194200"/>
            <a:ext cx="6056700" cy="2428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3020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A63A0"/>
              </a:buClr>
              <a:buSzPts val="1600"/>
              <a:buChar char="●"/>
            </a:pPr>
            <a:r>
              <a:rPr b="1" lang="en" sz="1600">
                <a:solidFill>
                  <a:schemeClr val="dk1"/>
                </a:solidFill>
              </a:rPr>
              <a:t>AWAKE </a:t>
            </a:r>
            <a:r>
              <a:rPr b="1" lang="en" sz="1600">
                <a:solidFill>
                  <a:srgbClr val="1A63A0"/>
                </a:solidFill>
              </a:rPr>
              <a:t>= Accelerating electrons with a proton bunch in a plasma field</a:t>
            </a:r>
            <a:endParaRPr b="1" sz="1600">
              <a:solidFill>
                <a:srgbClr val="1A63A0"/>
              </a:solidFill>
            </a:endParaRPr>
          </a:p>
          <a:p>
            <a:pPr indent="-330200" lvl="1" marL="9144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A63A0"/>
              </a:buClr>
              <a:buSzPts val="1600"/>
              <a:buChar char="○"/>
            </a:pPr>
            <a:r>
              <a:rPr b="1" lang="en" sz="1600">
                <a:solidFill>
                  <a:srgbClr val="1A63A0"/>
                </a:solidFill>
              </a:rPr>
              <a:t>AWAKE Run 2, running new tests to drive larger wakefield amplitudes </a:t>
            </a:r>
            <a:endParaRPr b="1" sz="1600">
              <a:solidFill>
                <a:srgbClr val="1A63A0"/>
              </a:solidFill>
            </a:endParaRPr>
          </a:p>
          <a:p>
            <a:pPr indent="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600">
              <a:solidFill>
                <a:srgbClr val="1A63A0"/>
              </a:solidFill>
            </a:endParaRPr>
          </a:p>
          <a:p>
            <a:pPr indent="-33020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A63A0"/>
              </a:buClr>
              <a:buSzPts val="1600"/>
              <a:buChar char="●"/>
            </a:pPr>
            <a:r>
              <a:rPr b="1" lang="en" sz="1800">
                <a:solidFill>
                  <a:schemeClr val="dk1"/>
                </a:solidFill>
              </a:rPr>
              <a:t>Adiabatic Focusing</a:t>
            </a:r>
            <a:r>
              <a:rPr b="1" lang="en" sz="1600">
                <a:solidFill>
                  <a:srgbClr val="1A63A0"/>
                </a:solidFill>
              </a:rPr>
              <a:t> = The driving proton bunch “self-focuses” in plasma by generating a magnetic field</a:t>
            </a:r>
            <a:endParaRPr b="1" sz="1600">
              <a:solidFill>
                <a:srgbClr val="1A63A0"/>
              </a:solidFill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600">
              <a:solidFill>
                <a:srgbClr val="1A63A0"/>
              </a:solidFill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600">
              <a:solidFill>
                <a:srgbClr val="1A63A0"/>
              </a:solidFill>
            </a:endParaRPr>
          </a:p>
          <a:p>
            <a:pPr indent="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600">
              <a:solidFill>
                <a:schemeClr val="dk1"/>
              </a:solidFill>
            </a:endParaRPr>
          </a:p>
        </p:txBody>
      </p:sp>
      <p:pic>
        <p:nvPicPr>
          <p:cNvPr id="169" name="Google Shape;169;p24"/>
          <p:cNvPicPr preferRelativeResize="0"/>
          <p:nvPr/>
        </p:nvPicPr>
        <p:blipFill rotWithShape="1">
          <a:blip r:embed="rId3">
            <a:alphaModFix/>
          </a:blip>
          <a:srcRect b="0" l="0" r="0" t="20089"/>
          <a:stretch/>
        </p:blipFill>
        <p:spPr>
          <a:xfrm>
            <a:off x="7104996" y="864499"/>
            <a:ext cx="1808904" cy="2199473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70" name="Google Shape;170;p24"/>
          <p:cNvCxnSpPr>
            <a:stCxn id="171" idx="0"/>
          </p:cNvCxnSpPr>
          <p:nvPr/>
        </p:nvCxnSpPr>
        <p:spPr>
          <a:xfrm flipH="1" rot="10800000">
            <a:off x="6384275" y="2550000"/>
            <a:ext cx="1113000" cy="726000"/>
          </a:xfrm>
          <a:prstGeom prst="straightConnector1">
            <a:avLst/>
          </a:prstGeom>
          <a:noFill/>
          <a:ln cap="flat" cmpd="sng" w="19050">
            <a:solidFill>
              <a:srgbClr val="FF0000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171" name="Google Shape;171;p24"/>
          <p:cNvSpPr txBox="1"/>
          <p:nvPr/>
        </p:nvSpPr>
        <p:spPr>
          <a:xfrm>
            <a:off x="5673575" y="3276000"/>
            <a:ext cx="1421400" cy="351000"/>
          </a:xfrm>
          <a:prstGeom prst="rect">
            <a:avLst/>
          </a:prstGeom>
          <a:noFill/>
          <a:ln cap="flat" cmpd="sng" w="19050">
            <a:solidFill>
              <a:srgbClr val="1A63A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Plasma (Rb</a:t>
            </a:r>
            <a:r>
              <a:rPr b="1" baseline="30000" lang="en" sz="12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+</a:t>
            </a:r>
            <a:r>
              <a:rPr b="1" lang="en" sz="12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)</a:t>
            </a:r>
            <a:endParaRPr b="1" sz="12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cxnSp>
        <p:nvCxnSpPr>
          <p:cNvPr id="172" name="Google Shape;172;p24"/>
          <p:cNvCxnSpPr>
            <a:stCxn id="173" idx="3"/>
          </p:cNvCxnSpPr>
          <p:nvPr/>
        </p:nvCxnSpPr>
        <p:spPr>
          <a:xfrm>
            <a:off x="6905825" y="1833499"/>
            <a:ext cx="414900" cy="40500"/>
          </a:xfrm>
          <a:prstGeom prst="straightConnector1">
            <a:avLst/>
          </a:prstGeom>
          <a:noFill/>
          <a:ln cap="flat" cmpd="sng" w="19050">
            <a:solidFill>
              <a:srgbClr val="FF0000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173" name="Google Shape;173;p24"/>
          <p:cNvSpPr txBox="1"/>
          <p:nvPr/>
        </p:nvSpPr>
        <p:spPr>
          <a:xfrm>
            <a:off x="5862725" y="1491799"/>
            <a:ext cx="1043100" cy="683400"/>
          </a:xfrm>
          <a:prstGeom prst="rect">
            <a:avLst/>
          </a:prstGeom>
          <a:noFill/>
          <a:ln cap="flat" cmpd="sng" w="19050">
            <a:solidFill>
              <a:srgbClr val="1A63A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Electron “witness” bunch</a:t>
            </a:r>
            <a:endParaRPr b="1" sz="12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cxnSp>
        <p:nvCxnSpPr>
          <p:cNvPr id="174" name="Google Shape;174;p24"/>
          <p:cNvCxnSpPr/>
          <p:nvPr/>
        </p:nvCxnSpPr>
        <p:spPr>
          <a:xfrm rot="10800000">
            <a:off x="8515825" y="2034000"/>
            <a:ext cx="125700" cy="1126200"/>
          </a:xfrm>
          <a:prstGeom prst="straightConnector1">
            <a:avLst/>
          </a:prstGeom>
          <a:noFill/>
          <a:ln cap="flat" cmpd="sng" w="19050">
            <a:solidFill>
              <a:srgbClr val="FF0000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175" name="Google Shape;175;p24"/>
          <p:cNvSpPr txBox="1"/>
          <p:nvPr/>
        </p:nvSpPr>
        <p:spPr>
          <a:xfrm>
            <a:off x="7602723" y="3192900"/>
            <a:ext cx="1421400" cy="517200"/>
          </a:xfrm>
          <a:prstGeom prst="rect">
            <a:avLst/>
          </a:prstGeom>
          <a:noFill/>
          <a:ln cap="flat" cmpd="sng" w="19050">
            <a:solidFill>
              <a:srgbClr val="1A63A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Proton “driving” bunch</a:t>
            </a:r>
            <a:endParaRPr b="1" sz="12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cxnSp>
        <p:nvCxnSpPr>
          <p:cNvPr id="176" name="Google Shape;176;p24"/>
          <p:cNvCxnSpPr>
            <a:stCxn id="177" idx="2"/>
          </p:cNvCxnSpPr>
          <p:nvPr/>
        </p:nvCxnSpPr>
        <p:spPr>
          <a:xfrm flipH="1">
            <a:off x="7693525" y="735575"/>
            <a:ext cx="463200" cy="1040700"/>
          </a:xfrm>
          <a:prstGeom prst="straightConnector1">
            <a:avLst/>
          </a:prstGeom>
          <a:noFill/>
          <a:ln cap="flat" cmpd="sng" w="19050">
            <a:solidFill>
              <a:srgbClr val="FF0000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177" name="Google Shape;177;p24"/>
          <p:cNvSpPr txBox="1"/>
          <p:nvPr/>
        </p:nvSpPr>
        <p:spPr>
          <a:xfrm>
            <a:off x="7320775" y="218375"/>
            <a:ext cx="1671900" cy="517200"/>
          </a:xfrm>
          <a:prstGeom prst="rect">
            <a:avLst/>
          </a:prstGeom>
          <a:noFill/>
          <a:ln cap="flat" cmpd="sng" w="19050">
            <a:solidFill>
              <a:srgbClr val="1A63A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“Wake” of space charge instability</a:t>
            </a:r>
            <a:endParaRPr b="1" sz="12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178" name="Google Shape;178;p2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13039" y="3192900"/>
            <a:ext cx="5001162" cy="1448750"/>
          </a:xfrm>
          <a:prstGeom prst="rect">
            <a:avLst/>
          </a:prstGeom>
          <a:noFill/>
          <a:ln>
            <a:noFill/>
          </a:ln>
        </p:spPr>
      </p:pic>
      <p:sp>
        <p:nvSpPr>
          <p:cNvPr id="179" name="Google Shape;179;p24"/>
          <p:cNvSpPr/>
          <p:nvPr/>
        </p:nvSpPr>
        <p:spPr>
          <a:xfrm rot="5400000">
            <a:off x="262450" y="3054150"/>
            <a:ext cx="414900" cy="6270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0" name="Google Shape;180;p24"/>
          <p:cNvSpPr/>
          <p:nvPr/>
        </p:nvSpPr>
        <p:spPr>
          <a:xfrm rot="5400000">
            <a:off x="5144900" y="2989500"/>
            <a:ext cx="285600" cy="6270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4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p25"/>
          <p:cNvSpPr txBox="1"/>
          <p:nvPr>
            <p:ph type="ctrTitle"/>
          </p:nvPr>
        </p:nvSpPr>
        <p:spPr>
          <a:xfrm>
            <a:off x="752375" y="-278175"/>
            <a:ext cx="7532100" cy="11088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Roboto"/>
                <a:ea typeface="Roboto"/>
                <a:cs typeface="Roboto"/>
                <a:sym typeface="Roboto"/>
              </a:rPr>
              <a:t>Beam Time!</a:t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86" name="Google Shape;186;p25"/>
          <p:cNvSpPr txBox="1"/>
          <p:nvPr/>
        </p:nvSpPr>
        <p:spPr>
          <a:xfrm>
            <a:off x="4725" y="899825"/>
            <a:ext cx="8985600" cy="1431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4290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Roboto"/>
              <a:buChar char="●"/>
            </a:pPr>
            <a:r>
              <a:rPr b="1" lang="en" sz="1800">
                <a:solidFill>
                  <a:schemeClr val="accent1"/>
                </a:solidFill>
                <a:latin typeface="Roboto"/>
                <a:ea typeface="Roboto"/>
                <a:cs typeface="Roboto"/>
                <a:sym typeface="Roboto"/>
              </a:rPr>
              <a:t>Got beam/ran adiabatic focusing experiment last week</a:t>
            </a:r>
            <a:endParaRPr b="1" sz="1800">
              <a:solidFill>
                <a:schemeClr val="accent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4290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Roboto"/>
              <a:buChar char="●"/>
            </a:pPr>
            <a:r>
              <a:rPr b="1" lang="en" sz="1800">
                <a:solidFill>
                  <a:schemeClr val="accent1"/>
                </a:solidFill>
                <a:latin typeface="Roboto"/>
                <a:ea typeface="Roboto"/>
                <a:cs typeface="Roboto"/>
                <a:sym typeface="Roboto"/>
              </a:rPr>
              <a:t>As proton beams come through, gradually increase plasma density/temperature</a:t>
            </a:r>
            <a:endParaRPr b="1" sz="1800">
              <a:solidFill>
                <a:schemeClr val="accent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4290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Roboto"/>
              <a:buChar char="●"/>
            </a:pPr>
            <a:r>
              <a:rPr b="1" lang="en" sz="1800">
                <a:solidFill>
                  <a:schemeClr val="accent1"/>
                </a:solidFill>
                <a:latin typeface="Roboto"/>
                <a:ea typeface="Roboto"/>
                <a:cs typeface="Roboto"/>
                <a:sym typeface="Roboto"/>
              </a:rPr>
              <a:t>Track the beam’s size as the plasma heats up</a:t>
            </a:r>
            <a:endParaRPr b="1" sz="1800">
              <a:solidFill>
                <a:schemeClr val="accent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42900" lvl="1" marL="9144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Roboto"/>
              <a:buChar char="○"/>
            </a:pPr>
            <a:r>
              <a:rPr b="1" lang="en" sz="1800">
                <a:solidFill>
                  <a:schemeClr val="accent1"/>
                </a:solidFill>
                <a:latin typeface="Roboto"/>
                <a:ea typeface="Roboto"/>
                <a:cs typeface="Roboto"/>
                <a:sym typeface="Roboto"/>
              </a:rPr>
              <a:t>Plasma increases → focusing effect increases → bunch width decreases</a:t>
            </a:r>
            <a:endParaRPr b="1" sz="1800">
              <a:solidFill>
                <a:schemeClr val="accent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800">
              <a:solidFill>
                <a:schemeClr val="accen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187" name="Google Shape;187;p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89975" y="2082788"/>
            <a:ext cx="4567276" cy="2567799"/>
          </a:xfrm>
          <a:prstGeom prst="rect">
            <a:avLst/>
          </a:prstGeom>
          <a:noFill/>
          <a:ln>
            <a:noFill/>
          </a:ln>
        </p:spPr>
      </p:pic>
      <p:pic>
        <p:nvPicPr>
          <p:cNvPr id="188" name="Google Shape;188;p25"/>
          <p:cNvPicPr preferRelativeResize="0"/>
          <p:nvPr/>
        </p:nvPicPr>
        <p:blipFill rotWithShape="1">
          <a:blip r:embed="rId4">
            <a:alphaModFix/>
          </a:blip>
          <a:srcRect b="0" l="1176" r="0" t="2477"/>
          <a:stretch/>
        </p:blipFill>
        <p:spPr>
          <a:xfrm>
            <a:off x="4925550" y="2023000"/>
            <a:ext cx="3663975" cy="26275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2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p26"/>
          <p:cNvSpPr txBox="1"/>
          <p:nvPr>
            <p:ph type="ctrTitle"/>
          </p:nvPr>
        </p:nvSpPr>
        <p:spPr>
          <a:xfrm>
            <a:off x="1089425" y="-54502"/>
            <a:ext cx="6858000" cy="8100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✨Problems✨</a:t>
            </a:r>
            <a:endParaRPr/>
          </a:p>
        </p:txBody>
      </p:sp>
      <p:sp>
        <p:nvSpPr>
          <p:cNvPr id="194" name="Google Shape;194;p26"/>
          <p:cNvSpPr txBox="1"/>
          <p:nvPr/>
        </p:nvSpPr>
        <p:spPr>
          <a:xfrm>
            <a:off x="4674975" y="1047025"/>
            <a:ext cx="4338000" cy="93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4290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Roboto"/>
              <a:buChar char="●"/>
            </a:pPr>
            <a:r>
              <a:rPr b="1" lang="en" sz="1800">
                <a:solidFill>
                  <a:schemeClr val="accent1"/>
                </a:solidFill>
                <a:latin typeface="Roboto"/>
                <a:ea typeface="Roboto"/>
                <a:cs typeface="Roboto"/>
                <a:sym typeface="Roboto"/>
              </a:rPr>
              <a:t>Sharing with the LHC</a:t>
            </a:r>
            <a:endParaRPr b="1" sz="1800">
              <a:solidFill>
                <a:schemeClr val="accent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42900" lvl="1" marL="9144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Roboto"/>
              <a:buChar char="○"/>
            </a:pPr>
            <a:r>
              <a:rPr b="1" lang="en" sz="1800">
                <a:solidFill>
                  <a:schemeClr val="accent1"/>
                </a:solidFill>
                <a:latin typeface="Roboto"/>
                <a:ea typeface="Roboto"/>
                <a:cs typeface="Roboto"/>
                <a:sym typeface="Roboto"/>
              </a:rPr>
              <a:t>Both using SPS, lose beam for a long time if LHC is filling</a:t>
            </a:r>
            <a:endParaRPr b="1" sz="1800">
              <a:solidFill>
                <a:schemeClr val="accen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95" name="Google Shape;195;p26"/>
          <p:cNvSpPr txBox="1"/>
          <p:nvPr/>
        </p:nvSpPr>
        <p:spPr>
          <a:xfrm>
            <a:off x="108675" y="1047025"/>
            <a:ext cx="4566300" cy="93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4290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Roboto"/>
              <a:buChar char="●"/>
            </a:pPr>
            <a:r>
              <a:rPr b="1" lang="en" sz="1800">
                <a:solidFill>
                  <a:schemeClr val="accent1"/>
                </a:solidFill>
                <a:latin typeface="Roboto"/>
                <a:ea typeface="Roboto"/>
                <a:cs typeface="Roboto"/>
                <a:sym typeface="Roboto"/>
              </a:rPr>
              <a:t>Attempt #1: Instant focusing</a:t>
            </a:r>
            <a:endParaRPr b="1" sz="1800">
              <a:solidFill>
                <a:schemeClr val="accent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42900" lvl="1" marL="9144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Roboto"/>
              <a:buChar char="○"/>
            </a:pPr>
            <a:r>
              <a:rPr b="1" lang="en" sz="1800">
                <a:solidFill>
                  <a:schemeClr val="accent1"/>
                </a:solidFill>
                <a:latin typeface="Roboto"/>
                <a:ea typeface="Roboto"/>
                <a:cs typeface="Roboto"/>
                <a:sym typeface="Roboto"/>
              </a:rPr>
              <a:t>Must have already been Rb in the plasma cell, density was too high</a:t>
            </a:r>
            <a:endParaRPr b="1" sz="1800">
              <a:solidFill>
                <a:schemeClr val="accen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196" name="Google Shape;196;p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45675" y="1984110"/>
            <a:ext cx="4129301" cy="2713240"/>
          </a:xfrm>
          <a:prstGeom prst="rect">
            <a:avLst/>
          </a:prstGeom>
          <a:noFill/>
          <a:ln>
            <a:noFill/>
          </a:ln>
        </p:spPr>
      </p:pic>
      <p:sp>
        <p:nvSpPr>
          <p:cNvPr id="197" name="Google Shape;197;p26"/>
          <p:cNvSpPr txBox="1"/>
          <p:nvPr/>
        </p:nvSpPr>
        <p:spPr>
          <a:xfrm>
            <a:off x="2615325" y="2976575"/>
            <a:ext cx="1797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1A63A0"/>
                </a:solidFill>
              </a:rPr>
              <a:t>L experiment…</a:t>
            </a:r>
            <a:endParaRPr>
              <a:solidFill>
                <a:srgbClr val="1A63A0"/>
              </a:solidFill>
            </a:endParaRPr>
          </a:p>
        </p:txBody>
      </p:sp>
      <p:pic>
        <p:nvPicPr>
          <p:cNvPr id="198" name="Google Shape;198;p2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835858" y="1984100"/>
            <a:ext cx="3955143" cy="2633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2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Google Shape;203;p27"/>
          <p:cNvSpPr txBox="1"/>
          <p:nvPr>
            <p:ph type="ctrTitle"/>
          </p:nvPr>
        </p:nvSpPr>
        <p:spPr>
          <a:xfrm>
            <a:off x="149475" y="-111375"/>
            <a:ext cx="9219000" cy="7752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500">
                <a:latin typeface="Roboto"/>
                <a:ea typeface="Roboto"/>
                <a:cs typeface="Roboto"/>
                <a:sym typeface="Roboto"/>
              </a:rPr>
              <a:t>Initial Analysis - “Plasma Off” Checks</a:t>
            </a:r>
            <a:endParaRPr sz="3500"/>
          </a:p>
        </p:txBody>
      </p:sp>
      <p:sp>
        <p:nvSpPr>
          <p:cNvPr id="204" name="Google Shape;204;p27"/>
          <p:cNvSpPr txBox="1"/>
          <p:nvPr/>
        </p:nvSpPr>
        <p:spPr>
          <a:xfrm>
            <a:off x="-53187" y="807775"/>
            <a:ext cx="5440800" cy="1680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4290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Roboto"/>
              <a:buChar char="●"/>
            </a:pPr>
            <a:r>
              <a:rPr b="1" lang="en"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Quantifying beam when plasma is off to compare with plasma on</a:t>
            </a:r>
            <a:endParaRPr b="1" sz="18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4290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Roboto"/>
              <a:buChar char="●"/>
            </a:pPr>
            <a:r>
              <a:rPr b="1" lang="en"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Important to know: beam envelope equation parameters</a:t>
            </a:r>
            <a:endParaRPr b="1" sz="18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42900" lvl="1" marL="9144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Roboto"/>
              <a:buChar char="○"/>
            </a:pPr>
            <a:r>
              <a:rPr b="1" lang="en"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Different cameras/screens to look at the bunch in different stages</a:t>
            </a:r>
            <a:endParaRPr b="1" sz="18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205" name="Google Shape;205;p27"/>
          <p:cNvPicPr preferRelativeResize="0"/>
          <p:nvPr/>
        </p:nvPicPr>
        <p:blipFill rotWithShape="1">
          <a:blip r:embed="rId3">
            <a:alphaModFix/>
          </a:blip>
          <a:srcRect b="0" l="0" r="0" t="2248"/>
          <a:stretch/>
        </p:blipFill>
        <p:spPr>
          <a:xfrm>
            <a:off x="5305900" y="1807800"/>
            <a:ext cx="3838101" cy="29016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06" name="Google Shape;206;p27"/>
          <p:cNvPicPr preferRelativeResize="0"/>
          <p:nvPr/>
        </p:nvPicPr>
        <p:blipFill rotWithShape="1">
          <a:blip r:embed="rId4">
            <a:alphaModFix/>
          </a:blip>
          <a:srcRect b="19289" l="0" r="0" t="0"/>
          <a:stretch/>
        </p:blipFill>
        <p:spPr>
          <a:xfrm>
            <a:off x="5305900" y="735790"/>
            <a:ext cx="3536874" cy="916822"/>
          </a:xfrm>
          <a:prstGeom prst="rect">
            <a:avLst/>
          </a:prstGeom>
          <a:noFill/>
          <a:ln cap="flat" cmpd="sng" w="1905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207" name="Google Shape;207;p27"/>
          <p:cNvSpPr txBox="1"/>
          <p:nvPr/>
        </p:nvSpPr>
        <p:spPr>
          <a:xfrm>
            <a:off x="155585" y="2488675"/>
            <a:ext cx="132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BTV350</a:t>
            </a:r>
            <a:endParaRPr/>
          </a:p>
        </p:txBody>
      </p:sp>
      <p:pic>
        <p:nvPicPr>
          <p:cNvPr id="208" name="Google Shape;208;p27"/>
          <p:cNvPicPr preferRelativeResize="0"/>
          <p:nvPr/>
        </p:nvPicPr>
        <p:blipFill rotWithShape="1">
          <a:blip r:embed="rId5">
            <a:alphaModFix/>
          </a:blip>
          <a:srcRect b="13106" l="17433" r="9653" t="7892"/>
          <a:stretch/>
        </p:blipFill>
        <p:spPr>
          <a:xfrm>
            <a:off x="1935376" y="2841999"/>
            <a:ext cx="1463672" cy="1412936"/>
          </a:xfrm>
          <a:prstGeom prst="rect">
            <a:avLst/>
          </a:prstGeom>
          <a:noFill/>
          <a:ln>
            <a:noFill/>
          </a:ln>
        </p:spPr>
      </p:pic>
      <p:sp>
        <p:nvSpPr>
          <p:cNvPr id="209" name="Google Shape;209;p27"/>
          <p:cNvSpPr txBox="1"/>
          <p:nvPr/>
        </p:nvSpPr>
        <p:spPr>
          <a:xfrm>
            <a:off x="1952654" y="2488675"/>
            <a:ext cx="132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BTV353</a:t>
            </a:r>
            <a:endParaRPr/>
          </a:p>
        </p:txBody>
      </p:sp>
      <p:pic>
        <p:nvPicPr>
          <p:cNvPr id="210" name="Google Shape;210;p27"/>
          <p:cNvPicPr preferRelativeResize="0"/>
          <p:nvPr/>
        </p:nvPicPr>
        <p:blipFill rotWithShape="1">
          <a:blip r:embed="rId6">
            <a:alphaModFix/>
          </a:blip>
          <a:srcRect b="12003" l="10373" r="11274" t="4054"/>
          <a:stretch/>
        </p:blipFill>
        <p:spPr>
          <a:xfrm>
            <a:off x="3697036" y="2841970"/>
            <a:ext cx="1550213" cy="1412979"/>
          </a:xfrm>
          <a:prstGeom prst="rect">
            <a:avLst/>
          </a:prstGeom>
          <a:noFill/>
          <a:ln>
            <a:noFill/>
          </a:ln>
        </p:spPr>
      </p:pic>
      <p:sp>
        <p:nvSpPr>
          <p:cNvPr id="211" name="Google Shape;211;p27"/>
          <p:cNvSpPr txBox="1"/>
          <p:nvPr/>
        </p:nvSpPr>
        <p:spPr>
          <a:xfrm>
            <a:off x="3749723" y="2488675"/>
            <a:ext cx="132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BTV426</a:t>
            </a:r>
            <a:endParaRPr/>
          </a:p>
        </p:txBody>
      </p:sp>
      <p:pic>
        <p:nvPicPr>
          <p:cNvPr id="212" name="Google Shape;212;p27"/>
          <p:cNvPicPr preferRelativeResize="0"/>
          <p:nvPr/>
        </p:nvPicPr>
        <p:blipFill rotWithShape="1">
          <a:blip r:embed="rId7">
            <a:alphaModFix/>
          </a:blip>
          <a:srcRect b="6621" l="5947" r="1553" t="3660"/>
          <a:stretch/>
        </p:blipFill>
        <p:spPr>
          <a:xfrm>
            <a:off x="87175" y="2847158"/>
            <a:ext cx="1550213" cy="1402612"/>
          </a:xfrm>
          <a:prstGeom prst="rect">
            <a:avLst/>
          </a:prstGeom>
          <a:noFill/>
          <a:ln>
            <a:noFill/>
          </a:ln>
        </p:spPr>
      </p:pic>
      <p:sp>
        <p:nvSpPr>
          <p:cNvPr id="213" name="Google Shape;213;p27"/>
          <p:cNvSpPr txBox="1"/>
          <p:nvPr/>
        </p:nvSpPr>
        <p:spPr>
          <a:xfrm>
            <a:off x="87175" y="4254950"/>
            <a:ext cx="3451500" cy="323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/>
              <a:t>(images not equivalently scaled)</a:t>
            </a:r>
            <a:endParaRPr sz="90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7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p28"/>
          <p:cNvSpPr txBox="1"/>
          <p:nvPr>
            <p:ph type="ctrTitle"/>
          </p:nvPr>
        </p:nvSpPr>
        <p:spPr>
          <a:xfrm>
            <a:off x="2298525" y="-121875"/>
            <a:ext cx="7876500" cy="7962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100">
                <a:latin typeface="Roboto"/>
                <a:ea typeface="Roboto"/>
                <a:cs typeface="Roboto"/>
                <a:sym typeface="Roboto"/>
              </a:rPr>
              <a:t>Plasma On, Focusing!</a:t>
            </a:r>
            <a:endParaRPr sz="3100"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219" name="Google Shape;219;p28"/>
          <p:cNvPicPr preferRelativeResize="0"/>
          <p:nvPr/>
        </p:nvPicPr>
        <p:blipFill rotWithShape="1">
          <a:blip r:embed="rId3">
            <a:alphaModFix/>
          </a:blip>
          <a:srcRect b="14202" l="9216" r="10287" t="13370"/>
          <a:stretch/>
        </p:blipFill>
        <p:spPr>
          <a:xfrm>
            <a:off x="228849" y="926275"/>
            <a:ext cx="3369926" cy="32883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220" name="Google Shape;220;p28"/>
          <p:cNvCxnSpPr/>
          <p:nvPr/>
        </p:nvCxnSpPr>
        <p:spPr>
          <a:xfrm flipH="1" rot="10800000">
            <a:off x="228853" y="3076864"/>
            <a:ext cx="3369900" cy="22800"/>
          </a:xfrm>
          <a:prstGeom prst="straightConnector1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21" name="Google Shape;221;p28"/>
          <p:cNvCxnSpPr/>
          <p:nvPr/>
        </p:nvCxnSpPr>
        <p:spPr>
          <a:xfrm>
            <a:off x="248706" y="2146330"/>
            <a:ext cx="3330000" cy="12000"/>
          </a:xfrm>
          <a:prstGeom prst="straightConnector1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med" w="med" type="none"/>
            <a:tailEnd len="med" w="med" type="none"/>
          </a:ln>
        </p:spPr>
      </p:cxnSp>
      <p:pic>
        <p:nvPicPr>
          <p:cNvPr id="222" name="Google Shape;222;p28"/>
          <p:cNvPicPr preferRelativeResize="0"/>
          <p:nvPr/>
        </p:nvPicPr>
        <p:blipFill rotWithShape="1">
          <a:blip r:embed="rId4">
            <a:alphaModFix/>
          </a:blip>
          <a:srcRect b="4379" l="0" r="0" t="0"/>
          <a:stretch/>
        </p:blipFill>
        <p:spPr>
          <a:xfrm>
            <a:off x="3953617" y="1671725"/>
            <a:ext cx="5055784" cy="2801400"/>
          </a:xfrm>
          <a:prstGeom prst="rect">
            <a:avLst/>
          </a:prstGeom>
          <a:noFill/>
          <a:ln>
            <a:noFill/>
          </a:ln>
        </p:spPr>
      </p:pic>
      <p:sp>
        <p:nvSpPr>
          <p:cNvPr id="223" name="Google Shape;223;p28"/>
          <p:cNvSpPr txBox="1"/>
          <p:nvPr/>
        </p:nvSpPr>
        <p:spPr>
          <a:xfrm>
            <a:off x="228853" y="1586040"/>
            <a:ext cx="14418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1A63A0"/>
                </a:solidFill>
                <a:highlight>
                  <a:schemeClr val="lt1"/>
                </a:highlight>
                <a:latin typeface="Roboto"/>
                <a:ea typeface="Roboto"/>
                <a:cs typeface="Roboto"/>
                <a:sym typeface="Roboto"/>
              </a:rPr>
              <a:t>Section 1</a:t>
            </a:r>
            <a:endParaRPr>
              <a:solidFill>
                <a:srgbClr val="1A63A0"/>
              </a:solidFill>
              <a:highlight>
                <a:schemeClr val="lt1"/>
              </a:highlight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24" name="Google Shape;224;p28"/>
          <p:cNvSpPr txBox="1"/>
          <p:nvPr/>
        </p:nvSpPr>
        <p:spPr>
          <a:xfrm>
            <a:off x="228853" y="2331535"/>
            <a:ext cx="14418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9900"/>
                </a:solidFill>
                <a:highlight>
                  <a:schemeClr val="lt1"/>
                </a:highlight>
                <a:latin typeface="Roboto"/>
                <a:ea typeface="Roboto"/>
                <a:cs typeface="Roboto"/>
                <a:sym typeface="Roboto"/>
              </a:rPr>
              <a:t>Section 2</a:t>
            </a:r>
            <a:endParaRPr>
              <a:solidFill>
                <a:srgbClr val="FF9900"/>
              </a:solidFill>
              <a:highlight>
                <a:schemeClr val="lt1"/>
              </a:highlight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25" name="Google Shape;225;p28"/>
          <p:cNvSpPr txBox="1"/>
          <p:nvPr/>
        </p:nvSpPr>
        <p:spPr>
          <a:xfrm>
            <a:off x="228853" y="3139217"/>
            <a:ext cx="14418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6AA84F"/>
                </a:solidFill>
                <a:highlight>
                  <a:schemeClr val="lt1"/>
                </a:highlight>
                <a:latin typeface="Roboto"/>
                <a:ea typeface="Roboto"/>
                <a:cs typeface="Roboto"/>
                <a:sym typeface="Roboto"/>
              </a:rPr>
              <a:t>Section 3</a:t>
            </a:r>
            <a:endParaRPr>
              <a:solidFill>
                <a:srgbClr val="6AA84F"/>
              </a:solidFill>
              <a:highlight>
                <a:schemeClr val="lt1"/>
              </a:highlight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26" name="Google Shape;226;p28"/>
          <p:cNvSpPr/>
          <p:nvPr/>
        </p:nvSpPr>
        <p:spPr>
          <a:xfrm>
            <a:off x="1699642" y="1917809"/>
            <a:ext cx="529200" cy="170400"/>
          </a:xfrm>
          <a:prstGeom prst="leftRightArrow">
            <a:avLst>
              <a:gd fmla="val 50000" name="adj1"/>
              <a:gd fmla="val 50000" name="adj2"/>
            </a:avLst>
          </a:prstGeom>
          <a:solidFill>
            <a:srgbClr val="1A63A0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7" name="Google Shape;227;p28"/>
          <p:cNvSpPr/>
          <p:nvPr/>
        </p:nvSpPr>
        <p:spPr>
          <a:xfrm>
            <a:off x="1699642" y="2497386"/>
            <a:ext cx="529200" cy="170400"/>
          </a:xfrm>
          <a:prstGeom prst="leftRightArrow">
            <a:avLst>
              <a:gd fmla="val 50000" name="adj1"/>
              <a:gd fmla="val 50000" name="adj2"/>
            </a:avLst>
          </a:prstGeom>
          <a:solidFill>
            <a:srgbClr val="FF9900"/>
          </a:solidFill>
          <a:ln cap="flat" cmpd="sng" w="9525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8" name="Google Shape;228;p28"/>
          <p:cNvSpPr/>
          <p:nvPr/>
        </p:nvSpPr>
        <p:spPr>
          <a:xfrm>
            <a:off x="1733964" y="3285796"/>
            <a:ext cx="460200" cy="170400"/>
          </a:xfrm>
          <a:prstGeom prst="leftRightArrow">
            <a:avLst>
              <a:gd fmla="val 50000" name="adj1"/>
              <a:gd fmla="val 50000" name="adj2"/>
            </a:avLst>
          </a:prstGeom>
          <a:solidFill>
            <a:srgbClr val="38761D"/>
          </a:solidFill>
          <a:ln cap="flat" cmpd="sng" w="9525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9" name="Google Shape;229;p28"/>
          <p:cNvSpPr txBox="1"/>
          <p:nvPr/>
        </p:nvSpPr>
        <p:spPr>
          <a:xfrm>
            <a:off x="0" y="-334400"/>
            <a:ext cx="3000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0" name="Google Shape;230;p28"/>
          <p:cNvSpPr txBox="1"/>
          <p:nvPr/>
        </p:nvSpPr>
        <p:spPr>
          <a:xfrm>
            <a:off x="3953625" y="706663"/>
            <a:ext cx="4566300" cy="93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4290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Roboto"/>
              <a:buChar char="●"/>
            </a:pPr>
            <a:r>
              <a:rPr b="1" lang="en" sz="1800">
                <a:solidFill>
                  <a:schemeClr val="accent1"/>
                </a:solidFill>
                <a:latin typeface="Roboto"/>
                <a:ea typeface="Roboto"/>
                <a:cs typeface="Roboto"/>
                <a:sym typeface="Roboto"/>
              </a:rPr>
              <a:t>Size gradually decreases over time as plasma density increases</a:t>
            </a:r>
            <a:endParaRPr b="1" sz="1800">
              <a:solidFill>
                <a:schemeClr val="accent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42900" lvl="1" marL="9144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Roboto"/>
              <a:buChar char="○"/>
            </a:pPr>
            <a:r>
              <a:rPr b="1" lang="en" sz="1800">
                <a:solidFill>
                  <a:schemeClr val="accent1"/>
                </a:solidFill>
                <a:latin typeface="Roboto"/>
                <a:ea typeface="Roboto"/>
                <a:cs typeface="Roboto"/>
                <a:sym typeface="Roboto"/>
              </a:rPr>
              <a:t>Divide bunch into subsections</a:t>
            </a:r>
            <a:endParaRPr b="1" sz="1800">
              <a:solidFill>
                <a:schemeClr val="accen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4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" name="Google Shape;235;p29"/>
          <p:cNvPicPr preferRelativeResize="0"/>
          <p:nvPr/>
        </p:nvPicPr>
        <p:blipFill rotWithShape="1">
          <a:blip r:embed="rId3">
            <a:alphaModFix/>
          </a:blip>
          <a:srcRect b="0" l="1166" r="0" t="6138"/>
          <a:stretch/>
        </p:blipFill>
        <p:spPr>
          <a:xfrm>
            <a:off x="4213250" y="413250"/>
            <a:ext cx="4796000" cy="24549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36" name="Google Shape;236;p29"/>
          <p:cNvPicPr preferRelativeResize="0"/>
          <p:nvPr/>
        </p:nvPicPr>
        <p:blipFill rotWithShape="1">
          <a:blip r:embed="rId4">
            <a:alphaModFix/>
          </a:blip>
          <a:srcRect b="18659" l="35822" r="33740" t="11400"/>
          <a:stretch/>
        </p:blipFill>
        <p:spPr>
          <a:xfrm rot="-5400000">
            <a:off x="3717778" y="3126663"/>
            <a:ext cx="1312166" cy="1735657"/>
          </a:xfrm>
          <a:prstGeom prst="rect">
            <a:avLst/>
          </a:prstGeom>
          <a:noFill/>
          <a:ln>
            <a:noFill/>
          </a:ln>
        </p:spPr>
      </p:pic>
      <p:pic>
        <p:nvPicPr>
          <p:cNvPr id="237" name="Google Shape;237;p29"/>
          <p:cNvPicPr preferRelativeResize="0"/>
          <p:nvPr/>
        </p:nvPicPr>
        <p:blipFill rotWithShape="1">
          <a:blip r:embed="rId5">
            <a:alphaModFix/>
          </a:blip>
          <a:srcRect b="18750" l="35237" r="32736" t="11620"/>
          <a:stretch/>
        </p:blipFill>
        <p:spPr>
          <a:xfrm rot="-5400000">
            <a:off x="5600108" y="3100130"/>
            <a:ext cx="1294525" cy="1771081"/>
          </a:xfrm>
          <a:prstGeom prst="rect">
            <a:avLst/>
          </a:prstGeom>
          <a:noFill/>
          <a:ln>
            <a:noFill/>
          </a:ln>
        </p:spPr>
      </p:pic>
      <p:pic>
        <p:nvPicPr>
          <p:cNvPr id="238" name="Google Shape;238;p29"/>
          <p:cNvPicPr preferRelativeResize="0"/>
          <p:nvPr/>
        </p:nvPicPr>
        <p:blipFill rotWithShape="1">
          <a:blip r:embed="rId6">
            <a:alphaModFix/>
          </a:blip>
          <a:srcRect b="10149" l="33881" r="30359" t="9676"/>
          <a:stretch/>
        </p:blipFill>
        <p:spPr>
          <a:xfrm rot="-5400000">
            <a:off x="7481270" y="3107572"/>
            <a:ext cx="1299764" cy="1756197"/>
          </a:xfrm>
          <a:prstGeom prst="rect">
            <a:avLst/>
          </a:prstGeom>
          <a:noFill/>
          <a:ln>
            <a:noFill/>
          </a:ln>
        </p:spPr>
      </p:pic>
      <p:sp>
        <p:nvSpPr>
          <p:cNvPr id="239" name="Google Shape;239;p29"/>
          <p:cNvSpPr txBox="1"/>
          <p:nvPr/>
        </p:nvSpPr>
        <p:spPr>
          <a:xfrm>
            <a:off x="5361748" y="2868225"/>
            <a:ext cx="17712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Time interval #2</a:t>
            </a:r>
            <a:endParaRPr/>
          </a:p>
        </p:txBody>
      </p:sp>
      <p:sp>
        <p:nvSpPr>
          <p:cNvPr id="240" name="Google Shape;240;p29"/>
          <p:cNvSpPr txBox="1"/>
          <p:nvPr/>
        </p:nvSpPr>
        <p:spPr>
          <a:xfrm>
            <a:off x="3362413" y="2868225"/>
            <a:ext cx="17712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Time interval #1</a:t>
            </a:r>
            <a:endParaRPr/>
          </a:p>
        </p:txBody>
      </p:sp>
      <p:sp>
        <p:nvSpPr>
          <p:cNvPr id="241" name="Google Shape;241;p29"/>
          <p:cNvSpPr txBox="1"/>
          <p:nvPr/>
        </p:nvSpPr>
        <p:spPr>
          <a:xfrm>
            <a:off x="7306794" y="2868225"/>
            <a:ext cx="17712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Time interval #3</a:t>
            </a:r>
            <a:endParaRPr/>
          </a:p>
        </p:txBody>
      </p:sp>
      <p:sp>
        <p:nvSpPr>
          <p:cNvPr id="242" name="Google Shape;242;p29"/>
          <p:cNvSpPr txBox="1"/>
          <p:nvPr/>
        </p:nvSpPr>
        <p:spPr>
          <a:xfrm>
            <a:off x="-325375" y="1087050"/>
            <a:ext cx="3638100" cy="3052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800">
              <a:solidFill>
                <a:schemeClr val="accent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61950" lvl="1" marL="9144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Roboto"/>
              <a:buChar char="○"/>
            </a:pPr>
            <a:r>
              <a:rPr b="1" lang="en" sz="2100">
                <a:solidFill>
                  <a:schemeClr val="accent1"/>
                </a:solidFill>
                <a:latin typeface="Roboto"/>
                <a:ea typeface="Roboto"/>
                <a:cs typeface="Roboto"/>
                <a:sym typeface="Roboto"/>
              </a:rPr>
              <a:t>Make a bunch more subsections and look at the size along the bunches</a:t>
            </a:r>
            <a:endParaRPr b="1" sz="2100">
              <a:solidFill>
                <a:schemeClr val="accent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61950" lvl="1" marL="9144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Roboto"/>
              <a:buChar char="○"/>
            </a:pPr>
            <a:r>
              <a:rPr b="1" lang="en" sz="2100">
                <a:solidFill>
                  <a:schemeClr val="accent1"/>
                </a:solidFill>
                <a:latin typeface="Roboto"/>
                <a:ea typeface="Roboto"/>
                <a:cs typeface="Roboto"/>
                <a:sym typeface="Roboto"/>
              </a:rPr>
              <a:t>Compare how bunch side profiles change over time</a:t>
            </a:r>
            <a:endParaRPr b="1" sz="2100">
              <a:solidFill>
                <a:schemeClr val="accent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61950" lvl="1" marL="9144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Roboto"/>
              <a:buChar char="○"/>
            </a:pPr>
            <a:r>
              <a:rPr b="1" lang="en" sz="2100">
                <a:solidFill>
                  <a:schemeClr val="accent1"/>
                </a:solidFill>
                <a:latin typeface="Roboto"/>
                <a:ea typeface="Roboto"/>
                <a:cs typeface="Roboto"/>
                <a:sym typeface="Roboto"/>
              </a:rPr>
              <a:t>Going</a:t>
            </a:r>
            <a:r>
              <a:rPr b="1" lang="en" sz="2100">
                <a:solidFill>
                  <a:schemeClr val="accent1"/>
                </a:solidFill>
                <a:latin typeface="Roboto"/>
                <a:ea typeface="Roboto"/>
                <a:cs typeface="Roboto"/>
                <a:sym typeface="Roboto"/>
              </a:rPr>
              <a:t> down = focusing</a:t>
            </a:r>
            <a:endParaRPr b="1" sz="2100">
              <a:solidFill>
                <a:schemeClr val="accen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43" name="Google Shape;243;p29"/>
          <p:cNvSpPr txBox="1"/>
          <p:nvPr/>
        </p:nvSpPr>
        <p:spPr>
          <a:xfrm>
            <a:off x="130775" y="228875"/>
            <a:ext cx="3879300" cy="655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4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Beam Side Profiles</a:t>
            </a:r>
            <a:endParaRPr sz="300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7" name="Shape 2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Google Shape;248;p30"/>
          <p:cNvSpPr txBox="1"/>
          <p:nvPr>
            <p:ph type="ctrTitle"/>
          </p:nvPr>
        </p:nvSpPr>
        <p:spPr>
          <a:xfrm>
            <a:off x="990450" y="-172426"/>
            <a:ext cx="6858000" cy="8973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What’s next?</a:t>
            </a:r>
            <a:endParaRPr/>
          </a:p>
        </p:txBody>
      </p:sp>
      <p:sp>
        <p:nvSpPr>
          <p:cNvPr id="249" name="Google Shape;249;p30"/>
          <p:cNvSpPr txBox="1"/>
          <p:nvPr/>
        </p:nvSpPr>
        <p:spPr>
          <a:xfrm>
            <a:off x="83075" y="724875"/>
            <a:ext cx="8870700" cy="1680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4290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Roboto"/>
              <a:buChar char="●"/>
            </a:pPr>
            <a:r>
              <a:rPr b="1" lang="en" sz="1800">
                <a:solidFill>
                  <a:schemeClr val="accent1"/>
                </a:solidFill>
                <a:latin typeface="Roboto"/>
                <a:ea typeface="Roboto"/>
                <a:cs typeface="Roboto"/>
                <a:sym typeface="Roboto"/>
              </a:rPr>
              <a:t>Continue to refine/increase precision of data to see focusing effects better</a:t>
            </a:r>
            <a:endParaRPr b="1" sz="1800">
              <a:solidFill>
                <a:schemeClr val="accent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42900" lvl="1" marL="9144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Roboto"/>
              <a:buChar char="○"/>
            </a:pPr>
            <a:r>
              <a:rPr b="1" lang="en" sz="1800">
                <a:solidFill>
                  <a:schemeClr val="accent1"/>
                </a:solidFill>
                <a:latin typeface="Roboto"/>
                <a:ea typeface="Roboto"/>
                <a:cs typeface="Roboto"/>
                <a:sym typeface="Roboto"/>
              </a:rPr>
              <a:t>Incorporate more camera data into beam envelope fit</a:t>
            </a:r>
            <a:endParaRPr b="1" sz="1800">
              <a:solidFill>
                <a:schemeClr val="accent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42900" lvl="1" marL="9144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Roboto"/>
              <a:buChar char="○"/>
            </a:pPr>
            <a:r>
              <a:rPr b="1" lang="en" sz="1800">
                <a:solidFill>
                  <a:schemeClr val="accent1"/>
                </a:solidFill>
                <a:latin typeface="Roboto"/>
                <a:ea typeface="Roboto"/>
                <a:cs typeface="Roboto"/>
                <a:sym typeface="Roboto"/>
              </a:rPr>
              <a:t>Examine bunch length</a:t>
            </a:r>
            <a:endParaRPr b="1" sz="1800">
              <a:solidFill>
                <a:schemeClr val="accent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42900" lvl="1" marL="9144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Roboto"/>
              <a:buChar char="○"/>
            </a:pPr>
            <a:r>
              <a:rPr b="1" lang="en" sz="1800">
                <a:solidFill>
                  <a:schemeClr val="accent1"/>
                </a:solidFill>
                <a:latin typeface="Roboto"/>
                <a:ea typeface="Roboto"/>
                <a:cs typeface="Roboto"/>
                <a:sym typeface="Roboto"/>
              </a:rPr>
              <a:t>Improve precision of beam profiles</a:t>
            </a:r>
            <a:endParaRPr b="1" sz="1800">
              <a:solidFill>
                <a:schemeClr val="accent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4290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Roboto"/>
              <a:buChar char="●"/>
            </a:pPr>
            <a:r>
              <a:rPr b="1" lang="en"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Might see some cool focusing effects on the beam center</a:t>
            </a:r>
            <a:endParaRPr b="1" sz="1800">
              <a:solidFill>
                <a:schemeClr val="accent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>
                <a:solidFill>
                  <a:schemeClr val="accent1"/>
                </a:solidFill>
                <a:latin typeface="Roboto"/>
                <a:ea typeface="Roboto"/>
                <a:cs typeface="Roboto"/>
                <a:sym typeface="Roboto"/>
              </a:rPr>
              <a:t> </a:t>
            </a:r>
            <a:endParaRPr b="1" sz="1800">
              <a:solidFill>
                <a:schemeClr val="accen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250" name="Google Shape;250;p30"/>
          <p:cNvPicPr preferRelativeResize="0"/>
          <p:nvPr/>
        </p:nvPicPr>
        <p:blipFill rotWithShape="1">
          <a:blip r:embed="rId3">
            <a:alphaModFix/>
          </a:blip>
          <a:srcRect b="7859" l="783" r="0" t="0"/>
          <a:stretch/>
        </p:blipFill>
        <p:spPr>
          <a:xfrm>
            <a:off x="1182813" y="2201250"/>
            <a:ext cx="6778374" cy="23948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4" name="Shape 2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5" name="Google Shape;255;p31"/>
          <p:cNvPicPr preferRelativeResize="0"/>
          <p:nvPr/>
        </p:nvPicPr>
        <p:blipFill rotWithShape="1">
          <a:blip r:embed="rId3">
            <a:alphaModFix/>
          </a:blip>
          <a:srcRect b="14973" l="0" r="0" t="0"/>
          <a:stretch/>
        </p:blipFill>
        <p:spPr>
          <a:xfrm>
            <a:off x="124287" y="2571750"/>
            <a:ext cx="3123077" cy="2050699"/>
          </a:xfrm>
          <a:prstGeom prst="rect">
            <a:avLst/>
          </a:prstGeom>
          <a:noFill/>
          <a:ln>
            <a:noFill/>
          </a:ln>
        </p:spPr>
      </p:pic>
      <p:pic>
        <p:nvPicPr>
          <p:cNvPr id="256" name="Google Shape;256;p3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29938" y="276237"/>
            <a:ext cx="2911800" cy="22339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57" name="Google Shape;257;p31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421587" y="276225"/>
            <a:ext cx="2764224" cy="35111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58" name="Google Shape;258;p31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6465650" y="276225"/>
            <a:ext cx="2144937" cy="2824174"/>
          </a:xfrm>
          <a:prstGeom prst="rect">
            <a:avLst/>
          </a:prstGeom>
          <a:noFill/>
          <a:ln>
            <a:noFill/>
          </a:ln>
        </p:spPr>
      </p:pic>
      <p:sp>
        <p:nvSpPr>
          <p:cNvPr id="259" name="Google Shape;259;p31"/>
          <p:cNvSpPr txBox="1"/>
          <p:nvPr/>
        </p:nvSpPr>
        <p:spPr>
          <a:xfrm>
            <a:off x="6228825" y="3460500"/>
            <a:ext cx="2572800" cy="123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800">
                <a:solidFill>
                  <a:srgbClr val="1A63A0"/>
                </a:solidFill>
              </a:rPr>
              <a:t>Thank you!</a:t>
            </a:r>
            <a:endParaRPr b="1" sz="2800">
              <a:solidFill>
                <a:srgbClr val="1A63A0"/>
              </a:solidFill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600">
              <a:solidFill>
                <a:srgbClr val="1A63A0"/>
              </a:solidFill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600">
              <a:solidFill>
                <a:srgbClr val="1A63A0"/>
              </a:solidFill>
            </a:endParaRPr>
          </a:p>
          <a:p>
            <a:pPr indent="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60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