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7F5705-9E7E-47B9-84AE-D068530C0498}" v="36" dt="2022-07-20T11:12:01.9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an Simco" userId="6d8355d83831a7b0" providerId="LiveId" clId="{4C7F5705-9E7E-47B9-84AE-D068530C0498}"/>
    <pc:docChg chg="undo custSel addSld modSld addMainMaster delMainMaster">
      <pc:chgData name="Morgan Simco" userId="6d8355d83831a7b0" providerId="LiveId" clId="{4C7F5705-9E7E-47B9-84AE-D068530C0498}" dt="2022-07-20T11:32:15.051" v="3678" actId="20577"/>
      <pc:docMkLst>
        <pc:docMk/>
      </pc:docMkLst>
      <pc:sldChg chg="addSp delSp modSp mod setBg modClrScheme chgLayout">
        <pc:chgData name="Morgan Simco" userId="6d8355d83831a7b0" providerId="LiveId" clId="{4C7F5705-9E7E-47B9-84AE-D068530C0498}" dt="2022-07-18T11:57:05.082" v="57" actId="20577"/>
        <pc:sldMkLst>
          <pc:docMk/>
          <pc:sldMk cId="998723492" sldId="256"/>
        </pc:sldMkLst>
        <pc:spChg chg="mod ord">
          <ac:chgData name="Morgan Simco" userId="6d8355d83831a7b0" providerId="LiveId" clId="{4C7F5705-9E7E-47B9-84AE-D068530C0498}" dt="2022-07-18T11:57:05.082" v="57" actId="20577"/>
          <ac:spMkLst>
            <pc:docMk/>
            <pc:sldMk cId="998723492" sldId="256"/>
            <ac:spMk id="2" creationId="{3CEE067A-DC50-D40A-C472-81FDA238A352}"/>
          </ac:spMkLst>
        </pc:spChg>
        <pc:spChg chg="mod ord">
          <ac:chgData name="Morgan Simco" userId="6d8355d83831a7b0" providerId="LiveId" clId="{4C7F5705-9E7E-47B9-84AE-D068530C0498}" dt="2022-07-18T11:53:59.390" v="36" actId="1076"/>
          <ac:spMkLst>
            <pc:docMk/>
            <pc:sldMk cId="998723492" sldId="256"/>
            <ac:spMk id="3" creationId="{BA3FCED1-D4E9-E067-3B26-F53B0F713F5B}"/>
          </ac:spMkLst>
        </pc:spChg>
        <pc:spChg chg="add del mod ord">
          <ac:chgData name="Morgan Simco" userId="6d8355d83831a7b0" providerId="LiveId" clId="{4C7F5705-9E7E-47B9-84AE-D068530C0498}" dt="2022-07-18T11:49:55.805" v="11" actId="700"/>
          <ac:spMkLst>
            <pc:docMk/>
            <pc:sldMk cId="998723492" sldId="256"/>
            <ac:spMk id="4" creationId="{02FC2BBA-48D6-8A3D-420E-24C23DAB8643}"/>
          </ac:spMkLst>
        </pc:spChg>
        <pc:spChg chg="add del">
          <ac:chgData name="Morgan Simco" userId="6d8355d83831a7b0" providerId="LiveId" clId="{4C7F5705-9E7E-47B9-84AE-D068530C0498}" dt="2022-07-18T11:52:32.398" v="16" actId="26606"/>
          <ac:spMkLst>
            <pc:docMk/>
            <pc:sldMk cId="998723492" sldId="256"/>
            <ac:spMk id="9" creationId="{6CA2C65D-0168-1245-86C8-62A8A6F7B813}"/>
          </ac:spMkLst>
        </pc:spChg>
        <pc:spChg chg="add del">
          <ac:chgData name="Morgan Simco" userId="6d8355d83831a7b0" providerId="LiveId" clId="{4C7F5705-9E7E-47B9-84AE-D068530C0498}" dt="2022-07-18T11:52:32.398" v="16" actId="26606"/>
          <ac:spMkLst>
            <pc:docMk/>
            <pc:sldMk cId="998723492" sldId="256"/>
            <ac:spMk id="11" creationId="{12E8ED90-6D42-AE40-963A-3924EE2073F0}"/>
          </ac:spMkLst>
        </pc:spChg>
        <pc:spChg chg="add del">
          <ac:chgData name="Morgan Simco" userId="6d8355d83831a7b0" providerId="LiveId" clId="{4C7F5705-9E7E-47B9-84AE-D068530C0498}" dt="2022-07-18T11:52:32.398" v="16" actId="26606"/>
          <ac:spMkLst>
            <pc:docMk/>
            <pc:sldMk cId="998723492" sldId="256"/>
            <ac:spMk id="13" creationId="{755E9273-3717-C94C-9BFF-75E87E47C46A}"/>
          </ac:spMkLst>
        </pc:spChg>
        <pc:spChg chg="add del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18" creationId="{6CA2C65D-0168-1245-86C8-62A8A6F7B813}"/>
          </ac:spMkLst>
        </pc:spChg>
        <pc:spChg chg="add del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20" creationId="{D6F182EB-F44A-974A-9658-0DE4252E4059}"/>
          </ac:spMkLst>
        </pc:spChg>
        <pc:spChg chg="add del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22" creationId="{A6685E0E-0D11-CD46-BE7F-9339AAD814B0}"/>
          </ac:spMkLst>
        </pc:spChg>
        <pc:spChg chg="add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27" creationId="{CD7F9EC8-0E2C-4023-9DD1-73BEF6B80D13}"/>
          </ac:spMkLst>
        </pc:spChg>
        <pc:spChg chg="add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29" creationId="{AACEB7BF-F8E5-4078-97E4-4276495F2BC2}"/>
          </ac:spMkLst>
        </pc:spChg>
        <pc:spChg chg="add">
          <ac:chgData name="Morgan Simco" userId="6d8355d83831a7b0" providerId="LiveId" clId="{4C7F5705-9E7E-47B9-84AE-D068530C0498}" dt="2022-07-18T11:53:09.795" v="23" actId="26606"/>
          <ac:spMkLst>
            <pc:docMk/>
            <pc:sldMk cId="998723492" sldId="256"/>
            <ac:spMk id="31" creationId="{C0301BA4-10E6-44CC-9EEC-727EDF3BC4B8}"/>
          </ac:spMkLst>
        </pc:spChg>
        <pc:picChg chg="add del">
          <ac:chgData name="Morgan Simco" userId="6d8355d83831a7b0" providerId="LiveId" clId="{4C7F5705-9E7E-47B9-84AE-D068530C0498}" dt="2022-07-18T11:50:27.317" v="13" actId="478"/>
          <ac:picMkLst>
            <pc:docMk/>
            <pc:sldMk cId="998723492" sldId="256"/>
            <ac:picMk id="5" creationId="{546591B5-C79F-81D5-58D9-EEEB1EFD25B6}"/>
          </ac:picMkLst>
        </pc:picChg>
        <pc:picChg chg="add mod">
          <ac:chgData name="Morgan Simco" userId="6d8355d83831a7b0" providerId="LiveId" clId="{4C7F5705-9E7E-47B9-84AE-D068530C0498}" dt="2022-07-18T11:54:07.985" v="37" actId="1076"/>
          <ac:picMkLst>
            <pc:docMk/>
            <pc:sldMk cId="998723492" sldId="256"/>
            <ac:picMk id="6" creationId="{7CFAADC6-BAC7-4612-3D5D-44C844286426}"/>
          </ac:picMkLst>
        </pc:picChg>
      </pc:sldChg>
      <pc:sldChg chg="addSp delSp modSp new mod modClrScheme chgLayout">
        <pc:chgData name="Morgan Simco" userId="6d8355d83831a7b0" providerId="LiveId" clId="{4C7F5705-9E7E-47B9-84AE-D068530C0498}" dt="2022-07-20T11:31:29.325" v="3656" actId="20577"/>
        <pc:sldMkLst>
          <pc:docMk/>
          <pc:sldMk cId="3728358290" sldId="257"/>
        </pc:sldMkLst>
        <pc:spChg chg="del">
          <ac:chgData name="Morgan Simco" userId="6d8355d83831a7b0" providerId="LiveId" clId="{4C7F5705-9E7E-47B9-84AE-D068530C0498}" dt="2022-07-18T11:57:14.938" v="58" actId="700"/>
          <ac:spMkLst>
            <pc:docMk/>
            <pc:sldMk cId="3728358290" sldId="257"/>
            <ac:spMk id="2" creationId="{1D2B227A-CE78-5469-0DE7-0C7DDD2D9E01}"/>
          </ac:spMkLst>
        </pc:spChg>
        <pc:spChg chg="del">
          <ac:chgData name="Morgan Simco" userId="6d8355d83831a7b0" providerId="LiveId" clId="{4C7F5705-9E7E-47B9-84AE-D068530C0498}" dt="2022-07-18T11:57:14.938" v="58" actId="700"/>
          <ac:spMkLst>
            <pc:docMk/>
            <pc:sldMk cId="3728358290" sldId="257"/>
            <ac:spMk id="3" creationId="{5DCA5CEA-DC56-DC29-4019-00746C898EF1}"/>
          </ac:spMkLst>
        </pc:spChg>
        <pc:spChg chg="add del mod">
          <ac:chgData name="Morgan Simco" userId="6d8355d83831a7b0" providerId="LiveId" clId="{4C7F5705-9E7E-47B9-84AE-D068530C0498}" dt="2022-07-18T12:23:31.010" v="2048" actId="1076"/>
          <ac:spMkLst>
            <pc:docMk/>
            <pc:sldMk cId="3728358290" sldId="257"/>
            <ac:spMk id="4" creationId="{3B710FA2-DEEA-E74D-5AFA-C484F78039B4}"/>
          </ac:spMkLst>
        </pc:spChg>
        <pc:spChg chg="add mod">
          <ac:chgData name="Morgan Simco" userId="6d8355d83831a7b0" providerId="LiveId" clId="{4C7F5705-9E7E-47B9-84AE-D068530C0498}" dt="2022-07-20T11:31:29.325" v="3656" actId="20577"/>
          <ac:spMkLst>
            <pc:docMk/>
            <pc:sldMk cId="3728358290" sldId="257"/>
            <ac:spMk id="9" creationId="{617D0BA3-00AA-CD92-9400-9031CAEA587D}"/>
          </ac:spMkLst>
        </pc:spChg>
        <pc:picChg chg="add mod modCrop">
          <ac:chgData name="Morgan Simco" userId="6d8355d83831a7b0" providerId="LiveId" clId="{4C7F5705-9E7E-47B9-84AE-D068530C0498}" dt="2022-07-18T12:06:33.694" v="954" actId="1076"/>
          <ac:picMkLst>
            <pc:docMk/>
            <pc:sldMk cId="3728358290" sldId="257"/>
            <ac:picMk id="6" creationId="{F7090392-45A6-6903-D974-8295EFEBB8E3}"/>
          </ac:picMkLst>
        </pc:picChg>
        <pc:picChg chg="add mod modCrop">
          <ac:chgData name="Morgan Simco" userId="6d8355d83831a7b0" providerId="LiveId" clId="{4C7F5705-9E7E-47B9-84AE-D068530C0498}" dt="2022-07-18T12:06:35.093" v="955" actId="1076"/>
          <ac:picMkLst>
            <pc:docMk/>
            <pc:sldMk cId="3728358290" sldId="257"/>
            <ac:picMk id="8" creationId="{5791204A-F74F-C884-965B-56223B727341}"/>
          </ac:picMkLst>
        </pc:picChg>
      </pc:sldChg>
      <pc:sldChg chg="addSp delSp modSp new mod">
        <pc:chgData name="Morgan Simco" userId="6d8355d83831a7b0" providerId="LiveId" clId="{4C7F5705-9E7E-47B9-84AE-D068530C0498}" dt="2022-07-20T11:32:15.051" v="3678" actId="20577"/>
        <pc:sldMkLst>
          <pc:docMk/>
          <pc:sldMk cId="4037525311" sldId="258"/>
        </pc:sldMkLst>
        <pc:spChg chg="add mod">
          <ac:chgData name="Morgan Simco" userId="6d8355d83831a7b0" providerId="LiveId" clId="{4C7F5705-9E7E-47B9-84AE-D068530C0498}" dt="2022-07-18T12:23:27.037" v="2047" actId="1076"/>
          <ac:spMkLst>
            <pc:docMk/>
            <pc:sldMk cId="4037525311" sldId="258"/>
            <ac:spMk id="3" creationId="{E20CCD76-30F1-6556-D382-F325768C9E71}"/>
          </ac:spMkLst>
        </pc:spChg>
        <pc:spChg chg="add mod">
          <ac:chgData name="Morgan Simco" userId="6d8355d83831a7b0" providerId="LiveId" clId="{4C7F5705-9E7E-47B9-84AE-D068530C0498}" dt="2022-07-20T11:32:15.051" v="3678" actId="20577"/>
          <ac:spMkLst>
            <pc:docMk/>
            <pc:sldMk cId="4037525311" sldId="258"/>
            <ac:spMk id="4" creationId="{F7F264D5-8452-E8D4-6545-C4D9401D267F}"/>
          </ac:spMkLst>
        </pc:spChg>
        <pc:picChg chg="add del">
          <ac:chgData name="Morgan Simco" userId="6d8355d83831a7b0" providerId="LiveId" clId="{4C7F5705-9E7E-47B9-84AE-D068530C0498}" dt="2022-07-18T12:11:11.129" v="990"/>
          <ac:picMkLst>
            <pc:docMk/>
            <pc:sldMk cId="4037525311" sldId="258"/>
            <ac:picMk id="2" creationId="{47ACEB16-369E-26F1-6541-0B208E835D7C}"/>
          </ac:picMkLst>
        </pc:picChg>
        <pc:picChg chg="add mod">
          <ac:chgData name="Morgan Simco" userId="6d8355d83831a7b0" providerId="LiveId" clId="{4C7F5705-9E7E-47B9-84AE-D068530C0498}" dt="2022-07-18T12:22:40.388" v="2046" actId="1076"/>
          <ac:picMkLst>
            <pc:docMk/>
            <pc:sldMk cId="4037525311" sldId="258"/>
            <ac:picMk id="6" creationId="{1C99005D-0CE4-EB6D-D66F-041D8A05F9A3}"/>
          </ac:picMkLst>
        </pc:picChg>
        <pc:picChg chg="add del mod">
          <ac:chgData name="Morgan Simco" userId="6d8355d83831a7b0" providerId="LiveId" clId="{4C7F5705-9E7E-47B9-84AE-D068530C0498}" dt="2022-07-18T12:19:34.292" v="1980" actId="478"/>
          <ac:picMkLst>
            <pc:docMk/>
            <pc:sldMk cId="4037525311" sldId="258"/>
            <ac:picMk id="8" creationId="{30F6E5E0-E96A-3689-ADFB-E6C1A9EAC56C}"/>
          </ac:picMkLst>
        </pc:picChg>
        <pc:picChg chg="add del mod">
          <ac:chgData name="Morgan Simco" userId="6d8355d83831a7b0" providerId="LiveId" clId="{4C7F5705-9E7E-47B9-84AE-D068530C0498}" dt="2022-07-18T12:19:36.140" v="1981" actId="478"/>
          <ac:picMkLst>
            <pc:docMk/>
            <pc:sldMk cId="4037525311" sldId="258"/>
            <ac:picMk id="10" creationId="{A3754304-FAC1-0B86-8A63-0CEA7CFB81F1}"/>
          </ac:picMkLst>
        </pc:picChg>
        <pc:picChg chg="add del mod">
          <ac:chgData name="Morgan Simco" userId="6d8355d83831a7b0" providerId="LiveId" clId="{4C7F5705-9E7E-47B9-84AE-D068530C0498}" dt="2022-07-18T12:19:38.046" v="1982" actId="478"/>
          <ac:picMkLst>
            <pc:docMk/>
            <pc:sldMk cId="4037525311" sldId="258"/>
            <ac:picMk id="11" creationId="{6322291E-A856-4E39-446F-0285B3D4AADC}"/>
          </ac:picMkLst>
        </pc:picChg>
        <pc:picChg chg="add mod">
          <ac:chgData name="Morgan Simco" userId="6d8355d83831a7b0" providerId="LiveId" clId="{4C7F5705-9E7E-47B9-84AE-D068530C0498}" dt="2022-07-18T12:22:35.153" v="2045" actId="1076"/>
          <ac:picMkLst>
            <pc:docMk/>
            <pc:sldMk cId="4037525311" sldId="258"/>
            <ac:picMk id="13" creationId="{52316F78-B261-E5CA-BEE5-6635C37F263B}"/>
          </ac:picMkLst>
        </pc:picChg>
        <pc:picChg chg="add mod">
          <ac:chgData name="Morgan Simco" userId="6d8355d83831a7b0" providerId="LiveId" clId="{4C7F5705-9E7E-47B9-84AE-D068530C0498}" dt="2022-07-18T12:22:31.022" v="2043" actId="1076"/>
          <ac:picMkLst>
            <pc:docMk/>
            <pc:sldMk cId="4037525311" sldId="258"/>
            <ac:picMk id="15" creationId="{98EC9884-D3D2-DEEA-C938-92E5B6270252}"/>
          </ac:picMkLst>
        </pc:picChg>
        <pc:picChg chg="add del mod">
          <ac:chgData name="Morgan Simco" userId="6d8355d83831a7b0" providerId="LiveId" clId="{4C7F5705-9E7E-47B9-84AE-D068530C0498}" dt="2022-07-18T12:21:45.367" v="2026" actId="478"/>
          <ac:picMkLst>
            <pc:docMk/>
            <pc:sldMk cId="4037525311" sldId="258"/>
            <ac:picMk id="17" creationId="{4B734E20-71E9-6F7B-CBF0-9F5FBDEAEA62}"/>
          </ac:picMkLst>
        </pc:picChg>
        <pc:picChg chg="add del mod">
          <ac:chgData name="Morgan Simco" userId="6d8355d83831a7b0" providerId="LiveId" clId="{4C7F5705-9E7E-47B9-84AE-D068530C0498}" dt="2022-07-18T12:20:30.616" v="2000" actId="478"/>
          <ac:picMkLst>
            <pc:docMk/>
            <pc:sldMk cId="4037525311" sldId="258"/>
            <ac:picMk id="19" creationId="{9ECC0623-AF19-5A83-1E22-A555186A2775}"/>
          </ac:picMkLst>
        </pc:picChg>
        <pc:picChg chg="add mod">
          <ac:chgData name="Morgan Simco" userId="6d8355d83831a7b0" providerId="LiveId" clId="{4C7F5705-9E7E-47B9-84AE-D068530C0498}" dt="2022-07-18T12:22:33.088" v="2044" actId="1076"/>
          <ac:picMkLst>
            <pc:docMk/>
            <pc:sldMk cId="4037525311" sldId="258"/>
            <ac:picMk id="21" creationId="{375FA349-98D3-D854-3BF2-D1E5A0C4A6D6}"/>
          </ac:picMkLst>
        </pc:picChg>
      </pc:sldChg>
      <pc:sldChg chg="addSp modSp new mod modAnim">
        <pc:chgData name="Morgan Simco" userId="6d8355d83831a7b0" providerId="LiveId" clId="{4C7F5705-9E7E-47B9-84AE-D068530C0498}" dt="2022-07-18T12:34:18.895" v="2175"/>
        <pc:sldMkLst>
          <pc:docMk/>
          <pc:sldMk cId="1996019391" sldId="259"/>
        </pc:sldMkLst>
        <pc:spChg chg="add mod">
          <ac:chgData name="Morgan Simco" userId="6d8355d83831a7b0" providerId="LiveId" clId="{4C7F5705-9E7E-47B9-84AE-D068530C0498}" dt="2022-07-18T12:32:36.624" v="2072" actId="1076"/>
          <ac:spMkLst>
            <pc:docMk/>
            <pc:sldMk cId="1996019391" sldId="259"/>
            <ac:spMk id="2" creationId="{CA83F4B6-54FA-4D20-0048-88E0C4F21780}"/>
          </ac:spMkLst>
        </pc:spChg>
        <pc:spChg chg="add mod">
          <ac:chgData name="Morgan Simco" userId="6d8355d83831a7b0" providerId="LiveId" clId="{4C7F5705-9E7E-47B9-84AE-D068530C0498}" dt="2022-07-18T12:34:08.658" v="2174" actId="1076"/>
          <ac:spMkLst>
            <pc:docMk/>
            <pc:sldMk cId="1996019391" sldId="259"/>
            <ac:spMk id="3" creationId="{010827ED-CC80-66C6-345B-A101F83628E7}"/>
          </ac:spMkLst>
        </pc:spChg>
        <pc:spChg chg="add mod">
          <ac:chgData name="Morgan Simco" userId="6d8355d83831a7b0" providerId="LiveId" clId="{4C7F5705-9E7E-47B9-84AE-D068530C0498}" dt="2022-07-18T12:34:06.257" v="2173" actId="1076"/>
          <ac:spMkLst>
            <pc:docMk/>
            <pc:sldMk cId="1996019391" sldId="259"/>
            <ac:spMk id="4" creationId="{6D891831-E563-7566-6603-1BC8D1EB5CBE}"/>
          </ac:spMkLst>
        </pc:spChg>
      </pc:sldChg>
      <pc:sldChg chg="addSp modSp new mod">
        <pc:chgData name="Morgan Simco" userId="6d8355d83831a7b0" providerId="LiveId" clId="{4C7F5705-9E7E-47B9-84AE-D068530C0498}" dt="2022-07-20T11:30:01.249" v="3543" actId="20577"/>
        <pc:sldMkLst>
          <pc:docMk/>
          <pc:sldMk cId="992678037" sldId="260"/>
        </pc:sldMkLst>
        <pc:spChg chg="add mod">
          <ac:chgData name="Morgan Simco" userId="6d8355d83831a7b0" providerId="LiveId" clId="{4C7F5705-9E7E-47B9-84AE-D068530C0498}" dt="2022-07-18T12:46:18.806" v="2814" actId="1076"/>
          <ac:spMkLst>
            <pc:docMk/>
            <pc:sldMk cId="992678037" sldId="260"/>
            <ac:spMk id="2" creationId="{3A83F60A-9866-0B88-12B3-7C59B40445B7}"/>
          </ac:spMkLst>
        </pc:spChg>
        <pc:spChg chg="add mod">
          <ac:chgData name="Morgan Simco" userId="6d8355d83831a7b0" providerId="LiveId" clId="{4C7F5705-9E7E-47B9-84AE-D068530C0498}" dt="2022-07-20T11:30:01.249" v="3543" actId="20577"/>
          <ac:spMkLst>
            <pc:docMk/>
            <pc:sldMk cId="992678037" sldId="260"/>
            <ac:spMk id="3" creationId="{B9A05F7B-6B9D-B0B7-B8B6-1731D3687E8F}"/>
          </ac:spMkLst>
        </pc:spChg>
        <pc:picChg chg="add mod">
          <ac:chgData name="Morgan Simco" userId="6d8355d83831a7b0" providerId="LiveId" clId="{4C7F5705-9E7E-47B9-84AE-D068530C0498}" dt="2022-07-18T12:46:02.741" v="2811" actId="1076"/>
          <ac:picMkLst>
            <pc:docMk/>
            <pc:sldMk cId="992678037" sldId="260"/>
            <ac:picMk id="5" creationId="{790C69F5-2C57-9A55-890E-27B78437DF2B}"/>
          </ac:picMkLst>
        </pc:picChg>
        <pc:picChg chg="add mod">
          <ac:chgData name="Morgan Simco" userId="6d8355d83831a7b0" providerId="LiveId" clId="{4C7F5705-9E7E-47B9-84AE-D068530C0498}" dt="2022-07-18T12:46:11.622" v="2813" actId="1076"/>
          <ac:picMkLst>
            <pc:docMk/>
            <pc:sldMk cId="992678037" sldId="260"/>
            <ac:picMk id="7" creationId="{E497429A-E427-5933-D0B1-9AEBA2570194}"/>
          </ac:picMkLst>
        </pc:picChg>
      </pc:sldChg>
      <pc:sldChg chg="addSp delSp modSp new mod delAnim modAnim">
        <pc:chgData name="Morgan Simco" userId="6d8355d83831a7b0" providerId="LiveId" clId="{4C7F5705-9E7E-47B9-84AE-D068530C0498}" dt="2022-07-20T11:23:09.070" v="3367" actId="1076"/>
        <pc:sldMkLst>
          <pc:docMk/>
          <pc:sldMk cId="3451349996" sldId="261"/>
        </pc:sldMkLst>
        <pc:spChg chg="add mod">
          <ac:chgData name="Morgan Simco" userId="6d8355d83831a7b0" providerId="LiveId" clId="{4C7F5705-9E7E-47B9-84AE-D068530C0498}" dt="2022-07-20T11:23:06.261" v="3366" actId="1076"/>
          <ac:spMkLst>
            <pc:docMk/>
            <pc:sldMk cId="3451349996" sldId="261"/>
            <ac:spMk id="2" creationId="{FEBED6F3-935D-20F5-7112-0443BDA0E6BF}"/>
          </ac:spMkLst>
        </pc:spChg>
        <pc:picChg chg="add del mod">
          <ac:chgData name="Morgan Simco" userId="6d8355d83831a7b0" providerId="LiveId" clId="{4C7F5705-9E7E-47B9-84AE-D068530C0498}" dt="2022-07-18T14:31:36.293" v="2896" actId="478"/>
          <ac:picMkLst>
            <pc:docMk/>
            <pc:sldMk cId="3451349996" sldId="261"/>
            <ac:picMk id="3" creationId="{60570769-5F10-5639-19F6-AF91CA486924}"/>
          </ac:picMkLst>
        </pc:picChg>
        <pc:picChg chg="add del mod">
          <ac:chgData name="Morgan Simco" userId="6d8355d83831a7b0" providerId="LiveId" clId="{4C7F5705-9E7E-47B9-84AE-D068530C0498}" dt="2022-07-18T14:33:33.533" v="2899" actId="478"/>
          <ac:picMkLst>
            <pc:docMk/>
            <pc:sldMk cId="3451349996" sldId="261"/>
            <ac:picMk id="4" creationId="{B83B17C2-5572-A76B-0B10-63F9CADB8159}"/>
          </ac:picMkLst>
        </pc:picChg>
        <pc:picChg chg="add del mod">
          <ac:chgData name="Morgan Simco" userId="6d8355d83831a7b0" providerId="LiveId" clId="{4C7F5705-9E7E-47B9-84AE-D068530C0498}" dt="2022-07-18T14:20:17.217" v="2890" actId="478"/>
          <ac:picMkLst>
            <pc:docMk/>
            <pc:sldMk cId="3451349996" sldId="261"/>
            <ac:picMk id="4" creationId="{B8FBCBF6-9235-D75C-B30F-83410EDB5837}"/>
          </ac:picMkLst>
        </pc:picChg>
        <pc:picChg chg="add del mod">
          <ac:chgData name="Morgan Simco" userId="6d8355d83831a7b0" providerId="LiveId" clId="{4C7F5705-9E7E-47B9-84AE-D068530C0498}" dt="2022-07-20T11:22:52.634" v="3359" actId="478"/>
          <ac:picMkLst>
            <pc:docMk/>
            <pc:sldMk cId="3451349996" sldId="261"/>
            <ac:picMk id="4" creationId="{FFC82D6C-5070-8BA3-795A-AB522DAD3088}"/>
          </ac:picMkLst>
        </pc:picChg>
        <pc:picChg chg="add del mod">
          <ac:chgData name="Morgan Simco" userId="6d8355d83831a7b0" providerId="LiveId" clId="{4C7F5705-9E7E-47B9-84AE-D068530C0498}" dt="2022-07-20T11:09:09.503" v="3304" actId="478"/>
          <ac:picMkLst>
            <pc:docMk/>
            <pc:sldMk cId="3451349996" sldId="261"/>
            <ac:picMk id="5" creationId="{724530CA-D885-6755-6EBC-64B065128E6C}"/>
          </ac:picMkLst>
        </pc:picChg>
        <pc:picChg chg="add del mod">
          <ac:chgData name="Morgan Simco" userId="6d8355d83831a7b0" providerId="LiveId" clId="{4C7F5705-9E7E-47B9-84AE-D068530C0498}" dt="2022-07-20T11:08:52.989" v="3299" actId="478"/>
          <ac:picMkLst>
            <pc:docMk/>
            <pc:sldMk cId="3451349996" sldId="261"/>
            <ac:picMk id="6" creationId="{9761FDE9-53F2-25A7-FFC9-EB6DEF0B915E}"/>
          </ac:picMkLst>
        </pc:picChg>
        <pc:picChg chg="add del mod">
          <ac:chgData name="Morgan Simco" userId="6d8355d83831a7b0" providerId="LiveId" clId="{4C7F5705-9E7E-47B9-84AE-D068530C0498}" dt="2022-07-20T11:08:32.446" v="3295" actId="478"/>
          <ac:picMkLst>
            <pc:docMk/>
            <pc:sldMk cId="3451349996" sldId="261"/>
            <ac:picMk id="8" creationId="{CE83C607-3B7E-DB50-CE83-D22B1C550751}"/>
          </ac:picMkLst>
        </pc:picChg>
        <pc:picChg chg="add del mod">
          <ac:chgData name="Morgan Simco" userId="6d8355d83831a7b0" providerId="LiveId" clId="{4C7F5705-9E7E-47B9-84AE-D068530C0498}" dt="2022-07-20T11:08:59.732" v="3303" actId="478"/>
          <ac:picMkLst>
            <pc:docMk/>
            <pc:sldMk cId="3451349996" sldId="261"/>
            <ac:picMk id="9" creationId="{CC0ACF8D-FD10-C167-71E4-141C5231E91C}"/>
          </ac:picMkLst>
        </pc:picChg>
        <pc:picChg chg="add mod">
          <ac:chgData name="Morgan Simco" userId="6d8355d83831a7b0" providerId="LiveId" clId="{4C7F5705-9E7E-47B9-84AE-D068530C0498}" dt="2022-07-20T11:23:01.107" v="3364" actId="1076"/>
          <ac:picMkLst>
            <pc:docMk/>
            <pc:sldMk cId="3451349996" sldId="261"/>
            <ac:picMk id="10" creationId="{7C054488-A02B-E3C1-D136-E3FDBB50BC06}"/>
          </ac:picMkLst>
        </pc:picChg>
        <pc:picChg chg="add del mod">
          <ac:chgData name="Morgan Simco" userId="6d8355d83831a7b0" providerId="LiveId" clId="{4C7F5705-9E7E-47B9-84AE-D068530C0498}" dt="2022-07-20T11:10:01.208" v="3306" actId="478"/>
          <ac:picMkLst>
            <pc:docMk/>
            <pc:sldMk cId="3451349996" sldId="261"/>
            <ac:picMk id="11" creationId="{0F61B0E9-248C-748E-47B2-74E5E438E699}"/>
          </ac:picMkLst>
        </pc:picChg>
        <pc:picChg chg="add del mod">
          <ac:chgData name="Morgan Simco" userId="6d8355d83831a7b0" providerId="LiveId" clId="{4C7F5705-9E7E-47B9-84AE-D068530C0498}" dt="2022-07-20T11:11:16.148" v="3313" actId="478"/>
          <ac:picMkLst>
            <pc:docMk/>
            <pc:sldMk cId="3451349996" sldId="261"/>
            <ac:picMk id="12" creationId="{F95C9FEA-C2A0-DAD6-69A5-7FFDDC69DD02}"/>
          </ac:picMkLst>
        </pc:picChg>
        <pc:picChg chg="add mod">
          <ac:chgData name="Morgan Simco" userId="6d8355d83831a7b0" providerId="LiveId" clId="{4C7F5705-9E7E-47B9-84AE-D068530C0498}" dt="2022-07-20T11:13:27.436" v="3335" actId="1076"/>
          <ac:picMkLst>
            <pc:docMk/>
            <pc:sldMk cId="3451349996" sldId="261"/>
            <ac:picMk id="13" creationId="{92AA3D71-3A9C-856F-0C74-984CB8D94EC6}"/>
          </ac:picMkLst>
        </pc:picChg>
        <pc:picChg chg="add mod">
          <ac:chgData name="Morgan Simco" userId="6d8355d83831a7b0" providerId="LiveId" clId="{4C7F5705-9E7E-47B9-84AE-D068530C0498}" dt="2022-07-20T11:22:35.623" v="3350" actId="1076"/>
          <ac:picMkLst>
            <pc:docMk/>
            <pc:sldMk cId="3451349996" sldId="261"/>
            <ac:picMk id="15" creationId="{24972472-1045-5DB1-B49D-682821E37C82}"/>
          </ac:picMkLst>
        </pc:picChg>
        <pc:picChg chg="add mod modCrop">
          <ac:chgData name="Morgan Simco" userId="6d8355d83831a7b0" providerId="LiveId" clId="{4C7F5705-9E7E-47B9-84AE-D068530C0498}" dt="2022-07-20T11:23:09.070" v="3367" actId="1076"/>
          <ac:picMkLst>
            <pc:docMk/>
            <pc:sldMk cId="3451349996" sldId="261"/>
            <ac:picMk id="17" creationId="{6603981B-5980-94A7-35AE-F1EA0C058D20}"/>
          </ac:picMkLst>
        </pc:picChg>
      </pc:sldChg>
      <pc:sldChg chg="addSp delSp modSp new mod">
        <pc:chgData name="Morgan Simco" userId="6d8355d83831a7b0" providerId="LiveId" clId="{4C7F5705-9E7E-47B9-84AE-D068530C0498}" dt="2022-07-20T11:29:51.313" v="3538" actId="20577"/>
        <pc:sldMkLst>
          <pc:docMk/>
          <pc:sldMk cId="2517658453" sldId="262"/>
        </pc:sldMkLst>
        <pc:spChg chg="add mod">
          <ac:chgData name="Morgan Simco" userId="6d8355d83831a7b0" providerId="LiveId" clId="{4C7F5705-9E7E-47B9-84AE-D068530C0498}" dt="2022-07-20T11:29:51.313" v="3538" actId="20577"/>
          <ac:spMkLst>
            <pc:docMk/>
            <pc:sldMk cId="2517658453" sldId="262"/>
            <ac:spMk id="3" creationId="{1DAA1415-9F60-C3EA-6678-7ED7FFBA41A7}"/>
          </ac:spMkLst>
        </pc:spChg>
        <pc:spChg chg="add del mod">
          <ac:chgData name="Morgan Simco" userId="6d8355d83831a7b0" providerId="LiveId" clId="{4C7F5705-9E7E-47B9-84AE-D068530C0498}" dt="2022-07-18T12:47:29.598" v="2832"/>
          <ac:spMkLst>
            <pc:docMk/>
            <pc:sldMk cId="2517658453" sldId="262"/>
            <ac:spMk id="5" creationId="{75B7D295-F730-309C-6AFF-E3AB54C9AF6E}"/>
          </ac:spMkLst>
        </pc:spChg>
        <pc:spChg chg="add mod">
          <ac:chgData name="Morgan Simco" userId="6d8355d83831a7b0" providerId="LiveId" clId="{4C7F5705-9E7E-47B9-84AE-D068530C0498}" dt="2022-07-18T14:37:16.281" v="2932" actId="14100"/>
          <ac:spMkLst>
            <pc:docMk/>
            <pc:sldMk cId="2517658453" sldId="262"/>
            <ac:spMk id="6" creationId="{B672CA03-B9FF-C93D-5FFE-BE618B2C27B2}"/>
          </ac:spMkLst>
        </pc:spChg>
        <pc:picChg chg="add del">
          <ac:chgData name="Morgan Simco" userId="6d8355d83831a7b0" providerId="LiveId" clId="{4C7F5705-9E7E-47B9-84AE-D068530C0498}" dt="2022-07-18T12:47:19.241" v="2828"/>
          <ac:picMkLst>
            <pc:docMk/>
            <pc:sldMk cId="2517658453" sldId="262"/>
            <ac:picMk id="2" creationId="{70A80D07-0360-EE46-DD27-2E1430AED3FA}"/>
          </ac:picMkLst>
        </pc:picChg>
        <pc:picChg chg="add del mod">
          <ac:chgData name="Morgan Simco" userId="6d8355d83831a7b0" providerId="LiveId" clId="{4C7F5705-9E7E-47B9-84AE-D068530C0498}" dt="2022-07-18T12:47:17.876" v="2826"/>
          <ac:picMkLst>
            <pc:docMk/>
            <pc:sldMk cId="2517658453" sldId="262"/>
            <ac:picMk id="3" creationId="{40A56DCD-9552-D9A1-9A97-BB098B1D14E9}"/>
          </ac:picMkLst>
        </pc:picChg>
        <pc:picChg chg="add del mod">
          <ac:chgData name="Morgan Simco" userId="6d8355d83831a7b0" providerId="LiveId" clId="{4C7F5705-9E7E-47B9-84AE-D068530C0498}" dt="2022-07-20T11:07:41.138" v="3286" actId="478"/>
          <ac:picMkLst>
            <pc:docMk/>
            <pc:sldMk cId="2517658453" sldId="262"/>
            <ac:picMk id="4" creationId="{6C651CFA-16C3-9FCF-D879-2E48C57EDD5E}"/>
          </ac:picMkLst>
        </pc:picChg>
        <pc:picChg chg="add del mod">
          <ac:chgData name="Morgan Simco" userId="6d8355d83831a7b0" providerId="LiveId" clId="{4C7F5705-9E7E-47B9-84AE-D068530C0498}" dt="2022-07-18T12:47:16.534" v="2824"/>
          <ac:picMkLst>
            <pc:docMk/>
            <pc:sldMk cId="2517658453" sldId="262"/>
            <ac:picMk id="4" creationId="{91B3DE7B-53F5-8858-D472-957585843823}"/>
          </ac:picMkLst>
        </pc:picChg>
        <pc:picChg chg="add mod modCrop">
          <ac:chgData name="Morgan Simco" userId="6d8355d83831a7b0" providerId="LiveId" clId="{4C7F5705-9E7E-47B9-84AE-D068530C0498}" dt="2022-07-20T11:07:59.257" v="3294" actId="1076"/>
          <ac:picMkLst>
            <pc:docMk/>
            <pc:sldMk cId="2517658453" sldId="262"/>
            <ac:picMk id="5" creationId="{4BDFB7DE-0ADA-F69B-43D5-CB4BFA80307B}"/>
          </ac:picMkLst>
        </pc:picChg>
        <pc:picChg chg="add del mod">
          <ac:chgData name="Morgan Simco" userId="6d8355d83831a7b0" providerId="LiveId" clId="{4C7F5705-9E7E-47B9-84AE-D068530C0498}" dt="2022-07-20T11:06:41.976" v="3279" actId="478"/>
          <ac:picMkLst>
            <pc:docMk/>
            <pc:sldMk cId="2517658453" sldId="262"/>
            <ac:picMk id="7" creationId="{D5939686-8F99-9D7B-9E43-EA1C80253074}"/>
          </ac:picMkLst>
        </pc:picChg>
        <pc:picChg chg="add del mod">
          <ac:chgData name="Morgan Simco" userId="6d8355d83831a7b0" providerId="LiveId" clId="{4C7F5705-9E7E-47B9-84AE-D068530C0498}" dt="2022-07-20T11:06:00.374" v="3278" actId="478"/>
          <ac:picMkLst>
            <pc:docMk/>
            <pc:sldMk cId="2517658453" sldId="262"/>
            <ac:picMk id="9" creationId="{6258F4F0-BE2E-53F1-522F-C98CB200A5E6}"/>
          </ac:picMkLst>
        </pc:picChg>
        <pc:picChg chg="add mod modCrop">
          <ac:chgData name="Morgan Simco" userId="6d8355d83831a7b0" providerId="LiveId" clId="{4C7F5705-9E7E-47B9-84AE-D068530C0498}" dt="2022-07-20T11:07:56.095" v="3292" actId="1076"/>
          <ac:picMkLst>
            <pc:docMk/>
            <pc:sldMk cId="2517658453" sldId="262"/>
            <ac:picMk id="10" creationId="{8FFA6C37-9EC3-6DA5-7E69-1FC9F1D17814}"/>
          </ac:picMkLst>
        </pc:picChg>
        <pc:picChg chg="add mod">
          <ac:chgData name="Morgan Simco" userId="6d8355d83831a7b0" providerId="LiveId" clId="{4C7F5705-9E7E-47B9-84AE-D068530C0498}" dt="2022-07-18T14:52:32.342" v="3274" actId="1076"/>
          <ac:picMkLst>
            <pc:docMk/>
            <pc:sldMk cId="2517658453" sldId="262"/>
            <ac:picMk id="11" creationId="{769740CA-EB44-13B1-A3C8-FBB3AFCABD6E}"/>
          </ac:picMkLst>
        </pc:picChg>
        <pc:picChg chg="add mod">
          <ac:chgData name="Morgan Simco" userId="6d8355d83831a7b0" providerId="LiveId" clId="{4C7F5705-9E7E-47B9-84AE-D068530C0498}" dt="2022-07-20T11:07:57.610" v="3293" actId="1076"/>
          <ac:picMkLst>
            <pc:docMk/>
            <pc:sldMk cId="2517658453" sldId="262"/>
            <ac:picMk id="13" creationId="{BD7DB44A-A9D7-05B2-D8FB-06462316E942}"/>
          </ac:picMkLst>
        </pc:picChg>
      </pc:sldChg>
      <pc:sldChg chg="addSp modSp new mod">
        <pc:chgData name="Morgan Simco" userId="6d8355d83831a7b0" providerId="LiveId" clId="{4C7F5705-9E7E-47B9-84AE-D068530C0498}" dt="2022-07-18T12:48:25.033" v="2880" actId="1076"/>
        <pc:sldMkLst>
          <pc:docMk/>
          <pc:sldMk cId="213264004" sldId="263"/>
        </pc:sldMkLst>
        <pc:spChg chg="add mod">
          <ac:chgData name="Morgan Simco" userId="6d8355d83831a7b0" providerId="LiveId" clId="{4C7F5705-9E7E-47B9-84AE-D068530C0498}" dt="2022-07-18T12:48:25.033" v="2880" actId="1076"/>
          <ac:spMkLst>
            <pc:docMk/>
            <pc:sldMk cId="213264004" sldId="263"/>
            <ac:spMk id="2" creationId="{FA8204C0-0AEC-2BD0-F352-AB58CEA0B597}"/>
          </ac:spMkLst>
        </pc:spChg>
      </pc:sldChg>
      <pc:sldMasterChg chg="del delSldLayout">
        <pc:chgData name="Morgan Simco" userId="6d8355d83831a7b0" providerId="LiveId" clId="{4C7F5705-9E7E-47B9-84AE-D068530C0498}" dt="2022-07-18T11:50:11.505" v="12" actId="26606"/>
        <pc:sldMasterMkLst>
          <pc:docMk/>
          <pc:sldMasterMk cId="2226960667" sldId="2147483648"/>
        </pc:sldMasterMkLst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231803304" sldId="2147483649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1737028538" sldId="2147483650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121164575" sldId="2147483651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2354462653" sldId="2147483652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1548694066" sldId="2147483653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321115177" sldId="2147483654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3955463491" sldId="2147483655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3764930548" sldId="2147483656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3416815742" sldId="2147483657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2694518150" sldId="2147483658"/>
          </pc:sldLayoutMkLst>
        </pc:sldLayoutChg>
        <pc:sldLayoutChg chg="del">
          <pc:chgData name="Morgan Simco" userId="6d8355d83831a7b0" providerId="LiveId" clId="{4C7F5705-9E7E-47B9-84AE-D068530C0498}" dt="2022-07-18T11:50:11.505" v="12" actId="26606"/>
          <pc:sldLayoutMkLst>
            <pc:docMk/>
            <pc:sldMasterMk cId="2226960667" sldId="2147483648"/>
            <pc:sldLayoutMk cId="1165412023" sldId="2147483659"/>
          </pc:sldLayoutMkLst>
        </pc:sldLayoutChg>
      </pc:sldMasterChg>
      <pc:sldMasterChg chg="add del addSldLayout delSldLayout">
        <pc:chgData name="Morgan Simco" userId="6d8355d83831a7b0" providerId="LiveId" clId="{4C7F5705-9E7E-47B9-84AE-D068530C0498}" dt="2022-07-18T11:53:09.795" v="23" actId="26606"/>
        <pc:sldMasterMkLst>
          <pc:docMk/>
          <pc:sldMasterMk cId="3613411276" sldId="2147483738"/>
        </pc:sldMasterMkLst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494138525" sldId="2147483727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782989931" sldId="2147483728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811120220" sldId="2147483729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766963348" sldId="2147483730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1041444843" sldId="2147483731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2857428506" sldId="2147483732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3078009265" sldId="2147483733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2522487326" sldId="2147483734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3639186257" sldId="2147483735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896389767" sldId="2147483736"/>
          </pc:sldLayoutMkLst>
        </pc:sldLayoutChg>
        <pc:sldLayoutChg chg="add del">
          <pc:chgData name="Morgan Simco" userId="6d8355d83831a7b0" providerId="LiveId" clId="{4C7F5705-9E7E-47B9-84AE-D068530C0498}" dt="2022-07-18T11:53:09.795" v="23" actId="26606"/>
          <pc:sldLayoutMkLst>
            <pc:docMk/>
            <pc:sldMasterMk cId="3613411276" sldId="2147483738"/>
            <pc:sldLayoutMk cId="4061697806" sldId="2147483737"/>
          </pc:sldLayoutMkLst>
        </pc:sldLayoutChg>
      </pc:sldMasterChg>
      <pc:sldMasterChg chg="add addSldLayout">
        <pc:chgData name="Morgan Simco" userId="6d8355d83831a7b0" providerId="LiveId" clId="{4C7F5705-9E7E-47B9-84AE-D068530C0498}" dt="2022-07-18T11:53:09.795" v="23" actId="26606"/>
        <pc:sldMasterMkLst>
          <pc:docMk/>
          <pc:sldMasterMk cId="1776303791" sldId="2147483827"/>
        </pc:sldMasterMkLst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317350988" sldId="2147483816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1161816659" sldId="2147483817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547972912" sldId="2147483818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20886168" sldId="2147483819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277211306" sldId="2147483820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4106705893" sldId="2147483821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3605691061" sldId="2147483822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344789141" sldId="2147483823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2778660694" sldId="2147483824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1318523513" sldId="2147483825"/>
          </pc:sldLayoutMkLst>
        </pc:sldLayoutChg>
        <pc:sldLayoutChg chg="add">
          <pc:chgData name="Morgan Simco" userId="6d8355d83831a7b0" providerId="LiveId" clId="{4C7F5705-9E7E-47B9-84AE-D068530C0498}" dt="2022-07-18T11:53:09.795" v="23" actId="26606"/>
          <pc:sldLayoutMkLst>
            <pc:docMk/>
            <pc:sldMasterMk cId="1776303791" sldId="2147483827"/>
            <pc:sldLayoutMk cId="3271637060" sldId="214748382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9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0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6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7/20/2022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2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7/20/2022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3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7/20/2022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7/20/2022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7/20/2022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1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7/20/2022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97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7/20/2022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0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0" r:id="rId6"/>
    <p:sldLayoutId id="2147483816" r:id="rId7"/>
    <p:sldLayoutId id="2147483817" r:id="rId8"/>
    <p:sldLayoutId id="2147483818" r:id="rId9"/>
    <p:sldLayoutId id="2147483819" r:id="rId10"/>
    <p:sldLayoutId id="214748382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CD7F9EC8-0E2C-4023-9DD1-73BEF6B80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EE067A-DC50-D40A-C472-81FDA238A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004" y="1337151"/>
            <a:ext cx="5345601" cy="3502911"/>
          </a:xfrm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Update on the Electronic Calibration of the ALICE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Corresponding Mechanical 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FCED1-D4E9-E067-3B26-F53B0F713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867" y="5005239"/>
            <a:ext cx="4163637" cy="1171974"/>
          </a:xfrm>
        </p:spPr>
        <p:txBody>
          <a:bodyPr anchor="t">
            <a:normAutofit/>
          </a:bodyPr>
          <a:lstStyle/>
          <a:p>
            <a:r>
              <a:rPr lang="en-US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Morgan Simco </a:t>
            </a:r>
          </a:p>
          <a:p>
            <a:r>
              <a:rPr lang="en-US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Advisors: </a:t>
            </a:r>
            <a:r>
              <a:rPr lang="en-US" sz="14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Alexandru</a:t>
            </a:r>
            <a:r>
              <a:rPr lang="en-US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Rusu</a:t>
            </a:r>
            <a:r>
              <a:rPr lang="en-US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Constantin </a:t>
            </a:r>
            <a:r>
              <a:rPr lang="fr-FR" sz="1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Loizides</a:t>
            </a:r>
            <a:endParaRPr lang="fr-FR" sz="1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4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FR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fr-FR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Ton Van De Brink</a:t>
            </a:r>
            <a:endParaRPr lang="en-US" sz="14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CEB7BF-F8E5-4078-97E4-4276495F2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FAADC6-BAC7-4612-3D5D-44C8442864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4" r="2" b="4681"/>
          <a:stretch/>
        </p:blipFill>
        <p:spPr>
          <a:xfrm>
            <a:off x="6672472" y="923169"/>
            <a:ext cx="5028284" cy="4750566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C0301BA4-10E6-44CC-9EEC-727EDF3BC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2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710FA2-DEEA-E74D-5AFA-C484F78039B4}"/>
              </a:ext>
            </a:extLst>
          </p:cNvPr>
          <p:cNvSpPr txBox="1"/>
          <p:nvPr/>
        </p:nvSpPr>
        <p:spPr>
          <a:xfrm>
            <a:off x="518615" y="832514"/>
            <a:ext cx="4958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Set Up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090392-45A6-6903-D974-8295EFEBB8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5" t="37675" r="-1825" b="-7496"/>
          <a:stretch/>
        </p:blipFill>
        <p:spPr>
          <a:xfrm>
            <a:off x="4855301" y="3090937"/>
            <a:ext cx="7336699" cy="3340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91204A-F74F-C884-965B-56223B7273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393"/>
          <a:stretch/>
        </p:blipFill>
        <p:spPr>
          <a:xfrm>
            <a:off x="7070862" y="550127"/>
            <a:ext cx="3742550" cy="217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7D0BA3-00AA-CD92-9400-9031CAEA587D}"/>
              </a:ext>
            </a:extLst>
          </p:cNvPr>
          <p:cNvSpPr txBox="1"/>
          <p:nvPr/>
        </p:nvSpPr>
        <p:spPr>
          <a:xfrm>
            <a:off x="291153" y="1660581"/>
            <a:ext cx="435818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ALICE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 up that will be used in the test beam this coming Fall.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Fibers housed inside of copper tubes fill the rectangular black box. 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fibers catch particles that then travel down through the CAEN board, adapter board, and onto one of the two VMM chips connected to the computer.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tested each channel location using a light pulser to see results on VMM slow control software and a program called Wireshark.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also allowed the detector to run for a few hours during the day to catch muons or particles coming from SPS dump (which is next store to the lab).</a:t>
            </a:r>
          </a:p>
        </p:txBody>
      </p:sp>
    </p:spTree>
    <p:extLst>
      <p:ext uri="{BB962C8B-B14F-4D97-AF65-F5344CB8AC3E}">
        <p14:creationId xmlns:p14="http://schemas.microsoft.com/office/powerpoint/2010/main" val="3728358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0CCD76-30F1-6556-D382-F325768C9E71}"/>
              </a:ext>
            </a:extLst>
          </p:cNvPr>
          <p:cNvSpPr txBox="1"/>
          <p:nvPr/>
        </p:nvSpPr>
        <p:spPr>
          <a:xfrm>
            <a:off x="623779" y="837062"/>
            <a:ext cx="4958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F264D5-8452-E8D4-6545-C4D9401D267F}"/>
              </a:ext>
            </a:extLst>
          </p:cNvPr>
          <p:cNvSpPr txBox="1"/>
          <p:nvPr/>
        </p:nvSpPr>
        <p:spPr>
          <a:xfrm>
            <a:off x="6637361" y="979324"/>
            <a:ext cx="495868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Ideally trying to reduce noise while still creating electronics sensitive enough to catch particles.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do this by changing controls on the VMM slow control software.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increase in the gain of the VMM, creates a more amplified signal, while changing the threshold creates a level to which the signal must achieve to be recognized.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 challenges of some channels being disconnected or just overall too noisy so they had to be masked in the software.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Ended up getting the graphs shown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which show muon tracks!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we have a good idea of the controls necessary for data collection as we have reduced noised while still having a well calibrated set up.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99005D-0CE4-EB6D-D66F-041D8A05F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88" y="1738995"/>
            <a:ext cx="3121191" cy="2109278"/>
          </a:xfrm>
          <a:prstGeom prst="rect">
            <a:avLst/>
          </a:prstGeom>
        </p:spPr>
      </p:pic>
      <p:pic>
        <p:nvPicPr>
          <p:cNvPr id="13" name="Picture 12" descr="Chart, waterfall chart&#10;&#10;Description automatically generated">
            <a:extLst>
              <a:ext uri="{FF2B5EF4-FFF2-40B4-BE49-F238E27FC236}">
                <a16:creationId xmlns:a16="http://schemas.microsoft.com/office/drawing/2014/main" id="{52316F78-B261-E5CA-BEE5-6635C37F2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875" y="1738995"/>
            <a:ext cx="3110290" cy="2109278"/>
          </a:xfrm>
          <a:prstGeom prst="rect">
            <a:avLst/>
          </a:prstGeom>
        </p:spPr>
      </p:pic>
      <p:pic>
        <p:nvPicPr>
          <p:cNvPr id="15" name="Picture 14" descr="Chart, waterfall chart&#10;&#10;Description automatically generated">
            <a:extLst>
              <a:ext uri="{FF2B5EF4-FFF2-40B4-BE49-F238E27FC236}">
                <a16:creationId xmlns:a16="http://schemas.microsoft.com/office/drawing/2014/main" id="{98EC9884-D3D2-DEEA-C938-92E5B62702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26" y="4315556"/>
            <a:ext cx="3110290" cy="2109277"/>
          </a:xfrm>
          <a:prstGeom prst="rect">
            <a:avLst/>
          </a:prstGeom>
        </p:spPr>
      </p:pic>
      <p:pic>
        <p:nvPicPr>
          <p:cNvPr id="21" name="Picture 20" descr="Chart, waterfall chart&#10;&#10;Description automatically generated">
            <a:extLst>
              <a:ext uri="{FF2B5EF4-FFF2-40B4-BE49-F238E27FC236}">
                <a16:creationId xmlns:a16="http://schemas.microsoft.com/office/drawing/2014/main" id="{375FA349-98D3-D854-3BF2-D1E5A0C4A6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074" y="4276802"/>
            <a:ext cx="2987057" cy="20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25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83F4B6-54FA-4D20-0048-88E0C4F21780}"/>
              </a:ext>
            </a:extLst>
          </p:cNvPr>
          <p:cNvSpPr txBox="1"/>
          <p:nvPr/>
        </p:nvSpPr>
        <p:spPr>
          <a:xfrm>
            <a:off x="632877" y="782471"/>
            <a:ext cx="4958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What's next?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0827ED-CC80-66C6-345B-A101F83628E7}"/>
              </a:ext>
            </a:extLst>
          </p:cNvPr>
          <p:cNvSpPr txBox="1"/>
          <p:nvPr/>
        </p:nvSpPr>
        <p:spPr>
          <a:xfrm>
            <a:off x="4399659" y="3168556"/>
            <a:ext cx="4958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such good results, what is the next step?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891831-E563-7566-6603-1BC8D1EB5CBE}"/>
              </a:ext>
            </a:extLst>
          </p:cNvPr>
          <p:cNvSpPr txBox="1"/>
          <p:nvPr/>
        </p:nvSpPr>
        <p:spPr>
          <a:xfrm>
            <a:off x="1114833" y="3689444"/>
            <a:ext cx="10317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SURPRISE SECOND PROJECT!</a:t>
            </a:r>
          </a:p>
        </p:txBody>
      </p:sp>
    </p:spTree>
    <p:extLst>
      <p:ext uri="{BB962C8B-B14F-4D97-AF65-F5344CB8AC3E}">
        <p14:creationId xmlns:p14="http://schemas.microsoft.com/office/powerpoint/2010/main" val="199601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83F60A-9866-0B88-12B3-7C59B40445B7}"/>
              </a:ext>
            </a:extLst>
          </p:cNvPr>
          <p:cNvSpPr txBox="1"/>
          <p:nvPr/>
        </p:nvSpPr>
        <p:spPr>
          <a:xfrm>
            <a:off x="250740" y="1055427"/>
            <a:ext cx="57679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Framework for the Test Beam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A05F7B-6B9D-B0B7-B8B6-1731D3687E8F}"/>
              </a:ext>
            </a:extLst>
          </p:cNvPr>
          <p:cNvSpPr txBox="1"/>
          <p:nvPr/>
        </p:nvSpPr>
        <p:spPr>
          <a:xfrm>
            <a:off x="660173" y="2775043"/>
            <a:ext cx="46306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of these PCB set up’s will be going into the test beam this Fall.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their own, the boards are unstable as they sit on two parallel planes.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support, the electrical connection may be comprised, and data collection may be impossible. 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Ideally. we want to create an adjustable frame that will hold all 4 setups and support them through testing.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0C69F5-2C57-9A55-890E-27B78437D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202" y="399724"/>
            <a:ext cx="4893625" cy="33645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97429A-E427-5933-D0B1-9AEBA2570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462" y="4080905"/>
            <a:ext cx="4630609" cy="232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7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BED6F3-935D-20F5-7112-0443BDA0E6BF}"/>
              </a:ext>
            </a:extLst>
          </p:cNvPr>
          <p:cNvSpPr txBox="1"/>
          <p:nvPr/>
        </p:nvSpPr>
        <p:spPr>
          <a:xfrm>
            <a:off x="205248" y="1087272"/>
            <a:ext cx="57679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Framework for the Test Beam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054488-A02B-E3C1-D136-E3FDBB50B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40" y="2819424"/>
            <a:ext cx="3663709" cy="3290223"/>
          </a:xfrm>
          <a:prstGeom prst="rect">
            <a:avLst/>
          </a:prstGeom>
        </p:spPr>
      </p:pic>
      <p:pic>
        <p:nvPicPr>
          <p:cNvPr id="13" name="Screen Recording 12">
            <a:hlinkClick r:id="" action="ppaction://media"/>
            <a:extLst>
              <a:ext uri="{FF2B5EF4-FFF2-40B4-BE49-F238E27FC236}">
                <a16:creationId xmlns:a16="http://schemas.microsoft.com/office/drawing/2014/main" id="{92AA3D71-3A9C-856F-0C74-984CB8D94E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58018" y="2614708"/>
            <a:ext cx="7847463" cy="37772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972472-1045-5DB1-B49D-682821E37C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1188" y="188726"/>
            <a:ext cx="1814563" cy="22804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603981B-5980-94A7-35AE-F1EA0C058D2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412" r="13052"/>
          <a:stretch/>
        </p:blipFill>
        <p:spPr>
          <a:xfrm>
            <a:off x="5973171" y="206492"/>
            <a:ext cx="3595036" cy="224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4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672CA03-B9FF-C93D-5FFE-BE618B2C27B2}"/>
              </a:ext>
            </a:extLst>
          </p:cNvPr>
          <p:cNvSpPr txBox="1"/>
          <p:nvPr/>
        </p:nvSpPr>
        <p:spPr>
          <a:xfrm>
            <a:off x="2069910" y="873457"/>
            <a:ext cx="222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AA1415-9F60-C3EA-6678-7ED7FFBA41A7}"/>
              </a:ext>
            </a:extLst>
          </p:cNvPr>
          <p:cNvSpPr txBox="1"/>
          <p:nvPr/>
        </p:nvSpPr>
        <p:spPr>
          <a:xfrm>
            <a:off x="742790" y="1576316"/>
            <a:ext cx="44986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Ideally, I would like to order materials and use one of the CERN machine shops to make the required parts.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I would assemble the frame so it can be used this Fall. 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immediate step is to work on getting final approval, and a backup design for the backup electronics that may be used.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9740CA-EB44-13B1-A3C8-FBB3AFCA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328" y="502916"/>
            <a:ext cx="1780324" cy="30197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7DB44A-A9D7-05B2-D8FB-06462316E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342" y="3958580"/>
            <a:ext cx="4458086" cy="21642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DFB7DE-0ADA-F69B-43D5-CB4BFA8030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07" r="8762"/>
          <a:stretch/>
        </p:blipFill>
        <p:spPr>
          <a:xfrm>
            <a:off x="1469763" y="4248946"/>
            <a:ext cx="3282865" cy="22927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FA6C37-9EC3-6DA5-7E69-1FC9F1D178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261" b="2684"/>
          <a:stretch/>
        </p:blipFill>
        <p:spPr>
          <a:xfrm>
            <a:off x="8777213" y="313900"/>
            <a:ext cx="2800638" cy="335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58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8204C0-0AEC-2BD0-F352-AB58CEA0B597}"/>
              </a:ext>
            </a:extLst>
          </p:cNvPr>
          <p:cNvSpPr txBox="1"/>
          <p:nvPr/>
        </p:nvSpPr>
        <p:spPr>
          <a:xfrm>
            <a:off x="4940490" y="2459504"/>
            <a:ext cx="52407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13264004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439</Words>
  <Application>Microsoft Office PowerPoint</Application>
  <PresentationFormat>Widescreen</PresentationFormat>
  <Paragraphs>47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Bierstadt</vt:lpstr>
      <vt:lpstr>Times New Roman</vt:lpstr>
      <vt:lpstr>GestaltVTI</vt:lpstr>
      <vt:lpstr>An Update on the Electronic Calibration of the ALICE FoCal and Corresponding Mechanical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Update on Electronics Calibration for ALICE FoCal and Corresponding Mechanical Structure</dc:title>
  <dc:creator>Morgan Simco</dc:creator>
  <cp:lastModifiedBy>Morgan Simco</cp:lastModifiedBy>
  <cp:revision>1</cp:revision>
  <dcterms:created xsi:type="dcterms:W3CDTF">2022-07-18T11:44:00Z</dcterms:created>
  <dcterms:modified xsi:type="dcterms:W3CDTF">2022-07-20T11:32:24Z</dcterms:modified>
</cp:coreProperties>
</file>