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d8f666a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3d8f666a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3d6b5f41fb_7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3d6b5f41fb_7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3d6b5f41fb_7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3d6b5f41fb_7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d8f666af1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d8f666af1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3d6b5f41fb_7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3d6b5f41fb_7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3d8f666af1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3d8f666af1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3d8f666af1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3d8f666af1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82800"/>
            <a:ext cx="8520600" cy="302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Analysis of the Phi Resonance using </a:t>
            </a:r>
            <a:r>
              <a:rPr lang="en"/>
              <a:t>ATLAS Minimum Bias Data for </a:t>
            </a:r>
            <a:r>
              <a:rPr lang="en"/>
              <a:t>√s = 13.6 TeV </a:t>
            </a:r>
            <a:r>
              <a:rPr lang="en"/>
              <a:t>pp collisions</a:t>
            </a:r>
            <a:r>
              <a:rPr lang="en"/>
              <a:t>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5240700" y="3612350"/>
            <a:ext cx="3591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-Aidan Nakhleh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58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Refresher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750" y="831300"/>
            <a:ext cx="5396250" cy="29910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5536775" y="2763200"/>
            <a:ext cx="1935300" cy="1722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612625" y="3668075"/>
            <a:ext cx="1746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Provided by Maciej Lewicki</a:t>
            </a:r>
            <a:endParaRPr sz="1000"/>
          </a:p>
        </p:txBody>
      </p:sp>
      <p:sp>
        <p:nvSpPr>
          <p:cNvPr id="64" name="Google Shape;64;p14"/>
          <p:cNvSpPr txBox="1"/>
          <p:nvPr/>
        </p:nvSpPr>
        <p:spPr>
          <a:xfrm>
            <a:off x="5832300" y="1114800"/>
            <a:ext cx="30000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</a:pPr>
            <a:r>
              <a:rPr lang="en" sz="1800">
                <a:solidFill>
                  <a:schemeClr val="dk2"/>
                </a:solidFill>
              </a:rPr>
              <a:t>Analyzing minimum bias data fed by the main ATLAS detector and MC simulations</a:t>
            </a:r>
            <a:endParaRPr sz="1800"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-"/>
            </a:pPr>
            <a:r>
              <a:rPr lang="en">
                <a:solidFill>
                  <a:schemeClr val="dk2"/>
                </a:solidFill>
              </a:rPr>
              <a:t>Events selected with a minimally biased trigger (loose kinematic requirements)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-"/>
            </a:pPr>
            <a:r>
              <a:rPr lang="en">
                <a:solidFill>
                  <a:schemeClr val="dk2"/>
                </a:solidFill>
              </a:rPr>
              <a:t>Insight into soft QCD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750800"/>
            <a:ext cx="8520600" cy="164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Focus on ATLAS minimum bias data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Update software with new data analysis tools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Reproduce results from previous work with new run 3 data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Introduce AFP tagging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353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Physics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5612" y="850224"/>
            <a:ext cx="2685475" cy="2629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16"/>
          <p:cNvCxnSpPr/>
          <p:nvPr/>
        </p:nvCxnSpPr>
        <p:spPr>
          <a:xfrm flipH="1" rot="10800000">
            <a:off x="4212152" y="3479727"/>
            <a:ext cx="308100" cy="423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8" name="Google Shape;78;p16"/>
          <p:cNvSpPr txBox="1"/>
          <p:nvPr/>
        </p:nvSpPr>
        <p:spPr>
          <a:xfrm>
            <a:off x="3684275" y="3903325"/>
            <a:ext cx="105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Phi meson</a:t>
            </a:r>
            <a:endParaRPr/>
          </a:p>
        </p:txBody>
      </p:sp>
      <p:cxnSp>
        <p:nvCxnSpPr>
          <p:cNvPr id="79" name="Google Shape;79;p16"/>
          <p:cNvCxnSpPr/>
          <p:nvPr/>
        </p:nvCxnSpPr>
        <p:spPr>
          <a:xfrm flipH="1">
            <a:off x="6029000" y="1128050"/>
            <a:ext cx="356400" cy="2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0" name="Google Shape;80;p16"/>
          <p:cNvSpPr txBox="1"/>
          <p:nvPr/>
        </p:nvSpPr>
        <p:spPr>
          <a:xfrm>
            <a:off x="6463300" y="850225"/>
            <a:ext cx="105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positive kaon</a:t>
            </a:r>
            <a:endParaRPr/>
          </a:p>
        </p:txBody>
      </p:sp>
      <p:cxnSp>
        <p:nvCxnSpPr>
          <p:cNvPr id="81" name="Google Shape;81;p16"/>
          <p:cNvCxnSpPr/>
          <p:nvPr/>
        </p:nvCxnSpPr>
        <p:spPr>
          <a:xfrm flipH="1" rot="10800000">
            <a:off x="2970200" y="1221200"/>
            <a:ext cx="217500" cy="343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2" name="Google Shape;82;p16"/>
          <p:cNvSpPr txBox="1"/>
          <p:nvPr/>
        </p:nvSpPr>
        <p:spPr>
          <a:xfrm>
            <a:off x="2431525" y="1495475"/>
            <a:ext cx="105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negative</a:t>
            </a:r>
            <a:r>
              <a:rPr lang="en"/>
              <a:t> kaon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3825" y="2493725"/>
            <a:ext cx="1747775" cy="4929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 txBox="1"/>
          <p:nvPr/>
        </p:nvSpPr>
        <p:spPr>
          <a:xfrm>
            <a:off x="103500" y="2540100"/>
            <a:ext cx="12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</a:t>
            </a:r>
            <a:r>
              <a:rPr lang="en"/>
              <a:t>ne particle:</a:t>
            </a:r>
            <a:endParaRPr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93900" y="3172700"/>
            <a:ext cx="1747775" cy="38686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0" y="3166025"/>
            <a:ext cx="1593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multiple</a:t>
            </a:r>
            <a:r>
              <a:rPr lang="en"/>
              <a:t> particles:</a:t>
            </a:r>
            <a:endParaRPr/>
          </a:p>
        </p:txBody>
      </p:sp>
      <p:sp>
        <p:nvSpPr>
          <p:cNvPr id="87" name="Google Shape;87;p16"/>
          <p:cNvSpPr txBox="1"/>
          <p:nvPr/>
        </p:nvSpPr>
        <p:spPr>
          <a:xfrm>
            <a:off x="3684275" y="526025"/>
            <a:ext cx="200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Dominant decay mode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Extracting the Signal</a:t>
            </a:r>
            <a:endParaRPr/>
          </a:p>
        </p:txBody>
      </p:sp>
      <p:sp>
        <p:nvSpPr>
          <p:cNvPr id="93" name="Google Shape;93;p17"/>
          <p:cNvSpPr txBox="1"/>
          <p:nvPr>
            <p:ph idx="1" type="body"/>
          </p:nvPr>
        </p:nvSpPr>
        <p:spPr>
          <a:xfrm>
            <a:off x="311700" y="1845875"/>
            <a:ext cx="8520600" cy="222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Find unique characteristics for kaons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Filter data down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Make pair guesses</a:t>
            </a: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9425" y="127900"/>
            <a:ext cx="2472351" cy="2345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8513" y="2473450"/>
            <a:ext cx="4114173" cy="2406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End of Summer Goals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8650" y="2571750"/>
            <a:ext cx="3650874" cy="2483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6563" y="82775"/>
            <a:ext cx="3735049" cy="2327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311700" y="1152475"/>
            <a:ext cx="4821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Refine kaon selection</a:t>
            </a:r>
            <a:r>
              <a:rPr lang="en"/>
              <a:t>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Introduce AFP tagging into the data selection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Compare run 3 data to new MC simulations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Crystal Ball Fitting</a:t>
            </a:r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3375" y="1353075"/>
            <a:ext cx="3076199" cy="52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280949"/>
            <a:ext cx="7806051" cy="197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61801" y="301600"/>
            <a:ext cx="3195887" cy="197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