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9"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embeddedFontLst>
    <p:embeddedFont>
      <p:font typeface="Roboto" panose="020000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76"/>
  </p:normalViewPr>
  <p:slideViewPr>
    <p:cSldViewPr snapToGrid="0">
      <p:cViewPr varScale="1">
        <p:scale>
          <a:sx n="120" d="100"/>
          <a:sy n="120" d="100"/>
        </p:scale>
        <p:origin x="200" y="51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1430f0daa79_1_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1430f0daa79_1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-Ok so from the experiment which we performed a few weeks ago, we can clearly see that the beam size decreased as plasma density increased, so the focusing occurred as expected</a:t>
            </a:r>
            <a:endParaRPr/>
          </a:p>
          <a:p>
            <a:pPr marL="0" lvl="0" indent="0" algn="l" rtl="0">
              <a:spcBef>
                <a:spcPts val="0"/>
              </a:spcBef>
              <a:spcAft>
                <a:spcPts val="0"/>
              </a:spcAft>
              <a:buNone/>
            </a:pPr>
            <a:r>
              <a:rPr lang="en"/>
              <a:t>-[explain the streak profile plots]</a:t>
            </a:r>
            <a:endParaRPr/>
          </a:p>
          <a:p>
            <a:pPr marL="0" lvl="0" indent="0" algn="l" rtl="0">
              <a:spcBef>
                <a:spcPts val="0"/>
              </a:spcBef>
              <a:spcAft>
                <a:spcPts val="0"/>
              </a:spcAft>
              <a:buNone/>
            </a:pPr>
            <a:r>
              <a:rPr lang="en"/>
              <a:t>-[overall conclusions?]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1372e40c941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1372e40c941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1430d5f5e46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1430d5f5e46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-Ok so from the experiment which we performed a few weeks ago, we can clearly see that the beam size decreased as plasma density increased, so the focusing occurred as expected</a:t>
            </a:r>
            <a:endParaRPr/>
          </a:p>
          <a:p>
            <a:pPr marL="0" lvl="0" indent="0" algn="l" rtl="0">
              <a:spcBef>
                <a:spcPts val="0"/>
              </a:spcBef>
              <a:spcAft>
                <a:spcPts val="0"/>
              </a:spcAft>
              <a:buNone/>
            </a:pPr>
            <a:r>
              <a:rPr lang="en"/>
              <a:t>-[explain the streak profile plots]</a:t>
            </a:r>
            <a:endParaRPr/>
          </a:p>
          <a:p>
            <a:pPr marL="0" lvl="0" indent="0" algn="l" rtl="0">
              <a:spcBef>
                <a:spcPts val="0"/>
              </a:spcBef>
              <a:spcAft>
                <a:spcPts val="0"/>
              </a:spcAft>
              <a:buNone/>
            </a:pPr>
            <a:r>
              <a:rPr lang="en"/>
              <a:t>-[overall conclusions?]</a:t>
            </a:r>
            <a:endParaRPr/>
          </a:p>
          <a:p>
            <a:pPr marL="0" lvl="0" indent="0" algn="l" rtl="0">
              <a:spcBef>
                <a:spcPts val="0"/>
              </a:spcBef>
              <a:spcAft>
                <a:spcPts val="0"/>
              </a:spcAft>
              <a:buNone/>
            </a:pPr>
            <a:r>
              <a:rPr lang="en"/>
              <a:t>-what approximate percentage of whole bunch is uniformly focus </a:t>
            </a:r>
            <a:endParaRPr/>
          </a:p>
          <a:p>
            <a:pPr marL="0" lvl="0" indent="0" algn="l" rtl="0">
              <a:spcBef>
                <a:spcPts val="0"/>
              </a:spcBef>
              <a:spcAft>
                <a:spcPts val="0"/>
              </a:spcAft>
              <a:buNone/>
            </a:pPr>
            <a:r>
              <a:rPr lang="en"/>
              <a:t>-instead of streak times quote plasma density at different intervals</a:t>
            </a:r>
            <a:endParaRPr/>
          </a:p>
          <a:p>
            <a:pPr marL="0" lvl="0" indent="0" algn="l" rtl="0">
              <a:spcBef>
                <a:spcPts val="0"/>
              </a:spcBef>
              <a:spcAft>
                <a:spcPts val="0"/>
              </a:spcAft>
              <a:buNone/>
            </a:pPr>
            <a:r>
              <a:rPr lang="en"/>
              <a:t>-show self modulation and temperature at the end</a:t>
            </a:r>
            <a:endParaRPr/>
          </a:p>
          <a:p>
            <a:pPr marL="0" lvl="0" indent="0" algn="l" rtl="0">
              <a:spcBef>
                <a:spcPts val="0"/>
              </a:spcBef>
              <a:spcAft>
                <a:spcPts val="0"/>
              </a:spcAft>
              <a:buNone/>
            </a:pPr>
            <a:r>
              <a:rPr lang="en"/>
              <a:t>-note temps earlier</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1372e40c941_0_1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1372e40c941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1404cb8c948_1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1404cb8c948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g1372e40c941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5" name="Google Shape;355;g1372e40c941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430f0daa79_1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430f0daa79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1348e505476_0_1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1348e505476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-AWAKE is a proton driven plasma wakefield accelerator</a:t>
            </a:r>
            <a:endParaRPr/>
          </a:p>
          <a:p>
            <a:pPr marL="0" lvl="0" indent="0" algn="l" rtl="0">
              <a:spcBef>
                <a:spcPts val="0"/>
              </a:spcBef>
              <a:spcAft>
                <a:spcPts val="0"/>
              </a:spcAft>
              <a:buNone/>
            </a:pPr>
            <a:r>
              <a:rPr lang="en"/>
              <a:t>-we receive proton beam from the SPS</a:t>
            </a:r>
            <a:endParaRPr/>
          </a:p>
          <a:p>
            <a:pPr marL="0" lvl="0" indent="0" algn="l" rtl="0">
              <a:spcBef>
                <a:spcPts val="0"/>
              </a:spcBef>
              <a:spcAft>
                <a:spcPts val="0"/>
              </a:spcAft>
              <a:buNone/>
            </a:pPr>
            <a:r>
              <a:rPr lang="en"/>
              <a:t>-proton bunch enters plasma, creates disturbance of the space charge, and plasma electrons attract/repel, oscillating at a particular wavelength/frequency</a:t>
            </a:r>
            <a:endParaRPr/>
          </a:p>
          <a:p>
            <a:pPr marL="0" lvl="0" indent="0" algn="l" rtl="0">
              <a:spcBef>
                <a:spcPts val="0"/>
              </a:spcBef>
              <a:spcAft>
                <a:spcPts val="0"/>
              </a:spcAft>
              <a:buNone/>
            </a:pPr>
            <a:r>
              <a:rPr lang="en"/>
              <a:t>-we have a long proton bunch and high density plasma, so the wavelength is shorter than the length of the proton bunch</a:t>
            </a:r>
            <a:endParaRPr/>
          </a:p>
          <a:p>
            <a:pPr marL="0" lvl="0" indent="0" algn="l" rtl="0">
              <a:spcBef>
                <a:spcPts val="0"/>
              </a:spcBef>
              <a:spcAft>
                <a:spcPts val="0"/>
              </a:spcAft>
              <a:buNone/>
            </a:pPr>
            <a:r>
              <a:rPr lang="en"/>
              <a:t>-proton bunch becomes modulated, forms what we call microbunches</a:t>
            </a:r>
            <a:endParaRPr/>
          </a:p>
          <a:p>
            <a:pPr marL="0" lvl="0" indent="0" algn="l" rtl="0">
              <a:spcBef>
                <a:spcPts val="0"/>
              </a:spcBef>
              <a:spcAft>
                <a:spcPts val="0"/>
              </a:spcAft>
              <a:buNone/>
            </a:pPr>
            <a:r>
              <a:rPr lang="en"/>
              <a:t>-then the “witness” bunch, electrons, is injected and follows the driving proton bunch through the plasma, becomes accelerated by the wakefield that the proton bunch has formed</a:t>
            </a:r>
            <a:endParaRPr/>
          </a:p>
          <a:p>
            <a:pPr marL="0" lvl="0" indent="0" algn="l" rtl="0">
              <a:spcBef>
                <a:spcPts val="0"/>
              </a:spcBef>
              <a:spcAft>
                <a:spcPts val="0"/>
              </a:spcAft>
              <a:buNone/>
            </a:pPr>
            <a:r>
              <a:rPr lang="en"/>
              <a:t>-my interest isn’t really the witness acceleration process, but rather the driving bunch. this modulation of the proton bunch occurs at high densities, btw 10 to the 12 to 10 to the 14th particles per cubic centimeter. But if we observe the proton bunch at lower densities, we can see another effect….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3fc43f7ac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3fc43f7ac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Adiabatic focusing! </a:t>
            </a:r>
            <a:endParaRPr/>
          </a:p>
          <a:p>
            <a:pPr marL="457200" lvl="0" indent="-298450" algn="l" rtl="0">
              <a:spcBef>
                <a:spcPts val="0"/>
              </a:spcBef>
              <a:spcAft>
                <a:spcPts val="0"/>
              </a:spcAft>
              <a:buSzPts val="1100"/>
              <a:buChar char="-"/>
            </a:pPr>
            <a:r>
              <a:rPr lang="en"/>
              <a:t>It can be seen best at densities too low to cause bunch modulation/microbunches</a:t>
            </a:r>
            <a:endParaRPr/>
          </a:p>
          <a:p>
            <a:pPr marL="457200" lvl="0" indent="-298450" algn="l" rtl="0">
              <a:spcBef>
                <a:spcPts val="0"/>
              </a:spcBef>
              <a:spcAft>
                <a:spcPts val="0"/>
              </a:spcAft>
              <a:buSzPts val="1100"/>
              <a:buChar char="-"/>
            </a:pPr>
            <a:r>
              <a:rPr lang="en"/>
              <a:t>What’s happening here is that as your relativstic bunch propogates, electric field is being generated in the radial direction and thus you have current and magnetic field</a:t>
            </a:r>
            <a:endParaRPr/>
          </a:p>
          <a:p>
            <a:pPr marL="457200" lvl="0" indent="-298450" algn="l" rtl="0">
              <a:spcBef>
                <a:spcPts val="0"/>
              </a:spcBef>
              <a:spcAft>
                <a:spcPts val="0"/>
              </a:spcAft>
              <a:buSzPts val="1100"/>
              <a:buChar char="-"/>
            </a:pPr>
            <a:r>
              <a:rPr lang="en"/>
              <a:t>The plasma electrons then move to the bunch and compensate for the E field, leaving only the magnetic field which focuses the bunch</a:t>
            </a:r>
            <a:endParaRPr/>
          </a:p>
          <a:p>
            <a:pPr marL="457200" lvl="0" indent="-298450" algn="l" rtl="0">
              <a:spcBef>
                <a:spcPts val="0"/>
              </a:spcBef>
              <a:spcAft>
                <a:spcPts val="0"/>
              </a:spcAft>
              <a:buSzPts val="1100"/>
              <a:buChar char="-"/>
            </a:pPr>
            <a:r>
              <a:rPr lang="en"/>
              <a:t>Decreases the transverse width of the bunch as you can see.</a:t>
            </a: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1372e40c94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1372e40c94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1430d5f5e46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1430d5f5e46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t>
            </a:r>
            <a:endParaRPr/>
          </a:p>
          <a:p>
            <a:pPr marL="0" lvl="0" indent="0" algn="l" rtl="0">
              <a:spcBef>
                <a:spcPts val="0"/>
              </a:spcBef>
              <a:spcAft>
                <a:spcPts val="0"/>
              </a:spcAft>
              <a:buNone/>
            </a:pPr>
            <a:r>
              <a:rPr lang="en"/>
              <a:t>-the experiment we conducted to look at the AF effect involved gradually increasing the plasma density as we received beam over the course of several hours</a:t>
            </a:r>
            <a:endParaRPr/>
          </a:p>
          <a:p>
            <a:pPr marL="0" lvl="0" indent="0" algn="l" rtl="0">
              <a:spcBef>
                <a:spcPts val="0"/>
              </a:spcBef>
              <a:spcAft>
                <a:spcPts val="0"/>
              </a:spcAft>
              <a:buNone/>
            </a:pPr>
            <a:r>
              <a:rPr lang="en"/>
              <a:t>-the rb reservoirs were heated and the gas entered the cell. Then the gas was ionized by the laser pulse each time we received beam such that the beam always entered a preformed plasma</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here you have Rb reservoirs which release gas into the cell, and an ionizing laser pulse enters and forms the plasma</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-And along the beamline you have these screens creating time integrated OTR light images and the streak camera creating time-resolved streak camera images</a:t>
            </a:r>
            <a:endParaRPr/>
          </a:p>
          <a:p>
            <a:pPr marL="0" lvl="0" indent="0" algn="l" rtl="0">
              <a:spcBef>
                <a:spcPts val="0"/>
              </a:spcBef>
              <a:spcAft>
                <a:spcPts val="0"/>
              </a:spcAft>
              <a:buNone/>
            </a:pPr>
            <a:r>
              <a:rPr lang="en"/>
              <a:t>-these are examples of the images taken by the beam, here is a transverse projection from one of the BTVs/scintillating screens, and here is a longitudinal projection made from a time-resolved streak camera image</a:t>
            </a:r>
            <a:endParaRPr/>
          </a:p>
          <a:p>
            <a:pPr marL="0" lvl="0" indent="0" algn="l" rtl="0">
              <a:spcBef>
                <a:spcPts val="0"/>
              </a:spcBef>
              <a:spcAft>
                <a:spcPts val="0"/>
              </a:spcAft>
              <a:buNone/>
            </a:pPr>
            <a:r>
              <a:rPr lang="en"/>
              <a:t>-allows us to take a close look at the size of the bunch from different angles</a:t>
            </a:r>
            <a:endParaRPr/>
          </a:p>
          <a:p>
            <a:pPr marL="0" lvl="0" indent="0" algn="l" rtl="0">
              <a:spcBef>
                <a:spcPts val="0"/>
              </a:spcBef>
              <a:spcAft>
                <a:spcPts val="0"/>
              </a:spcAft>
              <a:buNone/>
            </a:pPr>
            <a:r>
              <a:rPr lang="en"/>
              <a:t>-so this is what we did a few weeks ago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13e906718ab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13e906718ab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-Ok so from the experiment which we performed a few weeks ago, we can clearly see that the beam size decreased as plasma density increased, so the focusing occurred as expected</a:t>
            </a:r>
            <a:endParaRPr/>
          </a:p>
          <a:p>
            <a:pPr marL="0" lvl="0" indent="0" algn="l" rtl="0">
              <a:spcBef>
                <a:spcPts val="0"/>
              </a:spcBef>
              <a:spcAft>
                <a:spcPts val="0"/>
              </a:spcAft>
              <a:buNone/>
            </a:pPr>
            <a:r>
              <a:rPr lang="en"/>
              <a:t>-[explain the streak profile plots]</a:t>
            </a:r>
            <a:endParaRPr/>
          </a:p>
          <a:p>
            <a:pPr marL="0" lvl="0" indent="0" algn="l" rtl="0">
              <a:spcBef>
                <a:spcPts val="0"/>
              </a:spcBef>
              <a:spcAft>
                <a:spcPts val="0"/>
              </a:spcAft>
              <a:buNone/>
            </a:pPr>
            <a:r>
              <a:rPr lang="en"/>
              <a:t>-[overall conclusions?]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349e7be8f5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1349e7be8f5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just to give some more detail we have characterized the beam when there was no plasma</a:t>
            </a:r>
            <a:endParaRPr/>
          </a:p>
          <a:p>
            <a:pPr marL="0" lvl="0" indent="0" algn="l" rtl="0">
              <a:spcBef>
                <a:spcPts val="0"/>
              </a:spcBef>
              <a:spcAft>
                <a:spcPts val="0"/>
              </a:spcAft>
              <a:buNone/>
            </a:pPr>
            <a:r>
              <a:rPr lang="en"/>
              <a:t>- the first thing I had to do was characterize the bunch….</a:t>
            </a:r>
            <a:endParaRPr/>
          </a:p>
          <a:p>
            <a:pPr marL="0" lvl="0" indent="0" algn="l" rtl="0">
              <a:spcBef>
                <a:spcPts val="0"/>
              </a:spcBef>
              <a:spcAft>
                <a:spcPts val="0"/>
              </a:spcAft>
              <a:buNone/>
            </a:pPr>
            <a:r>
              <a:rPr lang="en"/>
              <a:t>-As you can see the bunch was Gaussian in both the transverse and longitudinal directions</a:t>
            </a:r>
            <a:endParaRPr/>
          </a:p>
          <a:p>
            <a:pPr marL="0" lvl="0" indent="0" algn="l" rtl="0">
              <a:spcBef>
                <a:spcPts val="0"/>
              </a:spcBef>
              <a:spcAft>
                <a:spcPts val="0"/>
              </a:spcAft>
              <a:buNone/>
            </a:pPr>
            <a:r>
              <a:rPr lang="en"/>
              <a:t>-and here in this graph you see the envelope of the beam at the plasma exit point according to the size measure by the BTV screens</a:t>
            </a:r>
            <a:endParaRPr/>
          </a:p>
          <a:p>
            <a:pPr marL="0" lvl="0" indent="0" algn="l" rtl="0">
              <a:spcBef>
                <a:spcPts val="0"/>
              </a:spcBef>
              <a:spcAft>
                <a:spcPts val="0"/>
              </a:spcAft>
              <a:buNone/>
            </a:pPr>
            <a:r>
              <a:rPr lang="en"/>
              <a:t>	-do i need to include the equation?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1372e40c941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1372e40c941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372e40c941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1372e40c941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-Ok so from the experiment which we performed a few weeks ago, we can clearly see that the beam size decreased as plasma density increased, so the focusing occurred as expected</a:t>
            </a:r>
            <a:endParaRPr/>
          </a:p>
          <a:p>
            <a:pPr marL="0" lvl="0" indent="0" algn="l" rtl="0">
              <a:spcBef>
                <a:spcPts val="0"/>
              </a:spcBef>
              <a:spcAft>
                <a:spcPts val="0"/>
              </a:spcAft>
              <a:buNone/>
            </a:pPr>
            <a:r>
              <a:rPr lang="en"/>
              <a:t>-[explain the streak profile plots]</a:t>
            </a:r>
            <a:endParaRPr/>
          </a:p>
          <a:p>
            <a:pPr marL="0" lvl="0" indent="0" algn="l" rtl="0">
              <a:spcBef>
                <a:spcPts val="0"/>
              </a:spcBef>
              <a:spcAft>
                <a:spcPts val="0"/>
              </a:spcAft>
              <a:buNone/>
            </a:pPr>
            <a:r>
              <a:rPr lang="en"/>
              <a:t>-[overall conclusions?]</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dk1"/>
        </a:solidFill>
        <a:effectLst/>
      </p:bgPr>
    </p:bg>
    <p:spTree>
      <p:nvGrpSpPr>
        <p:cNvPr id="1" name="Shape 12"/>
        <p:cNvGrpSpPr/>
        <p:nvPr/>
      </p:nvGrpSpPr>
      <p:grpSpPr>
        <a:xfrm>
          <a:off x="0" y="0"/>
          <a:ext cx="0" cy="0"/>
          <a:chOff x="0" y="0"/>
          <a:chExt cx="0" cy="0"/>
        </a:xfrm>
      </p:grpSpPr>
      <p:pic>
        <p:nvPicPr>
          <p:cNvPr id="13" name="Google Shape;13;p2" descr="logooutline.eps"/>
          <p:cNvPicPr preferRelativeResize="0"/>
          <p:nvPr/>
        </p:nvPicPr>
        <p:blipFill rotWithShape="1">
          <a:blip r:embed="rId2">
            <a:alphaModFix/>
          </a:blip>
          <a:srcRect/>
          <a:stretch/>
        </p:blipFill>
        <p:spPr>
          <a:xfrm>
            <a:off x="3829598" y="532588"/>
            <a:ext cx="1492817" cy="1477814"/>
          </a:xfrm>
          <a:prstGeom prst="rect">
            <a:avLst/>
          </a:prstGeom>
          <a:noFill/>
          <a:ln>
            <a:noFill/>
          </a:ln>
        </p:spPr>
      </p:pic>
      <p:sp>
        <p:nvSpPr>
          <p:cNvPr id="14" name="Google Shape;14;p2"/>
          <p:cNvSpPr txBox="1">
            <a:spLocks noGrp="1"/>
          </p:cNvSpPr>
          <p:nvPr>
            <p:ph type="ctrTitle"/>
          </p:nvPr>
        </p:nvSpPr>
        <p:spPr>
          <a:xfrm>
            <a:off x="305990" y="2571750"/>
            <a:ext cx="8532000" cy="16149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3800"/>
              <a:buFont typeface="Arial"/>
              <a:buNone/>
              <a:defRPr sz="3800">
                <a:solidFill>
                  <a:schemeClr val="lt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5" name="Google Shape;15;p2"/>
          <p:cNvSpPr txBox="1">
            <a:spLocks noGrp="1"/>
          </p:cNvSpPr>
          <p:nvPr>
            <p:ph type="subTitle" idx="1"/>
          </p:nvPr>
        </p:nvSpPr>
        <p:spPr>
          <a:xfrm>
            <a:off x="305991" y="4275189"/>
            <a:ext cx="8532000" cy="602700"/>
          </a:xfrm>
          <a:prstGeom prst="rect">
            <a:avLst/>
          </a:prstGeom>
          <a:noFill/>
          <a:ln>
            <a:noFill/>
          </a:ln>
        </p:spPr>
        <p:txBody>
          <a:bodyPr spcFirstLastPara="1" wrap="square" lIns="0" tIns="0" rIns="0" bIns="0" anchor="t" anchorCtr="0">
            <a:noAutofit/>
          </a:bodyPr>
          <a:lstStyle>
            <a:lvl1pPr lvl="0" algn="l">
              <a:lnSpc>
                <a:spcPct val="90000"/>
              </a:lnSpc>
              <a:spcBef>
                <a:spcPts val="1400"/>
              </a:spcBef>
              <a:spcAft>
                <a:spcPts val="0"/>
              </a:spcAft>
              <a:buClr>
                <a:schemeClr val="lt1"/>
              </a:buClr>
              <a:buSzPts val="1500"/>
              <a:buNone/>
              <a:defRPr sz="1500" b="0">
                <a:solidFill>
                  <a:schemeClr val="lt1"/>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Tree>
  </p:cSld>
  <p:clrMapOvr>
    <a:masterClrMapping/>
  </p:clrMapOvr>
  <p:extLst>
    <p:ext uri="{DCECCB84-F9BA-43D5-87BE-67443E8EF086}">
      <p15:sldGuideLst xmlns:p15="http://schemas.microsoft.com/office/powerpoint/2012/main">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ubtitles and 2 Pictures ">
  <p:cSld name="Subtitles and 2 Pictures ">
    <p:spTree>
      <p:nvGrpSpPr>
        <p:cNvPr id="1" name="Shape 71"/>
        <p:cNvGrpSpPr/>
        <p:nvPr/>
      </p:nvGrpSpPr>
      <p:grpSpPr>
        <a:xfrm>
          <a:off x="0" y="0"/>
          <a:ext cx="0" cy="0"/>
          <a:chOff x="0" y="0"/>
          <a:chExt cx="0" cy="0"/>
        </a:xfrm>
      </p:grpSpPr>
      <p:sp>
        <p:nvSpPr>
          <p:cNvPr id="72" name="Google Shape;72;p11"/>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3" name="Google Shape;73;p11"/>
          <p:cNvSpPr txBox="1">
            <a:spLocks noGrp="1"/>
          </p:cNvSpPr>
          <p:nvPr>
            <p:ph type="body" idx="1"/>
          </p:nvPr>
        </p:nvSpPr>
        <p:spPr>
          <a:xfrm>
            <a:off x="305990" y="1194197"/>
            <a:ext cx="4212300" cy="501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74" name="Google Shape;74;p11"/>
          <p:cNvSpPr txBox="1">
            <a:spLocks noGrp="1"/>
          </p:cNvSpPr>
          <p:nvPr>
            <p:ph type="body" idx="2"/>
          </p:nvPr>
        </p:nvSpPr>
        <p:spPr>
          <a:xfrm>
            <a:off x="4629150" y="1203725"/>
            <a:ext cx="4212600" cy="491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75" name="Google Shape;75;p11"/>
          <p:cNvSpPr>
            <a:spLocks noGrp="1"/>
          </p:cNvSpPr>
          <p:nvPr>
            <p:ph type="pic" idx="3"/>
          </p:nvPr>
        </p:nvSpPr>
        <p:spPr>
          <a:xfrm>
            <a:off x="305991" y="1815703"/>
            <a:ext cx="4212300" cy="2835000"/>
          </a:xfrm>
          <a:prstGeom prst="rect">
            <a:avLst/>
          </a:prstGeom>
          <a:solidFill>
            <a:schemeClr val="lt1"/>
          </a:solidFill>
          <a:ln>
            <a:noFill/>
          </a:ln>
        </p:spPr>
      </p:sp>
      <p:sp>
        <p:nvSpPr>
          <p:cNvPr id="76" name="Google Shape;76;p11"/>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7" name="Google Shape;77;p11"/>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78" name="Google Shape;78;p11"/>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79" name="Google Shape;79;p11"/>
          <p:cNvSpPr>
            <a:spLocks noGrp="1"/>
          </p:cNvSpPr>
          <p:nvPr>
            <p:ph type="pic" idx="4"/>
          </p:nvPr>
        </p:nvSpPr>
        <p:spPr>
          <a:xfrm>
            <a:off x="4629150" y="1815703"/>
            <a:ext cx="4212300" cy="2835000"/>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and 4 Pictures">
  <p:cSld name="Text and 4 Pictures">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a:off x="305992" y="280195"/>
            <a:ext cx="85320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2" name="Google Shape;82;p12"/>
          <p:cNvSpPr txBox="1">
            <a:spLocks noGrp="1"/>
          </p:cNvSpPr>
          <p:nvPr>
            <p:ph type="body" idx="1"/>
          </p:nvPr>
        </p:nvSpPr>
        <p:spPr>
          <a:xfrm>
            <a:off x="305990" y="1198993"/>
            <a:ext cx="2781300" cy="3456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600"/>
              <a:buNone/>
              <a:defRPr>
                <a:solidFill>
                  <a:srgbClr val="171717"/>
                </a:solidFill>
              </a:defRPr>
            </a:lvl1pPr>
            <a:lvl2pPr marL="914400" lvl="1" indent="-317500" algn="l">
              <a:lnSpc>
                <a:spcPct val="12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3" name="Google Shape;83;p12"/>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4" name="Google Shape;84;p12"/>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5" name="Google Shape;85;p12"/>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86" name="Google Shape;86;p12"/>
          <p:cNvSpPr>
            <a:spLocks noGrp="1"/>
          </p:cNvSpPr>
          <p:nvPr>
            <p:ph type="pic" idx="2"/>
          </p:nvPr>
        </p:nvSpPr>
        <p:spPr>
          <a:xfrm>
            <a:off x="6056710" y="1194197"/>
            <a:ext cx="2781300" cy="1674000"/>
          </a:xfrm>
          <a:prstGeom prst="rect">
            <a:avLst/>
          </a:prstGeom>
          <a:solidFill>
            <a:schemeClr val="lt1"/>
          </a:solidFill>
          <a:ln>
            <a:noFill/>
          </a:ln>
        </p:spPr>
      </p:sp>
      <p:sp>
        <p:nvSpPr>
          <p:cNvPr id="87" name="Google Shape;87;p12"/>
          <p:cNvSpPr>
            <a:spLocks noGrp="1"/>
          </p:cNvSpPr>
          <p:nvPr>
            <p:ph type="pic" idx="3"/>
          </p:nvPr>
        </p:nvSpPr>
        <p:spPr>
          <a:xfrm>
            <a:off x="6093511" y="2977277"/>
            <a:ext cx="2744400" cy="1674000"/>
          </a:xfrm>
          <a:prstGeom prst="rect">
            <a:avLst/>
          </a:prstGeom>
          <a:solidFill>
            <a:schemeClr val="lt1"/>
          </a:solidFill>
          <a:ln>
            <a:noFill/>
          </a:ln>
        </p:spPr>
      </p:sp>
      <p:sp>
        <p:nvSpPr>
          <p:cNvPr id="88" name="Google Shape;88;p12"/>
          <p:cNvSpPr>
            <a:spLocks noGrp="1"/>
          </p:cNvSpPr>
          <p:nvPr>
            <p:ph type="pic" idx="4"/>
          </p:nvPr>
        </p:nvSpPr>
        <p:spPr>
          <a:xfrm>
            <a:off x="3194447" y="1194197"/>
            <a:ext cx="2744400" cy="1674000"/>
          </a:xfrm>
          <a:prstGeom prst="rect">
            <a:avLst/>
          </a:prstGeom>
          <a:solidFill>
            <a:schemeClr val="lt1"/>
          </a:solidFill>
          <a:ln>
            <a:noFill/>
          </a:ln>
        </p:spPr>
      </p:sp>
      <p:sp>
        <p:nvSpPr>
          <p:cNvPr id="89" name="Google Shape;89;p12"/>
          <p:cNvSpPr>
            <a:spLocks noGrp="1"/>
          </p:cNvSpPr>
          <p:nvPr>
            <p:ph type="pic" idx="5"/>
          </p:nvPr>
        </p:nvSpPr>
        <p:spPr>
          <a:xfrm>
            <a:off x="3194447" y="2983511"/>
            <a:ext cx="2744400" cy="1674000"/>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ubtitle and 3 Pictures">
  <p:cSld name="Subtitle and 3 Pictures">
    <p:spTree>
      <p:nvGrpSpPr>
        <p:cNvPr id="1" name="Shape 90"/>
        <p:cNvGrpSpPr/>
        <p:nvPr/>
      </p:nvGrpSpPr>
      <p:grpSpPr>
        <a:xfrm>
          <a:off x="0" y="0"/>
          <a:ext cx="0" cy="0"/>
          <a:chOff x="0" y="0"/>
          <a:chExt cx="0" cy="0"/>
        </a:xfrm>
      </p:grpSpPr>
      <p:sp>
        <p:nvSpPr>
          <p:cNvPr id="91" name="Google Shape;91;p13"/>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2" name="Google Shape;92;p13"/>
          <p:cNvSpPr txBox="1">
            <a:spLocks noGrp="1"/>
          </p:cNvSpPr>
          <p:nvPr>
            <p:ph type="body" idx="1"/>
          </p:nvPr>
        </p:nvSpPr>
        <p:spPr>
          <a:xfrm>
            <a:off x="305990" y="1194197"/>
            <a:ext cx="2781300" cy="5013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00"/>
              </a:spcBef>
              <a:spcAft>
                <a:spcPts val="0"/>
              </a:spcAft>
              <a:buClr>
                <a:schemeClr val="accent2"/>
              </a:buClr>
              <a:buSzPts val="1600"/>
              <a:buNone/>
              <a:defRPr sz="16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93" name="Google Shape;93;p13"/>
          <p:cNvSpPr txBox="1">
            <a:spLocks noGrp="1"/>
          </p:cNvSpPr>
          <p:nvPr>
            <p:ph type="body" idx="2"/>
          </p:nvPr>
        </p:nvSpPr>
        <p:spPr>
          <a:xfrm>
            <a:off x="6056709" y="1203725"/>
            <a:ext cx="2784900" cy="491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3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94" name="Google Shape;94;p13"/>
          <p:cNvSpPr>
            <a:spLocks noGrp="1"/>
          </p:cNvSpPr>
          <p:nvPr>
            <p:ph type="pic" idx="3"/>
          </p:nvPr>
        </p:nvSpPr>
        <p:spPr>
          <a:xfrm>
            <a:off x="305992" y="1815703"/>
            <a:ext cx="2781300" cy="2835000"/>
          </a:xfrm>
          <a:prstGeom prst="rect">
            <a:avLst/>
          </a:prstGeom>
          <a:solidFill>
            <a:schemeClr val="lt1"/>
          </a:solidFill>
          <a:ln>
            <a:noFill/>
          </a:ln>
        </p:spPr>
      </p:sp>
      <p:sp>
        <p:nvSpPr>
          <p:cNvPr id="95" name="Google Shape;95;p13"/>
          <p:cNvSpPr>
            <a:spLocks noGrp="1"/>
          </p:cNvSpPr>
          <p:nvPr>
            <p:ph type="pic" idx="4"/>
          </p:nvPr>
        </p:nvSpPr>
        <p:spPr>
          <a:xfrm>
            <a:off x="6056710" y="1812131"/>
            <a:ext cx="2784900" cy="2835000"/>
          </a:xfrm>
          <a:prstGeom prst="rect">
            <a:avLst/>
          </a:prstGeom>
          <a:solidFill>
            <a:schemeClr val="lt1"/>
          </a:solidFill>
          <a:ln>
            <a:noFill/>
          </a:ln>
        </p:spPr>
      </p:sp>
      <p:sp>
        <p:nvSpPr>
          <p:cNvPr id="96" name="Google Shape;96;p13"/>
          <p:cNvSpPr txBox="1">
            <a:spLocks noGrp="1"/>
          </p:cNvSpPr>
          <p:nvPr>
            <p:ph type="body" idx="5"/>
          </p:nvPr>
        </p:nvSpPr>
        <p:spPr>
          <a:xfrm>
            <a:off x="3190385" y="1200920"/>
            <a:ext cx="2781300" cy="501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300"/>
              </a:spcBef>
              <a:spcAft>
                <a:spcPts val="0"/>
              </a:spcAft>
              <a:buClr>
                <a:schemeClr val="accent2"/>
              </a:buClr>
              <a:buSzPts val="1600"/>
              <a:buNone/>
              <a:defRPr sz="16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97" name="Google Shape;97;p13"/>
          <p:cNvSpPr>
            <a:spLocks noGrp="1"/>
          </p:cNvSpPr>
          <p:nvPr>
            <p:ph type="pic" idx="6"/>
          </p:nvPr>
        </p:nvSpPr>
        <p:spPr>
          <a:xfrm>
            <a:off x="3190386" y="1822427"/>
            <a:ext cx="2781300" cy="2835000"/>
          </a:xfrm>
          <a:prstGeom prst="rect">
            <a:avLst/>
          </a:prstGeom>
          <a:solidFill>
            <a:schemeClr val="lt1"/>
          </a:solidFill>
          <a:ln>
            <a:noFill/>
          </a:ln>
        </p:spPr>
      </p:sp>
      <p:sp>
        <p:nvSpPr>
          <p:cNvPr id="98" name="Google Shape;98;p13"/>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9" name="Google Shape;99;p13"/>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0" name="Google Shape;100;p13"/>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and 3 Pictures with boxes">
  <p:cSld name="Text and 3 Pictures with boxes">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03" name="Google Shape;103;p14"/>
          <p:cNvSpPr txBox="1">
            <a:spLocks noGrp="1"/>
          </p:cNvSpPr>
          <p:nvPr>
            <p:ph type="body" idx="1"/>
          </p:nvPr>
        </p:nvSpPr>
        <p:spPr>
          <a:xfrm>
            <a:off x="3087290" y="1201032"/>
            <a:ext cx="2970000" cy="848400"/>
          </a:xfrm>
          <a:prstGeom prst="rect">
            <a:avLst/>
          </a:prstGeom>
          <a:solidFill>
            <a:schemeClr val="dk1"/>
          </a:solidFill>
          <a:ln>
            <a:noFill/>
          </a:ln>
        </p:spPr>
        <p:txBody>
          <a:bodyPr spcFirstLastPara="1" wrap="square" lIns="27000" tIns="27000" rIns="27000" bIns="27000" anchor="ctr" anchorCtr="0">
            <a:noAutofit/>
          </a:bodyPr>
          <a:lstStyle>
            <a:lvl1pPr marL="457200" lvl="0" indent="-228600" algn="ctr">
              <a:lnSpc>
                <a:spcPct val="90000"/>
              </a:lnSpc>
              <a:spcBef>
                <a:spcPts val="0"/>
              </a:spcBef>
              <a:spcAft>
                <a:spcPts val="0"/>
              </a:spcAft>
              <a:buClr>
                <a:schemeClr val="lt1"/>
              </a:buClr>
              <a:buSzPts val="1600"/>
              <a:buNone/>
              <a:defRPr sz="1600" b="0">
                <a:solidFill>
                  <a:schemeClr val="lt1"/>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04" name="Google Shape;104;p14"/>
          <p:cNvSpPr>
            <a:spLocks noGrp="1"/>
          </p:cNvSpPr>
          <p:nvPr>
            <p:ph type="pic" idx="2"/>
          </p:nvPr>
        </p:nvSpPr>
        <p:spPr>
          <a:xfrm>
            <a:off x="3087290" y="2049332"/>
            <a:ext cx="2969400" cy="2607900"/>
          </a:xfrm>
          <a:prstGeom prst="rect">
            <a:avLst/>
          </a:prstGeom>
          <a:solidFill>
            <a:schemeClr val="lt1"/>
          </a:solidFill>
          <a:ln>
            <a:noFill/>
          </a:ln>
        </p:spPr>
      </p:sp>
      <p:sp>
        <p:nvSpPr>
          <p:cNvPr id="105" name="Google Shape;105;p14"/>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6" name="Google Shape;106;p14"/>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07" name="Google Shape;107;p14"/>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08" name="Google Shape;108;p14"/>
          <p:cNvSpPr txBox="1">
            <a:spLocks noGrp="1"/>
          </p:cNvSpPr>
          <p:nvPr>
            <p:ph type="body" idx="3"/>
          </p:nvPr>
        </p:nvSpPr>
        <p:spPr>
          <a:xfrm>
            <a:off x="2456" y="3808893"/>
            <a:ext cx="2970000" cy="848400"/>
          </a:xfrm>
          <a:prstGeom prst="rect">
            <a:avLst/>
          </a:prstGeom>
          <a:solidFill>
            <a:schemeClr val="dk1"/>
          </a:solidFill>
          <a:ln>
            <a:noFill/>
          </a:ln>
        </p:spPr>
        <p:txBody>
          <a:bodyPr spcFirstLastPara="1" wrap="square" lIns="27000" tIns="27000" rIns="27000" bIns="27000" anchor="ctr" anchorCtr="0">
            <a:noAutofit/>
          </a:bodyPr>
          <a:lstStyle>
            <a:lvl1pPr marL="457200" lvl="0" indent="-228600" algn="ctr">
              <a:lnSpc>
                <a:spcPct val="90000"/>
              </a:lnSpc>
              <a:spcBef>
                <a:spcPts val="0"/>
              </a:spcBef>
              <a:spcAft>
                <a:spcPts val="0"/>
              </a:spcAft>
              <a:buClr>
                <a:schemeClr val="lt1"/>
              </a:buClr>
              <a:buSzPts val="1600"/>
              <a:buNone/>
              <a:defRPr sz="1600" b="0">
                <a:solidFill>
                  <a:schemeClr val="lt1"/>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09" name="Google Shape;109;p14"/>
          <p:cNvSpPr>
            <a:spLocks noGrp="1"/>
          </p:cNvSpPr>
          <p:nvPr>
            <p:ph type="pic" idx="4"/>
          </p:nvPr>
        </p:nvSpPr>
        <p:spPr>
          <a:xfrm>
            <a:off x="3038" y="1201032"/>
            <a:ext cx="2969400" cy="2607900"/>
          </a:xfrm>
          <a:prstGeom prst="rect">
            <a:avLst/>
          </a:prstGeom>
          <a:solidFill>
            <a:schemeClr val="lt1"/>
          </a:solidFill>
          <a:ln>
            <a:noFill/>
          </a:ln>
        </p:spPr>
      </p:sp>
      <p:sp>
        <p:nvSpPr>
          <p:cNvPr id="110" name="Google Shape;110;p14"/>
          <p:cNvSpPr txBox="1">
            <a:spLocks noGrp="1"/>
          </p:cNvSpPr>
          <p:nvPr>
            <p:ph type="body" idx="5"/>
          </p:nvPr>
        </p:nvSpPr>
        <p:spPr>
          <a:xfrm>
            <a:off x="6174291" y="3808893"/>
            <a:ext cx="2970000" cy="848400"/>
          </a:xfrm>
          <a:prstGeom prst="rect">
            <a:avLst/>
          </a:prstGeom>
          <a:solidFill>
            <a:schemeClr val="dk1"/>
          </a:solidFill>
          <a:ln>
            <a:noFill/>
          </a:ln>
        </p:spPr>
        <p:txBody>
          <a:bodyPr spcFirstLastPara="1" wrap="square" lIns="27000" tIns="27000" rIns="27000" bIns="27000" anchor="ctr" anchorCtr="0">
            <a:noAutofit/>
          </a:bodyPr>
          <a:lstStyle>
            <a:lvl1pPr marL="457200" lvl="0" indent="-228600" algn="ctr">
              <a:lnSpc>
                <a:spcPct val="90000"/>
              </a:lnSpc>
              <a:spcBef>
                <a:spcPts val="0"/>
              </a:spcBef>
              <a:spcAft>
                <a:spcPts val="0"/>
              </a:spcAft>
              <a:buClr>
                <a:schemeClr val="lt1"/>
              </a:buClr>
              <a:buSzPts val="1600"/>
              <a:buNone/>
              <a:defRPr sz="1600" b="0">
                <a:solidFill>
                  <a:schemeClr val="lt1"/>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111" name="Google Shape;111;p14"/>
          <p:cNvSpPr>
            <a:spLocks noGrp="1"/>
          </p:cNvSpPr>
          <p:nvPr>
            <p:ph type="pic" idx="6"/>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Horizontal and texts">
  <p:cSld name="Picture Horizontal and texts">
    <p:spTree>
      <p:nvGrpSpPr>
        <p:cNvPr id="1" name="Shape 112"/>
        <p:cNvGrpSpPr/>
        <p:nvPr/>
      </p:nvGrpSpPr>
      <p:grpSpPr>
        <a:xfrm>
          <a:off x="0" y="0"/>
          <a:ext cx="0" cy="0"/>
          <a:chOff x="0" y="0"/>
          <a:chExt cx="0" cy="0"/>
        </a:xfrm>
      </p:grpSpPr>
      <p:sp>
        <p:nvSpPr>
          <p:cNvPr id="113" name="Google Shape;113;p15"/>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14" name="Google Shape;114;p15"/>
          <p:cNvSpPr>
            <a:spLocks noGrp="1"/>
          </p:cNvSpPr>
          <p:nvPr>
            <p:ph type="pic" idx="2"/>
          </p:nvPr>
        </p:nvSpPr>
        <p:spPr>
          <a:xfrm>
            <a:off x="309582" y="1194197"/>
            <a:ext cx="8532000" cy="1923000"/>
          </a:xfrm>
          <a:prstGeom prst="rect">
            <a:avLst/>
          </a:prstGeom>
          <a:solidFill>
            <a:schemeClr val="lt1"/>
          </a:solidFill>
          <a:ln>
            <a:noFill/>
          </a:ln>
        </p:spPr>
      </p:sp>
      <p:sp>
        <p:nvSpPr>
          <p:cNvPr id="115" name="Google Shape;115;p15"/>
          <p:cNvSpPr txBox="1">
            <a:spLocks noGrp="1"/>
          </p:cNvSpPr>
          <p:nvPr>
            <p:ph type="body" idx="1"/>
          </p:nvPr>
        </p:nvSpPr>
        <p:spPr>
          <a:xfrm>
            <a:off x="305992" y="3220641"/>
            <a:ext cx="2781300" cy="14298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6" name="Google Shape;116;p15"/>
          <p:cNvSpPr txBox="1">
            <a:spLocks noGrp="1"/>
          </p:cNvSpPr>
          <p:nvPr>
            <p:ph type="body" idx="3"/>
          </p:nvPr>
        </p:nvSpPr>
        <p:spPr>
          <a:xfrm>
            <a:off x="3200401" y="3220641"/>
            <a:ext cx="2749200" cy="14298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17" name="Google Shape;117;p15"/>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8" name="Google Shape;118;p15"/>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19" name="Google Shape;119;p15"/>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20" name="Google Shape;120;p15"/>
          <p:cNvSpPr txBox="1">
            <a:spLocks noGrp="1"/>
          </p:cNvSpPr>
          <p:nvPr>
            <p:ph type="body" idx="4"/>
          </p:nvPr>
        </p:nvSpPr>
        <p:spPr>
          <a:xfrm>
            <a:off x="6064251" y="3220641"/>
            <a:ext cx="2777400" cy="14298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icture Horizontal and text in boxes">
  <p:cSld name="Picture Horizontal and text in boxes">
    <p:spTree>
      <p:nvGrpSpPr>
        <p:cNvPr id="1" name="Shape 121"/>
        <p:cNvGrpSpPr/>
        <p:nvPr/>
      </p:nvGrpSpPr>
      <p:grpSpPr>
        <a:xfrm>
          <a:off x="0" y="0"/>
          <a:ext cx="0" cy="0"/>
          <a:chOff x="0" y="0"/>
          <a:chExt cx="0" cy="0"/>
        </a:xfrm>
      </p:grpSpPr>
      <p:sp>
        <p:nvSpPr>
          <p:cNvPr id="122" name="Google Shape;122;p16"/>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23" name="Google Shape;123;p16"/>
          <p:cNvSpPr>
            <a:spLocks noGrp="1"/>
          </p:cNvSpPr>
          <p:nvPr>
            <p:ph type="pic" idx="2"/>
          </p:nvPr>
        </p:nvSpPr>
        <p:spPr>
          <a:xfrm>
            <a:off x="0" y="1194197"/>
            <a:ext cx="9144000" cy="2209500"/>
          </a:xfrm>
          <a:prstGeom prst="rect">
            <a:avLst/>
          </a:prstGeom>
          <a:solidFill>
            <a:schemeClr val="lt1"/>
          </a:solidFill>
          <a:ln>
            <a:noFill/>
          </a:ln>
        </p:spPr>
      </p:sp>
      <p:sp>
        <p:nvSpPr>
          <p:cNvPr id="124" name="Google Shape;124;p16"/>
          <p:cNvSpPr txBox="1">
            <a:spLocks noGrp="1"/>
          </p:cNvSpPr>
          <p:nvPr>
            <p:ph type="body" idx="1"/>
          </p:nvPr>
        </p:nvSpPr>
        <p:spPr>
          <a:xfrm>
            <a:off x="305992" y="3220641"/>
            <a:ext cx="2781300" cy="1429800"/>
          </a:xfrm>
          <a:prstGeom prst="rect">
            <a:avLst/>
          </a:prstGeom>
          <a:solidFill>
            <a:schemeClr val="dk1"/>
          </a:solidFill>
          <a:ln>
            <a:noFill/>
          </a:ln>
        </p:spPr>
        <p:txBody>
          <a:bodyPr spcFirstLastPara="1" wrap="square" lIns="0" tIns="54000" rIns="0" bIns="0" anchor="t" anchorCtr="0">
            <a:noAutofit/>
          </a:bodyPr>
          <a:lstStyle>
            <a:lvl1pPr marL="457200" lvl="0" indent="-228600" algn="ctr">
              <a:lnSpc>
                <a:spcPct val="90000"/>
              </a:lnSpc>
              <a:spcBef>
                <a:spcPts val="1400"/>
              </a:spcBef>
              <a:spcAft>
                <a:spcPts val="0"/>
              </a:spcAft>
              <a:buClr>
                <a:schemeClr val="lt2"/>
              </a:buClr>
              <a:buSzPts val="1600"/>
              <a:buNone/>
              <a:defRPr>
                <a:solidFill>
                  <a:schemeClr val="lt2"/>
                </a:solidFill>
              </a:defRPr>
            </a:lvl1pPr>
            <a:lvl2pPr marL="914400" lvl="1" indent="-317500" algn="ctr">
              <a:lnSpc>
                <a:spcPct val="100000"/>
              </a:lnSpc>
              <a:spcBef>
                <a:spcPts val="400"/>
              </a:spcBef>
              <a:spcAft>
                <a:spcPts val="0"/>
              </a:spcAft>
              <a:buClr>
                <a:schemeClr val="lt2"/>
              </a:buClr>
              <a:buSzPts val="1400"/>
              <a:buChar char="•"/>
              <a:defRPr>
                <a:solidFill>
                  <a:schemeClr val="lt2"/>
                </a:solidFill>
              </a:defRPr>
            </a:lvl2pPr>
            <a:lvl3pPr marL="1371600" lvl="2" indent="-311150" algn="ctr">
              <a:lnSpc>
                <a:spcPct val="100000"/>
              </a:lnSpc>
              <a:spcBef>
                <a:spcPts val="400"/>
              </a:spcBef>
              <a:spcAft>
                <a:spcPts val="0"/>
              </a:spcAft>
              <a:buClr>
                <a:schemeClr val="lt2"/>
              </a:buClr>
              <a:buSzPts val="1300"/>
              <a:buChar char="•"/>
              <a:defRPr>
                <a:solidFill>
                  <a:schemeClr val="lt2"/>
                </a:solidFill>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5" name="Google Shape;125;p16"/>
          <p:cNvSpPr txBox="1">
            <a:spLocks noGrp="1"/>
          </p:cNvSpPr>
          <p:nvPr>
            <p:ph type="body" idx="3"/>
          </p:nvPr>
        </p:nvSpPr>
        <p:spPr>
          <a:xfrm>
            <a:off x="3200401" y="3220641"/>
            <a:ext cx="2749200" cy="1429800"/>
          </a:xfrm>
          <a:prstGeom prst="rect">
            <a:avLst/>
          </a:prstGeom>
          <a:solidFill>
            <a:schemeClr val="dk1"/>
          </a:solidFill>
          <a:ln>
            <a:noFill/>
          </a:ln>
        </p:spPr>
        <p:txBody>
          <a:bodyPr spcFirstLastPara="1" wrap="square" lIns="0" tIns="54000" rIns="0" bIns="0" anchor="t" anchorCtr="0">
            <a:noAutofit/>
          </a:bodyPr>
          <a:lstStyle>
            <a:lvl1pPr marL="457200" lvl="0" indent="-228600" algn="ctr">
              <a:lnSpc>
                <a:spcPct val="90000"/>
              </a:lnSpc>
              <a:spcBef>
                <a:spcPts val="1400"/>
              </a:spcBef>
              <a:spcAft>
                <a:spcPts val="0"/>
              </a:spcAft>
              <a:buClr>
                <a:schemeClr val="lt2"/>
              </a:buClr>
              <a:buSzPts val="1600"/>
              <a:buNone/>
              <a:defRPr>
                <a:solidFill>
                  <a:schemeClr val="lt2"/>
                </a:solidFill>
              </a:defRPr>
            </a:lvl1pPr>
            <a:lvl2pPr marL="914400" lvl="1" indent="-317500" algn="ctr">
              <a:lnSpc>
                <a:spcPct val="100000"/>
              </a:lnSpc>
              <a:spcBef>
                <a:spcPts val="400"/>
              </a:spcBef>
              <a:spcAft>
                <a:spcPts val="0"/>
              </a:spcAft>
              <a:buClr>
                <a:schemeClr val="lt2"/>
              </a:buClr>
              <a:buSzPts val="1400"/>
              <a:buChar char="•"/>
              <a:defRPr>
                <a:solidFill>
                  <a:schemeClr val="lt2"/>
                </a:solidFill>
              </a:defRPr>
            </a:lvl2pPr>
            <a:lvl3pPr marL="1371600" lvl="2" indent="-311150" algn="ctr">
              <a:lnSpc>
                <a:spcPct val="100000"/>
              </a:lnSpc>
              <a:spcBef>
                <a:spcPts val="400"/>
              </a:spcBef>
              <a:spcAft>
                <a:spcPts val="0"/>
              </a:spcAft>
              <a:buClr>
                <a:schemeClr val="lt2"/>
              </a:buClr>
              <a:buSzPts val="1300"/>
              <a:buChar char="•"/>
              <a:defRPr>
                <a:solidFill>
                  <a:schemeClr val="lt2"/>
                </a:solidFill>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26" name="Google Shape;126;p16"/>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7" name="Google Shape;127;p16"/>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28" name="Google Shape;128;p16"/>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129" name="Google Shape;129;p16"/>
          <p:cNvSpPr txBox="1">
            <a:spLocks noGrp="1"/>
          </p:cNvSpPr>
          <p:nvPr>
            <p:ph type="body" idx="4"/>
          </p:nvPr>
        </p:nvSpPr>
        <p:spPr>
          <a:xfrm>
            <a:off x="6064251" y="3220641"/>
            <a:ext cx="2777400" cy="1429800"/>
          </a:xfrm>
          <a:prstGeom prst="rect">
            <a:avLst/>
          </a:prstGeom>
          <a:solidFill>
            <a:schemeClr val="dk1"/>
          </a:solidFill>
          <a:ln>
            <a:noFill/>
          </a:ln>
        </p:spPr>
        <p:txBody>
          <a:bodyPr spcFirstLastPara="1" wrap="square" lIns="0" tIns="54000" rIns="0" bIns="0" anchor="t" anchorCtr="0">
            <a:noAutofit/>
          </a:bodyPr>
          <a:lstStyle>
            <a:lvl1pPr marL="457200" lvl="0" indent="-228600" algn="ctr">
              <a:lnSpc>
                <a:spcPct val="90000"/>
              </a:lnSpc>
              <a:spcBef>
                <a:spcPts val="1400"/>
              </a:spcBef>
              <a:spcAft>
                <a:spcPts val="0"/>
              </a:spcAft>
              <a:buClr>
                <a:schemeClr val="lt2"/>
              </a:buClr>
              <a:buSzPts val="1600"/>
              <a:buNone/>
              <a:defRPr>
                <a:solidFill>
                  <a:schemeClr val="lt2"/>
                </a:solidFill>
              </a:defRPr>
            </a:lvl1pPr>
            <a:lvl2pPr marL="914400" lvl="1" indent="-317500" algn="ctr">
              <a:lnSpc>
                <a:spcPct val="100000"/>
              </a:lnSpc>
              <a:spcBef>
                <a:spcPts val="400"/>
              </a:spcBef>
              <a:spcAft>
                <a:spcPts val="0"/>
              </a:spcAft>
              <a:buClr>
                <a:schemeClr val="lt2"/>
              </a:buClr>
              <a:buSzPts val="1400"/>
              <a:buChar char="•"/>
              <a:defRPr>
                <a:solidFill>
                  <a:schemeClr val="lt2"/>
                </a:solidFill>
              </a:defRPr>
            </a:lvl2pPr>
            <a:lvl3pPr marL="1371600" lvl="2" indent="-311150" algn="ctr">
              <a:lnSpc>
                <a:spcPct val="100000"/>
              </a:lnSpc>
              <a:spcBef>
                <a:spcPts val="400"/>
              </a:spcBef>
              <a:spcAft>
                <a:spcPts val="0"/>
              </a:spcAft>
              <a:buClr>
                <a:schemeClr val="lt2"/>
              </a:buClr>
              <a:buSzPts val="1300"/>
              <a:buChar char="•"/>
              <a:defRPr>
                <a:solidFill>
                  <a:schemeClr val="lt2"/>
                </a:solidFill>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130"/>
        <p:cNvGrpSpPr/>
        <p:nvPr/>
      </p:nvGrpSpPr>
      <p:grpSpPr>
        <a:xfrm>
          <a:off x="0" y="0"/>
          <a:ext cx="0" cy="0"/>
          <a:chOff x="0" y="0"/>
          <a:chExt cx="0" cy="0"/>
        </a:xfrm>
      </p:grpSpPr>
      <p:sp>
        <p:nvSpPr>
          <p:cNvPr id="131" name="Google Shape;131;p17"/>
          <p:cNvSpPr txBox="1">
            <a:spLocks noGrp="1"/>
          </p:cNvSpPr>
          <p:nvPr>
            <p:ph type="title"/>
          </p:nvPr>
        </p:nvSpPr>
        <p:spPr>
          <a:xfrm>
            <a:off x="305990" y="1282303"/>
            <a:ext cx="8532000" cy="2139600"/>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3800"/>
              <a:buFont typeface="Arial"/>
              <a:buNone/>
              <a:defRPr sz="38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2" name="Google Shape;132;p17"/>
          <p:cNvSpPr txBox="1">
            <a:spLocks noGrp="1"/>
          </p:cNvSpPr>
          <p:nvPr>
            <p:ph type="body" idx="1"/>
          </p:nvPr>
        </p:nvSpPr>
        <p:spPr>
          <a:xfrm>
            <a:off x="305990" y="3442097"/>
            <a:ext cx="8532000" cy="11250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a:solidFill>
                  <a:schemeClr val="accent2"/>
                </a:solidFill>
              </a:defRPr>
            </a:lvl1pPr>
            <a:lvl2pPr marL="914400" lvl="1" indent="-228600" algn="l">
              <a:lnSpc>
                <a:spcPct val="100000"/>
              </a:lnSpc>
              <a:spcBef>
                <a:spcPts val="400"/>
              </a:spcBef>
              <a:spcAft>
                <a:spcPts val="0"/>
              </a:spcAft>
              <a:buClr>
                <a:srgbClr val="888DBD"/>
              </a:buClr>
              <a:buSzPts val="1500"/>
              <a:buNone/>
              <a:defRPr sz="1500">
                <a:solidFill>
                  <a:srgbClr val="888DBD"/>
                </a:solidFill>
              </a:defRPr>
            </a:lvl2pPr>
            <a:lvl3pPr marL="1371600" lvl="2" indent="-228600" algn="l">
              <a:lnSpc>
                <a:spcPct val="100000"/>
              </a:lnSpc>
              <a:spcBef>
                <a:spcPts val="400"/>
              </a:spcBef>
              <a:spcAft>
                <a:spcPts val="0"/>
              </a:spcAft>
              <a:buClr>
                <a:srgbClr val="888DBD"/>
              </a:buClr>
              <a:buSzPts val="1400"/>
              <a:buNone/>
              <a:defRPr sz="1400">
                <a:solidFill>
                  <a:srgbClr val="888DBD"/>
                </a:solidFill>
              </a:defRPr>
            </a:lvl3pPr>
            <a:lvl4pPr marL="1828800" lvl="3" indent="-228600" algn="l">
              <a:lnSpc>
                <a:spcPct val="100000"/>
              </a:lnSpc>
              <a:spcBef>
                <a:spcPts val="400"/>
              </a:spcBef>
              <a:spcAft>
                <a:spcPts val="0"/>
              </a:spcAft>
              <a:buClr>
                <a:srgbClr val="888DBD"/>
              </a:buClr>
              <a:buSzPts val="1200"/>
              <a:buNone/>
              <a:defRPr sz="1200">
                <a:solidFill>
                  <a:srgbClr val="888DBD"/>
                </a:solidFill>
              </a:defRPr>
            </a:lvl4pPr>
            <a:lvl5pPr marL="2286000" lvl="4" indent="-228600" algn="l">
              <a:lnSpc>
                <a:spcPct val="90000"/>
              </a:lnSpc>
              <a:spcBef>
                <a:spcPts val="400"/>
              </a:spcBef>
              <a:spcAft>
                <a:spcPts val="0"/>
              </a:spcAft>
              <a:buClr>
                <a:srgbClr val="888DBD"/>
              </a:buClr>
              <a:buSzPts val="1200"/>
              <a:buNone/>
              <a:defRPr sz="1200">
                <a:solidFill>
                  <a:srgbClr val="888DBD"/>
                </a:solidFill>
              </a:defRPr>
            </a:lvl5pPr>
            <a:lvl6pPr marL="2743200" lvl="5" indent="-228600" algn="l">
              <a:lnSpc>
                <a:spcPct val="90000"/>
              </a:lnSpc>
              <a:spcBef>
                <a:spcPts val="400"/>
              </a:spcBef>
              <a:spcAft>
                <a:spcPts val="0"/>
              </a:spcAft>
              <a:buClr>
                <a:srgbClr val="888DBD"/>
              </a:buClr>
              <a:buSzPts val="1200"/>
              <a:buNone/>
              <a:defRPr sz="1200">
                <a:solidFill>
                  <a:srgbClr val="888DBD"/>
                </a:solidFill>
              </a:defRPr>
            </a:lvl6pPr>
            <a:lvl7pPr marL="3200400" lvl="6" indent="-228600" algn="l">
              <a:lnSpc>
                <a:spcPct val="90000"/>
              </a:lnSpc>
              <a:spcBef>
                <a:spcPts val="400"/>
              </a:spcBef>
              <a:spcAft>
                <a:spcPts val="0"/>
              </a:spcAft>
              <a:buClr>
                <a:srgbClr val="888DBD"/>
              </a:buClr>
              <a:buSzPts val="1200"/>
              <a:buNone/>
              <a:defRPr sz="1200">
                <a:solidFill>
                  <a:srgbClr val="888DBD"/>
                </a:solidFill>
              </a:defRPr>
            </a:lvl7pPr>
            <a:lvl8pPr marL="3657600" lvl="7" indent="-228600" algn="l">
              <a:lnSpc>
                <a:spcPct val="90000"/>
              </a:lnSpc>
              <a:spcBef>
                <a:spcPts val="400"/>
              </a:spcBef>
              <a:spcAft>
                <a:spcPts val="0"/>
              </a:spcAft>
              <a:buClr>
                <a:srgbClr val="888DBD"/>
              </a:buClr>
              <a:buSzPts val="1200"/>
              <a:buNone/>
              <a:defRPr sz="1200">
                <a:solidFill>
                  <a:srgbClr val="888DBD"/>
                </a:solidFill>
              </a:defRPr>
            </a:lvl8pPr>
            <a:lvl9pPr marL="4114800" lvl="8" indent="-228600" algn="l">
              <a:lnSpc>
                <a:spcPct val="90000"/>
              </a:lnSpc>
              <a:spcBef>
                <a:spcPts val="400"/>
              </a:spcBef>
              <a:spcAft>
                <a:spcPts val="0"/>
              </a:spcAft>
              <a:buClr>
                <a:srgbClr val="888DBD"/>
              </a:buClr>
              <a:buSzPts val="1200"/>
              <a:buNone/>
              <a:defRPr sz="1200">
                <a:solidFill>
                  <a:srgbClr val="888DBD"/>
                </a:solidFill>
              </a:defRPr>
            </a:lvl9pPr>
          </a:lstStyle>
          <a:p>
            <a:endParaRPr/>
          </a:p>
        </p:txBody>
      </p:sp>
      <p:sp>
        <p:nvSpPr>
          <p:cNvPr id="133" name="Google Shape;133;p17"/>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4" name="Google Shape;134;p17"/>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35" name="Google Shape;135;p17"/>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Last slide" type="blank">
  <p:cSld name="BLANK">
    <p:spTree>
      <p:nvGrpSpPr>
        <p:cNvPr id="1" name="Shape 136"/>
        <p:cNvGrpSpPr/>
        <p:nvPr/>
      </p:nvGrpSpPr>
      <p:grpSpPr>
        <a:xfrm>
          <a:off x="0" y="0"/>
          <a:ext cx="0" cy="0"/>
          <a:chOff x="0" y="0"/>
          <a:chExt cx="0" cy="0"/>
        </a:xfrm>
      </p:grpSpPr>
      <p:sp>
        <p:nvSpPr>
          <p:cNvPr id="137" name="Google Shape;137;p18"/>
          <p:cNvSpPr txBox="1"/>
          <p:nvPr/>
        </p:nvSpPr>
        <p:spPr>
          <a:xfrm>
            <a:off x="305991" y="4647305"/>
            <a:ext cx="8532000" cy="284700"/>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en"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138" name="Google Shape;138;p18"/>
          <p:cNvPicPr preferRelativeResize="0"/>
          <p:nvPr/>
        </p:nvPicPr>
        <p:blipFill rotWithShape="1">
          <a:blip r:embed="rId2">
            <a:alphaModFix/>
          </a:blip>
          <a:srcRect/>
          <a:stretch/>
        </p:blipFill>
        <p:spPr>
          <a:xfrm>
            <a:off x="3923928" y="1683648"/>
            <a:ext cx="1296145" cy="1296145"/>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Logo Slide">
  <p:cSld name="Logo Slide">
    <p:bg>
      <p:bgPr>
        <a:solidFill>
          <a:schemeClr val="dk1"/>
        </a:solidFill>
        <a:effectLst/>
      </p:bgPr>
    </p:bg>
    <p:spTree>
      <p:nvGrpSpPr>
        <p:cNvPr id="1" name="Shape 139"/>
        <p:cNvGrpSpPr/>
        <p:nvPr/>
      </p:nvGrpSpPr>
      <p:grpSpPr>
        <a:xfrm>
          <a:off x="0" y="0"/>
          <a:ext cx="0" cy="0"/>
          <a:chOff x="0" y="0"/>
          <a:chExt cx="0" cy="0"/>
        </a:xfrm>
      </p:grpSpPr>
      <p:pic>
        <p:nvPicPr>
          <p:cNvPr id="140" name="Google Shape;140;p19" descr="logooutline.eps"/>
          <p:cNvPicPr preferRelativeResize="0"/>
          <p:nvPr/>
        </p:nvPicPr>
        <p:blipFill rotWithShape="1">
          <a:blip r:embed="rId2">
            <a:alphaModFix/>
          </a:blip>
          <a:srcRect/>
          <a:stretch/>
        </p:blipFill>
        <p:spPr>
          <a:xfrm>
            <a:off x="3627302" y="1626785"/>
            <a:ext cx="1890000" cy="187100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141"/>
        <p:cNvGrpSpPr/>
        <p:nvPr/>
      </p:nvGrpSpPr>
      <p:grpSpPr>
        <a:xfrm>
          <a:off x="0" y="0"/>
          <a:ext cx="0" cy="0"/>
          <a:chOff x="0" y="0"/>
          <a:chExt cx="0" cy="0"/>
        </a:xfrm>
      </p:grpSpPr>
      <p:sp>
        <p:nvSpPr>
          <p:cNvPr id="142" name="Google Shape;142;p20"/>
          <p:cNvSpPr txBox="1">
            <a:spLocks noGrp="1"/>
          </p:cNvSpPr>
          <p:nvPr>
            <p:ph type="ctrTitle"/>
          </p:nvPr>
        </p:nvSpPr>
        <p:spPr>
          <a:xfrm>
            <a:off x="1143000" y="784622"/>
            <a:ext cx="6858000" cy="17907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3" name="Google Shape;143;p20"/>
          <p:cNvSpPr txBox="1">
            <a:spLocks noGrp="1"/>
          </p:cNvSpPr>
          <p:nvPr>
            <p:ph type="subTitle" idx="1"/>
          </p:nvPr>
        </p:nvSpPr>
        <p:spPr>
          <a:xfrm>
            <a:off x="1143000" y="2701529"/>
            <a:ext cx="6858000" cy="1241700"/>
          </a:xfrm>
          <a:prstGeom prst="rect">
            <a:avLst/>
          </a:prstGeom>
          <a:noFill/>
          <a:ln>
            <a:noFill/>
          </a:ln>
        </p:spPr>
        <p:txBody>
          <a:bodyPr spcFirstLastPara="1" wrap="square" lIns="0" tIns="0" rIns="0" bIns="0" anchor="t" anchorCtr="0">
            <a:noAutofit/>
          </a:bodyPr>
          <a:lstStyle>
            <a:lvl1pPr lvl="0" algn="ctr">
              <a:lnSpc>
                <a:spcPct val="90000"/>
              </a:lnSpc>
              <a:spcBef>
                <a:spcPts val="14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44" name="Google Shape;144;p20"/>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5" name="Google Shape;145;p20"/>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6" name="Google Shape;146;p20"/>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16"/>
        <p:cNvGrpSpPr/>
        <p:nvPr/>
      </p:nvGrpSpPr>
      <p:grpSpPr>
        <a:xfrm>
          <a:off x="0" y="0"/>
          <a:ext cx="0" cy="0"/>
          <a:chOff x="0" y="0"/>
          <a:chExt cx="0" cy="0"/>
        </a:xfrm>
      </p:grpSpPr>
      <p:sp>
        <p:nvSpPr>
          <p:cNvPr id="17" name="Google Shape;17;p3"/>
          <p:cNvSpPr txBox="1">
            <a:spLocks noGrp="1"/>
          </p:cNvSpPr>
          <p:nvPr>
            <p:ph type="body" idx="1"/>
          </p:nvPr>
        </p:nvSpPr>
        <p:spPr>
          <a:xfrm>
            <a:off x="305992" y="1194197"/>
            <a:ext cx="8532000" cy="3456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dk2"/>
              </a:buClr>
              <a:buSzPts val="1600"/>
              <a:buNone/>
              <a:defRPr>
                <a:solidFill>
                  <a:schemeClr val="dk2"/>
                </a:solidFill>
              </a:defRPr>
            </a:lvl1pPr>
            <a:lvl2pPr marL="914400" lvl="1" indent="-317500" algn="l">
              <a:lnSpc>
                <a:spcPct val="100000"/>
              </a:lnSpc>
              <a:spcBef>
                <a:spcPts val="400"/>
              </a:spcBef>
              <a:spcAft>
                <a:spcPts val="0"/>
              </a:spcAft>
              <a:buClr>
                <a:schemeClr val="dk2"/>
              </a:buClr>
              <a:buSzPts val="1400"/>
              <a:buFont typeface="Arial"/>
              <a:buChar char="•"/>
              <a:defRPr sz="1400">
                <a:solidFill>
                  <a:schemeClr val="dk2"/>
                </a:solidFill>
              </a:defRPr>
            </a:lvl2pPr>
            <a:lvl3pPr marL="1371600" lvl="2" indent="-311150" algn="l">
              <a:lnSpc>
                <a:spcPct val="100000"/>
              </a:lnSpc>
              <a:spcBef>
                <a:spcPts val="400"/>
              </a:spcBef>
              <a:spcAft>
                <a:spcPts val="0"/>
              </a:spcAft>
              <a:buClr>
                <a:schemeClr val="dk2"/>
              </a:buClr>
              <a:buSzPts val="1300"/>
              <a:buFont typeface="Arial"/>
              <a:buChar char="•"/>
              <a:defRPr>
                <a:solidFill>
                  <a:schemeClr val="dk2"/>
                </a:solidFill>
              </a:defRPr>
            </a:lvl3pPr>
            <a:lvl4pPr marL="1828800" lvl="3" indent="-304800" algn="l">
              <a:lnSpc>
                <a:spcPct val="100000"/>
              </a:lnSpc>
              <a:spcBef>
                <a:spcPts val="400"/>
              </a:spcBef>
              <a:spcAft>
                <a:spcPts val="0"/>
              </a:spcAft>
              <a:buClr>
                <a:schemeClr val="dk2"/>
              </a:buClr>
              <a:buSzPts val="1200"/>
              <a:buFont typeface="Arial"/>
              <a:buChar char="•"/>
              <a:defRPr>
                <a:solidFill>
                  <a:schemeClr val="dk2"/>
                </a:solidFill>
              </a:defRPr>
            </a:lvl4pPr>
            <a:lvl5pPr marL="2286000" lvl="4" indent="-304800" algn="l">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8" name="Google Shape;18;p3"/>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9" name="Google Shape;19;p3"/>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0" name="Google Shape;20;p3"/>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1" name="Google Shape;21;p3"/>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147"/>
        <p:cNvGrpSpPr/>
        <p:nvPr/>
      </p:nvGrpSpPr>
      <p:grpSpPr>
        <a:xfrm>
          <a:off x="0" y="0"/>
          <a:ext cx="0" cy="0"/>
          <a:chOff x="0" y="0"/>
          <a:chExt cx="0" cy="0"/>
        </a:xfrm>
      </p:grpSpPr>
      <p:sp>
        <p:nvSpPr>
          <p:cNvPr id="148" name="Google Shape;148;p21"/>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49" name="Google Shape;149;p21"/>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0" name="Google Shape;150;p21"/>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1" name="Google Shape;151;p21"/>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152"/>
        <p:cNvGrpSpPr/>
        <p:nvPr/>
      </p:nvGrpSpPr>
      <p:grpSpPr>
        <a:xfrm>
          <a:off x="0" y="0"/>
          <a:ext cx="0" cy="0"/>
          <a:chOff x="0" y="0"/>
          <a:chExt cx="0" cy="0"/>
        </a:xfrm>
      </p:grpSpPr>
      <p:sp>
        <p:nvSpPr>
          <p:cNvPr id="153" name="Google Shape;153;p22"/>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4" name="Google Shape;154;p22"/>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55" name="Google Shape;155;p22"/>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22"/>
        <p:cNvGrpSpPr/>
        <p:nvPr/>
      </p:nvGrpSpPr>
      <p:grpSpPr>
        <a:xfrm>
          <a:off x="0" y="0"/>
          <a:ext cx="0" cy="0"/>
          <a:chOff x="0" y="0"/>
          <a:chExt cx="0" cy="0"/>
        </a:xfrm>
      </p:grpSpPr>
      <p:sp>
        <p:nvSpPr>
          <p:cNvPr id="23" name="Google Shape;23;p4"/>
          <p:cNvSpPr txBox="1">
            <a:spLocks noGrp="1"/>
          </p:cNvSpPr>
          <p:nvPr>
            <p:ph type="body" idx="1"/>
          </p:nvPr>
        </p:nvSpPr>
        <p:spPr>
          <a:xfrm>
            <a:off x="305992" y="1194197"/>
            <a:ext cx="8532000" cy="3456300"/>
          </a:xfrm>
          <a:prstGeom prst="rect">
            <a:avLst/>
          </a:prstGeom>
          <a:noFill/>
          <a:ln>
            <a:noFill/>
          </a:ln>
        </p:spPr>
        <p:txBody>
          <a:bodyPr spcFirstLastPara="1" wrap="square" lIns="0" tIns="0" rIns="0" bIns="0" anchor="t" anchorCtr="0">
            <a:noAutofit/>
          </a:bodyPr>
          <a:lstStyle>
            <a:lvl1pPr marL="457200" lvl="0" indent="-330200" algn="l">
              <a:lnSpc>
                <a:spcPct val="90000"/>
              </a:lnSpc>
              <a:spcBef>
                <a:spcPts val="1400"/>
              </a:spcBef>
              <a:spcAft>
                <a:spcPts val="0"/>
              </a:spcAft>
              <a:buClr>
                <a:srgbClr val="171717"/>
              </a:buClr>
              <a:buSzPts val="1600"/>
              <a:buFont typeface="Arial"/>
              <a:buChar char="•"/>
              <a:defRPr>
                <a:solidFill>
                  <a:srgbClr val="171717"/>
                </a:solidFill>
              </a:defRPr>
            </a:lvl1pPr>
            <a:lvl2pPr marL="914400" lvl="1" indent="-317500" algn="l">
              <a:lnSpc>
                <a:spcPct val="100000"/>
              </a:lnSpc>
              <a:spcBef>
                <a:spcPts val="400"/>
              </a:spcBef>
              <a:spcAft>
                <a:spcPts val="0"/>
              </a:spcAft>
              <a:buClr>
                <a:srgbClr val="171717"/>
              </a:buClr>
              <a:buSzPts val="1400"/>
              <a:buFont typeface="Arial"/>
              <a:buChar char="•"/>
              <a:defRPr sz="1400">
                <a:solidFill>
                  <a:srgbClr val="171717"/>
                </a:solidFill>
              </a:defRPr>
            </a:lvl2pPr>
            <a:lvl3pPr marL="1371600" lvl="2" indent="-317500" algn="l">
              <a:lnSpc>
                <a:spcPct val="100000"/>
              </a:lnSpc>
              <a:spcBef>
                <a:spcPts val="400"/>
              </a:spcBef>
              <a:spcAft>
                <a:spcPts val="0"/>
              </a:spcAft>
              <a:buClr>
                <a:srgbClr val="171717"/>
              </a:buClr>
              <a:buSzPts val="1400"/>
              <a:buFont typeface="Arial"/>
              <a:buChar char="•"/>
              <a:defRPr sz="1400">
                <a:solidFill>
                  <a:srgbClr val="171717"/>
                </a:solidFill>
              </a:defRPr>
            </a:lvl3pPr>
            <a:lvl4pPr marL="1828800" lvl="3" indent="-304800" algn="l">
              <a:lnSpc>
                <a:spcPct val="100000"/>
              </a:lnSpc>
              <a:spcBef>
                <a:spcPts val="400"/>
              </a:spcBef>
              <a:spcAft>
                <a:spcPts val="0"/>
              </a:spcAft>
              <a:buClr>
                <a:srgbClr val="171717"/>
              </a:buClr>
              <a:buSzPts val="1200"/>
              <a:buFont typeface="Arial"/>
              <a:buChar char="•"/>
              <a:defRPr sz="1200">
                <a:solidFill>
                  <a:srgbClr val="171717"/>
                </a:solidFill>
              </a:defRPr>
            </a:lvl4pPr>
            <a:lvl5pPr marL="2286000" lvl="4" indent="-304800" algn="l">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24" name="Google Shape;24;p4"/>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25" name="Google Shape;25;p4"/>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6" name="Google Shape;26;p4"/>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27" name="Google Shape;27;p4"/>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title and Comparison">
  <p:cSld name="Subtitle and Comparison">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05991" y="273844"/>
            <a:ext cx="8535600" cy="8133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0" name="Google Shape;30;p5"/>
          <p:cNvSpPr txBox="1">
            <a:spLocks noGrp="1"/>
          </p:cNvSpPr>
          <p:nvPr>
            <p:ph type="body" idx="1"/>
          </p:nvPr>
        </p:nvSpPr>
        <p:spPr>
          <a:xfrm>
            <a:off x="305990" y="1194197"/>
            <a:ext cx="4212300" cy="501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31" name="Google Shape;31;p5"/>
          <p:cNvSpPr txBox="1">
            <a:spLocks noGrp="1"/>
          </p:cNvSpPr>
          <p:nvPr>
            <p:ph type="body" idx="2"/>
          </p:nvPr>
        </p:nvSpPr>
        <p:spPr>
          <a:xfrm>
            <a:off x="305990" y="1820465"/>
            <a:ext cx="4212300" cy="2821800"/>
          </a:xfrm>
          <a:prstGeom prst="rect">
            <a:avLst/>
          </a:prstGeom>
          <a:noFill/>
          <a:ln>
            <a:noFill/>
          </a:ln>
        </p:spPr>
        <p:txBody>
          <a:bodyPr spcFirstLastPara="1" wrap="square" lIns="0" tIns="0" rIns="0" bIns="0" anchor="t" anchorCtr="0">
            <a:noAutofit/>
          </a:bodyPr>
          <a:lstStyle>
            <a:lvl1pPr marL="457200" lvl="0" indent="-330200" algn="l">
              <a:lnSpc>
                <a:spcPct val="90000"/>
              </a:lnSpc>
              <a:spcBef>
                <a:spcPts val="1400"/>
              </a:spcBef>
              <a:spcAft>
                <a:spcPts val="0"/>
              </a:spcAft>
              <a:buClr>
                <a:srgbClr val="171717"/>
              </a:buClr>
              <a:buSzPts val="1600"/>
              <a:buFont typeface="Arial"/>
              <a:buChar char="•"/>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2" name="Google Shape;32;p5"/>
          <p:cNvSpPr txBox="1">
            <a:spLocks noGrp="1"/>
          </p:cNvSpPr>
          <p:nvPr>
            <p:ph type="body" idx="3"/>
          </p:nvPr>
        </p:nvSpPr>
        <p:spPr>
          <a:xfrm>
            <a:off x="4629150" y="1203725"/>
            <a:ext cx="4212600" cy="4917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chemeClr val="accent2"/>
              </a:buClr>
              <a:buSzPts val="1800"/>
              <a:buNone/>
              <a:defRPr sz="1800" b="1">
                <a:solidFill>
                  <a:schemeClr val="accent2"/>
                </a:solidFill>
              </a:defRPr>
            </a:lvl1pPr>
            <a:lvl2pPr marL="914400" lvl="1" indent="-228600" algn="l">
              <a:lnSpc>
                <a:spcPct val="100000"/>
              </a:lnSpc>
              <a:spcBef>
                <a:spcPts val="400"/>
              </a:spcBef>
              <a:spcAft>
                <a:spcPts val="0"/>
              </a:spcAft>
              <a:buClr>
                <a:srgbClr val="171717"/>
              </a:buClr>
              <a:buSzPts val="1500"/>
              <a:buNone/>
              <a:defRPr sz="1500" b="1"/>
            </a:lvl2pPr>
            <a:lvl3pPr marL="1371600" lvl="2" indent="-228600" algn="l">
              <a:lnSpc>
                <a:spcPct val="100000"/>
              </a:lnSpc>
              <a:spcBef>
                <a:spcPts val="400"/>
              </a:spcBef>
              <a:spcAft>
                <a:spcPts val="0"/>
              </a:spcAft>
              <a:buClr>
                <a:srgbClr val="171717"/>
              </a:buClr>
              <a:buSzPts val="1400"/>
              <a:buNone/>
              <a:defRPr sz="1400" b="1"/>
            </a:lvl3pPr>
            <a:lvl4pPr marL="1828800" lvl="3" indent="-228600" algn="l">
              <a:lnSpc>
                <a:spcPct val="100000"/>
              </a:lnSpc>
              <a:spcBef>
                <a:spcPts val="400"/>
              </a:spcBef>
              <a:spcAft>
                <a:spcPts val="0"/>
              </a:spcAft>
              <a:buClr>
                <a:srgbClr val="171717"/>
              </a:buClr>
              <a:buSzPts val="1200"/>
              <a:buNone/>
              <a:defRPr sz="1200" b="1"/>
            </a:lvl4pPr>
            <a:lvl5pPr marL="2286000" lvl="4" indent="-228600" algn="l">
              <a:lnSpc>
                <a:spcPct val="90000"/>
              </a:lnSpc>
              <a:spcBef>
                <a:spcPts val="400"/>
              </a:spcBef>
              <a:spcAft>
                <a:spcPts val="0"/>
              </a:spcAft>
              <a:buClr>
                <a:schemeClr val="accent6"/>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33" name="Google Shape;33;p5"/>
          <p:cNvSpPr txBox="1">
            <a:spLocks noGrp="1"/>
          </p:cNvSpPr>
          <p:nvPr>
            <p:ph type="body" idx="4"/>
          </p:nvPr>
        </p:nvSpPr>
        <p:spPr>
          <a:xfrm>
            <a:off x="4629150" y="1820465"/>
            <a:ext cx="4209000" cy="2821800"/>
          </a:xfrm>
          <a:prstGeom prst="rect">
            <a:avLst/>
          </a:prstGeom>
          <a:noFill/>
          <a:ln>
            <a:noFill/>
          </a:ln>
        </p:spPr>
        <p:txBody>
          <a:bodyPr spcFirstLastPara="1" wrap="square" lIns="0" tIns="0" rIns="0" bIns="0" anchor="t" anchorCtr="0">
            <a:noAutofit/>
          </a:bodyPr>
          <a:lstStyle>
            <a:lvl1pPr marL="457200" lvl="0" indent="-330200" algn="l">
              <a:lnSpc>
                <a:spcPct val="90000"/>
              </a:lnSpc>
              <a:spcBef>
                <a:spcPts val="1400"/>
              </a:spcBef>
              <a:spcAft>
                <a:spcPts val="0"/>
              </a:spcAft>
              <a:buClr>
                <a:srgbClr val="171717"/>
              </a:buClr>
              <a:buSzPts val="1600"/>
              <a:buFont typeface="Arial"/>
              <a:buChar char="•"/>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4" name="Google Shape;34;p5"/>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5" name="Google Shape;35;p5"/>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36" name="Google Shape;36;p5"/>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xmlns:p15="http://schemas.microsoft.com/office/powerpoint/2012/main">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 Contents">
  <p:cSld name="2 Conten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39" name="Google Shape;39;p6"/>
          <p:cNvSpPr txBox="1">
            <a:spLocks noGrp="1"/>
          </p:cNvSpPr>
          <p:nvPr>
            <p:ph type="body" idx="1"/>
          </p:nvPr>
        </p:nvSpPr>
        <p:spPr>
          <a:xfrm>
            <a:off x="305990" y="1194198"/>
            <a:ext cx="4212300" cy="3456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0" name="Google Shape;40;p6"/>
          <p:cNvSpPr txBox="1">
            <a:spLocks noGrp="1"/>
          </p:cNvSpPr>
          <p:nvPr>
            <p:ph type="body" idx="2"/>
          </p:nvPr>
        </p:nvSpPr>
        <p:spPr>
          <a:xfrm>
            <a:off x="4629149" y="1194198"/>
            <a:ext cx="4209000" cy="3456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400"/>
              <a:buNone/>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1" name="Google Shape;41;p6"/>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2" name="Google Shape;42;p6"/>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3" name="Google Shape;43;p6"/>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Picture">
  <p:cSld name="Big Picture">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46" name="Google Shape;46;p7"/>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7" name="Google Shape;47;p7"/>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48" name="Google Shape;48;p7"/>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49" name="Google Shape;49;p7"/>
          <p:cNvSpPr>
            <a:spLocks noGrp="1"/>
          </p:cNvSpPr>
          <p:nvPr>
            <p:ph type="pic" idx="2"/>
          </p:nvPr>
        </p:nvSpPr>
        <p:spPr>
          <a:xfrm>
            <a:off x="305991" y="1079897"/>
            <a:ext cx="8532000" cy="3570600"/>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Full page Picture">
  <p:cSld name="Full page Picture">
    <p:spTree>
      <p:nvGrpSpPr>
        <p:cNvPr id="1" name="Shape 50"/>
        <p:cNvGrpSpPr/>
        <p:nvPr/>
      </p:nvGrpSpPr>
      <p:grpSpPr>
        <a:xfrm>
          <a:off x="0" y="0"/>
          <a:ext cx="0" cy="0"/>
          <a:chOff x="0" y="0"/>
          <a:chExt cx="0" cy="0"/>
        </a:xfrm>
      </p:grpSpPr>
      <p:sp>
        <p:nvSpPr>
          <p:cNvPr id="51" name="Google Shape;51;p8"/>
          <p:cNvSpPr>
            <a:spLocks noGrp="1"/>
          </p:cNvSpPr>
          <p:nvPr>
            <p:ph type="pic" idx="2"/>
          </p:nvPr>
        </p:nvSpPr>
        <p:spPr>
          <a:xfrm>
            <a:off x="0" y="-22485"/>
            <a:ext cx="9144000" cy="4763700"/>
          </a:xfrm>
          <a:prstGeom prst="rect">
            <a:avLst/>
          </a:prstGeom>
          <a:solidFill>
            <a:schemeClr val="lt1"/>
          </a:solidFill>
          <a:ln>
            <a:noFill/>
          </a:ln>
        </p:spPr>
      </p:sp>
      <p:sp>
        <p:nvSpPr>
          <p:cNvPr id="52" name="Google Shape;52;p8"/>
          <p:cNvSpPr txBox="1">
            <a:spLocks noGrp="1"/>
          </p:cNvSpPr>
          <p:nvPr>
            <p:ph type="body" idx="1"/>
          </p:nvPr>
        </p:nvSpPr>
        <p:spPr>
          <a:xfrm>
            <a:off x="6056709" y="-39349"/>
            <a:ext cx="3087300" cy="4778100"/>
          </a:xfrm>
          <a:prstGeom prst="rect">
            <a:avLst/>
          </a:prstGeom>
          <a:solidFill>
            <a:schemeClr val="dk1">
              <a:alpha val="80000"/>
            </a:schemeClr>
          </a:solidFill>
          <a:ln>
            <a:noFill/>
          </a:ln>
        </p:spPr>
        <p:txBody>
          <a:bodyPr spcFirstLastPara="1" wrap="square" lIns="135000" tIns="135000" rIns="135000" bIns="135000" anchor="t" anchorCtr="0">
            <a:noAutofit/>
          </a:bodyPr>
          <a:lstStyle>
            <a:lvl1pPr marL="457200" lvl="0" indent="-228600" algn="l">
              <a:lnSpc>
                <a:spcPct val="90000"/>
              </a:lnSpc>
              <a:spcBef>
                <a:spcPts val="1400"/>
              </a:spcBef>
              <a:spcAft>
                <a:spcPts val="0"/>
              </a:spcAft>
              <a:buClr>
                <a:schemeClr val="lt1"/>
              </a:buClr>
              <a:buSzPts val="2100"/>
              <a:buNone/>
              <a:defRPr sz="2100">
                <a:solidFill>
                  <a:schemeClr val="lt1"/>
                </a:solidFill>
              </a:defRPr>
            </a:lvl1pPr>
            <a:lvl2pPr marL="914400" lvl="1" indent="-330200" algn="l">
              <a:lnSpc>
                <a:spcPct val="100000"/>
              </a:lnSpc>
              <a:spcBef>
                <a:spcPts val="400"/>
              </a:spcBef>
              <a:spcAft>
                <a:spcPts val="0"/>
              </a:spcAft>
              <a:buClr>
                <a:schemeClr val="lt1"/>
              </a:buClr>
              <a:buSzPts val="1600"/>
              <a:buFont typeface="Arial"/>
              <a:buChar char="•"/>
              <a:defRPr sz="1600">
                <a:solidFill>
                  <a:schemeClr val="lt1"/>
                </a:solidFill>
              </a:defRPr>
            </a:lvl2pPr>
            <a:lvl3pPr marL="1371600" lvl="2" indent="-317500" algn="l">
              <a:lnSpc>
                <a:spcPct val="100000"/>
              </a:lnSpc>
              <a:spcBef>
                <a:spcPts val="400"/>
              </a:spcBef>
              <a:spcAft>
                <a:spcPts val="0"/>
              </a:spcAft>
              <a:buClr>
                <a:schemeClr val="lt1"/>
              </a:buClr>
              <a:buSzPts val="1400"/>
              <a:buFont typeface="Arial"/>
              <a:buChar char="•"/>
              <a:defRPr sz="1400">
                <a:solidFill>
                  <a:schemeClr val="lt1"/>
                </a:solidFill>
              </a:defRPr>
            </a:lvl3pPr>
            <a:lvl4pPr marL="1828800" lvl="3" indent="-304800" algn="l">
              <a:lnSpc>
                <a:spcPct val="100000"/>
              </a:lnSpc>
              <a:spcBef>
                <a:spcPts val="400"/>
              </a:spcBef>
              <a:spcAft>
                <a:spcPts val="0"/>
              </a:spcAft>
              <a:buClr>
                <a:schemeClr val="lt1"/>
              </a:buClr>
              <a:buSzPts val="1200"/>
              <a:buFont typeface="Arial"/>
              <a:buChar char="•"/>
              <a:defRPr>
                <a:solidFill>
                  <a:schemeClr val="lt1"/>
                </a:solidFill>
              </a:defRPr>
            </a:lvl4pPr>
            <a:lvl5pPr marL="2286000" lvl="4" indent="-304800" algn="l">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3" name="Google Shape;53;p8"/>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4" name="Google Shape;54;p8"/>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5" name="Google Shape;55;p8"/>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305992" y="280195"/>
            <a:ext cx="42123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58" name="Google Shape;58;p9"/>
          <p:cNvSpPr txBox="1">
            <a:spLocks noGrp="1"/>
          </p:cNvSpPr>
          <p:nvPr>
            <p:ph type="body" idx="1"/>
          </p:nvPr>
        </p:nvSpPr>
        <p:spPr>
          <a:xfrm>
            <a:off x="305990" y="1198993"/>
            <a:ext cx="4212300" cy="3456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600"/>
              <a:buNone/>
              <a:defRPr>
                <a:solidFill>
                  <a:srgbClr val="171717"/>
                </a:solidFill>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9" name="Google Shape;59;p9"/>
          <p:cNvSpPr>
            <a:spLocks noGrp="1"/>
          </p:cNvSpPr>
          <p:nvPr>
            <p:ph type="pic" idx="2"/>
          </p:nvPr>
        </p:nvSpPr>
        <p:spPr>
          <a:xfrm>
            <a:off x="4625579" y="0"/>
            <a:ext cx="4518300" cy="4738500"/>
          </a:xfrm>
          <a:prstGeom prst="rect">
            <a:avLst/>
          </a:prstGeom>
          <a:solidFill>
            <a:schemeClr val="lt1"/>
          </a:solidFill>
          <a:ln>
            <a:noFill/>
          </a:ln>
        </p:spPr>
      </p:sp>
      <p:sp>
        <p:nvSpPr>
          <p:cNvPr id="60" name="Google Shape;60;p9"/>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1" name="Google Shape;61;p9"/>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2" name="Google Shape;62;p9"/>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and 2 Pictures horizontal">
  <p:cSld name="Text and 2 Pictures horizontal">
    <p:spTree>
      <p:nvGrpSpPr>
        <p:cNvPr id="1" name="Shape 63"/>
        <p:cNvGrpSpPr/>
        <p:nvPr/>
      </p:nvGrpSpPr>
      <p:grpSpPr>
        <a:xfrm>
          <a:off x="0" y="0"/>
          <a:ext cx="0" cy="0"/>
          <a:chOff x="0" y="0"/>
          <a:chExt cx="0" cy="0"/>
        </a:xfrm>
      </p:grpSpPr>
      <p:sp>
        <p:nvSpPr>
          <p:cNvPr id="64" name="Google Shape;64;p10"/>
          <p:cNvSpPr txBox="1">
            <a:spLocks noGrp="1"/>
          </p:cNvSpPr>
          <p:nvPr>
            <p:ph type="title"/>
          </p:nvPr>
        </p:nvSpPr>
        <p:spPr>
          <a:xfrm>
            <a:off x="305992" y="280195"/>
            <a:ext cx="8532000" cy="7992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5" name="Google Shape;65;p10"/>
          <p:cNvSpPr txBox="1">
            <a:spLocks noGrp="1"/>
          </p:cNvSpPr>
          <p:nvPr>
            <p:ph type="body" idx="1"/>
          </p:nvPr>
        </p:nvSpPr>
        <p:spPr>
          <a:xfrm>
            <a:off x="305990" y="1198993"/>
            <a:ext cx="4212300" cy="3456300"/>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400"/>
              </a:spcBef>
              <a:spcAft>
                <a:spcPts val="0"/>
              </a:spcAft>
              <a:buClr>
                <a:srgbClr val="171717"/>
              </a:buClr>
              <a:buSzPts val="1600"/>
              <a:buNone/>
              <a:defRPr>
                <a:solidFill>
                  <a:srgbClr val="171717"/>
                </a:solidFill>
              </a:defRPr>
            </a:lvl1pPr>
            <a:lvl2pPr marL="914400" lvl="1" indent="-317500" algn="l">
              <a:lnSpc>
                <a:spcPct val="100000"/>
              </a:lnSpc>
              <a:spcBef>
                <a:spcPts val="400"/>
              </a:spcBef>
              <a:spcAft>
                <a:spcPts val="0"/>
              </a:spcAft>
              <a:buClr>
                <a:srgbClr val="171717"/>
              </a:buClr>
              <a:buSzPts val="1400"/>
              <a:buChar char="•"/>
              <a:defRPr/>
            </a:lvl2pPr>
            <a:lvl3pPr marL="1371600" lvl="2" indent="-317500" algn="l">
              <a:lnSpc>
                <a:spcPct val="100000"/>
              </a:lnSpc>
              <a:spcBef>
                <a:spcPts val="400"/>
              </a:spcBef>
              <a:spcAft>
                <a:spcPts val="0"/>
              </a:spcAft>
              <a:buClr>
                <a:srgbClr val="171717"/>
              </a:buClr>
              <a:buSzPts val="1400"/>
              <a:buChar char="•"/>
              <a:defRPr/>
            </a:lvl3pPr>
            <a:lvl4pPr marL="1828800" lvl="3" indent="-317500" algn="l">
              <a:lnSpc>
                <a:spcPct val="100000"/>
              </a:lnSpc>
              <a:spcBef>
                <a:spcPts val="400"/>
              </a:spcBef>
              <a:spcAft>
                <a:spcPts val="0"/>
              </a:spcAft>
              <a:buClr>
                <a:srgbClr val="171717"/>
              </a:buClr>
              <a:buSzPts val="1400"/>
              <a:buChar char="•"/>
              <a:defRPr/>
            </a:lvl4pPr>
            <a:lvl5pPr marL="2286000" lvl="4" indent="-317500" algn="l">
              <a:lnSpc>
                <a:spcPct val="90000"/>
              </a:lnSpc>
              <a:spcBef>
                <a:spcPts val="400"/>
              </a:spcBef>
              <a:spcAft>
                <a:spcPts val="0"/>
              </a:spcAft>
              <a:buClr>
                <a:schemeClr val="accent6"/>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6" name="Google Shape;66;p10"/>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7" name="Google Shape;67;p10"/>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8" name="Google Shape;68;p10"/>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69" name="Google Shape;69;p10"/>
          <p:cNvSpPr>
            <a:spLocks noGrp="1"/>
          </p:cNvSpPr>
          <p:nvPr>
            <p:ph type="pic" idx="2"/>
          </p:nvPr>
        </p:nvSpPr>
        <p:spPr>
          <a:xfrm>
            <a:off x="4625579" y="1194197"/>
            <a:ext cx="4212300" cy="1674000"/>
          </a:xfrm>
          <a:prstGeom prst="rect">
            <a:avLst/>
          </a:prstGeom>
          <a:solidFill>
            <a:schemeClr val="lt1"/>
          </a:solidFill>
          <a:ln>
            <a:noFill/>
          </a:ln>
        </p:spPr>
      </p:sp>
      <p:sp>
        <p:nvSpPr>
          <p:cNvPr id="70" name="Google Shape;70;p10"/>
          <p:cNvSpPr>
            <a:spLocks noGrp="1"/>
          </p:cNvSpPr>
          <p:nvPr>
            <p:ph type="pic" idx="3"/>
          </p:nvPr>
        </p:nvSpPr>
        <p:spPr>
          <a:xfrm>
            <a:off x="4625579" y="2977277"/>
            <a:ext cx="4212300" cy="16740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05991" y="280195"/>
            <a:ext cx="8532000" cy="7992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2700"/>
              <a:buFont typeface="Arial"/>
              <a:buNone/>
              <a:defRPr sz="2700" b="1" i="0" u="none" strike="noStrike" cap="non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pic>
        <p:nvPicPr>
          <p:cNvPr id="7" name="Google Shape;7;p1"/>
          <p:cNvPicPr preferRelativeResize="0"/>
          <p:nvPr/>
        </p:nvPicPr>
        <p:blipFill rotWithShape="1">
          <a:blip r:embed="rId23">
            <a:alphaModFix/>
          </a:blip>
          <a:srcRect/>
          <a:stretch/>
        </p:blipFill>
        <p:spPr>
          <a:xfrm>
            <a:off x="0" y="4736999"/>
            <a:ext cx="9144003" cy="406502"/>
          </a:xfrm>
          <a:prstGeom prst="rect">
            <a:avLst/>
          </a:prstGeom>
          <a:noFill/>
          <a:ln>
            <a:noFill/>
          </a:ln>
        </p:spPr>
      </p:pic>
      <p:sp>
        <p:nvSpPr>
          <p:cNvPr id="8" name="Google Shape;8;p1"/>
          <p:cNvSpPr txBox="1">
            <a:spLocks noGrp="1"/>
          </p:cNvSpPr>
          <p:nvPr>
            <p:ph type="body" idx="1"/>
          </p:nvPr>
        </p:nvSpPr>
        <p:spPr>
          <a:xfrm>
            <a:off x="305992" y="1194197"/>
            <a:ext cx="8532000" cy="3456300"/>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400"/>
              </a:spcBef>
              <a:spcAft>
                <a:spcPts val="0"/>
              </a:spcAft>
              <a:buClr>
                <a:srgbClr val="171717"/>
              </a:buClr>
              <a:buSzPts val="1600"/>
              <a:buFont typeface="Arial"/>
              <a:buNone/>
              <a:defRPr sz="1600" b="1" i="0" u="none" strike="noStrike" cap="none">
                <a:solidFill>
                  <a:srgbClr val="171717"/>
                </a:solidFill>
                <a:latin typeface="Arial"/>
                <a:ea typeface="Arial"/>
                <a:cs typeface="Arial"/>
                <a:sym typeface="Arial"/>
              </a:defRPr>
            </a:lvl1pPr>
            <a:lvl2pPr marL="914400" marR="0" lvl="1" indent="-317500" algn="l" rtl="0">
              <a:lnSpc>
                <a:spcPct val="100000"/>
              </a:lnSpc>
              <a:spcBef>
                <a:spcPts val="400"/>
              </a:spcBef>
              <a:spcAft>
                <a:spcPts val="0"/>
              </a:spcAft>
              <a:buClr>
                <a:srgbClr val="171717"/>
              </a:buClr>
              <a:buSzPts val="1400"/>
              <a:buFont typeface="Arial"/>
              <a:buChar char="•"/>
              <a:defRPr sz="1400" b="0" i="0" u="none" strike="noStrike" cap="none">
                <a:solidFill>
                  <a:srgbClr val="171717"/>
                </a:solidFill>
                <a:latin typeface="Arial"/>
                <a:ea typeface="Arial"/>
                <a:cs typeface="Arial"/>
                <a:sym typeface="Arial"/>
              </a:defRPr>
            </a:lvl2pPr>
            <a:lvl3pPr marL="1371600" marR="0" lvl="2" indent="-311150" algn="l" rtl="0">
              <a:lnSpc>
                <a:spcPct val="100000"/>
              </a:lnSpc>
              <a:spcBef>
                <a:spcPts val="400"/>
              </a:spcBef>
              <a:spcAft>
                <a:spcPts val="0"/>
              </a:spcAft>
              <a:buClr>
                <a:srgbClr val="171717"/>
              </a:buClr>
              <a:buSzPts val="1300"/>
              <a:buFont typeface="Arial"/>
              <a:buChar char="•"/>
              <a:defRPr sz="1300" b="0" i="0" u="none" strike="noStrike" cap="none">
                <a:solidFill>
                  <a:srgbClr val="171717"/>
                </a:solidFill>
                <a:latin typeface="Arial"/>
                <a:ea typeface="Arial"/>
                <a:cs typeface="Arial"/>
                <a:sym typeface="Arial"/>
              </a:defRPr>
            </a:lvl3pPr>
            <a:lvl4pPr marL="1828800" marR="0" lvl="3" indent="-304800" algn="l" rtl="0">
              <a:lnSpc>
                <a:spcPct val="100000"/>
              </a:lnSpc>
              <a:spcBef>
                <a:spcPts val="400"/>
              </a:spcBef>
              <a:spcAft>
                <a:spcPts val="0"/>
              </a:spcAft>
              <a:buClr>
                <a:srgbClr val="171717"/>
              </a:buClr>
              <a:buSzPts val="1200"/>
              <a:buFont typeface="Arial"/>
              <a:buChar char="•"/>
              <a:defRPr sz="1200" b="0" i="0" u="none" strike="noStrike" cap="none">
                <a:solidFill>
                  <a:srgbClr val="171717"/>
                </a:solidFill>
                <a:latin typeface="Arial"/>
                <a:ea typeface="Arial"/>
                <a:cs typeface="Arial"/>
                <a:sym typeface="Arial"/>
              </a:defRPr>
            </a:lvl4pPr>
            <a:lvl5pPr marL="2286000" marR="0" lvl="4" indent="-304800" algn="l" rtl="0">
              <a:lnSpc>
                <a:spcPct val="90000"/>
              </a:lnSpc>
              <a:spcBef>
                <a:spcPts val="400"/>
              </a:spcBef>
              <a:spcAft>
                <a:spcPts val="0"/>
              </a:spcAft>
              <a:buClr>
                <a:schemeClr val="accent6"/>
              </a:buClr>
              <a:buSzPts val="1200"/>
              <a:buFont typeface="Arial"/>
              <a:buChar char="•"/>
              <a:defRPr sz="1200" b="0" i="0" u="none" strike="noStrike" cap="none">
                <a:solidFill>
                  <a:schemeClr val="accent6"/>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Arial"/>
                <a:ea typeface="Arial"/>
                <a:cs typeface="Arial"/>
                <a:sym typeface="Arial"/>
              </a:defRPr>
            </a:lvl9pPr>
          </a:lstStyle>
          <a:p>
            <a:endParaRPr/>
          </a:p>
        </p:txBody>
      </p:sp>
      <p:sp>
        <p:nvSpPr>
          <p:cNvPr id="9" name="Google Shape;9;p1"/>
          <p:cNvSpPr txBox="1">
            <a:spLocks noGrp="1"/>
          </p:cNvSpPr>
          <p:nvPr>
            <p:ph type="dt" idx="10"/>
          </p:nvPr>
        </p:nvSpPr>
        <p:spPr>
          <a:xfrm>
            <a:off x="1930574" y="4763138"/>
            <a:ext cx="1156800" cy="273900"/>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100"/>
              <a:buNone/>
              <a:defRPr sz="800" b="0" i="0" u="none" strike="noStrike" cap="none">
                <a:solidFill>
                  <a:schemeClr val="lt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8330660" y="4767263"/>
            <a:ext cx="510900" cy="273900"/>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800" b="0" i="0" u="none" strike="noStrike" cap="none">
                <a:solidFill>
                  <a:schemeClr val="lt1"/>
                </a:solidFill>
                <a:latin typeface="Arial"/>
                <a:ea typeface="Arial"/>
                <a:cs typeface="Arial"/>
                <a:sym typeface="Arial"/>
              </a:defRPr>
            </a:lvl1pPr>
            <a:lvl2pPr marL="0" marR="0" lvl="1" indent="0" algn="r" rtl="0">
              <a:spcBef>
                <a:spcPts val="0"/>
              </a:spcBef>
              <a:buNone/>
              <a:defRPr sz="800" b="0" i="0" u="none" strike="noStrike" cap="none">
                <a:solidFill>
                  <a:schemeClr val="lt1"/>
                </a:solidFill>
                <a:latin typeface="Arial"/>
                <a:ea typeface="Arial"/>
                <a:cs typeface="Arial"/>
                <a:sym typeface="Arial"/>
              </a:defRPr>
            </a:lvl2pPr>
            <a:lvl3pPr marL="0" marR="0" lvl="2" indent="0" algn="r" rtl="0">
              <a:spcBef>
                <a:spcPts val="0"/>
              </a:spcBef>
              <a:buNone/>
              <a:defRPr sz="800" b="0" i="0" u="none" strike="noStrike" cap="none">
                <a:solidFill>
                  <a:schemeClr val="lt1"/>
                </a:solidFill>
                <a:latin typeface="Arial"/>
                <a:ea typeface="Arial"/>
                <a:cs typeface="Arial"/>
                <a:sym typeface="Arial"/>
              </a:defRPr>
            </a:lvl3pPr>
            <a:lvl4pPr marL="0" marR="0" lvl="3" indent="0" algn="r" rtl="0">
              <a:spcBef>
                <a:spcPts val="0"/>
              </a:spcBef>
              <a:buNone/>
              <a:defRPr sz="800" b="0" i="0" u="none" strike="noStrike" cap="none">
                <a:solidFill>
                  <a:schemeClr val="lt1"/>
                </a:solidFill>
                <a:latin typeface="Arial"/>
                <a:ea typeface="Arial"/>
                <a:cs typeface="Arial"/>
                <a:sym typeface="Arial"/>
              </a:defRPr>
            </a:lvl4pPr>
            <a:lvl5pPr marL="0" marR="0" lvl="4" indent="0" algn="r" rtl="0">
              <a:spcBef>
                <a:spcPts val="0"/>
              </a:spcBef>
              <a:buNone/>
              <a:defRPr sz="800" b="0" i="0" u="none" strike="noStrike" cap="none">
                <a:solidFill>
                  <a:schemeClr val="lt1"/>
                </a:solidFill>
                <a:latin typeface="Arial"/>
                <a:ea typeface="Arial"/>
                <a:cs typeface="Arial"/>
                <a:sym typeface="Arial"/>
              </a:defRPr>
            </a:lvl5pPr>
            <a:lvl6pPr marL="0" marR="0" lvl="5" indent="0" algn="r" rtl="0">
              <a:spcBef>
                <a:spcPts val="0"/>
              </a:spcBef>
              <a:buNone/>
              <a:defRPr sz="800" b="0" i="0" u="none" strike="noStrike" cap="none">
                <a:solidFill>
                  <a:schemeClr val="lt1"/>
                </a:solidFill>
                <a:latin typeface="Arial"/>
                <a:ea typeface="Arial"/>
                <a:cs typeface="Arial"/>
                <a:sym typeface="Arial"/>
              </a:defRPr>
            </a:lvl6pPr>
            <a:lvl7pPr marL="0" marR="0" lvl="6" indent="0" algn="r" rtl="0">
              <a:spcBef>
                <a:spcPts val="0"/>
              </a:spcBef>
              <a:buNone/>
              <a:defRPr sz="800" b="0" i="0" u="none" strike="noStrike" cap="none">
                <a:solidFill>
                  <a:schemeClr val="lt1"/>
                </a:solidFill>
                <a:latin typeface="Arial"/>
                <a:ea typeface="Arial"/>
                <a:cs typeface="Arial"/>
                <a:sym typeface="Arial"/>
              </a:defRPr>
            </a:lvl7pPr>
            <a:lvl8pPr marL="0" marR="0" lvl="7" indent="0" algn="r" rtl="0">
              <a:spcBef>
                <a:spcPts val="0"/>
              </a:spcBef>
              <a:buNone/>
              <a:defRPr sz="800" b="0" i="0" u="none" strike="noStrike" cap="none">
                <a:solidFill>
                  <a:schemeClr val="lt1"/>
                </a:solidFill>
                <a:latin typeface="Arial"/>
                <a:ea typeface="Arial"/>
                <a:cs typeface="Arial"/>
                <a:sym typeface="Arial"/>
              </a:defRPr>
            </a:lvl8pPr>
            <a:lvl9pPr marL="0" marR="0" lvl="8" indent="0" algn="r" rtl="0">
              <a:spcBef>
                <a:spcPts val="0"/>
              </a:spcBef>
              <a:buNone/>
              <a:defRPr sz="8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11" name="Google Shape;11;p1"/>
          <p:cNvSpPr txBox="1">
            <a:spLocks noGrp="1"/>
          </p:cNvSpPr>
          <p:nvPr>
            <p:ph type="ftr" idx="11"/>
          </p:nvPr>
        </p:nvSpPr>
        <p:spPr>
          <a:xfrm>
            <a:off x="3194446" y="4767263"/>
            <a:ext cx="49293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chemeClr val="lt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Arial"/>
                <a:ea typeface="Arial"/>
                <a:cs typeface="Arial"/>
                <a:sym typeface="Arial"/>
              </a:defRPr>
            </a:lvl2pPr>
            <a:lvl3pPr marR="0" lvl="2" algn="l" rtl="0">
              <a:spcBef>
                <a:spcPts val="0"/>
              </a:spcBef>
              <a:spcAft>
                <a:spcPts val="0"/>
              </a:spcAft>
              <a:buSzPts val="1100"/>
              <a:buNone/>
              <a:defRPr sz="1400" b="0" i="0" u="none" strike="noStrike" cap="none">
                <a:solidFill>
                  <a:schemeClr val="dk1"/>
                </a:solidFill>
                <a:latin typeface="Arial"/>
                <a:ea typeface="Arial"/>
                <a:cs typeface="Arial"/>
                <a:sym typeface="Arial"/>
              </a:defRPr>
            </a:lvl3pPr>
            <a:lvl4pPr marR="0" lvl="3" algn="l" rtl="0">
              <a:spcBef>
                <a:spcPts val="0"/>
              </a:spcBef>
              <a:spcAft>
                <a:spcPts val="0"/>
              </a:spcAft>
              <a:buSzPts val="1100"/>
              <a:buNone/>
              <a:defRPr sz="1400" b="0" i="0" u="none" strike="noStrike" cap="none">
                <a:solidFill>
                  <a:schemeClr val="dk1"/>
                </a:solidFill>
                <a:latin typeface="Arial"/>
                <a:ea typeface="Arial"/>
                <a:cs typeface="Arial"/>
                <a:sym typeface="Arial"/>
              </a:defRPr>
            </a:lvl4pPr>
            <a:lvl5pPr marR="0" lvl="4" algn="l" rtl="0">
              <a:spcBef>
                <a:spcPts val="0"/>
              </a:spcBef>
              <a:spcAft>
                <a:spcPts val="0"/>
              </a:spcAft>
              <a:buSzPts val="1100"/>
              <a:buNone/>
              <a:defRPr sz="1400" b="0" i="0" u="none" strike="noStrike" cap="none">
                <a:solidFill>
                  <a:schemeClr val="dk1"/>
                </a:solidFill>
                <a:latin typeface="Arial"/>
                <a:ea typeface="Arial"/>
                <a:cs typeface="Arial"/>
                <a:sym typeface="Arial"/>
              </a:defRPr>
            </a:lvl5pPr>
            <a:lvl6pPr marR="0" lvl="5" algn="l" rtl="0">
              <a:spcBef>
                <a:spcPts val="0"/>
              </a:spcBef>
              <a:spcAft>
                <a:spcPts val="0"/>
              </a:spcAft>
              <a:buSzPts val="1100"/>
              <a:buNone/>
              <a:defRPr sz="1400" b="0" i="0" u="none" strike="noStrike" cap="none">
                <a:solidFill>
                  <a:schemeClr val="dk1"/>
                </a:solidFill>
                <a:latin typeface="Arial"/>
                <a:ea typeface="Arial"/>
                <a:cs typeface="Arial"/>
                <a:sym typeface="Arial"/>
              </a:defRPr>
            </a:lvl6pPr>
            <a:lvl7pPr marR="0" lvl="6" algn="l" rtl="0">
              <a:spcBef>
                <a:spcPts val="0"/>
              </a:spcBef>
              <a:spcAft>
                <a:spcPts val="0"/>
              </a:spcAft>
              <a:buSzPts val="1100"/>
              <a:buNone/>
              <a:defRPr sz="1400" b="0" i="0" u="none" strike="noStrike" cap="none">
                <a:solidFill>
                  <a:schemeClr val="dk1"/>
                </a:solidFill>
                <a:latin typeface="Arial"/>
                <a:ea typeface="Arial"/>
                <a:cs typeface="Arial"/>
                <a:sym typeface="Arial"/>
              </a:defRPr>
            </a:lvl7pPr>
            <a:lvl8pPr marR="0" lvl="7" algn="l" rtl="0">
              <a:spcBef>
                <a:spcPts val="0"/>
              </a:spcBef>
              <a:spcAft>
                <a:spcPts val="0"/>
              </a:spcAft>
              <a:buSzPts val="1100"/>
              <a:buNone/>
              <a:defRPr sz="1400" b="0" i="0" u="none" strike="noStrike" cap="none">
                <a:solidFill>
                  <a:schemeClr val="dk1"/>
                </a:solidFill>
                <a:latin typeface="Arial"/>
                <a:ea typeface="Arial"/>
                <a:cs typeface="Arial"/>
                <a:sym typeface="Arial"/>
              </a:defRPr>
            </a:lvl8pPr>
            <a:lvl9pPr marR="0" lvl="8" algn="l" rtl="0">
              <a:spcBef>
                <a:spcPts val="0"/>
              </a:spcBef>
              <a:spcAft>
                <a:spcPts val="0"/>
              </a:spcAft>
              <a:buSzPts val="1100"/>
              <a:buNone/>
              <a:defRPr sz="14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9.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7"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a:spLocks noGrp="1"/>
          </p:cNvSpPr>
          <p:nvPr>
            <p:ph type="ctrTitle"/>
          </p:nvPr>
        </p:nvSpPr>
        <p:spPr>
          <a:xfrm>
            <a:off x="679175" y="276225"/>
            <a:ext cx="7678500" cy="10176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3600">
                <a:solidFill>
                  <a:srgbClr val="1A63A0"/>
                </a:solidFill>
                <a:highlight>
                  <a:srgbClr val="FFFFFF"/>
                </a:highlight>
                <a:latin typeface="Roboto"/>
                <a:ea typeface="Roboto"/>
                <a:cs typeface="Roboto"/>
                <a:sym typeface="Roboto"/>
              </a:rPr>
              <a:t>Adiabatic Focusing Response of Low Density Plasma in AWAKE</a:t>
            </a:r>
            <a:endParaRPr sz="3600"/>
          </a:p>
        </p:txBody>
      </p:sp>
      <p:sp>
        <p:nvSpPr>
          <p:cNvPr id="161" name="Google Shape;161;p23"/>
          <p:cNvSpPr txBox="1">
            <a:spLocks noGrp="1"/>
          </p:cNvSpPr>
          <p:nvPr>
            <p:ph type="subTitle" idx="1"/>
          </p:nvPr>
        </p:nvSpPr>
        <p:spPr>
          <a:xfrm>
            <a:off x="1024700" y="3051201"/>
            <a:ext cx="6509400" cy="345600"/>
          </a:xfrm>
          <a:prstGeom prst="rect">
            <a:avLst/>
          </a:prstGeom>
        </p:spPr>
        <p:txBody>
          <a:bodyPr spcFirstLastPara="1" wrap="square" lIns="0" tIns="0" rIns="0" bIns="0" anchor="t" anchorCtr="0">
            <a:noAutofit/>
          </a:bodyPr>
          <a:lstStyle/>
          <a:p>
            <a:pPr marL="0" lvl="0" indent="0" algn="ctr" rtl="0">
              <a:lnSpc>
                <a:spcPct val="100000"/>
              </a:lnSpc>
              <a:spcBef>
                <a:spcPts val="1400"/>
              </a:spcBef>
              <a:spcAft>
                <a:spcPts val="0"/>
              </a:spcAft>
              <a:buNone/>
            </a:pPr>
            <a:r>
              <a:rPr lang="en" sz="2000">
                <a:solidFill>
                  <a:schemeClr val="accent6"/>
                </a:solidFill>
                <a:latin typeface="Roboto"/>
                <a:ea typeface="Roboto"/>
                <a:cs typeface="Roboto"/>
                <a:sym typeface="Roboto"/>
              </a:rPr>
              <a:t>University of Michigan CERN REU</a:t>
            </a:r>
            <a:endParaRPr sz="2000">
              <a:solidFill>
                <a:schemeClr val="accent6"/>
              </a:solidFill>
              <a:latin typeface="Roboto"/>
              <a:ea typeface="Roboto"/>
              <a:cs typeface="Roboto"/>
              <a:sym typeface="Roboto"/>
            </a:endParaRPr>
          </a:p>
          <a:p>
            <a:pPr marL="0" lvl="0" indent="0" algn="ctr" rtl="0">
              <a:lnSpc>
                <a:spcPct val="100000"/>
              </a:lnSpc>
              <a:spcBef>
                <a:spcPts val="1400"/>
              </a:spcBef>
              <a:spcAft>
                <a:spcPts val="0"/>
              </a:spcAft>
              <a:buNone/>
            </a:pPr>
            <a:r>
              <a:rPr lang="en">
                <a:solidFill>
                  <a:schemeClr val="dk2"/>
                </a:solidFill>
                <a:latin typeface="Roboto"/>
                <a:ea typeface="Roboto"/>
                <a:cs typeface="Roboto"/>
                <a:sym typeface="Roboto"/>
              </a:rPr>
              <a:t>Morgan Cole - University of California, Berkeley</a:t>
            </a:r>
            <a:endParaRPr>
              <a:solidFill>
                <a:schemeClr val="dk2"/>
              </a:solidFill>
              <a:latin typeface="Roboto"/>
              <a:ea typeface="Roboto"/>
              <a:cs typeface="Roboto"/>
              <a:sym typeface="Roboto"/>
            </a:endParaRPr>
          </a:p>
          <a:p>
            <a:pPr marL="0" lvl="0" indent="0" algn="ctr" rtl="0">
              <a:lnSpc>
                <a:spcPct val="100000"/>
              </a:lnSpc>
              <a:spcBef>
                <a:spcPts val="1400"/>
              </a:spcBef>
              <a:spcAft>
                <a:spcPts val="0"/>
              </a:spcAft>
              <a:buNone/>
            </a:pPr>
            <a:r>
              <a:rPr lang="en">
                <a:solidFill>
                  <a:schemeClr val="dk2"/>
                </a:solidFill>
                <a:latin typeface="Roboto"/>
                <a:ea typeface="Roboto"/>
                <a:cs typeface="Roboto"/>
                <a:sym typeface="Roboto"/>
              </a:rPr>
              <a:t>Supervisors: Livio Verra &amp; Edda Gschwendtner</a:t>
            </a:r>
            <a:endParaRPr>
              <a:solidFill>
                <a:schemeClr val="dk2"/>
              </a:solidFill>
              <a:latin typeface="Roboto"/>
              <a:ea typeface="Roboto"/>
              <a:cs typeface="Roboto"/>
              <a:sym typeface="Roboto"/>
            </a:endParaRPr>
          </a:p>
        </p:txBody>
      </p:sp>
      <p:pic>
        <p:nvPicPr>
          <p:cNvPr id="162" name="Google Shape;162;p23"/>
          <p:cNvPicPr preferRelativeResize="0"/>
          <p:nvPr/>
        </p:nvPicPr>
        <p:blipFill>
          <a:blip r:embed="rId3">
            <a:alphaModFix/>
          </a:blip>
          <a:stretch>
            <a:fillRect/>
          </a:stretch>
        </p:blipFill>
        <p:spPr>
          <a:xfrm>
            <a:off x="2822588" y="1493070"/>
            <a:ext cx="2913625" cy="148965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pic>
        <p:nvPicPr>
          <p:cNvPr id="305" name="Google Shape;305;p32"/>
          <p:cNvPicPr preferRelativeResize="0"/>
          <p:nvPr/>
        </p:nvPicPr>
        <p:blipFill rotWithShape="1">
          <a:blip r:embed="rId3">
            <a:alphaModFix/>
          </a:blip>
          <a:srcRect l="14806" b="9264"/>
          <a:stretch/>
        </p:blipFill>
        <p:spPr>
          <a:xfrm rot="5400000" flipH="1">
            <a:off x="1134987" y="724662"/>
            <a:ext cx="2694150" cy="4287076"/>
          </a:xfrm>
          <a:prstGeom prst="rect">
            <a:avLst/>
          </a:prstGeom>
          <a:noFill/>
          <a:ln>
            <a:noFill/>
          </a:ln>
        </p:spPr>
      </p:pic>
      <p:sp>
        <p:nvSpPr>
          <p:cNvPr id="306" name="Google Shape;306;p32"/>
          <p:cNvSpPr txBox="1">
            <a:spLocks noGrp="1"/>
          </p:cNvSpPr>
          <p:nvPr>
            <p:ph type="ctrTitle"/>
          </p:nvPr>
        </p:nvSpPr>
        <p:spPr>
          <a:xfrm>
            <a:off x="-968075" y="0"/>
            <a:ext cx="10101900" cy="8100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Plasma On - Size by Section</a:t>
            </a:r>
            <a:endParaRPr/>
          </a:p>
        </p:txBody>
      </p:sp>
      <p:cxnSp>
        <p:nvCxnSpPr>
          <p:cNvPr id="307" name="Google Shape;307;p32"/>
          <p:cNvCxnSpPr/>
          <p:nvPr/>
        </p:nvCxnSpPr>
        <p:spPr>
          <a:xfrm>
            <a:off x="1642809" y="1778201"/>
            <a:ext cx="49800" cy="2448000"/>
          </a:xfrm>
          <a:prstGeom prst="straightConnector1">
            <a:avLst/>
          </a:prstGeom>
          <a:noFill/>
          <a:ln w="38100" cap="flat" cmpd="sng">
            <a:solidFill>
              <a:srgbClr val="FF0000"/>
            </a:solidFill>
            <a:prstDash val="solid"/>
            <a:round/>
            <a:headEnd type="none" w="med" len="med"/>
            <a:tailEnd type="none" w="med" len="med"/>
          </a:ln>
        </p:spPr>
      </p:cxnSp>
      <p:cxnSp>
        <p:nvCxnSpPr>
          <p:cNvPr id="308" name="Google Shape;308;p32"/>
          <p:cNvCxnSpPr/>
          <p:nvPr/>
        </p:nvCxnSpPr>
        <p:spPr>
          <a:xfrm>
            <a:off x="3164305" y="1794708"/>
            <a:ext cx="24300" cy="2420700"/>
          </a:xfrm>
          <a:prstGeom prst="straightConnector1">
            <a:avLst/>
          </a:prstGeom>
          <a:noFill/>
          <a:ln w="38100" cap="flat" cmpd="sng">
            <a:solidFill>
              <a:srgbClr val="FF0000"/>
            </a:solidFill>
            <a:prstDash val="solid"/>
            <a:round/>
            <a:headEnd type="none" w="med" len="med"/>
            <a:tailEnd type="none" w="med" len="med"/>
          </a:ln>
        </p:spPr>
      </p:cxnSp>
      <p:sp>
        <p:nvSpPr>
          <p:cNvPr id="309" name="Google Shape;309;p32"/>
          <p:cNvSpPr txBox="1"/>
          <p:nvPr/>
        </p:nvSpPr>
        <p:spPr>
          <a:xfrm>
            <a:off x="3194449" y="1908564"/>
            <a:ext cx="1181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1A63A0"/>
                </a:solidFill>
                <a:highlight>
                  <a:srgbClr val="FFFFFF"/>
                </a:highlight>
                <a:latin typeface="Roboto"/>
                <a:ea typeface="Roboto"/>
                <a:cs typeface="Roboto"/>
                <a:sym typeface="Roboto"/>
              </a:rPr>
              <a:t>Section 1</a:t>
            </a:r>
            <a:endParaRPr>
              <a:solidFill>
                <a:srgbClr val="1A63A0"/>
              </a:solidFill>
              <a:highlight>
                <a:srgbClr val="FFFFFF"/>
              </a:highlight>
              <a:latin typeface="Roboto"/>
              <a:ea typeface="Roboto"/>
              <a:cs typeface="Roboto"/>
              <a:sym typeface="Roboto"/>
            </a:endParaRPr>
          </a:p>
        </p:txBody>
      </p:sp>
      <p:sp>
        <p:nvSpPr>
          <p:cNvPr id="310" name="Google Shape;310;p32"/>
          <p:cNvSpPr txBox="1"/>
          <p:nvPr/>
        </p:nvSpPr>
        <p:spPr>
          <a:xfrm>
            <a:off x="1965725" y="1908575"/>
            <a:ext cx="1036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FF9900"/>
                </a:solidFill>
                <a:highlight>
                  <a:srgbClr val="FFFFFF"/>
                </a:highlight>
                <a:latin typeface="Roboto"/>
                <a:ea typeface="Roboto"/>
                <a:cs typeface="Roboto"/>
                <a:sym typeface="Roboto"/>
              </a:rPr>
              <a:t>Section 2</a:t>
            </a:r>
            <a:endParaRPr>
              <a:solidFill>
                <a:srgbClr val="FF9900"/>
              </a:solidFill>
              <a:highlight>
                <a:srgbClr val="FFFFFF"/>
              </a:highlight>
              <a:latin typeface="Roboto"/>
              <a:ea typeface="Roboto"/>
              <a:cs typeface="Roboto"/>
              <a:sym typeface="Roboto"/>
            </a:endParaRPr>
          </a:p>
        </p:txBody>
      </p:sp>
      <p:sp>
        <p:nvSpPr>
          <p:cNvPr id="311" name="Google Shape;311;p32"/>
          <p:cNvSpPr txBox="1"/>
          <p:nvPr/>
        </p:nvSpPr>
        <p:spPr>
          <a:xfrm>
            <a:off x="621662" y="1908564"/>
            <a:ext cx="1181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6AA84F"/>
                </a:solidFill>
                <a:highlight>
                  <a:srgbClr val="FFFFFF"/>
                </a:highlight>
                <a:latin typeface="Roboto"/>
                <a:ea typeface="Roboto"/>
                <a:cs typeface="Roboto"/>
                <a:sym typeface="Roboto"/>
              </a:rPr>
              <a:t>Section 3</a:t>
            </a:r>
            <a:endParaRPr>
              <a:solidFill>
                <a:srgbClr val="6AA84F"/>
              </a:solidFill>
              <a:highlight>
                <a:srgbClr val="FFFFFF"/>
              </a:highlight>
              <a:latin typeface="Roboto"/>
              <a:ea typeface="Roboto"/>
              <a:cs typeface="Roboto"/>
              <a:sym typeface="Roboto"/>
            </a:endParaRPr>
          </a:p>
        </p:txBody>
      </p:sp>
      <p:sp>
        <p:nvSpPr>
          <p:cNvPr id="312" name="Google Shape;312;p32"/>
          <p:cNvSpPr/>
          <p:nvPr/>
        </p:nvSpPr>
        <p:spPr>
          <a:xfrm rot="5400000">
            <a:off x="3210900" y="2966325"/>
            <a:ext cx="404100" cy="147000"/>
          </a:xfrm>
          <a:prstGeom prst="leftRightArrow">
            <a:avLst>
              <a:gd name="adj1" fmla="val 50000"/>
              <a:gd name="adj2" fmla="val 50000"/>
            </a:avLst>
          </a:prstGeom>
          <a:solidFill>
            <a:srgbClr val="1A63A0"/>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32"/>
          <p:cNvSpPr/>
          <p:nvPr/>
        </p:nvSpPr>
        <p:spPr>
          <a:xfrm rot="5400000">
            <a:off x="2143000" y="2966325"/>
            <a:ext cx="530100" cy="147000"/>
          </a:xfrm>
          <a:prstGeom prst="leftRightArrow">
            <a:avLst>
              <a:gd name="adj1" fmla="val 50000"/>
              <a:gd name="adj2" fmla="val 50000"/>
            </a:avLst>
          </a:prstGeom>
          <a:solidFill>
            <a:srgbClr val="FF9900"/>
          </a:solidFill>
          <a:ln w="9525"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32"/>
          <p:cNvSpPr/>
          <p:nvPr/>
        </p:nvSpPr>
        <p:spPr>
          <a:xfrm rot="5400000">
            <a:off x="1086750" y="2966325"/>
            <a:ext cx="425400" cy="147000"/>
          </a:xfrm>
          <a:prstGeom prst="leftRightArrow">
            <a:avLst>
              <a:gd name="adj1" fmla="val 50000"/>
              <a:gd name="adj2" fmla="val 50000"/>
            </a:avLst>
          </a:prstGeom>
          <a:solidFill>
            <a:srgbClr val="38761D"/>
          </a:solidFill>
          <a:ln w="9525"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32"/>
          <p:cNvSpPr txBox="1"/>
          <p:nvPr/>
        </p:nvSpPr>
        <p:spPr>
          <a:xfrm>
            <a:off x="98075" y="731550"/>
            <a:ext cx="7813200" cy="7110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endParaRPr sz="1900">
              <a:solidFill>
                <a:schemeClr val="dk1"/>
              </a:solidFill>
              <a:latin typeface="Roboto"/>
              <a:ea typeface="Roboto"/>
              <a:cs typeface="Roboto"/>
              <a:sym typeface="Roboto"/>
            </a:endParaRPr>
          </a:p>
          <a:p>
            <a:pPr marL="457200" lvl="0"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Analyzed the bunch width at different points along length</a:t>
            </a:r>
            <a:endParaRPr sz="1900">
              <a:solidFill>
                <a:schemeClr val="dk1"/>
              </a:solidFill>
              <a:latin typeface="Roboto"/>
              <a:ea typeface="Roboto"/>
              <a:cs typeface="Roboto"/>
              <a:sym typeface="Roboto"/>
            </a:endParaRPr>
          </a:p>
        </p:txBody>
      </p:sp>
      <p:pic>
        <p:nvPicPr>
          <p:cNvPr id="316" name="Google Shape;316;p32"/>
          <p:cNvPicPr preferRelativeResize="0"/>
          <p:nvPr/>
        </p:nvPicPr>
        <p:blipFill rotWithShape="1">
          <a:blip r:embed="rId4">
            <a:alphaModFix/>
          </a:blip>
          <a:srcRect t="2190" r="19380"/>
          <a:stretch/>
        </p:blipFill>
        <p:spPr>
          <a:xfrm>
            <a:off x="4568675" y="1594375"/>
            <a:ext cx="4287074" cy="2957075"/>
          </a:xfrm>
          <a:prstGeom prst="rect">
            <a:avLst/>
          </a:prstGeom>
          <a:noFill/>
          <a:ln>
            <a:noFill/>
          </a:ln>
        </p:spPr>
      </p:pic>
      <p:pic>
        <p:nvPicPr>
          <p:cNvPr id="317" name="Google Shape;317;p32"/>
          <p:cNvPicPr preferRelativeResize="0"/>
          <p:nvPr/>
        </p:nvPicPr>
        <p:blipFill rotWithShape="1">
          <a:blip r:embed="rId5">
            <a:alphaModFix/>
          </a:blip>
          <a:srcRect r="1912" b="12648"/>
          <a:stretch/>
        </p:blipFill>
        <p:spPr>
          <a:xfrm>
            <a:off x="5280575" y="3178974"/>
            <a:ext cx="954950" cy="6195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p33"/>
          <p:cNvPicPr preferRelativeResize="0"/>
          <p:nvPr/>
        </p:nvPicPr>
        <p:blipFill rotWithShape="1">
          <a:blip r:embed="rId3">
            <a:alphaModFix/>
          </a:blip>
          <a:srcRect t="1739" r="19380"/>
          <a:stretch/>
        </p:blipFill>
        <p:spPr>
          <a:xfrm>
            <a:off x="4226200" y="1194200"/>
            <a:ext cx="4202940" cy="2933700"/>
          </a:xfrm>
          <a:prstGeom prst="rect">
            <a:avLst/>
          </a:prstGeom>
          <a:noFill/>
          <a:ln>
            <a:noFill/>
          </a:ln>
        </p:spPr>
      </p:pic>
      <p:sp>
        <p:nvSpPr>
          <p:cNvPr id="323" name="Google Shape;323;p33"/>
          <p:cNvSpPr txBox="1"/>
          <p:nvPr/>
        </p:nvSpPr>
        <p:spPr>
          <a:xfrm rot="-5400000">
            <a:off x="6511983" y="2191989"/>
            <a:ext cx="273900" cy="692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300"/>
              <a:t>{</a:t>
            </a:r>
            <a:endParaRPr sz="3300"/>
          </a:p>
        </p:txBody>
      </p:sp>
      <p:cxnSp>
        <p:nvCxnSpPr>
          <p:cNvPr id="324" name="Google Shape;324;p33"/>
          <p:cNvCxnSpPr/>
          <p:nvPr/>
        </p:nvCxnSpPr>
        <p:spPr>
          <a:xfrm flipH="1">
            <a:off x="6699674" y="2675287"/>
            <a:ext cx="19500" cy="490200"/>
          </a:xfrm>
          <a:prstGeom prst="straightConnector1">
            <a:avLst/>
          </a:prstGeom>
          <a:noFill/>
          <a:ln w="19050" cap="flat" cmpd="sng">
            <a:solidFill>
              <a:schemeClr val="dk2"/>
            </a:solidFill>
            <a:prstDash val="solid"/>
            <a:round/>
            <a:headEnd type="none" w="med" len="med"/>
            <a:tailEnd type="triangle" w="med" len="med"/>
          </a:ln>
        </p:spPr>
      </p:cxnSp>
      <p:sp>
        <p:nvSpPr>
          <p:cNvPr id="325" name="Google Shape;325;p33"/>
          <p:cNvSpPr txBox="1"/>
          <p:nvPr/>
        </p:nvSpPr>
        <p:spPr>
          <a:xfrm>
            <a:off x="5950388" y="3062341"/>
            <a:ext cx="12663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t>No beam :/</a:t>
            </a:r>
            <a:endParaRPr sz="1200"/>
          </a:p>
        </p:txBody>
      </p:sp>
      <p:sp>
        <p:nvSpPr>
          <p:cNvPr id="326" name="Google Shape;326;p33"/>
          <p:cNvSpPr txBox="1"/>
          <p:nvPr/>
        </p:nvSpPr>
        <p:spPr>
          <a:xfrm rot="8086358">
            <a:off x="7034107" y="2900320"/>
            <a:ext cx="962238" cy="80037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000"/>
              <a:t>{</a:t>
            </a:r>
            <a:endParaRPr sz="900"/>
          </a:p>
        </p:txBody>
      </p:sp>
      <p:cxnSp>
        <p:nvCxnSpPr>
          <p:cNvPr id="327" name="Google Shape;327;p33"/>
          <p:cNvCxnSpPr/>
          <p:nvPr/>
        </p:nvCxnSpPr>
        <p:spPr>
          <a:xfrm rot="10800000" flipH="1">
            <a:off x="7764896" y="2150044"/>
            <a:ext cx="681300" cy="776700"/>
          </a:xfrm>
          <a:prstGeom prst="straightConnector1">
            <a:avLst/>
          </a:prstGeom>
          <a:noFill/>
          <a:ln w="28575" cap="flat" cmpd="sng">
            <a:solidFill>
              <a:schemeClr val="dk2"/>
            </a:solidFill>
            <a:prstDash val="solid"/>
            <a:round/>
            <a:headEnd type="none" w="med" len="med"/>
            <a:tailEnd type="triangle" w="med" len="med"/>
          </a:ln>
        </p:spPr>
      </p:cxnSp>
      <p:sp>
        <p:nvSpPr>
          <p:cNvPr id="328" name="Google Shape;328;p33"/>
          <p:cNvSpPr txBox="1"/>
          <p:nvPr/>
        </p:nvSpPr>
        <p:spPr>
          <a:xfrm>
            <a:off x="8352344" y="1821853"/>
            <a:ext cx="937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The fun part </a:t>
            </a:r>
            <a:endParaRPr/>
          </a:p>
        </p:txBody>
      </p:sp>
      <p:sp>
        <p:nvSpPr>
          <p:cNvPr id="329" name="Google Shape;329;p33"/>
          <p:cNvSpPr txBox="1">
            <a:spLocks noGrp="1"/>
          </p:cNvSpPr>
          <p:nvPr>
            <p:ph type="ctrTitle"/>
          </p:nvPr>
        </p:nvSpPr>
        <p:spPr>
          <a:xfrm>
            <a:off x="-1215300" y="-864300"/>
            <a:ext cx="8980200" cy="1790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4300"/>
              <a:t>Missing Transition Data</a:t>
            </a:r>
            <a:endParaRPr sz="4300"/>
          </a:p>
        </p:txBody>
      </p:sp>
      <p:sp>
        <p:nvSpPr>
          <p:cNvPr id="330" name="Google Shape;330;p33"/>
          <p:cNvSpPr txBox="1"/>
          <p:nvPr/>
        </p:nvSpPr>
        <p:spPr>
          <a:xfrm>
            <a:off x="87400" y="794675"/>
            <a:ext cx="4084200" cy="3855900"/>
          </a:xfrm>
          <a:prstGeom prst="rect">
            <a:avLst/>
          </a:prstGeom>
          <a:noFill/>
          <a:ln>
            <a:noFill/>
          </a:ln>
        </p:spPr>
        <p:txBody>
          <a:bodyPr spcFirstLastPara="1" wrap="square" lIns="91425" tIns="91425" rIns="91425" bIns="91425" anchor="t" anchorCtr="0">
            <a:spAutoFit/>
          </a:bodyPr>
          <a:lstStyle/>
          <a:p>
            <a:pPr marL="457200" lvl="0" indent="0" algn="l" rtl="0">
              <a:lnSpc>
                <a:spcPct val="90000"/>
              </a:lnSpc>
              <a:spcBef>
                <a:spcPts val="0"/>
              </a:spcBef>
              <a:spcAft>
                <a:spcPts val="0"/>
              </a:spcAft>
              <a:buNone/>
            </a:pPr>
            <a:endParaRPr sz="22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Did not have beam consistently during the warm up</a:t>
            </a:r>
            <a:endParaRPr sz="1800">
              <a:solidFill>
                <a:schemeClr val="dk1"/>
              </a:solidFill>
              <a:latin typeface="Roboto"/>
              <a:ea typeface="Roboto"/>
              <a:cs typeface="Roboto"/>
              <a:sym typeface="Roboto"/>
            </a:endParaRPr>
          </a:p>
          <a:p>
            <a:pPr marL="457200" lvl="0" indent="0" algn="l" rtl="0">
              <a:lnSpc>
                <a:spcPct val="115000"/>
              </a:lnSpc>
              <a:spcBef>
                <a:spcPts val="0"/>
              </a:spcBef>
              <a:spcAft>
                <a:spcPts val="0"/>
              </a:spcAft>
              <a:buNone/>
            </a:pP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Possibly missed transition from over focusing to under focusing of bunch center</a:t>
            </a:r>
            <a:endParaRPr sz="1800">
              <a:solidFill>
                <a:schemeClr val="dk1"/>
              </a:solidFill>
              <a:latin typeface="Roboto"/>
              <a:ea typeface="Roboto"/>
              <a:cs typeface="Roboto"/>
              <a:sym typeface="Roboto"/>
            </a:endParaRPr>
          </a:p>
          <a:p>
            <a:pPr marL="457200" lvl="0" indent="0" algn="l" rtl="0">
              <a:lnSpc>
                <a:spcPct val="115000"/>
              </a:lnSpc>
              <a:spcBef>
                <a:spcPts val="0"/>
              </a:spcBef>
              <a:spcAft>
                <a:spcPts val="0"/>
              </a:spcAft>
              <a:buNone/>
            </a:pP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Low-resolution and noisy → uncertain about size differences</a:t>
            </a:r>
            <a:endParaRPr sz="1800">
              <a:solidFill>
                <a:schemeClr val="dk1"/>
              </a:solidFill>
              <a:latin typeface="Roboto"/>
              <a:ea typeface="Roboto"/>
              <a:cs typeface="Roboto"/>
              <a:sym typeface="Roboto"/>
            </a:endParaRPr>
          </a:p>
          <a:p>
            <a:pPr marL="457200" lvl="0" indent="0" algn="l" rtl="0">
              <a:lnSpc>
                <a:spcPct val="90000"/>
              </a:lnSpc>
              <a:spcBef>
                <a:spcPts val="0"/>
              </a:spcBef>
              <a:spcAft>
                <a:spcPts val="0"/>
              </a:spcAft>
              <a:buNone/>
            </a:pPr>
            <a:endParaRPr sz="1800">
              <a:solidFill>
                <a:schemeClr val="dk1"/>
              </a:solidFill>
              <a:latin typeface="Roboto"/>
              <a:ea typeface="Roboto"/>
              <a:cs typeface="Roboto"/>
              <a:sym typeface="Roboto"/>
            </a:endParaRPr>
          </a:p>
          <a:p>
            <a:pPr marL="0" lvl="0" indent="0" algn="l" rtl="0">
              <a:lnSpc>
                <a:spcPct val="90000"/>
              </a:lnSpc>
              <a:spcBef>
                <a:spcPts val="0"/>
              </a:spcBef>
              <a:spcAft>
                <a:spcPts val="0"/>
              </a:spcAft>
              <a:buNone/>
            </a:pPr>
            <a:endParaRPr sz="1800">
              <a:solidFill>
                <a:schemeClr val="dk1"/>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335" name="Google Shape;335;p34"/>
          <p:cNvPicPr preferRelativeResize="0"/>
          <p:nvPr/>
        </p:nvPicPr>
        <p:blipFill>
          <a:blip r:embed="rId3">
            <a:alphaModFix/>
          </a:blip>
          <a:stretch>
            <a:fillRect/>
          </a:stretch>
        </p:blipFill>
        <p:spPr>
          <a:xfrm>
            <a:off x="2" y="987150"/>
            <a:ext cx="6856251" cy="3452525"/>
          </a:xfrm>
          <a:prstGeom prst="rect">
            <a:avLst/>
          </a:prstGeom>
          <a:noFill/>
          <a:ln>
            <a:noFill/>
          </a:ln>
        </p:spPr>
      </p:pic>
      <p:sp>
        <p:nvSpPr>
          <p:cNvPr id="336" name="Google Shape;336;p34"/>
          <p:cNvSpPr txBox="1">
            <a:spLocks noGrp="1"/>
          </p:cNvSpPr>
          <p:nvPr>
            <p:ph type="ctrTitle"/>
          </p:nvPr>
        </p:nvSpPr>
        <p:spPr>
          <a:xfrm>
            <a:off x="-1899450" y="0"/>
            <a:ext cx="8313600" cy="8100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Streak Profiles</a:t>
            </a:r>
            <a:endParaRPr/>
          </a:p>
        </p:txBody>
      </p:sp>
      <p:sp>
        <p:nvSpPr>
          <p:cNvPr id="337" name="Google Shape;337;p34"/>
          <p:cNvSpPr txBox="1"/>
          <p:nvPr/>
        </p:nvSpPr>
        <p:spPr>
          <a:xfrm>
            <a:off x="4672688" y="2852574"/>
            <a:ext cx="160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434343"/>
                </a:solidFill>
                <a:latin typeface="Roboto"/>
                <a:ea typeface="Roboto"/>
                <a:cs typeface="Roboto"/>
                <a:sym typeface="Roboto"/>
              </a:rPr>
              <a:t>Temp [C]</a:t>
            </a:r>
            <a:endParaRPr>
              <a:solidFill>
                <a:srgbClr val="434343"/>
              </a:solidFill>
              <a:latin typeface="Roboto"/>
              <a:ea typeface="Roboto"/>
              <a:cs typeface="Roboto"/>
              <a:sym typeface="Roboto"/>
            </a:endParaRPr>
          </a:p>
        </p:txBody>
      </p:sp>
      <p:sp>
        <p:nvSpPr>
          <p:cNvPr id="338" name="Google Shape;338;p34"/>
          <p:cNvSpPr txBox="1"/>
          <p:nvPr/>
        </p:nvSpPr>
        <p:spPr>
          <a:xfrm>
            <a:off x="4625600" y="1194200"/>
            <a:ext cx="4518300" cy="1847100"/>
          </a:xfrm>
          <a:prstGeom prst="rect">
            <a:avLst/>
          </a:prstGeom>
          <a:noFill/>
          <a:ln>
            <a:noFill/>
          </a:ln>
        </p:spPr>
        <p:txBody>
          <a:bodyPr spcFirstLastPara="1" wrap="square" lIns="91425" tIns="91425" rIns="91425" bIns="91425" anchor="t" anchorCtr="0">
            <a:spAutoFit/>
          </a:bodyPr>
          <a:lstStyle/>
          <a:p>
            <a:pPr marL="457200" lvl="0" indent="-355600" algn="l" rtl="0">
              <a:lnSpc>
                <a:spcPct val="90000"/>
              </a:lnSpc>
              <a:spcBef>
                <a:spcPts val="0"/>
              </a:spcBef>
              <a:spcAft>
                <a:spcPts val="0"/>
              </a:spcAft>
              <a:buClr>
                <a:schemeClr val="dk1"/>
              </a:buClr>
              <a:buSzPts val="2000"/>
              <a:buFont typeface="Roboto"/>
              <a:buChar char="●"/>
            </a:pPr>
            <a:r>
              <a:rPr lang="en" sz="2000" b="1">
                <a:solidFill>
                  <a:schemeClr val="dk1"/>
                </a:solidFill>
                <a:latin typeface="Roboto"/>
                <a:ea typeface="Roboto"/>
                <a:cs typeface="Roboto"/>
                <a:sym typeface="Roboto"/>
              </a:rPr>
              <a:t>Streak Profiles by Event</a:t>
            </a:r>
            <a:endParaRPr sz="2000" b="1">
              <a:solidFill>
                <a:schemeClr val="dk1"/>
              </a:solidFill>
              <a:latin typeface="Roboto"/>
              <a:ea typeface="Roboto"/>
              <a:cs typeface="Roboto"/>
              <a:sym typeface="Roboto"/>
            </a:endParaRPr>
          </a:p>
          <a:p>
            <a:pPr marL="914400" lvl="1" indent="-355600" algn="l" rtl="0">
              <a:lnSpc>
                <a:spcPct val="90000"/>
              </a:lnSpc>
              <a:spcBef>
                <a:spcPts val="0"/>
              </a:spcBef>
              <a:spcAft>
                <a:spcPts val="0"/>
              </a:spcAft>
              <a:buClr>
                <a:schemeClr val="dk1"/>
              </a:buClr>
              <a:buSzPts val="2000"/>
              <a:buFont typeface="Roboto"/>
              <a:buChar char="○"/>
            </a:pPr>
            <a:r>
              <a:rPr lang="en" sz="2000">
                <a:solidFill>
                  <a:schemeClr val="dk1"/>
                </a:solidFill>
                <a:latin typeface="Roboto"/>
                <a:ea typeface="Roboto"/>
                <a:cs typeface="Roboto"/>
                <a:sym typeface="Roboto"/>
              </a:rPr>
              <a:t>Width of bunch along the length</a:t>
            </a:r>
            <a:endParaRPr sz="2000">
              <a:solidFill>
                <a:schemeClr val="dk1"/>
              </a:solidFill>
              <a:latin typeface="Roboto"/>
              <a:ea typeface="Roboto"/>
              <a:cs typeface="Roboto"/>
              <a:sym typeface="Roboto"/>
            </a:endParaRPr>
          </a:p>
          <a:p>
            <a:pPr marL="914400" lvl="1" indent="-355600" algn="l" rtl="0">
              <a:lnSpc>
                <a:spcPct val="90000"/>
              </a:lnSpc>
              <a:spcBef>
                <a:spcPts val="0"/>
              </a:spcBef>
              <a:spcAft>
                <a:spcPts val="0"/>
              </a:spcAft>
              <a:buClr>
                <a:schemeClr val="dk1"/>
              </a:buClr>
              <a:buSzPts val="2000"/>
              <a:buFont typeface="Roboto"/>
              <a:buChar char="○"/>
            </a:pPr>
            <a:r>
              <a:rPr lang="en" sz="2000">
                <a:solidFill>
                  <a:schemeClr val="dk1"/>
                </a:solidFill>
                <a:latin typeface="Roboto"/>
                <a:ea typeface="Roboto"/>
                <a:cs typeface="Roboto"/>
                <a:sym typeface="Roboto"/>
              </a:rPr>
              <a:t>Later times → higher density → more focused</a:t>
            </a:r>
            <a:endParaRPr sz="2000">
              <a:solidFill>
                <a:schemeClr val="dk1"/>
              </a:solidFill>
              <a:latin typeface="Roboto"/>
              <a:ea typeface="Roboto"/>
              <a:cs typeface="Roboto"/>
              <a:sym typeface="Roboto"/>
            </a:endParaRPr>
          </a:p>
          <a:p>
            <a:pPr marL="1371600" lvl="2" indent="-355600" algn="l" rtl="0">
              <a:lnSpc>
                <a:spcPct val="90000"/>
              </a:lnSpc>
              <a:spcBef>
                <a:spcPts val="0"/>
              </a:spcBef>
              <a:spcAft>
                <a:spcPts val="0"/>
              </a:spcAft>
              <a:buClr>
                <a:schemeClr val="dk1"/>
              </a:buClr>
              <a:buSzPts val="2000"/>
              <a:buFont typeface="Roboto"/>
              <a:buChar char="■"/>
            </a:pPr>
            <a:r>
              <a:rPr lang="en" sz="2000">
                <a:solidFill>
                  <a:schemeClr val="dk1"/>
                </a:solidFill>
                <a:latin typeface="Roboto"/>
                <a:ea typeface="Roboto"/>
                <a:cs typeface="Roboto"/>
                <a:sym typeface="Roboto"/>
              </a:rPr>
              <a:t>One event at a time</a:t>
            </a:r>
            <a:endParaRPr sz="2000">
              <a:solidFill>
                <a:schemeClr val="dk1"/>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5"/>
          <p:cNvSpPr txBox="1">
            <a:spLocks noGrp="1"/>
          </p:cNvSpPr>
          <p:nvPr>
            <p:ph type="ctrTitle"/>
          </p:nvPr>
        </p:nvSpPr>
        <p:spPr>
          <a:xfrm>
            <a:off x="1196600" y="140698"/>
            <a:ext cx="6858000" cy="5550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Examining Beam Center</a:t>
            </a:r>
            <a:endParaRPr/>
          </a:p>
        </p:txBody>
      </p:sp>
      <p:pic>
        <p:nvPicPr>
          <p:cNvPr id="344" name="Google Shape;344;p35"/>
          <p:cNvPicPr preferRelativeResize="0"/>
          <p:nvPr/>
        </p:nvPicPr>
        <p:blipFill>
          <a:blip r:embed="rId3">
            <a:alphaModFix/>
          </a:blip>
          <a:stretch>
            <a:fillRect/>
          </a:stretch>
        </p:blipFill>
        <p:spPr>
          <a:xfrm>
            <a:off x="1587164" y="775100"/>
            <a:ext cx="5862526" cy="38754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36"/>
          <p:cNvSpPr txBox="1">
            <a:spLocks noGrp="1"/>
          </p:cNvSpPr>
          <p:nvPr>
            <p:ph type="ctrTitle"/>
          </p:nvPr>
        </p:nvSpPr>
        <p:spPr>
          <a:xfrm>
            <a:off x="0" y="-98276"/>
            <a:ext cx="6858000" cy="9189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Conclusions/Next Steps</a:t>
            </a:r>
            <a:endParaRPr/>
          </a:p>
        </p:txBody>
      </p:sp>
      <p:sp>
        <p:nvSpPr>
          <p:cNvPr id="350" name="Google Shape;350;p36"/>
          <p:cNvSpPr txBox="1">
            <a:spLocks noGrp="1"/>
          </p:cNvSpPr>
          <p:nvPr>
            <p:ph type="subTitle" idx="1"/>
          </p:nvPr>
        </p:nvSpPr>
        <p:spPr>
          <a:xfrm>
            <a:off x="151350" y="1242275"/>
            <a:ext cx="4474200" cy="1498800"/>
          </a:xfrm>
          <a:prstGeom prst="rect">
            <a:avLst/>
          </a:prstGeom>
        </p:spPr>
        <p:txBody>
          <a:bodyPr spcFirstLastPara="1" wrap="square" lIns="0" tIns="0" rIns="0" bIns="0" anchor="t" anchorCtr="0">
            <a:noAutofit/>
          </a:bodyPr>
          <a:lstStyle/>
          <a:p>
            <a:pPr marL="457200" lvl="0" indent="-355600" algn="l" rtl="0">
              <a:lnSpc>
                <a:spcPct val="115000"/>
              </a:lnSpc>
              <a:spcBef>
                <a:spcPts val="1400"/>
              </a:spcBef>
              <a:spcAft>
                <a:spcPts val="0"/>
              </a:spcAft>
              <a:buClr>
                <a:schemeClr val="accent1"/>
              </a:buClr>
              <a:buSzPts val="2000"/>
              <a:buFont typeface="Roboto"/>
              <a:buChar char="-"/>
            </a:pPr>
            <a:r>
              <a:rPr lang="en" sz="2000" b="0">
                <a:solidFill>
                  <a:schemeClr val="accent1"/>
                </a:solidFill>
                <a:latin typeface="Roboto"/>
                <a:ea typeface="Roboto"/>
                <a:cs typeface="Roboto"/>
                <a:sym typeface="Roboto"/>
              </a:rPr>
              <a:t>Clearly </a:t>
            </a:r>
            <a:r>
              <a:rPr lang="en" sz="2000">
                <a:solidFill>
                  <a:schemeClr val="accent1"/>
                </a:solidFill>
                <a:latin typeface="Roboto"/>
                <a:ea typeface="Roboto"/>
                <a:cs typeface="Roboto"/>
                <a:sym typeface="Roboto"/>
              </a:rPr>
              <a:t>saw focusing </a:t>
            </a:r>
            <a:r>
              <a:rPr lang="en" sz="2000" b="0">
                <a:solidFill>
                  <a:schemeClr val="accent1"/>
                </a:solidFill>
                <a:latin typeface="Roboto"/>
                <a:ea typeface="Roboto"/>
                <a:cs typeface="Roboto"/>
                <a:sym typeface="Roboto"/>
              </a:rPr>
              <a:t>w/increasing plasma density</a:t>
            </a:r>
            <a:endParaRPr sz="2000" b="0">
              <a:solidFill>
                <a:schemeClr val="accent1"/>
              </a:solidFill>
              <a:latin typeface="Roboto"/>
              <a:ea typeface="Roboto"/>
              <a:cs typeface="Roboto"/>
              <a:sym typeface="Roboto"/>
            </a:endParaRPr>
          </a:p>
          <a:p>
            <a:pPr marL="457200" lvl="0" indent="-355600" algn="l" rtl="0">
              <a:lnSpc>
                <a:spcPct val="115000"/>
              </a:lnSpc>
              <a:spcBef>
                <a:spcPts val="0"/>
              </a:spcBef>
              <a:spcAft>
                <a:spcPts val="0"/>
              </a:spcAft>
              <a:buClr>
                <a:schemeClr val="accent1"/>
              </a:buClr>
              <a:buSzPts val="2000"/>
              <a:buFont typeface="Roboto"/>
              <a:buChar char="-"/>
            </a:pPr>
            <a:r>
              <a:rPr lang="en" sz="2000" b="0">
                <a:solidFill>
                  <a:schemeClr val="accent1"/>
                </a:solidFill>
                <a:latin typeface="Roboto"/>
                <a:ea typeface="Roboto"/>
                <a:cs typeface="Roboto"/>
                <a:sym typeface="Roboto"/>
              </a:rPr>
              <a:t>Possible evidence of </a:t>
            </a:r>
            <a:r>
              <a:rPr lang="en" sz="2000">
                <a:solidFill>
                  <a:schemeClr val="accent1"/>
                </a:solidFill>
                <a:latin typeface="Roboto"/>
                <a:ea typeface="Roboto"/>
                <a:cs typeface="Roboto"/>
                <a:sym typeface="Roboto"/>
              </a:rPr>
              <a:t>bunch center over/under focusing</a:t>
            </a:r>
            <a:endParaRPr sz="2000">
              <a:solidFill>
                <a:schemeClr val="accent1"/>
              </a:solidFill>
              <a:latin typeface="Roboto"/>
              <a:ea typeface="Roboto"/>
              <a:cs typeface="Roboto"/>
              <a:sym typeface="Roboto"/>
            </a:endParaRPr>
          </a:p>
          <a:p>
            <a:pPr marL="457200" lvl="0" indent="-355600" algn="l" rtl="0">
              <a:lnSpc>
                <a:spcPct val="115000"/>
              </a:lnSpc>
              <a:spcBef>
                <a:spcPts val="0"/>
              </a:spcBef>
              <a:spcAft>
                <a:spcPts val="0"/>
              </a:spcAft>
              <a:buClr>
                <a:schemeClr val="accent1"/>
              </a:buClr>
              <a:buSzPts val="2000"/>
              <a:buFont typeface="Roboto"/>
              <a:buChar char="-"/>
            </a:pPr>
            <a:r>
              <a:rPr lang="en" sz="2000" b="0">
                <a:solidFill>
                  <a:schemeClr val="accent1"/>
                </a:solidFill>
                <a:latin typeface="Roboto"/>
                <a:ea typeface="Roboto"/>
                <a:cs typeface="Roboto"/>
                <a:sym typeface="Roboto"/>
              </a:rPr>
              <a:t>Another run in a few weeks, hopefully </a:t>
            </a:r>
            <a:r>
              <a:rPr lang="en" sz="2000">
                <a:solidFill>
                  <a:schemeClr val="accent1"/>
                </a:solidFill>
                <a:latin typeface="Roboto"/>
                <a:ea typeface="Roboto"/>
                <a:cs typeface="Roboto"/>
                <a:sym typeface="Roboto"/>
              </a:rPr>
              <a:t>more consistent beam!</a:t>
            </a:r>
            <a:endParaRPr sz="2000">
              <a:solidFill>
                <a:schemeClr val="accent1"/>
              </a:solidFill>
              <a:latin typeface="Roboto"/>
              <a:ea typeface="Roboto"/>
              <a:cs typeface="Roboto"/>
              <a:sym typeface="Roboto"/>
            </a:endParaRPr>
          </a:p>
          <a:p>
            <a:pPr marL="914400" lvl="1" indent="-355600" algn="l" rtl="0">
              <a:lnSpc>
                <a:spcPct val="115000"/>
              </a:lnSpc>
              <a:spcBef>
                <a:spcPts val="0"/>
              </a:spcBef>
              <a:spcAft>
                <a:spcPts val="0"/>
              </a:spcAft>
              <a:buClr>
                <a:schemeClr val="accent1"/>
              </a:buClr>
              <a:buSzPts val="2000"/>
              <a:buFont typeface="Roboto"/>
              <a:buChar char="-"/>
            </a:pPr>
            <a:r>
              <a:rPr lang="en" sz="2000">
                <a:solidFill>
                  <a:schemeClr val="accent1"/>
                </a:solidFill>
                <a:latin typeface="Roboto"/>
                <a:ea typeface="Roboto"/>
                <a:cs typeface="Roboto"/>
                <a:sym typeface="Roboto"/>
              </a:rPr>
              <a:t>See if transition is reproduced?</a:t>
            </a:r>
            <a:endParaRPr sz="2000">
              <a:solidFill>
                <a:schemeClr val="accent1"/>
              </a:solidFill>
              <a:latin typeface="Roboto"/>
              <a:ea typeface="Roboto"/>
              <a:cs typeface="Roboto"/>
              <a:sym typeface="Roboto"/>
            </a:endParaRPr>
          </a:p>
          <a:p>
            <a:pPr marL="457200" lvl="0" indent="-355600" algn="l" rtl="0">
              <a:lnSpc>
                <a:spcPct val="115000"/>
              </a:lnSpc>
              <a:spcBef>
                <a:spcPts val="0"/>
              </a:spcBef>
              <a:spcAft>
                <a:spcPts val="0"/>
              </a:spcAft>
              <a:buClr>
                <a:schemeClr val="accent1"/>
              </a:buClr>
              <a:buSzPts val="2000"/>
              <a:buFont typeface="Roboto"/>
              <a:buChar char="-"/>
            </a:pPr>
            <a:r>
              <a:rPr lang="en" sz="2000">
                <a:solidFill>
                  <a:schemeClr val="accent1"/>
                </a:solidFill>
                <a:latin typeface="Roboto"/>
                <a:ea typeface="Roboto"/>
                <a:cs typeface="Roboto"/>
                <a:sym typeface="Roboto"/>
              </a:rPr>
              <a:t>Simulations</a:t>
            </a:r>
            <a:r>
              <a:rPr lang="en" sz="2000" b="0">
                <a:solidFill>
                  <a:schemeClr val="accent1"/>
                </a:solidFill>
                <a:latin typeface="Roboto"/>
                <a:ea typeface="Roboto"/>
                <a:cs typeface="Roboto"/>
                <a:sym typeface="Roboto"/>
              </a:rPr>
              <a:t> of adiabatic focusing</a:t>
            </a:r>
            <a:endParaRPr sz="2000" b="0">
              <a:solidFill>
                <a:schemeClr val="accent1"/>
              </a:solidFill>
              <a:latin typeface="Roboto"/>
              <a:ea typeface="Roboto"/>
              <a:cs typeface="Roboto"/>
              <a:sym typeface="Roboto"/>
            </a:endParaRPr>
          </a:p>
        </p:txBody>
      </p:sp>
      <p:pic>
        <p:nvPicPr>
          <p:cNvPr id="351" name="Google Shape;351;p36"/>
          <p:cNvPicPr preferRelativeResize="0"/>
          <p:nvPr/>
        </p:nvPicPr>
        <p:blipFill rotWithShape="1">
          <a:blip r:embed="rId3">
            <a:alphaModFix/>
          </a:blip>
          <a:srcRect t="1739" r="19380"/>
          <a:stretch/>
        </p:blipFill>
        <p:spPr>
          <a:xfrm>
            <a:off x="4810025" y="1194200"/>
            <a:ext cx="4202940" cy="2933700"/>
          </a:xfrm>
          <a:prstGeom prst="rect">
            <a:avLst/>
          </a:prstGeom>
          <a:noFill/>
          <a:ln>
            <a:noFill/>
          </a:ln>
        </p:spPr>
      </p:pic>
      <p:sp>
        <p:nvSpPr>
          <p:cNvPr id="352" name="Google Shape;352;p36"/>
          <p:cNvSpPr txBox="1"/>
          <p:nvPr/>
        </p:nvSpPr>
        <p:spPr>
          <a:xfrm rot="1581147">
            <a:off x="7958710" y="2422406"/>
            <a:ext cx="433890" cy="110833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chemeClr val="accent1"/>
                </a:solidFill>
              </a:rPr>
              <a:t>?</a:t>
            </a:r>
            <a:endParaRPr sz="6000">
              <a:solidFill>
                <a:schemeClr val="accen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pic>
        <p:nvPicPr>
          <p:cNvPr id="357" name="Google Shape;357;p37"/>
          <p:cNvPicPr preferRelativeResize="0"/>
          <p:nvPr/>
        </p:nvPicPr>
        <p:blipFill>
          <a:blip r:embed="rId3">
            <a:alphaModFix/>
          </a:blip>
          <a:stretch>
            <a:fillRect/>
          </a:stretch>
        </p:blipFill>
        <p:spPr>
          <a:xfrm>
            <a:off x="3552783" y="0"/>
            <a:ext cx="3115691" cy="2334700"/>
          </a:xfrm>
          <a:prstGeom prst="rect">
            <a:avLst/>
          </a:prstGeom>
          <a:noFill/>
          <a:ln>
            <a:noFill/>
          </a:ln>
        </p:spPr>
      </p:pic>
      <p:pic>
        <p:nvPicPr>
          <p:cNvPr id="358" name="Google Shape;358;p37"/>
          <p:cNvPicPr preferRelativeResize="0"/>
          <p:nvPr/>
        </p:nvPicPr>
        <p:blipFill rotWithShape="1">
          <a:blip r:embed="rId4">
            <a:alphaModFix/>
          </a:blip>
          <a:srcRect l="12854" t="9053" b="3807"/>
          <a:stretch/>
        </p:blipFill>
        <p:spPr>
          <a:xfrm>
            <a:off x="0" y="0"/>
            <a:ext cx="3552776" cy="4737050"/>
          </a:xfrm>
          <a:prstGeom prst="rect">
            <a:avLst/>
          </a:prstGeom>
          <a:noFill/>
          <a:ln>
            <a:noFill/>
          </a:ln>
        </p:spPr>
      </p:pic>
      <p:pic>
        <p:nvPicPr>
          <p:cNvPr id="359" name="Google Shape;359;p37"/>
          <p:cNvPicPr preferRelativeResize="0"/>
          <p:nvPr/>
        </p:nvPicPr>
        <p:blipFill rotWithShape="1">
          <a:blip r:embed="rId5">
            <a:alphaModFix/>
          </a:blip>
          <a:srcRect r="12141"/>
          <a:stretch/>
        </p:blipFill>
        <p:spPr>
          <a:xfrm>
            <a:off x="6395725" y="0"/>
            <a:ext cx="2748275" cy="2334699"/>
          </a:xfrm>
          <a:prstGeom prst="rect">
            <a:avLst/>
          </a:prstGeom>
          <a:noFill/>
          <a:ln>
            <a:noFill/>
          </a:ln>
        </p:spPr>
      </p:pic>
      <p:pic>
        <p:nvPicPr>
          <p:cNvPr id="360" name="Google Shape;360;p37"/>
          <p:cNvPicPr preferRelativeResize="0"/>
          <p:nvPr/>
        </p:nvPicPr>
        <p:blipFill>
          <a:blip r:embed="rId6">
            <a:alphaModFix/>
          </a:blip>
          <a:stretch>
            <a:fillRect/>
          </a:stretch>
        </p:blipFill>
        <p:spPr>
          <a:xfrm>
            <a:off x="3552775" y="2334700"/>
            <a:ext cx="3411054" cy="2402352"/>
          </a:xfrm>
          <a:prstGeom prst="rect">
            <a:avLst/>
          </a:prstGeom>
          <a:noFill/>
          <a:ln>
            <a:noFill/>
          </a:ln>
        </p:spPr>
      </p:pic>
      <p:pic>
        <p:nvPicPr>
          <p:cNvPr id="361" name="Google Shape;361;p37"/>
          <p:cNvPicPr preferRelativeResize="0"/>
          <p:nvPr/>
        </p:nvPicPr>
        <p:blipFill rotWithShape="1">
          <a:blip r:embed="rId7">
            <a:alphaModFix/>
          </a:blip>
          <a:srcRect t="17695"/>
          <a:stretch/>
        </p:blipFill>
        <p:spPr>
          <a:xfrm>
            <a:off x="6963825" y="2334700"/>
            <a:ext cx="2180175" cy="2402350"/>
          </a:xfrm>
          <a:prstGeom prst="rect">
            <a:avLst/>
          </a:prstGeom>
          <a:noFill/>
          <a:ln>
            <a:noFill/>
          </a:ln>
        </p:spPr>
      </p:pic>
      <p:sp>
        <p:nvSpPr>
          <p:cNvPr id="362" name="Google Shape;362;p37"/>
          <p:cNvSpPr txBox="1"/>
          <p:nvPr/>
        </p:nvSpPr>
        <p:spPr>
          <a:xfrm>
            <a:off x="49400" y="208925"/>
            <a:ext cx="6290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363" name="Google Shape;363;p37"/>
          <p:cNvSpPr txBox="1">
            <a:spLocks noGrp="1"/>
          </p:cNvSpPr>
          <p:nvPr>
            <p:ph type="ctrTitle"/>
          </p:nvPr>
        </p:nvSpPr>
        <p:spPr>
          <a:xfrm>
            <a:off x="2941400" y="1930950"/>
            <a:ext cx="3847200" cy="640800"/>
          </a:xfrm>
          <a:prstGeom prst="rect">
            <a:avLst/>
          </a:prstGeom>
          <a:solidFill>
            <a:schemeClr val="lt1"/>
          </a:solidFill>
          <a:ln w="28575" cap="flat" cmpd="sng">
            <a:solidFill>
              <a:schemeClr val="accent1"/>
            </a:solidFill>
            <a:prstDash val="solid"/>
            <a:round/>
            <a:headEnd type="none" w="sm" len="sm"/>
            <a:tailEnd type="none" w="sm" len="sm"/>
          </a:ln>
        </p:spPr>
        <p:txBody>
          <a:bodyPr spcFirstLastPara="1" wrap="square" lIns="0" tIns="0" rIns="0" bIns="0" anchor="b" anchorCtr="0">
            <a:noAutofit/>
          </a:bodyPr>
          <a:lstStyle/>
          <a:p>
            <a:pPr marL="0" lvl="0" indent="0" algn="ctr" rtl="0">
              <a:spcBef>
                <a:spcPts val="0"/>
              </a:spcBef>
              <a:spcAft>
                <a:spcPts val="0"/>
              </a:spcAft>
              <a:buNone/>
            </a:pPr>
            <a:r>
              <a:rPr lang="en"/>
              <a:t>Thank you!!</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pic>
        <p:nvPicPr>
          <p:cNvPr id="368" name="Google Shape;368;p38"/>
          <p:cNvPicPr preferRelativeResize="0"/>
          <p:nvPr/>
        </p:nvPicPr>
        <p:blipFill>
          <a:blip r:embed="rId3">
            <a:alphaModFix/>
          </a:blip>
          <a:stretch>
            <a:fillRect/>
          </a:stretch>
        </p:blipFill>
        <p:spPr>
          <a:xfrm>
            <a:off x="306000" y="2525174"/>
            <a:ext cx="3874601" cy="2133350"/>
          </a:xfrm>
          <a:prstGeom prst="rect">
            <a:avLst/>
          </a:prstGeom>
          <a:noFill/>
          <a:ln>
            <a:noFill/>
          </a:ln>
        </p:spPr>
      </p:pic>
      <p:pic>
        <p:nvPicPr>
          <p:cNvPr id="369" name="Google Shape;369;p38"/>
          <p:cNvPicPr preferRelativeResize="0"/>
          <p:nvPr/>
        </p:nvPicPr>
        <p:blipFill rotWithShape="1">
          <a:blip r:embed="rId4">
            <a:alphaModFix/>
          </a:blip>
          <a:srcRect b="19289"/>
          <a:stretch/>
        </p:blipFill>
        <p:spPr>
          <a:xfrm>
            <a:off x="445725" y="855640"/>
            <a:ext cx="3536874" cy="916823"/>
          </a:xfrm>
          <a:prstGeom prst="rect">
            <a:avLst/>
          </a:prstGeom>
          <a:noFill/>
          <a:ln w="19050" cap="flat" cmpd="sng">
            <a:solidFill>
              <a:srgbClr val="FF0000"/>
            </a:solidFill>
            <a:prstDash val="solid"/>
            <a:round/>
            <a:headEnd type="none" w="sm" len="sm"/>
            <a:tailEnd type="none" w="sm" len="sm"/>
          </a:ln>
        </p:spPr>
      </p:pic>
      <p:sp>
        <p:nvSpPr>
          <p:cNvPr id="370" name="Google Shape;370;p38"/>
          <p:cNvSpPr txBox="1"/>
          <p:nvPr/>
        </p:nvSpPr>
        <p:spPr>
          <a:xfrm>
            <a:off x="445725" y="455450"/>
            <a:ext cx="3172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Beam Envelope Equation</a:t>
            </a:r>
            <a:endParaRPr/>
          </a:p>
        </p:txBody>
      </p:sp>
      <p:sp>
        <p:nvSpPr>
          <p:cNvPr id="371" name="Google Shape;371;p38"/>
          <p:cNvSpPr txBox="1"/>
          <p:nvPr/>
        </p:nvSpPr>
        <p:spPr>
          <a:xfrm>
            <a:off x="544850" y="2124975"/>
            <a:ext cx="5241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Evidence of AF during SMI</a:t>
            </a:r>
            <a:endParaRPr/>
          </a:p>
        </p:txBody>
      </p:sp>
      <p:pic>
        <p:nvPicPr>
          <p:cNvPr id="372" name="Google Shape;372;p38"/>
          <p:cNvPicPr preferRelativeResize="0"/>
          <p:nvPr/>
        </p:nvPicPr>
        <p:blipFill>
          <a:blip r:embed="rId5">
            <a:alphaModFix/>
          </a:blip>
          <a:stretch>
            <a:fillRect/>
          </a:stretch>
        </p:blipFill>
        <p:spPr>
          <a:xfrm>
            <a:off x="4239975" y="2236430"/>
            <a:ext cx="4904024" cy="2414149"/>
          </a:xfrm>
          <a:prstGeom prst="rect">
            <a:avLst/>
          </a:prstGeom>
          <a:noFill/>
          <a:ln>
            <a:noFill/>
          </a:ln>
        </p:spPr>
      </p:pic>
      <p:pic>
        <p:nvPicPr>
          <p:cNvPr id="373" name="Google Shape;373;p38"/>
          <p:cNvPicPr preferRelativeResize="0"/>
          <p:nvPr/>
        </p:nvPicPr>
        <p:blipFill>
          <a:blip r:embed="rId6">
            <a:alphaModFix/>
          </a:blip>
          <a:stretch>
            <a:fillRect/>
          </a:stretch>
        </p:blipFill>
        <p:spPr>
          <a:xfrm>
            <a:off x="4873500" y="153490"/>
            <a:ext cx="3172201" cy="232111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167" name="Google Shape;167;p24"/>
          <p:cNvPicPr preferRelativeResize="0"/>
          <p:nvPr/>
        </p:nvPicPr>
        <p:blipFill rotWithShape="1">
          <a:blip r:embed="rId3">
            <a:alphaModFix/>
          </a:blip>
          <a:srcRect l="8277" t="13043" r="5678"/>
          <a:stretch/>
        </p:blipFill>
        <p:spPr>
          <a:xfrm>
            <a:off x="6550805" y="3472574"/>
            <a:ext cx="2411887" cy="886052"/>
          </a:xfrm>
          <a:prstGeom prst="rect">
            <a:avLst/>
          </a:prstGeom>
          <a:noFill/>
          <a:ln>
            <a:noFill/>
          </a:ln>
        </p:spPr>
      </p:pic>
      <p:sp>
        <p:nvSpPr>
          <p:cNvPr id="168" name="Google Shape;168;p24"/>
          <p:cNvSpPr txBox="1">
            <a:spLocks noGrp="1"/>
          </p:cNvSpPr>
          <p:nvPr>
            <p:ph type="ctrTitle"/>
          </p:nvPr>
        </p:nvSpPr>
        <p:spPr>
          <a:xfrm>
            <a:off x="-772050" y="646025"/>
            <a:ext cx="6140400" cy="3078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latin typeface="Roboto"/>
                <a:ea typeface="Roboto"/>
                <a:cs typeface="Roboto"/>
                <a:sym typeface="Roboto"/>
              </a:rPr>
              <a:t>About AWAKE</a:t>
            </a:r>
            <a:endParaRPr>
              <a:latin typeface="Roboto"/>
              <a:ea typeface="Roboto"/>
              <a:cs typeface="Roboto"/>
              <a:sym typeface="Roboto"/>
            </a:endParaRPr>
          </a:p>
        </p:txBody>
      </p:sp>
      <p:sp>
        <p:nvSpPr>
          <p:cNvPr id="169" name="Google Shape;169;p24"/>
          <p:cNvSpPr/>
          <p:nvPr/>
        </p:nvSpPr>
        <p:spPr>
          <a:xfrm rot="5400000">
            <a:off x="206366" y="3110252"/>
            <a:ext cx="414900" cy="5148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24"/>
          <p:cNvSpPr txBox="1"/>
          <p:nvPr/>
        </p:nvSpPr>
        <p:spPr>
          <a:xfrm>
            <a:off x="435900" y="1057025"/>
            <a:ext cx="5982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71" name="Google Shape;171;p24"/>
          <p:cNvSpPr txBox="1"/>
          <p:nvPr/>
        </p:nvSpPr>
        <p:spPr>
          <a:xfrm>
            <a:off x="-385962" y="483350"/>
            <a:ext cx="7626300" cy="2221200"/>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endParaRPr sz="2100" b="1">
              <a:solidFill>
                <a:schemeClr val="dk1"/>
              </a:solidFill>
              <a:latin typeface="Roboto"/>
              <a:ea typeface="Roboto"/>
              <a:cs typeface="Roboto"/>
              <a:sym typeface="Roboto"/>
            </a:endParaRPr>
          </a:p>
          <a:p>
            <a:pPr marL="914400" lvl="1"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Proton-driven plasma wakefield accelerator</a:t>
            </a:r>
            <a:endParaRPr sz="1800">
              <a:solidFill>
                <a:schemeClr val="dk1"/>
              </a:solidFill>
              <a:latin typeface="Roboto"/>
              <a:ea typeface="Roboto"/>
              <a:cs typeface="Roboto"/>
              <a:sym typeface="Roboto"/>
            </a:endParaRPr>
          </a:p>
          <a:p>
            <a:pPr marL="914400" lvl="1"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Space-charge disturbance creates oscillations</a:t>
            </a:r>
            <a:endParaRPr sz="1800">
              <a:solidFill>
                <a:schemeClr val="dk1"/>
              </a:solidFill>
              <a:latin typeface="Roboto"/>
              <a:ea typeface="Roboto"/>
              <a:cs typeface="Roboto"/>
              <a:sym typeface="Roboto"/>
            </a:endParaRPr>
          </a:p>
          <a:p>
            <a:pPr marL="914400" lvl="1"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Bunch enters → become modulated/drives wakefields → witness bunch injected &amp; gets accelerated</a:t>
            </a:r>
            <a:endParaRPr sz="1800">
              <a:solidFill>
                <a:schemeClr val="dk1"/>
              </a:solidFill>
              <a:latin typeface="Roboto"/>
              <a:ea typeface="Roboto"/>
              <a:cs typeface="Roboto"/>
              <a:sym typeface="Roboto"/>
            </a:endParaRPr>
          </a:p>
          <a:p>
            <a:pPr marL="914400" lvl="1"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Modulation at plasma density ~10</a:t>
            </a:r>
            <a:r>
              <a:rPr lang="en" sz="1800" baseline="30000">
                <a:solidFill>
                  <a:schemeClr val="dk1"/>
                </a:solidFill>
                <a:latin typeface="Roboto"/>
                <a:ea typeface="Roboto"/>
                <a:cs typeface="Roboto"/>
                <a:sym typeface="Roboto"/>
              </a:rPr>
              <a:t>14</a:t>
            </a:r>
            <a:r>
              <a:rPr lang="en" sz="1800">
                <a:solidFill>
                  <a:schemeClr val="dk1"/>
                </a:solidFill>
                <a:latin typeface="Roboto"/>
                <a:ea typeface="Roboto"/>
                <a:cs typeface="Roboto"/>
                <a:sym typeface="Roboto"/>
              </a:rPr>
              <a:t> - 10</a:t>
            </a:r>
            <a:r>
              <a:rPr lang="en" sz="1800" baseline="30000">
                <a:solidFill>
                  <a:schemeClr val="dk1"/>
                </a:solidFill>
                <a:latin typeface="Roboto"/>
                <a:ea typeface="Roboto"/>
                <a:cs typeface="Roboto"/>
                <a:sym typeface="Roboto"/>
              </a:rPr>
              <a:t>15 </a:t>
            </a:r>
            <a:r>
              <a:rPr lang="en" sz="1800">
                <a:solidFill>
                  <a:schemeClr val="dk1"/>
                </a:solidFill>
                <a:latin typeface="Roboto"/>
                <a:ea typeface="Roboto"/>
                <a:cs typeface="Roboto"/>
                <a:sym typeface="Roboto"/>
              </a:rPr>
              <a:t>cm</a:t>
            </a:r>
            <a:r>
              <a:rPr lang="en" sz="1800" baseline="30000">
                <a:solidFill>
                  <a:schemeClr val="dk1"/>
                </a:solidFill>
                <a:latin typeface="Roboto"/>
                <a:ea typeface="Roboto"/>
                <a:cs typeface="Roboto"/>
                <a:sym typeface="Roboto"/>
              </a:rPr>
              <a:t>-3</a:t>
            </a:r>
            <a:endParaRPr sz="1900" baseline="30000">
              <a:solidFill>
                <a:schemeClr val="dk1"/>
              </a:solidFill>
              <a:latin typeface="Roboto"/>
              <a:ea typeface="Roboto"/>
              <a:cs typeface="Roboto"/>
              <a:sym typeface="Roboto"/>
            </a:endParaRPr>
          </a:p>
        </p:txBody>
      </p:sp>
      <p:pic>
        <p:nvPicPr>
          <p:cNvPr id="172" name="Google Shape;172;p24"/>
          <p:cNvPicPr preferRelativeResize="0"/>
          <p:nvPr/>
        </p:nvPicPr>
        <p:blipFill rotWithShape="1">
          <a:blip r:embed="rId3">
            <a:alphaModFix/>
          </a:blip>
          <a:srcRect l="8277" t="13043" r="5678"/>
          <a:stretch/>
        </p:blipFill>
        <p:spPr>
          <a:xfrm>
            <a:off x="6623755" y="1770174"/>
            <a:ext cx="2411887" cy="886052"/>
          </a:xfrm>
          <a:prstGeom prst="rect">
            <a:avLst/>
          </a:prstGeom>
          <a:noFill/>
          <a:ln>
            <a:noFill/>
          </a:ln>
        </p:spPr>
      </p:pic>
      <p:pic>
        <p:nvPicPr>
          <p:cNvPr id="173" name="Google Shape;173;p24"/>
          <p:cNvPicPr preferRelativeResize="0"/>
          <p:nvPr/>
        </p:nvPicPr>
        <p:blipFill rotWithShape="1">
          <a:blip r:embed="rId4">
            <a:alphaModFix/>
          </a:blip>
          <a:srcRect r="-6303"/>
          <a:stretch/>
        </p:blipFill>
        <p:spPr>
          <a:xfrm>
            <a:off x="6504712" y="212999"/>
            <a:ext cx="2739587" cy="740817"/>
          </a:xfrm>
          <a:prstGeom prst="rect">
            <a:avLst/>
          </a:prstGeom>
          <a:noFill/>
          <a:ln>
            <a:noFill/>
          </a:ln>
        </p:spPr>
      </p:pic>
      <p:sp>
        <p:nvSpPr>
          <p:cNvPr id="174" name="Google Shape;174;p24"/>
          <p:cNvSpPr/>
          <p:nvPr/>
        </p:nvSpPr>
        <p:spPr>
          <a:xfrm>
            <a:off x="7649101" y="992823"/>
            <a:ext cx="361200" cy="680700"/>
          </a:xfrm>
          <a:prstGeom prst="downArrow">
            <a:avLst>
              <a:gd name="adj1" fmla="val 50000"/>
              <a:gd name="adj2" fmla="val 50000"/>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5" name="Google Shape;175;p24"/>
          <p:cNvPicPr preferRelativeResize="0"/>
          <p:nvPr/>
        </p:nvPicPr>
        <p:blipFill rotWithShape="1">
          <a:blip r:embed="rId5">
            <a:alphaModFix/>
          </a:blip>
          <a:srcRect t="2542" b="40700"/>
          <a:stretch/>
        </p:blipFill>
        <p:spPr>
          <a:xfrm>
            <a:off x="435900" y="2697987"/>
            <a:ext cx="4823475" cy="1809538"/>
          </a:xfrm>
          <a:prstGeom prst="rect">
            <a:avLst/>
          </a:prstGeom>
          <a:noFill/>
          <a:ln>
            <a:noFill/>
          </a:ln>
        </p:spPr>
      </p:pic>
      <p:sp>
        <p:nvSpPr>
          <p:cNvPr id="176" name="Google Shape;176;p24"/>
          <p:cNvSpPr/>
          <p:nvPr/>
        </p:nvSpPr>
        <p:spPr>
          <a:xfrm>
            <a:off x="7634373" y="3558501"/>
            <a:ext cx="80100" cy="88500"/>
          </a:xfrm>
          <a:prstGeom prst="ellipse">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4"/>
          <p:cNvSpPr/>
          <p:nvPr/>
        </p:nvSpPr>
        <p:spPr>
          <a:xfrm>
            <a:off x="7515233" y="3609581"/>
            <a:ext cx="114300" cy="113400"/>
          </a:xfrm>
          <a:prstGeom prst="ellipse">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4"/>
          <p:cNvSpPr/>
          <p:nvPr/>
        </p:nvSpPr>
        <p:spPr>
          <a:xfrm>
            <a:off x="7554949" y="3558501"/>
            <a:ext cx="80100" cy="88500"/>
          </a:xfrm>
          <a:prstGeom prst="ellipse">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4"/>
          <p:cNvSpPr/>
          <p:nvPr/>
        </p:nvSpPr>
        <p:spPr>
          <a:xfrm>
            <a:off x="7594250" y="3685515"/>
            <a:ext cx="80100" cy="88500"/>
          </a:xfrm>
          <a:prstGeom prst="ellipse">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4"/>
          <p:cNvSpPr/>
          <p:nvPr/>
        </p:nvSpPr>
        <p:spPr>
          <a:xfrm>
            <a:off x="7515225" y="3623745"/>
            <a:ext cx="80100" cy="88500"/>
          </a:xfrm>
          <a:prstGeom prst="ellipse">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4"/>
          <p:cNvSpPr/>
          <p:nvPr/>
        </p:nvSpPr>
        <p:spPr>
          <a:xfrm>
            <a:off x="7634373" y="3777766"/>
            <a:ext cx="80100" cy="88500"/>
          </a:xfrm>
          <a:prstGeom prst="ellipse">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4"/>
          <p:cNvSpPr/>
          <p:nvPr/>
        </p:nvSpPr>
        <p:spPr>
          <a:xfrm>
            <a:off x="7554949" y="3777766"/>
            <a:ext cx="80100" cy="88500"/>
          </a:xfrm>
          <a:prstGeom prst="ellipse">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83" name="Google Shape;183;p24"/>
          <p:cNvCxnSpPr/>
          <p:nvPr/>
        </p:nvCxnSpPr>
        <p:spPr>
          <a:xfrm rot="10800000" flipH="1">
            <a:off x="6550800" y="4416263"/>
            <a:ext cx="1491300" cy="8700"/>
          </a:xfrm>
          <a:prstGeom prst="straightConnector1">
            <a:avLst/>
          </a:prstGeom>
          <a:noFill/>
          <a:ln w="28575" cap="flat" cmpd="sng">
            <a:solidFill>
              <a:srgbClr val="FF9900"/>
            </a:solidFill>
            <a:prstDash val="solid"/>
            <a:round/>
            <a:headEnd type="none" w="med" len="med"/>
            <a:tailEnd type="triangle" w="med" len="med"/>
          </a:ln>
        </p:spPr>
      </p:cxnSp>
      <p:sp>
        <p:nvSpPr>
          <p:cNvPr id="184" name="Google Shape;184;p24"/>
          <p:cNvSpPr/>
          <p:nvPr/>
        </p:nvSpPr>
        <p:spPr>
          <a:xfrm>
            <a:off x="7617176" y="2704547"/>
            <a:ext cx="361200" cy="680700"/>
          </a:xfrm>
          <a:prstGeom prst="downArrow">
            <a:avLst>
              <a:gd name="adj1" fmla="val 50000"/>
              <a:gd name="adj2" fmla="val 50000"/>
            </a:avLst>
          </a:prstGeom>
          <a:solidFill>
            <a:srgbClr val="F1C232"/>
          </a:solidFill>
          <a:ln w="9525" cap="flat" cmpd="sng">
            <a:solidFill>
              <a:srgbClr val="2F2F2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5"/>
          <p:cNvSpPr txBox="1">
            <a:spLocks noGrp="1"/>
          </p:cNvSpPr>
          <p:nvPr>
            <p:ph type="ctrTitle"/>
          </p:nvPr>
        </p:nvSpPr>
        <p:spPr>
          <a:xfrm>
            <a:off x="1196600" y="-66401"/>
            <a:ext cx="6858000" cy="81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Adiabatic Focusing</a:t>
            </a:r>
            <a:endParaRPr/>
          </a:p>
        </p:txBody>
      </p:sp>
      <p:pic>
        <p:nvPicPr>
          <p:cNvPr id="190" name="Google Shape;190;p25"/>
          <p:cNvPicPr preferRelativeResize="0"/>
          <p:nvPr/>
        </p:nvPicPr>
        <p:blipFill>
          <a:blip r:embed="rId3">
            <a:alphaModFix/>
          </a:blip>
          <a:stretch>
            <a:fillRect/>
          </a:stretch>
        </p:blipFill>
        <p:spPr>
          <a:xfrm>
            <a:off x="1469527" y="2705065"/>
            <a:ext cx="6228891" cy="1699585"/>
          </a:xfrm>
          <a:prstGeom prst="rect">
            <a:avLst/>
          </a:prstGeom>
          <a:noFill/>
          <a:ln>
            <a:noFill/>
          </a:ln>
        </p:spPr>
      </p:pic>
      <p:sp>
        <p:nvSpPr>
          <p:cNvPr id="191" name="Google Shape;191;p25"/>
          <p:cNvSpPr txBox="1"/>
          <p:nvPr/>
        </p:nvSpPr>
        <p:spPr>
          <a:xfrm>
            <a:off x="61625" y="941313"/>
            <a:ext cx="8776500" cy="1500600"/>
          </a:xfrm>
          <a:prstGeom prst="rect">
            <a:avLst/>
          </a:prstGeom>
          <a:noFill/>
          <a:ln>
            <a:noFill/>
          </a:ln>
        </p:spPr>
        <p:txBody>
          <a:bodyPr spcFirstLastPara="1" wrap="square" lIns="91425" tIns="91425" rIns="91425" bIns="91425" anchor="t" anchorCtr="0">
            <a:spAutoFit/>
          </a:bodyPr>
          <a:lstStyle/>
          <a:p>
            <a:pPr marL="457200" lvl="0" indent="-349250" algn="l" rtl="0">
              <a:lnSpc>
                <a:spcPct val="90000"/>
              </a:lnSpc>
              <a:spcBef>
                <a:spcPts val="0"/>
              </a:spcBef>
              <a:spcAft>
                <a:spcPts val="0"/>
              </a:spcAft>
              <a:buClr>
                <a:schemeClr val="dk1"/>
              </a:buClr>
              <a:buSzPts val="1900"/>
              <a:buFont typeface="Roboto"/>
              <a:buChar char="●"/>
            </a:pPr>
            <a:r>
              <a:rPr lang="en" sz="1900" b="1">
                <a:solidFill>
                  <a:schemeClr val="dk1"/>
                </a:solidFill>
                <a:latin typeface="Roboto"/>
                <a:ea typeface="Roboto"/>
                <a:cs typeface="Roboto"/>
                <a:sym typeface="Roboto"/>
              </a:rPr>
              <a:t>Dominant Effect in Low Density Plasma</a:t>
            </a:r>
            <a:endParaRPr sz="1900">
              <a:solidFill>
                <a:schemeClr val="dk1"/>
              </a:solidFill>
              <a:latin typeface="Roboto"/>
              <a:ea typeface="Roboto"/>
              <a:cs typeface="Roboto"/>
              <a:sym typeface="Roboto"/>
            </a:endParaRPr>
          </a:p>
          <a:p>
            <a:pPr marL="914400" lvl="1"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Before high density self modulation ~10</a:t>
            </a:r>
            <a:r>
              <a:rPr lang="en" sz="1900" baseline="30000">
                <a:solidFill>
                  <a:schemeClr val="dk1"/>
                </a:solidFill>
                <a:latin typeface="Roboto"/>
                <a:ea typeface="Roboto"/>
                <a:cs typeface="Roboto"/>
                <a:sym typeface="Roboto"/>
              </a:rPr>
              <a:t>12  </a:t>
            </a:r>
            <a:r>
              <a:rPr lang="en" sz="1900">
                <a:solidFill>
                  <a:schemeClr val="dk1"/>
                </a:solidFill>
                <a:latin typeface="Roboto"/>
                <a:ea typeface="Roboto"/>
                <a:cs typeface="Roboto"/>
                <a:sym typeface="Roboto"/>
              </a:rPr>
              <a:t>cm</a:t>
            </a:r>
            <a:r>
              <a:rPr lang="en" sz="1900" baseline="30000">
                <a:solidFill>
                  <a:schemeClr val="dk1"/>
                </a:solidFill>
                <a:latin typeface="Roboto"/>
                <a:ea typeface="Roboto"/>
                <a:cs typeface="Roboto"/>
                <a:sym typeface="Roboto"/>
              </a:rPr>
              <a:t>-3</a:t>
            </a:r>
            <a:endParaRPr sz="1900" baseline="30000">
              <a:solidFill>
                <a:schemeClr val="dk1"/>
              </a:solidFill>
              <a:latin typeface="Roboto"/>
              <a:ea typeface="Roboto"/>
              <a:cs typeface="Roboto"/>
              <a:sym typeface="Roboto"/>
            </a:endParaRPr>
          </a:p>
          <a:p>
            <a:pPr marL="914400" lvl="1"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Plasma electrons compensate for radial E-field of relativistic P bunch</a:t>
            </a:r>
            <a:endParaRPr sz="1900">
              <a:solidFill>
                <a:schemeClr val="dk1"/>
              </a:solidFill>
              <a:latin typeface="Roboto"/>
              <a:ea typeface="Roboto"/>
              <a:cs typeface="Roboto"/>
              <a:sym typeface="Roboto"/>
            </a:endParaRPr>
          </a:p>
          <a:p>
            <a:pPr marL="1371600" lvl="2"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Leaves magnetic field, concentrates the bunch</a:t>
            </a:r>
            <a:endParaRPr sz="1900">
              <a:solidFill>
                <a:schemeClr val="dk1"/>
              </a:solidFill>
              <a:latin typeface="Roboto"/>
              <a:ea typeface="Roboto"/>
              <a:cs typeface="Roboto"/>
              <a:sym typeface="Roboto"/>
            </a:endParaRPr>
          </a:p>
          <a:p>
            <a:pPr marL="914400" lvl="1"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Bunch “self-focuses” uniformly </a:t>
            </a:r>
            <a:endParaRPr sz="1900">
              <a:solidFill>
                <a:schemeClr val="dk1"/>
              </a:solidFill>
              <a:latin typeface="Roboto"/>
              <a:ea typeface="Roboto"/>
              <a:cs typeface="Roboto"/>
              <a:sym typeface="Roboto"/>
            </a:endParaRPr>
          </a:p>
        </p:txBody>
      </p:sp>
      <p:sp>
        <p:nvSpPr>
          <p:cNvPr id="192" name="Google Shape;192;p25"/>
          <p:cNvSpPr/>
          <p:nvPr/>
        </p:nvSpPr>
        <p:spPr>
          <a:xfrm>
            <a:off x="1077137" y="2586575"/>
            <a:ext cx="683400" cy="780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5"/>
          <p:cNvSpPr/>
          <p:nvPr/>
        </p:nvSpPr>
        <p:spPr>
          <a:xfrm>
            <a:off x="7264013" y="2242979"/>
            <a:ext cx="683400" cy="7800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6"/>
          <p:cNvSpPr txBox="1">
            <a:spLocks noGrp="1"/>
          </p:cNvSpPr>
          <p:nvPr>
            <p:ph type="ctrTitle"/>
          </p:nvPr>
        </p:nvSpPr>
        <p:spPr>
          <a:xfrm>
            <a:off x="-61475" y="134300"/>
            <a:ext cx="6057300" cy="5550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Expectations/Goals</a:t>
            </a:r>
            <a:endParaRPr/>
          </a:p>
        </p:txBody>
      </p:sp>
      <p:sp>
        <p:nvSpPr>
          <p:cNvPr id="199" name="Google Shape;199;p26"/>
          <p:cNvSpPr txBox="1"/>
          <p:nvPr/>
        </p:nvSpPr>
        <p:spPr>
          <a:xfrm>
            <a:off x="0" y="654450"/>
            <a:ext cx="5023500" cy="3606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endParaRPr sz="1900">
              <a:solidFill>
                <a:schemeClr val="dk1"/>
              </a:solidFill>
              <a:latin typeface="Roboto"/>
              <a:ea typeface="Roboto"/>
              <a:cs typeface="Roboto"/>
              <a:sym typeface="Roboto"/>
            </a:endParaRPr>
          </a:p>
          <a:p>
            <a:pPr marL="457200" lvl="0"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Observe</a:t>
            </a:r>
            <a:r>
              <a:rPr lang="en" sz="1900" b="1">
                <a:solidFill>
                  <a:schemeClr val="dk1"/>
                </a:solidFill>
                <a:latin typeface="Roboto"/>
                <a:ea typeface="Roboto"/>
                <a:cs typeface="Roboto"/>
                <a:sym typeface="Roboto"/>
              </a:rPr>
              <a:t> gradual transition</a:t>
            </a:r>
            <a:r>
              <a:rPr lang="en" sz="1900">
                <a:solidFill>
                  <a:schemeClr val="dk1"/>
                </a:solidFill>
                <a:latin typeface="Roboto"/>
                <a:ea typeface="Roboto"/>
                <a:cs typeface="Roboto"/>
                <a:sym typeface="Roboto"/>
              </a:rPr>
              <a:t> from unfocused (no plasma) to self modulation</a:t>
            </a:r>
            <a:endParaRPr sz="1900">
              <a:solidFill>
                <a:schemeClr val="dk1"/>
              </a:solidFill>
              <a:latin typeface="Roboto"/>
              <a:ea typeface="Roboto"/>
              <a:cs typeface="Roboto"/>
              <a:sym typeface="Roboto"/>
            </a:endParaRPr>
          </a:p>
          <a:p>
            <a:pPr marL="914400" lvl="1"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Get </a:t>
            </a:r>
            <a:r>
              <a:rPr lang="en" sz="1900" b="1">
                <a:solidFill>
                  <a:schemeClr val="dk1"/>
                </a:solidFill>
                <a:latin typeface="Roboto"/>
                <a:ea typeface="Roboto"/>
                <a:cs typeface="Roboto"/>
                <a:sym typeface="Roboto"/>
              </a:rPr>
              <a:t>sufficient data</a:t>
            </a:r>
            <a:r>
              <a:rPr lang="en" sz="1900">
                <a:solidFill>
                  <a:schemeClr val="dk1"/>
                </a:solidFill>
                <a:latin typeface="Roboto"/>
                <a:ea typeface="Roboto"/>
                <a:cs typeface="Roboto"/>
                <a:sym typeface="Roboto"/>
              </a:rPr>
              <a:t> at intermediate plasma densities</a:t>
            </a:r>
            <a:endParaRPr sz="1900" b="1">
              <a:solidFill>
                <a:schemeClr val="dk1"/>
              </a:solidFill>
              <a:latin typeface="Roboto"/>
              <a:ea typeface="Roboto"/>
              <a:cs typeface="Roboto"/>
              <a:sym typeface="Roboto"/>
            </a:endParaRPr>
          </a:p>
          <a:p>
            <a:pPr marL="457200" lvl="0" indent="0" algn="l" rtl="0">
              <a:lnSpc>
                <a:spcPct val="90000"/>
              </a:lnSpc>
              <a:spcBef>
                <a:spcPts val="0"/>
              </a:spcBef>
              <a:spcAft>
                <a:spcPts val="0"/>
              </a:spcAft>
              <a:buNone/>
            </a:pPr>
            <a:endParaRPr sz="1900" b="1">
              <a:solidFill>
                <a:schemeClr val="dk1"/>
              </a:solidFill>
              <a:latin typeface="Roboto"/>
              <a:ea typeface="Roboto"/>
              <a:cs typeface="Roboto"/>
              <a:sym typeface="Roboto"/>
            </a:endParaRPr>
          </a:p>
          <a:p>
            <a:pPr marL="457200" lvl="0" indent="-349250" algn="l" rtl="0">
              <a:lnSpc>
                <a:spcPct val="90000"/>
              </a:lnSpc>
              <a:spcBef>
                <a:spcPts val="0"/>
              </a:spcBef>
              <a:spcAft>
                <a:spcPts val="0"/>
              </a:spcAft>
              <a:buClr>
                <a:schemeClr val="dk1"/>
              </a:buClr>
              <a:buSzPts val="1900"/>
              <a:buFont typeface="Roboto"/>
              <a:buChar char="●"/>
            </a:pPr>
            <a:r>
              <a:rPr lang="en" sz="1900" b="1">
                <a:solidFill>
                  <a:schemeClr val="dk1"/>
                </a:solidFill>
                <a:latin typeface="Roboto"/>
                <a:ea typeface="Roboto"/>
                <a:cs typeface="Roboto"/>
                <a:sym typeface="Roboto"/>
              </a:rPr>
              <a:t>Transverse size decreasing</a:t>
            </a:r>
            <a:r>
              <a:rPr lang="en" sz="1900">
                <a:solidFill>
                  <a:schemeClr val="dk1"/>
                </a:solidFill>
                <a:latin typeface="Roboto"/>
                <a:ea typeface="Roboto"/>
                <a:cs typeface="Roboto"/>
                <a:sym typeface="Roboto"/>
              </a:rPr>
              <a:t> as plasma density increases</a:t>
            </a:r>
            <a:endParaRPr sz="1900">
              <a:solidFill>
                <a:schemeClr val="dk1"/>
              </a:solidFill>
              <a:latin typeface="Roboto"/>
              <a:ea typeface="Roboto"/>
              <a:cs typeface="Roboto"/>
              <a:sym typeface="Roboto"/>
            </a:endParaRPr>
          </a:p>
          <a:p>
            <a:pPr marL="0" lvl="0" indent="0" algn="l" rtl="0">
              <a:lnSpc>
                <a:spcPct val="90000"/>
              </a:lnSpc>
              <a:spcBef>
                <a:spcPts val="0"/>
              </a:spcBef>
              <a:spcAft>
                <a:spcPts val="0"/>
              </a:spcAft>
              <a:buNone/>
            </a:pPr>
            <a:endParaRPr sz="1900">
              <a:solidFill>
                <a:schemeClr val="dk1"/>
              </a:solidFill>
              <a:latin typeface="Roboto"/>
              <a:ea typeface="Roboto"/>
              <a:cs typeface="Roboto"/>
              <a:sym typeface="Roboto"/>
            </a:endParaRPr>
          </a:p>
          <a:p>
            <a:pPr marL="457200" lvl="0"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Potential patterns - </a:t>
            </a:r>
            <a:r>
              <a:rPr lang="en" sz="1900" b="1">
                <a:solidFill>
                  <a:schemeClr val="dk1"/>
                </a:solidFill>
                <a:latin typeface="Roboto"/>
                <a:ea typeface="Roboto"/>
                <a:cs typeface="Roboto"/>
                <a:sym typeface="Roboto"/>
              </a:rPr>
              <a:t>beam waist/center</a:t>
            </a:r>
            <a:endParaRPr sz="1900" b="1">
              <a:solidFill>
                <a:schemeClr val="dk1"/>
              </a:solidFill>
              <a:latin typeface="Roboto"/>
              <a:ea typeface="Roboto"/>
              <a:cs typeface="Roboto"/>
              <a:sym typeface="Roboto"/>
            </a:endParaRPr>
          </a:p>
          <a:p>
            <a:pPr marL="457200" lvl="0" indent="0" algn="l" rtl="0">
              <a:lnSpc>
                <a:spcPct val="90000"/>
              </a:lnSpc>
              <a:spcBef>
                <a:spcPts val="0"/>
              </a:spcBef>
              <a:spcAft>
                <a:spcPts val="0"/>
              </a:spcAft>
              <a:buNone/>
            </a:pPr>
            <a:endParaRPr sz="1900" b="1">
              <a:solidFill>
                <a:schemeClr val="dk1"/>
              </a:solidFill>
              <a:latin typeface="Roboto"/>
              <a:ea typeface="Roboto"/>
              <a:cs typeface="Roboto"/>
              <a:sym typeface="Roboto"/>
            </a:endParaRPr>
          </a:p>
          <a:p>
            <a:pPr marL="0" lvl="0" indent="0" algn="l" rtl="0">
              <a:lnSpc>
                <a:spcPct val="90000"/>
              </a:lnSpc>
              <a:spcBef>
                <a:spcPts val="0"/>
              </a:spcBef>
              <a:spcAft>
                <a:spcPts val="0"/>
              </a:spcAft>
              <a:buNone/>
            </a:pPr>
            <a:endParaRPr sz="1900">
              <a:solidFill>
                <a:schemeClr val="dk1"/>
              </a:solidFill>
              <a:latin typeface="Roboto"/>
              <a:ea typeface="Roboto"/>
              <a:cs typeface="Roboto"/>
              <a:sym typeface="Roboto"/>
            </a:endParaRPr>
          </a:p>
        </p:txBody>
      </p:sp>
      <p:cxnSp>
        <p:nvCxnSpPr>
          <p:cNvPr id="200" name="Google Shape;200;p26"/>
          <p:cNvCxnSpPr/>
          <p:nvPr/>
        </p:nvCxnSpPr>
        <p:spPr>
          <a:xfrm flipH="1">
            <a:off x="5195438" y="2045415"/>
            <a:ext cx="2400" cy="1047600"/>
          </a:xfrm>
          <a:prstGeom prst="straightConnector1">
            <a:avLst/>
          </a:prstGeom>
          <a:noFill/>
          <a:ln w="38100" cap="flat" cmpd="sng">
            <a:solidFill>
              <a:schemeClr val="accent1"/>
            </a:solidFill>
            <a:prstDash val="solid"/>
            <a:round/>
            <a:headEnd type="stealth" w="med" len="med"/>
            <a:tailEnd type="stealth" w="med" len="med"/>
          </a:ln>
        </p:spPr>
      </p:cxnSp>
      <p:cxnSp>
        <p:nvCxnSpPr>
          <p:cNvPr id="201" name="Google Shape;201;p26"/>
          <p:cNvCxnSpPr/>
          <p:nvPr/>
        </p:nvCxnSpPr>
        <p:spPr>
          <a:xfrm rot="10800000" flipH="1">
            <a:off x="5352525" y="1905888"/>
            <a:ext cx="3669300" cy="22200"/>
          </a:xfrm>
          <a:prstGeom prst="straightConnector1">
            <a:avLst/>
          </a:prstGeom>
          <a:noFill/>
          <a:ln w="38100" cap="flat" cmpd="sng">
            <a:solidFill>
              <a:schemeClr val="accent1"/>
            </a:solidFill>
            <a:prstDash val="solid"/>
            <a:round/>
            <a:headEnd type="stealth" w="med" len="med"/>
            <a:tailEnd type="stealth" w="med" len="med"/>
          </a:ln>
        </p:spPr>
      </p:cxnSp>
      <p:sp>
        <p:nvSpPr>
          <p:cNvPr id="202" name="Google Shape;202;p26"/>
          <p:cNvSpPr txBox="1"/>
          <p:nvPr/>
        </p:nvSpPr>
        <p:spPr>
          <a:xfrm>
            <a:off x="4877775" y="2975116"/>
            <a:ext cx="15213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1"/>
                </a:solidFill>
              </a:rPr>
              <a:t>Transverse</a:t>
            </a:r>
            <a:endParaRPr>
              <a:solidFill>
                <a:schemeClr val="accent1"/>
              </a:solidFill>
            </a:endParaRPr>
          </a:p>
          <a:p>
            <a:pPr marL="0" lvl="0" indent="0" algn="l" rtl="0">
              <a:spcBef>
                <a:spcPts val="0"/>
              </a:spcBef>
              <a:spcAft>
                <a:spcPts val="0"/>
              </a:spcAft>
              <a:buNone/>
            </a:pPr>
            <a:r>
              <a:rPr lang="en">
                <a:solidFill>
                  <a:schemeClr val="accent1"/>
                </a:solidFill>
              </a:rPr>
              <a:t>(width)</a:t>
            </a:r>
            <a:endParaRPr>
              <a:solidFill>
                <a:schemeClr val="accent1"/>
              </a:solidFill>
            </a:endParaRPr>
          </a:p>
        </p:txBody>
      </p:sp>
      <p:sp>
        <p:nvSpPr>
          <p:cNvPr id="203" name="Google Shape;203;p26"/>
          <p:cNvSpPr txBox="1"/>
          <p:nvPr/>
        </p:nvSpPr>
        <p:spPr>
          <a:xfrm>
            <a:off x="6160258" y="1194201"/>
            <a:ext cx="22626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solidFill>
                <a:srgbClr val="CC0000"/>
              </a:solidFill>
            </a:endParaRPr>
          </a:p>
          <a:p>
            <a:pPr marL="0" lvl="0" indent="0" algn="l" rtl="0">
              <a:spcBef>
                <a:spcPts val="0"/>
              </a:spcBef>
              <a:spcAft>
                <a:spcPts val="0"/>
              </a:spcAft>
              <a:buNone/>
            </a:pPr>
            <a:r>
              <a:rPr lang="en">
                <a:solidFill>
                  <a:schemeClr val="accent1"/>
                </a:solidFill>
              </a:rPr>
              <a:t>Longitudinal (length)</a:t>
            </a:r>
            <a:endParaRPr>
              <a:solidFill>
                <a:schemeClr val="accent1"/>
              </a:solidFill>
            </a:endParaRPr>
          </a:p>
        </p:txBody>
      </p:sp>
      <p:sp>
        <p:nvSpPr>
          <p:cNvPr id="204" name="Google Shape;204;p26"/>
          <p:cNvSpPr/>
          <p:nvPr/>
        </p:nvSpPr>
        <p:spPr>
          <a:xfrm>
            <a:off x="5256069" y="2146590"/>
            <a:ext cx="3862200" cy="765300"/>
          </a:xfrm>
          <a:prstGeom prst="ellipse">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05" name="Google Shape;205;p26"/>
          <p:cNvCxnSpPr/>
          <p:nvPr/>
        </p:nvCxnSpPr>
        <p:spPr>
          <a:xfrm rot="10800000" flipH="1">
            <a:off x="6160254" y="2518153"/>
            <a:ext cx="2957400" cy="21900"/>
          </a:xfrm>
          <a:prstGeom prst="straightConnector1">
            <a:avLst/>
          </a:prstGeom>
          <a:noFill/>
          <a:ln w="28575" cap="flat" cmpd="sng">
            <a:solidFill>
              <a:srgbClr val="0000FF"/>
            </a:solidFill>
            <a:prstDash val="dash"/>
            <a:round/>
            <a:headEnd type="none" w="med" len="med"/>
            <a:tailEnd type="stealth" w="med" len="med"/>
          </a:ln>
        </p:spPr>
      </p:cxnSp>
      <p:sp>
        <p:nvSpPr>
          <p:cNvPr id="206" name="Google Shape;206;p26"/>
          <p:cNvSpPr txBox="1"/>
          <p:nvPr/>
        </p:nvSpPr>
        <p:spPr>
          <a:xfrm>
            <a:off x="6353448" y="2170740"/>
            <a:ext cx="21069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rgbClr val="0000FF"/>
                </a:solidFill>
                <a:highlight>
                  <a:schemeClr val="lt2"/>
                </a:highlight>
                <a:latin typeface="Roboto"/>
                <a:ea typeface="Roboto"/>
                <a:cs typeface="Roboto"/>
                <a:sym typeface="Roboto"/>
              </a:rPr>
              <a:t>Direction of motion</a:t>
            </a:r>
            <a:endParaRPr sz="1200">
              <a:solidFill>
                <a:srgbClr val="0000FF"/>
              </a:solidFill>
              <a:highlight>
                <a:schemeClr val="lt2"/>
              </a:highlight>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7"/>
          <p:cNvSpPr/>
          <p:nvPr/>
        </p:nvSpPr>
        <p:spPr>
          <a:xfrm rot="5620608">
            <a:off x="938434" y="2078123"/>
            <a:ext cx="899057" cy="387804"/>
          </a:xfrm>
          <a:prstGeom prst="flowChartInputOutput">
            <a:avLst/>
          </a:prstGeom>
          <a:solidFill>
            <a:srgbClr val="470A6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7"/>
          <p:cNvSpPr txBox="1">
            <a:spLocks noGrp="1"/>
          </p:cNvSpPr>
          <p:nvPr>
            <p:ph type="ctrTitle"/>
          </p:nvPr>
        </p:nvSpPr>
        <p:spPr>
          <a:xfrm>
            <a:off x="-575850" y="-1"/>
            <a:ext cx="6858000" cy="8163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Experimental Setup</a:t>
            </a:r>
            <a:endParaRPr/>
          </a:p>
        </p:txBody>
      </p:sp>
      <p:sp>
        <p:nvSpPr>
          <p:cNvPr id="213" name="Google Shape;213;p27"/>
          <p:cNvSpPr/>
          <p:nvPr/>
        </p:nvSpPr>
        <p:spPr>
          <a:xfrm rot="5620611">
            <a:off x="1402904" y="2089669"/>
            <a:ext cx="947016" cy="416612"/>
          </a:xfrm>
          <a:prstGeom prst="flowChartInputOutput">
            <a:avLst/>
          </a:prstGeom>
          <a:solidFill>
            <a:srgbClr val="470A6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7"/>
          <p:cNvSpPr/>
          <p:nvPr/>
        </p:nvSpPr>
        <p:spPr>
          <a:xfrm>
            <a:off x="3901590" y="2486244"/>
            <a:ext cx="272700" cy="533700"/>
          </a:xfrm>
          <a:prstGeom prst="can">
            <a:avLst>
              <a:gd name="adj" fmla="val 25000"/>
            </a:avLst>
          </a:prstGeom>
          <a:solidFill>
            <a:srgbClr val="59595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27"/>
          <p:cNvSpPr/>
          <p:nvPr/>
        </p:nvSpPr>
        <p:spPr>
          <a:xfrm>
            <a:off x="421075" y="2183925"/>
            <a:ext cx="2060100" cy="320400"/>
          </a:xfrm>
          <a:prstGeom prst="rightArrow">
            <a:avLst>
              <a:gd name="adj1" fmla="val 50000"/>
              <a:gd name="adj2" fmla="val 50000"/>
            </a:avLst>
          </a:prstGeom>
          <a:solidFill>
            <a:srgbClr val="F1C232"/>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16" name="Google Shape;216;p27"/>
          <p:cNvCxnSpPr/>
          <p:nvPr/>
        </p:nvCxnSpPr>
        <p:spPr>
          <a:xfrm>
            <a:off x="2308638" y="2037225"/>
            <a:ext cx="453300" cy="536700"/>
          </a:xfrm>
          <a:prstGeom prst="straightConnector1">
            <a:avLst/>
          </a:prstGeom>
          <a:noFill/>
          <a:ln w="76200" cap="flat" cmpd="sng">
            <a:solidFill>
              <a:schemeClr val="accent2"/>
            </a:solidFill>
            <a:prstDash val="solid"/>
            <a:round/>
            <a:headEnd type="none" w="med" len="med"/>
            <a:tailEnd type="none" w="med" len="med"/>
          </a:ln>
        </p:spPr>
      </p:cxnSp>
      <p:cxnSp>
        <p:nvCxnSpPr>
          <p:cNvPr id="217" name="Google Shape;217;p27"/>
          <p:cNvCxnSpPr>
            <a:endCxn id="218" idx="1"/>
          </p:cNvCxnSpPr>
          <p:nvPr/>
        </p:nvCxnSpPr>
        <p:spPr>
          <a:xfrm>
            <a:off x="2619213" y="1438625"/>
            <a:ext cx="918300" cy="901500"/>
          </a:xfrm>
          <a:prstGeom prst="bentConnector3">
            <a:avLst>
              <a:gd name="adj1" fmla="val -272"/>
            </a:avLst>
          </a:prstGeom>
          <a:noFill/>
          <a:ln w="38100" cap="flat" cmpd="sng">
            <a:solidFill>
              <a:srgbClr val="470A68"/>
            </a:solidFill>
            <a:prstDash val="solid"/>
            <a:round/>
            <a:headEnd type="none" w="med" len="med"/>
            <a:tailEnd type="stealth" w="med" len="med"/>
          </a:ln>
        </p:spPr>
      </p:cxnSp>
      <p:sp>
        <p:nvSpPr>
          <p:cNvPr id="219" name="Google Shape;219;p27"/>
          <p:cNvSpPr/>
          <p:nvPr/>
        </p:nvSpPr>
        <p:spPr>
          <a:xfrm>
            <a:off x="6467390" y="2483819"/>
            <a:ext cx="272700" cy="533700"/>
          </a:xfrm>
          <a:prstGeom prst="can">
            <a:avLst>
              <a:gd name="adj" fmla="val 25000"/>
            </a:avLst>
          </a:prstGeom>
          <a:solidFill>
            <a:srgbClr val="59595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0" name="Google Shape;220;p27"/>
          <p:cNvPicPr preferRelativeResize="0"/>
          <p:nvPr/>
        </p:nvPicPr>
        <p:blipFill rotWithShape="1">
          <a:blip r:embed="rId3">
            <a:alphaModFix/>
          </a:blip>
          <a:srcRect r="13066" b="4205"/>
          <a:stretch/>
        </p:blipFill>
        <p:spPr>
          <a:xfrm>
            <a:off x="6988950" y="25"/>
            <a:ext cx="2118125" cy="1993351"/>
          </a:xfrm>
          <a:prstGeom prst="rect">
            <a:avLst/>
          </a:prstGeom>
          <a:noFill/>
          <a:ln>
            <a:noFill/>
          </a:ln>
        </p:spPr>
      </p:pic>
      <p:sp>
        <p:nvSpPr>
          <p:cNvPr id="221" name="Google Shape;221;p27"/>
          <p:cNvSpPr/>
          <p:nvPr/>
        </p:nvSpPr>
        <p:spPr>
          <a:xfrm rot="5620608">
            <a:off x="7203871" y="2198511"/>
            <a:ext cx="899057" cy="387804"/>
          </a:xfrm>
          <a:prstGeom prst="flowChartInputOutput">
            <a:avLst/>
          </a:prstGeom>
          <a:solidFill>
            <a:srgbClr val="470A68"/>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27"/>
          <p:cNvSpPr/>
          <p:nvPr/>
        </p:nvSpPr>
        <p:spPr>
          <a:xfrm>
            <a:off x="6596163" y="2229975"/>
            <a:ext cx="2397900" cy="228300"/>
          </a:xfrm>
          <a:prstGeom prst="rightArrow">
            <a:avLst>
              <a:gd name="adj1" fmla="val 50000"/>
              <a:gd name="adj2" fmla="val 50000"/>
            </a:avLst>
          </a:prstGeom>
          <a:solidFill>
            <a:srgbClr val="F1C232"/>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27"/>
          <p:cNvSpPr/>
          <p:nvPr/>
        </p:nvSpPr>
        <p:spPr>
          <a:xfrm rot="-5400000">
            <a:off x="5083563" y="496025"/>
            <a:ext cx="596100" cy="3688200"/>
          </a:xfrm>
          <a:prstGeom prst="can">
            <a:avLst>
              <a:gd name="adj" fmla="val 25000"/>
            </a:avLst>
          </a:prstGeom>
          <a:solidFill>
            <a:srgbClr val="59595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27"/>
          <p:cNvSpPr txBox="1"/>
          <p:nvPr/>
        </p:nvSpPr>
        <p:spPr>
          <a:xfrm>
            <a:off x="78300" y="1829775"/>
            <a:ext cx="1057800" cy="354000"/>
          </a:xfrm>
          <a:prstGeom prst="rect">
            <a:avLst/>
          </a:prstGeom>
          <a:noFill/>
          <a:ln w="9525" cap="flat" cmpd="sng">
            <a:solidFill>
              <a:srgbClr val="22222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100"/>
              <a:t>Proton beam</a:t>
            </a:r>
            <a:endParaRPr sz="1100"/>
          </a:p>
        </p:txBody>
      </p:sp>
      <p:sp>
        <p:nvSpPr>
          <p:cNvPr id="224" name="Google Shape;224;p27"/>
          <p:cNvSpPr txBox="1"/>
          <p:nvPr/>
        </p:nvSpPr>
        <p:spPr>
          <a:xfrm>
            <a:off x="3662163" y="1639338"/>
            <a:ext cx="1969800" cy="354000"/>
          </a:xfrm>
          <a:prstGeom prst="rect">
            <a:avLst/>
          </a:prstGeom>
          <a:noFill/>
          <a:ln w="9525" cap="flat" cmpd="sng">
            <a:solidFill>
              <a:srgbClr val="22222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100"/>
              <a:t>Vapor Source (Plasma Cell)</a:t>
            </a:r>
            <a:endParaRPr sz="1100"/>
          </a:p>
        </p:txBody>
      </p:sp>
      <p:sp>
        <p:nvSpPr>
          <p:cNvPr id="225" name="Google Shape;225;p27"/>
          <p:cNvSpPr txBox="1"/>
          <p:nvPr/>
        </p:nvSpPr>
        <p:spPr>
          <a:xfrm>
            <a:off x="2188450" y="1043175"/>
            <a:ext cx="1590900" cy="369300"/>
          </a:xfrm>
          <a:prstGeom prst="rect">
            <a:avLst/>
          </a:prstGeom>
          <a:noFill/>
          <a:ln w="9525" cap="flat" cmpd="sng">
            <a:solidFill>
              <a:srgbClr val="22222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200"/>
              <a:t>Ionizing Laser Pulse</a:t>
            </a:r>
            <a:endParaRPr sz="1200"/>
          </a:p>
        </p:txBody>
      </p:sp>
      <p:sp>
        <p:nvSpPr>
          <p:cNvPr id="226" name="Google Shape;226;p27"/>
          <p:cNvSpPr txBox="1"/>
          <p:nvPr/>
        </p:nvSpPr>
        <p:spPr>
          <a:xfrm>
            <a:off x="1167150" y="2799575"/>
            <a:ext cx="1078200" cy="354000"/>
          </a:xfrm>
          <a:prstGeom prst="rect">
            <a:avLst/>
          </a:prstGeom>
          <a:noFill/>
          <a:ln w="9525" cap="flat" cmpd="sng">
            <a:solidFill>
              <a:srgbClr val="22222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100"/>
              <a:t>OTR Screens</a:t>
            </a:r>
            <a:endParaRPr sz="1100"/>
          </a:p>
        </p:txBody>
      </p:sp>
      <p:sp>
        <p:nvSpPr>
          <p:cNvPr id="227" name="Google Shape;227;p27"/>
          <p:cNvSpPr/>
          <p:nvPr/>
        </p:nvSpPr>
        <p:spPr>
          <a:xfrm>
            <a:off x="3652750" y="2992175"/>
            <a:ext cx="770400" cy="437100"/>
          </a:xfrm>
          <a:prstGeom prst="rect">
            <a:avLst/>
          </a:prstGeom>
          <a:solidFill>
            <a:srgbClr val="B4A7D6"/>
          </a:solid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t>Rb Reservoir</a:t>
            </a:r>
            <a:endParaRPr sz="1000"/>
          </a:p>
        </p:txBody>
      </p:sp>
      <p:sp>
        <p:nvSpPr>
          <p:cNvPr id="228" name="Google Shape;228;p27"/>
          <p:cNvSpPr/>
          <p:nvPr/>
        </p:nvSpPr>
        <p:spPr>
          <a:xfrm rot="5400000">
            <a:off x="7856675" y="2564525"/>
            <a:ext cx="633600" cy="184800"/>
          </a:xfrm>
          <a:prstGeom prst="rightArrow">
            <a:avLst>
              <a:gd name="adj1" fmla="val 50000"/>
              <a:gd name="adj2" fmla="val 50000"/>
            </a:avLst>
          </a:prstGeom>
          <a:solidFill>
            <a:srgbClr val="F1C232"/>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29" name="Google Shape;229;p27"/>
          <p:cNvCxnSpPr/>
          <p:nvPr/>
        </p:nvCxnSpPr>
        <p:spPr>
          <a:xfrm>
            <a:off x="7922825" y="2047275"/>
            <a:ext cx="501300" cy="593700"/>
          </a:xfrm>
          <a:prstGeom prst="straightConnector1">
            <a:avLst/>
          </a:prstGeom>
          <a:noFill/>
          <a:ln w="76200" cap="flat" cmpd="sng">
            <a:solidFill>
              <a:schemeClr val="accent2"/>
            </a:solidFill>
            <a:prstDash val="solid"/>
            <a:round/>
            <a:headEnd type="none" w="med" len="med"/>
            <a:tailEnd type="none" w="med" len="med"/>
          </a:ln>
        </p:spPr>
      </p:cxnSp>
      <p:pic>
        <p:nvPicPr>
          <p:cNvPr id="230" name="Google Shape;230;p27"/>
          <p:cNvPicPr preferRelativeResize="0"/>
          <p:nvPr/>
        </p:nvPicPr>
        <p:blipFill rotWithShape="1">
          <a:blip r:embed="rId4">
            <a:alphaModFix/>
          </a:blip>
          <a:srcRect l="6785" t="8748" b="5897"/>
          <a:stretch/>
        </p:blipFill>
        <p:spPr>
          <a:xfrm rot="5400000">
            <a:off x="7470851" y="3025252"/>
            <a:ext cx="1083956" cy="2047751"/>
          </a:xfrm>
          <a:prstGeom prst="rect">
            <a:avLst/>
          </a:prstGeom>
          <a:noFill/>
          <a:ln>
            <a:noFill/>
          </a:ln>
        </p:spPr>
      </p:pic>
      <p:sp>
        <p:nvSpPr>
          <p:cNvPr id="231" name="Google Shape;231;p27"/>
          <p:cNvSpPr txBox="1"/>
          <p:nvPr/>
        </p:nvSpPr>
        <p:spPr>
          <a:xfrm>
            <a:off x="8412429" y="4496667"/>
            <a:ext cx="12225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t>time [p</a:t>
            </a:r>
            <a:r>
              <a:rPr lang="en" sz="700"/>
              <a:t>s]</a:t>
            </a:r>
            <a:endParaRPr sz="700"/>
          </a:p>
        </p:txBody>
      </p:sp>
      <p:sp>
        <p:nvSpPr>
          <p:cNvPr id="232" name="Google Shape;232;p27"/>
          <p:cNvSpPr txBox="1"/>
          <p:nvPr/>
        </p:nvSpPr>
        <p:spPr>
          <a:xfrm>
            <a:off x="6282138" y="4283297"/>
            <a:ext cx="8751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t>Length [mm]</a:t>
            </a:r>
            <a:endParaRPr sz="800"/>
          </a:p>
        </p:txBody>
      </p:sp>
      <p:sp>
        <p:nvSpPr>
          <p:cNvPr id="233" name="Google Shape;233;p27"/>
          <p:cNvSpPr txBox="1"/>
          <p:nvPr/>
        </p:nvSpPr>
        <p:spPr>
          <a:xfrm>
            <a:off x="-102975" y="3105250"/>
            <a:ext cx="5559900" cy="16530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endParaRPr sz="2200" b="1">
              <a:solidFill>
                <a:schemeClr val="dk1"/>
              </a:solidFill>
              <a:latin typeface="Roboto"/>
              <a:ea typeface="Roboto"/>
              <a:cs typeface="Roboto"/>
              <a:sym typeface="Roboto"/>
            </a:endParaRPr>
          </a:p>
          <a:p>
            <a:pPr marL="457200" lvl="0" indent="-361950" algn="l" rtl="0">
              <a:lnSpc>
                <a:spcPct val="90000"/>
              </a:lnSpc>
              <a:spcBef>
                <a:spcPts val="0"/>
              </a:spcBef>
              <a:spcAft>
                <a:spcPts val="0"/>
              </a:spcAft>
              <a:buClr>
                <a:schemeClr val="dk1"/>
              </a:buClr>
              <a:buSzPts val="2100"/>
              <a:buFont typeface="Roboto"/>
              <a:buChar char="●"/>
            </a:pPr>
            <a:r>
              <a:rPr lang="en" sz="2100" b="1">
                <a:solidFill>
                  <a:schemeClr val="dk1"/>
                </a:solidFill>
                <a:latin typeface="Roboto"/>
                <a:ea typeface="Roboto"/>
                <a:cs typeface="Roboto"/>
                <a:sym typeface="Roboto"/>
              </a:rPr>
              <a:t>Observing Adiabatic Focusing </a:t>
            </a:r>
            <a:endParaRPr sz="2100">
              <a:solidFill>
                <a:schemeClr val="dk1"/>
              </a:solidFill>
              <a:latin typeface="Roboto"/>
              <a:ea typeface="Roboto"/>
              <a:cs typeface="Roboto"/>
              <a:sym typeface="Roboto"/>
            </a:endParaRPr>
          </a:p>
          <a:p>
            <a:pPr marL="914400" lvl="1" indent="-361950" algn="l" rtl="0">
              <a:lnSpc>
                <a:spcPct val="90000"/>
              </a:lnSpc>
              <a:spcBef>
                <a:spcPts val="0"/>
              </a:spcBef>
              <a:spcAft>
                <a:spcPts val="0"/>
              </a:spcAft>
              <a:buClr>
                <a:schemeClr val="dk1"/>
              </a:buClr>
              <a:buSzPts val="2100"/>
              <a:buFont typeface="Roboto"/>
              <a:buChar char="○"/>
            </a:pPr>
            <a:r>
              <a:rPr lang="en" sz="2100">
                <a:solidFill>
                  <a:schemeClr val="dk1"/>
                </a:solidFill>
                <a:latin typeface="Roboto"/>
                <a:ea typeface="Roboto"/>
                <a:cs typeface="Roboto"/>
                <a:sym typeface="Roboto"/>
              </a:rPr>
              <a:t>Gradually increasing plasma density</a:t>
            </a:r>
            <a:endParaRPr sz="2100">
              <a:solidFill>
                <a:schemeClr val="dk1"/>
              </a:solidFill>
              <a:latin typeface="Roboto"/>
              <a:ea typeface="Roboto"/>
              <a:cs typeface="Roboto"/>
              <a:sym typeface="Roboto"/>
            </a:endParaRPr>
          </a:p>
          <a:p>
            <a:pPr marL="914400" lvl="1" indent="-361950" algn="l" rtl="0">
              <a:lnSpc>
                <a:spcPct val="90000"/>
              </a:lnSpc>
              <a:spcBef>
                <a:spcPts val="0"/>
              </a:spcBef>
              <a:spcAft>
                <a:spcPts val="0"/>
              </a:spcAft>
              <a:buClr>
                <a:schemeClr val="dk1"/>
              </a:buClr>
              <a:buSzPts val="2100"/>
              <a:buFont typeface="Roboto"/>
              <a:buChar char="○"/>
            </a:pPr>
            <a:r>
              <a:rPr lang="en" sz="2100">
                <a:solidFill>
                  <a:schemeClr val="dk1"/>
                </a:solidFill>
                <a:latin typeface="Roboto"/>
                <a:ea typeface="Roboto"/>
                <a:cs typeface="Roboto"/>
                <a:sym typeface="Roboto"/>
              </a:rPr>
              <a:t>Heating of Rb Reservoirs</a:t>
            </a:r>
            <a:endParaRPr sz="2100">
              <a:solidFill>
                <a:schemeClr val="dk1"/>
              </a:solidFill>
              <a:latin typeface="Roboto"/>
              <a:ea typeface="Roboto"/>
              <a:cs typeface="Roboto"/>
              <a:sym typeface="Roboto"/>
            </a:endParaRPr>
          </a:p>
          <a:p>
            <a:pPr marL="914400" lvl="1" indent="-361950" algn="l" rtl="0">
              <a:lnSpc>
                <a:spcPct val="90000"/>
              </a:lnSpc>
              <a:spcBef>
                <a:spcPts val="0"/>
              </a:spcBef>
              <a:spcAft>
                <a:spcPts val="0"/>
              </a:spcAft>
              <a:buClr>
                <a:schemeClr val="dk1"/>
              </a:buClr>
              <a:buSzPts val="2100"/>
              <a:buFont typeface="Roboto"/>
              <a:buChar char="○"/>
            </a:pPr>
            <a:r>
              <a:rPr lang="en" sz="2100">
                <a:solidFill>
                  <a:schemeClr val="dk1"/>
                </a:solidFill>
                <a:latin typeface="Roboto"/>
                <a:ea typeface="Roboto"/>
                <a:cs typeface="Roboto"/>
                <a:sym typeface="Roboto"/>
              </a:rPr>
              <a:t>Examine resulting beam “images”</a:t>
            </a:r>
            <a:endParaRPr sz="2100">
              <a:solidFill>
                <a:schemeClr val="dk1"/>
              </a:solidFill>
              <a:latin typeface="Roboto"/>
              <a:ea typeface="Roboto"/>
              <a:cs typeface="Roboto"/>
              <a:sym typeface="Roboto"/>
            </a:endParaRPr>
          </a:p>
        </p:txBody>
      </p:sp>
      <p:sp>
        <p:nvSpPr>
          <p:cNvPr id="234" name="Google Shape;234;p27"/>
          <p:cNvSpPr/>
          <p:nvPr/>
        </p:nvSpPr>
        <p:spPr>
          <a:xfrm>
            <a:off x="7294950" y="2976575"/>
            <a:ext cx="1316100" cy="354000"/>
          </a:xfrm>
          <a:prstGeom prst="rect">
            <a:avLst/>
          </a:pr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1200"/>
              <a:t>Streak Camera</a:t>
            </a:r>
            <a:endParaRPr sz="1200"/>
          </a:p>
        </p:txBody>
      </p:sp>
      <p:sp>
        <p:nvSpPr>
          <p:cNvPr id="235" name="Google Shape;235;p27"/>
          <p:cNvSpPr/>
          <p:nvPr/>
        </p:nvSpPr>
        <p:spPr>
          <a:xfrm>
            <a:off x="6218550" y="2992163"/>
            <a:ext cx="770400" cy="437100"/>
          </a:xfrm>
          <a:prstGeom prst="rect">
            <a:avLst/>
          </a:prstGeom>
          <a:solidFill>
            <a:srgbClr val="B4A7D6"/>
          </a:solidFill>
          <a:ln w="9525"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t>Rb Reservoir</a:t>
            </a:r>
            <a:endParaRPr sz="1000"/>
          </a:p>
        </p:txBody>
      </p:sp>
      <p:sp>
        <p:nvSpPr>
          <p:cNvPr id="236" name="Google Shape;236;p27"/>
          <p:cNvSpPr txBox="1"/>
          <p:nvPr/>
        </p:nvSpPr>
        <p:spPr>
          <a:xfrm>
            <a:off x="5734800" y="717138"/>
            <a:ext cx="1969800" cy="646500"/>
          </a:xfrm>
          <a:prstGeom prst="rect">
            <a:avLst/>
          </a:prstGeom>
          <a:solidFill>
            <a:schemeClr val="lt1"/>
          </a:solidFill>
          <a:ln w="19050" cap="flat" cmpd="sng">
            <a:solidFill>
              <a:schemeClr val="accent1"/>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accent1"/>
                </a:solidFill>
                <a:latin typeface="Roboto"/>
                <a:ea typeface="Roboto"/>
                <a:cs typeface="Roboto"/>
                <a:sym typeface="Roboto"/>
              </a:rPr>
              <a:t>Time integrated bunch image, transverse projection</a:t>
            </a:r>
            <a:endParaRPr sz="1000">
              <a:solidFill>
                <a:schemeClr val="accent1"/>
              </a:solidFill>
              <a:latin typeface="Roboto"/>
              <a:ea typeface="Roboto"/>
              <a:cs typeface="Roboto"/>
              <a:sym typeface="Roboto"/>
            </a:endParaRPr>
          </a:p>
          <a:p>
            <a:pPr marL="0" lvl="0" indent="0" algn="ctr" rtl="0">
              <a:spcBef>
                <a:spcPts val="0"/>
              </a:spcBef>
              <a:spcAft>
                <a:spcPts val="0"/>
              </a:spcAft>
              <a:buNone/>
            </a:pPr>
            <a:r>
              <a:rPr lang="en" sz="1000">
                <a:solidFill>
                  <a:schemeClr val="accent1"/>
                </a:solidFill>
                <a:latin typeface="Roboto"/>
                <a:ea typeface="Roboto"/>
                <a:cs typeface="Roboto"/>
                <a:sym typeface="Roboto"/>
              </a:rPr>
              <a:t>from OTR screens</a:t>
            </a:r>
            <a:endParaRPr sz="1000">
              <a:solidFill>
                <a:schemeClr val="accent1"/>
              </a:solidFill>
              <a:latin typeface="Roboto"/>
              <a:ea typeface="Roboto"/>
              <a:cs typeface="Roboto"/>
              <a:sym typeface="Roboto"/>
            </a:endParaRPr>
          </a:p>
        </p:txBody>
      </p:sp>
      <p:sp>
        <p:nvSpPr>
          <p:cNvPr id="237" name="Google Shape;237;p27"/>
          <p:cNvSpPr txBox="1"/>
          <p:nvPr/>
        </p:nvSpPr>
        <p:spPr>
          <a:xfrm>
            <a:off x="5456925" y="3608500"/>
            <a:ext cx="1768800" cy="646500"/>
          </a:xfrm>
          <a:prstGeom prst="rect">
            <a:avLst/>
          </a:prstGeom>
          <a:solidFill>
            <a:schemeClr val="lt1"/>
          </a:solidFill>
          <a:ln w="19050" cap="flat" cmpd="sng">
            <a:solidFill>
              <a:schemeClr val="accent1"/>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accent1"/>
                </a:solidFill>
                <a:latin typeface="Roboto"/>
                <a:ea typeface="Roboto"/>
                <a:cs typeface="Roboto"/>
                <a:sym typeface="Roboto"/>
              </a:rPr>
              <a:t>Time resolved bunch image, long. projection</a:t>
            </a:r>
            <a:endParaRPr sz="1000">
              <a:solidFill>
                <a:schemeClr val="accent1"/>
              </a:solidFill>
              <a:latin typeface="Roboto"/>
              <a:ea typeface="Roboto"/>
              <a:cs typeface="Roboto"/>
              <a:sym typeface="Roboto"/>
            </a:endParaRPr>
          </a:p>
          <a:p>
            <a:pPr marL="0" lvl="0" indent="0" algn="ctr" rtl="0">
              <a:spcBef>
                <a:spcPts val="0"/>
              </a:spcBef>
              <a:spcAft>
                <a:spcPts val="0"/>
              </a:spcAft>
              <a:buNone/>
            </a:pPr>
            <a:r>
              <a:rPr lang="en" sz="1000">
                <a:solidFill>
                  <a:schemeClr val="accent1"/>
                </a:solidFill>
                <a:latin typeface="Roboto"/>
                <a:ea typeface="Roboto"/>
                <a:cs typeface="Roboto"/>
                <a:sym typeface="Roboto"/>
              </a:rPr>
              <a:t>from streak camera</a:t>
            </a:r>
            <a:endParaRPr sz="1000">
              <a:solidFill>
                <a:schemeClr val="accent1"/>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242" name="Google Shape;242;p28"/>
          <p:cNvPicPr preferRelativeResize="0"/>
          <p:nvPr/>
        </p:nvPicPr>
        <p:blipFill rotWithShape="1">
          <a:blip r:embed="rId3">
            <a:alphaModFix/>
          </a:blip>
          <a:srcRect l="11652" b="12899"/>
          <a:stretch/>
        </p:blipFill>
        <p:spPr>
          <a:xfrm rot="5400000" flipH="1">
            <a:off x="5781750" y="1628600"/>
            <a:ext cx="2125225" cy="3423575"/>
          </a:xfrm>
          <a:prstGeom prst="rect">
            <a:avLst/>
          </a:prstGeom>
          <a:noFill/>
          <a:ln>
            <a:noFill/>
          </a:ln>
        </p:spPr>
      </p:pic>
      <p:sp>
        <p:nvSpPr>
          <p:cNvPr id="243" name="Google Shape;243;p28"/>
          <p:cNvSpPr txBox="1"/>
          <p:nvPr/>
        </p:nvSpPr>
        <p:spPr>
          <a:xfrm>
            <a:off x="4629085" y="4068325"/>
            <a:ext cx="621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rgbClr val="666666"/>
                </a:solidFill>
              </a:rPr>
              <a:t>[mm]</a:t>
            </a:r>
            <a:endParaRPr dirty="0">
              <a:solidFill>
                <a:srgbClr val="666666"/>
              </a:solidFill>
            </a:endParaRPr>
          </a:p>
        </p:txBody>
      </p:sp>
      <p:sp>
        <p:nvSpPr>
          <p:cNvPr id="244" name="Google Shape;244;p28"/>
          <p:cNvSpPr/>
          <p:nvPr/>
        </p:nvSpPr>
        <p:spPr>
          <a:xfrm>
            <a:off x="4339800" y="2079950"/>
            <a:ext cx="4371900" cy="3177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28"/>
          <p:cNvSpPr txBox="1"/>
          <p:nvPr/>
        </p:nvSpPr>
        <p:spPr>
          <a:xfrm>
            <a:off x="6975801" y="2209450"/>
            <a:ext cx="2283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595959"/>
                </a:solidFill>
              </a:rPr>
              <a:t>time: 1134 ps</a:t>
            </a:r>
            <a:endParaRPr>
              <a:solidFill>
                <a:srgbClr val="595959"/>
              </a:solidFill>
            </a:endParaRPr>
          </a:p>
        </p:txBody>
      </p:sp>
      <p:sp>
        <p:nvSpPr>
          <p:cNvPr id="246" name="Google Shape;246;p28"/>
          <p:cNvSpPr/>
          <p:nvPr/>
        </p:nvSpPr>
        <p:spPr>
          <a:xfrm rot="5400000">
            <a:off x="3335711" y="2551544"/>
            <a:ext cx="177900" cy="255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28"/>
          <p:cNvSpPr/>
          <p:nvPr/>
        </p:nvSpPr>
        <p:spPr>
          <a:xfrm rot="5400000">
            <a:off x="2689542" y="2516296"/>
            <a:ext cx="177900" cy="255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28"/>
          <p:cNvSpPr/>
          <p:nvPr/>
        </p:nvSpPr>
        <p:spPr>
          <a:xfrm rot="5400000" flipH="1">
            <a:off x="2055994" y="2551098"/>
            <a:ext cx="177900" cy="255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8"/>
          <p:cNvSpPr/>
          <p:nvPr/>
        </p:nvSpPr>
        <p:spPr>
          <a:xfrm rot="5400000">
            <a:off x="1458015" y="2551242"/>
            <a:ext cx="106800" cy="255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8"/>
          <p:cNvSpPr/>
          <p:nvPr/>
        </p:nvSpPr>
        <p:spPr>
          <a:xfrm rot="5400000">
            <a:off x="1458015" y="2551242"/>
            <a:ext cx="106800" cy="2559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1" name="Google Shape;251;p28"/>
          <p:cNvPicPr preferRelativeResize="0"/>
          <p:nvPr/>
        </p:nvPicPr>
        <p:blipFill rotWithShape="1">
          <a:blip r:embed="rId4">
            <a:alphaModFix/>
          </a:blip>
          <a:srcRect l="17359" t="8684" r="15647" b="9412"/>
          <a:stretch/>
        </p:blipFill>
        <p:spPr>
          <a:xfrm rot="5400000" flipH="1">
            <a:off x="1568134" y="1695483"/>
            <a:ext cx="1910864" cy="3558574"/>
          </a:xfrm>
          <a:prstGeom prst="rect">
            <a:avLst/>
          </a:prstGeom>
          <a:noFill/>
          <a:ln>
            <a:noFill/>
          </a:ln>
        </p:spPr>
      </p:pic>
      <p:sp>
        <p:nvSpPr>
          <p:cNvPr id="252" name="Google Shape;252;p28"/>
          <p:cNvSpPr txBox="1"/>
          <p:nvPr/>
        </p:nvSpPr>
        <p:spPr>
          <a:xfrm>
            <a:off x="220168" y="4068325"/>
            <a:ext cx="617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rgbClr val="595959"/>
                </a:solidFill>
              </a:rPr>
              <a:t>[mm]</a:t>
            </a:r>
            <a:endParaRPr dirty="0">
              <a:solidFill>
                <a:srgbClr val="595959"/>
              </a:solidFill>
            </a:endParaRPr>
          </a:p>
        </p:txBody>
      </p:sp>
      <p:sp>
        <p:nvSpPr>
          <p:cNvPr id="253" name="Google Shape;253;p28"/>
          <p:cNvSpPr/>
          <p:nvPr/>
        </p:nvSpPr>
        <p:spPr>
          <a:xfrm>
            <a:off x="0" y="1961495"/>
            <a:ext cx="4339800" cy="5592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8"/>
          <p:cNvSpPr txBox="1"/>
          <p:nvPr/>
        </p:nvSpPr>
        <p:spPr>
          <a:xfrm>
            <a:off x="2869571" y="2197550"/>
            <a:ext cx="2266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dirty="0">
                <a:solidFill>
                  <a:srgbClr val="595959"/>
                </a:solidFill>
              </a:rPr>
              <a:t>time: 1134 </a:t>
            </a:r>
            <a:r>
              <a:rPr lang="en" dirty="0" err="1">
                <a:solidFill>
                  <a:srgbClr val="595959"/>
                </a:solidFill>
              </a:rPr>
              <a:t>ps</a:t>
            </a:r>
            <a:endParaRPr dirty="0">
              <a:solidFill>
                <a:srgbClr val="595959"/>
              </a:solidFill>
            </a:endParaRPr>
          </a:p>
        </p:txBody>
      </p:sp>
      <p:sp>
        <p:nvSpPr>
          <p:cNvPr id="255" name="Google Shape;255;p28"/>
          <p:cNvSpPr txBox="1">
            <a:spLocks noGrp="1"/>
          </p:cNvSpPr>
          <p:nvPr>
            <p:ph type="ctrTitle"/>
          </p:nvPr>
        </p:nvSpPr>
        <p:spPr>
          <a:xfrm>
            <a:off x="-686650" y="0"/>
            <a:ext cx="7762200" cy="8100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Experimental Results</a:t>
            </a:r>
            <a:endParaRPr/>
          </a:p>
        </p:txBody>
      </p:sp>
      <p:sp>
        <p:nvSpPr>
          <p:cNvPr id="256" name="Google Shape;256;p28"/>
          <p:cNvSpPr txBox="1"/>
          <p:nvPr/>
        </p:nvSpPr>
        <p:spPr>
          <a:xfrm>
            <a:off x="146400" y="944500"/>
            <a:ext cx="8565300" cy="683400"/>
          </a:xfrm>
          <a:prstGeom prst="rect">
            <a:avLst/>
          </a:prstGeom>
          <a:noFill/>
          <a:ln>
            <a:noFill/>
          </a:ln>
        </p:spPr>
        <p:txBody>
          <a:bodyPr spcFirstLastPara="1" wrap="square" lIns="91425" tIns="91425" rIns="91425" bIns="91425" anchor="t" anchorCtr="0">
            <a:spAutoFit/>
          </a:bodyPr>
          <a:lstStyle/>
          <a:p>
            <a:pPr marL="457200" lvl="0" indent="-342900" algn="l" rtl="0">
              <a:lnSpc>
                <a:spcPct val="90000"/>
              </a:lnSpc>
              <a:spcBef>
                <a:spcPts val="0"/>
              </a:spcBef>
              <a:spcAft>
                <a:spcPts val="0"/>
              </a:spcAft>
              <a:buClr>
                <a:schemeClr val="dk1"/>
              </a:buClr>
              <a:buSzPts val="1800"/>
              <a:buFont typeface="Roboto"/>
              <a:buChar char="●"/>
            </a:pPr>
            <a:r>
              <a:rPr lang="en" sz="1800" b="1">
                <a:solidFill>
                  <a:schemeClr val="dk1"/>
                </a:solidFill>
                <a:latin typeface="Roboto"/>
                <a:ea typeface="Roboto"/>
                <a:cs typeface="Roboto"/>
                <a:sym typeface="Roboto"/>
              </a:rPr>
              <a:t>Clear Focusing of Beam (decrease in width) with increasing plasma density</a:t>
            </a:r>
            <a:endParaRPr sz="1800" b="1">
              <a:solidFill>
                <a:schemeClr val="dk1"/>
              </a:solidFill>
              <a:latin typeface="Roboto"/>
              <a:ea typeface="Roboto"/>
              <a:cs typeface="Roboto"/>
              <a:sym typeface="Roboto"/>
            </a:endParaRPr>
          </a:p>
          <a:p>
            <a:pPr marL="457200" lvl="0" indent="-342900" algn="l" rtl="0">
              <a:lnSpc>
                <a:spcPct val="90000"/>
              </a:lnSpc>
              <a:spcBef>
                <a:spcPts val="0"/>
              </a:spcBef>
              <a:spcAft>
                <a:spcPts val="0"/>
              </a:spcAft>
              <a:buClr>
                <a:schemeClr val="dk1"/>
              </a:buClr>
              <a:buSzPts val="1800"/>
              <a:buFont typeface="Roboto"/>
              <a:buChar char="●"/>
            </a:pPr>
            <a:r>
              <a:rPr lang="en" sz="1800" b="1">
                <a:solidFill>
                  <a:schemeClr val="dk1"/>
                </a:solidFill>
                <a:latin typeface="Roboto"/>
                <a:ea typeface="Roboto"/>
                <a:cs typeface="Roboto"/>
                <a:sym typeface="Roboto"/>
              </a:rPr>
              <a:t>Transverse projection of images, Gaussian fit to determine width</a:t>
            </a:r>
            <a:endParaRPr sz="2100" b="1">
              <a:solidFill>
                <a:schemeClr val="dk1"/>
              </a:solidFill>
              <a:latin typeface="Roboto"/>
              <a:ea typeface="Roboto"/>
              <a:cs typeface="Roboto"/>
              <a:sym typeface="Roboto"/>
            </a:endParaRPr>
          </a:p>
        </p:txBody>
      </p:sp>
      <p:sp>
        <p:nvSpPr>
          <p:cNvPr id="257" name="Google Shape;257;p28"/>
          <p:cNvSpPr txBox="1"/>
          <p:nvPr/>
        </p:nvSpPr>
        <p:spPr>
          <a:xfrm>
            <a:off x="645507" y="1926894"/>
            <a:ext cx="36606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u="sng">
                <a:solidFill>
                  <a:schemeClr val="accent1"/>
                </a:solidFill>
                <a:latin typeface="Roboto"/>
                <a:ea typeface="Roboto"/>
                <a:cs typeface="Roboto"/>
                <a:sym typeface="Roboto"/>
              </a:rPr>
              <a:t>Plasma Off</a:t>
            </a:r>
            <a:r>
              <a:rPr lang="en" sz="1600" b="1">
                <a:solidFill>
                  <a:schemeClr val="accent1"/>
                </a:solidFill>
                <a:latin typeface="Roboto"/>
                <a:ea typeface="Roboto"/>
                <a:cs typeface="Roboto"/>
                <a:sym typeface="Roboto"/>
              </a:rPr>
              <a:t> Temp = ~30 C</a:t>
            </a:r>
            <a:endParaRPr sz="1600" b="1">
              <a:solidFill>
                <a:schemeClr val="accent1"/>
              </a:solidFill>
              <a:latin typeface="Roboto"/>
              <a:ea typeface="Roboto"/>
              <a:cs typeface="Roboto"/>
              <a:sym typeface="Roboto"/>
            </a:endParaRPr>
          </a:p>
        </p:txBody>
      </p:sp>
      <p:sp>
        <p:nvSpPr>
          <p:cNvPr id="258" name="Google Shape;258;p28"/>
          <p:cNvSpPr txBox="1"/>
          <p:nvPr/>
        </p:nvSpPr>
        <p:spPr>
          <a:xfrm>
            <a:off x="5039700" y="1958755"/>
            <a:ext cx="32724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u="sng">
                <a:solidFill>
                  <a:schemeClr val="accent1"/>
                </a:solidFill>
                <a:latin typeface="Roboto"/>
                <a:ea typeface="Roboto"/>
                <a:cs typeface="Roboto"/>
                <a:sym typeface="Roboto"/>
              </a:rPr>
              <a:t>Plasma On</a:t>
            </a:r>
            <a:r>
              <a:rPr lang="en" sz="1600" b="1">
                <a:solidFill>
                  <a:schemeClr val="accent1"/>
                </a:solidFill>
                <a:latin typeface="Roboto"/>
                <a:ea typeface="Roboto"/>
                <a:cs typeface="Roboto"/>
                <a:sym typeface="Roboto"/>
              </a:rPr>
              <a:t> Temp = ~110 C</a:t>
            </a:r>
            <a:endParaRPr sz="1600" b="1">
              <a:solidFill>
                <a:schemeClr val="accent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pic>
        <p:nvPicPr>
          <p:cNvPr id="263" name="Google Shape;263;p29"/>
          <p:cNvPicPr preferRelativeResize="0"/>
          <p:nvPr/>
        </p:nvPicPr>
        <p:blipFill rotWithShape="1">
          <a:blip r:embed="rId3">
            <a:alphaModFix/>
          </a:blip>
          <a:srcRect l="1588" r="2717"/>
          <a:stretch/>
        </p:blipFill>
        <p:spPr>
          <a:xfrm>
            <a:off x="4286925" y="606875"/>
            <a:ext cx="4857074" cy="4093925"/>
          </a:xfrm>
          <a:prstGeom prst="rect">
            <a:avLst/>
          </a:prstGeom>
          <a:noFill/>
          <a:ln>
            <a:noFill/>
          </a:ln>
        </p:spPr>
      </p:pic>
      <p:sp>
        <p:nvSpPr>
          <p:cNvPr id="264" name="Google Shape;264;p29"/>
          <p:cNvSpPr/>
          <p:nvPr/>
        </p:nvSpPr>
        <p:spPr>
          <a:xfrm>
            <a:off x="7098250" y="2486025"/>
            <a:ext cx="1812600" cy="916800"/>
          </a:xfrm>
          <a:prstGeom prst="rect">
            <a:avLst/>
          </a:prstGeom>
          <a:solidFill>
            <a:schemeClr val="lt1"/>
          </a:solid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900"/>
          </a:p>
        </p:txBody>
      </p:sp>
      <p:sp>
        <p:nvSpPr>
          <p:cNvPr id="265" name="Google Shape;265;p29"/>
          <p:cNvSpPr txBox="1"/>
          <p:nvPr/>
        </p:nvSpPr>
        <p:spPr>
          <a:xfrm>
            <a:off x="8024400" y="2349525"/>
            <a:ext cx="12141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b="1">
                <a:solidFill>
                  <a:srgbClr val="171717"/>
                </a:solidFill>
                <a:latin typeface="Roboto"/>
                <a:ea typeface="Roboto"/>
                <a:cs typeface="Roboto"/>
                <a:sym typeface="Roboto"/>
              </a:rPr>
              <a:t>ε</a:t>
            </a:r>
            <a:r>
              <a:rPr lang="en" sz="1200" b="1">
                <a:solidFill>
                  <a:srgbClr val="171717"/>
                </a:solidFill>
                <a:latin typeface="Roboto"/>
                <a:ea typeface="Roboto"/>
                <a:cs typeface="Roboto"/>
                <a:sym typeface="Roboto"/>
              </a:rPr>
              <a:t>: 2.541 𝛑 mm mrad</a:t>
            </a:r>
            <a:endParaRPr sz="1200" b="1">
              <a:solidFill>
                <a:srgbClr val="171717"/>
              </a:solidFill>
              <a:latin typeface="Roboto"/>
              <a:ea typeface="Roboto"/>
              <a:cs typeface="Roboto"/>
              <a:sym typeface="Roboto"/>
            </a:endParaRPr>
          </a:p>
          <a:p>
            <a:pPr marL="0" lvl="0" indent="0" algn="l" rtl="0">
              <a:spcBef>
                <a:spcPts val="0"/>
              </a:spcBef>
              <a:spcAft>
                <a:spcPts val="0"/>
              </a:spcAft>
              <a:buNone/>
            </a:pPr>
            <a:endParaRPr sz="1200">
              <a:solidFill>
                <a:srgbClr val="222222"/>
              </a:solidFill>
            </a:endParaRPr>
          </a:p>
        </p:txBody>
      </p:sp>
      <p:sp>
        <p:nvSpPr>
          <p:cNvPr id="266" name="Google Shape;266;p29"/>
          <p:cNvSpPr txBox="1"/>
          <p:nvPr/>
        </p:nvSpPr>
        <p:spPr>
          <a:xfrm>
            <a:off x="6960518" y="2360963"/>
            <a:ext cx="11094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b="1">
                <a:solidFill>
                  <a:srgbClr val="171717"/>
                </a:solidFill>
                <a:latin typeface="Roboto"/>
                <a:ea typeface="Roboto"/>
                <a:cs typeface="Roboto"/>
                <a:sym typeface="Roboto"/>
              </a:rPr>
              <a:t>σ</a:t>
            </a:r>
            <a:r>
              <a:rPr lang="en" sz="1600" b="1" baseline="-25000">
                <a:solidFill>
                  <a:srgbClr val="171717"/>
                </a:solidFill>
                <a:latin typeface="Roboto"/>
                <a:ea typeface="Roboto"/>
                <a:cs typeface="Roboto"/>
                <a:sym typeface="Roboto"/>
              </a:rPr>
              <a:t>0</a:t>
            </a:r>
            <a:r>
              <a:rPr lang="en" sz="1200" b="1">
                <a:solidFill>
                  <a:srgbClr val="171717"/>
                </a:solidFill>
                <a:latin typeface="Roboto"/>
                <a:ea typeface="Roboto"/>
                <a:cs typeface="Roboto"/>
                <a:sym typeface="Roboto"/>
              </a:rPr>
              <a:t>: 114.64 microns</a:t>
            </a:r>
            <a:endParaRPr sz="1200"/>
          </a:p>
        </p:txBody>
      </p:sp>
      <p:sp>
        <p:nvSpPr>
          <p:cNvPr id="267" name="Google Shape;267;p29"/>
          <p:cNvSpPr txBox="1"/>
          <p:nvPr/>
        </p:nvSpPr>
        <p:spPr>
          <a:xfrm>
            <a:off x="7406900" y="2868225"/>
            <a:ext cx="14775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a:solidFill>
                  <a:srgbClr val="171717"/>
                </a:solidFill>
                <a:latin typeface="Roboto"/>
                <a:ea typeface="Roboto"/>
                <a:cs typeface="Roboto"/>
                <a:sym typeface="Roboto"/>
              </a:rPr>
              <a:t>Bunch Length:  226 土4.61 ps</a:t>
            </a:r>
            <a:endParaRPr sz="1200"/>
          </a:p>
        </p:txBody>
      </p:sp>
      <p:sp>
        <p:nvSpPr>
          <p:cNvPr id="268" name="Google Shape;268;p29"/>
          <p:cNvSpPr txBox="1">
            <a:spLocks noGrp="1"/>
          </p:cNvSpPr>
          <p:nvPr>
            <p:ph type="ctrTitle"/>
          </p:nvPr>
        </p:nvSpPr>
        <p:spPr>
          <a:xfrm>
            <a:off x="-470375" y="-520975"/>
            <a:ext cx="8280600" cy="11088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3600">
                <a:latin typeface="Roboto"/>
                <a:ea typeface="Roboto"/>
                <a:cs typeface="Roboto"/>
                <a:sym typeface="Roboto"/>
              </a:rPr>
              <a:t>No Plasma - Beam Divergence</a:t>
            </a:r>
            <a:endParaRPr sz="3600">
              <a:latin typeface="Roboto"/>
              <a:ea typeface="Roboto"/>
              <a:cs typeface="Roboto"/>
              <a:sym typeface="Roboto"/>
            </a:endParaRPr>
          </a:p>
        </p:txBody>
      </p:sp>
      <p:sp>
        <p:nvSpPr>
          <p:cNvPr id="269" name="Google Shape;269;p29"/>
          <p:cNvSpPr txBox="1"/>
          <p:nvPr/>
        </p:nvSpPr>
        <p:spPr>
          <a:xfrm>
            <a:off x="221825" y="862650"/>
            <a:ext cx="3771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70" name="Google Shape;270;p29"/>
          <p:cNvSpPr txBox="1"/>
          <p:nvPr/>
        </p:nvSpPr>
        <p:spPr>
          <a:xfrm>
            <a:off x="0" y="649075"/>
            <a:ext cx="4368000" cy="1431600"/>
          </a:xfrm>
          <a:prstGeom prst="rect">
            <a:avLst/>
          </a:prstGeom>
          <a:noFill/>
          <a:ln>
            <a:noFill/>
          </a:ln>
        </p:spPr>
        <p:txBody>
          <a:bodyPr spcFirstLastPara="1" wrap="square" lIns="91425" tIns="91425" rIns="91425" bIns="91425" anchor="t" anchorCtr="0">
            <a:spAutoFit/>
          </a:bodyPr>
          <a:lstStyle/>
          <a:p>
            <a:pPr marL="457200" lvl="0" indent="-342900" algn="l" rtl="0">
              <a:lnSpc>
                <a:spcPct val="90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Verified that </a:t>
            </a:r>
            <a:r>
              <a:rPr lang="en" sz="1800" b="1">
                <a:solidFill>
                  <a:schemeClr val="dk1"/>
                </a:solidFill>
                <a:latin typeface="Roboto"/>
                <a:ea typeface="Roboto"/>
                <a:cs typeface="Roboto"/>
                <a:sym typeface="Roboto"/>
              </a:rPr>
              <a:t>bunch is gaussian</a:t>
            </a:r>
            <a:r>
              <a:rPr lang="en" sz="1800">
                <a:solidFill>
                  <a:schemeClr val="dk1"/>
                </a:solidFill>
                <a:latin typeface="Roboto"/>
                <a:ea typeface="Roboto"/>
                <a:cs typeface="Roboto"/>
                <a:sym typeface="Roboto"/>
              </a:rPr>
              <a:t> for fitting</a:t>
            </a:r>
            <a:endParaRPr sz="1800">
              <a:solidFill>
                <a:schemeClr val="dk1"/>
              </a:solidFill>
              <a:latin typeface="Roboto"/>
              <a:ea typeface="Roboto"/>
              <a:cs typeface="Roboto"/>
              <a:sym typeface="Roboto"/>
            </a:endParaRPr>
          </a:p>
          <a:p>
            <a:pPr marL="457200" lvl="0" indent="-342900" algn="l" rtl="0">
              <a:lnSpc>
                <a:spcPct val="90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Taking </a:t>
            </a:r>
            <a:r>
              <a:rPr lang="en" sz="1800" b="1">
                <a:solidFill>
                  <a:schemeClr val="dk1"/>
                </a:solidFill>
                <a:latin typeface="Roboto"/>
                <a:ea typeface="Roboto"/>
                <a:cs typeface="Roboto"/>
                <a:sym typeface="Roboto"/>
              </a:rPr>
              <a:t>𝝈</a:t>
            </a:r>
            <a:r>
              <a:rPr lang="en" sz="1800">
                <a:solidFill>
                  <a:schemeClr val="dk1"/>
                </a:solidFill>
                <a:latin typeface="Roboto"/>
                <a:ea typeface="Roboto"/>
                <a:cs typeface="Roboto"/>
                <a:sym typeface="Roboto"/>
              </a:rPr>
              <a:t> value from BTVs, plot &amp; fit for divergence of beam/characterized envelope</a:t>
            </a:r>
            <a:endParaRPr sz="1800">
              <a:solidFill>
                <a:schemeClr val="dk1"/>
              </a:solidFill>
              <a:latin typeface="Roboto"/>
              <a:ea typeface="Roboto"/>
              <a:cs typeface="Roboto"/>
              <a:sym typeface="Roboto"/>
            </a:endParaRPr>
          </a:p>
        </p:txBody>
      </p:sp>
      <p:pic>
        <p:nvPicPr>
          <p:cNvPr id="271" name="Google Shape;271;p29"/>
          <p:cNvPicPr preferRelativeResize="0"/>
          <p:nvPr/>
        </p:nvPicPr>
        <p:blipFill rotWithShape="1">
          <a:blip r:embed="rId4">
            <a:alphaModFix/>
          </a:blip>
          <a:srcRect t="10801" r="8958" b="3265"/>
          <a:stretch/>
        </p:blipFill>
        <p:spPr>
          <a:xfrm>
            <a:off x="576120" y="2080675"/>
            <a:ext cx="3114980" cy="2629450"/>
          </a:xfrm>
          <a:prstGeom prst="rect">
            <a:avLst/>
          </a:prstGeom>
          <a:noFill/>
          <a:ln>
            <a:noFill/>
          </a:ln>
        </p:spPr>
      </p:pic>
      <p:pic>
        <p:nvPicPr>
          <p:cNvPr id="272" name="Google Shape;272;p29"/>
          <p:cNvPicPr preferRelativeResize="0"/>
          <p:nvPr/>
        </p:nvPicPr>
        <p:blipFill rotWithShape="1">
          <a:blip r:embed="rId5">
            <a:alphaModFix/>
          </a:blip>
          <a:srcRect l="2733"/>
          <a:stretch/>
        </p:blipFill>
        <p:spPr>
          <a:xfrm>
            <a:off x="4996661" y="973803"/>
            <a:ext cx="2444915" cy="807058"/>
          </a:xfrm>
          <a:prstGeom prst="rect">
            <a:avLst/>
          </a:prstGeom>
          <a:noFill/>
          <a:ln>
            <a:noFill/>
          </a:ln>
        </p:spPr>
      </p:pic>
      <p:sp>
        <p:nvSpPr>
          <p:cNvPr id="273" name="Google Shape;273;p29"/>
          <p:cNvSpPr txBox="1"/>
          <p:nvPr/>
        </p:nvSpPr>
        <p:spPr>
          <a:xfrm>
            <a:off x="2675625" y="3402825"/>
            <a:ext cx="1611300" cy="554100"/>
          </a:xfrm>
          <a:prstGeom prst="rect">
            <a:avLst/>
          </a:prstGeom>
          <a:solidFill>
            <a:schemeClr val="lt1"/>
          </a:solidFill>
          <a:ln w="19050" cap="flat" cmpd="sng">
            <a:solidFill>
              <a:srgbClr val="FF0000"/>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u="sng">
                <a:solidFill>
                  <a:srgbClr val="171717"/>
                </a:solidFill>
                <a:latin typeface="Roboto"/>
                <a:ea typeface="Roboto"/>
                <a:cs typeface="Roboto"/>
                <a:sym typeface="Roboto"/>
              </a:rPr>
              <a:t>OTR Screens</a:t>
            </a:r>
            <a:endParaRPr sz="1200" b="1" u="sng">
              <a:solidFill>
                <a:srgbClr val="171717"/>
              </a:solidFill>
              <a:latin typeface="Roboto"/>
              <a:ea typeface="Roboto"/>
              <a:cs typeface="Roboto"/>
              <a:sym typeface="Roboto"/>
            </a:endParaRPr>
          </a:p>
          <a:p>
            <a:pPr marL="0" lvl="0" indent="0" algn="ctr" rtl="0">
              <a:spcBef>
                <a:spcPts val="0"/>
              </a:spcBef>
              <a:spcAft>
                <a:spcPts val="0"/>
              </a:spcAft>
              <a:buNone/>
            </a:pPr>
            <a:r>
              <a:rPr lang="en" sz="1200">
                <a:solidFill>
                  <a:srgbClr val="171717"/>
                </a:solidFill>
                <a:latin typeface="Roboto"/>
                <a:ea typeface="Roboto"/>
                <a:cs typeface="Roboto"/>
                <a:sym typeface="Roboto"/>
              </a:rPr>
              <a:t>Transverse Size</a:t>
            </a:r>
            <a:endParaRPr sz="1200">
              <a:solidFill>
                <a:srgbClr val="171717"/>
              </a:solidFill>
              <a:latin typeface="Roboto"/>
              <a:ea typeface="Roboto"/>
              <a:cs typeface="Roboto"/>
              <a:sym typeface="Roboto"/>
            </a:endParaRPr>
          </a:p>
        </p:txBody>
      </p:sp>
      <p:sp>
        <p:nvSpPr>
          <p:cNvPr id="274" name="Google Shape;274;p29"/>
          <p:cNvSpPr/>
          <p:nvPr/>
        </p:nvSpPr>
        <p:spPr>
          <a:xfrm>
            <a:off x="2340850" y="3603728"/>
            <a:ext cx="2758860" cy="600579"/>
          </a:xfrm>
          <a:custGeom>
            <a:avLst/>
            <a:gdLst/>
            <a:ahLst/>
            <a:cxnLst/>
            <a:rect l="l" t="t" r="r" b="b"/>
            <a:pathLst>
              <a:path w="125803" h="40260" extrusionOk="0">
                <a:moveTo>
                  <a:pt x="0" y="40187"/>
                </a:moveTo>
                <a:cubicBezTo>
                  <a:pt x="12886" y="39386"/>
                  <a:pt x="56350" y="42080"/>
                  <a:pt x="77317" y="35382"/>
                </a:cubicBezTo>
                <a:cubicBezTo>
                  <a:pt x="98284" y="28684"/>
                  <a:pt x="117722" y="5897"/>
                  <a:pt x="125803" y="0"/>
                </a:cubicBezTo>
              </a:path>
            </a:pathLst>
          </a:custGeom>
          <a:noFill/>
          <a:ln w="28575" cap="flat" cmpd="sng">
            <a:solidFill>
              <a:srgbClr val="FF0000"/>
            </a:solidFill>
            <a:prstDash val="solid"/>
            <a:round/>
            <a:headEnd type="none" w="med" len="med"/>
            <a:tailEnd type="stealth" w="med" len="med"/>
          </a:ln>
        </p:spPr>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30"/>
          <p:cNvSpPr txBox="1">
            <a:spLocks noGrp="1"/>
          </p:cNvSpPr>
          <p:nvPr>
            <p:ph type="ctrTitle"/>
          </p:nvPr>
        </p:nvSpPr>
        <p:spPr>
          <a:xfrm>
            <a:off x="-265675" y="-1006275"/>
            <a:ext cx="8980200" cy="17907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Plasma On - Beam Divergence</a:t>
            </a:r>
            <a:endParaRPr/>
          </a:p>
        </p:txBody>
      </p:sp>
      <p:sp>
        <p:nvSpPr>
          <p:cNvPr id="280" name="Google Shape;280;p30"/>
          <p:cNvSpPr txBox="1"/>
          <p:nvPr/>
        </p:nvSpPr>
        <p:spPr>
          <a:xfrm>
            <a:off x="-131050" y="1087050"/>
            <a:ext cx="4401000" cy="3412500"/>
          </a:xfrm>
          <a:prstGeom prst="rect">
            <a:avLst/>
          </a:prstGeom>
          <a:noFill/>
          <a:ln>
            <a:noFill/>
          </a:ln>
        </p:spPr>
        <p:txBody>
          <a:bodyPr spcFirstLastPara="1" wrap="square" lIns="91425" tIns="91425" rIns="91425" bIns="91425" anchor="t" anchorCtr="0">
            <a:spAutoFit/>
          </a:bodyPr>
          <a:lstStyle/>
          <a:p>
            <a:pPr marL="457200" lvl="0" indent="0" algn="l" rtl="0">
              <a:lnSpc>
                <a:spcPct val="90000"/>
              </a:lnSpc>
              <a:spcBef>
                <a:spcPts val="0"/>
              </a:spcBef>
              <a:spcAft>
                <a:spcPts val="0"/>
              </a:spcAft>
              <a:buNone/>
            </a:pP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Assumed same emittance and that smallest (most focused) point is at the end of the plasma cell</a:t>
            </a:r>
            <a:endParaRPr sz="1800">
              <a:solidFill>
                <a:schemeClr val="dk1"/>
              </a:solidFill>
              <a:latin typeface="Roboto"/>
              <a:ea typeface="Roboto"/>
              <a:cs typeface="Roboto"/>
              <a:sym typeface="Roboto"/>
            </a:endParaRPr>
          </a:p>
          <a:p>
            <a:pPr marL="914400" lvl="1" indent="-342900" algn="l" rtl="0">
              <a:lnSpc>
                <a:spcPct val="115000"/>
              </a:lnSpc>
              <a:spcBef>
                <a:spcPts val="0"/>
              </a:spcBef>
              <a:spcAft>
                <a:spcPts val="0"/>
              </a:spcAft>
              <a:buClr>
                <a:schemeClr val="dk1"/>
              </a:buClr>
              <a:buSzPts val="1800"/>
              <a:buFont typeface="Roboto"/>
              <a:buChar char="○"/>
            </a:pPr>
            <a:r>
              <a:rPr lang="en" sz="1800">
                <a:solidFill>
                  <a:schemeClr val="dk1"/>
                </a:solidFill>
                <a:latin typeface="Roboto"/>
                <a:ea typeface="Roboto"/>
                <a:cs typeface="Roboto"/>
                <a:sym typeface="Roboto"/>
              </a:rPr>
              <a:t>Agrees well with results!</a:t>
            </a:r>
            <a:endParaRPr sz="1800">
              <a:solidFill>
                <a:schemeClr val="dk1"/>
              </a:solidFill>
              <a:latin typeface="Roboto"/>
              <a:ea typeface="Roboto"/>
              <a:cs typeface="Roboto"/>
              <a:sym typeface="Roboto"/>
            </a:endParaRPr>
          </a:p>
          <a:p>
            <a:pPr marL="457200" lvl="0" indent="0" algn="l" rtl="0">
              <a:lnSpc>
                <a:spcPct val="115000"/>
              </a:lnSpc>
              <a:spcBef>
                <a:spcPts val="0"/>
              </a:spcBef>
              <a:spcAft>
                <a:spcPts val="0"/>
              </a:spcAft>
              <a:buNone/>
            </a:pPr>
            <a:endParaRPr sz="1800">
              <a:solidFill>
                <a:schemeClr val="dk1"/>
              </a:solidFill>
              <a:latin typeface="Roboto"/>
              <a:ea typeface="Roboto"/>
              <a:cs typeface="Roboto"/>
              <a:sym typeface="Roboto"/>
            </a:endParaRPr>
          </a:p>
          <a:p>
            <a:pPr marL="457200" lvl="0" indent="-342900" algn="l" rtl="0">
              <a:lnSpc>
                <a:spcPct val="115000"/>
              </a:lnSpc>
              <a:spcBef>
                <a:spcPts val="0"/>
              </a:spcBef>
              <a:spcAft>
                <a:spcPts val="0"/>
              </a:spcAft>
              <a:buClr>
                <a:schemeClr val="dk1"/>
              </a:buClr>
              <a:buSzPts val="1800"/>
              <a:buFont typeface="Roboto"/>
              <a:buChar char="●"/>
            </a:pPr>
            <a:r>
              <a:rPr lang="en" sz="1800" b="1">
                <a:solidFill>
                  <a:schemeClr val="dk1"/>
                </a:solidFill>
                <a:latin typeface="Roboto"/>
                <a:ea typeface="Roboto"/>
                <a:cs typeface="Roboto"/>
                <a:sym typeface="Roboto"/>
              </a:rPr>
              <a:t>𝝈</a:t>
            </a:r>
            <a:r>
              <a:rPr lang="en" sz="1800" b="1" baseline="-25000">
                <a:solidFill>
                  <a:schemeClr val="dk1"/>
                </a:solidFill>
                <a:latin typeface="Roboto"/>
                <a:ea typeface="Roboto"/>
                <a:cs typeface="Roboto"/>
                <a:sym typeface="Roboto"/>
              </a:rPr>
              <a:t>0</a:t>
            </a:r>
            <a:r>
              <a:rPr lang="en" sz="1800" b="1">
                <a:solidFill>
                  <a:schemeClr val="dk1"/>
                </a:solidFill>
                <a:latin typeface="Roboto"/>
                <a:ea typeface="Roboto"/>
                <a:cs typeface="Roboto"/>
                <a:sym typeface="Roboto"/>
              </a:rPr>
              <a:t> = 108.71 microns</a:t>
            </a:r>
            <a:endParaRPr sz="1800" b="1">
              <a:solidFill>
                <a:schemeClr val="dk1"/>
              </a:solidFill>
              <a:latin typeface="Roboto"/>
              <a:ea typeface="Roboto"/>
              <a:cs typeface="Roboto"/>
              <a:sym typeface="Roboto"/>
            </a:endParaRPr>
          </a:p>
          <a:p>
            <a:pPr marL="457200" lvl="0" indent="0" algn="l" rtl="0">
              <a:lnSpc>
                <a:spcPct val="115000"/>
              </a:lnSpc>
              <a:spcBef>
                <a:spcPts val="0"/>
              </a:spcBef>
              <a:spcAft>
                <a:spcPts val="0"/>
              </a:spcAft>
              <a:buNone/>
            </a:pPr>
            <a:r>
              <a:rPr lang="en" sz="1800">
                <a:solidFill>
                  <a:schemeClr val="dk1"/>
                </a:solidFill>
                <a:latin typeface="Roboto"/>
                <a:ea typeface="Roboto"/>
                <a:cs typeface="Roboto"/>
                <a:sym typeface="Roboto"/>
              </a:rPr>
              <a:t>(plasma off = 114.64 microns) </a:t>
            </a:r>
            <a:r>
              <a:rPr lang="en" sz="1800" b="1">
                <a:solidFill>
                  <a:schemeClr val="dk1"/>
                </a:solidFill>
                <a:latin typeface="Roboto"/>
                <a:ea typeface="Roboto"/>
                <a:cs typeface="Roboto"/>
                <a:sym typeface="Roboto"/>
              </a:rPr>
              <a:t> </a:t>
            </a:r>
            <a:endParaRPr sz="1800">
              <a:solidFill>
                <a:schemeClr val="dk1"/>
              </a:solidFill>
              <a:latin typeface="Roboto"/>
              <a:ea typeface="Roboto"/>
              <a:cs typeface="Roboto"/>
              <a:sym typeface="Roboto"/>
            </a:endParaRPr>
          </a:p>
          <a:p>
            <a:pPr marL="457200" lvl="0" indent="0" algn="l" rtl="0">
              <a:lnSpc>
                <a:spcPct val="90000"/>
              </a:lnSpc>
              <a:spcBef>
                <a:spcPts val="0"/>
              </a:spcBef>
              <a:spcAft>
                <a:spcPts val="0"/>
              </a:spcAft>
              <a:buNone/>
            </a:pPr>
            <a:endParaRPr sz="1800">
              <a:solidFill>
                <a:schemeClr val="dk1"/>
              </a:solidFill>
              <a:latin typeface="Roboto"/>
              <a:ea typeface="Roboto"/>
              <a:cs typeface="Roboto"/>
              <a:sym typeface="Roboto"/>
            </a:endParaRPr>
          </a:p>
          <a:p>
            <a:pPr marL="457200" lvl="0" indent="0" algn="l" rtl="0">
              <a:lnSpc>
                <a:spcPct val="90000"/>
              </a:lnSpc>
              <a:spcBef>
                <a:spcPts val="0"/>
              </a:spcBef>
              <a:spcAft>
                <a:spcPts val="0"/>
              </a:spcAft>
              <a:buNone/>
            </a:pPr>
            <a:endParaRPr sz="1800">
              <a:solidFill>
                <a:schemeClr val="dk1"/>
              </a:solidFill>
              <a:latin typeface="Roboto"/>
              <a:ea typeface="Roboto"/>
              <a:cs typeface="Roboto"/>
              <a:sym typeface="Roboto"/>
            </a:endParaRPr>
          </a:p>
          <a:p>
            <a:pPr marL="0" lvl="0" indent="0" algn="l" rtl="0">
              <a:lnSpc>
                <a:spcPct val="90000"/>
              </a:lnSpc>
              <a:spcBef>
                <a:spcPts val="0"/>
              </a:spcBef>
              <a:spcAft>
                <a:spcPts val="0"/>
              </a:spcAft>
              <a:buNone/>
            </a:pPr>
            <a:endParaRPr sz="1800">
              <a:solidFill>
                <a:schemeClr val="dk1"/>
              </a:solidFill>
              <a:latin typeface="Roboto"/>
              <a:ea typeface="Roboto"/>
              <a:cs typeface="Roboto"/>
              <a:sym typeface="Roboto"/>
            </a:endParaRPr>
          </a:p>
        </p:txBody>
      </p:sp>
      <p:pic>
        <p:nvPicPr>
          <p:cNvPr id="281" name="Google Shape;281;p30"/>
          <p:cNvPicPr preferRelativeResize="0"/>
          <p:nvPr/>
        </p:nvPicPr>
        <p:blipFill rotWithShape="1">
          <a:blip r:embed="rId3">
            <a:alphaModFix/>
          </a:blip>
          <a:srcRect r="31134"/>
          <a:stretch/>
        </p:blipFill>
        <p:spPr>
          <a:xfrm>
            <a:off x="4074951" y="996063"/>
            <a:ext cx="4992399" cy="3594475"/>
          </a:xfrm>
          <a:prstGeom prst="rect">
            <a:avLst/>
          </a:prstGeom>
          <a:noFill/>
          <a:ln>
            <a:noFill/>
          </a:ln>
        </p:spPr>
      </p:pic>
      <p:pic>
        <p:nvPicPr>
          <p:cNvPr id="282" name="Google Shape;282;p30"/>
          <p:cNvPicPr preferRelativeResize="0"/>
          <p:nvPr/>
        </p:nvPicPr>
        <p:blipFill rotWithShape="1">
          <a:blip r:embed="rId4">
            <a:alphaModFix/>
          </a:blip>
          <a:srcRect l="2144" r="3382" b="10626"/>
          <a:stretch/>
        </p:blipFill>
        <p:spPr>
          <a:xfrm>
            <a:off x="4698650" y="1401675"/>
            <a:ext cx="2001750" cy="771475"/>
          </a:xfrm>
          <a:prstGeom prst="rect">
            <a:avLst/>
          </a:prstGeom>
          <a:noFill/>
          <a:ln>
            <a:noFill/>
          </a:ln>
        </p:spPr>
      </p:pic>
      <p:sp>
        <p:nvSpPr>
          <p:cNvPr id="283" name="Google Shape;283;p30"/>
          <p:cNvSpPr/>
          <p:nvPr/>
        </p:nvSpPr>
        <p:spPr>
          <a:xfrm>
            <a:off x="5318225" y="3560050"/>
            <a:ext cx="1332350" cy="229326"/>
          </a:xfrm>
          <a:custGeom>
            <a:avLst/>
            <a:gdLst/>
            <a:ahLst/>
            <a:cxnLst/>
            <a:rect l="l" t="t" r="r" b="b"/>
            <a:pathLst>
              <a:path w="59407" h="12331" extrusionOk="0">
                <a:moveTo>
                  <a:pt x="0" y="0"/>
                </a:moveTo>
                <a:cubicBezTo>
                  <a:pt x="7717" y="1966"/>
                  <a:pt x="36401" y="10120"/>
                  <a:pt x="46302" y="11794"/>
                </a:cubicBezTo>
                <a:cubicBezTo>
                  <a:pt x="56203" y="13468"/>
                  <a:pt x="57223" y="10337"/>
                  <a:pt x="59407" y="10046"/>
                </a:cubicBezTo>
              </a:path>
            </a:pathLst>
          </a:custGeom>
          <a:noFill/>
          <a:ln w="28575" cap="flat" cmpd="sng">
            <a:solidFill>
              <a:srgbClr val="93C47D"/>
            </a:solidFill>
            <a:prstDash val="dash"/>
            <a:round/>
            <a:headEnd type="none" w="med" len="med"/>
            <a:tailEnd type="none" w="med" len="med"/>
          </a:ln>
        </p:spPr>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31"/>
          <p:cNvPicPr preferRelativeResize="0"/>
          <p:nvPr/>
        </p:nvPicPr>
        <p:blipFill rotWithShape="1">
          <a:blip r:embed="rId3">
            <a:alphaModFix/>
          </a:blip>
          <a:srcRect l="14775" t="4414" r="9570" b="9526"/>
          <a:stretch/>
        </p:blipFill>
        <p:spPr>
          <a:xfrm rot="5400000" flipH="1">
            <a:off x="1046462" y="935475"/>
            <a:ext cx="2677325" cy="4373750"/>
          </a:xfrm>
          <a:prstGeom prst="rect">
            <a:avLst/>
          </a:prstGeom>
          <a:noFill/>
          <a:ln>
            <a:noFill/>
          </a:ln>
        </p:spPr>
      </p:pic>
      <p:sp>
        <p:nvSpPr>
          <p:cNvPr id="289" name="Google Shape;289;p31"/>
          <p:cNvSpPr txBox="1">
            <a:spLocks noGrp="1"/>
          </p:cNvSpPr>
          <p:nvPr>
            <p:ph type="ctrTitle"/>
          </p:nvPr>
        </p:nvSpPr>
        <p:spPr>
          <a:xfrm>
            <a:off x="240650" y="0"/>
            <a:ext cx="7762200" cy="810000"/>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a:t>No Plasma - Size by Section</a:t>
            </a:r>
            <a:endParaRPr/>
          </a:p>
        </p:txBody>
      </p:sp>
      <p:cxnSp>
        <p:nvCxnSpPr>
          <p:cNvPr id="290" name="Google Shape;290;p31"/>
          <p:cNvCxnSpPr/>
          <p:nvPr/>
        </p:nvCxnSpPr>
        <p:spPr>
          <a:xfrm flipH="1">
            <a:off x="1638000" y="1812775"/>
            <a:ext cx="21900" cy="2653800"/>
          </a:xfrm>
          <a:prstGeom prst="straightConnector1">
            <a:avLst/>
          </a:prstGeom>
          <a:noFill/>
          <a:ln w="38100" cap="flat" cmpd="sng">
            <a:solidFill>
              <a:srgbClr val="FF0000"/>
            </a:solidFill>
            <a:prstDash val="solid"/>
            <a:round/>
            <a:headEnd type="none" w="med" len="med"/>
            <a:tailEnd type="none" w="med" len="med"/>
          </a:ln>
        </p:spPr>
      </p:cxnSp>
      <p:cxnSp>
        <p:nvCxnSpPr>
          <p:cNvPr id="291" name="Google Shape;291;p31"/>
          <p:cNvCxnSpPr/>
          <p:nvPr/>
        </p:nvCxnSpPr>
        <p:spPr>
          <a:xfrm>
            <a:off x="3193405" y="1812271"/>
            <a:ext cx="17100" cy="2610600"/>
          </a:xfrm>
          <a:prstGeom prst="straightConnector1">
            <a:avLst/>
          </a:prstGeom>
          <a:noFill/>
          <a:ln w="38100" cap="flat" cmpd="sng">
            <a:solidFill>
              <a:srgbClr val="FF0000"/>
            </a:solidFill>
            <a:prstDash val="solid"/>
            <a:round/>
            <a:headEnd type="none" w="med" len="med"/>
            <a:tailEnd type="none" w="med" len="med"/>
          </a:ln>
        </p:spPr>
      </p:cxnSp>
      <p:sp>
        <p:nvSpPr>
          <p:cNvPr id="292" name="Google Shape;292;p31"/>
          <p:cNvSpPr txBox="1"/>
          <p:nvPr/>
        </p:nvSpPr>
        <p:spPr>
          <a:xfrm>
            <a:off x="3193399" y="1880489"/>
            <a:ext cx="1181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1A63A0"/>
                </a:solidFill>
                <a:highlight>
                  <a:srgbClr val="FFFFFF"/>
                </a:highlight>
                <a:latin typeface="Roboto"/>
                <a:ea typeface="Roboto"/>
                <a:cs typeface="Roboto"/>
                <a:sym typeface="Roboto"/>
              </a:rPr>
              <a:t>Section 1</a:t>
            </a:r>
            <a:endParaRPr>
              <a:solidFill>
                <a:srgbClr val="1A63A0"/>
              </a:solidFill>
              <a:highlight>
                <a:srgbClr val="FFFFFF"/>
              </a:highlight>
              <a:latin typeface="Roboto"/>
              <a:ea typeface="Roboto"/>
              <a:cs typeface="Roboto"/>
              <a:sym typeface="Roboto"/>
            </a:endParaRPr>
          </a:p>
        </p:txBody>
      </p:sp>
      <p:sp>
        <p:nvSpPr>
          <p:cNvPr id="293" name="Google Shape;293;p31"/>
          <p:cNvSpPr txBox="1"/>
          <p:nvPr/>
        </p:nvSpPr>
        <p:spPr>
          <a:xfrm>
            <a:off x="1985525" y="1880512"/>
            <a:ext cx="1036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FF9900"/>
                </a:solidFill>
                <a:highlight>
                  <a:srgbClr val="FFFFFF"/>
                </a:highlight>
                <a:latin typeface="Roboto"/>
                <a:ea typeface="Roboto"/>
                <a:cs typeface="Roboto"/>
                <a:sym typeface="Roboto"/>
              </a:rPr>
              <a:t>Section 2</a:t>
            </a:r>
            <a:endParaRPr>
              <a:solidFill>
                <a:srgbClr val="FF9900"/>
              </a:solidFill>
              <a:highlight>
                <a:srgbClr val="FFFFFF"/>
              </a:highlight>
              <a:latin typeface="Roboto"/>
              <a:ea typeface="Roboto"/>
              <a:cs typeface="Roboto"/>
              <a:sym typeface="Roboto"/>
            </a:endParaRPr>
          </a:p>
        </p:txBody>
      </p:sp>
      <p:sp>
        <p:nvSpPr>
          <p:cNvPr id="294" name="Google Shape;294;p31"/>
          <p:cNvSpPr txBox="1"/>
          <p:nvPr/>
        </p:nvSpPr>
        <p:spPr>
          <a:xfrm>
            <a:off x="632187" y="1878939"/>
            <a:ext cx="1181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rgbClr val="6AA84F"/>
                </a:solidFill>
                <a:highlight>
                  <a:srgbClr val="FFFFFF"/>
                </a:highlight>
                <a:latin typeface="Roboto"/>
                <a:ea typeface="Roboto"/>
                <a:cs typeface="Roboto"/>
                <a:sym typeface="Roboto"/>
              </a:rPr>
              <a:t>Section 3</a:t>
            </a:r>
            <a:endParaRPr>
              <a:solidFill>
                <a:srgbClr val="6AA84F"/>
              </a:solidFill>
              <a:highlight>
                <a:srgbClr val="FFFFFF"/>
              </a:highlight>
              <a:latin typeface="Roboto"/>
              <a:ea typeface="Roboto"/>
              <a:cs typeface="Roboto"/>
              <a:sym typeface="Roboto"/>
            </a:endParaRPr>
          </a:p>
        </p:txBody>
      </p:sp>
      <p:sp>
        <p:nvSpPr>
          <p:cNvPr id="295" name="Google Shape;295;p31"/>
          <p:cNvSpPr/>
          <p:nvPr/>
        </p:nvSpPr>
        <p:spPr>
          <a:xfrm rot="5400000">
            <a:off x="3202925" y="3048862"/>
            <a:ext cx="589800" cy="147000"/>
          </a:xfrm>
          <a:prstGeom prst="leftRightArrow">
            <a:avLst>
              <a:gd name="adj1" fmla="val 50000"/>
              <a:gd name="adj2" fmla="val 50000"/>
            </a:avLst>
          </a:prstGeom>
          <a:solidFill>
            <a:srgbClr val="1A63A0"/>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31"/>
          <p:cNvSpPr/>
          <p:nvPr/>
        </p:nvSpPr>
        <p:spPr>
          <a:xfrm rot="5400000">
            <a:off x="2172200" y="3048850"/>
            <a:ext cx="722700" cy="147000"/>
          </a:xfrm>
          <a:prstGeom prst="leftRightArrow">
            <a:avLst>
              <a:gd name="adj1" fmla="val 50000"/>
              <a:gd name="adj2" fmla="val 50000"/>
            </a:avLst>
          </a:prstGeom>
          <a:solidFill>
            <a:srgbClr val="FF9900"/>
          </a:solidFill>
          <a:ln w="9525"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31"/>
          <p:cNvSpPr/>
          <p:nvPr/>
        </p:nvSpPr>
        <p:spPr>
          <a:xfrm rot="5400000">
            <a:off x="1121525" y="3048863"/>
            <a:ext cx="583200" cy="147000"/>
          </a:xfrm>
          <a:prstGeom prst="leftRightArrow">
            <a:avLst>
              <a:gd name="adj1" fmla="val 50000"/>
              <a:gd name="adj2" fmla="val 50000"/>
            </a:avLst>
          </a:prstGeom>
          <a:solidFill>
            <a:srgbClr val="38761D"/>
          </a:solidFill>
          <a:ln w="9525"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31"/>
          <p:cNvSpPr txBox="1"/>
          <p:nvPr/>
        </p:nvSpPr>
        <p:spPr>
          <a:xfrm>
            <a:off x="98075" y="545900"/>
            <a:ext cx="7813200" cy="9744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endParaRPr sz="1900">
              <a:solidFill>
                <a:schemeClr val="dk1"/>
              </a:solidFill>
              <a:latin typeface="Roboto"/>
              <a:ea typeface="Roboto"/>
              <a:cs typeface="Roboto"/>
              <a:sym typeface="Roboto"/>
            </a:endParaRPr>
          </a:p>
          <a:p>
            <a:pPr marL="457200" lvl="0"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Analyzed the bunch width at different points along length</a:t>
            </a:r>
            <a:endParaRPr sz="1900">
              <a:solidFill>
                <a:schemeClr val="dk1"/>
              </a:solidFill>
              <a:latin typeface="Roboto"/>
              <a:ea typeface="Roboto"/>
              <a:cs typeface="Roboto"/>
              <a:sym typeface="Roboto"/>
            </a:endParaRPr>
          </a:p>
          <a:p>
            <a:pPr marL="457200" lvl="0" indent="-349250" algn="l" rtl="0">
              <a:lnSpc>
                <a:spcPct val="90000"/>
              </a:lnSpc>
              <a:spcBef>
                <a:spcPts val="0"/>
              </a:spcBef>
              <a:spcAft>
                <a:spcPts val="0"/>
              </a:spcAft>
              <a:buClr>
                <a:schemeClr val="dk1"/>
              </a:buClr>
              <a:buSzPts val="1900"/>
              <a:buFont typeface="Roboto"/>
              <a:buChar char="●"/>
            </a:pPr>
            <a:r>
              <a:rPr lang="en" sz="1900">
                <a:solidFill>
                  <a:schemeClr val="dk1"/>
                </a:solidFill>
                <a:latin typeface="Roboto"/>
                <a:ea typeface="Roboto"/>
                <a:cs typeface="Roboto"/>
                <a:sym typeface="Roboto"/>
              </a:rPr>
              <a:t>Plasma off, no pattern in transverse size</a:t>
            </a:r>
            <a:endParaRPr sz="1900">
              <a:solidFill>
                <a:schemeClr val="dk1"/>
              </a:solidFill>
              <a:latin typeface="Roboto"/>
              <a:ea typeface="Roboto"/>
              <a:cs typeface="Roboto"/>
              <a:sym typeface="Roboto"/>
            </a:endParaRPr>
          </a:p>
        </p:txBody>
      </p:sp>
      <p:pic>
        <p:nvPicPr>
          <p:cNvPr id="299" name="Google Shape;299;p31"/>
          <p:cNvPicPr preferRelativeResize="0"/>
          <p:nvPr/>
        </p:nvPicPr>
        <p:blipFill rotWithShape="1">
          <a:blip r:embed="rId4">
            <a:alphaModFix/>
          </a:blip>
          <a:srcRect r="24259"/>
          <a:stretch/>
        </p:blipFill>
        <p:spPr>
          <a:xfrm>
            <a:off x="4957050" y="1703419"/>
            <a:ext cx="4050599" cy="2911369"/>
          </a:xfrm>
          <a:prstGeom prst="rect">
            <a:avLst/>
          </a:prstGeom>
          <a:noFill/>
          <a:ln>
            <a:noFill/>
          </a:ln>
        </p:spPr>
      </p:pic>
      <p:pic>
        <p:nvPicPr>
          <p:cNvPr id="300" name="Google Shape;300;p31"/>
          <p:cNvPicPr preferRelativeResize="0"/>
          <p:nvPr/>
        </p:nvPicPr>
        <p:blipFill rotWithShape="1">
          <a:blip r:embed="rId5">
            <a:alphaModFix/>
          </a:blip>
          <a:srcRect l="4789" t="11645"/>
          <a:stretch/>
        </p:blipFill>
        <p:spPr>
          <a:xfrm>
            <a:off x="5514775" y="1989500"/>
            <a:ext cx="869600" cy="5822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1263</Words>
  <Application>Microsoft Macintosh PowerPoint</Application>
  <PresentationFormat>On-screen Show (16:9)</PresentationFormat>
  <Paragraphs>155</Paragraphs>
  <Slides>16</Slides>
  <Notes>16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Roboto</vt:lpstr>
      <vt:lpstr>Arial</vt:lpstr>
      <vt:lpstr>Office Theme</vt:lpstr>
      <vt:lpstr>Adiabatic Focusing Response of Low Density Plasma in AWAKE</vt:lpstr>
      <vt:lpstr>About AWAKE</vt:lpstr>
      <vt:lpstr>Adiabatic Focusing</vt:lpstr>
      <vt:lpstr>Expectations/Goals</vt:lpstr>
      <vt:lpstr>Experimental Setup</vt:lpstr>
      <vt:lpstr>Experimental Results</vt:lpstr>
      <vt:lpstr>No Plasma - Beam Divergence</vt:lpstr>
      <vt:lpstr>Plasma On - Beam Divergence</vt:lpstr>
      <vt:lpstr>No Plasma - Size by Section</vt:lpstr>
      <vt:lpstr>Plasma On - Size by Section</vt:lpstr>
      <vt:lpstr>Missing Transition Data</vt:lpstr>
      <vt:lpstr>Streak Profiles</vt:lpstr>
      <vt:lpstr>Examining Beam Center</vt:lpstr>
      <vt:lpstr>Conclusions/Next Steps</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Adiabatic Focusing Response of Low Density Plasma in AWAKE</dc:title>
  <cp:lastModifiedBy>Morgan Cole</cp:lastModifiedBy>
  <cp:revision>1</cp:revision>
  <dcterms:modified xsi:type="dcterms:W3CDTF">2022-08-11T11:59:04Z</dcterms:modified>
</cp:coreProperties>
</file>