
<file path=[Content_Types].xml><?xml version="1.0" encoding="utf-8"?>
<Types xmlns="http://schemas.openxmlformats.org/package/2006/content-types">
  <Default Extension="bin" ContentType="application/vnd.openxmlformats-officedocument.oleObject"/>
  <Default Extension="gif" ContentType="image/gi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6.xml" ContentType="application/vnd.openxmlformats-officedocument.theme+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7.xml" ContentType="application/vnd.openxmlformats-officedocument.theme+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4" r:id="rId3"/>
    <p:sldMasterId id="2147483688" r:id="rId4"/>
    <p:sldMasterId id="2147483698" r:id="rId5"/>
    <p:sldMasterId id="2147483710" r:id="rId6"/>
    <p:sldMasterId id="2147483722" r:id="rId7"/>
    <p:sldMasterId id="2147483737" r:id="rId8"/>
  </p:sldMasterIdLst>
  <p:notesMasterIdLst>
    <p:notesMasterId r:id="rId66"/>
  </p:notesMasterIdLst>
  <p:sldIdLst>
    <p:sldId id="257" r:id="rId9"/>
    <p:sldId id="670" r:id="rId10"/>
    <p:sldId id="730" r:id="rId11"/>
    <p:sldId id="258" r:id="rId12"/>
    <p:sldId id="1370" r:id="rId13"/>
    <p:sldId id="1369" r:id="rId14"/>
    <p:sldId id="1372" r:id="rId15"/>
    <p:sldId id="1139" r:id="rId16"/>
    <p:sldId id="1381" r:id="rId17"/>
    <p:sldId id="1371" r:id="rId18"/>
    <p:sldId id="1368" r:id="rId19"/>
    <p:sldId id="1355" r:id="rId20"/>
    <p:sldId id="1332" r:id="rId21"/>
    <p:sldId id="1333" r:id="rId22"/>
    <p:sldId id="1335" r:id="rId23"/>
    <p:sldId id="1373" r:id="rId24"/>
    <p:sldId id="664" r:id="rId25"/>
    <p:sldId id="663" r:id="rId26"/>
    <p:sldId id="335" r:id="rId27"/>
    <p:sldId id="666" r:id="rId28"/>
    <p:sldId id="667" r:id="rId29"/>
    <p:sldId id="668" r:id="rId30"/>
    <p:sldId id="669" r:id="rId31"/>
    <p:sldId id="671" r:id="rId32"/>
    <p:sldId id="717" r:id="rId33"/>
    <p:sldId id="718" r:id="rId34"/>
    <p:sldId id="719" r:id="rId35"/>
    <p:sldId id="720" r:id="rId36"/>
    <p:sldId id="716" r:id="rId37"/>
    <p:sldId id="721" r:id="rId38"/>
    <p:sldId id="722" r:id="rId39"/>
    <p:sldId id="723" r:id="rId40"/>
    <p:sldId id="727" r:id="rId41"/>
    <p:sldId id="728" r:id="rId42"/>
    <p:sldId id="302" r:id="rId43"/>
    <p:sldId id="306" r:id="rId44"/>
    <p:sldId id="298" r:id="rId45"/>
    <p:sldId id="301" r:id="rId46"/>
    <p:sldId id="1382" r:id="rId47"/>
    <p:sldId id="303" r:id="rId48"/>
    <p:sldId id="304" r:id="rId49"/>
    <p:sldId id="305" r:id="rId50"/>
    <p:sldId id="308" r:id="rId51"/>
    <p:sldId id="314" r:id="rId52"/>
    <p:sldId id="315" r:id="rId53"/>
    <p:sldId id="1388" r:id="rId54"/>
    <p:sldId id="1387" r:id="rId55"/>
    <p:sldId id="316" r:id="rId56"/>
    <p:sldId id="309" r:id="rId57"/>
    <p:sldId id="1384" r:id="rId58"/>
    <p:sldId id="1391" r:id="rId59"/>
    <p:sldId id="1390" r:id="rId60"/>
    <p:sldId id="1392" r:id="rId61"/>
    <p:sldId id="1386" r:id="rId62"/>
    <p:sldId id="1383" r:id="rId63"/>
    <p:sldId id="1385" r:id="rId64"/>
    <p:sldId id="1389" r:id="rId65"/>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CCFF"/>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987" autoAdjust="0"/>
    <p:restoredTop sz="94660"/>
  </p:normalViewPr>
  <p:slideViewPr>
    <p:cSldViewPr snapToGrid="0">
      <p:cViewPr varScale="1">
        <p:scale>
          <a:sx n="114" d="100"/>
          <a:sy n="114" d="100"/>
        </p:scale>
        <p:origin x="414" y="102"/>
      </p:cViewPr>
      <p:guideLst/>
    </p:cSldViewPr>
  </p:slideViewPr>
  <p:notesTextViewPr>
    <p:cViewPr>
      <p:scale>
        <a:sx n="1" d="1"/>
        <a:sy n="1" d="1"/>
      </p:scale>
      <p:origin x="0" y="0"/>
    </p:cViewPr>
  </p:notesTextViewPr>
  <p:sorterViewPr>
    <p:cViewPr varScale="1">
      <p:scale>
        <a:sx n="100" d="100"/>
        <a:sy n="100" d="100"/>
      </p:scale>
      <p:origin x="0" y="-11808"/>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8.xml"/><Relationship Id="rId21" Type="http://schemas.openxmlformats.org/officeDocument/2006/relationships/slide" Target="slides/slide13.xml"/><Relationship Id="rId42" Type="http://schemas.openxmlformats.org/officeDocument/2006/relationships/slide" Target="slides/slide34.xml"/><Relationship Id="rId47" Type="http://schemas.openxmlformats.org/officeDocument/2006/relationships/slide" Target="slides/slide39.xml"/><Relationship Id="rId63" Type="http://schemas.openxmlformats.org/officeDocument/2006/relationships/slide" Target="slides/slide55.xml"/><Relationship Id="rId68" Type="http://schemas.openxmlformats.org/officeDocument/2006/relationships/viewProps" Target="viewProp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8.xml"/><Relationship Id="rId29" Type="http://schemas.openxmlformats.org/officeDocument/2006/relationships/slide" Target="slides/slide21.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slide" Target="slides/slide37.xml"/><Relationship Id="rId53" Type="http://schemas.openxmlformats.org/officeDocument/2006/relationships/slide" Target="slides/slide45.xml"/><Relationship Id="rId58" Type="http://schemas.openxmlformats.org/officeDocument/2006/relationships/slide" Target="slides/slide50.xml"/><Relationship Id="rId66" Type="http://schemas.openxmlformats.org/officeDocument/2006/relationships/notesMaster" Target="notesMasters/notesMaster1.xml"/><Relationship Id="rId5" Type="http://schemas.openxmlformats.org/officeDocument/2006/relationships/slideMaster" Target="slideMasters/slideMaster5.xml"/><Relationship Id="rId61" Type="http://schemas.openxmlformats.org/officeDocument/2006/relationships/slide" Target="slides/slide53.xml"/><Relationship Id="rId19" Type="http://schemas.openxmlformats.org/officeDocument/2006/relationships/slide" Target="slides/slide1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48" Type="http://schemas.openxmlformats.org/officeDocument/2006/relationships/slide" Target="slides/slide40.xml"/><Relationship Id="rId56" Type="http://schemas.openxmlformats.org/officeDocument/2006/relationships/slide" Target="slides/slide48.xml"/><Relationship Id="rId64" Type="http://schemas.openxmlformats.org/officeDocument/2006/relationships/slide" Target="slides/slide56.xml"/><Relationship Id="rId69" Type="http://schemas.openxmlformats.org/officeDocument/2006/relationships/theme" Target="theme/theme1.xml"/><Relationship Id="rId8" Type="http://schemas.openxmlformats.org/officeDocument/2006/relationships/slideMaster" Target="slideMasters/slideMaster8.xml"/><Relationship Id="rId51" Type="http://schemas.openxmlformats.org/officeDocument/2006/relationships/slide" Target="slides/slide43.xml"/><Relationship Id="rId3" Type="http://schemas.openxmlformats.org/officeDocument/2006/relationships/slideMaster" Target="slideMasters/slideMaster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slide" Target="slides/slide38.xml"/><Relationship Id="rId59" Type="http://schemas.openxmlformats.org/officeDocument/2006/relationships/slide" Target="slides/slide51.xml"/><Relationship Id="rId67" Type="http://schemas.openxmlformats.org/officeDocument/2006/relationships/presProps" Target="presProps.xml"/><Relationship Id="rId20" Type="http://schemas.openxmlformats.org/officeDocument/2006/relationships/slide" Target="slides/slide12.xml"/><Relationship Id="rId41" Type="http://schemas.openxmlformats.org/officeDocument/2006/relationships/slide" Target="slides/slide33.xml"/><Relationship Id="rId54" Type="http://schemas.openxmlformats.org/officeDocument/2006/relationships/slide" Target="slides/slide46.xml"/><Relationship Id="rId62" Type="http://schemas.openxmlformats.org/officeDocument/2006/relationships/slide" Target="slides/slide54.xml"/><Relationship Id="rId7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slide" Target="slides/slide41.xml"/><Relationship Id="rId57" Type="http://schemas.openxmlformats.org/officeDocument/2006/relationships/slide" Target="slides/slide49.xml"/><Relationship Id="rId10" Type="http://schemas.openxmlformats.org/officeDocument/2006/relationships/slide" Target="slides/slide2.xml"/><Relationship Id="rId31" Type="http://schemas.openxmlformats.org/officeDocument/2006/relationships/slide" Target="slides/slide23.xml"/><Relationship Id="rId44" Type="http://schemas.openxmlformats.org/officeDocument/2006/relationships/slide" Target="slides/slide36.xml"/><Relationship Id="rId52" Type="http://schemas.openxmlformats.org/officeDocument/2006/relationships/slide" Target="slides/slide44.xml"/><Relationship Id="rId60" Type="http://schemas.openxmlformats.org/officeDocument/2006/relationships/slide" Target="slides/slide52.xml"/><Relationship Id="rId65" Type="http://schemas.openxmlformats.org/officeDocument/2006/relationships/slide" Target="slides/slide57.xml"/><Relationship Id="rId4" Type="http://schemas.openxmlformats.org/officeDocument/2006/relationships/slideMaster" Target="slideMasters/slideMaster4.xml"/><Relationship Id="rId9" Type="http://schemas.openxmlformats.org/officeDocument/2006/relationships/slide" Target="slides/slide1.xml"/><Relationship Id="rId13" Type="http://schemas.openxmlformats.org/officeDocument/2006/relationships/slide" Target="slides/slide5.xml"/><Relationship Id="rId18" Type="http://schemas.openxmlformats.org/officeDocument/2006/relationships/slide" Target="slides/slide10.xml"/><Relationship Id="rId39" Type="http://schemas.openxmlformats.org/officeDocument/2006/relationships/slide" Target="slides/slide31.xml"/><Relationship Id="rId34" Type="http://schemas.openxmlformats.org/officeDocument/2006/relationships/slide" Target="slides/slide26.xml"/><Relationship Id="rId50" Type="http://schemas.openxmlformats.org/officeDocument/2006/relationships/slide" Target="slides/slide42.xml"/><Relationship Id="rId55" Type="http://schemas.openxmlformats.org/officeDocument/2006/relationships/slide" Target="slides/slide4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E156CD-AB6C-4E43-8B91-C5C18CDF89F0}" type="datetimeFigureOut">
              <a:rPr lang="es-MX" smtClean="0"/>
              <a:t>05/03/2023</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DAB2D87-3442-4AEB-A733-5CD42D0ABA00}" type="slidenum">
              <a:rPr lang="es-MX" smtClean="0"/>
              <a:t>‹#›</a:t>
            </a:fld>
            <a:endParaRPr lang="es-MX"/>
          </a:p>
        </p:txBody>
      </p:sp>
    </p:spTree>
    <p:extLst>
      <p:ext uri="{BB962C8B-B14F-4D97-AF65-F5344CB8AC3E}">
        <p14:creationId xmlns:p14="http://schemas.microsoft.com/office/powerpoint/2010/main" val="19218956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7">
            <a:extLst>
              <a:ext uri="{FF2B5EF4-FFF2-40B4-BE49-F238E27FC236}">
                <a16:creationId xmlns:a16="http://schemas.microsoft.com/office/drawing/2014/main" id="{3EAD0369-D2C1-4D78-EA8C-6BCAD82BA268}"/>
              </a:ext>
            </a:extLst>
          </p:cNvPr>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F1DACE7-7F3F-4FD5-9541-DC4CC3D86985}" type="slidenum">
              <a:rPr kumimoji="0" lang="es-MX" altLang="es-MX"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es-MX" altLang="es-MX"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211971" name="Rectangle 2">
            <a:extLst>
              <a:ext uri="{FF2B5EF4-FFF2-40B4-BE49-F238E27FC236}">
                <a16:creationId xmlns:a16="http://schemas.microsoft.com/office/drawing/2014/main" id="{C39E21F9-4289-3EBF-FE13-E1E8C27FFBC0}"/>
              </a:ext>
            </a:extLst>
          </p:cNvPr>
          <p:cNvSpPr>
            <a:spLocks noGrp="1" noRot="1" noChangeAspect="1" noChangeArrowheads="1" noTextEdit="1"/>
          </p:cNvSpPr>
          <p:nvPr>
            <p:ph type="sldImg"/>
          </p:nvPr>
        </p:nvSpPr>
        <p:spPr>
          <a:ln/>
        </p:spPr>
      </p:sp>
      <p:sp>
        <p:nvSpPr>
          <p:cNvPr id="211972" name="Rectangle 3">
            <a:extLst>
              <a:ext uri="{FF2B5EF4-FFF2-40B4-BE49-F238E27FC236}">
                <a16:creationId xmlns:a16="http://schemas.microsoft.com/office/drawing/2014/main" id="{9133B768-F189-8134-48D3-90778950F9C2}"/>
              </a:ext>
            </a:extLst>
          </p:cNvPr>
          <p:cNvSpPr>
            <a:spLocks noGrp="1" noChangeArrowheads="1"/>
          </p:cNvSpPr>
          <p:nvPr>
            <p:ph type="body" idx="1"/>
          </p:nvPr>
        </p:nvSpPr>
        <p:spPr>
          <a:xfrm>
            <a:off x="914400" y="4343400"/>
            <a:ext cx="5029200" cy="4114800"/>
          </a:xfrm>
          <a:noFill/>
        </p:spPr>
        <p:txBody>
          <a:bodyPr/>
          <a:lstStyle/>
          <a:p>
            <a:pPr eaLnBrk="1" hangingPunct="1"/>
            <a:r>
              <a:rPr lang="en-US" altLang="es-MX">
                <a:latin typeface="Arial" panose="020B0604020202020204" pitchFamily="34" charset="0"/>
              </a:rPr>
              <a:t>This essentially confirms the QCD phase transition in the phase diagram of QCD, which was conjectured shortly after the discovery of the asymptotic freedom on QCD.</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4" name="Shape 1234"/>
          <p:cNvSpPr>
            <a:spLocks noGrp="1" noRot="1" noChangeAspect="1"/>
          </p:cNvSpPr>
          <p:nvPr>
            <p:ph type="sldImg"/>
          </p:nvPr>
        </p:nvSpPr>
        <p:spPr>
          <a:xfrm>
            <a:off x="381000" y="685800"/>
            <a:ext cx="6096000" cy="3429000"/>
          </a:xfrm>
          <a:prstGeom prst="rect">
            <a:avLst/>
          </a:prstGeom>
        </p:spPr>
        <p:txBody>
          <a:bodyPr/>
          <a:lstStyle/>
          <a:p>
            <a:endParaRPr/>
          </a:p>
        </p:txBody>
      </p:sp>
      <p:sp>
        <p:nvSpPr>
          <p:cNvPr id="1235" name="Shape 1235"/>
          <p:cNvSpPr>
            <a:spLocks noGrp="1"/>
          </p:cNvSpPr>
          <p:nvPr>
            <p:ph type="body" sz="quarter" idx="1"/>
          </p:nvPr>
        </p:nvSpPr>
        <p:spPr>
          <a:prstGeom prst="rect">
            <a:avLst/>
          </a:prstGeom>
        </p:spPr>
        <p:txBody>
          <a:bodyPr/>
          <a:lstStyle/>
          <a:p>
            <a:r>
              <a:t>La estadística de Tsallis define una entropía no extensiva como</a:t>
            </a:r>
          </a:p>
          <a:p>
            <a:endParaRPr/>
          </a:p>
          <a:p>
            <a:endParaRPr/>
          </a:p>
          <a:p>
            <a:r>
              <a:t>Aquí q es un número real, un índice fijo que caracteriza un sistema no extensivo. W representa el número de configuraciones microscópicas del sistema, pi es la probabilidad de la configuración i. Así, para dos sistemas independientes que no interactúan A y B, una mezcla llevaría a la relación</a:t>
            </a:r>
          </a:p>
          <a:p>
            <a:endParaRPr/>
          </a:p>
          <a:p>
            <a:r>
              <a:t>Suponiendo dos sistemas independientes A y B con probabilidades dadas.</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3" name="Shape 1283"/>
          <p:cNvSpPr>
            <a:spLocks noGrp="1" noRot="1" noChangeAspect="1"/>
          </p:cNvSpPr>
          <p:nvPr>
            <p:ph type="sldImg"/>
          </p:nvPr>
        </p:nvSpPr>
        <p:spPr>
          <a:xfrm>
            <a:off x="381000" y="685800"/>
            <a:ext cx="6096000" cy="3429000"/>
          </a:xfrm>
          <a:prstGeom prst="rect">
            <a:avLst/>
          </a:prstGeom>
        </p:spPr>
        <p:txBody>
          <a:bodyPr/>
          <a:lstStyle/>
          <a:p>
            <a:endParaRPr/>
          </a:p>
        </p:txBody>
      </p:sp>
      <p:sp>
        <p:nvSpPr>
          <p:cNvPr id="1284" name="Shape 1284"/>
          <p:cNvSpPr>
            <a:spLocks noGrp="1"/>
          </p:cNvSpPr>
          <p:nvPr>
            <p:ph type="body" sz="quarter" idx="1"/>
          </p:nvPr>
        </p:nvSpPr>
        <p:spPr>
          <a:prstGeom prst="rect">
            <a:avLst/>
          </a:prstGeom>
        </p:spPr>
        <p:txBody>
          <a:bodyPr/>
          <a:lstStyle/>
          <a:p>
            <a:r>
              <a:t>La entropía no aditiva Sq y su mecánica estadística no extensiva ha sido aplicada a una amplia variedad de sistemas naturales, artificiales y sociales</a:t>
            </a:r>
          </a:p>
          <a:p>
            <a:endParaRPr/>
          </a:p>
          <a:p>
            <a:r>
              <a:t>Para dinámica no lineal de sistemas de muchos cuerpos el requerimiento usual es ergodicidad, que es garantizado por el caos fuerte. Para sistemas no ergodicos, que es bastante frecuente el caso de los llamados sistemas complejos, no hay razón legitima para usar la teoría BG.</a:t>
            </a:r>
          </a:p>
          <a:p>
            <a:endParaRPr/>
          </a:p>
          <a:p>
            <a:r>
              <a:t>Es frecuentemente referida como mecánica estadística no extensiva porque la energía total de tales sistemas típicamente es no extensiva (no proporcional al número total de elementos del sistema). La no aditividad para q≠1 permitirá sea extensiva.</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normAutofit/>
          </a:bodyPr>
          <a:lstStyle/>
          <a:p>
            <a:endParaRPr lang="es-MX"/>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normAutofit/>
          </a:bodyPr>
          <a:lstStyle/>
          <a:p>
            <a:endParaRPr lang="es-MX"/>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normAutofit/>
          </a:bodyPr>
          <a:lstStyle/>
          <a:p>
            <a:endParaRPr lang="es-MX"/>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normAutofit/>
          </a:bodyPr>
          <a:lstStyle/>
          <a:p>
            <a:endParaRPr lang="es-MX"/>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normAutofit/>
          </a:bodyPr>
          <a:lstStyle/>
          <a:p>
            <a:endParaRPr lang="es-MX"/>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0" name="Shape 1330"/>
          <p:cNvSpPr>
            <a:spLocks noGrp="1" noRot="1" noChangeAspect="1"/>
          </p:cNvSpPr>
          <p:nvPr>
            <p:ph type="sldImg"/>
          </p:nvPr>
        </p:nvSpPr>
        <p:spPr>
          <a:xfrm>
            <a:off x="381000" y="685800"/>
            <a:ext cx="6096000" cy="3429000"/>
          </a:xfrm>
          <a:prstGeom prst="rect">
            <a:avLst/>
          </a:prstGeom>
        </p:spPr>
        <p:txBody>
          <a:bodyPr/>
          <a:lstStyle/>
          <a:p>
            <a:endParaRPr/>
          </a:p>
        </p:txBody>
      </p:sp>
      <p:sp>
        <p:nvSpPr>
          <p:cNvPr id="1331" name="Shape 1331"/>
          <p:cNvSpPr>
            <a:spLocks noGrp="1"/>
          </p:cNvSpPr>
          <p:nvPr>
            <p:ph type="body" sz="quarter" idx="1"/>
          </p:nvPr>
        </p:nvSpPr>
        <p:spPr>
          <a:prstGeom prst="rect">
            <a:avLst/>
          </a:prstGeom>
        </p:spPr>
        <p:txBody>
          <a:bodyPr/>
          <a:lstStyle/>
          <a:p>
            <a:r>
              <a:t>La energía de mis gluones proporciona el efecto de presión dirigida desde la región exterior de la bolsa.</a:t>
            </a:r>
          </a:p>
        </p:txBody>
      </p:sp>
    </p:spTree>
    <p:extLst>
      <p:ext uri="{BB962C8B-B14F-4D97-AF65-F5344CB8AC3E}">
        <p14:creationId xmlns:p14="http://schemas.microsoft.com/office/powerpoint/2010/main" val="31021791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 name="Shape 1320"/>
          <p:cNvSpPr>
            <a:spLocks noGrp="1" noRot="1" noChangeAspect="1"/>
          </p:cNvSpPr>
          <p:nvPr>
            <p:ph type="sldImg"/>
          </p:nvPr>
        </p:nvSpPr>
        <p:spPr>
          <a:xfrm>
            <a:off x="381000" y="685800"/>
            <a:ext cx="6096000" cy="3429000"/>
          </a:xfrm>
          <a:prstGeom prst="rect">
            <a:avLst/>
          </a:prstGeom>
        </p:spPr>
        <p:txBody>
          <a:bodyPr/>
          <a:lstStyle/>
          <a:p>
            <a:endParaRPr/>
          </a:p>
        </p:txBody>
      </p:sp>
      <p:sp>
        <p:nvSpPr>
          <p:cNvPr id="1321" name="Shape 1321"/>
          <p:cNvSpPr>
            <a:spLocks noGrp="1"/>
          </p:cNvSpPr>
          <p:nvPr>
            <p:ph type="body" sz="quarter" idx="1"/>
          </p:nvPr>
        </p:nvSpPr>
        <p:spPr>
          <a:prstGeom prst="rect">
            <a:avLst/>
          </a:prstGeom>
        </p:spPr>
        <p:txBody>
          <a:bodyPr/>
          <a:lstStyle/>
          <a:p>
            <a:pPr defTabSz="914400">
              <a:defRPr sz="1200"/>
            </a:pPr>
            <a:r>
              <a:t>En colisiones de iones pesados relativistas (relativistic heavy ion collisions RHIC), muchos núcleos son depositados en un pequeño espacio cuya densidad de energía está cerca del valor crítico. Ahora, </a:t>
            </a:r>
          </a:p>
          <a:p>
            <a:pPr defTabSz="914400">
              <a:defRPr sz="1200"/>
            </a:pPr>
            <a:r>
              <a:t>si tomamos la masa de un nucleón (por ejemplo un protón) como la energía total, Et = M,</a:t>
            </a:r>
          </a:p>
          <a:p>
            <a:pPr defTabSz="914400">
              <a:defRPr sz="1200"/>
            </a:pPr>
            <a:r>
              <a:t>tomamos el protón como un sistema en equilibrio térmico local, y </a:t>
            </a:r>
          </a:p>
          <a:p>
            <a:pPr defTabSz="914400">
              <a:defRPr sz="1200"/>
            </a:pPr>
            <a:r>
              <a:t>despreciamos el potencial químico, µq=0, </a:t>
            </a:r>
          </a:p>
          <a:p>
            <a:pPr defTabSz="914400">
              <a:defRPr sz="1200"/>
            </a:pPr>
            <a:r>
              <a:t>Podemos entonces calcular sus cambios de temperatura interna con el radio del protón. A partir de datos experimentales, se consigue la fórmula simulada numérica</a:t>
            </a:r>
          </a:p>
          <a:p>
            <a:pPr defTabSz="914400">
              <a:defRPr sz="1200"/>
            </a:pPr>
            <a:endParaRPr/>
          </a:p>
          <a:p>
            <a:pPr defTabSz="914400">
              <a:defRPr sz="1200"/>
            </a:pPr>
            <a:r>
              <a:t>Cuando el radio es menor de 0.6 fm, la temperatura será casi 170 MeV, que es cercana a la temperatura crítica que rompe el hadrón a quarks.</a:t>
            </a:r>
          </a:p>
        </p:txBody>
      </p:sp>
    </p:spTree>
    <p:extLst>
      <p:ext uri="{BB962C8B-B14F-4D97-AF65-F5344CB8AC3E}">
        <p14:creationId xmlns:p14="http://schemas.microsoft.com/office/powerpoint/2010/main" val="15837817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3" name="Shape 1303"/>
          <p:cNvSpPr>
            <a:spLocks noGrp="1" noRot="1" noChangeAspect="1"/>
          </p:cNvSpPr>
          <p:nvPr>
            <p:ph type="sldImg"/>
          </p:nvPr>
        </p:nvSpPr>
        <p:spPr>
          <a:xfrm>
            <a:off x="381000" y="685800"/>
            <a:ext cx="6096000" cy="3429000"/>
          </a:xfrm>
          <a:prstGeom prst="rect">
            <a:avLst/>
          </a:prstGeom>
        </p:spPr>
        <p:txBody>
          <a:bodyPr/>
          <a:lstStyle/>
          <a:p>
            <a:endParaRPr/>
          </a:p>
        </p:txBody>
      </p:sp>
      <p:sp>
        <p:nvSpPr>
          <p:cNvPr id="1304" name="Shape 1304"/>
          <p:cNvSpPr>
            <a:spLocks noGrp="1"/>
          </p:cNvSpPr>
          <p:nvPr>
            <p:ph type="body" sz="quarter" idx="1"/>
          </p:nvPr>
        </p:nvSpPr>
        <p:spPr>
          <a:prstGeom prst="rect">
            <a:avLst/>
          </a:prstGeom>
        </p:spPr>
        <p:txBody>
          <a:bodyPr/>
          <a:lstStyle/>
          <a:p>
            <a:r>
              <a:t>Los autores usan datos experimentales de Dispersión Profunda Virtual de Compton (Deeply Virtual Compton Scattering - DCVS).</a:t>
            </a:r>
          </a:p>
          <a:p>
            <a:endParaRPr/>
          </a:p>
          <a:p>
            <a:r>
              <a:t>El análisis yace sobre el desarrollo de Distribuciones de partones generalizados (Generalized Parton Distributions - GPD) y los factores de forma de Compton (Compton Form Factors CFFs). Se concluye que hay una presión repulsiva de los quarks cerca del centro del protón y una presión confinante a distancias por encima de los 0.6 fm desde el centro. Sin embargo, no se considera en este análisis la presión debida a los gluones.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a:extLst>
              <a:ext uri="{FF2B5EF4-FFF2-40B4-BE49-F238E27FC236}">
                <a16:creationId xmlns:a16="http://schemas.microsoft.com/office/drawing/2014/main" id="{1A3B6394-21A2-C4CA-4F2C-B3335CAE722D}"/>
              </a:ext>
            </a:extLst>
          </p:cNvPr>
          <p:cNvSpPr>
            <a:spLocks noGrp="1" noChangeArrowheads="1"/>
          </p:cNvSpPr>
          <p:nvPr>
            <p:ph type="sldNum" sz="quarter" idx="5"/>
          </p:nvPr>
        </p:nvSpPr>
        <p:spPr>
          <a:noFill/>
        </p:spPr>
        <p:txBody>
          <a:bodyPr/>
          <a:lstStyle>
            <a:lvl1pPr>
              <a:defRPr>
                <a:solidFill>
                  <a:schemeClr val="accent2"/>
                </a:solidFill>
                <a:latin typeface="Arial" panose="020B0604020202020204" pitchFamily="34" charset="0"/>
              </a:defRPr>
            </a:lvl1pPr>
            <a:lvl2pPr marL="742950" indent="-285750">
              <a:defRPr>
                <a:solidFill>
                  <a:schemeClr val="accent2"/>
                </a:solidFill>
                <a:latin typeface="Arial" panose="020B0604020202020204" pitchFamily="34" charset="0"/>
              </a:defRPr>
            </a:lvl2pPr>
            <a:lvl3pPr marL="1143000" indent="-228600">
              <a:defRPr>
                <a:solidFill>
                  <a:schemeClr val="accent2"/>
                </a:solidFill>
                <a:latin typeface="Arial" panose="020B0604020202020204" pitchFamily="34" charset="0"/>
              </a:defRPr>
            </a:lvl3pPr>
            <a:lvl4pPr marL="1600200" indent="-228600">
              <a:defRPr>
                <a:solidFill>
                  <a:schemeClr val="accent2"/>
                </a:solidFill>
                <a:latin typeface="Arial" panose="020B0604020202020204" pitchFamily="34" charset="0"/>
              </a:defRPr>
            </a:lvl4pPr>
            <a:lvl5pPr marL="2057400" indent="-228600">
              <a:defRPr>
                <a:solidFill>
                  <a:schemeClr val="accent2"/>
                </a:solidFill>
                <a:latin typeface="Arial" panose="020B0604020202020204" pitchFamily="34" charset="0"/>
              </a:defRPr>
            </a:lvl5pPr>
            <a:lvl6pPr marL="2514600" indent="-228600" eaLnBrk="0" fontAlgn="base" hangingPunct="0">
              <a:spcBef>
                <a:spcPct val="0"/>
              </a:spcBef>
              <a:spcAft>
                <a:spcPct val="0"/>
              </a:spcAft>
              <a:defRPr>
                <a:solidFill>
                  <a:schemeClr val="accent2"/>
                </a:solidFill>
                <a:latin typeface="Arial" panose="020B0604020202020204" pitchFamily="34" charset="0"/>
              </a:defRPr>
            </a:lvl6pPr>
            <a:lvl7pPr marL="2971800" indent="-228600" eaLnBrk="0" fontAlgn="base" hangingPunct="0">
              <a:spcBef>
                <a:spcPct val="0"/>
              </a:spcBef>
              <a:spcAft>
                <a:spcPct val="0"/>
              </a:spcAft>
              <a:defRPr>
                <a:solidFill>
                  <a:schemeClr val="accent2"/>
                </a:solidFill>
                <a:latin typeface="Arial" panose="020B0604020202020204" pitchFamily="34" charset="0"/>
              </a:defRPr>
            </a:lvl7pPr>
            <a:lvl8pPr marL="3429000" indent="-228600" eaLnBrk="0" fontAlgn="base" hangingPunct="0">
              <a:spcBef>
                <a:spcPct val="0"/>
              </a:spcBef>
              <a:spcAft>
                <a:spcPct val="0"/>
              </a:spcAft>
              <a:defRPr>
                <a:solidFill>
                  <a:schemeClr val="accent2"/>
                </a:solidFill>
                <a:latin typeface="Arial" panose="020B0604020202020204" pitchFamily="34" charset="0"/>
              </a:defRPr>
            </a:lvl8pPr>
            <a:lvl9pPr marL="3886200" indent="-228600" eaLnBrk="0" fontAlgn="base" hangingPunct="0">
              <a:spcBef>
                <a:spcPct val="0"/>
              </a:spcBef>
              <a:spcAft>
                <a:spcPct val="0"/>
              </a:spcAft>
              <a:defRPr>
                <a:solidFill>
                  <a:schemeClr val="accent2"/>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C1CDA49-A388-4526-BDE6-B8E75E9A135E}" type="slidenum">
              <a:rPr kumimoji="0" lang="es-MX" altLang="es-MX"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17</a:t>
            </a:fld>
            <a:endParaRPr kumimoji="0" lang="es-MX" altLang="es-MX"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95235" name="Rectangle 2">
            <a:extLst>
              <a:ext uri="{FF2B5EF4-FFF2-40B4-BE49-F238E27FC236}">
                <a16:creationId xmlns:a16="http://schemas.microsoft.com/office/drawing/2014/main" id="{C37C7F31-2AD5-839E-B487-85D1541F6664}"/>
              </a:ext>
            </a:extLst>
          </p:cNvPr>
          <p:cNvSpPr>
            <a:spLocks noGrp="1" noRot="1" noChangeAspect="1" noChangeArrowheads="1" noTextEdit="1"/>
          </p:cNvSpPr>
          <p:nvPr>
            <p:ph type="sldImg"/>
          </p:nvPr>
        </p:nvSpPr>
        <p:spPr>
          <a:ln/>
        </p:spPr>
      </p:sp>
      <p:sp>
        <p:nvSpPr>
          <p:cNvPr id="95236" name="Rectangle 3">
            <a:extLst>
              <a:ext uri="{FF2B5EF4-FFF2-40B4-BE49-F238E27FC236}">
                <a16:creationId xmlns:a16="http://schemas.microsoft.com/office/drawing/2014/main" id="{BDA0CE87-CAE9-7D9F-85B5-7A64BF209CA3}"/>
              </a:ext>
            </a:extLst>
          </p:cNvPr>
          <p:cNvSpPr>
            <a:spLocks noGrp="1" noChangeArrowheads="1"/>
          </p:cNvSpPr>
          <p:nvPr>
            <p:ph type="body" idx="1"/>
          </p:nvPr>
        </p:nvSpPr>
        <p:spPr>
          <a:noFill/>
        </p:spPr>
        <p:txBody>
          <a:bodyPr/>
          <a:lstStyle/>
          <a:p>
            <a:pPr eaLnBrk="1" hangingPunct="1"/>
            <a:endParaRPr lang="es-MX" altLang="es-MX"/>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9" name="Shape 1339"/>
          <p:cNvSpPr>
            <a:spLocks noGrp="1" noRot="1" noChangeAspect="1"/>
          </p:cNvSpPr>
          <p:nvPr>
            <p:ph type="sldImg"/>
          </p:nvPr>
        </p:nvSpPr>
        <p:spPr>
          <a:xfrm>
            <a:off x="381000" y="685800"/>
            <a:ext cx="6096000" cy="3429000"/>
          </a:xfrm>
          <a:prstGeom prst="rect">
            <a:avLst/>
          </a:prstGeom>
        </p:spPr>
        <p:txBody>
          <a:bodyPr/>
          <a:lstStyle/>
          <a:p>
            <a:endParaRPr/>
          </a:p>
        </p:txBody>
      </p:sp>
      <p:sp>
        <p:nvSpPr>
          <p:cNvPr id="1340" name="Shape 1340"/>
          <p:cNvSpPr>
            <a:spLocks noGrp="1"/>
          </p:cNvSpPr>
          <p:nvPr>
            <p:ph type="body" sz="quarter" idx="1"/>
          </p:nvPr>
        </p:nvSpPr>
        <p:spPr>
          <a:prstGeom prst="rect">
            <a:avLst/>
          </a:prstGeom>
        </p:spPr>
        <p:txBody>
          <a:bodyPr/>
          <a:lstStyle/>
          <a:p>
            <a:pPr defTabSz="914400">
              <a:defRPr sz="1200"/>
            </a:pPr>
            <a:r>
              <a:t>Tomando pm0 como el límite superior, podemos separar la energía de los quarks del total de un protón</a:t>
            </a:r>
          </a:p>
          <a:p>
            <a:pPr defTabSz="914400">
              <a:defRPr sz="1200"/>
            </a:pPr>
            <a:endParaRPr/>
          </a:p>
          <a:p>
            <a:pPr defTabSz="914400">
              <a:defRPr sz="1200"/>
            </a:pPr>
            <a:r>
              <a:t>Por simplicidad, despreciamos el potencial químico, y tratamos a los quarks como sin masa. gq = gq =NcNsNf = 3 X 2 X 2 = 12.</a:t>
            </a:r>
          </a:p>
          <a:p>
            <a:pPr defTabSz="914400">
              <a:defRPr sz="1200"/>
            </a:pPr>
            <a:r>
              <a:t>La energía de la contribución de gluones proporciona la presión efecto dirigida desde la región externa de la bolsa</a:t>
            </a:r>
          </a:p>
          <a:p>
            <a:pPr defTabSz="914400">
              <a:defRPr sz="1200"/>
            </a:pPr>
            <a:endParaRPr/>
          </a:p>
          <a:p>
            <a:pPr defTabSz="914400">
              <a:defRPr sz="1200"/>
            </a:pPr>
            <a:r>
              <a:t>Así, podemos encontrar la fórmula numérica para la presión de bolsa como</a:t>
            </a:r>
          </a:p>
          <a:p>
            <a:pPr defTabSz="914400">
              <a:defRPr sz="1200"/>
            </a:pPr>
            <a:endParaRPr/>
          </a:p>
          <a:p>
            <a:pPr defTabSz="914400">
              <a:defRPr sz="1200"/>
            </a:pPr>
            <a:r>
              <a:t>The bag pressure change with the radium of proton. The open circle is calculated with Eq. (14), the line is its numerical simulation results, while the star is with the scenario that three quarks are surrounded by gluons.</a:t>
            </a:r>
          </a:p>
        </p:txBody>
      </p:sp>
    </p:spTree>
    <p:extLst>
      <p:ext uri="{BB962C8B-B14F-4D97-AF65-F5344CB8AC3E}">
        <p14:creationId xmlns:p14="http://schemas.microsoft.com/office/powerpoint/2010/main" val="10366077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a:extLst>
              <a:ext uri="{FF2B5EF4-FFF2-40B4-BE49-F238E27FC236}">
                <a16:creationId xmlns:a16="http://schemas.microsoft.com/office/drawing/2014/main" id="{51684EC1-2D8A-45DF-CAB5-6D1BC1AE87EA}"/>
              </a:ext>
            </a:extLst>
          </p:cNvPr>
          <p:cNvSpPr>
            <a:spLocks noGrp="1" noChangeArrowheads="1"/>
          </p:cNvSpPr>
          <p:nvPr>
            <p:ph type="sldNum" sz="quarter" idx="5"/>
          </p:nvPr>
        </p:nvSpPr>
        <p:spPr>
          <a:noFill/>
        </p:spPr>
        <p:txBody>
          <a:bodyPr/>
          <a:lstStyle>
            <a:lvl1pPr>
              <a:defRPr>
                <a:solidFill>
                  <a:schemeClr val="accent2"/>
                </a:solidFill>
                <a:latin typeface="Arial" panose="020B0604020202020204" pitchFamily="34" charset="0"/>
              </a:defRPr>
            </a:lvl1pPr>
            <a:lvl2pPr marL="742950" indent="-285750">
              <a:defRPr>
                <a:solidFill>
                  <a:schemeClr val="accent2"/>
                </a:solidFill>
                <a:latin typeface="Arial" panose="020B0604020202020204" pitchFamily="34" charset="0"/>
              </a:defRPr>
            </a:lvl2pPr>
            <a:lvl3pPr marL="1143000" indent="-228600">
              <a:defRPr>
                <a:solidFill>
                  <a:schemeClr val="accent2"/>
                </a:solidFill>
                <a:latin typeface="Arial" panose="020B0604020202020204" pitchFamily="34" charset="0"/>
              </a:defRPr>
            </a:lvl3pPr>
            <a:lvl4pPr marL="1600200" indent="-228600">
              <a:defRPr>
                <a:solidFill>
                  <a:schemeClr val="accent2"/>
                </a:solidFill>
                <a:latin typeface="Arial" panose="020B0604020202020204" pitchFamily="34" charset="0"/>
              </a:defRPr>
            </a:lvl4pPr>
            <a:lvl5pPr marL="2057400" indent="-228600">
              <a:defRPr>
                <a:solidFill>
                  <a:schemeClr val="accent2"/>
                </a:solidFill>
                <a:latin typeface="Arial" panose="020B0604020202020204" pitchFamily="34" charset="0"/>
              </a:defRPr>
            </a:lvl5pPr>
            <a:lvl6pPr marL="2514600" indent="-228600" eaLnBrk="0" fontAlgn="base" hangingPunct="0">
              <a:spcBef>
                <a:spcPct val="0"/>
              </a:spcBef>
              <a:spcAft>
                <a:spcPct val="0"/>
              </a:spcAft>
              <a:defRPr>
                <a:solidFill>
                  <a:schemeClr val="accent2"/>
                </a:solidFill>
                <a:latin typeface="Arial" panose="020B0604020202020204" pitchFamily="34" charset="0"/>
              </a:defRPr>
            </a:lvl6pPr>
            <a:lvl7pPr marL="2971800" indent="-228600" eaLnBrk="0" fontAlgn="base" hangingPunct="0">
              <a:spcBef>
                <a:spcPct val="0"/>
              </a:spcBef>
              <a:spcAft>
                <a:spcPct val="0"/>
              </a:spcAft>
              <a:defRPr>
                <a:solidFill>
                  <a:schemeClr val="accent2"/>
                </a:solidFill>
                <a:latin typeface="Arial" panose="020B0604020202020204" pitchFamily="34" charset="0"/>
              </a:defRPr>
            </a:lvl7pPr>
            <a:lvl8pPr marL="3429000" indent="-228600" eaLnBrk="0" fontAlgn="base" hangingPunct="0">
              <a:spcBef>
                <a:spcPct val="0"/>
              </a:spcBef>
              <a:spcAft>
                <a:spcPct val="0"/>
              </a:spcAft>
              <a:defRPr>
                <a:solidFill>
                  <a:schemeClr val="accent2"/>
                </a:solidFill>
                <a:latin typeface="Arial" panose="020B0604020202020204" pitchFamily="34" charset="0"/>
              </a:defRPr>
            </a:lvl8pPr>
            <a:lvl9pPr marL="3886200" indent="-228600" eaLnBrk="0" fontAlgn="base" hangingPunct="0">
              <a:spcBef>
                <a:spcPct val="0"/>
              </a:spcBef>
              <a:spcAft>
                <a:spcPct val="0"/>
              </a:spcAft>
              <a:defRPr>
                <a:solidFill>
                  <a:schemeClr val="accent2"/>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274B40D-EE59-4A16-8A62-401EBAF25C14}" type="slidenum">
              <a:rPr kumimoji="0" lang="es-MX" altLang="es-MX"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18</a:t>
            </a:fld>
            <a:endParaRPr kumimoji="0" lang="es-MX" altLang="es-MX"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97283" name="Rectangle 2">
            <a:extLst>
              <a:ext uri="{FF2B5EF4-FFF2-40B4-BE49-F238E27FC236}">
                <a16:creationId xmlns:a16="http://schemas.microsoft.com/office/drawing/2014/main" id="{9A7F5439-C7E0-F220-DA0D-10D070242DE7}"/>
              </a:ext>
            </a:extLst>
          </p:cNvPr>
          <p:cNvSpPr>
            <a:spLocks noGrp="1" noRot="1" noChangeAspect="1" noChangeArrowheads="1" noTextEdit="1"/>
          </p:cNvSpPr>
          <p:nvPr>
            <p:ph type="sldImg"/>
          </p:nvPr>
        </p:nvSpPr>
        <p:spPr>
          <a:ln/>
        </p:spPr>
      </p:sp>
      <p:sp>
        <p:nvSpPr>
          <p:cNvPr id="97284" name="Rectangle 3">
            <a:extLst>
              <a:ext uri="{FF2B5EF4-FFF2-40B4-BE49-F238E27FC236}">
                <a16:creationId xmlns:a16="http://schemas.microsoft.com/office/drawing/2014/main" id="{434B7EE7-F350-1407-7FB7-E5755D04E3C8}"/>
              </a:ext>
            </a:extLst>
          </p:cNvPr>
          <p:cNvSpPr>
            <a:spLocks noGrp="1" noChangeArrowheads="1"/>
          </p:cNvSpPr>
          <p:nvPr>
            <p:ph type="body" idx="1"/>
          </p:nvPr>
        </p:nvSpPr>
        <p:spPr>
          <a:xfrm>
            <a:off x="914400" y="4343400"/>
            <a:ext cx="5029200" cy="4114800"/>
          </a:xfrm>
          <a:noFill/>
        </p:spPr>
        <p:txBody>
          <a:bodyPr/>
          <a:lstStyle/>
          <a:p>
            <a:pPr eaLnBrk="1" hangingPunct="1"/>
            <a:endParaRPr lang="es-MX" altLang="es-MX"/>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a:extLst>
              <a:ext uri="{FF2B5EF4-FFF2-40B4-BE49-F238E27FC236}">
                <a16:creationId xmlns:a16="http://schemas.microsoft.com/office/drawing/2014/main" id="{582B91A1-A30F-665E-52B3-86923368B42D}"/>
              </a:ext>
            </a:extLst>
          </p:cNvPr>
          <p:cNvSpPr>
            <a:spLocks noGrp="1" noChangeArrowheads="1"/>
          </p:cNvSpPr>
          <p:nvPr>
            <p:ph type="sldNum" sz="quarter" idx="5"/>
          </p:nvPr>
        </p:nvSpPr>
        <p:spPr>
          <a:noFill/>
        </p:spPr>
        <p:txBody>
          <a:bodyPr/>
          <a:lstStyle>
            <a:lvl1pPr>
              <a:defRPr>
                <a:solidFill>
                  <a:schemeClr val="accent2"/>
                </a:solidFill>
                <a:latin typeface="Arial" panose="020B0604020202020204" pitchFamily="34" charset="0"/>
              </a:defRPr>
            </a:lvl1pPr>
            <a:lvl2pPr marL="742950" indent="-285750">
              <a:defRPr>
                <a:solidFill>
                  <a:schemeClr val="accent2"/>
                </a:solidFill>
                <a:latin typeface="Arial" panose="020B0604020202020204" pitchFamily="34" charset="0"/>
              </a:defRPr>
            </a:lvl2pPr>
            <a:lvl3pPr marL="1143000" indent="-228600">
              <a:defRPr>
                <a:solidFill>
                  <a:schemeClr val="accent2"/>
                </a:solidFill>
                <a:latin typeface="Arial" panose="020B0604020202020204" pitchFamily="34" charset="0"/>
              </a:defRPr>
            </a:lvl3pPr>
            <a:lvl4pPr marL="1600200" indent="-228600">
              <a:defRPr>
                <a:solidFill>
                  <a:schemeClr val="accent2"/>
                </a:solidFill>
                <a:latin typeface="Arial" panose="020B0604020202020204" pitchFamily="34" charset="0"/>
              </a:defRPr>
            </a:lvl4pPr>
            <a:lvl5pPr marL="2057400" indent="-228600">
              <a:defRPr>
                <a:solidFill>
                  <a:schemeClr val="accent2"/>
                </a:solidFill>
                <a:latin typeface="Arial" panose="020B0604020202020204" pitchFamily="34" charset="0"/>
              </a:defRPr>
            </a:lvl5pPr>
            <a:lvl6pPr marL="2514600" indent="-228600" eaLnBrk="0" fontAlgn="base" hangingPunct="0">
              <a:spcBef>
                <a:spcPct val="0"/>
              </a:spcBef>
              <a:spcAft>
                <a:spcPct val="0"/>
              </a:spcAft>
              <a:defRPr>
                <a:solidFill>
                  <a:schemeClr val="accent2"/>
                </a:solidFill>
                <a:latin typeface="Arial" panose="020B0604020202020204" pitchFamily="34" charset="0"/>
              </a:defRPr>
            </a:lvl6pPr>
            <a:lvl7pPr marL="2971800" indent="-228600" eaLnBrk="0" fontAlgn="base" hangingPunct="0">
              <a:spcBef>
                <a:spcPct val="0"/>
              </a:spcBef>
              <a:spcAft>
                <a:spcPct val="0"/>
              </a:spcAft>
              <a:defRPr>
                <a:solidFill>
                  <a:schemeClr val="accent2"/>
                </a:solidFill>
                <a:latin typeface="Arial" panose="020B0604020202020204" pitchFamily="34" charset="0"/>
              </a:defRPr>
            </a:lvl7pPr>
            <a:lvl8pPr marL="3429000" indent="-228600" eaLnBrk="0" fontAlgn="base" hangingPunct="0">
              <a:spcBef>
                <a:spcPct val="0"/>
              </a:spcBef>
              <a:spcAft>
                <a:spcPct val="0"/>
              </a:spcAft>
              <a:defRPr>
                <a:solidFill>
                  <a:schemeClr val="accent2"/>
                </a:solidFill>
                <a:latin typeface="Arial" panose="020B0604020202020204" pitchFamily="34" charset="0"/>
              </a:defRPr>
            </a:lvl8pPr>
            <a:lvl9pPr marL="3886200" indent="-228600" eaLnBrk="0" fontAlgn="base" hangingPunct="0">
              <a:spcBef>
                <a:spcPct val="0"/>
              </a:spcBef>
              <a:spcAft>
                <a:spcPct val="0"/>
              </a:spcAft>
              <a:defRPr>
                <a:solidFill>
                  <a:schemeClr val="accent2"/>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B4D45860-B045-41C6-AD15-98EE9363EC82}" type="slidenum">
              <a:rPr kumimoji="0" lang="es-MX" altLang="es-MX"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20</a:t>
            </a:fld>
            <a:endParaRPr kumimoji="0" lang="es-MX" altLang="es-MX"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03427" name="Rectangle 2">
            <a:extLst>
              <a:ext uri="{FF2B5EF4-FFF2-40B4-BE49-F238E27FC236}">
                <a16:creationId xmlns:a16="http://schemas.microsoft.com/office/drawing/2014/main" id="{1BC0A9CC-A861-F582-AF3B-5C4D4E15A1D7}"/>
              </a:ext>
            </a:extLst>
          </p:cNvPr>
          <p:cNvSpPr>
            <a:spLocks noGrp="1" noRot="1" noChangeAspect="1" noChangeArrowheads="1" noTextEdit="1"/>
          </p:cNvSpPr>
          <p:nvPr>
            <p:ph type="sldImg"/>
          </p:nvPr>
        </p:nvSpPr>
        <p:spPr>
          <a:ln/>
        </p:spPr>
      </p:sp>
      <p:sp>
        <p:nvSpPr>
          <p:cNvPr id="103428" name="Rectangle 3">
            <a:extLst>
              <a:ext uri="{FF2B5EF4-FFF2-40B4-BE49-F238E27FC236}">
                <a16:creationId xmlns:a16="http://schemas.microsoft.com/office/drawing/2014/main" id="{5966BCA2-BF7D-5767-51FF-82FF89C3D752}"/>
              </a:ext>
            </a:extLst>
          </p:cNvPr>
          <p:cNvSpPr>
            <a:spLocks noGrp="1" noChangeArrowheads="1"/>
          </p:cNvSpPr>
          <p:nvPr>
            <p:ph type="body" idx="1"/>
          </p:nvPr>
        </p:nvSpPr>
        <p:spPr>
          <a:xfrm>
            <a:off x="914400" y="4343400"/>
            <a:ext cx="5029200" cy="4114800"/>
          </a:xfrm>
          <a:noFill/>
        </p:spPr>
        <p:txBody>
          <a:bodyPr/>
          <a:lstStyle/>
          <a:p>
            <a:pPr eaLnBrk="1" hangingPunct="1"/>
            <a:endParaRPr lang="es-MX" altLang="es-MX"/>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a:extLst>
              <a:ext uri="{FF2B5EF4-FFF2-40B4-BE49-F238E27FC236}">
                <a16:creationId xmlns:a16="http://schemas.microsoft.com/office/drawing/2014/main" id="{1997BDC3-B5F7-F644-B1C6-7159BBD64B5F}"/>
              </a:ext>
            </a:extLst>
          </p:cNvPr>
          <p:cNvSpPr>
            <a:spLocks noGrp="1" noChangeArrowheads="1"/>
          </p:cNvSpPr>
          <p:nvPr>
            <p:ph type="sldNum" sz="quarter" idx="5"/>
          </p:nvPr>
        </p:nvSpPr>
        <p:spPr>
          <a:noFill/>
        </p:spPr>
        <p:txBody>
          <a:bodyPr/>
          <a:lstStyle>
            <a:lvl1pPr>
              <a:defRPr>
                <a:solidFill>
                  <a:schemeClr val="accent2"/>
                </a:solidFill>
                <a:latin typeface="Arial" panose="020B0604020202020204" pitchFamily="34" charset="0"/>
              </a:defRPr>
            </a:lvl1pPr>
            <a:lvl2pPr marL="742950" indent="-285750">
              <a:defRPr>
                <a:solidFill>
                  <a:schemeClr val="accent2"/>
                </a:solidFill>
                <a:latin typeface="Arial" panose="020B0604020202020204" pitchFamily="34" charset="0"/>
              </a:defRPr>
            </a:lvl2pPr>
            <a:lvl3pPr marL="1143000" indent="-228600">
              <a:defRPr>
                <a:solidFill>
                  <a:schemeClr val="accent2"/>
                </a:solidFill>
                <a:latin typeface="Arial" panose="020B0604020202020204" pitchFamily="34" charset="0"/>
              </a:defRPr>
            </a:lvl3pPr>
            <a:lvl4pPr marL="1600200" indent="-228600">
              <a:defRPr>
                <a:solidFill>
                  <a:schemeClr val="accent2"/>
                </a:solidFill>
                <a:latin typeface="Arial" panose="020B0604020202020204" pitchFamily="34" charset="0"/>
              </a:defRPr>
            </a:lvl4pPr>
            <a:lvl5pPr marL="2057400" indent="-228600">
              <a:defRPr>
                <a:solidFill>
                  <a:schemeClr val="accent2"/>
                </a:solidFill>
                <a:latin typeface="Arial" panose="020B0604020202020204" pitchFamily="34" charset="0"/>
              </a:defRPr>
            </a:lvl5pPr>
            <a:lvl6pPr marL="2514600" indent="-228600" eaLnBrk="0" fontAlgn="base" hangingPunct="0">
              <a:spcBef>
                <a:spcPct val="0"/>
              </a:spcBef>
              <a:spcAft>
                <a:spcPct val="0"/>
              </a:spcAft>
              <a:defRPr>
                <a:solidFill>
                  <a:schemeClr val="accent2"/>
                </a:solidFill>
                <a:latin typeface="Arial" panose="020B0604020202020204" pitchFamily="34" charset="0"/>
              </a:defRPr>
            </a:lvl6pPr>
            <a:lvl7pPr marL="2971800" indent="-228600" eaLnBrk="0" fontAlgn="base" hangingPunct="0">
              <a:spcBef>
                <a:spcPct val="0"/>
              </a:spcBef>
              <a:spcAft>
                <a:spcPct val="0"/>
              </a:spcAft>
              <a:defRPr>
                <a:solidFill>
                  <a:schemeClr val="accent2"/>
                </a:solidFill>
                <a:latin typeface="Arial" panose="020B0604020202020204" pitchFamily="34" charset="0"/>
              </a:defRPr>
            </a:lvl7pPr>
            <a:lvl8pPr marL="3429000" indent="-228600" eaLnBrk="0" fontAlgn="base" hangingPunct="0">
              <a:spcBef>
                <a:spcPct val="0"/>
              </a:spcBef>
              <a:spcAft>
                <a:spcPct val="0"/>
              </a:spcAft>
              <a:defRPr>
                <a:solidFill>
                  <a:schemeClr val="accent2"/>
                </a:solidFill>
                <a:latin typeface="Arial" panose="020B0604020202020204" pitchFamily="34" charset="0"/>
              </a:defRPr>
            </a:lvl8pPr>
            <a:lvl9pPr marL="3886200" indent="-228600" eaLnBrk="0" fontAlgn="base" hangingPunct="0">
              <a:spcBef>
                <a:spcPct val="0"/>
              </a:spcBef>
              <a:spcAft>
                <a:spcPct val="0"/>
              </a:spcAft>
              <a:defRPr>
                <a:solidFill>
                  <a:schemeClr val="accent2"/>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481DE39F-73A6-49ED-A7C1-C3635A711F4D}" type="slidenum">
              <a:rPr kumimoji="0" lang="es-MX" altLang="es-MX"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21</a:t>
            </a:fld>
            <a:endParaRPr kumimoji="0" lang="es-MX" altLang="es-MX"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05475" name="Rectangle 2">
            <a:extLst>
              <a:ext uri="{FF2B5EF4-FFF2-40B4-BE49-F238E27FC236}">
                <a16:creationId xmlns:a16="http://schemas.microsoft.com/office/drawing/2014/main" id="{F4D2F53F-50B1-B4AF-5E7E-49BBE70A06A9}"/>
              </a:ext>
            </a:extLst>
          </p:cNvPr>
          <p:cNvSpPr>
            <a:spLocks noGrp="1" noRot="1" noChangeAspect="1" noChangeArrowheads="1" noTextEdit="1"/>
          </p:cNvSpPr>
          <p:nvPr>
            <p:ph type="sldImg"/>
          </p:nvPr>
        </p:nvSpPr>
        <p:spPr>
          <a:ln/>
        </p:spPr>
      </p:sp>
      <p:sp>
        <p:nvSpPr>
          <p:cNvPr id="105476" name="Rectangle 3">
            <a:extLst>
              <a:ext uri="{FF2B5EF4-FFF2-40B4-BE49-F238E27FC236}">
                <a16:creationId xmlns:a16="http://schemas.microsoft.com/office/drawing/2014/main" id="{3DF2E581-ED15-DECF-3C04-FCE4DAC8AFB9}"/>
              </a:ext>
            </a:extLst>
          </p:cNvPr>
          <p:cNvSpPr>
            <a:spLocks noGrp="1" noChangeArrowheads="1"/>
          </p:cNvSpPr>
          <p:nvPr>
            <p:ph type="body" idx="1"/>
          </p:nvPr>
        </p:nvSpPr>
        <p:spPr>
          <a:xfrm>
            <a:off x="914400" y="4343400"/>
            <a:ext cx="5029200" cy="4114800"/>
          </a:xfrm>
          <a:noFill/>
        </p:spPr>
        <p:txBody>
          <a:bodyPr/>
          <a:lstStyle/>
          <a:p>
            <a:pPr eaLnBrk="1" hangingPunct="1"/>
            <a:endParaRPr lang="es-MX" altLang="es-MX"/>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a:extLst>
              <a:ext uri="{FF2B5EF4-FFF2-40B4-BE49-F238E27FC236}">
                <a16:creationId xmlns:a16="http://schemas.microsoft.com/office/drawing/2014/main" id="{D67235C5-1A6A-3B92-64D4-CC145DF8F790}"/>
              </a:ext>
            </a:extLst>
          </p:cNvPr>
          <p:cNvSpPr>
            <a:spLocks noGrp="1" noChangeArrowheads="1"/>
          </p:cNvSpPr>
          <p:nvPr>
            <p:ph type="sldNum" sz="quarter" idx="5"/>
          </p:nvPr>
        </p:nvSpPr>
        <p:spPr>
          <a:noFill/>
        </p:spPr>
        <p:txBody>
          <a:bodyPr/>
          <a:lstStyle>
            <a:lvl1pPr>
              <a:defRPr>
                <a:solidFill>
                  <a:schemeClr val="accent2"/>
                </a:solidFill>
                <a:latin typeface="Arial" panose="020B0604020202020204" pitchFamily="34" charset="0"/>
              </a:defRPr>
            </a:lvl1pPr>
            <a:lvl2pPr marL="742950" indent="-285750">
              <a:defRPr>
                <a:solidFill>
                  <a:schemeClr val="accent2"/>
                </a:solidFill>
                <a:latin typeface="Arial" panose="020B0604020202020204" pitchFamily="34" charset="0"/>
              </a:defRPr>
            </a:lvl2pPr>
            <a:lvl3pPr marL="1143000" indent="-228600">
              <a:defRPr>
                <a:solidFill>
                  <a:schemeClr val="accent2"/>
                </a:solidFill>
                <a:latin typeface="Arial" panose="020B0604020202020204" pitchFamily="34" charset="0"/>
              </a:defRPr>
            </a:lvl3pPr>
            <a:lvl4pPr marL="1600200" indent="-228600">
              <a:defRPr>
                <a:solidFill>
                  <a:schemeClr val="accent2"/>
                </a:solidFill>
                <a:latin typeface="Arial" panose="020B0604020202020204" pitchFamily="34" charset="0"/>
              </a:defRPr>
            </a:lvl4pPr>
            <a:lvl5pPr marL="2057400" indent="-228600">
              <a:defRPr>
                <a:solidFill>
                  <a:schemeClr val="accent2"/>
                </a:solidFill>
                <a:latin typeface="Arial" panose="020B0604020202020204" pitchFamily="34" charset="0"/>
              </a:defRPr>
            </a:lvl5pPr>
            <a:lvl6pPr marL="2514600" indent="-228600" eaLnBrk="0" fontAlgn="base" hangingPunct="0">
              <a:spcBef>
                <a:spcPct val="0"/>
              </a:spcBef>
              <a:spcAft>
                <a:spcPct val="0"/>
              </a:spcAft>
              <a:defRPr>
                <a:solidFill>
                  <a:schemeClr val="accent2"/>
                </a:solidFill>
                <a:latin typeface="Arial" panose="020B0604020202020204" pitchFamily="34" charset="0"/>
              </a:defRPr>
            </a:lvl6pPr>
            <a:lvl7pPr marL="2971800" indent="-228600" eaLnBrk="0" fontAlgn="base" hangingPunct="0">
              <a:spcBef>
                <a:spcPct val="0"/>
              </a:spcBef>
              <a:spcAft>
                <a:spcPct val="0"/>
              </a:spcAft>
              <a:defRPr>
                <a:solidFill>
                  <a:schemeClr val="accent2"/>
                </a:solidFill>
                <a:latin typeface="Arial" panose="020B0604020202020204" pitchFamily="34" charset="0"/>
              </a:defRPr>
            </a:lvl7pPr>
            <a:lvl8pPr marL="3429000" indent="-228600" eaLnBrk="0" fontAlgn="base" hangingPunct="0">
              <a:spcBef>
                <a:spcPct val="0"/>
              </a:spcBef>
              <a:spcAft>
                <a:spcPct val="0"/>
              </a:spcAft>
              <a:defRPr>
                <a:solidFill>
                  <a:schemeClr val="accent2"/>
                </a:solidFill>
                <a:latin typeface="Arial" panose="020B0604020202020204" pitchFamily="34" charset="0"/>
              </a:defRPr>
            </a:lvl8pPr>
            <a:lvl9pPr marL="3886200" indent="-228600" eaLnBrk="0" fontAlgn="base" hangingPunct="0">
              <a:spcBef>
                <a:spcPct val="0"/>
              </a:spcBef>
              <a:spcAft>
                <a:spcPct val="0"/>
              </a:spcAft>
              <a:defRPr>
                <a:solidFill>
                  <a:schemeClr val="accent2"/>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3B58768-E692-4404-8629-59AB21349E61}" type="slidenum">
              <a:rPr kumimoji="0" lang="es-MX" altLang="es-MX"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22</a:t>
            </a:fld>
            <a:endParaRPr kumimoji="0" lang="es-MX" altLang="es-MX"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07523" name="Rectangle 2">
            <a:extLst>
              <a:ext uri="{FF2B5EF4-FFF2-40B4-BE49-F238E27FC236}">
                <a16:creationId xmlns:a16="http://schemas.microsoft.com/office/drawing/2014/main" id="{4E9439FE-5A3D-BDA9-68A8-F3333C482CF3}"/>
              </a:ext>
            </a:extLst>
          </p:cNvPr>
          <p:cNvSpPr>
            <a:spLocks noGrp="1" noRot="1" noChangeAspect="1" noChangeArrowheads="1" noTextEdit="1"/>
          </p:cNvSpPr>
          <p:nvPr>
            <p:ph type="sldImg"/>
          </p:nvPr>
        </p:nvSpPr>
        <p:spPr>
          <a:ln/>
        </p:spPr>
      </p:sp>
      <p:sp>
        <p:nvSpPr>
          <p:cNvPr id="107524" name="Rectangle 3">
            <a:extLst>
              <a:ext uri="{FF2B5EF4-FFF2-40B4-BE49-F238E27FC236}">
                <a16:creationId xmlns:a16="http://schemas.microsoft.com/office/drawing/2014/main" id="{D627BE76-0B06-FC40-2F10-35A1C7C0F6B0}"/>
              </a:ext>
            </a:extLst>
          </p:cNvPr>
          <p:cNvSpPr>
            <a:spLocks noGrp="1" noChangeArrowheads="1"/>
          </p:cNvSpPr>
          <p:nvPr>
            <p:ph type="body" idx="1"/>
          </p:nvPr>
        </p:nvSpPr>
        <p:spPr>
          <a:xfrm>
            <a:off x="914400" y="4343400"/>
            <a:ext cx="5029200" cy="4114800"/>
          </a:xfrm>
          <a:noFill/>
        </p:spPr>
        <p:txBody>
          <a:bodyPr/>
          <a:lstStyle/>
          <a:p>
            <a:pPr eaLnBrk="1" hangingPunct="1"/>
            <a:endParaRPr lang="es-MX" altLang="es-MX"/>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a:extLst>
              <a:ext uri="{FF2B5EF4-FFF2-40B4-BE49-F238E27FC236}">
                <a16:creationId xmlns:a16="http://schemas.microsoft.com/office/drawing/2014/main" id="{B0A8804D-8792-61C6-4050-13C812A7411D}"/>
              </a:ext>
            </a:extLst>
          </p:cNvPr>
          <p:cNvSpPr>
            <a:spLocks noGrp="1" noChangeArrowheads="1"/>
          </p:cNvSpPr>
          <p:nvPr>
            <p:ph type="sldNum" sz="quarter" idx="5"/>
          </p:nvPr>
        </p:nvSpPr>
        <p:spPr>
          <a:noFill/>
        </p:spPr>
        <p:txBody>
          <a:bodyPr/>
          <a:lstStyle>
            <a:lvl1pPr>
              <a:defRPr>
                <a:solidFill>
                  <a:schemeClr val="accent2"/>
                </a:solidFill>
                <a:latin typeface="Arial" panose="020B0604020202020204" pitchFamily="34" charset="0"/>
              </a:defRPr>
            </a:lvl1pPr>
            <a:lvl2pPr marL="742950" indent="-285750">
              <a:defRPr>
                <a:solidFill>
                  <a:schemeClr val="accent2"/>
                </a:solidFill>
                <a:latin typeface="Arial" panose="020B0604020202020204" pitchFamily="34" charset="0"/>
              </a:defRPr>
            </a:lvl2pPr>
            <a:lvl3pPr marL="1143000" indent="-228600">
              <a:defRPr>
                <a:solidFill>
                  <a:schemeClr val="accent2"/>
                </a:solidFill>
                <a:latin typeface="Arial" panose="020B0604020202020204" pitchFamily="34" charset="0"/>
              </a:defRPr>
            </a:lvl3pPr>
            <a:lvl4pPr marL="1600200" indent="-228600">
              <a:defRPr>
                <a:solidFill>
                  <a:schemeClr val="accent2"/>
                </a:solidFill>
                <a:latin typeface="Arial" panose="020B0604020202020204" pitchFamily="34" charset="0"/>
              </a:defRPr>
            </a:lvl4pPr>
            <a:lvl5pPr marL="2057400" indent="-228600">
              <a:defRPr>
                <a:solidFill>
                  <a:schemeClr val="accent2"/>
                </a:solidFill>
                <a:latin typeface="Arial" panose="020B0604020202020204" pitchFamily="34" charset="0"/>
              </a:defRPr>
            </a:lvl5pPr>
            <a:lvl6pPr marL="2514600" indent="-228600" eaLnBrk="0" fontAlgn="base" hangingPunct="0">
              <a:spcBef>
                <a:spcPct val="0"/>
              </a:spcBef>
              <a:spcAft>
                <a:spcPct val="0"/>
              </a:spcAft>
              <a:defRPr>
                <a:solidFill>
                  <a:schemeClr val="accent2"/>
                </a:solidFill>
                <a:latin typeface="Arial" panose="020B0604020202020204" pitchFamily="34" charset="0"/>
              </a:defRPr>
            </a:lvl6pPr>
            <a:lvl7pPr marL="2971800" indent="-228600" eaLnBrk="0" fontAlgn="base" hangingPunct="0">
              <a:spcBef>
                <a:spcPct val="0"/>
              </a:spcBef>
              <a:spcAft>
                <a:spcPct val="0"/>
              </a:spcAft>
              <a:defRPr>
                <a:solidFill>
                  <a:schemeClr val="accent2"/>
                </a:solidFill>
                <a:latin typeface="Arial" panose="020B0604020202020204" pitchFamily="34" charset="0"/>
              </a:defRPr>
            </a:lvl7pPr>
            <a:lvl8pPr marL="3429000" indent="-228600" eaLnBrk="0" fontAlgn="base" hangingPunct="0">
              <a:spcBef>
                <a:spcPct val="0"/>
              </a:spcBef>
              <a:spcAft>
                <a:spcPct val="0"/>
              </a:spcAft>
              <a:defRPr>
                <a:solidFill>
                  <a:schemeClr val="accent2"/>
                </a:solidFill>
                <a:latin typeface="Arial" panose="020B0604020202020204" pitchFamily="34" charset="0"/>
              </a:defRPr>
            </a:lvl8pPr>
            <a:lvl9pPr marL="3886200" indent="-228600" eaLnBrk="0" fontAlgn="base" hangingPunct="0">
              <a:spcBef>
                <a:spcPct val="0"/>
              </a:spcBef>
              <a:spcAft>
                <a:spcPct val="0"/>
              </a:spcAft>
              <a:defRPr>
                <a:solidFill>
                  <a:schemeClr val="accent2"/>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F4EFFC83-3588-414C-A7E9-2702A274ADD3}" type="slidenum">
              <a:rPr kumimoji="0" lang="es-MX" altLang="es-MX"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23</a:t>
            </a:fld>
            <a:endParaRPr kumimoji="0" lang="es-MX" altLang="es-MX"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09571" name="Rectangle 2">
            <a:extLst>
              <a:ext uri="{FF2B5EF4-FFF2-40B4-BE49-F238E27FC236}">
                <a16:creationId xmlns:a16="http://schemas.microsoft.com/office/drawing/2014/main" id="{759E48CF-1BE2-423E-5C64-33B08CB4BF33}"/>
              </a:ext>
            </a:extLst>
          </p:cNvPr>
          <p:cNvSpPr>
            <a:spLocks noGrp="1" noRot="1" noChangeAspect="1" noChangeArrowheads="1" noTextEdit="1"/>
          </p:cNvSpPr>
          <p:nvPr>
            <p:ph type="sldImg"/>
          </p:nvPr>
        </p:nvSpPr>
        <p:spPr>
          <a:ln/>
        </p:spPr>
      </p:sp>
      <p:sp>
        <p:nvSpPr>
          <p:cNvPr id="109572" name="Rectangle 3">
            <a:extLst>
              <a:ext uri="{FF2B5EF4-FFF2-40B4-BE49-F238E27FC236}">
                <a16:creationId xmlns:a16="http://schemas.microsoft.com/office/drawing/2014/main" id="{7AD18BF4-D85F-427B-D2CD-6AFC74F061A2}"/>
              </a:ext>
            </a:extLst>
          </p:cNvPr>
          <p:cNvSpPr>
            <a:spLocks noGrp="1" noChangeArrowheads="1"/>
          </p:cNvSpPr>
          <p:nvPr>
            <p:ph type="body" idx="1"/>
          </p:nvPr>
        </p:nvSpPr>
        <p:spPr>
          <a:xfrm>
            <a:off x="914400" y="4343400"/>
            <a:ext cx="5029200" cy="4114800"/>
          </a:xfrm>
          <a:noFill/>
        </p:spPr>
        <p:txBody>
          <a:bodyPr/>
          <a:lstStyle/>
          <a:p>
            <a:pPr eaLnBrk="1" hangingPunct="1"/>
            <a:endParaRPr lang="es-MX" altLang="es-MX"/>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a:extLst>
              <a:ext uri="{FF2B5EF4-FFF2-40B4-BE49-F238E27FC236}">
                <a16:creationId xmlns:a16="http://schemas.microsoft.com/office/drawing/2014/main" id="{0637916D-E087-EF4F-DD83-FD4AF938E177}"/>
              </a:ext>
            </a:extLst>
          </p:cNvPr>
          <p:cNvSpPr>
            <a:spLocks noGrp="1" noChangeArrowheads="1"/>
          </p:cNvSpPr>
          <p:nvPr>
            <p:ph type="sldNum" sz="quarter" idx="5"/>
          </p:nvPr>
        </p:nvSpPr>
        <p:spPr>
          <a:noFill/>
        </p:spPr>
        <p:txBody>
          <a:bodyPr/>
          <a:lstStyle>
            <a:lvl1pPr>
              <a:defRPr>
                <a:solidFill>
                  <a:schemeClr val="accent2"/>
                </a:solidFill>
                <a:latin typeface="Arial" panose="020B0604020202020204" pitchFamily="34" charset="0"/>
              </a:defRPr>
            </a:lvl1pPr>
            <a:lvl2pPr marL="742950" indent="-285750">
              <a:defRPr>
                <a:solidFill>
                  <a:schemeClr val="accent2"/>
                </a:solidFill>
                <a:latin typeface="Arial" panose="020B0604020202020204" pitchFamily="34" charset="0"/>
              </a:defRPr>
            </a:lvl2pPr>
            <a:lvl3pPr marL="1143000" indent="-228600">
              <a:defRPr>
                <a:solidFill>
                  <a:schemeClr val="accent2"/>
                </a:solidFill>
                <a:latin typeface="Arial" panose="020B0604020202020204" pitchFamily="34" charset="0"/>
              </a:defRPr>
            </a:lvl3pPr>
            <a:lvl4pPr marL="1600200" indent="-228600">
              <a:defRPr>
                <a:solidFill>
                  <a:schemeClr val="accent2"/>
                </a:solidFill>
                <a:latin typeface="Arial" panose="020B0604020202020204" pitchFamily="34" charset="0"/>
              </a:defRPr>
            </a:lvl4pPr>
            <a:lvl5pPr marL="2057400" indent="-228600">
              <a:defRPr>
                <a:solidFill>
                  <a:schemeClr val="accent2"/>
                </a:solidFill>
                <a:latin typeface="Arial" panose="020B0604020202020204" pitchFamily="34" charset="0"/>
              </a:defRPr>
            </a:lvl5pPr>
            <a:lvl6pPr marL="2514600" indent="-228600" eaLnBrk="0" fontAlgn="base" hangingPunct="0">
              <a:spcBef>
                <a:spcPct val="0"/>
              </a:spcBef>
              <a:spcAft>
                <a:spcPct val="0"/>
              </a:spcAft>
              <a:defRPr>
                <a:solidFill>
                  <a:schemeClr val="accent2"/>
                </a:solidFill>
                <a:latin typeface="Arial" panose="020B0604020202020204" pitchFamily="34" charset="0"/>
              </a:defRPr>
            </a:lvl6pPr>
            <a:lvl7pPr marL="2971800" indent="-228600" eaLnBrk="0" fontAlgn="base" hangingPunct="0">
              <a:spcBef>
                <a:spcPct val="0"/>
              </a:spcBef>
              <a:spcAft>
                <a:spcPct val="0"/>
              </a:spcAft>
              <a:defRPr>
                <a:solidFill>
                  <a:schemeClr val="accent2"/>
                </a:solidFill>
                <a:latin typeface="Arial" panose="020B0604020202020204" pitchFamily="34" charset="0"/>
              </a:defRPr>
            </a:lvl7pPr>
            <a:lvl8pPr marL="3429000" indent="-228600" eaLnBrk="0" fontAlgn="base" hangingPunct="0">
              <a:spcBef>
                <a:spcPct val="0"/>
              </a:spcBef>
              <a:spcAft>
                <a:spcPct val="0"/>
              </a:spcAft>
              <a:defRPr>
                <a:solidFill>
                  <a:schemeClr val="accent2"/>
                </a:solidFill>
                <a:latin typeface="Arial" panose="020B0604020202020204" pitchFamily="34" charset="0"/>
              </a:defRPr>
            </a:lvl8pPr>
            <a:lvl9pPr marL="3886200" indent="-228600" eaLnBrk="0" fontAlgn="base" hangingPunct="0">
              <a:spcBef>
                <a:spcPct val="0"/>
              </a:spcBef>
              <a:spcAft>
                <a:spcPct val="0"/>
              </a:spcAft>
              <a:defRPr>
                <a:solidFill>
                  <a:schemeClr val="accent2"/>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40D05447-795A-4B8B-9237-73F59A9083B5}" type="slidenum">
              <a:rPr kumimoji="0" lang="es-MX" altLang="es-MX"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24</a:t>
            </a:fld>
            <a:endParaRPr kumimoji="0" lang="es-MX" altLang="es-MX"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09571" name="Rectangle 2">
            <a:extLst>
              <a:ext uri="{FF2B5EF4-FFF2-40B4-BE49-F238E27FC236}">
                <a16:creationId xmlns:a16="http://schemas.microsoft.com/office/drawing/2014/main" id="{B4F3FCF9-9CFC-008D-9365-1840DC8FE125}"/>
              </a:ext>
            </a:extLst>
          </p:cNvPr>
          <p:cNvSpPr>
            <a:spLocks noGrp="1" noRot="1" noChangeAspect="1" noChangeArrowheads="1" noTextEdit="1"/>
          </p:cNvSpPr>
          <p:nvPr>
            <p:ph type="sldImg"/>
          </p:nvPr>
        </p:nvSpPr>
        <p:spPr>
          <a:ln/>
        </p:spPr>
      </p:sp>
      <p:sp>
        <p:nvSpPr>
          <p:cNvPr id="109572" name="Rectangle 3">
            <a:extLst>
              <a:ext uri="{FF2B5EF4-FFF2-40B4-BE49-F238E27FC236}">
                <a16:creationId xmlns:a16="http://schemas.microsoft.com/office/drawing/2014/main" id="{EBFA5239-16C7-C784-8614-7C2C605EB26D}"/>
              </a:ext>
            </a:extLst>
          </p:cNvPr>
          <p:cNvSpPr>
            <a:spLocks noGrp="1" noChangeArrowheads="1"/>
          </p:cNvSpPr>
          <p:nvPr>
            <p:ph type="body" idx="1"/>
          </p:nvPr>
        </p:nvSpPr>
        <p:spPr>
          <a:xfrm>
            <a:off x="914400" y="4343400"/>
            <a:ext cx="5029200" cy="4114800"/>
          </a:xfrm>
          <a:noFill/>
        </p:spPr>
        <p:txBody>
          <a:bodyPr/>
          <a:lstStyle/>
          <a:p>
            <a:pPr eaLnBrk="1" hangingPunct="1"/>
            <a:endParaRPr lang="es-MX" altLang="es-MX"/>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7">
            <a:extLst>
              <a:ext uri="{FF2B5EF4-FFF2-40B4-BE49-F238E27FC236}">
                <a16:creationId xmlns:a16="http://schemas.microsoft.com/office/drawing/2014/main" id="{9C6C95A3-4A1B-0ACB-C8AC-6DC75ABB0678}"/>
              </a:ext>
            </a:extLst>
          </p:cNvPr>
          <p:cNvSpPr>
            <a:spLocks noGrp="1" noChangeArrowheads="1"/>
          </p:cNvSpPr>
          <p:nvPr>
            <p:ph type="sldNum" sz="quarter" idx="5"/>
          </p:nvPr>
        </p:nvSpPr>
        <p:spPr>
          <a:noFill/>
        </p:spPr>
        <p:txBody>
          <a:bodyPr/>
          <a:lstStyle>
            <a:lvl1pPr>
              <a:defRPr>
                <a:solidFill>
                  <a:schemeClr val="accent2"/>
                </a:solidFill>
                <a:latin typeface="Arial" panose="020B0604020202020204" pitchFamily="34" charset="0"/>
              </a:defRPr>
            </a:lvl1pPr>
            <a:lvl2pPr marL="742950" indent="-285750">
              <a:defRPr>
                <a:solidFill>
                  <a:schemeClr val="accent2"/>
                </a:solidFill>
                <a:latin typeface="Arial" panose="020B0604020202020204" pitchFamily="34" charset="0"/>
              </a:defRPr>
            </a:lvl2pPr>
            <a:lvl3pPr marL="1143000" indent="-228600">
              <a:defRPr>
                <a:solidFill>
                  <a:schemeClr val="accent2"/>
                </a:solidFill>
                <a:latin typeface="Arial" panose="020B0604020202020204" pitchFamily="34" charset="0"/>
              </a:defRPr>
            </a:lvl3pPr>
            <a:lvl4pPr marL="1600200" indent="-228600">
              <a:defRPr>
                <a:solidFill>
                  <a:schemeClr val="accent2"/>
                </a:solidFill>
                <a:latin typeface="Arial" panose="020B0604020202020204" pitchFamily="34" charset="0"/>
              </a:defRPr>
            </a:lvl4pPr>
            <a:lvl5pPr marL="2057400" indent="-228600">
              <a:defRPr>
                <a:solidFill>
                  <a:schemeClr val="accent2"/>
                </a:solidFill>
                <a:latin typeface="Arial" panose="020B0604020202020204" pitchFamily="34" charset="0"/>
              </a:defRPr>
            </a:lvl5pPr>
            <a:lvl6pPr marL="2514600" indent="-228600" eaLnBrk="0" fontAlgn="base" hangingPunct="0">
              <a:spcBef>
                <a:spcPct val="0"/>
              </a:spcBef>
              <a:spcAft>
                <a:spcPct val="0"/>
              </a:spcAft>
              <a:defRPr>
                <a:solidFill>
                  <a:schemeClr val="accent2"/>
                </a:solidFill>
                <a:latin typeface="Arial" panose="020B0604020202020204" pitchFamily="34" charset="0"/>
              </a:defRPr>
            </a:lvl6pPr>
            <a:lvl7pPr marL="2971800" indent="-228600" eaLnBrk="0" fontAlgn="base" hangingPunct="0">
              <a:spcBef>
                <a:spcPct val="0"/>
              </a:spcBef>
              <a:spcAft>
                <a:spcPct val="0"/>
              </a:spcAft>
              <a:defRPr>
                <a:solidFill>
                  <a:schemeClr val="accent2"/>
                </a:solidFill>
                <a:latin typeface="Arial" panose="020B0604020202020204" pitchFamily="34" charset="0"/>
              </a:defRPr>
            </a:lvl7pPr>
            <a:lvl8pPr marL="3429000" indent="-228600" eaLnBrk="0" fontAlgn="base" hangingPunct="0">
              <a:spcBef>
                <a:spcPct val="0"/>
              </a:spcBef>
              <a:spcAft>
                <a:spcPct val="0"/>
              </a:spcAft>
              <a:defRPr>
                <a:solidFill>
                  <a:schemeClr val="accent2"/>
                </a:solidFill>
                <a:latin typeface="Arial" panose="020B0604020202020204" pitchFamily="34" charset="0"/>
              </a:defRPr>
            </a:lvl8pPr>
            <a:lvl9pPr marL="3886200" indent="-228600" eaLnBrk="0" fontAlgn="base" hangingPunct="0">
              <a:spcBef>
                <a:spcPct val="0"/>
              </a:spcBef>
              <a:spcAft>
                <a:spcPct val="0"/>
              </a:spcAft>
              <a:defRPr>
                <a:solidFill>
                  <a:schemeClr val="accent2"/>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5A03C9C-D53C-469E-AD50-E91CD2B2B8C4}" type="slidenum">
              <a:rPr kumimoji="0" lang="es-MX" altLang="es-MX"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34</a:t>
            </a:fld>
            <a:endParaRPr kumimoji="0" lang="es-MX" altLang="es-MX"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23907" name="Rectangle 2">
            <a:extLst>
              <a:ext uri="{FF2B5EF4-FFF2-40B4-BE49-F238E27FC236}">
                <a16:creationId xmlns:a16="http://schemas.microsoft.com/office/drawing/2014/main" id="{485FF6BD-D13A-A4D7-1961-39F893ACF528}"/>
              </a:ext>
            </a:extLst>
          </p:cNvPr>
          <p:cNvSpPr>
            <a:spLocks noGrp="1" noRot="1" noChangeAspect="1" noChangeArrowheads="1" noTextEdit="1"/>
          </p:cNvSpPr>
          <p:nvPr>
            <p:ph type="sldImg"/>
          </p:nvPr>
        </p:nvSpPr>
        <p:spPr>
          <a:ln/>
        </p:spPr>
      </p:sp>
      <p:sp>
        <p:nvSpPr>
          <p:cNvPr id="123908" name="Rectangle 3">
            <a:extLst>
              <a:ext uri="{FF2B5EF4-FFF2-40B4-BE49-F238E27FC236}">
                <a16:creationId xmlns:a16="http://schemas.microsoft.com/office/drawing/2014/main" id="{05630ECC-B3D0-846F-1AA5-82239659ECAB}"/>
              </a:ext>
            </a:extLst>
          </p:cNvPr>
          <p:cNvSpPr>
            <a:spLocks noGrp="1" noChangeArrowheads="1"/>
          </p:cNvSpPr>
          <p:nvPr>
            <p:ph type="body" idx="1"/>
          </p:nvPr>
        </p:nvSpPr>
        <p:spPr>
          <a:xfrm>
            <a:off x="914400" y="4343400"/>
            <a:ext cx="5029200" cy="4114800"/>
          </a:xfrm>
          <a:noFill/>
        </p:spPr>
        <p:txBody>
          <a:bodyPr/>
          <a:lstStyle/>
          <a:p>
            <a:pPr eaLnBrk="1" hangingPunct="1"/>
            <a:r>
              <a:rPr lang="en-US" altLang="es-MX"/>
              <a:t>This essentially confirms the QCD phase transition in the phase diagram of QCD, which was conjectured shortly after the discovery of the asymptotic freedom on QCD.</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C94950F-4B02-1C25-3610-5F2BF89DA989}"/>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3DEEA5F6-54F6-C0AE-1793-0692A7B890D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4" name="Marcador de fecha 3">
            <a:extLst>
              <a:ext uri="{FF2B5EF4-FFF2-40B4-BE49-F238E27FC236}">
                <a16:creationId xmlns:a16="http://schemas.microsoft.com/office/drawing/2014/main" id="{4E71EFE5-AA39-232D-A8B4-F9D996CD563E}"/>
              </a:ext>
            </a:extLst>
          </p:cNvPr>
          <p:cNvSpPr>
            <a:spLocks noGrp="1"/>
          </p:cNvSpPr>
          <p:nvPr>
            <p:ph type="dt" sz="half" idx="10"/>
          </p:nvPr>
        </p:nvSpPr>
        <p:spPr/>
        <p:txBody>
          <a:bodyPr/>
          <a:lstStyle/>
          <a:p>
            <a:fld id="{7DF1E751-CE41-4DAA-9220-B901997F4EF2}" type="datetimeFigureOut">
              <a:rPr lang="es-MX" smtClean="0"/>
              <a:t>05/03/2023</a:t>
            </a:fld>
            <a:endParaRPr lang="es-MX"/>
          </a:p>
        </p:txBody>
      </p:sp>
      <p:sp>
        <p:nvSpPr>
          <p:cNvPr id="5" name="Marcador de pie de página 4">
            <a:extLst>
              <a:ext uri="{FF2B5EF4-FFF2-40B4-BE49-F238E27FC236}">
                <a16:creationId xmlns:a16="http://schemas.microsoft.com/office/drawing/2014/main" id="{D173D19E-DE68-A175-CDA8-F2A72790C929}"/>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291C6244-EBC8-4BC0-EFB8-429B9E4F5C3A}"/>
              </a:ext>
            </a:extLst>
          </p:cNvPr>
          <p:cNvSpPr>
            <a:spLocks noGrp="1"/>
          </p:cNvSpPr>
          <p:nvPr>
            <p:ph type="sldNum" sz="quarter" idx="12"/>
          </p:nvPr>
        </p:nvSpPr>
        <p:spPr/>
        <p:txBody>
          <a:bodyPr/>
          <a:lstStyle/>
          <a:p>
            <a:fld id="{84971B86-EEE3-4C56-B993-527A6706CF58}" type="slidenum">
              <a:rPr lang="es-MX" smtClean="0"/>
              <a:t>‹#›</a:t>
            </a:fld>
            <a:endParaRPr lang="es-MX"/>
          </a:p>
        </p:txBody>
      </p:sp>
    </p:spTree>
    <p:extLst>
      <p:ext uri="{BB962C8B-B14F-4D97-AF65-F5344CB8AC3E}">
        <p14:creationId xmlns:p14="http://schemas.microsoft.com/office/powerpoint/2010/main" val="40993426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EB997FA-18B1-E259-B0D3-1F21EEB1FF0A}"/>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26458487-4DAB-184E-A327-441E25EB508D}"/>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0DA1BC24-33F6-9931-6F45-A780C782A876}"/>
              </a:ext>
            </a:extLst>
          </p:cNvPr>
          <p:cNvSpPr>
            <a:spLocks noGrp="1"/>
          </p:cNvSpPr>
          <p:nvPr>
            <p:ph type="dt" sz="half" idx="10"/>
          </p:nvPr>
        </p:nvSpPr>
        <p:spPr/>
        <p:txBody>
          <a:bodyPr/>
          <a:lstStyle/>
          <a:p>
            <a:fld id="{7DF1E751-CE41-4DAA-9220-B901997F4EF2}" type="datetimeFigureOut">
              <a:rPr lang="es-MX" smtClean="0"/>
              <a:t>05/03/2023</a:t>
            </a:fld>
            <a:endParaRPr lang="es-MX"/>
          </a:p>
        </p:txBody>
      </p:sp>
      <p:sp>
        <p:nvSpPr>
          <p:cNvPr id="5" name="Marcador de pie de página 4">
            <a:extLst>
              <a:ext uri="{FF2B5EF4-FFF2-40B4-BE49-F238E27FC236}">
                <a16:creationId xmlns:a16="http://schemas.microsoft.com/office/drawing/2014/main" id="{5AC358D1-4DAB-4138-261A-1D10474A90D7}"/>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23F6897D-A34A-D9A7-A9C9-101C7CE6E82C}"/>
              </a:ext>
            </a:extLst>
          </p:cNvPr>
          <p:cNvSpPr>
            <a:spLocks noGrp="1"/>
          </p:cNvSpPr>
          <p:nvPr>
            <p:ph type="sldNum" sz="quarter" idx="12"/>
          </p:nvPr>
        </p:nvSpPr>
        <p:spPr/>
        <p:txBody>
          <a:bodyPr/>
          <a:lstStyle/>
          <a:p>
            <a:fld id="{84971B86-EEE3-4C56-B993-527A6706CF58}" type="slidenum">
              <a:rPr lang="es-MX" smtClean="0"/>
              <a:t>‹#›</a:t>
            </a:fld>
            <a:endParaRPr lang="es-MX"/>
          </a:p>
        </p:txBody>
      </p:sp>
    </p:spTree>
    <p:extLst>
      <p:ext uri="{BB962C8B-B14F-4D97-AF65-F5344CB8AC3E}">
        <p14:creationId xmlns:p14="http://schemas.microsoft.com/office/powerpoint/2010/main" val="118610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2BD80ACC-44B7-DE02-F747-695E3C6BF538}"/>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A9FAE91F-CDC5-45E0-5F21-F533E22C6290}"/>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70C01291-6E47-EF87-700D-AD6CACF3D4F7}"/>
              </a:ext>
            </a:extLst>
          </p:cNvPr>
          <p:cNvSpPr>
            <a:spLocks noGrp="1"/>
          </p:cNvSpPr>
          <p:nvPr>
            <p:ph type="dt" sz="half" idx="10"/>
          </p:nvPr>
        </p:nvSpPr>
        <p:spPr/>
        <p:txBody>
          <a:bodyPr/>
          <a:lstStyle/>
          <a:p>
            <a:fld id="{7DF1E751-CE41-4DAA-9220-B901997F4EF2}" type="datetimeFigureOut">
              <a:rPr lang="es-MX" smtClean="0"/>
              <a:t>05/03/2023</a:t>
            </a:fld>
            <a:endParaRPr lang="es-MX"/>
          </a:p>
        </p:txBody>
      </p:sp>
      <p:sp>
        <p:nvSpPr>
          <p:cNvPr id="5" name="Marcador de pie de página 4">
            <a:extLst>
              <a:ext uri="{FF2B5EF4-FFF2-40B4-BE49-F238E27FC236}">
                <a16:creationId xmlns:a16="http://schemas.microsoft.com/office/drawing/2014/main" id="{F6792853-2937-3175-81C9-C68C3DBB89F3}"/>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4A642DAE-070E-F306-4633-946884609243}"/>
              </a:ext>
            </a:extLst>
          </p:cNvPr>
          <p:cNvSpPr>
            <a:spLocks noGrp="1"/>
          </p:cNvSpPr>
          <p:nvPr>
            <p:ph type="sldNum" sz="quarter" idx="12"/>
          </p:nvPr>
        </p:nvSpPr>
        <p:spPr/>
        <p:txBody>
          <a:bodyPr/>
          <a:lstStyle/>
          <a:p>
            <a:fld id="{84971B86-EEE3-4C56-B993-527A6706CF58}" type="slidenum">
              <a:rPr lang="es-MX" smtClean="0"/>
              <a:t>‹#›</a:t>
            </a:fld>
            <a:endParaRPr lang="es-MX"/>
          </a:p>
        </p:txBody>
      </p:sp>
    </p:spTree>
    <p:extLst>
      <p:ext uri="{BB962C8B-B14F-4D97-AF65-F5344CB8AC3E}">
        <p14:creationId xmlns:p14="http://schemas.microsoft.com/office/powerpoint/2010/main" val="11588180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4" name="Rectangle 4">
            <a:extLst>
              <a:ext uri="{FF2B5EF4-FFF2-40B4-BE49-F238E27FC236}">
                <a16:creationId xmlns:a16="http://schemas.microsoft.com/office/drawing/2014/main" id="{78FBD0E9-78B1-35B6-E948-A6C2702B9351}"/>
              </a:ext>
            </a:extLst>
          </p:cNvPr>
          <p:cNvSpPr>
            <a:spLocks noGrp="1" noChangeArrowheads="1"/>
          </p:cNvSpPr>
          <p:nvPr>
            <p:ph type="dt" sz="half" idx="10"/>
          </p:nvPr>
        </p:nvSpPr>
        <p:spPr>
          <a:ln/>
        </p:spPr>
        <p:txBody>
          <a:bodyPr/>
          <a:lstStyle>
            <a:lvl1pPr>
              <a:defRPr/>
            </a:lvl1pPr>
          </a:lstStyle>
          <a:p>
            <a:pPr>
              <a:defRPr/>
            </a:pPr>
            <a:endParaRPr lang="es-MX" altLang="es-MX"/>
          </a:p>
        </p:txBody>
      </p:sp>
      <p:sp>
        <p:nvSpPr>
          <p:cNvPr id="5" name="Rectangle 5">
            <a:extLst>
              <a:ext uri="{FF2B5EF4-FFF2-40B4-BE49-F238E27FC236}">
                <a16:creationId xmlns:a16="http://schemas.microsoft.com/office/drawing/2014/main" id="{8C46EEF3-4508-82B0-864E-DA76ADDA22F9}"/>
              </a:ext>
            </a:extLst>
          </p:cNvPr>
          <p:cNvSpPr>
            <a:spLocks noGrp="1" noChangeArrowheads="1"/>
          </p:cNvSpPr>
          <p:nvPr>
            <p:ph type="ftr" sz="quarter" idx="11"/>
          </p:nvPr>
        </p:nvSpPr>
        <p:spPr>
          <a:ln/>
        </p:spPr>
        <p:txBody>
          <a:bodyPr/>
          <a:lstStyle>
            <a:lvl1pPr>
              <a:defRPr/>
            </a:lvl1pPr>
          </a:lstStyle>
          <a:p>
            <a:pPr>
              <a:defRPr/>
            </a:pPr>
            <a:endParaRPr lang="es-MX" altLang="es-MX"/>
          </a:p>
        </p:txBody>
      </p:sp>
      <p:sp>
        <p:nvSpPr>
          <p:cNvPr id="6" name="Rectangle 6">
            <a:extLst>
              <a:ext uri="{FF2B5EF4-FFF2-40B4-BE49-F238E27FC236}">
                <a16:creationId xmlns:a16="http://schemas.microsoft.com/office/drawing/2014/main" id="{40F44E6F-8CCB-DC2B-6CA8-2E20B556B04C}"/>
              </a:ext>
            </a:extLst>
          </p:cNvPr>
          <p:cNvSpPr>
            <a:spLocks noGrp="1" noChangeArrowheads="1"/>
          </p:cNvSpPr>
          <p:nvPr>
            <p:ph type="sldNum" sz="quarter" idx="12"/>
          </p:nvPr>
        </p:nvSpPr>
        <p:spPr>
          <a:ln/>
        </p:spPr>
        <p:txBody>
          <a:bodyPr/>
          <a:lstStyle>
            <a:lvl1pPr>
              <a:defRPr/>
            </a:lvl1pPr>
          </a:lstStyle>
          <a:p>
            <a:fld id="{92C4496D-A993-41C4-B437-E0F7520A9152}" type="slidenum">
              <a:rPr lang="es-MX" altLang="es-MX"/>
              <a:pPr/>
              <a:t>‹#›</a:t>
            </a:fld>
            <a:endParaRPr lang="es-MX" altLang="es-MX"/>
          </a:p>
        </p:txBody>
      </p:sp>
    </p:spTree>
    <p:extLst>
      <p:ext uri="{BB962C8B-B14F-4D97-AF65-F5344CB8AC3E}">
        <p14:creationId xmlns:p14="http://schemas.microsoft.com/office/powerpoint/2010/main" val="9273369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Rectangle 4">
            <a:extLst>
              <a:ext uri="{FF2B5EF4-FFF2-40B4-BE49-F238E27FC236}">
                <a16:creationId xmlns:a16="http://schemas.microsoft.com/office/drawing/2014/main" id="{FCB0717D-70F3-2DC4-EBD5-12CB594AC5D1}"/>
              </a:ext>
            </a:extLst>
          </p:cNvPr>
          <p:cNvSpPr>
            <a:spLocks noGrp="1" noChangeArrowheads="1"/>
          </p:cNvSpPr>
          <p:nvPr>
            <p:ph type="dt" sz="half" idx="10"/>
          </p:nvPr>
        </p:nvSpPr>
        <p:spPr>
          <a:ln/>
        </p:spPr>
        <p:txBody>
          <a:bodyPr/>
          <a:lstStyle>
            <a:lvl1pPr>
              <a:defRPr/>
            </a:lvl1pPr>
          </a:lstStyle>
          <a:p>
            <a:pPr>
              <a:defRPr/>
            </a:pPr>
            <a:endParaRPr lang="es-MX" altLang="es-MX"/>
          </a:p>
        </p:txBody>
      </p:sp>
      <p:sp>
        <p:nvSpPr>
          <p:cNvPr id="5" name="Rectangle 5">
            <a:extLst>
              <a:ext uri="{FF2B5EF4-FFF2-40B4-BE49-F238E27FC236}">
                <a16:creationId xmlns:a16="http://schemas.microsoft.com/office/drawing/2014/main" id="{F89EEFC8-2355-5BD1-9E2E-CD9AD8FF0B58}"/>
              </a:ext>
            </a:extLst>
          </p:cNvPr>
          <p:cNvSpPr>
            <a:spLocks noGrp="1" noChangeArrowheads="1"/>
          </p:cNvSpPr>
          <p:nvPr>
            <p:ph type="ftr" sz="quarter" idx="11"/>
          </p:nvPr>
        </p:nvSpPr>
        <p:spPr>
          <a:ln/>
        </p:spPr>
        <p:txBody>
          <a:bodyPr/>
          <a:lstStyle>
            <a:lvl1pPr>
              <a:defRPr/>
            </a:lvl1pPr>
          </a:lstStyle>
          <a:p>
            <a:pPr>
              <a:defRPr/>
            </a:pPr>
            <a:endParaRPr lang="es-MX" altLang="es-MX"/>
          </a:p>
        </p:txBody>
      </p:sp>
      <p:sp>
        <p:nvSpPr>
          <p:cNvPr id="6" name="Rectangle 6">
            <a:extLst>
              <a:ext uri="{FF2B5EF4-FFF2-40B4-BE49-F238E27FC236}">
                <a16:creationId xmlns:a16="http://schemas.microsoft.com/office/drawing/2014/main" id="{781367B7-E669-5D9F-5F2F-EA4646D78146}"/>
              </a:ext>
            </a:extLst>
          </p:cNvPr>
          <p:cNvSpPr>
            <a:spLocks noGrp="1" noChangeArrowheads="1"/>
          </p:cNvSpPr>
          <p:nvPr>
            <p:ph type="sldNum" sz="quarter" idx="12"/>
          </p:nvPr>
        </p:nvSpPr>
        <p:spPr>
          <a:ln/>
        </p:spPr>
        <p:txBody>
          <a:bodyPr/>
          <a:lstStyle>
            <a:lvl1pPr>
              <a:defRPr/>
            </a:lvl1pPr>
          </a:lstStyle>
          <a:p>
            <a:fld id="{9861E870-E193-4662-9F2D-9CA795598203}" type="slidenum">
              <a:rPr lang="es-MX" altLang="es-MX"/>
              <a:pPr/>
              <a:t>‹#›</a:t>
            </a:fld>
            <a:endParaRPr lang="es-MX" altLang="es-MX"/>
          </a:p>
        </p:txBody>
      </p:sp>
    </p:spTree>
    <p:extLst>
      <p:ext uri="{BB962C8B-B14F-4D97-AF65-F5344CB8AC3E}">
        <p14:creationId xmlns:p14="http://schemas.microsoft.com/office/powerpoint/2010/main" val="42864609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1" y="1709739"/>
            <a:ext cx="10515600" cy="2852737"/>
          </a:xfrm>
        </p:spPr>
        <p:txBody>
          <a:bodyPr anchor="b"/>
          <a:lstStyle>
            <a:lvl1pPr>
              <a:defRPr sz="6000"/>
            </a:lvl1pPr>
          </a:lstStyle>
          <a:p>
            <a:r>
              <a:rPr lang="es-ES"/>
              <a:t>Haga clic para modificar el estilo de título del patrón</a:t>
            </a:r>
            <a:endParaRPr lang="es-MX"/>
          </a:p>
        </p:txBody>
      </p:sp>
      <p:sp>
        <p:nvSpPr>
          <p:cNvPr id="3" name="Marcador de texto 2"/>
          <p:cNvSpPr>
            <a:spLocks noGrp="1"/>
          </p:cNvSpPr>
          <p:nvPr>
            <p:ph type="body" idx="1"/>
          </p:nvPr>
        </p:nvSpPr>
        <p:spPr>
          <a:xfrm>
            <a:off x="831851" y="4589464"/>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s-ES"/>
              <a:t>Haga clic para modificar el estilo de texto del patrón</a:t>
            </a:r>
          </a:p>
        </p:txBody>
      </p:sp>
      <p:sp>
        <p:nvSpPr>
          <p:cNvPr id="4" name="Rectangle 4">
            <a:extLst>
              <a:ext uri="{FF2B5EF4-FFF2-40B4-BE49-F238E27FC236}">
                <a16:creationId xmlns:a16="http://schemas.microsoft.com/office/drawing/2014/main" id="{3E7F6E9C-1C8D-AF3F-4606-CADE6E217349}"/>
              </a:ext>
            </a:extLst>
          </p:cNvPr>
          <p:cNvSpPr>
            <a:spLocks noGrp="1" noChangeArrowheads="1"/>
          </p:cNvSpPr>
          <p:nvPr>
            <p:ph type="dt" sz="half" idx="10"/>
          </p:nvPr>
        </p:nvSpPr>
        <p:spPr>
          <a:ln/>
        </p:spPr>
        <p:txBody>
          <a:bodyPr/>
          <a:lstStyle>
            <a:lvl1pPr>
              <a:defRPr/>
            </a:lvl1pPr>
          </a:lstStyle>
          <a:p>
            <a:pPr>
              <a:defRPr/>
            </a:pPr>
            <a:endParaRPr lang="es-MX" altLang="es-MX"/>
          </a:p>
        </p:txBody>
      </p:sp>
      <p:sp>
        <p:nvSpPr>
          <p:cNvPr id="5" name="Rectangle 5">
            <a:extLst>
              <a:ext uri="{FF2B5EF4-FFF2-40B4-BE49-F238E27FC236}">
                <a16:creationId xmlns:a16="http://schemas.microsoft.com/office/drawing/2014/main" id="{E577B5C4-30DC-1398-F15A-EECE3312702B}"/>
              </a:ext>
            </a:extLst>
          </p:cNvPr>
          <p:cNvSpPr>
            <a:spLocks noGrp="1" noChangeArrowheads="1"/>
          </p:cNvSpPr>
          <p:nvPr>
            <p:ph type="ftr" sz="quarter" idx="11"/>
          </p:nvPr>
        </p:nvSpPr>
        <p:spPr>
          <a:ln/>
        </p:spPr>
        <p:txBody>
          <a:bodyPr/>
          <a:lstStyle>
            <a:lvl1pPr>
              <a:defRPr/>
            </a:lvl1pPr>
          </a:lstStyle>
          <a:p>
            <a:pPr>
              <a:defRPr/>
            </a:pPr>
            <a:endParaRPr lang="es-MX" altLang="es-MX"/>
          </a:p>
        </p:txBody>
      </p:sp>
      <p:sp>
        <p:nvSpPr>
          <p:cNvPr id="6" name="Rectangle 6">
            <a:extLst>
              <a:ext uri="{FF2B5EF4-FFF2-40B4-BE49-F238E27FC236}">
                <a16:creationId xmlns:a16="http://schemas.microsoft.com/office/drawing/2014/main" id="{E79A2993-98D7-3901-B5DF-44B664CCC674}"/>
              </a:ext>
            </a:extLst>
          </p:cNvPr>
          <p:cNvSpPr>
            <a:spLocks noGrp="1" noChangeArrowheads="1"/>
          </p:cNvSpPr>
          <p:nvPr>
            <p:ph type="sldNum" sz="quarter" idx="12"/>
          </p:nvPr>
        </p:nvSpPr>
        <p:spPr>
          <a:ln/>
        </p:spPr>
        <p:txBody>
          <a:bodyPr/>
          <a:lstStyle>
            <a:lvl1pPr>
              <a:defRPr/>
            </a:lvl1pPr>
          </a:lstStyle>
          <a:p>
            <a:fld id="{A11E0C95-6DEE-4CF8-8471-D7FDFA1DF2F0}" type="slidenum">
              <a:rPr lang="es-MX" altLang="es-MX"/>
              <a:pPr/>
              <a:t>‹#›</a:t>
            </a:fld>
            <a:endParaRPr lang="es-MX" altLang="es-MX"/>
          </a:p>
        </p:txBody>
      </p:sp>
    </p:spTree>
    <p:extLst>
      <p:ext uri="{BB962C8B-B14F-4D97-AF65-F5344CB8AC3E}">
        <p14:creationId xmlns:p14="http://schemas.microsoft.com/office/powerpoint/2010/main" val="11493796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contenido 2"/>
          <p:cNvSpPr>
            <a:spLocks noGrp="1"/>
          </p:cNvSpPr>
          <p:nvPr>
            <p:ph sz="half" idx="1"/>
          </p:nvPr>
        </p:nvSpPr>
        <p:spPr>
          <a:xfrm>
            <a:off x="609600" y="1600201"/>
            <a:ext cx="5384800" cy="4525963"/>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p:cNvSpPr>
            <a:spLocks noGrp="1"/>
          </p:cNvSpPr>
          <p:nvPr>
            <p:ph sz="half" idx="2"/>
          </p:nvPr>
        </p:nvSpPr>
        <p:spPr>
          <a:xfrm>
            <a:off x="6197600" y="1600201"/>
            <a:ext cx="5384800" cy="4525963"/>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Rectangle 4">
            <a:extLst>
              <a:ext uri="{FF2B5EF4-FFF2-40B4-BE49-F238E27FC236}">
                <a16:creationId xmlns:a16="http://schemas.microsoft.com/office/drawing/2014/main" id="{AC066206-1656-04DF-9232-532A88773858}"/>
              </a:ext>
            </a:extLst>
          </p:cNvPr>
          <p:cNvSpPr>
            <a:spLocks noGrp="1" noChangeArrowheads="1"/>
          </p:cNvSpPr>
          <p:nvPr>
            <p:ph type="dt" sz="half" idx="10"/>
          </p:nvPr>
        </p:nvSpPr>
        <p:spPr>
          <a:ln/>
        </p:spPr>
        <p:txBody>
          <a:bodyPr/>
          <a:lstStyle>
            <a:lvl1pPr>
              <a:defRPr/>
            </a:lvl1pPr>
          </a:lstStyle>
          <a:p>
            <a:pPr>
              <a:defRPr/>
            </a:pPr>
            <a:endParaRPr lang="es-MX" altLang="es-MX"/>
          </a:p>
        </p:txBody>
      </p:sp>
      <p:sp>
        <p:nvSpPr>
          <p:cNvPr id="6" name="Rectangle 5">
            <a:extLst>
              <a:ext uri="{FF2B5EF4-FFF2-40B4-BE49-F238E27FC236}">
                <a16:creationId xmlns:a16="http://schemas.microsoft.com/office/drawing/2014/main" id="{C89152A2-A75F-71FA-6F40-6D4637EC7A8B}"/>
              </a:ext>
            </a:extLst>
          </p:cNvPr>
          <p:cNvSpPr>
            <a:spLocks noGrp="1" noChangeArrowheads="1"/>
          </p:cNvSpPr>
          <p:nvPr>
            <p:ph type="ftr" sz="quarter" idx="11"/>
          </p:nvPr>
        </p:nvSpPr>
        <p:spPr>
          <a:ln/>
        </p:spPr>
        <p:txBody>
          <a:bodyPr/>
          <a:lstStyle>
            <a:lvl1pPr>
              <a:defRPr/>
            </a:lvl1pPr>
          </a:lstStyle>
          <a:p>
            <a:pPr>
              <a:defRPr/>
            </a:pPr>
            <a:endParaRPr lang="es-MX" altLang="es-MX"/>
          </a:p>
        </p:txBody>
      </p:sp>
      <p:sp>
        <p:nvSpPr>
          <p:cNvPr id="7" name="Rectangle 6">
            <a:extLst>
              <a:ext uri="{FF2B5EF4-FFF2-40B4-BE49-F238E27FC236}">
                <a16:creationId xmlns:a16="http://schemas.microsoft.com/office/drawing/2014/main" id="{CD5AE25C-9112-4828-2DA6-297913550359}"/>
              </a:ext>
            </a:extLst>
          </p:cNvPr>
          <p:cNvSpPr>
            <a:spLocks noGrp="1" noChangeArrowheads="1"/>
          </p:cNvSpPr>
          <p:nvPr>
            <p:ph type="sldNum" sz="quarter" idx="12"/>
          </p:nvPr>
        </p:nvSpPr>
        <p:spPr>
          <a:ln/>
        </p:spPr>
        <p:txBody>
          <a:bodyPr/>
          <a:lstStyle>
            <a:lvl1pPr>
              <a:defRPr/>
            </a:lvl1pPr>
          </a:lstStyle>
          <a:p>
            <a:fld id="{1F295D00-180D-4726-984E-92D2A57A73DE}" type="slidenum">
              <a:rPr lang="es-MX" altLang="es-MX"/>
              <a:pPr/>
              <a:t>‹#›</a:t>
            </a:fld>
            <a:endParaRPr lang="es-MX" altLang="es-MX"/>
          </a:p>
        </p:txBody>
      </p:sp>
    </p:spTree>
    <p:extLst>
      <p:ext uri="{BB962C8B-B14F-4D97-AF65-F5344CB8AC3E}">
        <p14:creationId xmlns:p14="http://schemas.microsoft.com/office/powerpoint/2010/main" val="37216703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40317" y="365126"/>
            <a:ext cx="10515600" cy="1325563"/>
          </a:xfrm>
        </p:spPr>
        <p:txBody>
          <a:bodyPr/>
          <a:lstStyle/>
          <a:p>
            <a:r>
              <a:rPr lang="es-ES"/>
              <a:t>Haga clic para modificar el estilo de título del patrón</a:t>
            </a:r>
            <a:endParaRPr lang="es-MX"/>
          </a:p>
        </p:txBody>
      </p:sp>
      <p:sp>
        <p:nvSpPr>
          <p:cNvPr id="3" name="Marcador de texto 2"/>
          <p:cNvSpPr>
            <a:spLocks noGrp="1"/>
          </p:cNvSpPr>
          <p:nvPr>
            <p:ph type="body" idx="1"/>
          </p:nvPr>
        </p:nvSpPr>
        <p:spPr>
          <a:xfrm>
            <a:off x="840318"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Marcador de contenido 3"/>
          <p:cNvSpPr>
            <a:spLocks noGrp="1"/>
          </p:cNvSpPr>
          <p:nvPr>
            <p:ph sz="half" idx="2"/>
          </p:nvPr>
        </p:nvSpPr>
        <p:spPr>
          <a:xfrm>
            <a:off x="840318" y="2505075"/>
            <a:ext cx="5158316"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Marcador de contenido 5"/>
          <p:cNvSpPr>
            <a:spLocks noGrp="1"/>
          </p:cNvSpPr>
          <p:nvPr>
            <p:ph sz="quarter" idx="4"/>
          </p:nvPr>
        </p:nvSpPr>
        <p:spPr>
          <a:xfrm>
            <a:off x="6172200" y="2505075"/>
            <a:ext cx="5183717"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Rectangle 4">
            <a:extLst>
              <a:ext uri="{FF2B5EF4-FFF2-40B4-BE49-F238E27FC236}">
                <a16:creationId xmlns:a16="http://schemas.microsoft.com/office/drawing/2014/main" id="{CB23D42B-E8B9-087B-1B14-67B9AAAD4005}"/>
              </a:ext>
            </a:extLst>
          </p:cNvPr>
          <p:cNvSpPr>
            <a:spLocks noGrp="1" noChangeArrowheads="1"/>
          </p:cNvSpPr>
          <p:nvPr>
            <p:ph type="dt" sz="half" idx="10"/>
          </p:nvPr>
        </p:nvSpPr>
        <p:spPr>
          <a:ln/>
        </p:spPr>
        <p:txBody>
          <a:bodyPr/>
          <a:lstStyle>
            <a:lvl1pPr>
              <a:defRPr/>
            </a:lvl1pPr>
          </a:lstStyle>
          <a:p>
            <a:pPr>
              <a:defRPr/>
            </a:pPr>
            <a:endParaRPr lang="es-MX" altLang="es-MX"/>
          </a:p>
        </p:txBody>
      </p:sp>
      <p:sp>
        <p:nvSpPr>
          <p:cNvPr id="8" name="Rectangle 5">
            <a:extLst>
              <a:ext uri="{FF2B5EF4-FFF2-40B4-BE49-F238E27FC236}">
                <a16:creationId xmlns:a16="http://schemas.microsoft.com/office/drawing/2014/main" id="{4BF53405-D71A-5C00-82FF-F36A6455A88A}"/>
              </a:ext>
            </a:extLst>
          </p:cNvPr>
          <p:cNvSpPr>
            <a:spLocks noGrp="1" noChangeArrowheads="1"/>
          </p:cNvSpPr>
          <p:nvPr>
            <p:ph type="ftr" sz="quarter" idx="11"/>
          </p:nvPr>
        </p:nvSpPr>
        <p:spPr>
          <a:ln/>
        </p:spPr>
        <p:txBody>
          <a:bodyPr/>
          <a:lstStyle>
            <a:lvl1pPr>
              <a:defRPr/>
            </a:lvl1pPr>
          </a:lstStyle>
          <a:p>
            <a:pPr>
              <a:defRPr/>
            </a:pPr>
            <a:endParaRPr lang="es-MX" altLang="es-MX"/>
          </a:p>
        </p:txBody>
      </p:sp>
      <p:sp>
        <p:nvSpPr>
          <p:cNvPr id="9" name="Rectangle 6">
            <a:extLst>
              <a:ext uri="{FF2B5EF4-FFF2-40B4-BE49-F238E27FC236}">
                <a16:creationId xmlns:a16="http://schemas.microsoft.com/office/drawing/2014/main" id="{854A6C2F-4A0F-3682-C8CC-FB49BADE2490}"/>
              </a:ext>
            </a:extLst>
          </p:cNvPr>
          <p:cNvSpPr>
            <a:spLocks noGrp="1" noChangeArrowheads="1"/>
          </p:cNvSpPr>
          <p:nvPr>
            <p:ph type="sldNum" sz="quarter" idx="12"/>
          </p:nvPr>
        </p:nvSpPr>
        <p:spPr>
          <a:ln/>
        </p:spPr>
        <p:txBody>
          <a:bodyPr/>
          <a:lstStyle>
            <a:lvl1pPr>
              <a:defRPr/>
            </a:lvl1pPr>
          </a:lstStyle>
          <a:p>
            <a:fld id="{379E74D4-CCA9-4DE6-AC90-A94FC45E5C02}" type="slidenum">
              <a:rPr lang="es-MX" altLang="es-MX"/>
              <a:pPr/>
              <a:t>‹#›</a:t>
            </a:fld>
            <a:endParaRPr lang="es-MX" altLang="es-MX"/>
          </a:p>
        </p:txBody>
      </p:sp>
    </p:spTree>
    <p:extLst>
      <p:ext uri="{BB962C8B-B14F-4D97-AF65-F5344CB8AC3E}">
        <p14:creationId xmlns:p14="http://schemas.microsoft.com/office/powerpoint/2010/main" val="11974926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Rectangle 4">
            <a:extLst>
              <a:ext uri="{FF2B5EF4-FFF2-40B4-BE49-F238E27FC236}">
                <a16:creationId xmlns:a16="http://schemas.microsoft.com/office/drawing/2014/main" id="{91948A16-EAC6-84F5-D299-A6F41275752E}"/>
              </a:ext>
            </a:extLst>
          </p:cNvPr>
          <p:cNvSpPr>
            <a:spLocks noGrp="1" noChangeArrowheads="1"/>
          </p:cNvSpPr>
          <p:nvPr>
            <p:ph type="dt" sz="half" idx="10"/>
          </p:nvPr>
        </p:nvSpPr>
        <p:spPr>
          <a:ln/>
        </p:spPr>
        <p:txBody>
          <a:bodyPr/>
          <a:lstStyle>
            <a:lvl1pPr>
              <a:defRPr/>
            </a:lvl1pPr>
          </a:lstStyle>
          <a:p>
            <a:pPr>
              <a:defRPr/>
            </a:pPr>
            <a:endParaRPr lang="es-MX" altLang="es-MX"/>
          </a:p>
        </p:txBody>
      </p:sp>
      <p:sp>
        <p:nvSpPr>
          <p:cNvPr id="4" name="Rectangle 5">
            <a:extLst>
              <a:ext uri="{FF2B5EF4-FFF2-40B4-BE49-F238E27FC236}">
                <a16:creationId xmlns:a16="http://schemas.microsoft.com/office/drawing/2014/main" id="{FFE6BC63-0401-91E9-214D-9CF4299E5DC3}"/>
              </a:ext>
            </a:extLst>
          </p:cNvPr>
          <p:cNvSpPr>
            <a:spLocks noGrp="1" noChangeArrowheads="1"/>
          </p:cNvSpPr>
          <p:nvPr>
            <p:ph type="ftr" sz="quarter" idx="11"/>
          </p:nvPr>
        </p:nvSpPr>
        <p:spPr>
          <a:ln/>
        </p:spPr>
        <p:txBody>
          <a:bodyPr/>
          <a:lstStyle>
            <a:lvl1pPr>
              <a:defRPr/>
            </a:lvl1pPr>
          </a:lstStyle>
          <a:p>
            <a:pPr>
              <a:defRPr/>
            </a:pPr>
            <a:endParaRPr lang="es-MX" altLang="es-MX"/>
          </a:p>
        </p:txBody>
      </p:sp>
      <p:sp>
        <p:nvSpPr>
          <p:cNvPr id="5" name="Rectangle 6">
            <a:extLst>
              <a:ext uri="{FF2B5EF4-FFF2-40B4-BE49-F238E27FC236}">
                <a16:creationId xmlns:a16="http://schemas.microsoft.com/office/drawing/2014/main" id="{E97BE8CC-9898-B00A-F4EE-C3A8318CBFF0}"/>
              </a:ext>
            </a:extLst>
          </p:cNvPr>
          <p:cNvSpPr>
            <a:spLocks noGrp="1" noChangeArrowheads="1"/>
          </p:cNvSpPr>
          <p:nvPr>
            <p:ph type="sldNum" sz="quarter" idx="12"/>
          </p:nvPr>
        </p:nvSpPr>
        <p:spPr>
          <a:ln/>
        </p:spPr>
        <p:txBody>
          <a:bodyPr/>
          <a:lstStyle>
            <a:lvl1pPr>
              <a:defRPr/>
            </a:lvl1pPr>
          </a:lstStyle>
          <a:p>
            <a:fld id="{047F9B45-9631-4854-B4AC-99624553CABB}" type="slidenum">
              <a:rPr lang="es-MX" altLang="es-MX"/>
              <a:pPr/>
              <a:t>‹#›</a:t>
            </a:fld>
            <a:endParaRPr lang="es-MX" altLang="es-MX"/>
          </a:p>
        </p:txBody>
      </p:sp>
    </p:spTree>
    <p:extLst>
      <p:ext uri="{BB962C8B-B14F-4D97-AF65-F5344CB8AC3E}">
        <p14:creationId xmlns:p14="http://schemas.microsoft.com/office/powerpoint/2010/main" val="57123866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7CE99A33-9A50-328F-DE07-D4B89C511A5A}"/>
              </a:ext>
            </a:extLst>
          </p:cNvPr>
          <p:cNvSpPr>
            <a:spLocks noGrp="1" noChangeArrowheads="1"/>
          </p:cNvSpPr>
          <p:nvPr>
            <p:ph type="dt" sz="half" idx="10"/>
          </p:nvPr>
        </p:nvSpPr>
        <p:spPr>
          <a:ln/>
        </p:spPr>
        <p:txBody>
          <a:bodyPr/>
          <a:lstStyle>
            <a:lvl1pPr>
              <a:defRPr/>
            </a:lvl1pPr>
          </a:lstStyle>
          <a:p>
            <a:pPr>
              <a:defRPr/>
            </a:pPr>
            <a:endParaRPr lang="es-MX" altLang="es-MX"/>
          </a:p>
        </p:txBody>
      </p:sp>
      <p:sp>
        <p:nvSpPr>
          <p:cNvPr id="3" name="Rectangle 5">
            <a:extLst>
              <a:ext uri="{FF2B5EF4-FFF2-40B4-BE49-F238E27FC236}">
                <a16:creationId xmlns:a16="http://schemas.microsoft.com/office/drawing/2014/main" id="{C2E4BA1A-65A9-B194-D857-B41A2B0BDC95}"/>
              </a:ext>
            </a:extLst>
          </p:cNvPr>
          <p:cNvSpPr>
            <a:spLocks noGrp="1" noChangeArrowheads="1"/>
          </p:cNvSpPr>
          <p:nvPr>
            <p:ph type="ftr" sz="quarter" idx="11"/>
          </p:nvPr>
        </p:nvSpPr>
        <p:spPr>
          <a:ln/>
        </p:spPr>
        <p:txBody>
          <a:bodyPr/>
          <a:lstStyle>
            <a:lvl1pPr>
              <a:defRPr/>
            </a:lvl1pPr>
          </a:lstStyle>
          <a:p>
            <a:pPr>
              <a:defRPr/>
            </a:pPr>
            <a:endParaRPr lang="es-MX" altLang="es-MX"/>
          </a:p>
        </p:txBody>
      </p:sp>
      <p:sp>
        <p:nvSpPr>
          <p:cNvPr id="4" name="Rectangle 6">
            <a:extLst>
              <a:ext uri="{FF2B5EF4-FFF2-40B4-BE49-F238E27FC236}">
                <a16:creationId xmlns:a16="http://schemas.microsoft.com/office/drawing/2014/main" id="{81954E6B-0A84-A5AF-703C-8D03E284187C}"/>
              </a:ext>
            </a:extLst>
          </p:cNvPr>
          <p:cNvSpPr>
            <a:spLocks noGrp="1" noChangeArrowheads="1"/>
          </p:cNvSpPr>
          <p:nvPr>
            <p:ph type="sldNum" sz="quarter" idx="12"/>
          </p:nvPr>
        </p:nvSpPr>
        <p:spPr>
          <a:ln/>
        </p:spPr>
        <p:txBody>
          <a:bodyPr/>
          <a:lstStyle>
            <a:lvl1pPr>
              <a:defRPr/>
            </a:lvl1pPr>
          </a:lstStyle>
          <a:p>
            <a:fld id="{B890FA89-6935-415C-9137-EDDD9BEA7303}" type="slidenum">
              <a:rPr lang="es-MX" altLang="es-MX"/>
              <a:pPr/>
              <a:t>‹#›</a:t>
            </a:fld>
            <a:endParaRPr lang="es-MX" altLang="es-MX"/>
          </a:p>
        </p:txBody>
      </p:sp>
    </p:spTree>
    <p:extLst>
      <p:ext uri="{BB962C8B-B14F-4D97-AF65-F5344CB8AC3E}">
        <p14:creationId xmlns:p14="http://schemas.microsoft.com/office/powerpoint/2010/main" val="39690362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40318" y="457200"/>
            <a:ext cx="3932767" cy="1600200"/>
          </a:xfrm>
        </p:spPr>
        <p:txBody>
          <a:bodyPr anchor="b"/>
          <a:lstStyle>
            <a:lvl1pPr>
              <a:defRPr sz="3200"/>
            </a:lvl1pPr>
          </a:lstStyle>
          <a:p>
            <a:r>
              <a:rPr lang="es-ES"/>
              <a:t>Haga clic para modificar el estilo de título del patrón</a:t>
            </a:r>
            <a:endParaRPr lang="es-MX"/>
          </a:p>
        </p:txBody>
      </p:sp>
      <p:sp>
        <p:nvSpPr>
          <p:cNvPr id="3" name="Marcador de contenido 2"/>
          <p:cNvSpPr>
            <a:spLocks noGrp="1"/>
          </p:cNvSpPr>
          <p:nvPr>
            <p:ph idx="1"/>
          </p:nvPr>
        </p:nvSpPr>
        <p:spPr>
          <a:xfrm>
            <a:off x="5183717"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Rectangle 4">
            <a:extLst>
              <a:ext uri="{FF2B5EF4-FFF2-40B4-BE49-F238E27FC236}">
                <a16:creationId xmlns:a16="http://schemas.microsoft.com/office/drawing/2014/main" id="{35F9A6EA-73D2-7AA8-65F8-D3D578E44B30}"/>
              </a:ext>
            </a:extLst>
          </p:cNvPr>
          <p:cNvSpPr>
            <a:spLocks noGrp="1" noChangeArrowheads="1"/>
          </p:cNvSpPr>
          <p:nvPr>
            <p:ph type="dt" sz="half" idx="10"/>
          </p:nvPr>
        </p:nvSpPr>
        <p:spPr>
          <a:ln/>
        </p:spPr>
        <p:txBody>
          <a:bodyPr/>
          <a:lstStyle>
            <a:lvl1pPr>
              <a:defRPr/>
            </a:lvl1pPr>
          </a:lstStyle>
          <a:p>
            <a:pPr>
              <a:defRPr/>
            </a:pPr>
            <a:endParaRPr lang="es-MX" altLang="es-MX"/>
          </a:p>
        </p:txBody>
      </p:sp>
      <p:sp>
        <p:nvSpPr>
          <p:cNvPr id="6" name="Rectangle 5">
            <a:extLst>
              <a:ext uri="{FF2B5EF4-FFF2-40B4-BE49-F238E27FC236}">
                <a16:creationId xmlns:a16="http://schemas.microsoft.com/office/drawing/2014/main" id="{925B3091-AEE8-69AD-75FE-697D533C3766}"/>
              </a:ext>
            </a:extLst>
          </p:cNvPr>
          <p:cNvSpPr>
            <a:spLocks noGrp="1" noChangeArrowheads="1"/>
          </p:cNvSpPr>
          <p:nvPr>
            <p:ph type="ftr" sz="quarter" idx="11"/>
          </p:nvPr>
        </p:nvSpPr>
        <p:spPr>
          <a:ln/>
        </p:spPr>
        <p:txBody>
          <a:bodyPr/>
          <a:lstStyle>
            <a:lvl1pPr>
              <a:defRPr/>
            </a:lvl1pPr>
          </a:lstStyle>
          <a:p>
            <a:pPr>
              <a:defRPr/>
            </a:pPr>
            <a:endParaRPr lang="es-MX" altLang="es-MX"/>
          </a:p>
        </p:txBody>
      </p:sp>
      <p:sp>
        <p:nvSpPr>
          <p:cNvPr id="7" name="Rectangle 6">
            <a:extLst>
              <a:ext uri="{FF2B5EF4-FFF2-40B4-BE49-F238E27FC236}">
                <a16:creationId xmlns:a16="http://schemas.microsoft.com/office/drawing/2014/main" id="{DB09D4FE-39C8-279E-6A19-43853E0294E6}"/>
              </a:ext>
            </a:extLst>
          </p:cNvPr>
          <p:cNvSpPr>
            <a:spLocks noGrp="1" noChangeArrowheads="1"/>
          </p:cNvSpPr>
          <p:nvPr>
            <p:ph type="sldNum" sz="quarter" idx="12"/>
          </p:nvPr>
        </p:nvSpPr>
        <p:spPr>
          <a:ln/>
        </p:spPr>
        <p:txBody>
          <a:bodyPr/>
          <a:lstStyle>
            <a:lvl1pPr>
              <a:defRPr/>
            </a:lvl1pPr>
          </a:lstStyle>
          <a:p>
            <a:fld id="{AFA4DCE0-AB22-4146-9E14-52E2E59ABAFC}" type="slidenum">
              <a:rPr lang="es-MX" altLang="es-MX"/>
              <a:pPr/>
              <a:t>‹#›</a:t>
            </a:fld>
            <a:endParaRPr lang="es-MX" altLang="es-MX"/>
          </a:p>
        </p:txBody>
      </p:sp>
    </p:spTree>
    <p:extLst>
      <p:ext uri="{BB962C8B-B14F-4D97-AF65-F5344CB8AC3E}">
        <p14:creationId xmlns:p14="http://schemas.microsoft.com/office/powerpoint/2010/main" val="10648578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C44BF74-FB1D-957D-32A1-75299CD5D156}"/>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802F70A1-DAE9-B684-C8A4-A19B78A59067}"/>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6D2215B3-3DA5-1221-4348-3DC5DFD577BB}"/>
              </a:ext>
            </a:extLst>
          </p:cNvPr>
          <p:cNvSpPr>
            <a:spLocks noGrp="1"/>
          </p:cNvSpPr>
          <p:nvPr>
            <p:ph type="dt" sz="half" idx="10"/>
          </p:nvPr>
        </p:nvSpPr>
        <p:spPr/>
        <p:txBody>
          <a:bodyPr/>
          <a:lstStyle/>
          <a:p>
            <a:fld id="{7DF1E751-CE41-4DAA-9220-B901997F4EF2}" type="datetimeFigureOut">
              <a:rPr lang="es-MX" smtClean="0"/>
              <a:t>05/03/2023</a:t>
            </a:fld>
            <a:endParaRPr lang="es-MX"/>
          </a:p>
        </p:txBody>
      </p:sp>
      <p:sp>
        <p:nvSpPr>
          <p:cNvPr id="5" name="Marcador de pie de página 4">
            <a:extLst>
              <a:ext uri="{FF2B5EF4-FFF2-40B4-BE49-F238E27FC236}">
                <a16:creationId xmlns:a16="http://schemas.microsoft.com/office/drawing/2014/main" id="{A2614E2F-00C9-4522-852D-48F42F0E2254}"/>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3C589B52-975D-E7BF-399F-F70DF9FA52C5}"/>
              </a:ext>
            </a:extLst>
          </p:cNvPr>
          <p:cNvSpPr>
            <a:spLocks noGrp="1"/>
          </p:cNvSpPr>
          <p:nvPr>
            <p:ph type="sldNum" sz="quarter" idx="12"/>
          </p:nvPr>
        </p:nvSpPr>
        <p:spPr/>
        <p:txBody>
          <a:bodyPr/>
          <a:lstStyle/>
          <a:p>
            <a:fld id="{84971B86-EEE3-4C56-B993-527A6706CF58}" type="slidenum">
              <a:rPr lang="es-MX" smtClean="0"/>
              <a:t>‹#›</a:t>
            </a:fld>
            <a:endParaRPr lang="es-MX"/>
          </a:p>
        </p:txBody>
      </p:sp>
    </p:spTree>
    <p:extLst>
      <p:ext uri="{BB962C8B-B14F-4D97-AF65-F5344CB8AC3E}">
        <p14:creationId xmlns:p14="http://schemas.microsoft.com/office/powerpoint/2010/main" val="346736209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40318" y="457200"/>
            <a:ext cx="3932767" cy="1600200"/>
          </a:xfrm>
        </p:spPr>
        <p:txBody>
          <a:bodyPr anchor="b"/>
          <a:lstStyle>
            <a:lvl1pPr>
              <a:defRPr sz="3200"/>
            </a:lvl1pPr>
          </a:lstStyle>
          <a:p>
            <a:r>
              <a:rPr lang="es-ES"/>
              <a:t>Haga clic para modificar el estilo de título del patrón</a:t>
            </a:r>
            <a:endParaRPr lang="es-MX"/>
          </a:p>
        </p:txBody>
      </p:sp>
      <p:sp>
        <p:nvSpPr>
          <p:cNvPr id="3" name="Marcador de posición de imagen 2"/>
          <p:cNvSpPr>
            <a:spLocks noGrp="1"/>
          </p:cNvSpPr>
          <p:nvPr>
            <p:ph type="pic" idx="1"/>
          </p:nvPr>
        </p:nvSpPr>
        <p:spPr>
          <a:xfrm>
            <a:off x="5183717"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a:p>
        </p:txBody>
      </p:sp>
      <p:sp>
        <p:nvSpPr>
          <p:cNvPr id="4" name="Marcador de texto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Rectangle 4">
            <a:extLst>
              <a:ext uri="{FF2B5EF4-FFF2-40B4-BE49-F238E27FC236}">
                <a16:creationId xmlns:a16="http://schemas.microsoft.com/office/drawing/2014/main" id="{297921A0-B2C4-D5FB-834B-7757DABCD4F9}"/>
              </a:ext>
            </a:extLst>
          </p:cNvPr>
          <p:cNvSpPr>
            <a:spLocks noGrp="1" noChangeArrowheads="1"/>
          </p:cNvSpPr>
          <p:nvPr>
            <p:ph type="dt" sz="half" idx="10"/>
          </p:nvPr>
        </p:nvSpPr>
        <p:spPr>
          <a:ln/>
        </p:spPr>
        <p:txBody>
          <a:bodyPr/>
          <a:lstStyle>
            <a:lvl1pPr>
              <a:defRPr/>
            </a:lvl1pPr>
          </a:lstStyle>
          <a:p>
            <a:pPr>
              <a:defRPr/>
            </a:pPr>
            <a:endParaRPr lang="es-MX" altLang="es-MX"/>
          </a:p>
        </p:txBody>
      </p:sp>
      <p:sp>
        <p:nvSpPr>
          <p:cNvPr id="6" name="Rectangle 5">
            <a:extLst>
              <a:ext uri="{FF2B5EF4-FFF2-40B4-BE49-F238E27FC236}">
                <a16:creationId xmlns:a16="http://schemas.microsoft.com/office/drawing/2014/main" id="{EBD325C5-0E97-8F3A-992C-C5F64F411198}"/>
              </a:ext>
            </a:extLst>
          </p:cNvPr>
          <p:cNvSpPr>
            <a:spLocks noGrp="1" noChangeArrowheads="1"/>
          </p:cNvSpPr>
          <p:nvPr>
            <p:ph type="ftr" sz="quarter" idx="11"/>
          </p:nvPr>
        </p:nvSpPr>
        <p:spPr>
          <a:ln/>
        </p:spPr>
        <p:txBody>
          <a:bodyPr/>
          <a:lstStyle>
            <a:lvl1pPr>
              <a:defRPr/>
            </a:lvl1pPr>
          </a:lstStyle>
          <a:p>
            <a:pPr>
              <a:defRPr/>
            </a:pPr>
            <a:endParaRPr lang="es-MX" altLang="es-MX"/>
          </a:p>
        </p:txBody>
      </p:sp>
      <p:sp>
        <p:nvSpPr>
          <p:cNvPr id="7" name="Rectangle 6">
            <a:extLst>
              <a:ext uri="{FF2B5EF4-FFF2-40B4-BE49-F238E27FC236}">
                <a16:creationId xmlns:a16="http://schemas.microsoft.com/office/drawing/2014/main" id="{46DEB641-AD0A-BA89-3DCC-25DE49D58777}"/>
              </a:ext>
            </a:extLst>
          </p:cNvPr>
          <p:cNvSpPr>
            <a:spLocks noGrp="1" noChangeArrowheads="1"/>
          </p:cNvSpPr>
          <p:nvPr>
            <p:ph type="sldNum" sz="quarter" idx="12"/>
          </p:nvPr>
        </p:nvSpPr>
        <p:spPr>
          <a:ln/>
        </p:spPr>
        <p:txBody>
          <a:bodyPr/>
          <a:lstStyle>
            <a:lvl1pPr>
              <a:defRPr/>
            </a:lvl1pPr>
          </a:lstStyle>
          <a:p>
            <a:fld id="{B796160B-E1F1-495E-854E-3F9807E0D954}" type="slidenum">
              <a:rPr lang="es-MX" altLang="es-MX"/>
              <a:pPr/>
              <a:t>‹#›</a:t>
            </a:fld>
            <a:endParaRPr lang="es-MX" altLang="es-MX"/>
          </a:p>
        </p:txBody>
      </p:sp>
    </p:spTree>
    <p:extLst>
      <p:ext uri="{BB962C8B-B14F-4D97-AF65-F5344CB8AC3E}">
        <p14:creationId xmlns:p14="http://schemas.microsoft.com/office/powerpoint/2010/main" val="39820443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Rectangle 4">
            <a:extLst>
              <a:ext uri="{FF2B5EF4-FFF2-40B4-BE49-F238E27FC236}">
                <a16:creationId xmlns:a16="http://schemas.microsoft.com/office/drawing/2014/main" id="{9508C88C-5821-5540-A4E6-793457C10AEB}"/>
              </a:ext>
            </a:extLst>
          </p:cNvPr>
          <p:cNvSpPr>
            <a:spLocks noGrp="1" noChangeArrowheads="1"/>
          </p:cNvSpPr>
          <p:nvPr>
            <p:ph type="dt" sz="half" idx="10"/>
          </p:nvPr>
        </p:nvSpPr>
        <p:spPr>
          <a:ln/>
        </p:spPr>
        <p:txBody>
          <a:bodyPr/>
          <a:lstStyle>
            <a:lvl1pPr>
              <a:defRPr/>
            </a:lvl1pPr>
          </a:lstStyle>
          <a:p>
            <a:pPr>
              <a:defRPr/>
            </a:pPr>
            <a:endParaRPr lang="es-MX" altLang="es-MX"/>
          </a:p>
        </p:txBody>
      </p:sp>
      <p:sp>
        <p:nvSpPr>
          <p:cNvPr id="5" name="Rectangle 5">
            <a:extLst>
              <a:ext uri="{FF2B5EF4-FFF2-40B4-BE49-F238E27FC236}">
                <a16:creationId xmlns:a16="http://schemas.microsoft.com/office/drawing/2014/main" id="{47EE4B5D-EEC7-47A2-9CDA-8EB4C26CA417}"/>
              </a:ext>
            </a:extLst>
          </p:cNvPr>
          <p:cNvSpPr>
            <a:spLocks noGrp="1" noChangeArrowheads="1"/>
          </p:cNvSpPr>
          <p:nvPr>
            <p:ph type="ftr" sz="quarter" idx="11"/>
          </p:nvPr>
        </p:nvSpPr>
        <p:spPr>
          <a:ln/>
        </p:spPr>
        <p:txBody>
          <a:bodyPr/>
          <a:lstStyle>
            <a:lvl1pPr>
              <a:defRPr/>
            </a:lvl1pPr>
          </a:lstStyle>
          <a:p>
            <a:pPr>
              <a:defRPr/>
            </a:pPr>
            <a:endParaRPr lang="es-MX" altLang="es-MX"/>
          </a:p>
        </p:txBody>
      </p:sp>
      <p:sp>
        <p:nvSpPr>
          <p:cNvPr id="6" name="Rectangle 6">
            <a:extLst>
              <a:ext uri="{FF2B5EF4-FFF2-40B4-BE49-F238E27FC236}">
                <a16:creationId xmlns:a16="http://schemas.microsoft.com/office/drawing/2014/main" id="{6BA18EB0-77BA-63E6-FF06-1CA348A2789C}"/>
              </a:ext>
            </a:extLst>
          </p:cNvPr>
          <p:cNvSpPr>
            <a:spLocks noGrp="1" noChangeArrowheads="1"/>
          </p:cNvSpPr>
          <p:nvPr>
            <p:ph type="sldNum" sz="quarter" idx="12"/>
          </p:nvPr>
        </p:nvSpPr>
        <p:spPr>
          <a:ln/>
        </p:spPr>
        <p:txBody>
          <a:bodyPr/>
          <a:lstStyle>
            <a:lvl1pPr>
              <a:defRPr/>
            </a:lvl1pPr>
          </a:lstStyle>
          <a:p>
            <a:fld id="{0759125A-1867-4F24-A5AF-F707FE1DB51D}" type="slidenum">
              <a:rPr lang="es-MX" altLang="es-MX"/>
              <a:pPr/>
              <a:t>‹#›</a:t>
            </a:fld>
            <a:endParaRPr lang="es-MX" altLang="es-MX"/>
          </a:p>
        </p:txBody>
      </p:sp>
    </p:spTree>
    <p:extLst>
      <p:ext uri="{BB962C8B-B14F-4D97-AF65-F5344CB8AC3E}">
        <p14:creationId xmlns:p14="http://schemas.microsoft.com/office/powerpoint/2010/main" val="413454138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839200" y="274639"/>
            <a:ext cx="2743200" cy="5851525"/>
          </a:xfrm>
        </p:spPr>
        <p:txBody>
          <a:bodyPr vert="eaVert"/>
          <a:lstStyle/>
          <a:p>
            <a:r>
              <a:rPr lang="es-ES"/>
              <a:t>Haga clic para modificar el estilo de título del patrón</a:t>
            </a:r>
            <a:endParaRPr lang="es-MX"/>
          </a:p>
        </p:txBody>
      </p:sp>
      <p:sp>
        <p:nvSpPr>
          <p:cNvPr id="3" name="Marcador de texto vertical 2"/>
          <p:cNvSpPr>
            <a:spLocks noGrp="1"/>
          </p:cNvSpPr>
          <p:nvPr>
            <p:ph type="body" orient="vert" idx="1"/>
          </p:nvPr>
        </p:nvSpPr>
        <p:spPr>
          <a:xfrm>
            <a:off x="609600" y="274639"/>
            <a:ext cx="80264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Rectangle 4">
            <a:extLst>
              <a:ext uri="{FF2B5EF4-FFF2-40B4-BE49-F238E27FC236}">
                <a16:creationId xmlns:a16="http://schemas.microsoft.com/office/drawing/2014/main" id="{E04EDDB2-DE89-9F26-E2A4-14A9FD8D47BE}"/>
              </a:ext>
            </a:extLst>
          </p:cNvPr>
          <p:cNvSpPr>
            <a:spLocks noGrp="1" noChangeArrowheads="1"/>
          </p:cNvSpPr>
          <p:nvPr>
            <p:ph type="dt" sz="half" idx="10"/>
          </p:nvPr>
        </p:nvSpPr>
        <p:spPr>
          <a:ln/>
        </p:spPr>
        <p:txBody>
          <a:bodyPr/>
          <a:lstStyle>
            <a:lvl1pPr>
              <a:defRPr/>
            </a:lvl1pPr>
          </a:lstStyle>
          <a:p>
            <a:pPr>
              <a:defRPr/>
            </a:pPr>
            <a:endParaRPr lang="es-MX" altLang="es-MX"/>
          </a:p>
        </p:txBody>
      </p:sp>
      <p:sp>
        <p:nvSpPr>
          <p:cNvPr id="5" name="Rectangle 5">
            <a:extLst>
              <a:ext uri="{FF2B5EF4-FFF2-40B4-BE49-F238E27FC236}">
                <a16:creationId xmlns:a16="http://schemas.microsoft.com/office/drawing/2014/main" id="{9BC1F6CB-25A2-DBEB-F37F-2CBE6564DFC4}"/>
              </a:ext>
            </a:extLst>
          </p:cNvPr>
          <p:cNvSpPr>
            <a:spLocks noGrp="1" noChangeArrowheads="1"/>
          </p:cNvSpPr>
          <p:nvPr>
            <p:ph type="ftr" sz="quarter" idx="11"/>
          </p:nvPr>
        </p:nvSpPr>
        <p:spPr>
          <a:ln/>
        </p:spPr>
        <p:txBody>
          <a:bodyPr/>
          <a:lstStyle>
            <a:lvl1pPr>
              <a:defRPr/>
            </a:lvl1pPr>
          </a:lstStyle>
          <a:p>
            <a:pPr>
              <a:defRPr/>
            </a:pPr>
            <a:endParaRPr lang="es-MX" altLang="es-MX"/>
          </a:p>
        </p:txBody>
      </p:sp>
      <p:sp>
        <p:nvSpPr>
          <p:cNvPr id="6" name="Rectangle 6">
            <a:extLst>
              <a:ext uri="{FF2B5EF4-FFF2-40B4-BE49-F238E27FC236}">
                <a16:creationId xmlns:a16="http://schemas.microsoft.com/office/drawing/2014/main" id="{39BB32C7-A33A-9F14-3FA6-8C2EFFDED8FF}"/>
              </a:ext>
            </a:extLst>
          </p:cNvPr>
          <p:cNvSpPr>
            <a:spLocks noGrp="1" noChangeArrowheads="1"/>
          </p:cNvSpPr>
          <p:nvPr>
            <p:ph type="sldNum" sz="quarter" idx="12"/>
          </p:nvPr>
        </p:nvSpPr>
        <p:spPr>
          <a:ln/>
        </p:spPr>
        <p:txBody>
          <a:bodyPr/>
          <a:lstStyle>
            <a:lvl1pPr>
              <a:defRPr/>
            </a:lvl1pPr>
          </a:lstStyle>
          <a:p>
            <a:fld id="{E95B3EAA-D05A-4EF8-94BC-9E12D526CAB6}" type="slidenum">
              <a:rPr lang="es-MX" altLang="es-MX"/>
              <a:pPr/>
              <a:t>‹#›</a:t>
            </a:fld>
            <a:endParaRPr lang="es-MX" altLang="es-MX"/>
          </a:p>
        </p:txBody>
      </p:sp>
    </p:spTree>
    <p:extLst>
      <p:ext uri="{BB962C8B-B14F-4D97-AF65-F5344CB8AC3E}">
        <p14:creationId xmlns:p14="http://schemas.microsoft.com/office/powerpoint/2010/main" val="271753261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AndTwoObj" preserve="1">
  <p:cSld name="Título, 1 objeto y 2 objetos">
    <p:spTree>
      <p:nvGrpSpPr>
        <p:cNvPr id="1" name=""/>
        <p:cNvGrpSpPr/>
        <p:nvPr/>
      </p:nvGrpSpPr>
      <p:grpSpPr>
        <a:xfrm>
          <a:off x="0" y="0"/>
          <a:ext cx="0" cy="0"/>
          <a:chOff x="0" y="0"/>
          <a:chExt cx="0" cy="0"/>
        </a:xfrm>
      </p:grpSpPr>
      <p:sp>
        <p:nvSpPr>
          <p:cNvPr id="2" name="Título 1"/>
          <p:cNvSpPr>
            <a:spLocks noGrp="1"/>
          </p:cNvSpPr>
          <p:nvPr>
            <p:ph type="title"/>
          </p:nvPr>
        </p:nvSpPr>
        <p:spPr>
          <a:xfrm>
            <a:off x="609600" y="274638"/>
            <a:ext cx="10972800" cy="1143000"/>
          </a:xfrm>
        </p:spPr>
        <p:txBody>
          <a:bodyPr/>
          <a:lstStyle/>
          <a:p>
            <a:r>
              <a:rPr lang="es-ES"/>
              <a:t>Haga clic para modificar el estilo de título del patrón</a:t>
            </a:r>
            <a:endParaRPr lang="es-MX"/>
          </a:p>
        </p:txBody>
      </p:sp>
      <p:sp>
        <p:nvSpPr>
          <p:cNvPr id="3" name="Marcador de contenido 2"/>
          <p:cNvSpPr>
            <a:spLocks noGrp="1"/>
          </p:cNvSpPr>
          <p:nvPr>
            <p:ph sz="half" idx="1"/>
          </p:nvPr>
        </p:nvSpPr>
        <p:spPr>
          <a:xfrm>
            <a:off x="609600" y="1600201"/>
            <a:ext cx="5384800" cy="4525963"/>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p:cNvSpPr>
            <a:spLocks noGrp="1"/>
          </p:cNvSpPr>
          <p:nvPr>
            <p:ph sz="quarter" idx="2"/>
          </p:nvPr>
        </p:nvSpPr>
        <p:spPr>
          <a:xfrm>
            <a:off x="6197600" y="1600200"/>
            <a:ext cx="5384800" cy="21859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contenido 4"/>
          <p:cNvSpPr>
            <a:spLocks noGrp="1"/>
          </p:cNvSpPr>
          <p:nvPr>
            <p:ph sz="quarter" idx="3"/>
          </p:nvPr>
        </p:nvSpPr>
        <p:spPr>
          <a:xfrm>
            <a:off x="6197600" y="3938589"/>
            <a:ext cx="5384800" cy="218757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Rectangle 4">
            <a:extLst>
              <a:ext uri="{FF2B5EF4-FFF2-40B4-BE49-F238E27FC236}">
                <a16:creationId xmlns:a16="http://schemas.microsoft.com/office/drawing/2014/main" id="{34E6FDB6-5014-8C75-3662-B95A6E20D115}"/>
              </a:ext>
            </a:extLst>
          </p:cNvPr>
          <p:cNvSpPr>
            <a:spLocks noGrp="1" noChangeArrowheads="1"/>
          </p:cNvSpPr>
          <p:nvPr>
            <p:ph type="dt" sz="half" idx="10"/>
          </p:nvPr>
        </p:nvSpPr>
        <p:spPr>
          <a:ln/>
        </p:spPr>
        <p:txBody>
          <a:bodyPr/>
          <a:lstStyle>
            <a:lvl1pPr>
              <a:defRPr/>
            </a:lvl1pPr>
          </a:lstStyle>
          <a:p>
            <a:pPr>
              <a:defRPr/>
            </a:pPr>
            <a:endParaRPr lang="es-MX" altLang="es-MX"/>
          </a:p>
        </p:txBody>
      </p:sp>
      <p:sp>
        <p:nvSpPr>
          <p:cNvPr id="7" name="Rectangle 5">
            <a:extLst>
              <a:ext uri="{FF2B5EF4-FFF2-40B4-BE49-F238E27FC236}">
                <a16:creationId xmlns:a16="http://schemas.microsoft.com/office/drawing/2014/main" id="{C3A8B541-D1A7-1138-FAF4-E6C73742B24F}"/>
              </a:ext>
            </a:extLst>
          </p:cNvPr>
          <p:cNvSpPr>
            <a:spLocks noGrp="1" noChangeArrowheads="1"/>
          </p:cNvSpPr>
          <p:nvPr>
            <p:ph type="ftr" sz="quarter" idx="11"/>
          </p:nvPr>
        </p:nvSpPr>
        <p:spPr>
          <a:ln/>
        </p:spPr>
        <p:txBody>
          <a:bodyPr/>
          <a:lstStyle>
            <a:lvl1pPr>
              <a:defRPr/>
            </a:lvl1pPr>
          </a:lstStyle>
          <a:p>
            <a:pPr>
              <a:defRPr/>
            </a:pPr>
            <a:endParaRPr lang="es-MX" altLang="es-MX"/>
          </a:p>
        </p:txBody>
      </p:sp>
      <p:sp>
        <p:nvSpPr>
          <p:cNvPr id="8" name="Rectangle 6">
            <a:extLst>
              <a:ext uri="{FF2B5EF4-FFF2-40B4-BE49-F238E27FC236}">
                <a16:creationId xmlns:a16="http://schemas.microsoft.com/office/drawing/2014/main" id="{7A91B17A-64C2-0EFA-04F1-467769A1B418}"/>
              </a:ext>
            </a:extLst>
          </p:cNvPr>
          <p:cNvSpPr>
            <a:spLocks noGrp="1" noChangeArrowheads="1"/>
          </p:cNvSpPr>
          <p:nvPr>
            <p:ph type="sldNum" sz="quarter" idx="12"/>
          </p:nvPr>
        </p:nvSpPr>
        <p:spPr>
          <a:ln/>
        </p:spPr>
        <p:txBody>
          <a:bodyPr/>
          <a:lstStyle>
            <a:lvl1pPr>
              <a:defRPr/>
            </a:lvl1pPr>
          </a:lstStyle>
          <a:p>
            <a:fld id="{DCF29A2D-86E8-4D51-83D6-A6373CF38B67}" type="slidenum">
              <a:rPr lang="es-MX" altLang="es-MX"/>
              <a:pPr/>
              <a:t>‹#›</a:t>
            </a:fld>
            <a:endParaRPr lang="es-MX" altLang="es-MX"/>
          </a:p>
        </p:txBody>
      </p:sp>
    </p:spTree>
    <p:extLst>
      <p:ext uri="{BB962C8B-B14F-4D97-AF65-F5344CB8AC3E}">
        <p14:creationId xmlns:p14="http://schemas.microsoft.com/office/powerpoint/2010/main" val="226131596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fourObj" preserve="1">
  <p:cSld name="Título y 4 objetos">
    <p:spTree>
      <p:nvGrpSpPr>
        <p:cNvPr id="1" name=""/>
        <p:cNvGrpSpPr/>
        <p:nvPr/>
      </p:nvGrpSpPr>
      <p:grpSpPr>
        <a:xfrm>
          <a:off x="0" y="0"/>
          <a:ext cx="0" cy="0"/>
          <a:chOff x="0" y="0"/>
          <a:chExt cx="0" cy="0"/>
        </a:xfrm>
      </p:grpSpPr>
      <p:sp>
        <p:nvSpPr>
          <p:cNvPr id="2" name="Título 1"/>
          <p:cNvSpPr>
            <a:spLocks noGrp="1"/>
          </p:cNvSpPr>
          <p:nvPr>
            <p:ph type="title" sz="quarter"/>
          </p:nvPr>
        </p:nvSpPr>
        <p:spPr>
          <a:xfrm>
            <a:off x="609600" y="274638"/>
            <a:ext cx="10972800" cy="1143000"/>
          </a:xfrm>
        </p:spPr>
        <p:txBody>
          <a:bodyPr/>
          <a:lstStyle/>
          <a:p>
            <a:r>
              <a:rPr lang="es-ES"/>
              <a:t>Haga clic para modificar el estilo de título del patrón</a:t>
            </a:r>
            <a:endParaRPr lang="es-MX"/>
          </a:p>
        </p:txBody>
      </p:sp>
      <p:sp>
        <p:nvSpPr>
          <p:cNvPr id="3" name="Marcador de contenido 2"/>
          <p:cNvSpPr>
            <a:spLocks noGrp="1"/>
          </p:cNvSpPr>
          <p:nvPr>
            <p:ph sz="quarter" idx="1"/>
          </p:nvPr>
        </p:nvSpPr>
        <p:spPr>
          <a:xfrm>
            <a:off x="609600" y="1600200"/>
            <a:ext cx="5384800" cy="21859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p:cNvSpPr>
            <a:spLocks noGrp="1"/>
          </p:cNvSpPr>
          <p:nvPr>
            <p:ph sz="quarter" idx="2"/>
          </p:nvPr>
        </p:nvSpPr>
        <p:spPr>
          <a:xfrm>
            <a:off x="6197600" y="1600200"/>
            <a:ext cx="5384800" cy="21859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contenido 4"/>
          <p:cNvSpPr>
            <a:spLocks noGrp="1"/>
          </p:cNvSpPr>
          <p:nvPr>
            <p:ph sz="quarter" idx="3"/>
          </p:nvPr>
        </p:nvSpPr>
        <p:spPr>
          <a:xfrm>
            <a:off x="609600" y="3938589"/>
            <a:ext cx="5384800" cy="218757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contenido 5"/>
          <p:cNvSpPr>
            <a:spLocks noGrp="1"/>
          </p:cNvSpPr>
          <p:nvPr>
            <p:ph sz="quarter" idx="4"/>
          </p:nvPr>
        </p:nvSpPr>
        <p:spPr>
          <a:xfrm>
            <a:off x="6197600" y="3938589"/>
            <a:ext cx="5384800" cy="218757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Rectangle 4">
            <a:extLst>
              <a:ext uri="{FF2B5EF4-FFF2-40B4-BE49-F238E27FC236}">
                <a16:creationId xmlns:a16="http://schemas.microsoft.com/office/drawing/2014/main" id="{C6ACC6BC-5782-9F86-3DD9-6A6527ACA0F9}"/>
              </a:ext>
            </a:extLst>
          </p:cNvPr>
          <p:cNvSpPr>
            <a:spLocks noGrp="1" noChangeArrowheads="1"/>
          </p:cNvSpPr>
          <p:nvPr>
            <p:ph type="dt" sz="half" idx="10"/>
          </p:nvPr>
        </p:nvSpPr>
        <p:spPr>
          <a:ln/>
        </p:spPr>
        <p:txBody>
          <a:bodyPr/>
          <a:lstStyle>
            <a:lvl1pPr>
              <a:defRPr/>
            </a:lvl1pPr>
          </a:lstStyle>
          <a:p>
            <a:pPr>
              <a:defRPr/>
            </a:pPr>
            <a:endParaRPr lang="es-MX" altLang="es-MX"/>
          </a:p>
        </p:txBody>
      </p:sp>
      <p:sp>
        <p:nvSpPr>
          <p:cNvPr id="8" name="Rectangle 5">
            <a:extLst>
              <a:ext uri="{FF2B5EF4-FFF2-40B4-BE49-F238E27FC236}">
                <a16:creationId xmlns:a16="http://schemas.microsoft.com/office/drawing/2014/main" id="{8708EBCD-D983-46B3-56A9-ACF5AA6D4B9E}"/>
              </a:ext>
            </a:extLst>
          </p:cNvPr>
          <p:cNvSpPr>
            <a:spLocks noGrp="1" noChangeArrowheads="1"/>
          </p:cNvSpPr>
          <p:nvPr>
            <p:ph type="ftr" sz="quarter" idx="11"/>
          </p:nvPr>
        </p:nvSpPr>
        <p:spPr>
          <a:ln/>
        </p:spPr>
        <p:txBody>
          <a:bodyPr/>
          <a:lstStyle>
            <a:lvl1pPr>
              <a:defRPr/>
            </a:lvl1pPr>
          </a:lstStyle>
          <a:p>
            <a:pPr>
              <a:defRPr/>
            </a:pPr>
            <a:endParaRPr lang="es-MX" altLang="es-MX"/>
          </a:p>
        </p:txBody>
      </p:sp>
      <p:sp>
        <p:nvSpPr>
          <p:cNvPr id="9" name="Rectangle 6">
            <a:extLst>
              <a:ext uri="{FF2B5EF4-FFF2-40B4-BE49-F238E27FC236}">
                <a16:creationId xmlns:a16="http://schemas.microsoft.com/office/drawing/2014/main" id="{7267C72B-0174-A4DF-4023-BFB8E30B3299}"/>
              </a:ext>
            </a:extLst>
          </p:cNvPr>
          <p:cNvSpPr>
            <a:spLocks noGrp="1" noChangeArrowheads="1"/>
          </p:cNvSpPr>
          <p:nvPr>
            <p:ph type="sldNum" sz="quarter" idx="12"/>
          </p:nvPr>
        </p:nvSpPr>
        <p:spPr>
          <a:ln/>
        </p:spPr>
        <p:txBody>
          <a:bodyPr/>
          <a:lstStyle>
            <a:lvl1pPr>
              <a:defRPr/>
            </a:lvl1pPr>
          </a:lstStyle>
          <a:p>
            <a:fld id="{02BABFC1-DBD7-4275-8981-417633D4CB42}" type="slidenum">
              <a:rPr lang="es-MX" altLang="es-MX"/>
              <a:pPr/>
              <a:t>‹#›</a:t>
            </a:fld>
            <a:endParaRPr lang="es-MX" altLang="es-MX"/>
          </a:p>
        </p:txBody>
      </p:sp>
    </p:spTree>
    <p:extLst>
      <p:ext uri="{BB962C8B-B14F-4D97-AF65-F5344CB8AC3E}">
        <p14:creationId xmlns:p14="http://schemas.microsoft.com/office/powerpoint/2010/main" val="4714264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4" name="Rectangle 4">
            <a:extLst>
              <a:ext uri="{FF2B5EF4-FFF2-40B4-BE49-F238E27FC236}">
                <a16:creationId xmlns:a16="http://schemas.microsoft.com/office/drawing/2014/main" id="{B54AA585-C31C-7828-56D4-F63F44AB2B06}"/>
              </a:ext>
            </a:extLst>
          </p:cNvPr>
          <p:cNvSpPr>
            <a:spLocks noGrp="1" noChangeArrowheads="1"/>
          </p:cNvSpPr>
          <p:nvPr>
            <p:ph type="dt" sz="half" idx="10"/>
          </p:nvPr>
        </p:nvSpPr>
        <p:spPr>
          <a:ln/>
        </p:spPr>
        <p:txBody>
          <a:bodyPr/>
          <a:lstStyle>
            <a:lvl1pPr>
              <a:defRPr/>
            </a:lvl1pPr>
          </a:lstStyle>
          <a:p>
            <a:pPr>
              <a:defRPr/>
            </a:pPr>
            <a:endParaRPr lang="es-MX" altLang="es-MX"/>
          </a:p>
        </p:txBody>
      </p:sp>
      <p:sp>
        <p:nvSpPr>
          <p:cNvPr id="5" name="Rectangle 5">
            <a:extLst>
              <a:ext uri="{FF2B5EF4-FFF2-40B4-BE49-F238E27FC236}">
                <a16:creationId xmlns:a16="http://schemas.microsoft.com/office/drawing/2014/main" id="{97F01DF5-8F24-0D6B-0FF8-A62BAC8D0F0E}"/>
              </a:ext>
            </a:extLst>
          </p:cNvPr>
          <p:cNvSpPr>
            <a:spLocks noGrp="1" noChangeArrowheads="1"/>
          </p:cNvSpPr>
          <p:nvPr>
            <p:ph type="ftr" sz="quarter" idx="11"/>
          </p:nvPr>
        </p:nvSpPr>
        <p:spPr>
          <a:ln/>
        </p:spPr>
        <p:txBody>
          <a:bodyPr/>
          <a:lstStyle>
            <a:lvl1pPr>
              <a:defRPr/>
            </a:lvl1pPr>
          </a:lstStyle>
          <a:p>
            <a:pPr>
              <a:defRPr/>
            </a:pPr>
            <a:endParaRPr lang="es-MX" altLang="es-MX"/>
          </a:p>
        </p:txBody>
      </p:sp>
      <p:sp>
        <p:nvSpPr>
          <p:cNvPr id="6" name="Rectangle 6">
            <a:extLst>
              <a:ext uri="{FF2B5EF4-FFF2-40B4-BE49-F238E27FC236}">
                <a16:creationId xmlns:a16="http://schemas.microsoft.com/office/drawing/2014/main" id="{1F1EE4D9-5125-0342-0213-4ADF40D874F3}"/>
              </a:ext>
            </a:extLst>
          </p:cNvPr>
          <p:cNvSpPr>
            <a:spLocks noGrp="1" noChangeArrowheads="1"/>
          </p:cNvSpPr>
          <p:nvPr>
            <p:ph type="sldNum" sz="quarter" idx="12"/>
          </p:nvPr>
        </p:nvSpPr>
        <p:spPr>
          <a:ln/>
        </p:spPr>
        <p:txBody>
          <a:bodyPr/>
          <a:lstStyle>
            <a:lvl1pPr>
              <a:defRPr/>
            </a:lvl1pPr>
          </a:lstStyle>
          <a:p>
            <a:fld id="{20EADFE2-E347-4CC1-BB23-B1FF73263245}" type="slidenum">
              <a:rPr lang="es-MX" altLang="es-MX"/>
              <a:pPr/>
              <a:t>‹#›</a:t>
            </a:fld>
            <a:endParaRPr lang="es-MX" altLang="es-MX"/>
          </a:p>
        </p:txBody>
      </p:sp>
    </p:spTree>
    <p:extLst>
      <p:ext uri="{BB962C8B-B14F-4D97-AF65-F5344CB8AC3E}">
        <p14:creationId xmlns:p14="http://schemas.microsoft.com/office/powerpoint/2010/main" val="341817585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Rectangle 4">
            <a:extLst>
              <a:ext uri="{FF2B5EF4-FFF2-40B4-BE49-F238E27FC236}">
                <a16:creationId xmlns:a16="http://schemas.microsoft.com/office/drawing/2014/main" id="{7A8F0A53-9B4F-8B49-C765-14BCC54DF343}"/>
              </a:ext>
            </a:extLst>
          </p:cNvPr>
          <p:cNvSpPr>
            <a:spLocks noGrp="1" noChangeArrowheads="1"/>
          </p:cNvSpPr>
          <p:nvPr>
            <p:ph type="dt" sz="half" idx="10"/>
          </p:nvPr>
        </p:nvSpPr>
        <p:spPr>
          <a:ln/>
        </p:spPr>
        <p:txBody>
          <a:bodyPr/>
          <a:lstStyle>
            <a:lvl1pPr>
              <a:defRPr/>
            </a:lvl1pPr>
          </a:lstStyle>
          <a:p>
            <a:pPr>
              <a:defRPr/>
            </a:pPr>
            <a:endParaRPr lang="es-MX" altLang="es-MX"/>
          </a:p>
        </p:txBody>
      </p:sp>
      <p:sp>
        <p:nvSpPr>
          <p:cNvPr id="5" name="Rectangle 5">
            <a:extLst>
              <a:ext uri="{FF2B5EF4-FFF2-40B4-BE49-F238E27FC236}">
                <a16:creationId xmlns:a16="http://schemas.microsoft.com/office/drawing/2014/main" id="{2F25CF62-1D7B-2049-2527-AF56924476B1}"/>
              </a:ext>
            </a:extLst>
          </p:cNvPr>
          <p:cNvSpPr>
            <a:spLocks noGrp="1" noChangeArrowheads="1"/>
          </p:cNvSpPr>
          <p:nvPr>
            <p:ph type="ftr" sz="quarter" idx="11"/>
          </p:nvPr>
        </p:nvSpPr>
        <p:spPr>
          <a:ln/>
        </p:spPr>
        <p:txBody>
          <a:bodyPr/>
          <a:lstStyle>
            <a:lvl1pPr>
              <a:defRPr/>
            </a:lvl1pPr>
          </a:lstStyle>
          <a:p>
            <a:pPr>
              <a:defRPr/>
            </a:pPr>
            <a:endParaRPr lang="es-MX" altLang="es-MX"/>
          </a:p>
        </p:txBody>
      </p:sp>
      <p:sp>
        <p:nvSpPr>
          <p:cNvPr id="6" name="Rectangle 6">
            <a:extLst>
              <a:ext uri="{FF2B5EF4-FFF2-40B4-BE49-F238E27FC236}">
                <a16:creationId xmlns:a16="http://schemas.microsoft.com/office/drawing/2014/main" id="{0B41F934-DD56-4C2F-9AB8-DEE3322E4FC2}"/>
              </a:ext>
            </a:extLst>
          </p:cNvPr>
          <p:cNvSpPr>
            <a:spLocks noGrp="1" noChangeArrowheads="1"/>
          </p:cNvSpPr>
          <p:nvPr>
            <p:ph type="sldNum" sz="quarter" idx="12"/>
          </p:nvPr>
        </p:nvSpPr>
        <p:spPr>
          <a:ln/>
        </p:spPr>
        <p:txBody>
          <a:bodyPr/>
          <a:lstStyle>
            <a:lvl1pPr>
              <a:defRPr/>
            </a:lvl1pPr>
          </a:lstStyle>
          <a:p>
            <a:fld id="{56916B32-7951-4BDA-A63E-70BD2A1571D6}" type="slidenum">
              <a:rPr lang="es-MX" altLang="es-MX"/>
              <a:pPr/>
              <a:t>‹#›</a:t>
            </a:fld>
            <a:endParaRPr lang="es-MX" altLang="es-MX"/>
          </a:p>
        </p:txBody>
      </p:sp>
    </p:spTree>
    <p:extLst>
      <p:ext uri="{BB962C8B-B14F-4D97-AF65-F5344CB8AC3E}">
        <p14:creationId xmlns:p14="http://schemas.microsoft.com/office/powerpoint/2010/main" val="349527731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1" y="1709739"/>
            <a:ext cx="10515600" cy="2852737"/>
          </a:xfrm>
        </p:spPr>
        <p:txBody>
          <a:bodyPr anchor="b"/>
          <a:lstStyle>
            <a:lvl1pPr>
              <a:defRPr sz="6000"/>
            </a:lvl1pPr>
          </a:lstStyle>
          <a:p>
            <a:r>
              <a:rPr lang="es-ES"/>
              <a:t>Haga clic para modificar el estilo de título del patrón</a:t>
            </a:r>
            <a:endParaRPr lang="es-MX"/>
          </a:p>
        </p:txBody>
      </p:sp>
      <p:sp>
        <p:nvSpPr>
          <p:cNvPr id="3" name="Marcador de texto 2"/>
          <p:cNvSpPr>
            <a:spLocks noGrp="1"/>
          </p:cNvSpPr>
          <p:nvPr>
            <p:ph type="body" idx="1"/>
          </p:nvPr>
        </p:nvSpPr>
        <p:spPr>
          <a:xfrm>
            <a:off x="831851" y="4589464"/>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s-ES"/>
              <a:t>Haga clic para modificar el estilo de texto del patrón</a:t>
            </a:r>
          </a:p>
        </p:txBody>
      </p:sp>
      <p:sp>
        <p:nvSpPr>
          <p:cNvPr id="4" name="Rectangle 4">
            <a:extLst>
              <a:ext uri="{FF2B5EF4-FFF2-40B4-BE49-F238E27FC236}">
                <a16:creationId xmlns:a16="http://schemas.microsoft.com/office/drawing/2014/main" id="{B898526A-A7FD-74FE-961C-72C40AA109C8}"/>
              </a:ext>
            </a:extLst>
          </p:cNvPr>
          <p:cNvSpPr>
            <a:spLocks noGrp="1" noChangeArrowheads="1"/>
          </p:cNvSpPr>
          <p:nvPr>
            <p:ph type="dt" sz="half" idx="10"/>
          </p:nvPr>
        </p:nvSpPr>
        <p:spPr>
          <a:ln/>
        </p:spPr>
        <p:txBody>
          <a:bodyPr/>
          <a:lstStyle>
            <a:lvl1pPr>
              <a:defRPr/>
            </a:lvl1pPr>
          </a:lstStyle>
          <a:p>
            <a:pPr>
              <a:defRPr/>
            </a:pPr>
            <a:endParaRPr lang="es-MX" altLang="es-MX"/>
          </a:p>
        </p:txBody>
      </p:sp>
      <p:sp>
        <p:nvSpPr>
          <p:cNvPr id="5" name="Rectangle 5">
            <a:extLst>
              <a:ext uri="{FF2B5EF4-FFF2-40B4-BE49-F238E27FC236}">
                <a16:creationId xmlns:a16="http://schemas.microsoft.com/office/drawing/2014/main" id="{1796E745-2760-4163-57C1-3A872AE15C24}"/>
              </a:ext>
            </a:extLst>
          </p:cNvPr>
          <p:cNvSpPr>
            <a:spLocks noGrp="1" noChangeArrowheads="1"/>
          </p:cNvSpPr>
          <p:nvPr>
            <p:ph type="ftr" sz="quarter" idx="11"/>
          </p:nvPr>
        </p:nvSpPr>
        <p:spPr>
          <a:ln/>
        </p:spPr>
        <p:txBody>
          <a:bodyPr/>
          <a:lstStyle>
            <a:lvl1pPr>
              <a:defRPr/>
            </a:lvl1pPr>
          </a:lstStyle>
          <a:p>
            <a:pPr>
              <a:defRPr/>
            </a:pPr>
            <a:endParaRPr lang="es-MX" altLang="es-MX"/>
          </a:p>
        </p:txBody>
      </p:sp>
      <p:sp>
        <p:nvSpPr>
          <p:cNvPr id="6" name="Rectangle 6">
            <a:extLst>
              <a:ext uri="{FF2B5EF4-FFF2-40B4-BE49-F238E27FC236}">
                <a16:creationId xmlns:a16="http://schemas.microsoft.com/office/drawing/2014/main" id="{95C916EF-94AC-6734-3C50-80CEF0ACB509}"/>
              </a:ext>
            </a:extLst>
          </p:cNvPr>
          <p:cNvSpPr>
            <a:spLocks noGrp="1" noChangeArrowheads="1"/>
          </p:cNvSpPr>
          <p:nvPr>
            <p:ph type="sldNum" sz="quarter" idx="12"/>
          </p:nvPr>
        </p:nvSpPr>
        <p:spPr>
          <a:ln/>
        </p:spPr>
        <p:txBody>
          <a:bodyPr/>
          <a:lstStyle>
            <a:lvl1pPr>
              <a:defRPr/>
            </a:lvl1pPr>
          </a:lstStyle>
          <a:p>
            <a:fld id="{D155E14F-132B-409A-8116-F0A154B42DE1}" type="slidenum">
              <a:rPr lang="es-MX" altLang="es-MX"/>
              <a:pPr/>
              <a:t>‹#›</a:t>
            </a:fld>
            <a:endParaRPr lang="es-MX" altLang="es-MX"/>
          </a:p>
        </p:txBody>
      </p:sp>
    </p:spTree>
    <p:extLst>
      <p:ext uri="{BB962C8B-B14F-4D97-AF65-F5344CB8AC3E}">
        <p14:creationId xmlns:p14="http://schemas.microsoft.com/office/powerpoint/2010/main" val="383381536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contenido 2"/>
          <p:cNvSpPr>
            <a:spLocks noGrp="1"/>
          </p:cNvSpPr>
          <p:nvPr>
            <p:ph sz="half" idx="1"/>
          </p:nvPr>
        </p:nvSpPr>
        <p:spPr>
          <a:xfrm>
            <a:off x="609600" y="1600201"/>
            <a:ext cx="5384800" cy="4525963"/>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p:cNvSpPr>
            <a:spLocks noGrp="1"/>
          </p:cNvSpPr>
          <p:nvPr>
            <p:ph sz="half" idx="2"/>
          </p:nvPr>
        </p:nvSpPr>
        <p:spPr>
          <a:xfrm>
            <a:off x="6197600" y="1600201"/>
            <a:ext cx="5384800" cy="4525963"/>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Rectangle 4">
            <a:extLst>
              <a:ext uri="{FF2B5EF4-FFF2-40B4-BE49-F238E27FC236}">
                <a16:creationId xmlns:a16="http://schemas.microsoft.com/office/drawing/2014/main" id="{A62E7EF2-55D7-A48D-4DF7-213916B9D6DE}"/>
              </a:ext>
            </a:extLst>
          </p:cNvPr>
          <p:cNvSpPr>
            <a:spLocks noGrp="1" noChangeArrowheads="1"/>
          </p:cNvSpPr>
          <p:nvPr>
            <p:ph type="dt" sz="half" idx="10"/>
          </p:nvPr>
        </p:nvSpPr>
        <p:spPr>
          <a:ln/>
        </p:spPr>
        <p:txBody>
          <a:bodyPr/>
          <a:lstStyle>
            <a:lvl1pPr>
              <a:defRPr/>
            </a:lvl1pPr>
          </a:lstStyle>
          <a:p>
            <a:pPr>
              <a:defRPr/>
            </a:pPr>
            <a:endParaRPr lang="es-MX" altLang="es-MX"/>
          </a:p>
        </p:txBody>
      </p:sp>
      <p:sp>
        <p:nvSpPr>
          <p:cNvPr id="6" name="Rectangle 5">
            <a:extLst>
              <a:ext uri="{FF2B5EF4-FFF2-40B4-BE49-F238E27FC236}">
                <a16:creationId xmlns:a16="http://schemas.microsoft.com/office/drawing/2014/main" id="{0528633B-4978-6FCB-CB8C-9E0190127539}"/>
              </a:ext>
            </a:extLst>
          </p:cNvPr>
          <p:cNvSpPr>
            <a:spLocks noGrp="1" noChangeArrowheads="1"/>
          </p:cNvSpPr>
          <p:nvPr>
            <p:ph type="ftr" sz="quarter" idx="11"/>
          </p:nvPr>
        </p:nvSpPr>
        <p:spPr>
          <a:ln/>
        </p:spPr>
        <p:txBody>
          <a:bodyPr/>
          <a:lstStyle>
            <a:lvl1pPr>
              <a:defRPr/>
            </a:lvl1pPr>
          </a:lstStyle>
          <a:p>
            <a:pPr>
              <a:defRPr/>
            </a:pPr>
            <a:endParaRPr lang="es-MX" altLang="es-MX"/>
          </a:p>
        </p:txBody>
      </p:sp>
      <p:sp>
        <p:nvSpPr>
          <p:cNvPr id="7" name="Rectangle 6">
            <a:extLst>
              <a:ext uri="{FF2B5EF4-FFF2-40B4-BE49-F238E27FC236}">
                <a16:creationId xmlns:a16="http://schemas.microsoft.com/office/drawing/2014/main" id="{D9B2D9CC-2626-3ECC-F12B-61753C41C878}"/>
              </a:ext>
            </a:extLst>
          </p:cNvPr>
          <p:cNvSpPr>
            <a:spLocks noGrp="1" noChangeArrowheads="1"/>
          </p:cNvSpPr>
          <p:nvPr>
            <p:ph type="sldNum" sz="quarter" idx="12"/>
          </p:nvPr>
        </p:nvSpPr>
        <p:spPr>
          <a:ln/>
        </p:spPr>
        <p:txBody>
          <a:bodyPr/>
          <a:lstStyle>
            <a:lvl1pPr>
              <a:defRPr/>
            </a:lvl1pPr>
          </a:lstStyle>
          <a:p>
            <a:fld id="{256E9802-3033-4433-97B9-7ED61A725D5F}" type="slidenum">
              <a:rPr lang="es-MX" altLang="es-MX"/>
              <a:pPr/>
              <a:t>‹#›</a:t>
            </a:fld>
            <a:endParaRPr lang="es-MX" altLang="es-MX"/>
          </a:p>
        </p:txBody>
      </p:sp>
    </p:spTree>
    <p:extLst>
      <p:ext uri="{BB962C8B-B14F-4D97-AF65-F5344CB8AC3E}">
        <p14:creationId xmlns:p14="http://schemas.microsoft.com/office/powerpoint/2010/main" val="369435872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40317" y="365126"/>
            <a:ext cx="10515600" cy="1325563"/>
          </a:xfrm>
        </p:spPr>
        <p:txBody>
          <a:bodyPr/>
          <a:lstStyle/>
          <a:p>
            <a:r>
              <a:rPr lang="es-ES"/>
              <a:t>Haga clic para modificar el estilo de título del patrón</a:t>
            </a:r>
            <a:endParaRPr lang="es-MX"/>
          </a:p>
        </p:txBody>
      </p:sp>
      <p:sp>
        <p:nvSpPr>
          <p:cNvPr id="3" name="Marcador de texto 2"/>
          <p:cNvSpPr>
            <a:spLocks noGrp="1"/>
          </p:cNvSpPr>
          <p:nvPr>
            <p:ph type="body" idx="1"/>
          </p:nvPr>
        </p:nvSpPr>
        <p:spPr>
          <a:xfrm>
            <a:off x="840318"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Marcador de contenido 3"/>
          <p:cNvSpPr>
            <a:spLocks noGrp="1"/>
          </p:cNvSpPr>
          <p:nvPr>
            <p:ph sz="half" idx="2"/>
          </p:nvPr>
        </p:nvSpPr>
        <p:spPr>
          <a:xfrm>
            <a:off x="840318" y="2505075"/>
            <a:ext cx="5158316"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Marcador de contenido 5"/>
          <p:cNvSpPr>
            <a:spLocks noGrp="1"/>
          </p:cNvSpPr>
          <p:nvPr>
            <p:ph sz="quarter" idx="4"/>
          </p:nvPr>
        </p:nvSpPr>
        <p:spPr>
          <a:xfrm>
            <a:off x="6172200" y="2505075"/>
            <a:ext cx="5183717"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Rectangle 4">
            <a:extLst>
              <a:ext uri="{FF2B5EF4-FFF2-40B4-BE49-F238E27FC236}">
                <a16:creationId xmlns:a16="http://schemas.microsoft.com/office/drawing/2014/main" id="{1DBC1DEA-5F51-F02A-3C35-742437D7C6DD}"/>
              </a:ext>
            </a:extLst>
          </p:cNvPr>
          <p:cNvSpPr>
            <a:spLocks noGrp="1" noChangeArrowheads="1"/>
          </p:cNvSpPr>
          <p:nvPr>
            <p:ph type="dt" sz="half" idx="10"/>
          </p:nvPr>
        </p:nvSpPr>
        <p:spPr>
          <a:ln/>
        </p:spPr>
        <p:txBody>
          <a:bodyPr/>
          <a:lstStyle>
            <a:lvl1pPr>
              <a:defRPr/>
            </a:lvl1pPr>
          </a:lstStyle>
          <a:p>
            <a:pPr>
              <a:defRPr/>
            </a:pPr>
            <a:endParaRPr lang="es-MX" altLang="es-MX"/>
          </a:p>
        </p:txBody>
      </p:sp>
      <p:sp>
        <p:nvSpPr>
          <p:cNvPr id="8" name="Rectangle 5">
            <a:extLst>
              <a:ext uri="{FF2B5EF4-FFF2-40B4-BE49-F238E27FC236}">
                <a16:creationId xmlns:a16="http://schemas.microsoft.com/office/drawing/2014/main" id="{E5E34BB6-6095-C3B4-B48C-319A09ED1979}"/>
              </a:ext>
            </a:extLst>
          </p:cNvPr>
          <p:cNvSpPr>
            <a:spLocks noGrp="1" noChangeArrowheads="1"/>
          </p:cNvSpPr>
          <p:nvPr>
            <p:ph type="ftr" sz="quarter" idx="11"/>
          </p:nvPr>
        </p:nvSpPr>
        <p:spPr>
          <a:ln/>
        </p:spPr>
        <p:txBody>
          <a:bodyPr/>
          <a:lstStyle>
            <a:lvl1pPr>
              <a:defRPr/>
            </a:lvl1pPr>
          </a:lstStyle>
          <a:p>
            <a:pPr>
              <a:defRPr/>
            </a:pPr>
            <a:endParaRPr lang="es-MX" altLang="es-MX"/>
          </a:p>
        </p:txBody>
      </p:sp>
      <p:sp>
        <p:nvSpPr>
          <p:cNvPr id="9" name="Rectangle 6">
            <a:extLst>
              <a:ext uri="{FF2B5EF4-FFF2-40B4-BE49-F238E27FC236}">
                <a16:creationId xmlns:a16="http://schemas.microsoft.com/office/drawing/2014/main" id="{E2431736-EE71-CEE3-39EB-C4F2D6151210}"/>
              </a:ext>
            </a:extLst>
          </p:cNvPr>
          <p:cNvSpPr>
            <a:spLocks noGrp="1" noChangeArrowheads="1"/>
          </p:cNvSpPr>
          <p:nvPr>
            <p:ph type="sldNum" sz="quarter" idx="12"/>
          </p:nvPr>
        </p:nvSpPr>
        <p:spPr>
          <a:ln/>
        </p:spPr>
        <p:txBody>
          <a:bodyPr/>
          <a:lstStyle>
            <a:lvl1pPr>
              <a:defRPr/>
            </a:lvl1pPr>
          </a:lstStyle>
          <a:p>
            <a:fld id="{3BC1E4E5-E869-47C2-AFCA-66AF284809A0}" type="slidenum">
              <a:rPr lang="es-MX" altLang="es-MX"/>
              <a:pPr/>
              <a:t>‹#›</a:t>
            </a:fld>
            <a:endParaRPr lang="es-MX" altLang="es-MX"/>
          </a:p>
        </p:txBody>
      </p:sp>
    </p:spTree>
    <p:extLst>
      <p:ext uri="{BB962C8B-B14F-4D97-AF65-F5344CB8AC3E}">
        <p14:creationId xmlns:p14="http://schemas.microsoft.com/office/powerpoint/2010/main" val="34761584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4C64C57-C6D2-A32F-520F-629CAA8324C6}"/>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EBD8A458-58B5-72CC-8D0A-AD085F91FC2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90BCEA40-4675-0D3E-D073-1ACBDFB3A3D1}"/>
              </a:ext>
            </a:extLst>
          </p:cNvPr>
          <p:cNvSpPr>
            <a:spLocks noGrp="1"/>
          </p:cNvSpPr>
          <p:nvPr>
            <p:ph type="dt" sz="half" idx="10"/>
          </p:nvPr>
        </p:nvSpPr>
        <p:spPr/>
        <p:txBody>
          <a:bodyPr/>
          <a:lstStyle/>
          <a:p>
            <a:fld id="{7DF1E751-CE41-4DAA-9220-B901997F4EF2}" type="datetimeFigureOut">
              <a:rPr lang="es-MX" smtClean="0"/>
              <a:t>05/03/2023</a:t>
            </a:fld>
            <a:endParaRPr lang="es-MX"/>
          </a:p>
        </p:txBody>
      </p:sp>
      <p:sp>
        <p:nvSpPr>
          <p:cNvPr id="5" name="Marcador de pie de página 4">
            <a:extLst>
              <a:ext uri="{FF2B5EF4-FFF2-40B4-BE49-F238E27FC236}">
                <a16:creationId xmlns:a16="http://schemas.microsoft.com/office/drawing/2014/main" id="{9C629377-2273-5E31-CD30-D0EF9B24D83C}"/>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FF6191CF-2115-6572-AD06-1C6B99182DA6}"/>
              </a:ext>
            </a:extLst>
          </p:cNvPr>
          <p:cNvSpPr>
            <a:spLocks noGrp="1"/>
          </p:cNvSpPr>
          <p:nvPr>
            <p:ph type="sldNum" sz="quarter" idx="12"/>
          </p:nvPr>
        </p:nvSpPr>
        <p:spPr/>
        <p:txBody>
          <a:bodyPr/>
          <a:lstStyle/>
          <a:p>
            <a:fld id="{84971B86-EEE3-4C56-B993-527A6706CF58}" type="slidenum">
              <a:rPr lang="es-MX" smtClean="0"/>
              <a:t>‹#›</a:t>
            </a:fld>
            <a:endParaRPr lang="es-MX"/>
          </a:p>
        </p:txBody>
      </p:sp>
    </p:spTree>
    <p:extLst>
      <p:ext uri="{BB962C8B-B14F-4D97-AF65-F5344CB8AC3E}">
        <p14:creationId xmlns:p14="http://schemas.microsoft.com/office/powerpoint/2010/main" val="242312905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Rectangle 4">
            <a:extLst>
              <a:ext uri="{FF2B5EF4-FFF2-40B4-BE49-F238E27FC236}">
                <a16:creationId xmlns:a16="http://schemas.microsoft.com/office/drawing/2014/main" id="{D982D656-A8A1-46AC-A903-54FFCA4D5427}"/>
              </a:ext>
            </a:extLst>
          </p:cNvPr>
          <p:cNvSpPr>
            <a:spLocks noGrp="1" noChangeArrowheads="1"/>
          </p:cNvSpPr>
          <p:nvPr>
            <p:ph type="dt" sz="half" idx="10"/>
          </p:nvPr>
        </p:nvSpPr>
        <p:spPr>
          <a:ln/>
        </p:spPr>
        <p:txBody>
          <a:bodyPr/>
          <a:lstStyle>
            <a:lvl1pPr>
              <a:defRPr/>
            </a:lvl1pPr>
          </a:lstStyle>
          <a:p>
            <a:pPr>
              <a:defRPr/>
            </a:pPr>
            <a:endParaRPr lang="es-MX" altLang="es-MX"/>
          </a:p>
        </p:txBody>
      </p:sp>
      <p:sp>
        <p:nvSpPr>
          <p:cNvPr id="4" name="Rectangle 5">
            <a:extLst>
              <a:ext uri="{FF2B5EF4-FFF2-40B4-BE49-F238E27FC236}">
                <a16:creationId xmlns:a16="http://schemas.microsoft.com/office/drawing/2014/main" id="{9CD7A8CF-55FA-9B4D-3CF7-277EBDB4A733}"/>
              </a:ext>
            </a:extLst>
          </p:cNvPr>
          <p:cNvSpPr>
            <a:spLocks noGrp="1" noChangeArrowheads="1"/>
          </p:cNvSpPr>
          <p:nvPr>
            <p:ph type="ftr" sz="quarter" idx="11"/>
          </p:nvPr>
        </p:nvSpPr>
        <p:spPr>
          <a:ln/>
        </p:spPr>
        <p:txBody>
          <a:bodyPr/>
          <a:lstStyle>
            <a:lvl1pPr>
              <a:defRPr/>
            </a:lvl1pPr>
          </a:lstStyle>
          <a:p>
            <a:pPr>
              <a:defRPr/>
            </a:pPr>
            <a:endParaRPr lang="es-MX" altLang="es-MX"/>
          </a:p>
        </p:txBody>
      </p:sp>
      <p:sp>
        <p:nvSpPr>
          <p:cNvPr id="5" name="Rectangle 6">
            <a:extLst>
              <a:ext uri="{FF2B5EF4-FFF2-40B4-BE49-F238E27FC236}">
                <a16:creationId xmlns:a16="http://schemas.microsoft.com/office/drawing/2014/main" id="{308AEDA1-9DD0-0740-86C0-0DC85A526C81}"/>
              </a:ext>
            </a:extLst>
          </p:cNvPr>
          <p:cNvSpPr>
            <a:spLocks noGrp="1" noChangeArrowheads="1"/>
          </p:cNvSpPr>
          <p:nvPr>
            <p:ph type="sldNum" sz="quarter" idx="12"/>
          </p:nvPr>
        </p:nvSpPr>
        <p:spPr>
          <a:ln/>
        </p:spPr>
        <p:txBody>
          <a:bodyPr/>
          <a:lstStyle>
            <a:lvl1pPr>
              <a:defRPr/>
            </a:lvl1pPr>
          </a:lstStyle>
          <a:p>
            <a:fld id="{95975429-2F56-4FCC-95DF-5CFB719B0A11}" type="slidenum">
              <a:rPr lang="es-MX" altLang="es-MX"/>
              <a:pPr/>
              <a:t>‹#›</a:t>
            </a:fld>
            <a:endParaRPr lang="es-MX" altLang="es-MX"/>
          </a:p>
        </p:txBody>
      </p:sp>
    </p:spTree>
    <p:extLst>
      <p:ext uri="{BB962C8B-B14F-4D97-AF65-F5344CB8AC3E}">
        <p14:creationId xmlns:p14="http://schemas.microsoft.com/office/powerpoint/2010/main" val="242266498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A9C400DF-76FC-3A9C-9B95-9F59141E511E}"/>
              </a:ext>
            </a:extLst>
          </p:cNvPr>
          <p:cNvSpPr>
            <a:spLocks noGrp="1" noChangeArrowheads="1"/>
          </p:cNvSpPr>
          <p:nvPr>
            <p:ph type="dt" sz="half" idx="10"/>
          </p:nvPr>
        </p:nvSpPr>
        <p:spPr>
          <a:ln/>
        </p:spPr>
        <p:txBody>
          <a:bodyPr/>
          <a:lstStyle>
            <a:lvl1pPr>
              <a:defRPr/>
            </a:lvl1pPr>
          </a:lstStyle>
          <a:p>
            <a:pPr>
              <a:defRPr/>
            </a:pPr>
            <a:endParaRPr lang="es-MX" altLang="es-MX"/>
          </a:p>
        </p:txBody>
      </p:sp>
      <p:sp>
        <p:nvSpPr>
          <p:cNvPr id="3" name="Rectangle 5">
            <a:extLst>
              <a:ext uri="{FF2B5EF4-FFF2-40B4-BE49-F238E27FC236}">
                <a16:creationId xmlns:a16="http://schemas.microsoft.com/office/drawing/2014/main" id="{13A74089-3251-E2FE-1C90-423FF7AC7F07}"/>
              </a:ext>
            </a:extLst>
          </p:cNvPr>
          <p:cNvSpPr>
            <a:spLocks noGrp="1" noChangeArrowheads="1"/>
          </p:cNvSpPr>
          <p:nvPr>
            <p:ph type="ftr" sz="quarter" idx="11"/>
          </p:nvPr>
        </p:nvSpPr>
        <p:spPr>
          <a:ln/>
        </p:spPr>
        <p:txBody>
          <a:bodyPr/>
          <a:lstStyle>
            <a:lvl1pPr>
              <a:defRPr/>
            </a:lvl1pPr>
          </a:lstStyle>
          <a:p>
            <a:pPr>
              <a:defRPr/>
            </a:pPr>
            <a:endParaRPr lang="es-MX" altLang="es-MX"/>
          </a:p>
        </p:txBody>
      </p:sp>
      <p:sp>
        <p:nvSpPr>
          <p:cNvPr id="4" name="Rectangle 6">
            <a:extLst>
              <a:ext uri="{FF2B5EF4-FFF2-40B4-BE49-F238E27FC236}">
                <a16:creationId xmlns:a16="http://schemas.microsoft.com/office/drawing/2014/main" id="{FF47D369-57DA-0335-559E-178BA94D647D}"/>
              </a:ext>
            </a:extLst>
          </p:cNvPr>
          <p:cNvSpPr>
            <a:spLocks noGrp="1" noChangeArrowheads="1"/>
          </p:cNvSpPr>
          <p:nvPr>
            <p:ph type="sldNum" sz="quarter" idx="12"/>
          </p:nvPr>
        </p:nvSpPr>
        <p:spPr>
          <a:ln/>
        </p:spPr>
        <p:txBody>
          <a:bodyPr/>
          <a:lstStyle>
            <a:lvl1pPr>
              <a:defRPr/>
            </a:lvl1pPr>
          </a:lstStyle>
          <a:p>
            <a:fld id="{62441DC0-CD64-4A80-85E5-E1257C9F6861}" type="slidenum">
              <a:rPr lang="es-MX" altLang="es-MX"/>
              <a:pPr/>
              <a:t>‹#›</a:t>
            </a:fld>
            <a:endParaRPr lang="es-MX" altLang="es-MX"/>
          </a:p>
        </p:txBody>
      </p:sp>
    </p:spTree>
    <p:extLst>
      <p:ext uri="{BB962C8B-B14F-4D97-AF65-F5344CB8AC3E}">
        <p14:creationId xmlns:p14="http://schemas.microsoft.com/office/powerpoint/2010/main" val="74286002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40318" y="457200"/>
            <a:ext cx="3932767" cy="1600200"/>
          </a:xfrm>
        </p:spPr>
        <p:txBody>
          <a:bodyPr anchor="b"/>
          <a:lstStyle>
            <a:lvl1pPr>
              <a:defRPr sz="3200"/>
            </a:lvl1pPr>
          </a:lstStyle>
          <a:p>
            <a:r>
              <a:rPr lang="es-ES"/>
              <a:t>Haga clic para modificar el estilo de título del patrón</a:t>
            </a:r>
            <a:endParaRPr lang="es-MX"/>
          </a:p>
        </p:txBody>
      </p:sp>
      <p:sp>
        <p:nvSpPr>
          <p:cNvPr id="3" name="Marcador de contenido 2"/>
          <p:cNvSpPr>
            <a:spLocks noGrp="1"/>
          </p:cNvSpPr>
          <p:nvPr>
            <p:ph idx="1"/>
          </p:nvPr>
        </p:nvSpPr>
        <p:spPr>
          <a:xfrm>
            <a:off x="5183717"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Rectangle 4">
            <a:extLst>
              <a:ext uri="{FF2B5EF4-FFF2-40B4-BE49-F238E27FC236}">
                <a16:creationId xmlns:a16="http://schemas.microsoft.com/office/drawing/2014/main" id="{DBFE6C47-8741-D522-12E2-B69DDAF4462C}"/>
              </a:ext>
            </a:extLst>
          </p:cNvPr>
          <p:cNvSpPr>
            <a:spLocks noGrp="1" noChangeArrowheads="1"/>
          </p:cNvSpPr>
          <p:nvPr>
            <p:ph type="dt" sz="half" idx="10"/>
          </p:nvPr>
        </p:nvSpPr>
        <p:spPr>
          <a:ln/>
        </p:spPr>
        <p:txBody>
          <a:bodyPr/>
          <a:lstStyle>
            <a:lvl1pPr>
              <a:defRPr/>
            </a:lvl1pPr>
          </a:lstStyle>
          <a:p>
            <a:pPr>
              <a:defRPr/>
            </a:pPr>
            <a:endParaRPr lang="es-MX" altLang="es-MX"/>
          </a:p>
        </p:txBody>
      </p:sp>
      <p:sp>
        <p:nvSpPr>
          <p:cNvPr id="6" name="Rectangle 5">
            <a:extLst>
              <a:ext uri="{FF2B5EF4-FFF2-40B4-BE49-F238E27FC236}">
                <a16:creationId xmlns:a16="http://schemas.microsoft.com/office/drawing/2014/main" id="{E2A164E5-69D4-A992-AAB8-B4105188BDBF}"/>
              </a:ext>
            </a:extLst>
          </p:cNvPr>
          <p:cNvSpPr>
            <a:spLocks noGrp="1" noChangeArrowheads="1"/>
          </p:cNvSpPr>
          <p:nvPr>
            <p:ph type="ftr" sz="quarter" idx="11"/>
          </p:nvPr>
        </p:nvSpPr>
        <p:spPr>
          <a:ln/>
        </p:spPr>
        <p:txBody>
          <a:bodyPr/>
          <a:lstStyle>
            <a:lvl1pPr>
              <a:defRPr/>
            </a:lvl1pPr>
          </a:lstStyle>
          <a:p>
            <a:pPr>
              <a:defRPr/>
            </a:pPr>
            <a:endParaRPr lang="es-MX" altLang="es-MX"/>
          </a:p>
        </p:txBody>
      </p:sp>
      <p:sp>
        <p:nvSpPr>
          <p:cNvPr id="7" name="Rectangle 6">
            <a:extLst>
              <a:ext uri="{FF2B5EF4-FFF2-40B4-BE49-F238E27FC236}">
                <a16:creationId xmlns:a16="http://schemas.microsoft.com/office/drawing/2014/main" id="{D231329C-182F-1C81-A2AF-0A23EC5BE92A}"/>
              </a:ext>
            </a:extLst>
          </p:cNvPr>
          <p:cNvSpPr>
            <a:spLocks noGrp="1" noChangeArrowheads="1"/>
          </p:cNvSpPr>
          <p:nvPr>
            <p:ph type="sldNum" sz="quarter" idx="12"/>
          </p:nvPr>
        </p:nvSpPr>
        <p:spPr>
          <a:ln/>
        </p:spPr>
        <p:txBody>
          <a:bodyPr/>
          <a:lstStyle>
            <a:lvl1pPr>
              <a:defRPr/>
            </a:lvl1pPr>
          </a:lstStyle>
          <a:p>
            <a:fld id="{E2560E5E-A46E-4758-932E-66CE69B99F32}" type="slidenum">
              <a:rPr lang="es-MX" altLang="es-MX"/>
              <a:pPr/>
              <a:t>‹#›</a:t>
            </a:fld>
            <a:endParaRPr lang="es-MX" altLang="es-MX"/>
          </a:p>
        </p:txBody>
      </p:sp>
    </p:spTree>
    <p:extLst>
      <p:ext uri="{BB962C8B-B14F-4D97-AF65-F5344CB8AC3E}">
        <p14:creationId xmlns:p14="http://schemas.microsoft.com/office/powerpoint/2010/main" val="162370240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40318" y="457200"/>
            <a:ext cx="3932767" cy="1600200"/>
          </a:xfrm>
        </p:spPr>
        <p:txBody>
          <a:bodyPr anchor="b"/>
          <a:lstStyle>
            <a:lvl1pPr>
              <a:defRPr sz="3200"/>
            </a:lvl1pPr>
          </a:lstStyle>
          <a:p>
            <a:r>
              <a:rPr lang="es-ES"/>
              <a:t>Haga clic para modificar el estilo de título del patrón</a:t>
            </a:r>
            <a:endParaRPr lang="es-MX"/>
          </a:p>
        </p:txBody>
      </p:sp>
      <p:sp>
        <p:nvSpPr>
          <p:cNvPr id="3" name="Marcador de posición de imagen 2"/>
          <p:cNvSpPr>
            <a:spLocks noGrp="1"/>
          </p:cNvSpPr>
          <p:nvPr>
            <p:ph type="pic" idx="1"/>
          </p:nvPr>
        </p:nvSpPr>
        <p:spPr>
          <a:xfrm>
            <a:off x="5183717"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a:p>
        </p:txBody>
      </p:sp>
      <p:sp>
        <p:nvSpPr>
          <p:cNvPr id="4" name="Marcador de texto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Rectangle 4">
            <a:extLst>
              <a:ext uri="{FF2B5EF4-FFF2-40B4-BE49-F238E27FC236}">
                <a16:creationId xmlns:a16="http://schemas.microsoft.com/office/drawing/2014/main" id="{4E172A9E-267C-3D35-63DC-342E1D45E0F2}"/>
              </a:ext>
            </a:extLst>
          </p:cNvPr>
          <p:cNvSpPr>
            <a:spLocks noGrp="1" noChangeArrowheads="1"/>
          </p:cNvSpPr>
          <p:nvPr>
            <p:ph type="dt" sz="half" idx="10"/>
          </p:nvPr>
        </p:nvSpPr>
        <p:spPr>
          <a:ln/>
        </p:spPr>
        <p:txBody>
          <a:bodyPr/>
          <a:lstStyle>
            <a:lvl1pPr>
              <a:defRPr/>
            </a:lvl1pPr>
          </a:lstStyle>
          <a:p>
            <a:pPr>
              <a:defRPr/>
            </a:pPr>
            <a:endParaRPr lang="es-MX" altLang="es-MX"/>
          </a:p>
        </p:txBody>
      </p:sp>
      <p:sp>
        <p:nvSpPr>
          <p:cNvPr id="6" name="Rectangle 5">
            <a:extLst>
              <a:ext uri="{FF2B5EF4-FFF2-40B4-BE49-F238E27FC236}">
                <a16:creationId xmlns:a16="http://schemas.microsoft.com/office/drawing/2014/main" id="{A164BBAC-9929-B85D-A94B-64C5EC259BF0}"/>
              </a:ext>
            </a:extLst>
          </p:cNvPr>
          <p:cNvSpPr>
            <a:spLocks noGrp="1" noChangeArrowheads="1"/>
          </p:cNvSpPr>
          <p:nvPr>
            <p:ph type="ftr" sz="quarter" idx="11"/>
          </p:nvPr>
        </p:nvSpPr>
        <p:spPr>
          <a:ln/>
        </p:spPr>
        <p:txBody>
          <a:bodyPr/>
          <a:lstStyle>
            <a:lvl1pPr>
              <a:defRPr/>
            </a:lvl1pPr>
          </a:lstStyle>
          <a:p>
            <a:pPr>
              <a:defRPr/>
            </a:pPr>
            <a:endParaRPr lang="es-MX" altLang="es-MX"/>
          </a:p>
        </p:txBody>
      </p:sp>
      <p:sp>
        <p:nvSpPr>
          <p:cNvPr id="7" name="Rectangle 6">
            <a:extLst>
              <a:ext uri="{FF2B5EF4-FFF2-40B4-BE49-F238E27FC236}">
                <a16:creationId xmlns:a16="http://schemas.microsoft.com/office/drawing/2014/main" id="{A11041E1-A8A5-2365-E14D-6F4193C4466A}"/>
              </a:ext>
            </a:extLst>
          </p:cNvPr>
          <p:cNvSpPr>
            <a:spLocks noGrp="1" noChangeArrowheads="1"/>
          </p:cNvSpPr>
          <p:nvPr>
            <p:ph type="sldNum" sz="quarter" idx="12"/>
          </p:nvPr>
        </p:nvSpPr>
        <p:spPr>
          <a:ln/>
        </p:spPr>
        <p:txBody>
          <a:bodyPr/>
          <a:lstStyle>
            <a:lvl1pPr>
              <a:defRPr/>
            </a:lvl1pPr>
          </a:lstStyle>
          <a:p>
            <a:fld id="{4069C4F5-0F84-4A7E-8E39-3BFFF6814BA4}" type="slidenum">
              <a:rPr lang="es-MX" altLang="es-MX"/>
              <a:pPr/>
              <a:t>‹#›</a:t>
            </a:fld>
            <a:endParaRPr lang="es-MX" altLang="es-MX"/>
          </a:p>
        </p:txBody>
      </p:sp>
    </p:spTree>
    <p:extLst>
      <p:ext uri="{BB962C8B-B14F-4D97-AF65-F5344CB8AC3E}">
        <p14:creationId xmlns:p14="http://schemas.microsoft.com/office/powerpoint/2010/main" val="337504972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Rectangle 4">
            <a:extLst>
              <a:ext uri="{FF2B5EF4-FFF2-40B4-BE49-F238E27FC236}">
                <a16:creationId xmlns:a16="http://schemas.microsoft.com/office/drawing/2014/main" id="{7AA3C96D-A99D-AD57-0FEF-83FD6FD3D754}"/>
              </a:ext>
            </a:extLst>
          </p:cNvPr>
          <p:cNvSpPr>
            <a:spLocks noGrp="1" noChangeArrowheads="1"/>
          </p:cNvSpPr>
          <p:nvPr>
            <p:ph type="dt" sz="half" idx="10"/>
          </p:nvPr>
        </p:nvSpPr>
        <p:spPr>
          <a:ln/>
        </p:spPr>
        <p:txBody>
          <a:bodyPr/>
          <a:lstStyle>
            <a:lvl1pPr>
              <a:defRPr/>
            </a:lvl1pPr>
          </a:lstStyle>
          <a:p>
            <a:pPr>
              <a:defRPr/>
            </a:pPr>
            <a:endParaRPr lang="es-MX" altLang="es-MX"/>
          </a:p>
        </p:txBody>
      </p:sp>
      <p:sp>
        <p:nvSpPr>
          <p:cNvPr id="5" name="Rectangle 5">
            <a:extLst>
              <a:ext uri="{FF2B5EF4-FFF2-40B4-BE49-F238E27FC236}">
                <a16:creationId xmlns:a16="http://schemas.microsoft.com/office/drawing/2014/main" id="{A330CB11-A801-FE80-136B-C14997B33318}"/>
              </a:ext>
            </a:extLst>
          </p:cNvPr>
          <p:cNvSpPr>
            <a:spLocks noGrp="1" noChangeArrowheads="1"/>
          </p:cNvSpPr>
          <p:nvPr>
            <p:ph type="ftr" sz="quarter" idx="11"/>
          </p:nvPr>
        </p:nvSpPr>
        <p:spPr>
          <a:ln/>
        </p:spPr>
        <p:txBody>
          <a:bodyPr/>
          <a:lstStyle>
            <a:lvl1pPr>
              <a:defRPr/>
            </a:lvl1pPr>
          </a:lstStyle>
          <a:p>
            <a:pPr>
              <a:defRPr/>
            </a:pPr>
            <a:endParaRPr lang="es-MX" altLang="es-MX"/>
          </a:p>
        </p:txBody>
      </p:sp>
      <p:sp>
        <p:nvSpPr>
          <p:cNvPr id="6" name="Rectangle 6">
            <a:extLst>
              <a:ext uri="{FF2B5EF4-FFF2-40B4-BE49-F238E27FC236}">
                <a16:creationId xmlns:a16="http://schemas.microsoft.com/office/drawing/2014/main" id="{8EFD919A-A78F-8D7F-D4EF-5126EBA55909}"/>
              </a:ext>
            </a:extLst>
          </p:cNvPr>
          <p:cNvSpPr>
            <a:spLocks noGrp="1" noChangeArrowheads="1"/>
          </p:cNvSpPr>
          <p:nvPr>
            <p:ph type="sldNum" sz="quarter" idx="12"/>
          </p:nvPr>
        </p:nvSpPr>
        <p:spPr>
          <a:ln/>
        </p:spPr>
        <p:txBody>
          <a:bodyPr/>
          <a:lstStyle>
            <a:lvl1pPr>
              <a:defRPr/>
            </a:lvl1pPr>
          </a:lstStyle>
          <a:p>
            <a:fld id="{4B909C07-84EE-4BE3-92FA-D5BFE5783693}" type="slidenum">
              <a:rPr lang="es-MX" altLang="es-MX"/>
              <a:pPr/>
              <a:t>‹#›</a:t>
            </a:fld>
            <a:endParaRPr lang="es-MX" altLang="es-MX"/>
          </a:p>
        </p:txBody>
      </p:sp>
    </p:spTree>
    <p:extLst>
      <p:ext uri="{BB962C8B-B14F-4D97-AF65-F5344CB8AC3E}">
        <p14:creationId xmlns:p14="http://schemas.microsoft.com/office/powerpoint/2010/main" val="181173014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839200" y="274639"/>
            <a:ext cx="2743200" cy="5851525"/>
          </a:xfrm>
        </p:spPr>
        <p:txBody>
          <a:bodyPr vert="eaVert"/>
          <a:lstStyle/>
          <a:p>
            <a:r>
              <a:rPr lang="es-ES"/>
              <a:t>Haga clic para modificar el estilo de título del patrón</a:t>
            </a:r>
            <a:endParaRPr lang="es-MX"/>
          </a:p>
        </p:txBody>
      </p:sp>
      <p:sp>
        <p:nvSpPr>
          <p:cNvPr id="3" name="Marcador de texto vertical 2"/>
          <p:cNvSpPr>
            <a:spLocks noGrp="1"/>
          </p:cNvSpPr>
          <p:nvPr>
            <p:ph type="body" orient="vert" idx="1"/>
          </p:nvPr>
        </p:nvSpPr>
        <p:spPr>
          <a:xfrm>
            <a:off x="609600" y="274639"/>
            <a:ext cx="80264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Rectangle 4">
            <a:extLst>
              <a:ext uri="{FF2B5EF4-FFF2-40B4-BE49-F238E27FC236}">
                <a16:creationId xmlns:a16="http://schemas.microsoft.com/office/drawing/2014/main" id="{0B371E62-3C41-A020-1B2B-6CF21F96649B}"/>
              </a:ext>
            </a:extLst>
          </p:cNvPr>
          <p:cNvSpPr>
            <a:spLocks noGrp="1" noChangeArrowheads="1"/>
          </p:cNvSpPr>
          <p:nvPr>
            <p:ph type="dt" sz="half" idx="10"/>
          </p:nvPr>
        </p:nvSpPr>
        <p:spPr>
          <a:ln/>
        </p:spPr>
        <p:txBody>
          <a:bodyPr/>
          <a:lstStyle>
            <a:lvl1pPr>
              <a:defRPr/>
            </a:lvl1pPr>
          </a:lstStyle>
          <a:p>
            <a:pPr>
              <a:defRPr/>
            </a:pPr>
            <a:endParaRPr lang="es-MX" altLang="es-MX"/>
          </a:p>
        </p:txBody>
      </p:sp>
      <p:sp>
        <p:nvSpPr>
          <p:cNvPr id="5" name="Rectangle 5">
            <a:extLst>
              <a:ext uri="{FF2B5EF4-FFF2-40B4-BE49-F238E27FC236}">
                <a16:creationId xmlns:a16="http://schemas.microsoft.com/office/drawing/2014/main" id="{10F036FF-3A27-9FE1-3FB8-2B5F1EBA0D9E}"/>
              </a:ext>
            </a:extLst>
          </p:cNvPr>
          <p:cNvSpPr>
            <a:spLocks noGrp="1" noChangeArrowheads="1"/>
          </p:cNvSpPr>
          <p:nvPr>
            <p:ph type="ftr" sz="quarter" idx="11"/>
          </p:nvPr>
        </p:nvSpPr>
        <p:spPr>
          <a:ln/>
        </p:spPr>
        <p:txBody>
          <a:bodyPr/>
          <a:lstStyle>
            <a:lvl1pPr>
              <a:defRPr/>
            </a:lvl1pPr>
          </a:lstStyle>
          <a:p>
            <a:pPr>
              <a:defRPr/>
            </a:pPr>
            <a:endParaRPr lang="es-MX" altLang="es-MX"/>
          </a:p>
        </p:txBody>
      </p:sp>
      <p:sp>
        <p:nvSpPr>
          <p:cNvPr id="6" name="Rectangle 6">
            <a:extLst>
              <a:ext uri="{FF2B5EF4-FFF2-40B4-BE49-F238E27FC236}">
                <a16:creationId xmlns:a16="http://schemas.microsoft.com/office/drawing/2014/main" id="{1A4E1A5E-C4BE-1F33-EB9A-FC4E0E1C4EB3}"/>
              </a:ext>
            </a:extLst>
          </p:cNvPr>
          <p:cNvSpPr>
            <a:spLocks noGrp="1" noChangeArrowheads="1"/>
          </p:cNvSpPr>
          <p:nvPr>
            <p:ph type="sldNum" sz="quarter" idx="12"/>
          </p:nvPr>
        </p:nvSpPr>
        <p:spPr>
          <a:ln/>
        </p:spPr>
        <p:txBody>
          <a:bodyPr/>
          <a:lstStyle>
            <a:lvl1pPr>
              <a:defRPr/>
            </a:lvl1pPr>
          </a:lstStyle>
          <a:p>
            <a:fld id="{060DC877-926F-49BD-BFC5-23D2E9210987}" type="slidenum">
              <a:rPr lang="es-MX" altLang="es-MX"/>
              <a:pPr/>
              <a:t>‹#›</a:t>
            </a:fld>
            <a:endParaRPr lang="es-MX" altLang="es-MX"/>
          </a:p>
        </p:txBody>
      </p:sp>
    </p:spTree>
    <p:extLst>
      <p:ext uri="{BB962C8B-B14F-4D97-AF65-F5344CB8AC3E}">
        <p14:creationId xmlns:p14="http://schemas.microsoft.com/office/powerpoint/2010/main" val="217333910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AndTwoObj" preserve="1">
  <p:cSld name="Título, 1 objeto y 2 objetos">
    <p:spTree>
      <p:nvGrpSpPr>
        <p:cNvPr id="1" name=""/>
        <p:cNvGrpSpPr/>
        <p:nvPr/>
      </p:nvGrpSpPr>
      <p:grpSpPr>
        <a:xfrm>
          <a:off x="0" y="0"/>
          <a:ext cx="0" cy="0"/>
          <a:chOff x="0" y="0"/>
          <a:chExt cx="0" cy="0"/>
        </a:xfrm>
      </p:grpSpPr>
      <p:sp>
        <p:nvSpPr>
          <p:cNvPr id="2" name="Título 1"/>
          <p:cNvSpPr>
            <a:spLocks noGrp="1"/>
          </p:cNvSpPr>
          <p:nvPr>
            <p:ph type="title"/>
          </p:nvPr>
        </p:nvSpPr>
        <p:spPr>
          <a:xfrm>
            <a:off x="609600" y="274638"/>
            <a:ext cx="10972800" cy="1143000"/>
          </a:xfrm>
        </p:spPr>
        <p:txBody>
          <a:bodyPr/>
          <a:lstStyle/>
          <a:p>
            <a:r>
              <a:rPr lang="es-ES"/>
              <a:t>Haga clic para modificar el estilo de título del patrón</a:t>
            </a:r>
            <a:endParaRPr lang="es-MX"/>
          </a:p>
        </p:txBody>
      </p:sp>
      <p:sp>
        <p:nvSpPr>
          <p:cNvPr id="3" name="Marcador de contenido 2"/>
          <p:cNvSpPr>
            <a:spLocks noGrp="1"/>
          </p:cNvSpPr>
          <p:nvPr>
            <p:ph sz="half" idx="1"/>
          </p:nvPr>
        </p:nvSpPr>
        <p:spPr>
          <a:xfrm>
            <a:off x="609600" y="1600201"/>
            <a:ext cx="5384800" cy="4525963"/>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p:cNvSpPr>
            <a:spLocks noGrp="1"/>
          </p:cNvSpPr>
          <p:nvPr>
            <p:ph sz="quarter" idx="2"/>
          </p:nvPr>
        </p:nvSpPr>
        <p:spPr>
          <a:xfrm>
            <a:off x="6197600" y="1600200"/>
            <a:ext cx="5384800" cy="21859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contenido 4"/>
          <p:cNvSpPr>
            <a:spLocks noGrp="1"/>
          </p:cNvSpPr>
          <p:nvPr>
            <p:ph sz="quarter" idx="3"/>
          </p:nvPr>
        </p:nvSpPr>
        <p:spPr>
          <a:xfrm>
            <a:off x="6197600" y="3938589"/>
            <a:ext cx="5384800" cy="218757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Rectangle 4">
            <a:extLst>
              <a:ext uri="{FF2B5EF4-FFF2-40B4-BE49-F238E27FC236}">
                <a16:creationId xmlns:a16="http://schemas.microsoft.com/office/drawing/2014/main" id="{2B12FBFA-969F-1D15-0B81-B7CC93088BAE}"/>
              </a:ext>
            </a:extLst>
          </p:cNvPr>
          <p:cNvSpPr>
            <a:spLocks noGrp="1" noChangeArrowheads="1"/>
          </p:cNvSpPr>
          <p:nvPr>
            <p:ph type="dt" sz="half" idx="10"/>
          </p:nvPr>
        </p:nvSpPr>
        <p:spPr>
          <a:ln/>
        </p:spPr>
        <p:txBody>
          <a:bodyPr/>
          <a:lstStyle>
            <a:lvl1pPr>
              <a:defRPr/>
            </a:lvl1pPr>
          </a:lstStyle>
          <a:p>
            <a:pPr>
              <a:defRPr/>
            </a:pPr>
            <a:endParaRPr lang="es-MX" altLang="es-MX"/>
          </a:p>
        </p:txBody>
      </p:sp>
      <p:sp>
        <p:nvSpPr>
          <p:cNvPr id="7" name="Rectangle 5">
            <a:extLst>
              <a:ext uri="{FF2B5EF4-FFF2-40B4-BE49-F238E27FC236}">
                <a16:creationId xmlns:a16="http://schemas.microsoft.com/office/drawing/2014/main" id="{8320B419-5E0E-A08F-1FB7-2EC7B56B54A1}"/>
              </a:ext>
            </a:extLst>
          </p:cNvPr>
          <p:cNvSpPr>
            <a:spLocks noGrp="1" noChangeArrowheads="1"/>
          </p:cNvSpPr>
          <p:nvPr>
            <p:ph type="ftr" sz="quarter" idx="11"/>
          </p:nvPr>
        </p:nvSpPr>
        <p:spPr>
          <a:ln/>
        </p:spPr>
        <p:txBody>
          <a:bodyPr/>
          <a:lstStyle>
            <a:lvl1pPr>
              <a:defRPr/>
            </a:lvl1pPr>
          </a:lstStyle>
          <a:p>
            <a:pPr>
              <a:defRPr/>
            </a:pPr>
            <a:endParaRPr lang="es-MX" altLang="es-MX"/>
          </a:p>
        </p:txBody>
      </p:sp>
      <p:sp>
        <p:nvSpPr>
          <p:cNvPr id="8" name="Rectangle 6">
            <a:extLst>
              <a:ext uri="{FF2B5EF4-FFF2-40B4-BE49-F238E27FC236}">
                <a16:creationId xmlns:a16="http://schemas.microsoft.com/office/drawing/2014/main" id="{05C6D171-26EF-1772-5B75-A9018C7F91B7}"/>
              </a:ext>
            </a:extLst>
          </p:cNvPr>
          <p:cNvSpPr>
            <a:spLocks noGrp="1" noChangeArrowheads="1"/>
          </p:cNvSpPr>
          <p:nvPr>
            <p:ph type="sldNum" sz="quarter" idx="12"/>
          </p:nvPr>
        </p:nvSpPr>
        <p:spPr>
          <a:ln/>
        </p:spPr>
        <p:txBody>
          <a:bodyPr/>
          <a:lstStyle>
            <a:lvl1pPr>
              <a:defRPr/>
            </a:lvl1pPr>
          </a:lstStyle>
          <a:p>
            <a:fld id="{944D6EBD-EE9C-48D2-B1CF-38B0C2768BBD}" type="slidenum">
              <a:rPr lang="es-MX" altLang="es-MX"/>
              <a:pPr/>
              <a:t>‹#›</a:t>
            </a:fld>
            <a:endParaRPr lang="es-MX" altLang="es-MX"/>
          </a:p>
        </p:txBody>
      </p:sp>
    </p:spTree>
    <p:extLst>
      <p:ext uri="{BB962C8B-B14F-4D97-AF65-F5344CB8AC3E}">
        <p14:creationId xmlns:p14="http://schemas.microsoft.com/office/powerpoint/2010/main" val="11905205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fourObj" preserve="1">
  <p:cSld name="Título y 4 objetos">
    <p:spTree>
      <p:nvGrpSpPr>
        <p:cNvPr id="1" name=""/>
        <p:cNvGrpSpPr/>
        <p:nvPr/>
      </p:nvGrpSpPr>
      <p:grpSpPr>
        <a:xfrm>
          <a:off x="0" y="0"/>
          <a:ext cx="0" cy="0"/>
          <a:chOff x="0" y="0"/>
          <a:chExt cx="0" cy="0"/>
        </a:xfrm>
      </p:grpSpPr>
      <p:sp>
        <p:nvSpPr>
          <p:cNvPr id="2" name="Título 1"/>
          <p:cNvSpPr>
            <a:spLocks noGrp="1"/>
          </p:cNvSpPr>
          <p:nvPr>
            <p:ph type="title" sz="quarter"/>
          </p:nvPr>
        </p:nvSpPr>
        <p:spPr>
          <a:xfrm>
            <a:off x="609600" y="274638"/>
            <a:ext cx="10972800" cy="1143000"/>
          </a:xfrm>
        </p:spPr>
        <p:txBody>
          <a:bodyPr/>
          <a:lstStyle/>
          <a:p>
            <a:r>
              <a:rPr lang="es-ES"/>
              <a:t>Haga clic para modificar el estilo de título del patrón</a:t>
            </a:r>
            <a:endParaRPr lang="es-MX"/>
          </a:p>
        </p:txBody>
      </p:sp>
      <p:sp>
        <p:nvSpPr>
          <p:cNvPr id="3" name="Marcador de contenido 2"/>
          <p:cNvSpPr>
            <a:spLocks noGrp="1"/>
          </p:cNvSpPr>
          <p:nvPr>
            <p:ph sz="quarter" idx="1"/>
          </p:nvPr>
        </p:nvSpPr>
        <p:spPr>
          <a:xfrm>
            <a:off x="609600" y="1600200"/>
            <a:ext cx="5384800" cy="21859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p:cNvSpPr>
            <a:spLocks noGrp="1"/>
          </p:cNvSpPr>
          <p:nvPr>
            <p:ph sz="quarter" idx="2"/>
          </p:nvPr>
        </p:nvSpPr>
        <p:spPr>
          <a:xfrm>
            <a:off x="6197600" y="1600200"/>
            <a:ext cx="5384800" cy="21859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contenido 4"/>
          <p:cNvSpPr>
            <a:spLocks noGrp="1"/>
          </p:cNvSpPr>
          <p:nvPr>
            <p:ph sz="quarter" idx="3"/>
          </p:nvPr>
        </p:nvSpPr>
        <p:spPr>
          <a:xfrm>
            <a:off x="609600" y="3938589"/>
            <a:ext cx="5384800" cy="218757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contenido 5"/>
          <p:cNvSpPr>
            <a:spLocks noGrp="1"/>
          </p:cNvSpPr>
          <p:nvPr>
            <p:ph sz="quarter" idx="4"/>
          </p:nvPr>
        </p:nvSpPr>
        <p:spPr>
          <a:xfrm>
            <a:off x="6197600" y="3938589"/>
            <a:ext cx="5384800" cy="218757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Rectangle 4">
            <a:extLst>
              <a:ext uri="{FF2B5EF4-FFF2-40B4-BE49-F238E27FC236}">
                <a16:creationId xmlns:a16="http://schemas.microsoft.com/office/drawing/2014/main" id="{040C050D-9963-7A20-18DF-5FDE1CD9B613}"/>
              </a:ext>
            </a:extLst>
          </p:cNvPr>
          <p:cNvSpPr>
            <a:spLocks noGrp="1" noChangeArrowheads="1"/>
          </p:cNvSpPr>
          <p:nvPr>
            <p:ph type="dt" sz="half" idx="10"/>
          </p:nvPr>
        </p:nvSpPr>
        <p:spPr>
          <a:ln/>
        </p:spPr>
        <p:txBody>
          <a:bodyPr/>
          <a:lstStyle>
            <a:lvl1pPr>
              <a:defRPr/>
            </a:lvl1pPr>
          </a:lstStyle>
          <a:p>
            <a:pPr>
              <a:defRPr/>
            </a:pPr>
            <a:endParaRPr lang="es-MX" altLang="es-MX"/>
          </a:p>
        </p:txBody>
      </p:sp>
      <p:sp>
        <p:nvSpPr>
          <p:cNvPr id="8" name="Rectangle 5">
            <a:extLst>
              <a:ext uri="{FF2B5EF4-FFF2-40B4-BE49-F238E27FC236}">
                <a16:creationId xmlns:a16="http://schemas.microsoft.com/office/drawing/2014/main" id="{D7A112C3-2B4B-B594-1B94-0780B7A84900}"/>
              </a:ext>
            </a:extLst>
          </p:cNvPr>
          <p:cNvSpPr>
            <a:spLocks noGrp="1" noChangeArrowheads="1"/>
          </p:cNvSpPr>
          <p:nvPr>
            <p:ph type="ftr" sz="quarter" idx="11"/>
          </p:nvPr>
        </p:nvSpPr>
        <p:spPr>
          <a:ln/>
        </p:spPr>
        <p:txBody>
          <a:bodyPr/>
          <a:lstStyle>
            <a:lvl1pPr>
              <a:defRPr/>
            </a:lvl1pPr>
          </a:lstStyle>
          <a:p>
            <a:pPr>
              <a:defRPr/>
            </a:pPr>
            <a:endParaRPr lang="es-MX" altLang="es-MX"/>
          </a:p>
        </p:txBody>
      </p:sp>
      <p:sp>
        <p:nvSpPr>
          <p:cNvPr id="9" name="Rectangle 6">
            <a:extLst>
              <a:ext uri="{FF2B5EF4-FFF2-40B4-BE49-F238E27FC236}">
                <a16:creationId xmlns:a16="http://schemas.microsoft.com/office/drawing/2014/main" id="{CAD340E1-F0A2-E14E-F539-D849C5024FC6}"/>
              </a:ext>
            </a:extLst>
          </p:cNvPr>
          <p:cNvSpPr>
            <a:spLocks noGrp="1" noChangeArrowheads="1"/>
          </p:cNvSpPr>
          <p:nvPr>
            <p:ph type="sldNum" sz="quarter" idx="12"/>
          </p:nvPr>
        </p:nvSpPr>
        <p:spPr>
          <a:ln/>
        </p:spPr>
        <p:txBody>
          <a:bodyPr/>
          <a:lstStyle>
            <a:lvl1pPr>
              <a:defRPr/>
            </a:lvl1pPr>
          </a:lstStyle>
          <a:p>
            <a:fld id="{F75A5DBC-26C3-4A29-A7F4-2D333EE185EC}" type="slidenum">
              <a:rPr lang="es-MX" altLang="es-MX"/>
              <a:pPr/>
              <a:t>‹#›</a:t>
            </a:fld>
            <a:endParaRPr lang="es-MX" altLang="es-MX"/>
          </a:p>
        </p:txBody>
      </p:sp>
    </p:spTree>
    <p:extLst>
      <p:ext uri="{BB962C8B-B14F-4D97-AF65-F5344CB8AC3E}">
        <p14:creationId xmlns:p14="http://schemas.microsoft.com/office/powerpoint/2010/main" val="418733545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grpSp>
        <p:nvGrpSpPr>
          <p:cNvPr id="75" name="Group 6"/>
          <p:cNvGrpSpPr/>
          <p:nvPr/>
        </p:nvGrpSpPr>
        <p:grpSpPr>
          <a:xfrm>
            <a:off x="-6214" y="-2"/>
            <a:ext cx="12214828" cy="6858001"/>
            <a:chOff x="0" y="0"/>
            <a:chExt cx="24429654" cy="13716000"/>
          </a:xfrm>
        </p:grpSpPr>
        <p:sp>
          <p:nvSpPr>
            <p:cNvPr id="44" name="Straight Connector 7"/>
            <p:cNvSpPr/>
            <p:nvPr/>
          </p:nvSpPr>
          <p:spPr>
            <a:xfrm>
              <a:off x="0" y="13372568"/>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45" name="Straight Connector 8"/>
            <p:cNvSpPr/>
            <p:nvPr/>
          </p:nvSpPr>
          <p:spPr>
            <a:xfrm flipH="1">
              <a:off x="12427"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46" name="Straight Connector 9"/>
            <p:cNvSpPr/>
            <p:nvPr/>
          </p:nvSpPr>
          <p:spPr>
            <a:xfrm flipH="1">
              <a:off x="23998944"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47" name="Straight Connector 10"/>
            <p:cNvSpPr/>
            <p:nvPr/>
          </p:nvSpPr>
          <p:spPr>
            <a:xfrm flipH="1">
              <a:off x="397483"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48" name="Straight Connector 11"/>
            <p:cNvSpPr/>
            <p:nvPr/>
          </p:nvSpPr>
          <p:spPr>
            <a:xfrm flipH="1">
              <a:off x="2364271"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49" name="Straight Connector 12"/>
            <p:cNvSpPr/>
            <p:nvPr/>
          </p:nvSpPr>
          <p:spPr>
            <a:xfrm flipH="1">
              <a:off x="4331060"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50" name="Straight Connector 13"/>
            <p:cNvSpPr/>
            <p:nvPr/>
          </p:nvSpPr>
          <p:spPr>
            <a:xfrm flipH="1">
              <a:off x="6297848"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51" name="Straight Connector 14"/>
            <p:cNvSpPr/>
            <p:nvPr/>
          </p:nvSpPr>
          <p:spPr>
            <a:xfrm flipH="1">
              <a:off x="8264636"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52" name="Straight Connector 15"/>
            <p:cNvSpPr/>
            <p:nvPr/>
          </p:nvSpPr>
          <p:spPr>
            <a:xfrm flipH="1">
              <a:off x="10231424"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53" name="Straight Connector 16"/>
            <p:cNvSpPr/>
            <p:nvPr/>
          </p:nvSpPr>
          <p:spPr>
            <a:xfrm flipH="1">
              <a:off x="12198212"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54" name="Straight Connector 17"/>
            <p:cNvSpPr/>
            <p:nvPr/>
          </p:nvSpPr>
          <p:spPr>
            <a:xfrm flipH="1">
              <a:off x="14165000"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55" name="Straight Connector 18"/>
            <p:cNvSpPr/>
            <p:nvPr/>
          </p:nvSpPr>
          <p:spPr>
            <a:xfrm flipH="1">
              <a:off x="16131788"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56" name="Straight Connector 19"/>
            <p:cNvSpPr/>
            <p:nvPr/>
          </p:nvSpPr>
          <p:spPr>
            <a:xfrm flipH="1">
              <a:off x="18098575"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57" name="Straight Connector 20"/>
            <p:cNvSpPr/>
            <p:nvPr/>
          </p:nvSpPr>
          <p:spPr>
            <a:xfrm flipH="1">
              <a:off x="20065364"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58" name="Straight Connector 21"/>
            <p:cNvSpPr/>
            <p:nvPr/>
          </p:nvSpPr>
          <p:spPr>
            <a:xfrm flipH="1">
              <a:off x="22032152"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59" name="Straight Connector 22"/>
            <p:cNvSpPr/>
            <p:nvPr/>
          </p:nvSpPr>
          <p:spPr>
            <a:xfrm flipH="1">
              <a:off x="24383999"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60" name="Straight Connector 23"/>
            <p:cNvSpPr/>
            <p:nvPr/>
          </p:nvSpPr>
          <p:spPr>
            <a:xfrm>
              <a:off x="12428" y="343433"/>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61" name="Straight Connector 24"/>
            <p:cNvSpPr/>
            <p:nvPr/>
          </p:nvSpPr>
          <p:spPr>
            <a:xfrm>
              <a:off x="12428" y="1429195"/>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62" name="Straight Connector 25"/>
            <p:cNvSpPr/>
            <p:nvPr/>
          </p:nvSpPr>
          <p:spPr>
            <a:xfrm>
              <a:off x="12428" y="2514957"/>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63" name="Straight Connector 26"/>
            <p:cNvSpPr/>
            <p:nvPr/>
          </p:nvSpPr>
          <p:spPr>
            <a:xfrm>
              <a:off x="12428" y="3600720"/>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64" name="Straight Connector 27"/>
            <p:cNvSpPr/>
            <p:nvPr/>
          </p:nvSpPr>
          <p:spPr>
            <a:xfrm>
              <a:off x="12428" y="4686482"/>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65" name="Straight Connector 28"/>
            <p:cNvSpPr/>
            <p:nvPr/>
          </p:nvSpPr>
          <p:spPr>
            <a:xfrm>
              <a:off x="12428" y="5772243"/>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66" name="Straight Connector 29"/>
            <p:cNvSpPr/>
            <p:nvPr/>
          </p:nvSpPr>
          <p:spPr>
            <a:xfrm>
              <a:off x="12428" y="6858006"/>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67" name="Straight Connector 30"/>
            <p:cNvSpPr/>
            <p:nvPr/>
          </p:nvSpPr>
          <p:spPr>
            <a:xfrm>
              <a:off x="12428" y="7943767"/>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68" name="Straight Connector 31"/>
            <p:cNvSpPr/>
            <p:nvPr/>
          </p:nvSpPr>
          <p:spPr>
            <a:xfrm>
              <a:off x="12428" y="9029530"/>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69" name="Straight Connector 32"/>
            <p:cNvSpPr/>
            <p:nvPr/>
          </p:nvSpPr>
          <p:spPr>
            <a:xfrm>
              <a:off x="12428" y="10115291"/>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70" name="Straight Connector 33"/>
            <p:cNvSpPr/>
            <p:nvPr/>
          </p:nvSpPr>
          <p:spPr>
            <a:xfrm>
              <a:off x="12428" y="11201054"/>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71" name="Straight Connector 34"/>
            <p:cNvSpPr/>
            <p:nvPr/>
          </p:nvSpPr>
          <p:spPr>
            <a:xfrm>
              <a:off x="12428" y="13716000"/>
              <a:ext cx="24384001" cy="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72" name="Straight Connector 35"/>
            <p:cNvSpPr/>
            <p:nvPr/>
          </p:nvSpPr>
          <p:spPr>
            <a:xfrm>
              <a:off x="45654" y="12286815"/>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73" name="Straight Connector 36"/>
            <p:cNvSpPr/>
            <p:nvPr/>
          </p:nvSpPr>
          <p:spPr>
            <a:xfrm flipH="1">
              <a:off x="1380878" y="343434"/>
              <a:ext cx="1" cy="13022928"/>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74" name="Straight Connector 37"/>
            <p:cNvSpPr/>
            <p:nvPr/>
          </p:nvSpPr>
          <p:spPr>
            <a:xfrm flipH="1">
              <a:off x="23029252" y="346536"/>
              <a:ext cx="1" cy="13022928"/>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grpSp>
      <p:sp>
        <p:nvSpPr>
          <p:cNvPr id="76" name="Texto del título"/>
          <p:cNvSpPr txBox="1">
            <a:spLocks noGrp="1"/>
          </p:cNvSpPr>
          <p:nvPr>
            <p:ph type="title"/>
          </p:nvPr>
        </p:nvSpPr>
        <p:spPr>
          <a:xfrm>
            <a:off x="691078" y="722903"/>
            <a:ext cx="10495905" cy="2460770"/>
          </a:xfrm>
          <a:prstGeom prst="rect">
            <a:avLst/>
          </a:prstGeom>
        </p:spPr>
        <p:txBody>
          <a:bodyPr/>
          <a:lstStyle>
            <a:lvl1pPr>
              <a:defRPr sz="5400"/>
            </a:lvl1pPr>
          </a:lstStyle>
          <a:p>
            <a:r>
              <a:t>Texto del título</a:t>
            </a:r>
          </a:p>
        </p:txBody>
      </p:sp>
      <p:sp>
        <p:nvSpPr>
          <p:cNvPr id="77" name="Nivel de texto 1…"/>
          <p:cNvSpPr txBox="1">
            <a:spLocks noGrp="1"/>
          </p:cNvSpPr>
          <p:nvPr>
            <p:ph type="body" sz="half" idx="1"/>
          </p:nvPr>
        </p:nvSpPr>
        <p:spPr>
          <a:xfrm>
            <a:off x="691078" y="3428997"/>
            <a:ext cx="10495905" cy="2306640"/>
          </a:xfrm>
          <a:prstGeom prst="rect">
            <a:avLst/>
          </a:prstGeom>
        </p:spPr>
        <p:txBody>
          <a:bodyPr/>
          <a:lstStyle>
            <a:lvl1pPr marL="0" indent="0">
              <a:buClrTx/>
              <a:buSzTx/>
              <a:buNone/>
              <a:defRPr sz="2400"/>
            </a:lvl1pPr>
            <a:lvl2pPr marL="0" indent="228600">
              <a:buClrTx/>
              <a:buSzTx/>
              <a:buNone/>
              <a:defRPr sz="2400"/>
            </a:lvl2pPr>
            <a:lvl3pPr marL="0" indent="457200">
              <a:buClrTx/>
              <a:buSzTx/>
              <a:buNone/>
              <a:defRPr sz="2400"/>
            </a:lvl3pPr>
            <a:lvl4pPr marL="0" indent="685800">
              <a:buClrTx/>
              <a:buSzTx/>
              <a:buNone/>
              <a:defRPr sz="2400"/>
            </a:lvl4pPr>
            <a:lvl5pPr marL="0" indent="914400">
              <a:buClrTx/>
              <a:buSzTx/>
              <a:buNone/>
              <a:defRPr sz="2400"/>
            </a:lvl5pPr>
          </a:lstStyle>
          <a:p>
            <a:r>
              <a:t>Nivel de texto 1</a:t>
            </a:r>
          </a:p>
          <a:p>
            <a:pPr lvl="1"/>
            <a:r>
              <a:t>Nivel de texto 2</a:t>
            </a:r>
          </a:p>
          <a:p>
            <a:pPr lvl="2"/>
            <a:r>
              <a:t>Nivel de texto 3</a:t>
            </a:r>
          </a:p>
          <a:p>
            <a:pPr lvl="3"/>
            <a:r>
              <a:t>Nivel de texto 4</a:t>
            </a:r>
          </a:p>
          <a:p>
            <a:pPr lvl="4"/>
            <a:r>
              <a:t>Nivel de texto 5</a:t>
            </a:r>
          </a:p>
        </p:txBody>
      </p:sp>
      <p:sp>
        <p:nvSpPr>
          <p:cNvPr id="78" name="Right Triangle 38"/>
          <p:cNvSpPr/>
          <p:nvPr/>
        </p:nvSpPr>
        <p:spPr>
          <a:xfrm rot="13500000">
            <a:off x="-281093" y="2607907"/>
            <a:ext cx="568290" cy="56829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solidFill>
            <a:schemeClr val="accent1">
              <a:alpha val="50000"/>
            </a:schemeClr>
          </a:solidFill>
          <a:ln w="12700">
            <a:miter lim="400000"/>
          </a:ln>
        </p:spPr>
        <p:txBody>
          <a:bodyPr tIns="45720" bIns="45720" anchor="ctr"/>
          <a:lstStyle/>
          <a:p>
            <a:pPr algn="ctr"/>
            <a:endParaRPr sz="900"/>
          </a:p>
        </p:txBody>
      </p:sp>
      <p:sp>
        <p:nvSpPr>
          <p:cNvPr id="79" name="Número de diapositiva"/>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235344521"/>
      </p:ext>
    </p:extLst>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86" name="Texto del título"/>
          <p:cNvSpPr txBox="1">
            <a:spLocks noGrp="1"/>
          </p:cNvSpPr>
          <p:nvPr>
            <p:ph type="title"/>
          </p:nvPr>
        </p:nvSpPr>
        <p:spPr>
          <a:xfrm>
            <a:off x="691079" y="725951"/>
            <a:ext cx="10325001" cy="1442464"/>
          </a:xfrm>
          <a:prstGeom prst="rect">
            <a:avLst/>
          </a:prstGeom>
        </p:spPr>
        <p:txBody>
          <a:bodyPr/>
          <a:lstStyle/>
          <a:p>
            <a:r>
              <a:t>Texto del título</a:t>
            </a:r>
          </a:p>
        </p:txBody>
      </p:sp>
      <p:sp>
        <p:nvSpPr>
          <p:cNvPr id="87" name="Nivel de texto 1…"/>
          <p:cNvSpPr txBox="1">
            <a:spLocks noGrp="1"/>
          </p:cNvSpPr>
          <p:nvPr>
            <p:ph type="body" idx="1"/>
          </p:nvPr>
        </p:nvSpPr>
        <p:spPr>
          <a:xfrm>
            <a:off x="691079" y="2340130"/>
            <a:ext cx="10325001" cy="3564437"/>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88" name="Número de diapositiva"/>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953292222"/>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525C608-8125-C0DD-304E-E72DFB875202}"/>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3F9D52F0-C0A9-9EA2-E624-06A098EA8133}"/>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a:extLst>
              <a:ext uri="{FF2B5EF4-FFF2-40B4-BE49-F238E27FC236}">
                <a16:creationId xmlns:a16="http://schemas.microsoft.com/office/drawing/2014/main" id="{F605FFF5-A4DA-B304-2B7F-99F8EC9CB913}"/>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a:extLst>
              <a:ext uri="{FF2B5EF4-FFF2-40B4-BE49-F238E27FC236}">
                <a16:creationId xmlns:a16="http://schemas.microsoft.com/office/drawing/2014/main" id="{A8BE8C60-7D6B-41C2-F0DB-66B52D2042D6}"/>
              </a:ext>
            </a:extLst>
          </p:cNvPr>
          <p:cNvSpPr>
            <a:spLocks noGrp="1"/>
          </p:cNvSpPr>
          <p:nvPr>
            <p:ph type="dt" sz="half" idx="10"/>
          </p:nvPr>
        </p:nvSpPr>
        <p:spPr/>
        <p:txBody>
          <a:bodyPr/>
          <a:lstStyle/>
          <a:p>
            <a:fld id="{7DF1E751-CE41-4DAA-9220-B901997F4EF2}" type="datetimeFigureOut">
              <a:rPr lang="es-MX" smtClean="0"/>
              <a:t>05/03/2023</a:t>
            </a:fld>
            <a:endParaRPr lang="es-MX"/>
          </a:p>
        </p:txBody>
      </p:sp>
      <p:sp>
        <p:nvSpPr>
          <p:cNvPr id="6" name="Marcador de pie de página 5">
            <a:extLst>
              <a:ext uri="{FF2B5EF4-FFF2-40B4-BE49-F238E27FC236}">
                <a16:creationId xmlns:a16="http://schemas.microsoft.com/office/drawing/2014/main" id="{DD40FD49-8CBA-75EC-FC12-1FEAFD72A45A}"/>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B008EDF2-7423-8CA5-8D15-821DD921F232}"/>
              </a:ext>
            </a:extLst>
          </p:cNvPr>
          <p:cNvSpPr>
            <a:spLocks noGrp="1"/>
          </p:cNvSpPr>
          <p:nvPr>
            <p:ph type="sldNum" sz="quarter" idx="12"/>
          </p:nvPr>
        </p:nvSpPr>
        <p:spPr/>
        <p:txBody>
          <a:bodyPr/>
          <a:lstStyle/>
          <a:p>
            <a:fld id="{84971B86-EEE3-4C56-B993-527A6706CF58}" type="slidenum">
              <a:rPr lang="es-MX" smtClean="0"/>
              <a:t>‹#›</a:t>
            </a:fld>
            <a:endParaRPr lang="es-MX"/>
          </a:p>
        </p:txBody>
      </p:sp>
    </p:spTree>
    <p:extLst>
      <p:ext uri="{BB962C8B-B14F-4D97-AF65-F5344CB8AC3E}">
        <p14:creationId xmlns:p14="http://schemas.microsoft.com/office/powerpoint/2010/main" val="79378729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grpSp>
        <p:nvGrpSpPr>
          <p:cNvPr id="126" name="Group 6"/>
          <p:cNvGrpSpPr/>
          <p:nvPr/>
        </p:nvGrpSpPr>
        <p:grpSpPr>
          <a:xfrm>
            <a:off x="-6214" y="-2"/>
            <a:ext cx="12214828" cy="6858001"/>
            <a:chOff x="0" y="0"/>
            <a:chExt cx="24429654" cy="13716000"/>
          </a:xfrm>
        </p:grpSpPr>
        <p:sp>
          <p:nvSpPr>
            <p:cNvPr id="95" name="Straight Connector 7"/>
            <p:cNvSpPr/>
            <p:nvPr/>
          </p:nvSpPr>
          <p:spPr>
            <a:xfrm>
              <a:off x="0" y="13372568"/>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96" name="Straight Connector 8"/>
            <p:cNvSpPr/>
            <p:nvPr/>
          </p:nvSpPr>
          <p:spPr>
            <a:xfrm flipH="1">
              <a:off x="12427"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97" name="Straight Connector 9"/>
            <p:cNvSpPr/>
            <p:nvPr/>
          </p:nvSpPr>
          <p:spPr>
            <a:xfrm flipH="1">
              <a:off x="23998944"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98" name="Straight Connector 10"/>
            <p:cNvSpPr/>
            <p:nvPr/>
          </p:nvSpPr>
          <p:spPr>
            <a:xfrm flipH="1">
              <a:off x="397483"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99" name="Straight Connector 11"/>
            <p:cNvSpPr/>
            <p:nvPr/>
          </p:nvSpPr>
          <p:spPr>
            <a:xfrm flipH="1">
              <a:off x="2364271"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00" name="Straight Connector 12"/>
            <p:cNvSpPr/>
            <p:nvPr/>
          </p:nvSpPr>
          <p:spPr>
            <a:xfrm flipH="1">
              <a:off x="4331060"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01" name="Straight Connector 13"/>
            <p:cNvSpPr/>
            <p:nvPr/>
          </p:nvSpPr>
          <p:spPr>
            <a:xfrm flipH="1">
              <a:off x="6297848"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02" name="Straight Connector 14"/>
            <p:cNvSpPr/>
            <p:nvPr/>
          </p:nvSpPr>
          <p:spPr>
            <a:xfrm flipH="1">
              <a:off x="8264636"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03" name="Straight Connector 15"/>
            <p:cNvSpPr/>
            <p:nvPr/>
          </p:nvSpPr>
          <p:spPr>
            <a:xfrm flipH="1">
              <a:off x="10231424"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04" name="Straight Connector 16"/>
            <p:cNvSpPr/>
            <p:nvPr/>
          </p:nvSpPr>
          <p:spPr>
            <a:xfrm flipH="1">
              <a:off x="12198212"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05" name="Straight Connector 17"/>
            <p:cNvSpPr/>
            <p:nvPr/>
          </p:nvSpPr>
          <p:spPr>
            <a:xfrm flipH="1">
              <a:off x="14165000"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06" name="Straight Connector 18"/>
            <p:cNvSpPr/>
            <p:nvPr/>
          </p:nvSpPr>
          <p:spPr>
            <a:xfrm flipH="1">
              <a:off x="16131788"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07" name="Straight Connector 19"/>
            <p:cNvSpPr/>
            <p:nvPr/>
          </p:nvSpPr>
          <p:spPr>
            <a:xfrm flipH="1">
              <a:off x="18098575"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08" name="Straight Connector 20"/>
            <p:cNvSpPr/>
            <p:nvPr/>
          </p:nvSpPr>
          <p:spPr>
            <a:xfrm flipH="1">
              <a:off x="20065364"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09" name="Straight Connector 21"/>
            <p:cNvSpPr/>
            <p:nvPr/>
          </p:nvSpPr>
          <p:spPr>
            <a:xfrm flipH="1">
              <a:off x="22032152"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10" name="Straight Connector 22"/>
            <p:cNvSpPr/>
            <p:nvPr/>
          </p:nvSpPr>
          <p:spPr>
            <a:xfrm flipH="1">
              <a:off x="24383999"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11" name="Straight Connector 23"/>
            <p:cNvSpPr/>
            <p:nvPr/>
          </p:nvSpPr>
          <p:spPr>
            <a:xfrm>
              <a:off x="12428" y="343433"/>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12" name="Straight Connector 24"/>
            <p:cNvSpPr/>
            <p:nvPr/>
          </p:nvSpPr>
          <p:spPr>
            <a:xfrm>
              <a:off x="12428" y="1429195"/>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13" name="Straight Connector 25"/>
            <p:cNvSpPr/>
            <p:nvPr/>
          </p:nvSpPr>
          <p:spPr>
            <a:xfrm>
              <a:off x="12428" y="2514957"/>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14" name="Straight Connector 26"/>
            <p:cNvSpPr/>
            <p:nvPr/>
          </p:nvSpPr>
          <p:spPr>
            <a:xfrm>
              <a:off x="12428" y="3600720"/>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15" name="Straight Connector 27"/>
            <p:cNvSpPr/>
            <p:nvPr/>
          </p:nvSpPr>
          <p:spPr>
            <a:xfrm>
              <a:off x="12428" y="4686482"/>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16" name="Straight Connector 28"/>
            <p:cNvSpPr/>
            <p:nvPr/>
          </p:nvSpPr>
          <p:spPr>
            <a:xfrm>
              <a:off x="12428" y="5772243"/>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17" name="Straight Connector 29"/>
            <p:cNvSpPr/>
            <p:nvPr/>
          </p:nvSpPr>
          <p:spPr>
            <a:xfrm>
              <a:off x="12428" y="6858006"/>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18" name="Straight Connector 30"/>
            <p:cNvSpPr/>
            <p:nvPr/>
          </p:nvSpPr>
          <p:spPr>
            <a:xfrm>
              <a:off x="12428" y="7943767"/>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19" name="Straight Connector 31"/>
            <p:cNvSpPr/>
            <p:nvPr/>
          </p:nvSpPr>
          <p:spPr>
            <a:xfrm>
              <a:off x="12428" y="9029530"/>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20" name="Straight Connector 32"/>
            <p:cNvSpPr/>
            <p:nvPr/>
          </p:nvSpPr>
          <p:spPr>
            <a:xfrm>
              <a:off x="12428" y="10115291"/>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21" name="Straight Connector 33"/>
            <p:cNvSpPr/>
            <p:nvPr/>
          </p:nvSpPr>
          <p:spPr>
            <a:xfrm>
              <a:off x="12428" y="11201054"/>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22" name="Straight Connector 34"/>
            <p:cNvSpPr/>
            <p:nvPr/>
          </p:nvSpPr>
          <p:spPr>
            <a:xfrm>
              <a:off x="12428" y="13716000"/>
              <a:ext cx="24384001" cy="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23" name="Straight Connector 35"/>
            <p:cNvSpPr/>
            <p:nvPr/>
          </p:nvSpPr>
          <p:spPr>
            <a:xfrm>
              <a:off x="45654" y="12286815"/>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24" name="Straight Connector 36"/>
            <p:cNvSpPr/>
            <p:nvPr/>
          </p:nvSpPr>
          <p:spPr>
            <a:xfrm flipH="1">
              <a:off x="1380878" y="343434"/>
              <a:ext cx="1" cy="13022928"/>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25" name="Straight Connector 37"/>
            <p:cNvSpPr/>
            <p:nvPr/>
          </p:nvSpPr>
          <p:spPr>
            <a:xfrm flipH="1">
              <a:off x="23029252" y="346536"/>
              <a:ext cx="1" cy="13022928"/>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grpSp>
      <p:sp>
        <p:nvSpPr>
          <p:cNvPr id="127" name="Texto del título"/>
          <p:cNvSpPr txBox="1">
            <a:spLocks noGrp="1"/>
          </p:cNvSpPr>
          <p:nvPr>
            <p:ph type="title"/>
          </p:nvPr>
        </p:nvSpPr>
        <p:spPr>
          <a:xfrm>
            <a:off x="691078" y="718115"/>
            <a:ext cx="10312572" cy="2781502"/>
          </a:xfrm>
          <a:prstGeom prst="rect">
            <a:avLst/>
          </a:prstGeom>
        </p:spPr>
        <p:txBody>
          <a:bodyPr/>
          <a:lstStyle>
            <a:lvl1pPr>
              <a:defRPr sz="5400"/>
            </a:lvl1pPr>
          </a:lstStyle>
          <a:p>
            <a:r>
              <a:t>Texto del título</a:t>
            </a:r>
          </a:p>
        </p:txBody>
      </p:sp>
      <p:sp>
        <p:nvSpPr>
          <p:cNvPr id="128" name="Nivel de texto 1…"/>
          <p:cNvSpPr txBox="1">
            <a:spLocks noGrp="1"/>
          </p:cNvSpPr>
          <p:nvPr>
            <p:ph type="body" sz="half" idx="1"/>
          </p:nvPr>
        </p:nvSpPr>
        <p:spPr>
          <a:xfrm>
            <a:off x="691078" y="3753350"/>
            <a:ext cx="10312572" cy="1991573"/>
          </a:xfrm>
          <a:prstGeom prst="rect">
            <a:avLst/>
          </a:prstGeom>
        </p:spPr>
        <p:txBody>
          <a:bodyPr/>
          <a:lstStyle>
            <a:lvl1pPr marL="0" indent="0">
              <a:buClrTx/>
              <a:buSzTx/>
              <a:buNone/>
              <a:defRPr sz="2400"/>
            </a:lvl1pPr>
            <a:lvl2pPr marL="0" indent="228600">
              <a:buClrTx/>
              <a:buSzTx/>
              <a:buNone/>
              <a:defRPr sz="2400"/>
            </a:lvl2pPr>
            <a:lvl3pPr marL="0" indent="457200">
              <a:buClrTx/>
              <a:buSzTx/>
              <a:buNone/>
              <a:defRPr sz="2400"/>
            </a:lvl3pPr>
            <a:lvl4pPr marL="0" indent="685800">
              <a:buClrTx/>
              <a:buSzTx/>
              <a:buNone/>
              <a:defRPr sz="2400"/>
            </a:lvl4pPr>
            <a:lvl5pPr marL="0" indent="914400">
              <a:buClrTx/>
              <a:buSzTx/>
              <a:buNone/>
              <a:defRPr sz="2400"/>
            </a:lvl5pPr>
          </a:lstStyle>
          <a:p>
            <a:r>
              <a:t>Nivel de texto 1</a:t>
            </a:r>
          </a:p>
          <a:p>
            <a:pPr lvl="1"/>
            <a:r>
              <a:t>Nivel de texto 2</a:t>
            </a:r>
          </a:p>
          <a:p>
            <a:pPr lvl="2"/>
            <a:r>
              <a:t>Nivel de texto 3</a:t>
            </a:r>
          </a:p>
          <a:p>
            <a:pPr lvl="3"/>
            <a:r>
              <a:t>Nivel de texto 4</a:t>
            </a:r>
          </a:p>
          <a:p>
            <a:pPr lvl="4"/>
            <a:r>
              <a:t>Nivel de texto 5</a:t>
            </a:r>
          </a:p>
        </p:txBody>
      </p:sp>
      <p:sp>
        <p:nvSpPr>
          <p:cNvPr id="129" name="Right Triangle 38"/>
          <p:cNvSpPr/>
          <p:nvPr/>
        </p:nvSpPr>
        <p:spPr>
          <a:xfrm rot="13500000">
            <a:off x="-281093" y="2607907"/>
            <a:ext cx="568290" cy="56829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solidFill>
            <a:schemeClr val="accent1">
              <a:alpha val="50000"/>
            </a:schemeClr>
          </a:solidFill>
          <a:ln w="12700">
            <a:miter lim="400000"/>
          </a:ln>
        </p:spPr>
        <p:txBody>
          <a:bodyPr tIns="45720" bIns="45720" anchor="ctr"/>
          <a:lstStyle/>
          <a:p>
            <a:pPr algn="ctr"/>
            <a:endParaRPr sz="900"/>
          </a:p>
        </p:txBody>
      </p:sp>
      <p:sp>
        <p:nvSpPr>
          <p:cNvPr id="130" name="Número de diapositiva"/>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110511056"/>
      </p:ext>
    </p:extLst>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137" name="Texto del título"/>
          <p:cNvSpPr txBox="1">
            <a:spLocks noGrp="1"/>
          </p:cNvSpPr>
          <p:nvPr>
            <p:ph type="title"/>
          </p:nvPr>
        </p:nvSpPr>
        <p:spPr>
          <a:xfrm>
            <a:off x="691078" y="722903"/>
            <a:ext cx="10312572" cy="1354845"/>
          </a:xfrm>
          <a:prstGeom prst="rect">
            <a:avLst/>
          </a:prstGeom>
        </p:spPr>
        <p:txBody>
          <a:bodyPr/>
          <a:lstStyle/>
          <a:p>
            <a:r>
              <a:t>Texto del título</a:t>
            </a:r>
          </a:p>
        </p:txBody>
      </p:sp>
      <p:sp>
        <p:nvSpPr>
          <p:cNvPr id="138" name="Nivel de texto 1…"/>
          <p:cNvSpPr txBox="1">
            <a:spLocks noGrp="1"/>
          </p:cNvSpPr>
          <p:nvPr>
            <p:ph type="body" sz="quarter" idx="1"/>
          </p:nvPr>
        </p:nvSpPr>
        <p:spPr>
          <a:xfrm>
            <a:off x="691078" y="2345843"/>
            <a:ext cx="5009585" cy="3274372"/>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139" name="Número de diapositiva"/>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661824034"/>
      </p:ext>
    </p:extLst>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146" name="Texto del título"/>
          <p:cNvSpPr txBox="1">
            <a:spLocks noGrp="1"/>
          </p:cNvSpPr>
          <p:nvPr>
            <p:ph type="title"/>
          </p:nvPr>
        </p:nvSpPr>
        <p:spPr>
          <a:xfrm>
            <a:off x="691078" y="722900"/>
            <a:ext cx="10320063" cy="1407505"/>
          </a:xfrm>
          <a:prstGeom prst="rect">
            <a:avLst/>
          </a:prstGeom>
        </p:spPr>
        <p:txBody>
          <a:bodyPr/>
          <a:lstStyle/>
          <a:p>
            <a:r>
              <a:t>Texto del título</a:t>
            </a:r>
          </a:p>
        </p:txBody>
      </p:sp>
      <p:sp>
        <p:nvSpPr>
          <p:cNvPr id="147" name="Nivel de texto 1…"/>
          <p:cNvSpPr txBox="1">
            <a:spLocks noGrp="1"/>
          </p:cNvSpPr>
          <p:nvPr>
            <p:ph type="body" sz="quarter" idx="1"/>
          </p:nvPr>
        </p:nvSpPr>
        <p:spPr>
          <a:xfrm>
            <a:off x="691078" y="2331481"/>
            <a:ext cx="4963444" cy="540073"/>
          </a:xfrm>
          <a:prstGeom prst="rect">
            <a:avLst/>
          </a:prstGeom>
        </p:spPr>
        <p:txBody>
          <a:bodyPr anchor="b"/>
          <a:lstStyle>
            <a:lvl1pPr marL="0" indent="0">
              <a:buClrTx/>
              <a:buSzTx/>
              <a:buNone/>
              <a:defRPr sz="2400" i="1"/>
            </a:lvl1pPr>
            <a:lvl2pPr marL="0" indent="228600">
              <a:buClrTx/>
              <a:buSzTx/>
              <a:buNone/>
              <a:defRPr sz="2400" i="1"/>
            </a:lvl2pPr>
            <a:lvl3pPr marL="0" indent="457200">
              <a:buClrTx/>
              <a:buSzTx/>
              <a:buNone/>
              <a:defRPr sz="2400" i="1"/>
            </a:lvl3pPr>
            <a:lvl4pPr marL="0" indent="685800">
              <a:buClrTx/>
              <a:buSzTx/>
              <a:buNone/>
              <a:defRPr sz="2400" i="1"/>
            </a:lvl4pPr>
            <a:lvl5pPr marL="0" indent="914400">
              <a:buClrTx/>
              <a:buSzTx/>
              <a:buNone/>
              <a:defRPr sz="2400" i="1"/>
            </a:lvl5pPr>
          </a:lstStyle>
          <a:p>
            <a:r>
              <a:t>Nivel de texto 1</a:t>
            </a:r>
          </a:p>
          <a:p>
            <a:pPr lvl="1"/>
            <a:r>
              <a:t>Nivel de texto 2</a:t>
            </a:r>
          </a:p>
          <a:p>
            <a:pPr lvl="2"/>
            <a:r>
              <a:t>Nivel de texto 3</a:t>
            </a:r>
          </a:p>
          <a:p>
            <a:pPr lvl="3"/>
            <a:r>
              <a:t>Nivel de texto 4</a:t>
            </a:r>
          </a:p>
          <a:p>
            <a:pPr lvl="4"/>
            <a:r>
              <a:t>Nivel de texto 5</a:t>
            </a:r>
          </a:p>
        </p:txBody>
      </p:sp>
      <p:sp>
        <p:nvSpPr>
          <p:cNvPr id="148" name="Text Placeholder 4"/>
          <p:cNvSpPr>
            <a:spLocks noGrp="1"/>
          </p:cNvSpPr>
          <p:nvPr>
            <p:ph type="body" sz="quarter" idx="21"/>
          </p:nvPr>
        </p:nvSpPr>
        <p:spPr>
          <a:xfrm>
            <a:off x="6103351" y="2331481"/>
            <a:ext cx="4900299" cy="540073"/>
          </a:xfrm>
          <a:prstGeom prst="rect">
            <a:avLst/>
          </a:prstGeom>
          <a:ln w="12700"/>
        </p:spPr>
        <p:txBody>
          <a:bodyPr anchor="b"/>
          <a:lstStyle>
            <a:lvl1pPr marL="0" indent="0">
              <a:buClrTx/>
              <a:buSzTx/>
              <a:buNone/>
              <a:defRPr sz="4800" i="1"/>
            </a:lvl1pPr>
          </a:lstStyle>
          <a:p>
            <a:pPr marL="0" indent="0">
              <a:buClrTx/>
              <a:buSzTx/>
              <a:buNone/>
              <a:defRPr sz="4800" i="1"/>
            </a:pPr>
            <a:endParaRPr/>
          </a:p>
        </p:txBody>
      </p:sp>
      <p:sp>
        <p:nvSpPr>
          <p:cNvPr id="149" name="Número de diapositiva"/>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4074369034"/>
      </p:ext>
    </p:extLst>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156" name="Texto del título"/>
          <p:cNvSpPr txBox="1">
            <a:spLocks noGrp="1"/>
          </p:cNvSpPr>
          <p:nvPr>
            <p:ph type="title"/>
          </p:nvPr>
        </p:nvSpPr>
        <p:spPr>
          <a:prstGeom prst="rect">
            <a:avLst/>
          </a:prstGeom>
        </p:spPr>
        <p:txBody>
          <a:bodyPr/>
          <a:lstStyle/>
          <a:p>
            <a:r>
              <a:t>Texto del título</a:t>
            </a:r>
          </a:p>
        </p:txBody>
      </p:sp>
      <p:sp>
        <p:nvSpPr>
          <p:cNvPr id="157" name="Número de diapositiva"/>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4099858687"/>
      </p:ext>
    </p:extLst>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grpSp>
        <p:nvGrpSpPr>
          <p:cNvPr id="195" name="Group 4"/>
          <p:cNvGrpSpPr/>
          <p:nvPr/>
        </p:nvGrpSpPr>
        <p:grpSpPr>
          <a:xfrm>
            <a:off x="-6214" y="-2"/>
            <a:ext cx="12214828" cy="6858001"/>
            <a:chOff x="0" y="0"/>
            <a:chExt cx="24429654" cy="13716000"/>
          </a:xfrm>
        </p:grpSpPr>
        <p:sp>
          <p:nvSpPr>
            <p:cNvPr id="164" name="Straight Connector 5"/>
            <p:cNvSpPr/>
            <p:nvPr/>
          </p:nvSpPr>
          <p:spPr>
            <a:xfrm>
              <a:off x="0" y="13372568"/>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65" name="Straight Connector 6"/>
            <p:cNvSpPr/>
            <p:nvPr/>
          </p:nvSpPr>
          <p:spPr>
            <a:xfrm flipH="1">
              <a:off x="12427"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66" name="Straight Connector 7"/>
            <p:cNvSpPr/>
            <p:nvPr/>
          </p:nvSpPr>
          <p:spPr>
            <a:xfrm flipH="1">
              <a:off x="23998944"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67" name="Straight Connector 8"/>
            <p:cNvSpPr/>
            <p:nvPr/>
          </p:nvSpPr>
          <p:spPr>
            <a:xfrm flipH="1">
              <a:off x="397483"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68" name="Straight Connector 9"/>
            <p:cNvSpPr/>
            <p:nvPr/>
          </p:nvSpPr>
          <p:spPr>
            <a:xfrm flipH="1">
              <a:off x="2364271"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69" name="Straight Connector 10"/>
            <p:cNvSpPr/>
            <p:nvPr/>
          </p:nvSpPr>
          <p:spPr>
            <a:xfrm flipH="1">
              <a:off x="4331060"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70" name="Straight Connector 11"/>
            <p:cNvSpPr/>
            <p:nvPr/>
          </p:nvSpPr>
          <p:spPr>
            <a:xfrm flipH="1">
              <a:off x="6297848"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71" name="Straight Connector 12"/>
            <p:cNvSpPr/>
            <p:nvPr/>
          </p:nvSpPr>
          <p:spPr>
            <a:xfrm flipH="1">
              <a:off x="8264636"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72" name="Straight Connector 13"/>
            <p:cNvSpPr/>
            <p:nvPr/>
          </p:nvSpPr>
          <p:spPr>
            <a:xfrm flipH="1">
              <a:off x="10231424"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73" name="Straight Connector 14"/>
            <p:cNvSpPr/>
            <p:nvPr/>
          </p:nvSpPr>
          <p:spPr>
            <a:xfrm flipH="1">
              <a:off x="12198212"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74" name="Straight Connector 15"/>
            <p:cNvSpPr/>
            <p:nvPr/>
          </p:nvSpPr>
          <p:spPr>
            <a:xfrm flipH="1">
              <a:off x="14165000"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75" name="Straight Connector 16"/>
            <p:cNvSpPr/>
            <p:nvPr/>
          </p:nvSpPr>
          <p:spPr>
            <a:xfrm flipH="1">
              <a:off x="16131788"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76" name="Straight Connector 17"/>
            <p:cNvSpPr/>
            <p:nvPr/>
          </p:nvSpPr>
          <p:spPr>
            <a:xfrm flipH="1">
              <a:off x="18098575"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77" name="Straight Connector 18"/>
            <p:cNvSpPr/>
            <p:nvPr/>
          </p:nvSpPr>
          <p:spPr>
            <a:xfrm flipH="1">
              <a:off x="20065364"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78" name="Straight Connector 19"/>
            <p:cNvSpPr/>
            <p:nvPr/>
          </p:nvSpPr>
          <p:spPr>
            <a:xfrm flipH="1">
              <a:off x="22032152"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79" name="Straight Connector 20"/>
            <p:cNvSpPr/>
            <p:nvPr/>
          </p:nvSpPr>
          <p:spPr>
            <a:xfrm flipH="1">
              <a:off x="24383999"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80" name="Straight Connector 21"/>
            <p:cNvSpPr/>
            <p:nvPr/>
          </p:nvSpPr>
          <p:spPr>
            <a:xfrm>
              <a:off x="12428" y="343433"/>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81" name="Straight Connector 22"/>
            <p:cNvSpPr/>
            <p:nvPr/>
          </p:nvSpPr>
          <p:spPr>
            <a:xfrm>
              <a:off x="12428" y="1429195"/>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82" name="Straight Connector 23"/>
            <p:cNvSpPr/>
            <p:nvPr/>
          </p:nvSpPr>
          <p:spPr>
            <a:xfrm>
              <a:off x="12428" y="2514957"/>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83" name="Straight Connector 24"/>
            <p:cNvSpPr/>
            <p:nvPr/>
          </p:nvSpPr>
          <p:spPr>
            <a:xfrm>
              <a:off x="12428" y="3600720"/>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84" name="Straight Connector 25"/>
            <p:cNvSpPr/>
            <p:nvPr/>
          </p:nvSpPr>
          <p:spPr>
            <a:xfrm>
              <a:off x="12428" y="4686482"/>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85" name="Straight Connector 26"/>
            <p:cNvSpPr/>
            <p:nvPr/>
          </p:nvSpPr>
          <p:spPr>
            <a:xfrm>
              <a:off x="12428" y="5772243"/>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86" name="Straight Connector 27"/>
            <p:cNvSpPr/>
            <p:nvPr/>
          </p:nvSpPr>
          <p:spPr>
            <a:xfrm>
              <a:off x="12428" y="6858006"/>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87" name="Straight Connector 28"/>
            <p:cNvSpPr/>
            <p:nvPr/>
          </p:nvSpPr>
          <p:spPr>
            <a:xfrm>
              <a:off x="12428" y="7943767"/>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88" name="Straight Connector 29"/>
            <p:cNvSpPr/>
            <p:nvPr/>
          </p:nvSpPr>
          <p:spPr>
            <a:xfrm>
              <a:off x="12428" y="9029530"/>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89" name="Straight Connector 30"/>
            <p:cNvSpPr/>
            <p:nvPr/>
          </p:nvSpPr>
          <p:spPr>
            <a:xfrm>
              <a:off x="12428" y="10115291"/>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90" name="Straight Connector 31"/>
            <p:cNvSpPr/>
            <p:nvPr/>
          </p:nvSpPr>
          <p:spPr>
            <a:xfrm>
              <a:off x="12428" y="11201054"/>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91" name="Straight Connector 32"/>
            <p:cNvSpPr/>
            <p:nvPr/>
          </p:nvSpPr>
          <p:spPr>
            <a:xfrm>
              <a:off x="12428" y="13716000"/>
              <a:ext cx="24384001" cy="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92" name="Straight Connector 33"/>
            <p:cNvSpPr/>
            <p:nvPr/>
          </p:nvSpPr>
          <p:spPr>
            <a:xfrm>
              <a:off x="45654" y="12286815"/>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93" name="Straight Connector 34"/>
            <p:cNvSpPr/>
            <p:nvPr/>
          </p:nvSpPr>
          <p:spPr>
            <a:xfrm flipH="1">
              <a:off x="1380878" y="343434"/>
              <a:ext cx="1" cy="13022928"/>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94" name="Straight Connector 35"/>
            <p:cNvSpPr/>
            <p:nvPr/>
          </p:nvSpPr>
          <p:spPr>
            <a:xfrm flipH="1">
              <a:off x="23029252" y="346536"/>
              <a:ext cx="1" cy="13022928"/>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grpSp>
      <p:sp>
        <p:nvSpPr>
          <p:cNvPr id="196" name="Número de diapositiva"/>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81839352"/>
      </p:ext>
    </p:extLst>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x">
  <p:cSld name="Content with Caption">
    <p:spTree>
      <p:nvGrpSpPr>
        <p:cNvPr id="1" name=""/>
        <p:cNvGrpSpPr/>
        <p:nvPr/>
      </p:nvGrpSpPr>
      <p:grpSpPr>
        <a:xfrm>
          <a:off x="0" y="0"/>
          <a:ext cx="0" cy="0"/>
          <a:chOff x="0" y="0"/>
          <a:chExt cx="0" cy="0"/>
        </a:xfrm>
      </p:grpSpPr>
      <p:sp>
        <p:nvSpPr>
          <p:cNvPr id="203" name="Right Triangle 39"/>
          <p:cNvSpPr/>
          <p:nvPr/>
        </p:nvSpPr>
        <p:spPr>
          <a:xfrm rot="13500000">
            <a:off x="-281092" y="3144857"/>
            <a:ext cx="568290" cy="56829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solidFill>
            <a:schemeClr val="accent1">
              <a:alpha val="50000"/>
            </a:schemeClr>
          </a:solidFill>
          <a:ln w="12700">
            <a:miter lim="400000"/>
          </a:ln>
        </p:spPr>
        <p:txBody>
          <a:bodyPr tIns="45720" bIns="45720" anchor="ctr"/>
          <a:lstStyle/>
          <a:p>
            <a:pPr algn="ctr"/>
            <a:endParaRPr sz="900"/>
          </a:p>
        </p:txBody>
      </p:sp>
      <p:sp>
        <p:nvSpPr>
          <p:cNvPr id="204" name="Texto del título"/>
          <p:cNvSpPr txBox="1">
            <a:spLocks noGrp="1"/>
          </p:cNvSpPr>
          <p:nvPr>
            <p:ph type="title"/>
          </p:nvPr>
        </p:nvSpPr>
        <p:spPr>
          <a:xfrm>
            <a:off x="683587" y="713677"/>
            <a:ext cx="4499915" cy="2996582"/>
          </a:xfrm>
          <a:prstGeom prst="rect">
            <a:avLst/>
          </a:prstGeom>
        </p:spPr>
        <p:txBody>
          <a:bodyPr/>
          <a:lstStyle>
            <a:lvl1pPr>
              <a:defRPr sz="3600"/>
            </a:lvl1pPr>
          </a:lstStyle>
          <a:p>
            <a:r>
              <a:t>Texto del título</a:t>
            </a:r>
          </a:p>
        </p:txBody>
      </p:sp>
      <p:sp>
        <p:nvSpPr>
          <p:cNvPr id="205" name="Nivel de texto 1…"/>
          <p:cNvSpPr txBox="1">
            <a:spLocks noGrp="1"/>
          </p:cNvSpPr>
          <p:nvPr>
            <p:ph type="body" sz="half" idx="1"/>
          </p:nvPr>
        </p:nvSpPr>
        <p:spPr>
          <a:xfrm>
            <a:off x="5698672" y="708102"/>
            <a:ext cx="5656717" cy="5430645"/>
          </a:xfrm>
          <a:prstGeom prst="rect">
            <a:avLst/>
          </a:prstGeom>
        </p:spPr>
        <p:txBody>
          <a:bodyPr/>
          <a:lstStyle>
            <a:lvl1pPr>
              <a:defRPr sz="3200"/>
            </a:lvl1pPr>
            <a:lvl2pPr marL="375557" indent="-261257">
              <a:defRPr sz="3200"/>
            </a:lvl2pPr>
            <a:lvl3pPr marL="533400" indent="-304800">
              <a:defRPr sz="3200"/>
            </a:lvl3pPr>
            <a:lvl4pPr marL="708660" indent="-365760">
              <a:defRPr sz="3200"/>
            </a:lvl4pPr>
            <a:lvl5pPr marL="822960" indent="-365760">
              <a:defRPr sz="3200"/>
            </a:lvl5pPr>
          </a:lstStyle>
          <a:p>
            <a:r>
              <a:t>Nivel de texto 1</a:t>
            </a:r>
          </a:p>
          <a:p>
            <a:pPr lvl="1"/>
            <a:r>
              <a:t>Nivel de texto 2</a:t>
            </a:r>
          </a:p>
          <a:p>
            <a:pPr lvl="2"/>
            <a:r>
              <a:t>Nivel de texto 3</a:t>
            </a:r>
          </a:p>
          <a:p>
            <a:pPr lvl="3"/>
            <a:r>
              <a:t>Nivel de texto 4</a:t>
            </a:r>
          </a:p>
          <a:p>
            <a:pPr lvl="4"/>
            <a:r>
              <a:t>Nivel de texto 5</a:t>
            </a:r>
          </a:p>
        </p:txBody>
      </p:sp>
      <p:sp>
        <p:nvSpPr>
          <p:cNvPr id="206" name="Text Placeholder 3"/>
          <p:cNvSpPr>
            <a:spLocks noGrp="1"/>
          </p:cNvSpPr>
          <p:nvPr>
            <p:ph type="body" sz="quarter" idx="21"/>
          </p:nvPr>
        </p:nvSpPr>
        <p:spPr>
          <a:xfrm>
            <a:off x="683587" y="3976544"/>
            <a:ext cx="4499915" cy="2162202"/>
          </a:xfrm>
          <a:prstGeom prst="rect">
            <a:avLst/>
          </a:prstGeom>
          <a:ln w="12700"/>
        </p:spPr>
        <p:txBody>
          <a:bodyPr/>
          <a:lstStyle>
            <a:lvl1pPr marL="0" indent="0">
              <a:buClrTx/>
              <a:buSzTx/>
              <a:buNone/>
              <a:defRPr sz="4800" i="1">
                <a:solidFill>
                  <a:srgbClr val="000000"/>
                </a:solidFill>
              </a:defRPr>
            </a:lvl1pPr>
          </a:lstStyle>
          <a:p>
            <a:pPr marL="0" indent="0">
              <a:buClrTx/>
              <a:buSzTx/>
              <a:buNone/>
              <a:defRPr sz="4800" i="1">
                <a:solidFill>
                  <a:srgbClr val="000000"/>
                </a:solidFill>
              </a:defRPr>
            </a:pPr>
            <a:endParaRPr/>
          </a:p>
        </p:txBody>
      </p:sp>
      <p:grpSp>
        <p:nvGrpSpPr>
          <p:cNvPr id="238" name="Group 7"/>
          <p:cNvGrpSpPr/>
          <p:nvPr/>
        </p:nvGrpSpPr>
        <p:grpSpPr>
          <a:xfrm>
            <a:off x="-6214" y="-2"/>
            <a:ext cx="12214828" cy="6858001"/>
            <a:chOff x="0" y="0"/>
            <a:chExt cx="24429654" cy="13716000"/>
          </a:xfrm>
        </p:grpSpPr>
        <p:sp>
          <p:nvSpPr>
            <p:cNvPr id="207" name="Straight Connector 8"/>
            <p:cNvSpPr/>
            <p:nvPr/>
          </p:nvSpPr>
          <p:spPr>
            <a:xfrm>
              <a:off x="0" y="13372568"/>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08" name="Straight Connector 9"/>
            <p:cNvSpPr/>
            <p:nvPr/>
          </p:nvSpPr>
          <p:spPr>
            <a:xfrm flipH="1">
              <a:off x="12427"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09" name="Straight Connector 10"/>
            <p:cNvSpPr/>
            <p:nvPr/>
          </p:nvSpPr>
          <p:spPr>
            <a:xfrm flipH="1">
              <a:off x="23998944"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10" name="Straight Connector 11"/>
            <p:cNvSpPr/>
            <p:nvPr/>
          </p:nvSpPr>
          <p:spPr>
            <a:xfrm flipH="1">
              <a:off x="397483"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11" name="Straight Connector 12"/>
            <p:cNvSpPr/>
            <p:nvPr/>
          </p:nvSpPr>
          <p:spPr>
            <a:xfrm flipH="1">
              <a:off x="2364271"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12" name="Straight Connector 13"/>
            <p:cNvSpPr/>
            <p:nvPr/>
          </p:nvSpPr>
          <p:spPr>
            <a:xfrm flipH="1">
              <a:off x="4331060"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13" name="Straight Connector 14"/>
            <p:cNvSpPr/>
            <p:nvPr/>
          </p:nvSpPr>
          <p:spPr>
            <a:xfrm flipH="1">
              <a:off x="6297848"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14" name="Straight Connector 15"/>
            <p:cNvSpPr/>
            <p:nvPr/>
          </p:nvSpPr>
          <p:spPr>
            <a:xfrm flipH="1">
              <a:off x="8264636"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15" name="Straight Connector 16"/>
            <p:cNvSpPr/>
            <p:nvPr/>
          </p:nvSpPr>
          <p:spPr>
            <a:xfrm flipH="1">
              <a:off x="10231424"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16" name="Straight Connector 17"/>
            <p:cNvSpPr/>
            <p:nvPr/>
          </p:nvSpPr>
          <p:spPr>
            <a:xfrm flipH="1">
              <a:off x="12198212"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17" name="Straight Connector 18"/>
            <p:cNvSpPr/>
            <p:nvPr/>
          </p:nvSpPr>
          <p:spPr>
            <a:xfrm flipH="1">
              <a:off x="14165000"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18" name="Straight Connector 19"/>
            <p:cNvSpPr/>
            <p:nvPr/>
          </p:nvSpPr>
          <p:spPr>
            <a:xfrm flipH="1">
              <a:off x="16131788"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19" name="Straight Connector 20"/>
            <p:cNvSpPr/>
            <p:nvPr/>
          </p:nvSpPr>
          <p:spPr>
            <a:xfrm flipH="1">
              <a:off x="18098575"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20" name="Straight Connector 21"/>
            <p:cNvSpPr/>
            <p:nvPr/>
          </p:nvSpPr>
          <p:spPr>
            <a:xfrm flipH="1">
              <a:off x="20065364"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21" name="Straight Connector 22"/>
            <p:cNvSpPr/>
            <p:nvPr/>
          </p:nvSpPr>
          <p:spPr>
            <a:xfrm flipH="1">
              <a:off x="22032152"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22" name="Straight Connector 23"/>
            <p:cNvSpPr/>
            <p:nvPr/>
          </p:nvSpPr>
          <p:spPr>
            <a:xfrm flipH="1">
              <a:off x="24383999"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23" name="Straight Connector 24"/>
            <p:cNvSpPr/>
            <p:nvPr/>
          </p:nvSpPr>
          <p:spPr>
            <a:xfrm>
              <a:off x="12428" y="343433"/>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24" name="Straight Connector 25"/>
            <p:cNvSpPr/>
            <p:nvPr/>
          </p:nvSpPr>
          <p:spPr>
            <a:xfrm>
              <a:off x="12428" y="1429195"/>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25" name="Straight Connector 26"/>
            <p:cNvSpPr/>
            <p:nvPr/>
          </p:nvSpPr>
          <p:spPr>
            <a:xfrm>
              <a:off x="12428" y="2514957"/>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26" name="Straight Connector 27"/>
            <p:cNvSpPr/>
            <p:nvPr/>
          </p:nvSpPr>
          <p:spPr>
            <a:xfrm>
              <a:off x="12428" y="3600720"/>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27" name="Straight Connector 28"/>
            <p:cNvSpPr/>
            <p:nvPr/>
          </p:nvSpPr>
          <p:spPr>
            <a:xfrm>
              <a:off x="12428" y="4686482"/>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28" name="Straight Connector 29"/>
            <p:cNvSpPr/>
            <p:nvPr/>
          </p:nvSpPr>
          <p:spPr>
            <a:xfrm>
              <a:off x="12428" y="5772243"/>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29" name="Straight Connector 30"/>
            <p:cNvSpPr/>
            <p:nvPr/>
          </p:nvSpPr>
          <p:spPr>
            <a:xfrm>
              <a:off x="12428" y="6858006"/>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30" name="Straight Connector 31"/>
            <p:cNvSpPr/>
            <p:nvPr/>
          </p:nvSpPr>
          <p:spPr>
            <a:xfrm>
              <a:off x="12428" y="7943767"/>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31" name="Straight Connector 32"/>
            <p:cNvSpPr/>
            <p:nvPr/>
          </p:nvSpPr>
          <p:spPr>
            <a:xfrm>
              <a:off x="12428" y="9029530"/>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32" name="Straight Connector 33"/>
            <p:cNvSpPr/>
            <p:nvPr/>
          </p:nvSpPr>
          <p:spPr>
            <a:xfrm>
              <a:off x="12428" y="10115291"/>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33" name="Straight Connector 34"/>
            <p:cNvSpPr/>
            <p:nvPr/>
          </p:nvSpPr>
          <p:spPr>
            <a:xfrm>
              <a:off x="12428" y="11201054"/>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34" name="Straight Connector 35"/>
            <p:cNvSpPr/>
            <p:nvPr/>
          </p:nvSpPr>
          <p:spPr>
            <a:xfrm>
              <a:off x="12428" y="13716000"/>
              <a:ext cx="24384001" cy="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35" name="Straight Connector 36"/>
            <p:cNvSpPr/>
            <p:nvPr/>
          </p:nvSpPr>
          <p:spPr>
            <a:xfrm>
              <a:off x="45654" y="12286815"/>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36" name="Straight Connector 37"/>
            <p:cNvSpPr/>
            <p:nvPr/>
          </p:nvSpPr>
          <p:spPr>
            <a:xfrm flipH="1">
              <a:off x="1380878" y="343434"/>
              <a:ext cx="1" cy="13022928"/>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37" name="Straight Connector 38"/>
            <p:cNvSpPr/>
            <p:nvPr/>
          </p:nvSpPr>
          <p:spPr>
            <a:xfrm flipH="1">
              <a:off x="23029252" y="346536"/>
              <a:ext cx="1" cy="13022928"/>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grpSp>
      <p:sp>
        <p:nvSpPr>
          <p:cNvPr id="239" name="Número de diapositiva"/>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783414999"/>
      </p:ext>
    </p:extLst>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x">
  <p:cSld name="Picture with Caption">
    <p:spTree>
      <p:nvGrpSpPr>
        <p:cNvPr id="1" name=""/>
        <p:cNvGrpSpPr/>
        <p:nvPr/>
      </p:nvGrpSpPr>
      <p:grpSpPr>
        <a:xfrm>
          <a:off x="0" y="0"/>
          <a:ext cx="0" cy="0"/>
          <a:chOff x="0" y="0"/>
          <a:chExt cx="0" cy="0"/>
        </a:xfrm>
      </p:grpSpPr>
      <p:grpSp>
        <p:nvGrpSpPr>
          <p:cNvPr id="277" name="Group 7"/>
          <p:cNvGrpSpPr/>
          <p:nvPr/>
        </p:nvGrpSpPr>
        <p:grpSpPr>
          <a:xfrm>
            <a:off x="-6214" y="-2"/>
            <a:ext cx="12214828" cy="6858001"/>
            <a:chOff x="0" y="0"/>
            <a:chExt cx="24429654" cy="13716000"/>
          </a:xfrm>
        </p:grpSpPr>
        <p:sp>
          <p:nvSpPr>
            <p:cNvPr id="246" name="Straight Connector 8"/>
            <p:cNvSpPr/>
            <p:nvPr/>
          </p:nvSpPr>
          <p:spPr>
            <a:xfrm>
              <a:off x="0" y="13372568"/>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47" name="Straight Connector 9"/>
            <p:cNvSpPr/>
            <p:nvPr/>
          </p:nvSpPr>
          <p:spPr>
            <a:xfrm flipH="1">
              <a:off x="12427"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48" name="Straight Connector 10"/>
            <p:cNvSpPr/>
            <p:nvPr/>
          </p:nvSpPr>
          <p:spPr>
            <a:xfrm flipH="1">
              <a:off x="23998944"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49" name="Straight Connector 11"/>
            <p:cNvSpPr/>
            <p:nvPr/>
          </p:nvSpPr>
          <p:spPr>
            <a:xfrm flipH="1">
              <a:off x="397483"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50" name="Straight Connector 12"/>
            <p:cNvSpPr/>
            <p:nvPr/>
          </p:nvSpPr>
          <p:spPr>
            <a:xfrm flipH="1">
              <a:off x="2364271"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51" name="Straight Connector 13"/>
            <p:cNvSpPr/>
            <p:nvPr/>
          </p:nvSpPr>
          <p:spPr>
            <a:xfrm flipH="1">
              <a:off x="4331060"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52" name="Straight Connector 14"/>
            <p:cNvSpPr/>
            <p:nvPr/>
          </p:nvSpPr>
          <p:spPr>
            <a:xfrm flipH="1">
              <a:off x="6297848"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53" name="Straight Connector 15"/>
            <p:cNvSpPr/>
            <p:nvPr/>
          </p:nvSpPr>
          <p:spPr>
            <a:xfrm flipH="1">
              <a:off x="8264636"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54" name="Straight Connector 16"/>
            <p:cNvSpPr/>
            <p:nvPr/>
          </p:nvSpPr>
          <p:spPr>
            <a:xfrm flipH="1">
              <a:off x="10231424"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55" name="Straight Connector 17"/>
            <p:cNvSpPr/>
            <p:nvPr/>
          </p:nvSpPr>
          <p:spPr>
            <a:xfrm flipH="1">
              <a:off x="12198212"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56" name="Straight Connector 18"/>
            <p:cNvSpPr/>
            <p:nvPr/>
          </p:nvSpPr>
          <p:spPr>
            <a:xfrm flipH="1">
              <a:off x="14165000"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57" name="Straight Connector 19"/>
            <p:cNvSpPr/>
            <p:nvPr/>
          </p:nvSpPr>
          <p:spPr>
            <a:xfrm flipH="1">
              <a:off x="16131788"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58" name="Straight Connector 20"/>
            <p:cNvSpPr/>
            <p:nvPr/>
          </p:nvSpPr>
          <p:spPr>
            <a:xfrm flipH="1">
              <a:off x="18098575"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59" name="Straight Connector 21"/>
            <p:cNvSpPr/>
            <p:nvPr/>
          </p:nvSpPr>
          <p:spPr>
            <a:xfrm flipH="1">
              <a:off x="20065364"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60" name="Straight Connector 22"/>
            <p:cNvSpPr/>
            <p:nvPr/>
          </p:nvSpPr>
          <p:spPr>
            <a:xfrm flipH="1">
              <a:off x="22032152"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61" name="Straight Connector 23"/>
            <p:cNvSpPr/>
            <p:nvPr/>
          </p:nvSpPr>
          <p:spPr>
            <a:xfrm flipH="1">
              <a:off x="24383999"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62" name="Straight Connector 24"/>
            <p:cNvSpPr/>
            <p:nvPr/>
          </p:nvSpPr>
          <p:spPr>
            <a:xfrm>
              <a:off x="12428" y="343433"/>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63" name="Straight Connector 25"/>
            <p:cNvSpPr/>
            <p:nvPr/>
          </p:nvSpPr>
          <p:spPr>
            <a:xfrm>
              <a:off x="12428" y="1429195"/>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64" name="Straight Connector 26"/>
            <p:cNvSpPr/>
            <p:nvPr/>
          </p:nvSpPr>
          <p:spPr>
            <a:xfrm>
              <a:off x="12428" y="2514957"/>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65" name="Straight Connector 27"/>
            <p:cNvSpPr/>
            <p:nvPr/>
          </p:nvSpPr>
          <p:spPr>
            <a:xfrm>
              <a:off x="12428" y="3600720"/>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66" name="Straight Connector 28"/>
            <p:cNvSpPr/>
            <p:nvPr/>
          </p:nvSpPr>
          <p:spPr>
            <a:xfrm>
              <a:off x="12428" y="4686482"/>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67" name="Straight Connector 29"/>
            <p:cNvSpPr/>
            <p:nvPr/>
          </p:nvSpPr>
          <p:spPr>
            <a:xfrm>
              <a:off x="12428" y="5772243"/>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68" name="Straight Connector 30"/>
            <p:cNvSpPr/>
            <p:nvPr/>
          </p:nvSpPr>
          <p:spPr>
            <a:xfrm>
              <a:off x="12428" y="6858006"/>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69" name="Straight Connector 31"/>
            <p:cNvSpPr/>
            <p:nvPr/>
          </p:nvSpPr>
          <p:spPr>
            <a:xfrm>
              <a:off x="12428" y="7943767"/>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70" name="Straight Connector 32"/>
            <p:cNvSpPr/>
            <p:nvPr/>
          </p:nvSpPr>
          <p:spPr>
            <a:xfrm>
              <a:off x="12428" y="9029530"/>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71" name="Straight Connector 33"/>
            <p:cNvSpPr/>
            <p:nvPr/>
          </p:nvSpPr>
          <p:spPr>
            <a:xfrm>
              <a:off x="12428" y="10115291"/>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72" name="Straight Connector 34"/>
            <p:cNvSpPr/>
            <p:nvPr/>
          </p:nvSpPr>
          <p:spPr>
            <a:xfrm>
              <a:off x="12428" y="11201054"/>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73" name="Straight Connector 35"/>
            <p:cNvSpPr/>
            <p:nvPr/>
          </p:nvSpPr>
          <p:spPr>
            <a:xfrm>
              <a:off x="12428" y="13716000"/>
              <a:ext cx="24384001" cy="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74" name="Straight Connector 36"/>
            <p:cNvSpPr/>
            <p:nvPr/>
          </p:nvSpPr>
          <p:spPr>
            <a:xfrm>
              <a:off x="45654" y="12286815"/>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75" name="Straight Connector 37"/>
            <p:cNvSpPr/>
            <p:nvPr/>
          </p:nvSpPr>
          <p:spPr>
            <a:xfrm flipH="1">
              <a:off x="1380878" y="343434"/>
              <a:ext cx="1" cy="13022928"/>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76" name="Straight Connector 38"/>
            <p:cNvSpPr/>
            <p:nvPr/>
          </p:nvSpPr>
          <p:spPr>
            <a:xfrm flipH="1">
              <a:off x="23029252" y="346536"/>
              <a:ext cx="1" cy="13022928"/>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grpSp>
      <p:sp>
        <p:nvSpPr>
          <p:cNvPr id="278" name="Texto del título"/>
          <p:cNvSpPr txBox="1">
            <a:spLocks noGrp="1"/>
          </p:cNvSpPr>
          <p:nvPr>
            <p:ph type="title"/>
          </p:nvPr>
        </p:nvSpPr>
        <p:spPr>
          <a:xfrm>
            <a:off x="683587" y="713677"/>
            <a:ext cx="4434824" cy="3020520"/>
          </a:xfrm>
          <a:prstGeom prst="rect">
            <a:avLst/>
          </a:prstGeom>
        </p:spPr>
        <p:txBody>
          <a:bodyPr/>
          <a:lstStyle>
            <a:lvl1pPr>
              <a:defRPr sz="3600"/>
            </a:lvl1pPr>
          </a:lstStyle>
          <a:p>
            <a:r>
              <a:t>Texto del título</a:t>
            </a:r>
          </a:p>
        </p:txBody>
      </p:sp>
      <p:sp>
        <p:nvSpPr>
          <p:cNvPr id="279" name="Picture Placeholder 2"/>
          <p:cNvSpPr>
            <a:spLocks noGrp="1"/>
          </p:cNvSpPr>
          <p:nvPr>
            <p:ph type="pic" sz="half" idx="21"/>
          </p:nvPr>
        </p:nvSpPr>
        <p:spPr>
          <a:xfrm>
            <a:off x="5698672" y="713677"/>
            <a:ext cx="5304978" cy="5430646"/>
          </a:xfrm>
          <a:prstGeom prst="rect">
            <a:avLst/>
          </a:prstGeom>
          <a:ln w="12700"/>
        </p:spPr>
        <p:txBody>
          <a:bodyPr tIns="45719" bIns="45719">
            <a:noAutofit/>
          </a:bodyPr>
          <a:lstStyle/>
          <a:p>
            <a:endParaRPr/>
          </a:p>
        </p:txBody>
      </p:sp>
      <p:sp>
        <p:nvSpPr>
          <p:cNvPr id="280" name="Right Triangle 39"/>
          <p:cNvSpPr/>
          <p:nvPr/>
        </p:nvSpPr>
        <p:spPr>
          <a:xfrm rot="13500000">
            <a:off x="-281093" y="3143304"/>
            <a:ext cx="568290" cy="56829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solidFill>
            <a:schemeClr val="accent1">
              <a:alpha val="50000"/>
            </a:schemeClr>
          </a:solidFill>
          <a:ln w="12700">
            <a:miter lim="400000"/>
          </a:ln>
        </p:spPr>
        <p:txBody>
          <a:bodyPr tIns="45720" bIns="45720" anchor="ctr"/>
          <a:lstStyle/>
          <a:p>
            <a:pPr algn="ctr"/>
            <a:endParaRPr sz="900"/>
          </a:p>
        </p:txBody>
      </p:sp>
      <p:sp>
        <p:nvSpPr>
          <p:cNvPr id="281" name="Nivel de texto 1…"/>
          <p:cNvSpPr txBox="1">
            <a:spLocks noGrp="1"/>
          </p:cNvSpPr>
          <p:nvPr>
            <p:ph type="body" sz="quarter" idx="1"/>
          </p:nvPr>
        </p:nvSpPr>
        <p:spPr>
          <a:xfrm>
            <a:off x="683587" y="3970330"/>
            <a:ext cx="4434824" cy="2173993"/>
          </a:xfrm>
          <a:prstGeom prst="rect">
            <a:avLst/>
          </a:prstGeom>
        </p:spPr>
        <p:txBody>
          <a:bodyPr/>
          <a:lstStyle>
            <a:lvl1pPr marL="0" indent="0">
              <a:buClrTx/>
              <a:buSzTx/>
              <a:buNone/>
              <a:defRPr sz="2400" i="1">
                <a:solidFill>
                  <a:srgbClr val="000000"/>
                </a:solidFill>
              </a:defRPr>
            </a:lvl1pPr>
            <a:lvl2pPr marL="0" indent="228600">
              <a:buClrTx/>
              <a:buSzTx/>
              <a:buNone/>
              <a:defRPr sz="2400" i="1">
                <a:solidFill>
                  <a:srgbClr val="000000"/>
                </a:solidFill>
              </a:defRPr>
            </a:lvl2pPr>
            <a:lvl3pPr marL="0" indent="457200">
              <a:buClrTx/>
              <a:buSzTx/>
              <a:buNone/>
              <a:defRPr sz="2400" i="1">
                <a:solidFill>
                  <a:srgbClr val="000000"/>
                </a:solidFill>
              </a:defRPr>
            </a:lvl3pPr>
            <a:lvl4pPr marL="0" indent="685800">
              <a:buClrTx/>
              <a:buSzTx/>
              <a:buNone/>
              <a:defRPr sz="2400" i="1">
                <a:solidFill>
                  <a:srgbClr val="000000"/>
                </a:solidFill>
              </a:defRPr>
            </a:lvl4pPr>
            <a:lvl5pPr marL="0" indent="914400">
              <a:buClrTx/>
              <a:buSzTx/>
              <a:buNone/>
              <a:defRPr sz="2400" i="1">
                <a:solidFill>
                  <a:srgbClr val="000000"/>
                </a:solidFill>
              </a:defRPr>
            </a:lvl5pPr>
          </a:lstStyle>
          <a:p>
            <a:r>
              <a:t>Nivel de texto 1</a:t>
            </a:r>
          </a:p>
          <a:p>
            <a:pPr lvl="1"/>
            <a:r>
              <a:t>Nivel de texto 2</a:t>
            </a:r>
          </a:p>
          <a:p>
            <a:pPr lvl="2"/>
            <a:r>
              <a:t>Nivel de texto 3</a:t>
            </a:r>
          </a:p>
          <a:p>
            <a:pPr lvl="3"/>
            <a:r>
              <a:t>Nivel de texto 4</a:t>
            </a:r>
          </a:p>
          <a:p>
            <a:pPr lvl="4"/>
            <a:r>
              <a:t>Nivel de texto 5</a:t>
            </a:r>
          </a:p>
        </p:txBody>
      </p:sp>
      <p:sp>
        <p:nvSpPr>
          <p:cNvPr id="282" name="Número de diapositiva"/>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147003159"/>
      </p:ext>
    </p:extLst>
  </p:cSld>
  <p:clrMapOvr>
    <a:masterClrMapping/>
  </p:clrMapOvr>
  <p:transition spd="med"/>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914400" y="2130436"/>
            <a:ext cx="10363200" cy="1470025"/>
          </a:xfrm>
        </p:spPr>
        <p:txBody>
          <a:bodyPr/>
          <a:lstStyle/>
          <a:p>
            <a:r>
              <a:rPr lang="es-ES"/>
              <a:t>Haga clic para modificar el estilo de título del patrón</a:t>
            </a:r>
            <a:endParaRPr lang="es-MX"/>
          </a:p>
        </p:txBody>
      </p:sp>
      <p:sp>
        <p:nvSpPr>
          <p:cNvPr id="3" name="2 Subtítulo"/>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a:t>Haga clic para modificar el estilo de subtítulo del patrón</a:t>
            </a:r>
            <a:endParaRPr lang="es-MX"/>
          </a:p>
        </p:txBody>
      </p:sp>
      <p:sp>
        <p:nvSpPr>
          <p:cNvPr id="4" name="Rectangle 4">
            <a:extLst>
              <a:ext uri="{FF2B5EF4-FFF2-40B4-BE49-F238E27FC236}">
                <a16:creationId xmlns:a16="http://schemas.microsoft.com/office/drawing/2014/main" id="{BAA136D3-AF00-5214-919C-4C32DABF779F}"/>
              </a:ext>
            </a:extLst>
          </p:cNvPr>
          <p:cNvSpPr>
            <a:spLocks noGrp="1" noChangeArrowheads="1"/>
          </p:cNvSpPr>
          <p:nvPr>
            <p:ph type="dt" sz="half" idx="10"/>
          </p:nvPr>
        </p:nvSpPr>
        <p:spPr>
          <a:ln/>
        </p:spPr>
        <p:txBody>
          <a:bodyPr/>
          <a:lstStyle>
            <a:lvl1pPr>
              <a:defRPr/>
            </a:lvl1pPr>
          </a:lstStyle>
          <a:p>
            <a:pPr>
              <a:defRPr/>
            </a:pPr>
            <a:endParaRPr lang="es-MX"/>
          </a:p>
        </p:txBody>
      </p:sp>
      <p:sp>
        <p:nvSpPr>
          <p:cNvPr id="5" name="Rectangle 5">
            <a:extLst>
              <a:ext uri="{FF2B5EF4-FFF2-40B4-BE49-F238E27FC236}">
                <a16:creationId xmlns:a16="http://schemas.microsoft.com/office/drawing/2014/main" id="{70A12DF7-4479-DD4F-A422-32228765B62C}"/>
              </a:ext>
            </a:extLst>
          </p:cNvPr>
          <p:cNvSpPr>
            <a:spLocks noGrp="1" noChangeArrowheads="1"/>
          </p:cNvSpPr>
          <p:nvPr>
            <p:ph type="ftr" sz="quarter" idx="11"/>
          </p:nvPr>
        </p:nvSpPr>
        <p:spPr>
          <a:ln/>
        </p:spPr>
        <p:txBody>
          <a:bodyPr/>
          <a:lstStyle>
            <a:lvl1pPr>
              <a:defRPr/>
            </a:lvl1pPr>
          </a:lstStyle>
          <a:p>
            <a:pPr>
              <a:defRPr/>
            </a:pPr>
            <a:endParaRPr lang="es-MX"/>
          </a:p>
        </p:txBody>
      </p:sp>
      <p:sp>
        <p:nvSpPr>
          <p:cNvPr id="6" name="Rectangle 6">
            <a:extLst>
              <a:ext uri="{FF2B5EF4-FFF2-40B4-BE49-F238E27FC236}">
                <a16:creationId xmlns:a16="http://schemas.microsoft.com/office/drawing/2014/main" id="{F48D4F86-B2FE-AADA-747A-19917FA14365}"/>
              </a:ext>
            </a:extLst>
          </p:cNvPr>
          <p:cNvSpPr>
            <a:spLocks noGrp="1" noChangeArrowheads="1"/>
          </p:cNvSpPr>
          <p:nvPr>
            <p:ph type="sldNum" sz="quarter" idx="12"/>
          </p:nvPr>
        </p:nvSpPr>
        <p:spPr>
          <a:ln/>
        </p:spPr>
        <p:txBody>
          <a:bodyPr/>
          <a:lstStyle>
            <a:lvl1pPr>
              <a:defRPr/>
            </a:lvl1pPr>
          </a:lstStyle>
          <a:p>
            <a:pPr>
              <a:defRPr/>
            </a:pPr>
            <a:fld id="{C2CCC63B-666D-466B-B66B-07CA0A01D363}" type="slidenum">
              <a:rPr lang="es-MX" altLang="es-MX"/>
              <a:pPr>
                <a:defRPr/>
              </a:pPr>
              <a:t>‹#›</a:t>
            </a:fld>
            <a:endParaRPr lang="es-MX" altLang="es-MX"/>
          </a:p>
        </p:txBody>
      </p:sp>
    </p:spTree>
    <p:extLst>
      <p:ext uri="{BB962C8B-B14F-4D97-AF65-F5344CB8AC3E}">
        <p14:creationId xmlns:p14="http://schemas.microsoft.com/office/powerpoint/2010/main" val="189075246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Rectangle 4">
            <a:extLst>
              <a:ext uri="{FF2B5EF4-FFF2-40B4-BE49-F238E27FC236}">
                <a16:creationId xmlns:a16="http://schemas.microsoft.com/office/drawing/2014/main" id="{2425D6C3-D656-B735-47D0-178C3BA508F3}"/>
              </a:ext>
            </a:extLst>
          </p:cNvPr>
          <p:cNvSpPr>
            <a:spLocks noGrp="1" noChangeArrowheads="1"/>
          </p:cNvSpPr>
          <p:nvPr>
            <p:ph type="dt" sz="half" idx="10"/>
          </p:nvPr>
        </p:nvSpPr>
        <p:spPr>
          <a:ln/>
        </p:spPr>
        <p:txBody>
          <a:bodyPr/>
          <a:lstStyle>
            <a:lvl1pPr>
              <a:defRPr/>
            </a:lvl1pPr>
          </a:lstStyle>
          <a:p>
            <a:pPr>
              <a:defRPr/>
            </a:pPr>
            <a:endParaRPr lang="es-MX"/>
          </a:p>
        </p:txBody>
      </p:sp>
      <p:sp>
        <p:nvSpPr>
          <p:cNvPr id="5" name="Rectangle 5">
            <a:extLst>
              <a:ext uri="{FF2B5EF4-FFF2-40B4-BE49-F238E27FC236}">
                <a16:creationId xmlns:a16="http://schemas.microsoft.com/office/drawing/2014/main" id="{F887D877-F878-F1BE-B5D7-E11152AD06A4}"/>
              </a:ext>
            </a:extLst>
          </p:cNvPr>
          <p:cNvSpPr>
            <a:spLocks noGrp="1" noChangeArrowheads="1"/>
          </p:cNvSpPr>
          <p:nvPr>
            <p:ph type="ftr" sz="quarter" idx="11"/>
          </p:nvPr>
        </p:nvSpPr>
        <p:spPr>
          <a:ln/>
        </p:spPr>
        <p:txBody>
          <a:bodyPr/>
          <a:lstStyle>
            <a:lvl1pPr>
              <a:defRPr/>
            </a:lvl1pPr>
          </a:lstStyle>
          <a:p>
            <a:pPr>
              <a:defRPr/>
            </a:pPr>
            <a:endParaRPr lang="es-MX"/>
          </a:p>
        </p:txBody>
      </p:sp>
      <p:sp>
        <p:nvSpPr>
          <p:cNvPr id="6" name="Rectangle 6">
            <a:extLst>
              <a:ext uri="{FF2B5EF4-FFF2-40B4-BE49-F238E27FC236}">
                <a16:creationId xmlns:a16="http://schemas.microsoft.com/office/drawing/2014/main" id="{BE1F59AA-EF84-D861-9072-F1E2D67CFB1B}"/>
              </a:ext>
            </a:extLst>
          </p:cNvPr>
          <p:cNvSpPr>
            <a:spLocks noGrp="1" noChangeArrowheads="1"/>
          </p:cNvSpPr>
          <p:nvPr>
            <p:ph type="sldNum" sz="quarter" idx="12"/>
          </p:nvPr>
        </p:nvSpPr>
        <p:spPr>
          <a:ln/>
        </p:spPr>
        <p:txBody>
          <a:bodyPr/>
          <a:lstStyle>
            <a:lvl1pPr>
              <a:defRPr/>
            </a:lvl1pPr>
          </a:lstStyle>
          <a:p>
            <a:pPr>
              <a:defRPr/>
            </a:pPr>
            <a:fld id="{DA4BE88D-F186-457B-AAA6-0BFD03F4E890}" type="slidenum">
              <a:rPr lang="es-MX" altLang="es-MX"/>
              <a:pPr>
                <a:defRPr/>
              </a:pPr>
              <a:t>‹#›</a:t>
            </a:fld>
            <a:endParaRPr lang="es-MX" altLang="es-MX"/>
          </a:p>
        </p:txBody>
      </p:sp>
    </p:spTree>
    <p:extLst>
      <p:ext uri="{BB962C8B-B14F-4D97-AF65-F5344CB8AC3E}">
        <p14:creationId xmlns:p14="http://schemas.microsoft.com/office/powerpoint/2010/main" val="368402062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963084" y="4406911"/>
            <a:ext cx="10363200" cy="1362075"/>
          </a:xfrm>
        </p:spPr>
        <p:txBody>
          <a:bodyPr anchor="t"/>
          <a:lstStyle>
            <a:lvl1pPr algn="l">
              <a:defRPr sz="4000" b="1" cap="all"/>
            </a:lvl1pPr>
          </a:lstStyle>
          <a:p>
            <a:r>
              <a:rPr lang="es-ES"/>
              <a:t>Haga clic para modificar el estilo de título del patrón</a:t>
            </a:r>
            <a:endParaRPr lang="es-MX"/>
          </a:p>
        </p:txBody>
      </p:sp>
      <p:sp>
        <p:nvSpPr>
          <p:cNvPr id="3" name="2 Marcador de texto"/>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a:t>Haga clic para modificar el estilo de texto del patrón</a:t>
            </a:r>
          </a:p>
        </p:txBody>
      </p:sp>
      <p:sp>
        <p:nvSpPr>
          <p:cNvPr id="4" name="Rectangle 4">
            <a:extLst>
              <a:ext uri="{FF2B5EF4-FFF2-40B4-BE49-F238E27FC236}">
                <a16:creationId xmlns:a16="http://schemas.microsoft.com/office/drawing/2014/main" id="{7547A2DC-0968-B358-FAE3-95900EE900B6}"/>
              </a:ext>
            </a:extLst>
          </p:cNvPr>
          <p:cNvSpPr>
            <a:spLocks noGrp="1" noChangeArrowheads="1"/>
          </p:cNvSpPr>
          <p:nvPr>
            <p:ph type="dt" sz="half" idx="10"/>
          </p:nvPr>
        </p:nvSpPr>
        <p:spPr>
          <a:ln/>
        </p:spPr>
        <p:txBody>
          <a:bodyPr/>
          <a:lstStyle>
            <a:lvl1pPr>
              <a:defRPr/>
            </a:lvl1pPr>
          </a:lstStyle>
          <a:p>
            <a:pPr>
              <a:defRPr/>
            </a:pPr>
            <a:endParaRPr lang="es-MX"/>
          </a:p>
        </p:txBody>
      </p:sp>
      <p:sp>
        <p:nvSpPr>
          <p:cNvPr id="5" name="Rectangle 5">
            <a:extLst>
              <a:ext uri="{FF2B5EF4-FFF2-40B4-BE49-F238E27FC236}">
                <a16:creationId xmlns:a16="http://schemas.microsoft.com/office/drawing/2014/main" id="{8AE28C5E-F906-496D-5E52-2682477B537A}"/>
              </a:ext>
            </a:extLst>
          </p:cNvPr>
          <p:cNvSpPr>
            <a:spLocks noGrp="1" noChangeArrowheads="1"/>
          </p:cNvSpPr>
          <p:nvPr>
            <p:ph type="ftr" sz="quarter" idx="11"/>
          </p:nvPr>
        </p:nvSpPr>
        <p:spPr>
          <a:ln/>
        </p:spPr>
        <p:txBody>
          <a:bodyPr/>
          <a:lstStyle>
            <a:lvl1pPr>
              <a:defRPr/>
            </a:lvl1pPr>
          </a:lstStyle>
          <a:p>
            <a:pPr>
              <a:defRPr/>
            </a:pPr>
            <a:endParaRPr lang="es-MX"/>
          </a:p>
        </p:txBody>
      </p:sp>
      <p:sp>
        <p:nvSpPr>
          <p:cNvPr id="6" name="Rectangle 6">
            <a:extLst>
              <a:ext uri="{FF2B5EF4-FFF2-40B4-BE49-F238E27FC236}">
                <a16:creationId xmlns:a16="http://schemas.microsoft.com/office/drawing/2014/main" id="{BA35A08D-4BC3-048F-9497-8B223B6491F5}"/>
              </a:ext>
            </a:extLst>
          </p:cNvPr>
          <p:cNvSpPr>
            <a:spLocks noGrp="1" noChangeArrowheads="1"/>
          </p:cNvSpPr>
          <p:nvPr>
            <p:ph type="sldNum" sz="quarter" idx="12"/>
          </p:nvPr>
        </p:nvSpPr>
        <p:spPr>
          <a:ln/>
        </p:spPr>
        <p:txBody>
          <a:bodyPr/>
          <a:lstStyle>
            <a:lvl1pPr>
              <a:defRPr/>
            </a:lvl1pPr>
          </a:lstStyle>
          <a:p>
            <a:pPr>
              <a:defRPr/>
            </a:pPr>
            <a:fld id="{307137A1-E7A3-4BD3-A645-9B254C4B1B17}" type="slidenum">
              <a:rPr lang="es-MX" altLang="es-MX"/>
              <a:pPr>
                <a:defRPr/>
              </a:pPr>
              <a:t>‹#›</a:t>
            </a:fld>
            <a:endParaRPr lang="es-MX" altLang="es-MX"/>
          </a:p>
        </p:txBody>
      </p:sp>
    </p:spTree>
    <p:extLst>
      <p:ext uri="{BB962C8B-B14F-4D97-AF65-F5344CB8AC3E}">
        <p14:creationId xmlns:p14="http://schemas.microsoft.com/office/powerpoint/2010/main" val="33179944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44E6E2C-28AA-6A02-E91A-E90F936A8E8F}"/>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DF2E041F-A970-6621-1532-75FE9EBA8A1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B8F470C2-C4C6-BEC7-4F9C-29D0332111C6}"/>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a:extLst>
              <a:ext uri="{FF2B5EF4-FFF2-40B4-BE49-F238E27FC236}">
                <a16:creationId xmlns:a16="http://schemas.microsoft.com/office/drawing/2014/main" id="{30AD8CD4-6993-FB7E-1505-C0C9B6BDBD3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CA6B70E0-2C1E-E007-CA0C-5B938F179E8D}"/>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a:extLst>
              <a:ext uri="{FF2B5EF4-FFF2-40B4-BE49-F238E27FC236}">
                <a16:creationId xmlns:a16="http://schemas.microsoft.com/office/drawing/2014/main" id="{CBB67EA9-F9FF-1CC2-CFA5-70E7B9D52D9F}"/>
              </a:ext>
            </a:extLst>
          </p:cNvPr>
          <p:cNvSpPr>
            <a:spLocks noGrp="1"/>
          </p:cNvSpPr>
          <p:nvPr>
            <p:ph type="dt" sz="half" idx="10"/>
          </p:nvPr>
        </p:nvSpPr>
        <p:spPr/>
        <p:txBody>
          <a:bodyPr/>
          <a:lstStyle/>
          <a:p>
            <a:fld id="{7DF1E751-CE41-4DAA-9220-B901997F4EF2}" type="datetimeFigureOut">
              <a:rPr lang="es-MX" smtClean="0"/>
              <a:t>05/03/2023</a:t>
            </a:fld>
            <a:endParaRPr lang="es-MX"/>
          </a:p>
        </p:txBody>
      </p:sp>
      <p:sp>
        <p:nvSpPr>
          <p:cNvPr id="8" name="Marcador de pie de página 7">
            <a:extLst>
              <a:ext uri="{FF2B5EF4-FFF2-40B4-BE49-F238E27FC236}">
                <a16:creationId xmlns:a16="http://schemas.microsoft.com/office/drawing/2014/main" id="{DDB05E31-C1CA-C3D9-0576-F4487CC140A6}"/>
              </a:ext>
            </a:extLst>
          </p:cNvPr>
          <p:cNvSpPr>
            <a:spLocks noGrp="1"/>
          </p:cNvSpPr>
          <p:nvPr>
            <p:ph type="ftr" sz="quarter" idx="11"/>
          </p:nvPr>
        </p:nvSpPr>
        <p:spPr/>
        <p:txBody>
          <a:bodyPr/>
          <a:lstStyle/>
          <a:p>
            <a:endParaRPr lang="es-MX"/>
          </a:p>
        </p:txBody>
      </p:sp>
      <p:sp>
        <p:nvSpPr>
          <p:cNvPr id="9" name="Marcador de número de diapositiva 8">
            <a:extLst>
              <a:ext uri="{FF2B5EF4-FFF2-40B4-BE49-F238E27FC236}">
                <a16:creationId xmlns:a16="http://schemas.microsoft.com/office/drawing/2014/main" id="{1A07E979-147B-A0E3-648F-434B97FF9887}"/>
              </a:ext>
            </a:extLst>
          </p:cNvPr>
          <p:cNvSpPr>
            <a:spLocks noGrp="1"/>
          </p:cNvSpPr>
          <p:nvPr>
            <p:ph type="sldNum" sz="quarter" idx="12"/>
          </p:nvPr>
        </p:nvSpPr>
        <p:spPr/>
        <p:txBody>
          <a:bodyPr/>
          <a:lstStyle/>
          <a:p>
            <a:fld id="{84971B86-EEE3-4C56-B993-527A6706CF58}" type="slidenum">
              <a:rPr lang="es-MX" smtClean="0"/>
              <a:t>‹#›</a:t>
            </a:fld>
            <a:endParaRPr lang="es-MX"/>
          </a:p>
        </p:txBody>
      </p:sp>
    </p:spTree>
    <p:extLst>
      <p:ext uri="{BB962C8B-B14F-4D97-AF65-F5344CB8AC3E}">
        <p14:creationId xmlns:p14="http://schemas.microsoft.com/office/powerpoint/2010/main" val="5679917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sz="half" idx="1"/>
          </p:nvPr>
        </p:nvSpPr>
        <p:spPr>
          <a:xfrm>
            <a:off x="609600" y="160020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6197600" y="160020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Rectangle 4">
            <a:extLst>
              <a:ext uri="{FF2B5EF4-FFF2-40B4-BE49-F238E27FC236}">
                <a16:creationId xmlns:a16="http://schemas.microsoft.com/office/drawing/2014/main" id="{B19034C2-A628-8B8A-A599-17990DCDE907}"/>
              </a:ext>
            </a:extLst>
          </p:cNvPr>
          <p:cNvSpPr>
            <a:spLocks noGrp="1" noChangeArrowheads="1"/>
          </p:cNvSpPr>
          <p:nvPr>
            <p:ph type="dt" sz="half" idx="10"/>
          </p:nvPr>
        </p:nvSpPr>
        <p:spPr>
          <a:ln/>
        </p:spPr>
        <p:txBody>
          <a:bodyPr/>
          <a:lstStyle>
            <a:lvl1pPr>
              <a:defRPr/>
            </a:lvl1pPr>
          </a:lstStyle>
          <a:p>
            <a:pPr>
              <a:defRPr/>
            </a:pPr>
            <a:endParaRPr lang="es-MX"/>
          </a:p>
        </p:txBody>
      </p:sp>
      <p:sp>
        <p:nvSpPr>
          <p:cNvPr id="6" name="Rectangle 5">
            <a:extLst>
              <a:ext uri="{FF2B5EF4-FFF2-40B4-BE49-F238E27FC236}">
                <a16:creationId xmlns:a16="http://schemas.microsoft.com/office/drawing/2014/main" id="{B6A0B598-E274-2E55-7761-51A01C0138DC}"/>
              </a:ext>
            </a:extLst>
          </p:cNvPr>
          <p:cNvSpPr>
            <a:spLocks noGrp="1" noChangeArrowheads="1"/>
          </p:cNvSpPr>
          <p:nvPr>
            <p:ph type="ftr" sz="quarter" idx="11"/>
          </p:nvPr>
        </p:nvSpPr>
        <p:spPr>
          <a:ln/>
        </p:spPr>
        <p:txBody>
          <a:bodyPr/>
          <a:lstStyle>
            <a:lvl1pPr>
              <a:defRPr/>
            </a:lvl1pPr>
          </a:lstStyle>
          <a:p>
            <a:pPr>
              <a:defRPr/>
            </a:pPr>
            <a:endParaRPr lang="es-MX"/>
          </a:p>
        </p:txBody>
      </p:sp>
      <p:sp>
        <p:nvSpPr>
          <p:cNvPr id="7" name="Rectangle 6">
            <a:extLst>
              <a:ext uri="{FF2B5EF4-FFF2-40B4-BE49-F238E27FC236}">
                <a16:creationId xmlns:a16="http://schemas.microsoft.com/office/drawing/2014/main" id="{E4281455-68F2-00C9-D7AE-AC5D613B42B9}"/>
              </a:ext>
            </a:extLst>
          </p:cNvPr>
          <p:cNvSpPr>
            <a:spLocks noGrp="1" noChangeArrowheads="1"/>
          </p:cNvSpPr>
          <p:nvPr>
            <p:ph type="sldNum" sz="quarter" idx="12"/>
          </p:nvPr>
        </p:nvSpPr>
        <p:spPr>
          <a:ln/>
        </p:spPr>
        <p:txBody>
          <a:bodyPr/>
          <a:lstStyle>
            <a:lvl1pPr>
              <a:defRPr/>
            </a:lvl1pPr>
          </a:lstStyle>
          <a:p>
            <a:pPr>
              <a:defRPr/>
            </a:pPr>
            <a:fld id="{EAD4BEC5-9AD1-4A6C-82E5-FF0E79D272CB}" type="slidenum">
              <a:rPr lang="es-MX" altLang="es-MX"/>
              <a:pPr>
                <a:defRPr/>
              </a:pPr>
              <a:t>‹#›</a:t>
            </a:fld>
            <a:endParaRPr lang="es-MX" altLang="es-MX"/>
          </a:p>
        </p:txBody>
      </p:sp>
    </p:spTree>
    <p:extLst>
      <p:ext uri="{BB962C8B-B14F-4D97-AF65-F5344CB8AC3E}">
        <p14:creationId xmlns:p14="http://schemas.microsoft.com/office/powerpoint/2010/main" val="85154749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MX"/>
          </a:p>
        </p:txBody>
      </p:sp>
      <p:sp>
        <p:nvSpPr>
          <p:cNvPr id="3" name="2 Marcador de texto"/>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texto"/>
          <p:cNvSpPr>
            <a:spLocks noGrp="1"/>
          </p:cNvSpPr>
          <p:nvPr>
            <p:ph type="body" sz="quarter" idx="3"/>
          </p:nvPr>
        </p:nvSpPr>
        <p:spPr>
          <a:xfrm>
            <a:off x="6193374"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6193374"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Rectangle 4">
            <a:extLst>
              <a:ext uri="{FF2B5EF4-FFF2-40B4-BE49-F238E27FC236}">
                <a16:creationId xmlns:a16="http://schemas.microsoft.com/office/drawing/2014/main" id="{ED71D0F0-AD13-2726-CF9C-48891675D607}"/>
              </a:ext>
            </a:extLst>
          </p:cNvPr>
          <p:cNvSpPr>
            <a:spLocks noGrp="1" noChangeArrowheads="1"/>
          </p:cNvSpPr>
          <p:nvPr>
            <p:ph type="dt" sz="half" idx="10"/>
          </p:nvPr>
        </p:nvSpPr>
        <p:spPr>
          <a:ln/>
        </p:spPr>
        <p:txBody>
          <a:bodyPr/>
          <a:lstStyle>
            <a:lvl1pPr>
              <a:defRPr/>
            </a:lvl1pPr>
          </a:lstStyle>
          <a:p>
            <a:pPr>
              <a:defRPr/>
            </a:pPr>
            <a:endParaRPr lang="es-MX"/>
          </a:p>
        </p:txBody>
      </p:sp>
      <p:sp>
        <p:nvSpPr>
          <p:cNvPr id="8" name="Rectangle 5">
            <a:extLst>
              <a:ext uri="{FF2B5EF4-FFF2-40B4-BE49-F238E27FC236}">
                <a16:creationId xmlns:a16="http://schemas.microsoft.com/office/drawing/2014/main" id="{D0F71506-0B6F-A10F-B961-3FD31409B586}"/>
              </a:ext>
            </a:extLst>
          </p:cNvPr>
          <p:cNvSpPr>
            <a:spLocks noGrp="1" noChangeArrowheads="1"/>
          </p:cNvSpPr>
          <p:nvPr>
            <p:ph type="ftr" sz="quarter" idx="11"/>
          </p:nvPr>
        </p:nvSpPr>
        <p:spPr>
          <a:ln/>
        </p:spPr>
        <p:txBody>
          <a:bodyPr/>
          <a:lstStyle>
            <a:lvl1pPr>
              <a:defRPr/>
            </a:lvl1pPr>
          </a:lstStyle>
          <a:p>
            <a:pPr>
              <a:defRPr/>
            </a:pPr>
            <a:endParaRPr lang="es-MX"/>
          </a:p>
        </p:txBody>
      </p:sp>
      <p:sp>
        <p:nvSpPr>
          <p:cNvPr id="9" name="Rectangle 6">
            <a:extLst>
              <a:ext uri="{FF2B5EF4-FFF2-40B4-BE49-F238E27FC236}">
                <a16:creationId xmlns:a16="http://schemas.microsoft.com/office/drawing/2014/main" id="{ED4BE078-53C9-CA07-6BBD-A59094112A28}"/>
              </a:ext>
            </a:extLst>
          </p:cNvPr>
          <p:cNvSpPr>
            <a:spLocks noGrp="1" noChangeArrowheads="1"/>
          </p:cNvSpPr>
          <p:nvPr>
            <p:ph type="sldNum" sz="quarter" idx="12"/>
          </p:nvPr>
        </p:nvSpPr>
        <p:spPr>
          <a:ln/>
        </p:spPr>
        <p:txBody>
          <a:bodyPr/>
          <a:lstStyle>
            <a:lvl1pPr>
              <a:defRPr/>
            </a:lvl1pPr>
          </a:lstStyle>
          <a:p>
            <a:pPr>
              <a:defRPr/>
            </a:pPr>
            <a:fld id="{A08B095C-D00D-42C1-9EAB-66DC290833BC}" type="slidenum">
              <a:rPr lang="es-MX" altLang="es-MX"/>
              <a:pPr>
                <a:defRPr/>
              </a:pPr>
              <a:t>‹#›</a:t>
            </a:fld>
            <a:endParaRPr lang="es-MX" altLang="es-MX"/>
          </a:p>
        </p:txBody>
      </p:sp>
    </p:spTree>
    <p:extLst>
      <p:ext uri="{BB962C8B-B14F-4D97-AF65-F5344CB8AC3E}">
        <p14:creationId xmlns:p14="http://schemas.microsoft.com/office/powerpoint/2010/main" val="82170694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Rectangle 4">
            <a:extLst>
              <a:ext uri="{FF2B5EF4-FFF2-40B4-BE49-F238E27FC236}">
                <a16:creationId xmlns:a16="http://schemas.microsoft.com/office/drawing/2014/main" id="{C3DF610C-50FB-E514-C9DE-ECE50FA97553}"/>
              </a:ext>
            </a:extLst>
          </p:cNvPr>
          <p:cNvSpPr>
            <a:spLocks noGrp="1" noChangeArrowheads="1"/>
          </p:cNvSpPr>
          <p:nvPr>
            <p:ph type="dt" sz="half" idx="10"/>
          </p:nvPr>
        </p:nvSpPr>
        <p:spPr>
          <a:ln/>
        </p:spPr>
        <p:txBody>
          <a:bodyPr/>
          <a:lstStyle>
            <a:lvl1pPr>
              <a:defRPr/>
            </a:lvl1pPr>
          </a:lstStyle>
          <a:p>
            <a:pPr>
              <a:defRPr/>
            </a:pPr>
            <a:endParaRPr lang="es-MX"/>
          </a:p>
        </p:txBody>
      </p:sp>
      <p:sp>
        <p:nvSpPr>
          <p:cNvPr id="4" name="Rectangle 5">
            <a:extLst>
              <a:ext uri="{FF2B5EF4-FFF2-40B4-BE49-F238E27FC236}">
                <a16:creationId xmlns:a16="http://schemas.microsoft.com/office/drawing/2014/main" id="{364EDFFA-97F7-A69C-CD21-22515C25E78D}"/>
              </a:ext>
            </a:extLst>
          </p:cNvPr>
          <p:cNvSpPr>
            <a:spLocks noGrp="1" noChangeArrowheads="1"/>
          </p:cNvSpPr>
          <p:nvPr>
            <p:ph type="ftr" sz="quarter" idx="11"/>
          </p:nvPr>
        </p:nvSpPr>
        <p:spPr>
          <a:ln/>
        </p:spPr>
        <p:txBody>
          <a:bodyPr/>
          <a:lstStyle>
            <a:lvl1pPr>
              <a:defRPr/>
            </a:lvl1pPr>
          </a:lstStyle>
          <a:p>
            <a:pPr>
              <a:defRPr/>
            </a:pPr>
            <a:endParaRPr lang="es-MX"/>
          </a:p>
        </p:txBody>
      </p:sp>
      <p:sp>
        <p:nvSpPr>
          <p:cNvPr id="5" name="Rectangle 6">
            <a:extLst>
              <a:ext uri="{FF2B5EF4-FFF2-40B4-BE49-F238E27FC236}">
                <a16:creationId xmlns:a16="http://schemas.microsoft.com/office/drawing/2014/main" id="{200D9A2B-FBE4-052B-B176-78A46C36E228}"/>
              </a:ext>
            </a:extLst>
          </p:cNvPr>
          <p:cNvSpPr>
            <a:spLocks noGrp="1" noChangeArrowheads="1"/>
          </p:cNvSpPr>
          <p:nvPr>
            <p:ph type="sldNum" sz="quarter" idx="12"/>
          </p:nvPr>
        </p:nvSpPr>
        <p:spPr>
          <a:ln/>
        </p:spPr>
        <p:txBody>
          <a:bodyPr/>
          <a:lstStyle>
            <a:lvl1pPr>
              <a:defRPr/>
            </a:lvl1pPr>
          </a:lstStyle>
          <a:p>
            <a:pPr>
              <a:defRPr/>
            </a:pPr>
            <a:fld id="{1E1AA599-ED06-4AA0-A437-87D082EFF139}" type="slidenum">
              <a:rPr lang="es-MX" altLang="es-MX"/>
              <a:pPr>
                <a:defRPr/>
              </a:pPr>
              <a:t>‹#›</a:t>
            </a:fld>
            <a:endParaRPr lang="es-MX" altLang="es-MX"/>
          </a:p>
        </p:txBody>
      </p:sp>
    </p:spTree>
    <p:extLst>
      <p:ext uri="{BB962C8B-B14F-4D97-AF65-F5344CB8AC3E}">
        <p14:creationId xmlns:p14="http://schemas.microsoft.com/office/powerpoint/2010/main" val="92081315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15EBB791-8D28-7E35-6F7C-1A13D2187713}"/>
              </a:ext>
            </a:extLst>
          </p:cNvPr>
          <p:cNvSpPr>
            <a:spLocks noGrp="1" noChangeArrowheads="1"/>
          </p:cNvSpPr>
          <p:nvPr>
            <p:ph type="dt" sz="half" idx="10"/>
          </p:nvPr>
        </p:nvSpPr>
        <p:spPr>
          <a:ln/>
        </p:spPr>
        <p:txBody>
          <a:bodyPr/>
          <a:lstStyle>
            <a:lvl1pPr>
              <a:defRPr/>
            </a:lvl1pPr>
          </a:lstStyle>
          <a:p>
            <a:pPr>
              <a:defRPr/>
            </a:pPr>
            <a:endParaRPr lang="es-MX"/>
          </a:p>
        </p:txBody>
      </p:sp>
      <p:sp>
        <p:nvSpPr>
          <p:cNvPr id="3" name="Rectangle 5">
            <a:extLst>
              <a:ext uri="{FF2B5EF4-FFF2-40B4-BE49-F238E27FC236}">
                <a16:creationId xmlns:a16="http://schemas.microsoft.com/office/drawing/2014/main" id="{960BD231-A875-4F7B-7377-03B24C7E537D}"/>
              </a:ext>
            </a:extLst>
          </p:cNvPr>
          <p:cNvSpPr>
            <a:spLocks noGrp="1" noChangeArrowheads="1"/>
          </p:cNvSpPr>
          <p:nvPr>
            <p:ph type="ftr" sz="quarter" idx="11"/>
          </p:nvPr>
        </p:nvSpPr>
        <p:spPr>
          <a:ln/>
        </p:spPr>
        <p:txBody>
          <a:bodyPr/>
          <a:lstStyle>
            <a:lvl1pPr>
              <a:defRPr/>
            </a:lvl1pPr>
          </a:lstStyle>
          <a:p>
            <a:pPr>
              <a:defRPr/>
            </a:pPr>
            <a:endParaRPr lang="es-MX"/>
          </a:p>
        </p:txBody>
      </p:sp>
      <p:sp>
        <p:nvSpPr>
          <p:cNvPr id="4" name="Rectangle 6">
            <a:extLst>
              <a:ext uri="{FF2B5EF4-FFF2-40B4-BE49-F238E27FC236}">
                <a16:creationId xmlns:a16="http://schemas.microsoft.com/office/drawing/2014/main" id="{E3B8F4C9-D0FD-1BF1-F7B3-75594D2A49E7}"/>
              </a:ext>
            </a:extLst>
          </p:cNvPr>
          <p:cNvSpPr>
            <a:spLocks noGrp="1" noChangeArrowheads="1"/>
          </p:cNvSpPr>
          <p:nvPr>
            <p:ph type="sldNum" sz="quarter" idx="12"/>
          </p:nvPr>
        </p:nvSpPr>
        <p:spPr>
          <a:ln/>
        </p:spPr>
        <p:txBody>
          <a:bodyPr/>
          <a:lstStyle>
            <a:lvl1pPr>
              <a:defRPr/>
            </a:lvl1pPr>
          </a:lstStyle>
          <a:p>
            <a:pPr>
              <a:defRPr/>
            </a:pPr>
            <a:fld id="{070E3226-19C3-42EA-AB91-288E52270CDE}" type="slidenum">
              <a:rPr lang="es-MX" altLang="es-MX"/>
              <a:pPr>
                <a:defRPr/>
              </a:pPr>
              <a:t>‹#›</a:t>
            </a:fld>
            <a:endParaRPr lang="es-MX" altLang="es-MX"/>
          </a:p>
        </p:txBody>
      </p:sp>
    </p:spTree>
    <p:extLst>
      <p:ext uri="{BB962C8B-B14F-4D97-AF65-F5344CB8AC3E}">
        <p14:creationId xmlns:p14="http://schemas.microsoft.com/office/powerpoint/2010/main" val="1500493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3" y="273050"/>
            <a:ext cx="4011084" cy="1162050"/>
          </a:xfrm>
        </p:spPr>
        <p:txBody>
          <a:bodyPr anchor="b"/>
          <a:lstStyle>
            <a:lvl1pPr algn="l">
              <a:defRPr sz="2000" b="1"/>
            </a:lvl1pPr>
          </a:lstStyle>
          <a:p>
            <a:r>
              <a:rPr lang="es-ES"/>
              <a:t>Haga clic para modificar el estilo de título del patrón</a:t>
            </a:r>
            <a:endParaRPr lang="es-MX"/>
          </a:p>
        </p:txBody>
      </p:sp>
      <p:sp>
        <p:nvSpPr>
          <p:cNvPr id="3" name="2 Marcador de contenido"/>
          <p:cNvSpPr>
            <a:spLocks noGrp="1"/>
          </p:cNvSpPr>
          <p:nvPr>
            <p:ph idx="1"/>
          </p:nvPr>
        </p:nvSpPr>
        <p:spPr>
          <a:xfrm>
            <a:off x="4766733" y="27306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texto"/>
          <p:cNvSpPr>
            <a:spLocks noGrp="1"/>
          </p:cNvSpPr>
          <p:nvPr>
            <p:ph type="body" sz="half" idx="2"/>
          </p:nvPr>
        </p:nvSpPr>
        <p:spPr>
          <a:xfrm>
            <a:off x="609603"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Rectangle 4">
            <a:extLst>
              <a:ext uri="{FF2B5EF4-FFF2-40B4-BE49-F238E27FC236}">
                <a16:creationId xmlns:a16="http://schemas.microsoft.com/office/drawing/2014/main" id="{EB473AAA-90E4-3320-6BF9-FC378D43A90A}"/>
              </a:ext>
            </a:extLst>
          </p:cNvPr>
          <p:cNvSpPr>
            <a:spLocks noGrp="1" noChangeArrowheads="1"/>
          </p:cNvSpPr>
          <p:nvPr>
            <p:ph type="dt" sz="half" idx="10"/>
          </p:nvPr>
        </p:nvSpPr>
        <p:spPr>
          <a:ln/>
        </p:spPr>
        <p:txBody>
          <a:bodyPr/>
          <a:lstStyle>
            <a:lvl1pPr>
              <a:defRPr/>
            </a:lvl1pPr>
          </a:lstStyle>
          <a:p>
            <a:pPr>
              <a:defRPr/>
            </a:pPr>
            <a:endParaRPr lang="es-MX"/>
          </a:p>
        </p:txBody>
      </p:sp>
      <p:sp>
        <p:nvSpPr>
          <p:cNvPr id="6" name="Rectangle 5">
            <a:extLst>
              <a:ext uri="{FF2B5EF4-FFF2-40B4-BE49-F238E27FC236}">
                <a16:creationId xmlns:a16="http://schemas.microsoft.com/office/drawing/2014/main" id="{C140B6FC-F6F3-05A0-8D6A-21F20EAF5FC0}"/>
              </a:ext>
            </a:extLst>
          </p:cNvPr>
          <p:cNvSpPr>
            <a:spLocks noGrp="1" noChangeArrowheads="1"/>
          </p:cNvSpPr>
          <p:nvPr>
            <p:ph type="ftr" sz="quarter" idx="11"/>
          </p:nvPr>
        </p:nvSpPr>
        <p:spPr>
          <a:ln/>
        </p:spPr>
        <p:txBody>
          <a:bodyPr/>
          <a:lstStyle>
            <a:lvl1pPr>
              <a:defRPr/>
            </a:lvl1pPr>
          </a:lstStyle>
          <a:p>
            <a:pPr>
              <a:defRPr/>
            </a:pPr>
            <a:endParaRPr lang="es-MX"/>
          </a:p>
        </p:txBody>
      </p:sp>
      <p:sp>
        <p:nvSpPr>
          <p:cNvPr id="7" name="Rectangle 6">
            <a:extLst>
              <a:ext uri="{FF2B5EF4-FFF2-40B4-BE49-F238E27FC236}">
                <a16:creationId xmlns:a16="http://schemas.microsoft.com/office/drawing/2014/main" id="{1366FA02-4A16-D184-A9B5-08835CD148D6}"/>
              </a:ext>
            </a:extLst>
          </p:cNvPr>
          <p:cNvSpPr>
            <a:spLocks noGrp="1" noChangeArrowheads="1"/>
          </p:cNvSpPr>
          <p:nvPr>
            <p:ph type="sldNum" sz="quarter" idx="12"/>
          </p:nvPr>
        </p:nvSpPr>
        <p:spPr>
          <a:ln/>
        </p:spPr>
        <p:txBody>
          <a:bodyPr/>
          <a:lstStyle>
            <a:lvl1pPr>
              <a:defRPr/>
            </a:lvl1pPr>
          </a:lstStyle>
          <a:p>
            <a:pPr>
              <a:defRPr/>
            </a:pPr>
            <a:fld id="{6F9B135C-486C-4F7C-924A-618973299B3E}" type="slidenum">
              <a:rPr lang="es-MX" altLang="es-MX"/>
              <a:pPr>
                <a:defRPr/>
              </a:pPr>
              <a:t>‹#›</a:t>
            </a:fld>
            <a:endParaRPr lang="es-MX" altLang="es-MX"/>
          </a:p>
        </p:txBody>
      </p:sp>
    </p:spTree>
    <p:extLst>
      <p:ext uri="{BB962C8B-B14F-4D97-AF65-F5344CB8AC3E}">
        <p14:creationId xmlns:p14="http://schemas.microsoft.com/office/powerpoint/2010/main" val="335640235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389717" y="4800600"/>
            <a:ext cx="7315200" cy="566738"/>
          </a:xfrm>
        </p:spPr>
        <p:txBody>
          <a:bodyPr anchor="b"/>
          <a:lstStyle>
            <a:lvl1pPr algn="l">
              <a:defRPr sz="2000" b="1"/>
            </a:lvl1pPr>
          </a:lstStyle>
          <a:p>
            <a:r>
              <a:rPr lang="es-ES"/>
              <a:t>Haga clic para modificar el estilo de título del patrón</a:t>
            </a:r>
            <a:endParaRPr lang="es-MX"/>
          </a:p>
        </p:txBody>
      </p:sp>
      <p:sp>
        <p:nvSpPr>
          <p:cNvPr id="3" name="2 Marcador de posición de imagen"/>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a:p>
        </p:txBody>
      </p:sp>
      <p:sp>
        <p:nvSpPr>
          <p:cNvPr id="4" name="3 Marcador de texto"/>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Rectangle 4">
            <a:extLst>
              <a:ext uri="{FF2B5EF4-FFF2-40B4-BE49-F238E27FC236}">
                <a16:creationId xmlns:a16="http://schemas.microsoft.com/office/drawing/2014/main" id="{C0580220-9FB4-713D-CF08-9DB296EF1837}"/>
              </a:ext>
            </a:extLst>
          </p:cNvPr>
          <p:cNvSpPr>
            <a:spLocks noGrp="1" noChangeArrowheads="1"/>
          </p:cNvSpPr>
          <p:nvPr>
            <p:ph type="dt" sz="half" idx="10"/>
          </p:nvPr>
        </p:nvSpPr>
        <p:spPr>
          <a:ln/>
        </p:spPr>
        <p:txBody>
          <a:bodyPr/>
          <a:lstStyle>
            <a:lvl1pPr>
              <a:defRPr/>
            </a:lvl1pPr>
          </a:lstStyle>
          <a:p>
            <a:pPr>
              <a:defRPr/>
            </a:pPr>
            <a:endParaRPr lang="es-MX"/>
          </a:p>
        </p:txBody>
      </p:sp>
      <p:sp>
        <p:nvSpPr>
          <p:cNvPr id="6" name="Rectangle 5">
            <a:extLst>
              <a:ext uri="{FF2B5EF4-FFF2-40B4-BE49-F238E27FC236}">
                <a16:creationId xmlns:a16="http://schemas.microsoft.com/office/drawing/2014/main" id="{CEC9C8E5-714B-7F96-E836-80B4DA503383}"/>
              </a:ext>
            </a:extLst>
          </p:cNvPr>
          <p:cNvSpPr>
            <a:spLocks noGrp="1" noChangeArrowheads="1"/>
          </p:cNvSpPr>
          <p:nvPr>
            <p:ph type="ftr" sz="quarter" idx="11"/>
          </p:nvPr>
        </p:nvSpPr>
        <p:spPr>
          <a:ln/>
        </p:spPr>
        <p:txBody>
          <a:bodyPr/>
          <a:lstStyle>
            <a:lvl1pPr>
              <a:defRPr/>
            </a:lvl1pPr>
          </a:lstStyle>
          <a:p>
            <a:pPr>
              <a:defRPr/>
            </a:pPr>
            <a:endParaRPr lang="es-MX"/>
          </a:p>
        </p:txBody>
      </p:sp>
      <p:sp>
        <p:nvSpPr>
          <p:cNvPr id="7" name="Rectangle 6">
            <a:extLst>
              <a:ext uri="{FF2B5EF4-FFF2-40B4-BE49-F238E27FC236}">
                <a16:creationId xmlns:a16="http://schemas.microsoft.com/office/drawing/2014/main" id="{52E4C2ED-009F-1CF2-1523-0B865FF188C8}"/>
              </a:ext>
            </a:extLst>
          </p:cNvPr>
          <p:cNvSpPr>
            <a:spLocks noGrp="1" noChangeArrowheads="1"/>
          </p:cNvSpPr>
          <p:nvPr>
            <p:ph type="sldNum" sz="quarter" idx="12"/>
          </p:nvPr>
        </p:nvSpPr>
        <p:spPr>
          <a:ln/>
        </p:spPr>
        <p:txBody>
          <a:bodyPr/>
          <a:lstStyle>
            <a:lvl1pPr>
              <a:defRPr/>
            </a:lvl1pPr>
          </a:lstStyle>
          <a:p>
            <a:pPr>
              <a:defRPr/>
            </a:pPr>
            <a:fld id="{6B1AC7FB-60B7-4732-BDE4-9BDFE62EB472}" type="slidenum">
              <a:rPr lang="es-MX" altLang="es-MX"/>
              <a:pPr>
                <a:defRPr/>
              </a:pPr>
              <a:t>‹#›</a:t>
            </a:fld>
            <a:endParaRPr lang="es-MX" altLang="es-MX"/>
          </a:p>
        </p:txBody>
      </p:sp>
    </p:spTree>
    <p:extLst>
      <p:ext uri="{BB962C8B-B14F-4D97-AF65-F5344CB8AC3E}">
        <p14:creationId xmlns:p14="http://schemas.microsoft.com/office/powerpoint/2010/main" val="149582306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Rectangle 4">
            <a:extLst>
              <a:ext uri="{FF2B5EF4-FFF2-40B4-BE49-F238E27FC236}">
                <a16:creationId xmlns:a16="http://schemas.microsoft.com/office/drawing/2014/main" id="{16C6AC90-C86F-6956-AD1A-D5B4DBF4726B}"/>
              </a:ext>
            </a:extLst>
          </p:cNvPr>
          <p:cNvSpPr>
            <a:spLocks noGrp="1" noChangeArrowheads="1"/>
          </p:cNvSpPr>
          <p:nvPr>
            <p:ph type="dt" sz="half" idx="10"/>
          </p:nvPr>
        </p:nvSpPr>
        <p:spPr>
          <a:ln/>
        </p:spPr>
        <p:txBody>
          <a:bodyPr/>
          <a:lstStyle>
            <a:lvl1pPr>
              <a:defRPr/>
            </a:lvl1pPr>
          </a:lstStyle>
          <a:p>
            <a:pPr>
              <a:defRPr/>
            </a:pPr>
            <a:endParaRPr lang="es-MX"/>
          </a:p>
        </p:txBody>
      </p:sp>
      <p:sp>
        <p:nvSpPr>
          <p:cNvPr id="5" name="Rectangle 5">
            <a:extLst>
              <a:ext uri="{FF2B5EF4-FFF2-40B4-BE49-F238E27FC236}">
                <a16:creationId xmlns:a16="http://schemas.microsoft.com/office/drawing/2014/main" id="{6DFBF8B2-8DBD-F1CF-94AD-5FDEBA76C251}"/>
              </a:ext>
            </a:extLst>
          </p:cNvPr>
          <p:cNvSpPr>
            <a:spLocks noGrp="1" noChangeArrowheads="1"/>
          </p:cNvSpPr>
          <p:nvPr>
            <p:ph type="ftr" sz="quarter" idx="11"/>
          </p:nvPr>
        </p:nvSpPr>
        <p:spPr>
          <a:ln/>
        </p:spPr>
        <p:txBody>
          <a:bodyPr/>
          <a:lstStyle>
            <a:lvl1pPr>
              <a:defRPr/>
            </a:lvl1pPr>
          </a:lstStyle>
          <a:p>
            <a:pPr>
              <a:defRPr/>
            </a:pPr>
            <a:endParaRPr lang="es-MX"/>
          </a:p>
        </p:txBody>
      </p:sp>
      <p:sp>
        <p:nvSpPr>
          <p:cNvPr id="6" name="Rectangle 6">
            <a:extLst>
              <a:ext uri="{FF2B5EF4-FFF2-40B4-BE49-F238E27FC236}">
                <a16:creationId xmlns:a16="http://schemas.microsoft.com/office/drawing/2014/main" id="{CEDC8850-A883-4FA5-637E-631B1276FACC}"/>
              </a:ext>
            </a:extLst>
          </p:cNvPr>
          <p:cNvSpPr>
            <a:spLocks noGrp="1" noChangeArrowheads="1"/>
          </p:cNvSpPr>
          <p:nvPr>
            <p:ph type="sldNum" sz="quarter" idx="12"/>
          </p:nvPr>
        </p:nvSpPr>
        <p:spPr>
          <a:ln/>
        </p:spPr>
        <p:txBody>
          <a:bodyPr/>
          <a:lstStyle>
            <a:lvl1pPr>
              <a:defRPr/>
            </a:lvl1pPr>
          </a:lstStyle>
          <a:p>
            <a:pPr>
              <a:defRPr/>
            </a:pPr>
            <a:fld id="{20DF60DD-942A-4D59-9736-B3C68EC5F332}" type="slidenum">
              <a:rPr lang="es-MX" altLang="es-MX"/>
              <a:pPr>
                <a:defRPr/>
              </a:pPr>
              <a:t>‹#›</a:t>
            </a:fld>
            <a:endParaRPr lang="es-MX" altLang="es-MX"/>
          </a:p>
        </p:txBody>
      </p:sp>
    </p:spTree>
    <p:extLst>
      <p:ext uri="{BB962C8B-B14F-4D97-AF65-F5344CB8AC3E}">
        <p14:creationId xmlns:p14="http://schemas.microsoft.com/office/powerpoint/2010/main" val="236148841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839200" y="274649"/>
            <a:ext cx="2743200" cy="5851525"/>
          </a:xfrm>
        </p:spPr>
        <p:txBody>
          <a:bodyPr vert="eaVert"/>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609600" y="274649"/>
            <a:ext cx="80264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Rectangle 4">
            <a:extLst>
              <a:ext uri="{FF2B5EF4-FFF2-40B4-BE49-F238E27FC236}">
                <a16:creationId xmlns:a16="http://schemas.microsoft.com/office/drawing/2014/main" id="{5E01A5CF-0E6B-39F0-4291-161B30B4F76E}"/>
              </a:ext>
            </a:extLst>
          </p:cNvPr>
          <p:cNvSpPr>
            <a:spLocks noGrp="1" noChangeArrowheads="1"/>
          </p:cNvSpPr>
          <p:nvPr>
            <p:ph type="dt" sz="half" idx="10"/>
          </p:nvPr>
        </p:nvSpPr>
        <p:spPr>
          <a:ln/>
        </p:spPr>
        <p:txBody>
          <a:bodyPr/>
          <a:lstStyle>
            <a:lvl1pPr>
              <a:defRPr/>
            </a:lvl1pPr>
          </a:lstStyle>
          <a:p>
            <a:pPr>
              <a:defRPr/>
            </a:pPr>
            <a:endParaRPr lang="es-MX"/>
          </a:p>
        </p:txBody>
      </p:sp>
      <p:sp>
        <p:nvSpPr>
          <p:cNvPr id="5" name="Rectangle 5">
            <a:extLst>
              <a:ext uri="{FF2B5EF4-FFF2-40B4-BE49-F238E27FC236}">
                <a16:creationId xmlns:a16="http://schemas.microsoft.com/office/drawing/2014/main" id="{694BE187-FA5F-C019-4B03-C7274AEEE72B}"/>
              </a:ext>
            </a:extLst>
          </p:cNvPr>
          <p:cNvSpPr>
            <a:spLocks noGrp="1" noChangeArrowheads="1"/>
          </p:cNvSpPr>
          <p:nvPr>
            <p:ph type="ftr" sz="quarter" idx="11"/>
          </p:nvPr>
        </p:nvSpPr>
        <p:spPr>
          <a:ln/>
        </p:spPr>
        <p:txBody>
          <a:bodyPr/>
          <a:lstStyle>
            <a:lvl1pPr>
              <a:defRPr/>
            </a:lvl1pPr>
          </a:lstStyle>
          <a:p>
            <a:pPr>
              <a:defRPr/>
            </a:pPr>
            <a:endParaRPr lang="es-MX"/>
          </a:p>
        </p:txBody>
      </p:sp>
      <p:sp>
        <p:nvSpPr>
          <p:cNvPr id="6" name="Rectangle 6">
            <a:extLst>
              <a:ext uri="{FF2B5EF4-FFF2-40B4-BE49-F238E27FC236}">
                <a16:creationId xmlns:a16="http://schemas.microsoft.com/office/drawing/2014/main" id="{4559A9CD-A87B-3ABD-CA4C-4020FD3E9680}"/>
              </a:ext>
            </a:extLst>
          </p:cNvPr>
          <p:cNvSpPr>
            <a:spLocks noGrp="1" noChangeArrowheads="1"/>
          </p:cNvSpPr>
          <p:nvPr>
            <p:ph type="sldNum" sz="quarter" idx="12"/>
          </p:nvPr>
        </p:nvSpPr>
        <p:spPr>
          <a:ln/>
        </p:spPr>
        <p:txBody>
          <a:bodyPr/>
          <a:lstStyle>
            <a:lvl1pPr>
              <a:defRPr/>
            </a:lvl1pPr>
          </a:lstStyle>
          <a:p>
            <a:pPr>
              <a:defRPr/>
            </a:pPr>
            <a:fld id="{889DBF33-FD51-4E34-89E8-187168A17C7E}" type="slidenum">
              <a:rPr lang="es-MX" altLang="es-MX"/>
              <a:pPr>
                <a:defRPr/>
              </a:pPr>
              <a:t>‹#›</a:t>
            </a:fld>
            <a:endParaRPr lang="es-MX" altLang="es-MX"/>
          </a:p>
        </p:txBody>
      </p:sp>
    </p:spTree>
    <p:extLst>
      <p:ext uri="{BB962C8B-B14F-4D97-AF65-F5344CB8AC3E}">
        <p14:creationId xmlns:p14="http://schemas.microsoft.com/office/powerpoint/2010/main" val="228111503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914400" y="2130436"/>
            <a:ext cx="10363200" cy="1470025"/>
          </a:xfrm>
        </p:spPr>
        <p:txBody>
          <a:bodyPr/>
          <a:lstStyle/>
          <a:p>
            <a:r>
              <a:rPr lang="es-ES"/>
              <a:t>Haga clic para modificar el estilo de título del patrón</a:t>
            </a:r>
            <a:endParaRPr lang="es-MX"/>
          </a:p>
        </p:txBody>
      </p:sp>
      <p:sp>
        <p:nvSpPr>
          <p:cNvPr id="3" name="2 Subtítulo"/>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a:t>Haga clic para modificar el estilo de subtítulo del patrón</a:t>
            </a:r>
            <a:endParaRPr lang="es-MX"/>
          </a:p>
        </p:txBody>
      </p:sp>
      <p:sp>
        <p:nvSpPr>
          <p:cNvPr id="4" name="Rectangle 4">
            <a:extLst>
              <a:ext uri="{FF2B5EF4-FFF2-40B4-BE49-F238E27FC236}">
                <a16:creationId xmlns:a16="http://schemas.microsoft.com/office/drawing/2014/main" id="{E0A3E0C0-05DC-6E0B-C540-301CF0CF63B6}"/>
              </a:ext>
            </a:extLst>
          </p:cNvPr>
          <p:cNvSpPr>
            <a:spLocks noGrp="1" noChangeArrowheads="1"/>
          </p:cNvSpPr>
          <p:nvPr>
            <p:ph type="dt" sz="half" idx="10"/>
          </p:nvPr>
        </p:nvSpPr>
        <p:spPr>
          <a:ln/>
        </p:spPr>
        <p:txBody>
          <a:bodyPr/>
          <a:lstStyle>
            <a:lvl1pPr>
              <a:defRPr/>
            </a:lvl1pPr>
          </a:lstStyle>
          <a:p>
            <a:pPr>
              <a:defRPr/>
            </a:pPr>
            <a:endParaRPr lang="es-MX"/>
          </a:p>
        </p:txBody>
      </p:sp>
      <p:sp>
        <p:nvSpPr>
          <p:cNvPr id="5" name="Rectangle 5">
            <a:extLst>
              <a:ext uri="{FF2B5EF4-FFF2-40B4-BE49-F238E27FC236}">
                <a16:creationId xmlns:a16="http://schemas.microsoft.com/office/drawing/2014/main" id="{F76786C3-0D99-3AC4-CF7B-B2837C3B35D7}"/>
              </a:ext>
            </a:extLst>
          </p:cNvPr>
          <p:cNvSpPr>
            <a:spLocks noGrp="1" noChangeArrowheads="1"/>
          </p:cNvSpPr>
          <p:nvPr>
            <p:ph type="ftr" sz="quarter" idx="11"/>
          </p:nvPr>
        </p:nvSpPr>
        <p:spPr>
          <a:ln/>
        </p:spPr>
        <p:txBody>
          <a:bodyPr/>
          <a:lstStyle>
            <a:lvl1pPr>
              <a:defRPr/>
            </a:lvl1pPr>
          </a:lstStyle>
          <a:p>
            <a:pPr>
              <a:defRPr/>
            </a:pPr>
            <a:endParaRPr lang="es-MX"/>
          </a:p>
        </p:txBody>
      </p:sp>
      <p:sp>
        <p:nvSpPr>
          <p:cNvPr id="6" name="Rectangle 6">
            <a:extLst>
              <a:ext uri="{FF2B5EF4-FFF2-40B4-BE49-F238E27FC236}">
                <a16:creationId xmlns:a16="http://schemas.microsoft.com/office/drawing/2014/main" id="{BF7A4540-04A2-4B53-8C3A-1053A24A4508}"/>
              </a:ext>
            </a:extLst>
          </p:cNvPr>
          <p:cNvSpPr>
            <a:spLocks noGrp="1" noChangeArrowheads="1"/>
          </p:cNvSpPr>
          <p:nvPr>
            <p:ph type="sldNum" sz="quarter" idx="12"/>
          </p:nvPr>
        </p:nvSpPr>
        <p:spPr>
          <a:ln/>
        </p:spPr>
        <p:txBody>
          <a:bodyPr/>
          <a:lstStyle>
            <a:lvl1pPr>
              <a:defRPr/>
            </a:lvl1pPr>
          </a:lstStyle>
          <a:p>
            <a:pPr>
              <a:defRPr/>
            </a:pPr>
            <a:fld id="{EAC33D68-A0B5-4B69-A3BD-52A4828C17CA}" type="slidenum">
              <a:rPr lang="es-MX" altLang="es-MX"/>
              <a:pPr>
                <a:defRPr/>
              </a:pPr>
              <a:t>‹#›</a:t>
            </a:fld>
            <a:endParaRPr lang="es-MX" altLang="es-MX"/>
          </a:p>
        </p:txBody>
      </p:sp>
    </p:spTree>
    <p:extLst>
      <p:ext uri="{BB962C8B-B14F-4D97-AF65-F5344CB8AC3E}">
        <p14:creationId xmlns:p14="http://schemas.microsoft.com/office/powerpoint/2010/main" val="215212449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Rectangle 4">
            <a:extLst>
              <a:ext uri="{FF2B5EF4-FFF2-40B4-BE49-F238E27FC236}">
                <a16:creationId xmlns:a16="http://schemas.microsoft.com/office/drawing/2014/main" id="{F7464BFA-FB42-37DA-7E96-99F0834EF462}"/>
              </a:ext>
            </a:extLst>
          </p:cNvPr>
          <p:cNvSpPr>
            <a:spLocks noGrp="1" noChangeArrowheads="1"/>
          </p:cNvSpPr>
          <p:nvPr>
            <p:ph type="dt" sz="half" idx="10"/>
          </p:nvPr>
        </p:nvSpPr>
        <p:spPr>
          <a:ln/>
        </p:spPr>
        <p:txBody>
          <a:bodyPr/>
          <a:lstStyle>
            <a:lvl1pPr>
              <a:defRPr/>
            </a:lvl1pPr>
          </a:lstStyle>
          <a:p>
            <a:pPr>
              <a:defRPr/>
            </a:pPr>
            <a:endParaRPr lang="es-MX"/>
          </a:p>
        </p:txBody>
      </p:sp>
      <p:sp>
        <p:nvSpPr>
          <p:cNvPr id="5" name="Rectangle 5">
            <a:extLst>
              <a:ext uri="{FF2B5EF4-FFF2-40B4-BE49-F238E27FC236}">
                <a16:creationId xmlns:a16="http://schemas.microsoft.com/office/drawing/2014/main" id="{5E0D0D1C-87D0-A07B-43D6-F556FD2BABE0}"/>
              </a:ext>
            </a:extLst>
          </p:cNvPr>
          <p:cNvSpPr>
            <a:spLocks noGrp="1" noChangeArrowheads="1"/>
          </p:cNvSpPr>
          <p:nvPr>
            <p:ph type="ftr" sz="quarter" idx="11"/>
          </p:nvPr>
        </p:nvSpPr>
        <p:spPr>
          <a:ln/>
        </p:spPr>
        <p:txBody>
          <a:bodyPr/>
          <a:lstStyle>
            <a:lvl1pPr>
              <a:defRPr/>
            </a:lvl1pPr>
          </a:lstStyle>
          <a:p>
            <a:pPr>
              <a:defRPr/>
            </a:pPr>
            <a:endParaRPr lang="es-MX"/>
          </a:p>
        </p:txBody>
      </p:sp>
      <p:sp>
        <p:nvSpPr>
          <p:cNvPr id="6" name="Rectangle 6">
            <a:extLst>
              <a:ext uri="{FF2B5EF4-FFF2-40B4-BE49-F238E27FC236}">
                <a16:creationId xmlns:a16="http://schemas.microsoft.com/office/drawing/2014/main" id="{163A7727-330A-09A9-D3DE-5840A89C41D0}"/>
              </a:ext>
            </a:extLst>
          </p:cNvPr>
          <p:cNvSpPr>
            <a:spLocks noGrp="1" noChangeArrowheads="1"/>
          </p:cNvSpPr>
          <p:nvPr>
            <p:ph type="sldNum" sz="quarter" idx="12"/>
          </p:nvPr>
        </p:nvSpPr>
        <p:spPr>
          <a:ln/>
        </p:spPr>
        <p:txBody>
          <a:bodyPr/>
          <a:lstStyle>
            <a:lvl1pPr>
              <a:defRPr/>
            </a:lvl1pPr>
          </a:lstStyle>
          <a:p>
            <a:pPr>
              <a:defRPr/>
            </a:pPr>
            <a:fld id="{6DF80737-D2A7-4F75-86BF-A2D7021DCA9A}" type="slidenum">
              <a:rPr lang="es-MX" altLang="es-MX"/>
              <a:pPr>
                <a:defRPr/>
              </a:pPr>
              <a:t>‹#›</a:t>
            </a:fld>
            <a:endParaRPr lang="es-MX" altLang="es-MX"/>
          </a:p>
        </p:txBody>
      </p:sp>
    </p:spTree>
    <p:extLst>
      <p:ext uri="{BB962C8B-B14F-4D97-AF65-F5344CB8AC3E}">
        <p14:creationId xmlns:p14="http://schemas.microsoft.com/office/powerpoint/2010/main" val="20355847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DF02C2D-FE30-DF5A-BA13-883167ABBF7D}"/>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fecha 2">
            <a:extLst>
              <a:ext uri="{FF2B5EF4-FFF2-40B4-BE49-F238E27FC236}">
                <a16:creationId xmlns:a16="http://schemas.microsoft.com/office/drawing/2014/main" id="{0DECC117-9B32-7452-B552-381BBF9087DE}"/>
              </a:ext>
            </a:extLst>
          </p:cNvPr>
          <p:cNvSpPr>
            <a:spLocks noGrp="1"/>
          </p:cNvSpPr>
          <p:nvPr>
            <p:ph type="dt" sz="half" idx="10"/>
          </p:nvPr>
        </p:nvSpPr>
        <p:spPr/>
        <p:txBody>
          <a:bodyPr/>
          <a:lstStyle/>
          <a:p>
            <a:fld id="{7DF1E751-CE41-4DAA-9220-B901997F4EF2}" type="datetimeFigureOut">
              <a:rPr lang="es-MX" smtClean="0"/>
              <a:t>05/03/2023</a:t>
            </a:fld>
            <a:endParaRPr lang="es-MX"/>
          </a:p>
        </p:txBody>
      </p:sp>
      <p:sp>
        <p:nvSpPr>
          <p:cNvPr id="4" name="Marcador de pie de página 3">
            <a:extLst>
              <a:ext uri="{FF2B5EF4-FFF2-40B4-BE49-F238E27FC236}">
                <a16:creationId xmlns:a16="http://schemas.microsoft.com/office/drawing/2014/main" id="{A88A3CD5-2606-EDF2-BDEC-F97CDD4FBF6A}"/>
              </a:ext>
            </a:extLst>
          </p:cNvPr>
          <p:cNvSpPr>
            <a:spLocks noGrp="1"/>
          </p:cNvSpPr>
          <p:nvPr>
            <p:ph type="ftr" sz="quarter" idx="11"/>
          </p:nvPr>
        </p:nvSpPr>
        <p:spPr/>
        <p:txBody>
          <a:bodyPr/>
          <a:lstStyle/>
          <a:p>
            <a:endParaRPr lang="es-MX"/>
          </a:p>
        </p:txBody>
      </p:sp>
      <p:sp>
        <p:nvSpPr>
          <p:cNvPr id="5" name="Marcador de número de diapositiva 4">
            <a:extLst>
              <a:ext uri="{FF2B5EF4-FFF2-40B4-BE49-F238E27FC236}">
                <a16:creationId xmlns:a16="http://schemas.microsoft.com/office/drawing/2014/main" id="{451A6EBB-A0B7-D433-6F60-00CB3C3C9A67}"/>
              </a:ext>
            </a:extLst>
          </p:cNvPr>
          <p:cNvSpPr>
            <a:spLocks noGrp="1"/>
          </p:cNvSpPr>
          <p:nvPr>
            <p:ph type="sldNum" sz="quarter" idx="12"/>
          </p:nvPr>
        </p:nvSpPr>
        <p:spPr/>
        <p:txBody>
          <a:bodyPr/>
          <a:lstStyle/>
          <a:p>
            <a:fld id="{84971B86-EEE3-4C56-B993-527A6706CF58}" type="slidenum">
              <a:rPr lang="es-MX" smtClean="0"/>
              <a:t>‹#›</a:t>
            </a:fld>
            <a:endParaRPr lang="es-MX"/>
          </a:p>
        </p:txBody>
      </p:sp>
    </p:spTree>
    <p:extLst>
      <p:ext uri="{BB962C8B-B14F-4D97-AF65-F5344CB8AC3E}">
        <p14:creationId xmlns:p14="http://schemas.microsoft.com/office/powerpoint/2010/main" val="428329665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963084" y="4406911"/>
            <a:ext cx="10363200" cy="1362075"/>
          </a:xfrm>
        </p:spPr>
        <p:txBody>
          <a:bodyPr anchor="t"/>
          <a:lstStyle>
            <a:lvl1pPr algn="l">
              <a:defRPr sz="4000" b="1" cap="all"/>
            </a:lvl1pPr>
          </a:lstStyle>
          <a:p>
            <a:r>
              <a:rPr lang="es-ES"/>
              <a:t>Haga clic para modificar el estilo de título del patrón</a:t>
            </a:r>
            <a:endParaRPr lang="es-MX"/>
          </a:p>
        </p:txBody>
      </p:sp>
      <p:sp>
        <p:nvSpPr>
          <p:cNvPr id="3" name="2 Marcador de texto"/>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a:t>Haga clic para modificar el estilo de texto del patrón</a:t>
            </a:r>
          </a:p>
        </p:txBody>
      </p:sp>
      <p:sp>
        <p:nvSpPr>
          <p:cNvPr id="4" name="Rectangle 4">
            <a:extLst>
              <a:ext uri="{FF2B5EF4-FFF2-40B4-BE49-F238E27FC236}">
                <a16:creationId xmlns:a16="http://schemas.microsoft.com/office/drawing/2014/main" id="{D2DA0AE6-78D0-AD2A-0E09-8FFB927BE7CE}"/>
              </a:ext>
            </a:extLst>
          </p:cNvPr>
          <p:cNvSpPr>
            <a:spLocks noGrp="1" noChangeArrowheads="1"/>
          </p:cNvSpPr>
          <p:nvPr>
            <p:ph type="dt" sz="half" idx="10"/>
          </p:nvPr>
        </p:nvSpPr>
        <p:spPr>
          <a:ln/>
        </p:spPr>
        <p:txBody>
          <a:bodyPr/>
          <a:lstStyle>
            <a:lvl1pPr>
              <a:defRPr/>
            </a:lvl1pPr>
          </a:lstStyle>
          <a:p>
            <a:pPr>
              <a:defRPr/>
            </a:pPr>
            <a:endParaRPr lang="es-MX"/>
          </a:p>
        </p:txBody>
      </p:sp>
      <p:sp>
        <p:nvSpPr>
          <p:cNvPr id="5" name="Rectangle 5">
            <a:extLst>
              <a:ext uri="{FF2B5EF4-FFF2-40B4-BE49-F238E27FC236}">
                <a16:creationId xmlns:a16="http://schemas.microsoft.com/office/drawing/2014/main" id="{339332E9-33EA-DC73-D6E3-FA6A989D2391}"/>
              </a:ext>
            </a:extLst>
          </p:cNvPr>
          <p:cNvSpPr>
            <a:spLocks noGrp="1" noChangeArrowheads="1"/>
          </p:cNvSpPr>
          <p:nvPr>
            <p:ph type="ftr" sz="quarter" idx="11"/>
          </p:nvPr>
        </p:nvSpPr>
        <p:spPr>
          <a:ln/>
        </p:spPr>
        <p:txBody>
          <a:bodyPr/>
          <a:lstStyle>
            <a:lvl1pPr>
              <a:defRPr/>
            </a:lvl1pPr>
          </a:lstStyle>
          <a:p>
            <a:pPr>
              <a:defRPr/>
            </a:pPr>
            <a:endParaRPr lang="es-MX"/>
          </a:p>
        </p:txBody>
      </p:sp>
      <p:sp>
        <p:nvSpPr>
          <p:cNvPr id="6" name="Rectangle 6">
            <a:extLst>
              <a:ext uri="{FF2B5EF4-FFF2-40B4-BE49-F238E27FC236}">
                <a16:creationId xmlns:a16="http://schemas.microsoft.com/office/drawing/2014/main" id="{DD682278-6CE5-910F-E590-8A6B890BE58B}"/>
              </a:ext>
            </a:extLst>
          </p:cNvPr>
          <p:cNvSpPr>
            <a:spLocks noGrp="1" noChangeArrowheads="1"/>
          </p:cNvSpPr>
          <p:nvPr>
            <p:ph type="sldNum" sz="quarter" idx="12"/>
          </p:nvPr>
        </p:nvSpPr>
        <p:spPr>
          <a:ln/>
        </p:spPr>
        <p:txBody>
          <a:bodyPr/>
          <a:lstStyle>
            <a:lvl1pPr>
              <a:defRPr/>
            </a:lvl1pPr>
          </a:lstStyle>
          <a:p>
            <a:pPr>
              <a:defRPr/>
            </a:pPr>
            <a:fld id="{BDCEA4DD-4F75-46D7-9051-0F23A68A7BA0}" type="slidenum">
              <a:rPr lang="es-MX" altLang="es-MX"/>
              <a:pPr>
                <a:defRPr/>
              </a:pPr>
              <a:t>‹#›</a:t>
            </a:fld>
            <a:endParaRPr lang="es-MX" altLang="es-MX"/>
          </a:p>
        </p:txBody>
      </p:sp>
    </p:spTree>
    <p:extLst>
      <p:ext uri="{BB962C8B-B14F-4D97-AF65-F5344CB8AC3E}">
        <p14:creationId xmlns:p14="http://schemas.microsoft.com/office/powerpoint/2010/main" val="318380096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sz="half" idx="1"/>
          </p:nvPr>
        </p:nvSpPr>
        <p:spPr>
          <a:xfrm>
            <a:off x="609600" y="160020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6197600" y="160020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Rectangle 4">
            <a:extLst>
              <a:ext uri="{FF2B5EF4-FFF2-40B4-BE49-F238E27FC236}">
                <a16:creationId xmlns:a16="http://schemas.microsoft.com/office/drawing/2014/main" id="{76EF5416-DD30-8C17-C411-CF7E098164F4}"/>
              </a:ext>
            </a:extLst>
          </p:cNvPr>
          <p:cNvSpPr>
            <a:spLocks noGrp="1" noChangeArrowheads="1"/>
          </p:cNvSpPr>
          <p:nvPr>
            <p:ph type="dt" sz="half" idx="10"/>
          </p:nvPr>
        </p:nvSpPr>
        <p:spPr>
          <a:ln/>
        </p:spPr>
        <p:txBody>
          <a:bodyPr/>
          <a:lstStyle>
            <a:lvl1pPr>
              <a:defRPr/>
            </a:lvl1pPr>
          </a:lstStyle>
          <a:p>
            <a:pPr>
              <a:defRPr/>
            </a:pPr>
            <a:endParaRPr lang="es-MX"/>
          </a:p>
        </p:txBody>
      </p:sp>
      <p:sp>
        <p:nvSpPr>
          <p:cNvPr id="6" name="Rectangle 5">
            <a:extLst>
              <a:ext uri="{FF2B5EF4-FFF2-40B4-BE49-F238E27FC236}">
                <a16:creationId xmlns:a16="http://schemas.microsoft.com/office/drawing/2014/main" id="{2FDDBFB2-328B-49AE-C92B-AD79F0A403CA}"/>
              </a:ext>
            </a:extLst>
          </p:cNvPr>
          <p:cNvSpPr>
            <a:spLocks noGrp="1" noChangeArrowheads="1"/>
          </p:cNvSpPr>
          <p:nvPr>
            <p:ph type="ftr" sz="quarter" idx="11"/>
          </p:nvPr>
        </p:nvSpPr>
        <p:spPr>
          <a:ln/>
        </p:spPr>
        <p:txBody>
          <a:bodyPr/>
          <a:lstStyle>
            <a:lvl1pPr>
              <a:defRPr/>
            </a:lvl1pPr>
          </a:lstStyle>
          <a:p>
            <a:pPr>
              <a:defRPr/>
            </a:pPr>
            <a:endParaRPr lang="es-MX"/>
          </a:p>
        </p:txBody>
      </p:sp>
      <p:sp>
        <p:nvSpPr>
          <p:cNvPr id="7" name="Rectangle 6">
            <a:extLst>
              <a:ext uri="{FF2B5EF4-FFF2-40B4-BE49-F238E27FC236}">
                <a16:creationId xmlns:a16="http://schemas.microsoft.com/office/drawing/2014/main" id="{9968D92D-6863-F43B-BDED-C5B748A300F7}"/>
              </a:ext>
            </a:extLst>
          </p:cNvPr>
          <p:cNvSpPr>
            <a:spLocks noGrp="1" noChangeArrowheads="1"/>
          </p:cNvSpPr>
          <p:nvPr>
            <p:ph type="sldNum" sz="quarter" idx="12"/>
          </p:nvPr>
        </p:nvSpPr>
        <p:spPr>
          <a:ln/>
        </p:spPr>
        <p:txBody>
          <a:bodyPr/>
          <a:lstStyle>
            <a:lvl1pPr>
              <a:defRPr/>
            </a:lvl1pPr>
          </a:lstStyle>
          <a:p>
            <a:pPr>
              <a:defRPr/>
            </a:pPr>
            <a:fld id="{38DDE5E3-D804-48FB-9D63-1AB3760FC39B}" type="slidenum">
              <a:rPr lang="es-MX" altLang="es-MX"/>
              <a:pPr>
                <a:defRPr/>
              </a:pPr>
              <a:t>‹#›</a:t>
            </a:fld>
            <a:endParaRPr lang="es-MX" altLang="es-MX"/>
          </a:p>
        </p:txBody>
      </p:sp>
    </p:spTree>
    <p:extLst>
      <p:ext uri="{BB962C8B-B14F-4D97-AF65-F5344CB8AC3E}">
        <p14:creationId xmlns:p14="http://schemas.microsoft.com/office/powerpoint/2010/main" val="419688040"/>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MX"/>
          </a:p>
        </p:txBody>
      </p:sp>
      <p:sp>
        <p:nvSpPr>
          <p:cNvPr id="3" name="2 Marcador de texto"/>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texto"/>
          <p:cNvSpPr>
            <a:spLocks noGrp="1"/>
          </p:cNvSpPr>
          <p:nvPr>
            <p:ph type="body" sz="quarter" idx="3"/>
          </p:nvPr>
        </p:nvSpPr>
        <p:spPr>
          <a:xfrm>
            <a:off x="6193374"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6193374"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Rectangle 4">
            <a:extLst>
              <a:ext uri="{FF2B5EF4-FFF2-40B4-BE49-F238E27FC236}">
                <a16:creationId xmlns:a16="http://schemas.microsoft.com/office/drawing/2014/main" id="{9C5A0B6E-8B0B-1C08-4045-CC08CA871EDF}"/>
              </a:ext>
            </a:extLst>
          </p:cNvPr>
          <p:cNvSpPr>
            <a:spLocks noGrp="1" noChangeArrowheads="1"/>
          </p:cNvSpPr>
          <p:nvPr>
            <p:ph type="dt" sz="half" idx="10"/>
          </p:nvPr>
        </p:nvSpPr>
        <p:spPr>
          <a:ln/>
        </p:spPr>
        <p:txBody>
          <a:bodyPr/>
          <a:lstStyle>
            <a:lvl1pPr>
              <a:defRPr/>
            </a:lvl1pPr>
          </a:lstStyle>
          <a:p>
            <a:pPr>
              <a:defRPr/>
            </a:pPr>
            <a:endParaRPr lang="es-MX"/>
          </a:p>
        </p:txBody>
      </p:sp>
      <p:sp>
        <p:nvSpPr>
          <p:cNvPr id="8" name="Rectangle 5">
            <a:extLst>
              <a:ext uri="{FF2B5EF4-FFF2-40B4-BE49-F238E27FC236}">
                <a16:creationId xmlns:a16="http://schemas.microsoft.com/office/drawing/2014/main" id="{1D1424E8-99CA-2D7D-94CD-D59C712FCE4E}"/>
              </a:ext>
            </a:extLst>
          </p:cNvPr>
          <p:cNvSpPr>
            <a:spLocks noGrp="1" noChangeArrowheads="1"/>
          </p:cNvSpPr>
          <p:nvPr>
            <p:ph type="ftr" sz="quarter" idx="11"/>
          </p:nvPr>
        </p:nvSpPr>
        <p:spPr>
          <a:ln/>
        </p:spPr>
        <p:txBody>
          <a:bodyPr/>
          <a:lstStyle>
            <a:lvl1pPr>
              <a:defRPr/>
            </a:lvl1pPr>
          </a:lstStyle>
          <a:p>
            <a:pPr>
              <a:defRPr/>
            </a:pPr>
            <a:endParaRPr lang="es-MX"/>
          </a:p>
        </p:txBody>
      </p:sp>
      <p:sp>
        <p:nvSpPr>
          <p:cNvPr id="9" name="Rectangle 6">
            <a:extLst>
              <a:ext uri="{FF2B5EF4-FFF2-40B4-BE49-F238E27FC236}">
                <a16:creationId xmlns:a16="http://schemas.microsoft.com/office/drawing/2014/main" id="{2146A59F-5E59-5958-021A-2C4F02551433}"/>
              </a:ext>
            </a:extLst>
          </p:cNvPr>
          <p:cNvSpPr>
            <a:spLocks noGrp="1" noChangeArrowheads="1"/>
          </p:cNvSpPr>
          <p:nvPr>
            <p:ph type="sldNum" sz="quarter" idx="12"/>
          </p:nvPr>
        </p:nvSpPr>
        <p:spPr>
          <a:ln/>
        </p:spPr>
        <p:txBody>
          <a:bodyPr/>
          <a:lstStyle>
            <a:lvl1pPr>
              <a:defRPr/>
            </a:lvl1pPr>
          </a:lstStyle>
          <a:p>
            <a:pPr>
              <a:defRPr/>
            </a:pPr>
            <a:fld id="{EFDF1F9E-8786-4DEB-990C-ACE9AD9F30FA}" type="slidenum">
              <a:rPr lang="es-MX" altLang="es-MX"/>
              <a:pPr>
                <a:defRPr/>
              </a:pPr>
              <a:t>‹#›</a:t>
            </a:fld>
            <a:endParaRPr lang="es-MX" altLang="es-MX"/>
          </a:p>
        </p:txBody>
      </p:sp>
    </p:spTree>
    <p:extLst>
      <p:ext uri="{BB962C8B-B14F-4D97-AF65-F5344CB8AC3E}">
        <p14:creationId xmlns:p14="http://schemas.microsoft.com/office/powerpoint/2010/main" val="179823930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Rectangle 4">
            <a:extLst>
              <a:ext uri="{FF2B5EF4-FFF2-40B4-BE49-F238E27FC236}">
                <a16:creationId xmlns:a16="http://schemas.microsoft.com/office/drawing/2014/main" id="{61B617B7-0331-9811-A838-6FDF10F53527}"/>
              </a:ext>
            </a:extLst>
          </p:cNvPr>
          <p:cNvSpPr>
            <a:spLocks noGrp="1" noChangeArrowheads="1"/>
          </p:cNvSpPr>
          <p:nvPr>
            <p:ph type="dt" sz="half" idx="10"/>
          </p:nvPr>
        </p:nvSpPr>
        <p:spPr>
          <a:ln/>
        </p:spPr>
        <p:txBody>
          <a:bodyPr/>
          <a:lstStyle>
            <a:lvl1pPr>
              <a:defRPr/>
            </a:lvl1pPr>
          </a:lstStyle>
          <a:p>
            <a:pPr>
              <a:defRPr/>
            </a:pPr>
            <a:endParaRPr lang="es-MX"/>
          </a:p>
        </p:txBody>
      </p:sp>
      <p:sp>
        <p:nvSpPr>
          <p:cNvPr id="4" name="Rectangle 5">
            <a:extLst>
              <a:ext uri="{FF2B5EF4-FFF2-40B4-BE49-F238E27FC236}">
                <a16:creationId xmlns:a16="http://schemas.microsoft.com/office/drawing/2014/main" id="{136A59FB-E5F2-9D33-9D31-CBABD93638C8}"/>
              </a:ext>
            </a:extLst>
          </p:cNvPr>
          <p:cNvSpPr>
            <a:spLocks noGrp="1" noChangeArrowheads="1"/>
          </p:cNvSpPr>
          <p:nvPr>
            <p:ph type="ftr" sz="quarter" idx="11"/>
          </p:nvPr>
        </p:nvSpPr>
        <p:spPr>
          <a:ln/>
        </p:spPr>
        <p:txBody>
          <a:bodyPr/>
          <a:lstStyle>
            <a:lvl1pPr>
              <a:defRPr/>
            </a:lvl1pPr>
          </a:lstStyle>
          <a:p>
            <a:pPr>
              <a:defRPr/>
            </a:pPr>
            <a:endParaRPr lang="es-MX"/>
          </a:p>
        </p:txBody>
      </p:sp>
      <p:sp>
        <p:nvSpPr>
          <p:cNvPr id="5" name="Rectangle 6">
            <a:extLst>
              <a:ext uri="{FF2B5EF4-FFF2-40B4-BE49-F238E27FC236}">
                <a16:creationId xmlns:a16="http://schemas.microsoft.com/office/drawing/2014/main" id="{58131B49-0845-F088-506E-0F2529D68F1D}"/>
              </a:ext>
            </a:extLst>
          </p:cNvPr>
          <p:cNvSpPr>
            <a:spLocks noGrp="1" noChangeArrowheads="1"/>
          </p:cNvSpPr>
          <p:nvPr>
            <p:ph type="sldNum" sz="quarter" idx="12"/>
          </p:nvPr>
        </p:nvSpPr>
        <p:spPr>
          <a:ln/>
        </p:spPr>
        <p:txBody>
          <a:bodyPr/>
          <a:lstStyle>
            <a:lvl1pPr>
              <a:defRPr/>
            </a:lvl1pPr>
          </a:lstStyle>
          <a:p>
            <a:pPr>
              <a:defRPr/>
            </a:pPr>
            <a:fld id="{0BD3DC55-0A27-41AB-B0C0-FF586A6B3853}" type="slidenum">
              <a:rPr lang="es-MX" altLang="es-MX"/>
              <a:pPr>
                <a:defRPr/>
              </a:pPr>
              <a:t>‹#›</a:t>
            </a:fld>
            <a:endParaRPr lang="es-MX" altLang="es-MX"/>
          </a:p>
        </p:txBody>
      </p:sp>
    </p:spTree>
    <p:extLst>
      <p:ext uri="{BB962C8B-B14F-4D97-AF65-F5344CB8AC3E}">
        <p14:creationId xmlns:p14="http://schemas.microsoft.com/office/powerpoint/2010/main" val="346697657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30298250-0430-8AF0-82CA-AEFD8C81C655}"/>
              </a:ext>
            </a:extLst>
          </p:cNvPr>
          <p:cNvSpPr>
            <a:spLocks noGrp="1" noChangeArrowheads="1"/>
          </p:cNvSpPr>
          <p:nvPr>
            <p:ph type="dt" sz="half" idx="10"/>
          </p:nvPr>
        </p:nvSpPr>
        <p:spPr>
          <a:ln/>
        </p:spPr>
        <p:txBody>
          <a:bodyPr/>
          <a:lstStyle>
            <a:lvl1pPr>
              <a:defRPr/>
            </a:lvl1pPr>
          </a:lstStyle>
          <a:p>
            <a:pPr>
              <a:defRPr/>
            </a:pPr>
            <a:endParaRPr lang="es-MX"/>
          </a:p>
        </p:txBody>
      </p:sp>
      <p:sp>
        <p:nvSpPr>
          <p:cNvPr id="3" name="Rectangle 5">
            <a:extLst>
              <a:ext uri="{FF2B5EF4-FFF2-40B4-BE49-F238E27FC236}">
                <a16:creationId xmlns:a16="http://schemas.microsoft.com/office/drawing/2014/main" id="{452866C6-24FA-08C8-7BE5-9E864F4DA525}"/>
              </a:ext>
            </a:extLst>
          </p:cNvPr>
          <p:cNvSpPr>
            <a:spLocks noGrp="1" noChangeArrowheads="1"/>
          </p:cNvSpPr>
          <p:nvPr>
            <p:ph type="ftr" sz="quarter" idx="11"/>
          </p:nvPr>
        </p:nvSpPr>
        <p:spPr>
          <a:ln/>
        </p:spPr>
        <p:txBody>
          <a:bodyPr/>
          <a:lstStyle>
            <a:lvl1pPr>
              <a:defRPr/>
            </a:lvl1pPr>
          </a:lstStyle>
          <a:p>
            <a:pPr>
              <a:defRPr/>
            </a:pPr>
            <a:endParaRPr lang="es-MX"/>
          </a:p>
        </p:txBody>
      </p:sp>
      <p:sp>
        <p:nvSpPr>
          <p:cNvPr id="4" name="Rectangle 6">
            <a:extLst>
              <a:ext uri="{FF2B5EF4-FFF2-40B4-BE49-F238E27FC236}">
                <a16:creationId xmlns:a16="http://schemas.microsoft.com/office/drawing/2014/main" id="{166057A6-21F2-1885-6D14-AEF6211D2A18}"/>
              </a:ext>
            </a:extLst>
          </p:cNvPr>
          <p:cNvSpPr>
            <a:spLocks noGrp="1" noChangeArrowheads="1"/>
          </p:cNvSpPr>
          <p:nvPr>
            <p:ph type="sldNum" sz="quarter" idx="12"/>
          </p:nvPr>
        </p:nvSpPr>
        <p:spPr>
          <a:ln/>
        </p:spPr>
        <p:txBody>
          <a:bodyPr/>
          <a:lstStyle>
            <a:lvl1pPr>
              <a:defRPr/>
            </a:lvl1pPr>
          </a:lstStyle>
          <a:p>
            <a:pPr>
              <a:defRPr/>
            </a:pPr>
            <a:fld id="{76A04554-C593-4145-B09B-AF2DBBB13F9D}" type="slidenum">
              <a:rPr lang="es-MX" altLang="es-MX"/>
              <a:pPr>
                <a:defRPr/>
              </a:pPr>
              <a:t>‹#›</a:t>
            </a:fld>
            <a:endParaRPr lang="es-MX" altLang="es-MX"/>
          </a:p>
        </p:txBody>
      </p:sp>
    </p:spTree>
    <p:extLst>
      <p:ext uri="{BB962C8B-B14F-4D97-AF65-F5344CB8AC3E}">
        <p14:creationId xmlns:p14="http://schemas.microsoft.com/office/powerpoint/2010/main" val="114482682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3" y="273050"/>
            <a:ext cx="4011084" cy="1162050"/>
          </a:xfrm>
        </p:spPr>
        <p:txBody>
          <a:bodyPr anchor="b"/>
          <a:lstStyle>
            <a:lvl1pPr algn="l">
              <a:defRPr sz="2000" b="1"/>
            </a:lvl1pPr>
          </a:lstStyle>
          <a:p>
            <a:r>
              <a:rPr lang="es-ES"/>
              <a:t>Haga clic para modificar el estilo de título del patrón</a:t>
            </a:r>
            <a:endParaRPr lang="es-MX"/>
          </a:p>
        </p:txBody>
      </p:sp>
      <p:sp>
        <p:nvSpPr>
          <p:cNvPr id="3" name="2 Marcador de contenido"/>
          <p:cNvSpPr>
            <a:spLocks noGrp="1"/>
          </p:cNvSpPr>
          <p:nvPr>
            <p:ph idx="1"/>
          </p:nvPr>
        </p:nvSpPr>
        <p:spPr>
          <a:xfrm>
            <a:off x="4766733" y="27306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texto"/>
          <p:cNvSpPr>
            <a:spLocks noGrp="1"/>
          </p:cNvSpPr>
          <p:nvPr>
            <p:ph type="body" sz="half" idx="2"/>
          </p:nvPr>
        </p:nvSpPr>
        <p:spPr>
          <a:xfrm>
            <a:off x="609603"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Rectangle 4">
            <a:extLst>
              <a:ext uri="{FF2B5EF4-FFF2-40B4-BE49-F238E27FC236}">
                <a16:creationId xmlns:a16="http://schemas.microsoft.com/office/drawing/2014/main" id="{FB551939-235E-0E1B-F868-8256EB8733CF}"/>
              </a:ext>
            </a:extLst>
          </p:cNvPr>
          <p:cNvSpPr>
            <a:spLocks noGrp="1" noChangeArrowheads="1"/>
          </p:cNvSpPr>
          <p:nvPr>
            <p:ph type="dt" sz="half" idx="10"/>
          </p:nvPr>
        </p:nvSpPr>
        <p:spPr>
          <a:ln/>
        </p:spPr>
        <p:txBody>
          <a:bodyPr/>
          <a:lstStyle>
            <a:lvl1pPr>
              <a:defRPr/>
            </a:lvl1pPr>
          </a:lstStyle>
          <a:p>
            <a:pPr>
              <a:defRPr/>
            </a:pPr>
            <a:endParaRPr lang="es-MX"/>
          </a:p>
        </p:txBody>
      </p:sp>
      <p:sp>
        <p:nvSpPr>
          <p:cNvPr id="6" name="Rectangle 5">
            <a:extLst>
              <a:ext uri="{FF2B5EF4-FFF2-40B4-BE49-F238E27FC236}">
                <a16:creationId xmlns:a16="http://schemas.microsoft.com/office/drawing/2014/main" id="{1F210311-5BA3-53E0-83E9-258B6F47FD7E}"/>
              </a:ext>
            </a:extLst>
          </p:cNvPr>
          <p:cNvSpPr>
            <a:spLocks noGrp="1" noChangeArrowheads="1"/>
          </p:cNvSpPr>
          <p:nvPr>
            <p:ph type="ftr" sz="quarter" idx="11"/>
          </p:nvPr>
        </p:nvSpPr>
        <p:spPr>
          <a:ln/>
        </p:spPr>
        <p:txBody>
          <a:bodyPr/>
          <a:lstStyle>
            <a:lvl1pPr>
              <a:defRPr/>
            </a:lvl1pPr>
          </a:lstStyle>
          <a:p>
            <a:pPr>
              <a:defRPr/>
            </a:pPr>
            <a:endParaRPr lang="es-MX"/>
          </a:p>
        </p:txBody>
      </p:sp>
      <p:sp>
        <p:nvSpPr>
          <p:cNvPr id="7" name="Rectangle 6">
            <a:extLst>
              <a:ext uri="{FF2B5EF4-FFF2-40B4-BE49-F238E27FC236}">
                <a16:creationId xmlns:a16="http://schemas.microsoft.com/office/drawing/2014/main" id="{999CF2DC-9995-B110-2CFB-503439CE86B8}"/>
              </a:ext>
            </a:extLst>
          </p:cNvPr>
          <p:cNvSpPr>
            <a:spLocks noGrp="1" noChangeArrowheads="1"/>
          </p:cNvSpPr>
          <p:nvPr>
            <p:ph type="sldNum" sz="quarter" idx="12"/>
          </p:nvPr>
        </p:nvSpPr>
        <p:spPr>
          <a:ln/>
        </p:spPr>
        <p:txBody>
          <a:bodyPr/>
          <a:lstStyle>
            <a:lvl1pPr>
              <a:defRPr/>
            </a:lvl1pPr>
          </a:lstStyle>
          <a:p>
            <a:pPr>
              <a:defRPr/>
            </a:pPr>
            <a:fld id="{9C8A4946-1BDA-4514-B053-08420D6DEE98}" type="slidenum">
              <a:rPr lang="es-MX" altLang="es-MX"/>
              <a:pPr>
                <a:defRPr/>
              </a:pPr>
              <a:t>‹#›</a:t>
            </a:fld>
            <a:endParaRPr lang="es-MX" altLang="es-MX"/>
          </a:p>
        </p:txBody>
      </p:sp>
    </p:spTree>
    <p:extLst>
      <p:ext uri="{BB962C8B-B14F-4D97-AF65-F5344CB8AC3E}">
        <p14:creationId xmlns:p14="http://schemas.microsoft.com/office/powerpoint/2010/main" val="129931523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389717" y="4800600"/>
            <a:ext cx="7315200" cy="566738"/>
          </a:xfrm>
        </p:spPr>
        <p:txBody>
          <a:bodyPr anchor="b"/>
          <a:lstStyle>
            <a:lvl1pPr algn="l">
              <a:defRPr sz="2000" b="1"/>
            </a:lvl1pPr>
          </a:lstStyle>
          <a:p>
            <a:r>
              <a:rPr lang="es-ES"/>
              <a:t>Haga clic para modificar el estilo de título del patrón</a:t>
            </a:r>
            <a:endParaRPr lang="es-MX"/>
          </a:p>
        </p:txBody>
      </p:sp>
      <p:sp>
        <p:nvSpPr>
          <p:cNvPr id="3" name="2 Marcador de posición de imagen"/>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a:p>
        </p:txBody>
      </p:sp>
      <p:sp>
        <p:nvSpPr>
          <p:cNvPr id="4" name="3 Marcador de texto"/>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Rectangle 4">
            <a:extLst>
              <a:ext uri="{FF2B5EF4-FFF2-40B4-BE49-F238E27FC236}">
                <a16:creationId xmlns:a16="http://schemas.microsoft.com/office/drawing/2014/main" id="{5BFBDD43-4ACB-2FFA-074E-C922A2091E97}"/>
              </a:ext>
            </a:extLst>
          </p:cNvPr>
          <p:cNvSpPr>
            <a:spLocks noGrp="1" noChangeArrowheads="1"/>
          </p:cNvSpPr>
          <p:nvPr>
            <p:ph type="dt" sz="half" idx="10"/>
          </p:nvPr>
        </p:nvSpPr>
        <p:spPr>
          <a:ln/>
        </p:spPr>
        <p:txBody>
          <a:bodyPr/>
          <a:lstStyle>
            <a:lvl1pPr>
              <a:defRPr/>
            </a:lvl1pPr>
          </a:lstStyle>
          <a:p>
            <a:pPr>
              <a:defRPr/>
            </a:pPr>
            <a:endParaRPr lang="es-MX"/>
          </a:p>
        </p:txBody>
      </p:sp>
      <p:sp>
        <p:nvSpPr>
          <p:cNvPr id="6" name="Rectangle 5">
            <a:extLst>
              <a:ext uri="{FF2B5EF4-FFF2-40B4-BE49-F238E27FC236}">
                <a16:creationId xmlns:a16="http://schemas.microsoft.com/office/drawing/2014/main" id="{EB6D0752-A6F7-C3EC-D416-ECB1682BA896}"/>
              </a:ext>
            </a:extLst>
          </p:cNvPr>
          <p:cNvSpPr>
            <a:spLocks noGrp="1" noChangeArrowheads="1"/>
          </p:cNvSpPr>
          <p:nvPr>
            <p:ph type="ftr" sz="quarter" idx="11"/>
          </p:nvPr>
        </p:nvSpPr>
        <p:spPr>
          <a:ln/>
        </p:spPr>
        <p:txBody>
          <a:bodyPr/>
          <a:lstStyle>
            <a:lvl1pPr>
              <a:defRPr/>
            </a:lvl1pPr>
          </a:lstStyle>
          <a:p>
            <a:pPr>
              <a:defRPr/>
            </a:pPr>
            <a:endParaRPr lang="es-MX"/>
          </a:p>
        </p:txBody>
      </p:sp>
      <p:sp>
        <p:nvSpPr>
          <p:cNvPr id="7" name="Rectangle 6">
            <a:extLst>
              <a:ext uri="{FF2B5EF4-FFF2-40B4-BE49-F238E27FC236}">
                <a16:creationId xmlns:a16="http://schemas.microsoft.com/office/drawing/2014/main" id="{8E23A3B3-269E-54D9-6D78-701094F444A9}"/>
              </a:ext>
            </a:extLst>
          </p:cNvPr>
          <p:cNvSpPr>
            <a:spLocks noGrp="1" noChangeArrowheads="1"/>
          </p:cNvSpPr>
          <p:nvPr>
            <p:ph type="sldNum" sz="quarter" idx="12"/>
          </p:nvPr>
        </p:nvSpPr>
        <p:spPr>
          <a:ln/>
        </p:spPr>
        <p:txBody>
          <a:bodyPr/>
          <a:lstStyle>
            <a:lvl1pPr>
              <a:defRPr/>
            </a:lvl1pPr>
          </a:lstStyle>
          <a:p>
            <a:pPr>
              <a:defRPr/>
            </a:pPr>
            <a:fld id="{21F25E2C-0C33-4048-A5F7-7AFEB60D7532}" type="slidenum">
              <a:rPr lang="es-MX" altLang="es-MX"/>
              <a:pPr>
                <a:defRPr/>
              </a:pPr>
              <a:t>‹#›</a:t>
            </a:fld>
            <a:endParaRPr lang="es-MX" altLang="es-MX"/>
          </a:p>
        </p:txBody>
      </p:sp>
    </p:spTree>
    <p:extLst>
      <p:ext uri="{BB962C8B-B14F-4D97-AF65-F5344CB8AC3E}">
        <p14:creationId xmlns:p14="http://schemas.microsoft.com/office/powerpoint/2010/main" val="419932952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Rectangle 4">
            <a:extLst>
              <a:ext uri="{FF2B5EF4-FFF2-40B4-BE49-F238E27FC236}">
                <a16:creationId xmlns:a16="http://schemas.microsoft.com/office/drawing/2014/main" id="{40A5C68E-9024-5957-1BC4-8038BAC2049C}"/>
              </a:ext>
            </a:extLst>
          </p:cNvPr>
          <p:cNvSpPr>
            <a:spLocks noGrp="1" noChangeArrowheads="1"/>
          </p:cNvSpPr>
          <p:nvPr>
            <p:ph type="dt" sz="half" idx="10"/>
          </p:nvPr>
        </p:nvSpPr>
        <p:spPr>
          <a:ln/>
        </p:spPr>
        <p:txBody>
          <a:bodyPr/>
          <a:lstStyle>
            <a:lvl1pPr>
              <a:defRPr/>
            </a:lvl1pPr>
          </a:lstStyle>
          <a:p>
            <a:pPr>
              <a:defRPr/>
            </a:pPr>
            <a:endParaRPr lang="es-MX"/>
          </a:p>
        </p:txBody>
      </p:sp>
      <p:sp>
        <p:nvSpPr>
          <p:cNvPr id="5" name="Rectangle 5">
            <a:extLst>
              <a:ext uri="{FF2B5EF4-FFF2-40B4-BE49-F238E27FC236}">
                <a16:creationId xmlns:a16="http://schemas.microsoft.com/office/drawing/2014/main" id="{9722E92C-CE3C-863D-9258-BFB722B5514F}"/>
              </a:ext>
            </a:extLst>
          </p:cNvPr>
          <p:cNvSpPr>
            <a:spLocks noGrp="1" noChangeArrowheads="1"/>
          </p:cNvSpPr>
          <p:nvPr>
            <p:ph type="ftr" sz="quarter" idx="11"/>
          </p:nvPr>
        </p:nvSpPr>
        <p:spPr>
          <a:ln/>
        </p:spPr>
        <p:txBody>
          <a:bodyPr/>
          <a:lstStyle>
            <a:lvl1pPr>
              <a:defRPr/>
            </a:lvl1pPr>
          </a:lstStyle>
          <a:p>
            <a:pPr>
              <a:defRPr/>
            </a:pPr>
            <a:endParaRPr lang="es-MX"/>
          </a:p>
        </p:txBody>
      </p:sp>
      <p:sp>
        <p:nvSpPr>
          <p:cNvPr id="6" name="Rectangle 6">
            <a:extLst>
              <a:ext uri="{FF2B5EF4-FFF2-40B4-BE49-F238E27FC236}">
                <a16:creationId xmlns:a16="http://schemas.microsoft.com/office/drawing/2014/main" id="{52F95384-9CC6-9404-F761-8ED65FE1973C}"/>
              </a:ext>
            </a:extLst>
          </p:cNvPr>
          <p:cNvSpPr>
            <a:spLocks noGrp="1" noChangeArrowheads="1"/>
          </p:cNvSpPr>
          <p:nvPr>
            <p:ph type="sldNum" sz="quarter" idx="12"/>
          </p:nvPr>
        </p:nvSpPr>
        <p:spPr>
          <a:ln/>
        </p:spPr>
        <p:txBody>
          <a:bodyPr/>
          <a:lstStyle>
            <a:lvl1pPr>
              <a:defRPr/>
            </a:lvl1pPr>
          </a:lstStyle>
          <a:p>
            <a:pPr>
              <a:defRPr/>
            </a:pPr>
            <a:fld id="{C8028B21-3AC4-434E-BF96-66AB42220AFC}" type="slidenum">
              <a:rPr lang="es-MX" altLang="es-MX"/>
              <a:pPr>
                <a:defRPr/>
              </a:pPr>
              <a:t>‹#›</a:t>
            </a:fld>
            <a:endParaRPr lang="es-MX" altLang="es-MX"/>
          </a:p>
        </p:txBody>
      </p:sp>
    </p:spTree>
    <p:extLst>
      <p:ext uri="{BB962C8B-B14F-4D97-AF65-F5344CB8AC3E}">
        <p14:creationId xmlns:p14="http://schemas.microsoft.com/office/powerpoint/2010/main" val="275565061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839200" y="274649"/>
            <a:ext cx="2743200" cy="5851525"/>
          </a:xfrm>
        </p:spPr>
        <p:txBody>
          <a:bodyPr vert="eaVert"/>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609600" y="274649"/>
            <a:ext cx="80264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Rectangle 4">
            <a:extLst>
              <a:ext uri="{FF2B5EF4-FFF2-40B4-BE49-F238E27FC236}">
                <a16:creationId xmlns:a16="http://schemas.microsoft.com/office/drawing/2014/main" id="{93A9C23F-B4FE-603C-CE99-15C1656A826E}"/>
              </a:ext>
            </a:extLst>
          </p:cNvPr>
          <p:cNvSpPr>
            <a:spLocks noGrp="1" noChangeArrowheads="1"/>
          </p:cNvSpPr>
          <p:nvPr>
            <p:ph type="dt" sz="half" idx="10"/>
          </p:nvPr>
        </p:nvSpPr>
        <p:spPr>
          <a:ln/>
        </p:spPr>
        <p:txBody>
          <a:bodyPr/>
          <a:lstStyle>
            <a:lvl1pPr>
              <a:defRPr/>
            </a:lvl1pPr>
          </a:lstStyle>
          <a:p>
            <a:pPr>
              <a:defRPr/>
            </a:pPr>
            <a:endParaRPr lang="es-MX"/>
          </a:p>
        </p:txBody>
      </p:sp>
      <p:sp>
        <p:nvSpPr>
          <p:cNvPr id="5" name="Rectangle 5">
            <a:extLst>
              <a:ext uri="{FF2B5EF4-FFF2-40B4-BE49-F238E27FC236}">
                <a16:creationId xmlns:a16="http://schemas.microsoft.com/office/drawing/2014/main" id="{A16E223C-CF50-98C8-4AE6-D2631509B7CC}"/>
              </a:ext>
            </a:extLst>
          </p:cNvPr>
          <p:cNvSpPr>
            <a:spLocks noGrp="1" noChangeArrowheads="1"/>
          </p:cNvSpPr>
          <p:nvPr>
            <p:ph type="ftr" sz="quarter" idx="11"/>
          </p:nvPr>
        </p:nvSpPr>
        <p:spPr>
          <a:ln/>
        </p:spPr>
        <p:txBody>
          <a:bodyPr/>
          <a:lstStyle>
            <a:lvl1pPr>
              <a:defRPr/>
            </a:lvl1pPr>
          </a:lstStyle>
          <a:p>
            <a:pPr>
              <a:defRPr/>
            </a:pPr>
            <a:endParaRPr lang="es-MX"/>
          </a:p>
        </p:txBody>
      </p:sp>
      <p:sp>
        <p:nvSpPr>
          <p:cNvPr id="6" name="Rectangle 6">
            <a:extLst>
              <a:ext uri="{FF2B5EF4-FFF2-40B4-BE49-F238E27FC236}">
                <a16:creationId xmlns:a16="http://schemas.microsoft.com/office/drawing/2014/main" id="{FBF53FBF-D9E8-4542-A07D-D67C3E34B489}"/>
              </a:ext>
            </a:extLst>
          </p:cNvPr>
          <p:cNvSpPr>
            <a:spLocks noGrp="1" noChangeArrowheads="1"/>
          </p:cNvSpPr>
          <p:nvPr>
            <p:ph type="sldNum" sz="quarter" idx="12"/>
          </p:nvPr>
        </p:nvSpPr>
        <p:spPr>
          <a:ln/>
        </p:spPr>
        <p:txBody>
          <a:bodyPr/>
          <a:lstStyle>
            <a:lvl1pPr>
              <a:defRPr/>
            </a:lvl1pPr>
          </a:lstStyle>
          <a:p>
            <a:pPr>
              <a:defRPr/>
            </a:pPr>
            <a:fld id="{43AAECA4-0222-4FAB-873B-A339A1AD5F40}" type="slidenum">
              <a:rPr lang="es-MX" altLang="es-MX"/>
              <a:pPr>
                <a:defRPr/>
              </a:pPr>
              <a:t>‹#›</a:t>
            </a:fld>
            <a:endParaRPr lang="es-MX" altLang="es-MX"/>
          </a:p>
        </p:txBody>
      </p:sp>
    </p:spTree>
    <p:extLst>
      <p:ext uri="{BB962C8B-B14F-4D97-AF65-F5344CB8AC3E}">
        <p14:creationId xmlns:p14="http://schemas.microsoft.com/office/powerpoint/2010/main" val="4162843774"/>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914400" y="2130426"/>
            <a:ext cx="10363200" cy="1470025"/>
          </a:xfrm>
        </p:spPr>
        <p:txBody>
          <a:bodyPr/>
          <a:lstStyle/>
          <a:p>
            <a:r>
              <a:rPr lang="es-ES"/>
              <a:t>Haga clic para modificar el estilo de título del patrón</a:t>
            </a:r>
            <a:endParaRPr lang="es-MX"/>
          </a:p>
        </p:txBody>
      </p:sp>
      <p:sp>
        <p:nvSpPr>
          <p:cNvPr id="3" name="2 Subtítulo"/>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a:t>Haga clic para modificar el estilo de subtítulo del patrón</a:t>
            </a:r>
            <a:endParaRPr lang="es-MX"/>
          </a:p>
        </p:txBody>
      </p:sp>
      <p:sp>
        <p:nvSpPr>
          <p:cNvPr id="4" name="Rectangle 4">
            <a:extLst>
              <a:ext uri="{FF2B5EF4-FFF2-40B4-BE49-F238E27FC236}">
                <a16:creationId xmlns:a16="http://schemas.microsoft.com/office/drawing/2014/main" id="{F0149611-C545-24F3-BC8A-450B5D04CF41}"/>
              </a:ext>
            </a:extLst>
          </p:cNvPr>
          <p:cNvSpPr>
            <a:spLocks noGrp="1" noChangeArrowheads="1"/>
          </p:cNvSpPr>
          <p:nvPr>
            <p:ph type="dt" sz="half" idx="10"/>
          </p:nvPr>
        </p:nvSpPr>
        <p:spPr/>
        <p:txBody>
          <a:bodyPr/>
          <a:lstStyle>
            <a:lvl1pPr eaLnBrk="0" hangingPunct="0">
              <a:defRPr/>
            </a:lvl1pPr>
          </a:lstStyle>
          <a:p>
            <a:pPr>
              <a:defRPr/>
            </a:pPr>
            <a:endParaRPr lang="es-MX"/>
          </a:p>
        </p:txBody>
      </p:sp>
      <p:sp>
        <p:nvSpPr>
          <p:cNvPr id="5" name="Rectangle 5">
            <a:extLst>
              <a:ext uri="{FF2B5EF4-FFF2-40B4-BE49-F238E27FC236}">
                <a16:creationId xmlns:a16="http://schemas.microsoft.com/office/drawing/2014/main" id="{9BC64407-1230-98B0-EB9B-FBE854397014}"/>
              </a:ext>
            </a:extLst>
          </p:cNvPr>
          <p:cNvSpPr>
            <a:spLocks noGrp="1" noChangeArrowheads="1"/>
          </p:cNvSpPr>
          <p:nvPr>
            <p:ph type="ftr" sz="quarter" idx="11"/>
          </p:nvPr>
        </p:nvSpPr>
        <p:spPr/>
        <p:txBody>
          <a:bodyPr/>
          <a:lstStyle>
            <a:lvl1pPr eaLnBrk="0" hangingPunct="0">
              <a:defRPr/>
            </a:lvl1pPr>
          </a:lstStyle>
          <a:p>
            <a:pPr>
              <a:defRPr/>
            </a:pPr>
            <a:endParaRPr lang="es-MX"/>
          </a:p>
        </p:txBody>
      </p:sp>
      <p:sp>
        <p:nvSpPr>
          <p:cNvPr id="6" name="Rectangle 6">
            <a:extLst>
              <a:ext uri="{FF2B5EF4-FFF2-40B4-BE49-F238E27FC236}">
                <a16:creationId xmlns:a16="http://schemas.microsoft.com/office/drawing/2014/main" id="{57A86AC8-2D03-2E44-03FD-464D2CD3DE38}"/>
              </a:ext>
            </a:extLst>
          </p:cNvPr>
          <p:cNvSpPr>
            <a:spLocks noGrp="1" noChangeArrowheads="1"/>
          </p:cNvSpPr>
          <p:nvPr>
            <p:ph type="sldNum" sz="quarter" idx="12"/>
          </p:nvPr>
        </p:nvSpPr>
        <p:spPr/>
        <p:txBody>
          <a:bodyPr/>
          <a:lstStyle>
            <a:lvl1pPr eaLnBrk="0" hangingPunct="0">
              <a:defRPr/>
            </a:lvl1pPr>
          </a:lstStyle>
          <a:p>
            <a:fld id="{B4DA90CC-65DA-4493-B738-4E07170E8693}" type="slidenum">
              <a:rPr lang="es-MX" altLang="es-MX"/>
              <a:pPr/>
              <a:t>‹#›</a:t>
            </a:fld>
            <a:endParaRPr lang="es-MX" altLang="es-MX"/>
          </a:p>
        </p:txBody>
      </p:sp>
    </p:spTree>
    <p:extLst>
      <p:ext uri="{BB962C8B-B14F-4D97-AF65-F5344CB8AC3E}">
        <p14:creationId xmlns:p14="http://schemas.microsoft.com/office/powerpoint/2010/main" val="25038497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FF71C949-5AE4-49A8-EE11-8AD30EA52F87}"/>
              </a:ext>
            </a:extLst>
          </p:cNvPr>
          <p:cNvSpPr>
            <a:spLocks noGrp="1"/>
          </p:cNvSpPr>
          <p:nvPr>
            <p:ph type="dt" sz="half" idx="10"/>
          </p:nvPr>
        </p:nvSpPr>
        <p:spPr/>
        <p:txBody>
          <a:bodyPr/>
          <a:lstStyle/>
          <a:p>
            <a:fld id="{7DF1E751-CE41-4DAA-9220-B901997F4EF2}" type="datetimeFigureOut">
              <a:rPr lang="es-MX" smtClean="0"/>
              <a:t>05/03/2023</a:t>
            </a:fld>
            <a:endParaRPr lang="es-MX"/>
          </a:p>
        </p:txBody>
      </p:sp>
      <p:sp>
        <p:nvSpPr>
          <p:cNvPr id="3" name="Marcador de pie de página 2">
            <a:extLst>
              <a:ext uri="{FF2B5EF4-FFF2-40B4-BE49-F238E27FC236}">
                <a16:creationId xmlns:a16="http://schemas.microsoft.com/office/drawing/2014/main" id="{FE64BD5C-FB47-012E-0D54-D049A3AA6A2F}"/>
              </a:ext>
            </a:extLst>
          </p:cNvPr>
          <p:cNvSpPr>
            <a:spLocks noGrp="1"/>
          </p:cNvSpPr>
          <p:nvPr>
            <p:ph type="ftr" sz="quarter" idx="11"/>
          </p:nvPr>
        </p:nvSpPr>
        <p:spPr/>
        <p:txBody>
          <a:bodyPr/>
          <a:lstStyle/>
          <a:p>
            <a:endParaRPr lang="es-MX"/>
          </a:p>
        </p:txBody>
      </p:sp>
      <p:sp>
        <p:nvSpPr>
          <p:cNvPr id="4" name="Marcador de número de diapositiva 3">
            <a:extLst>
              <a:ext uri="{FF2B5EF4-FFF2-40B4-BE49-F238E27FC236}">
                <a16:creationId xmlns:a16="http://schemas.microsoft.com/office/drawing/2014/main" id="{96265D2A-A0F6-27B3-57FD-8A476D442CDA}"/>
              </a:ext>
            </a:extLst>
          </p:cNvPr>
          <p:cNvSpPr>
            <a:spLocks noGrp="1"/>
          </p:cNvSpPr>
          <p:nvPr>
            <p:ph type="sldNum" sz="quarter" idx="12"/>
          </p:nvPr>
        </p:nvSpPr>
        <p:spPr/>
        <p:txBody>
          <a:bodyPr/>
          <a:lstStyle/>
          <a:p>
            <a:fld id="{84971B86-EEE3-4C56-B993-527A6706CF58}" type="slidenum">
              <a:rPr lang="es-MX" smtClean="0"/>
              <a:t>‹#›</a:t>
            </a:fld>
            <a:endParaRPr lang="es-MX"/>
          </a:p>
        </p:txBody>
      </p:sp>
    </p:spTree>
    <p:extLst>
      <p:ext uri="{BB962C8B-B14F-4D97-AF65-F5344CB8AC3E}">
        <p14:creationId xmlns:p14="http://schemas.microsoft.com/office/powerpoint/2010/main" val="286553660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Rectangle 4">
            <a:extLst>
              <a:ext uri="{FF2B5EF4-FFF2-40B4-BE49-F238E27FC236}">
                <a16:creationId xmlns:a16="http://schemas.microsoft.com/office/drawing/2014/main" id="{F1F99BDA-FF89-9DF6-DA44-5C027E71432F}"/>
              </a:ext>
            </a:extLst>
          </p:cNvPr>
          <p:cNvSpPr>
            <a:spLocks noGrp="1" noChangeArrowheads="1"/>
          </p:cNvSpPr>
          <p:nvPr>
            <p:ph type="dt" sz="half" idx="10"/>
          </p:nvPr>
        </p:nvSpPr>
        <p:spPr/>
        <p:txBody>
          <a:bodyPr/>
          <a:lstStyle>
            <a:lvl1pPr eaLnBrk="0" hangingPunct="0">
              <a:defRPr/>
            </a:lvl1pPr>
          </a:lstStyle>
          <a:p>
            <a:pPr>
              <a:defRPr/>
            </a:pPr>
            <a:endParaRPr lang="es-MX"/>
          </a:p>
        </p:txBody>
      </p:sp>
      <p:sp>
        <p:nvSpPr>
          <p:cNvPr id="5" name="Rectangle 5">
            <a:extLst>
              <a:ext uri="{FF2B5EF4-FFF2-40B4-BE49-F238E27FC236}">
                <a16:creationId xmlns:a16="http://schemas.microsoft.com/office/drawing/2014/main" id="{591E4AAD-043F-ED97-A3BE-A778048E0966}"/>
              </a:ext>
            </a:extLst>
          </p:cNvPr>
          <p:cNvSpPr>
            <a:spLocks noGrp="1" noChangeArrowheads="1"/>
          </p:cNvSpPr>
          <p:nvPr>
            <p:ph type="ftr" sz="quarter" idx="11"/>
          </p:nvPr>
        </p:nvSpPr>
        <p:spPr/>
        <p:txBody>
          <a:bodyPr/>
          <a:lstStyle>
            <a:lvl1pPr eaLnBrk="0" hangingPunct="0">
              <a:defRPr/>
            </a:lvl1pPr>
          </a:lstStyle>
          <a:p>
            <a:pPr>
              <a:defRPr/>
            </a:pPr>
            <a:endParaRPr lang="es-MX"/>
          </a:p>
        </p:txBody>
      </p:sp>
      <p:sp>
        <p:nvSpPr>
          <p:cNvPr id="6" name="Rectangle 6">
            <a:extLst>
              <a:ext uri="{FF2B5EF4-FFF2-40B4-BE49-F238E27FC236}">
                <a16:creationId xmlns:a16="http://schemas.microsoft.com/office/drawing/2014/main" id="{02E371AC-E027-9757-3662-D1F7E17DB7BD}"/>
              </a:ext>
            </a:extLst>
          </p:cNvPr>
          <p:cNvSpPr>
            <a:spLocks noGrp="1" noChangeArrowheads="1"/>
          </p:cNvSpPr>
          <p:nvPr>
            <p:ph type="sldNum" sz="quarter" idx="12"/>
          </p:nvPr>
        </p:nvSpPr>
        <p:spPr/>
        <p:txBody>
          <a:bodyPr/>
          <a:lstStyle>
            <a:lvl1pPr eaLnBrk="0" hangingPunct="0">
              <a:defRPr/>
            </a:lvl1pPr>
          </a:lstStyle>
          <a:p>
            <a:fld id="{049A43D7-0DD8-4D81-9450-945B1D6C71AE}" type="slidenum">
              <a:rPr lang="es-MX" altLang="es-MX"/>
              <a:pPr/>
              <a:t>‹#›</a:t>
            </a:fld>
            <a:endParaRPr lang="es-MX" altLang="es-MX"/>
          </a:p>
        </p:txBody>
      </p:sp>
    </p:spTree>
    <p:extLst>
      <p:ext uri="{BB962C8B-B14F-4D97-AF65-F5344CB8AC3E}">
        <p14:creationId xmlns:p14="http://schemas.microsoft.com/office/powerpoint/2010/main" val="571265605"/>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963084" y="4406901"/>
            <a:ext cx="10363200" cy="1362075"/>
          </a:xfrm>
        </p:spPr>
        <p:txBody>
          <a:bodyPr anchor="t"/>
          <a:lstStyle>
            <a:lvl1pPr algn="l">
              <a:defRPr sz="4000" b="1" cap="all"/>
            </a:lvl1pPr>
          </a:lstStyle>
          <a:p>
            <a:r>
              <a:rPr lang="es-ES"/>
              <a:t>Haga clic para modificar el estilo de título del patrón</a:t>
            </a:r>
            <a:endParaRPr lang="es-MX"/>
          </a:p>
        </p:txBody>
      </p:sp>
      <p:sp>
        <p:nvSpPr>
          <p:cNvPr id="3" name="2 Marcador de texto"/>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a:t>Haga clic para modificar el estilo de texto del patrón</a:t>
            </a:r>
          </a:p>
        </p:txBody>
      </p:sp>
      <p:sp>
        <p:nvSpPr>
          <p:cNvPr id="4" name="Rectangle 4">
            <a:extLst>
              <a:ext uri="{FF2B5EF4-FFF2-40B4-BE49-F238E27FC236}">
                <a16:creationId xmlns:a16="http://schemas.microsoft.com/office/drawing/2014/main" id="{77F0A376-77CE-1303-1A69-219F1DD67177}"/>
              </a:ext>
            </a:extLst>
          </p:cNvPr>
          <p:cNvSpPr>
            <a:spLocks noGrp="1" noChangeArrowheads="1"/>
          </p:cNvSpPr>
          <p:nvPr>
            <p:ph type="dt" sz="half" idx="10"/>
          </p:nvPr>
        </p:nvSpPr>
        <p:spPr/>
        <p:txBody>
          <a:bodyPr/>
          <a:lstStyle>
            <a:lvl1pPr eaLnBrk="0" hangingPunct="0">
              <a:defRPr/>
            </a:lvl1pPr>
          </a:lstStyle>
          <a:p>
            <a:pPr>
              <a:defRPr/>
            </a:pPr>
            <a:endParaRPr lang="es-MX"/>
          </a:p>
        </p:txBody>
      </p:sp>
      <p:sp>
        <p:nvSpPr>
          <p:cNvPr id="5" name="Rectangle 5">
            <a:extLst>
              <a:ext uri="{FF2B5EF4-FFF2-40B4-BE49-F238E27FC236}">
                <a16:creationId xmlns:a16="http://schemas.microsoft.com/office/drawing/2014/main" id="{54DED7A0-42DA-83F3-AA49-7254E183B90F}"/>
              </a:ext>
            </a:extLst>
          </p:cNvPr>
          <p:cNvSpPr>
            <a:spLocks noGrp="1" noChangeArrowheads="1"/>
          </p:cNvSpPr>
          <p:nvPr>
            <p:ph type="ftr" sz="quarter" idx="11"/>
          </p:nvPr>
        </p:nvSpPr>
        <p:spPr/>
        <p:txBody>
          <a:bodyPr/>
          <a:lstStyle>
            <a:lvl1pPr eaLnBrk="0" hangingPunct="0">
              <a:defRPr/>
            </a:lvl1pPr>
          </a:lstStyle>
          <a:p>
            <a:pPr>
              <a:defRPr/>
            </a:pPr>
            <a:endParaRPr lang="es-MX"/>
          </a:p>
        </p:txBody>
      </p:sp>
      <p:sp>
        <p:nvSpPr>
          <p:cNvPr id="6" name="Rectangle 6">
            <a:extLst>
              <a:ext uri="{FF2B5EF4-FFF2-40B4-BE49-F238E27FC236}">
                <a16:creationId xmlns:a16="http://schemas.microsoft.com/office/drawing/2014/main" id="{21AB57D9-C5F5-6245-97CA-2E513DB643DF}"/>
              </a:ext>
            </a:extLst>
          </p:cNvPr>
          <p:cNvSpPr>
            <a:spLocks noGrp="1" noChangeArrowheads="1"/>
          </p:cNvSpPr>
          <p:nvPr>
            <p:ph type="sldNum" sz="quarter" idx="12"/>
          </p:nvPr>
        </p:nvSpPr>
        <p:spPr/>
        <p:txBody>
          <a:bodyPr/>
          <a:lstStyle>
            <a:lvl1pPr eaLnBrk="0" hangingPunct="0">
              <a:defRPr/>
            </a:lvl1pPr>
          </a:lstStyle>
          <a:p>
            <a:fld id="{EE9F3E4F-9FD0-47E9-A230-CD0223F1B7E2}" type="slidenum">
              <a:rPr lang="es-MX" altLang="es-MX"/>
              <a:pPr/>
              <a:t>‹#›</a:t>
            </a:fld>
            <a:endParaRPr lang="es-MX" altLang="es-MX"/>
          </a:p>
        </p:txBody>
      </p:sp>
    </p:spTree>
    <p:extLst>
      <p:ext uri="{BB962C8B-B14F-4D97-AF65-F5344CB8AC3E}">
        <p14:creationId xmlns:p14="http://schemas.microsoft.com/office/powerpoint/2010/main" val="297405575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Rectangle 4">
            <a:extLst>
              <a:ext uri="{FF2B5EF4-FFF2-40B4-BE49-F238E27FC236}">
                <a16:creationId xmlns:a16="http://schemas.microsoft.com/office/drawing/2014/main" id="{A2F2C197-1A4A-A61D-9CB1-BA067881918C}"/>
              </a:ext>
            </a:extLst>
          </p:cNvPr>
          <p:cNvSpPr>
            <a:spLocks noGrp="1" noChangeArrowheads="1"/>
          </p:cNvSpPr>
          <p:nvPr>
            <p:ph type="dt" sz="half" idx="10"/>
          </p:nvPr>
        </p:nvSpPr>
        <p:spPr/>
        <p:txBody>
          <a:bodyPr/>
          <a:lstStyle>
            <a:lvl1pPr eaLnBrk="0" hangingPunct="0">
              <a:defRPr/>
            </a:lvl1pPr>
          </a:lstStyle>
          <a:p>
            <a:pPr>
              <a:defRPr/>
            </a:pPr>
            <a:endParaRPr lang="es-MX"/>
          </a:p>
        </p:txBody>
      </p:sp>
      <p:sp>
        <p:nvSpPr>
          <p:cNvPr id="6" name="Rectangle 5">
            <a:extLst>
              <a:ext uri="{FF2B5EF4-FFF2-40B4-BE49-F238E27FC236}">
                <a16:creationId xmlns:a16="http://schemas.microsoft.com/office/drawing/2014/main" id="{5737D30E-30B6-E55C-CEDF-00A712365F39}"/>
              </a:ext>
            </a:extLst>
          </p:cNvPr>
          <p:cNvSpPr>
            <a:spLocks noGrp="1" noChangeArrowheads="1"/>
          </p:cNvSpPr>
          <p:nvPr>
            <p:ph type="ftr" sz="quarter" idx="11"/>
          </p:nvPr>
        </p:nvSpPr>
        <p:spPr/>
        <p:txBody>
          <a:bodyPr/>
          <a:lstStyle>
            <a:lvl1pPr eaLnBrk="0" hangingPunct="0">
              <a:defRPr/>
            </a:lvl1pPr>
          </a:lstStyle>
          <a:p>
            <a:pPr>
              <a:defRPr/>
            </a:pPr>
            <a:endParaRPr lang="es-MX"/>
          </a:p>
        </p:txBody>
      </p:sp>
      <p:sp>
        <p:nvSpPr>
          <p:cNvPr id="7" name="Rectangle 6">
            <a:extLst>
              <a:ext uri="{FF2B5EF4-FFF2-40B4-BE49-F238E27FC236}">
                <a16:creationId xmlns:a16="http://schemas.microsoft.com/office/drawing/2014/main" id="{93AA1F1A-B323-1442-6BF8-BAD01834619D}"/>
              </a:ext>
            </a:extLst>
          </p:cNvPr>
          <p:cNvSpPr>
            <a:spLocks noGrp="1" noChangeArrowheads="1"/>
          </p:cNvSpPr>
          <p:nvPr>
            <p:ph type="sldNum" sz="quarter" idx="12"/>
          </p:nvPr>
        </p:nvSpPr>
        <p:spPr/>
        <p:txBody>
          <a:bodyPr/>
          <a:lstStyle>
            <a:lvl1pPr eaLnBrk="0" hangingPunct="0">
              <a:defRPr/>
            </a:lvl1pPr>
          </a:lstStyle>
          <a:p>
            <a:fld id="{53B530F4-A7DE-4C77-8453-58AF3E6B8D42}" type="slidenum">
              <a:rPr lang="es-MX" altLang="es-MX"/>
              <a:pPr/>
              <a:t>‹#›</a:t>
            </a:fld>
            <a:endParaRPr lang="es-MX" altLang="es-MX"/>
          </a:p>
        </p:txBody>
      </p:sp>
    </p:spTree>
    <p:extLst>
      <p:ext uri="{BB962C8B-B14F-4D97-AF65-F5344CB8AC3E}">
        <p14:creationId xmlns:p14="http://schemas.microsoft.com/office/powerpoint/2010/main" val="2779239070"/>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MX"/>
          </a:p>
        </p:txBody>
      </p:sp>
      <p:sp>
        <p:nvSpPr>
          <p:cNvPr id="3" name="2 Marcador de texto"/>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texto"/>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Rectangle 4">
            <a:extLst>
              <a:ext uri="{FF2B5EF4-FFF2-40B4-BE49-F238E27FC236}">
                <a16:creationId xmlns:a16="http://schemas.microsoft.com/office/drawing/2014/main" id="{3C74EA4A-4BF4-4045-A579-ABE9586BB7ED}"/>
              </a:ext>
            </a:extLst>
          </p:cNvPr>
          <p:cNvSpPr>
            <a:spLocks noGrp="1" noChangeArrowheads="1"/>
          </p:cNvSpPr>
          <p:nvPr>
            <p:ph type="dt" sz="half" idx="10"/>
          </p:nvPr>
        </p:nvSpPr>
        <p:spPr/>
        <p:txBody>
          <a:bodyPr/>
          <a:lstStyle>
            <a:lvl1pPr eaLnBrk="0" hangingPunct="0">
              <a:defRPr/>
            </a:lvl1pPr>
          </a:lstStyle>
          <a:p>
            <a:pPr>
              <a:defRPr/>
            </a:pPr>
            <a:endParaRPr lang="es-MX"/>
          </a:p>
        </p:txBody>
      </p:sp>
      <p:sp>
        <p:nvSpPr>
          <p:cNvPr id="8" name="Rectangle 5">
            <a:extLst>
              <a:ext uri="{FF2B5EF4-FFF2-40B4-BE49-F238E27FC236}">
                <a16:creationId xmlns:a16="http://schemas.microsoft.com/office/drawing/2014/main" id="{562645B5-F355-90B6-5D23-5685613C4AA2}"/>
              </a:ext>
            </a:extLst>
          </p:cNvPr>
          <p:cNvSpPr>
            <a:spLocks noGrp="1" noChangeArrowheads="1"/>
          </p:cNvSpPr>
          <p:nvPr>
            <p:ph type="ftr" sz="quarter" idx="11"/>
          </p:nvPr>
        </p:nvSpPr>
        <p:spPr/>
        <p:txBody>
          <a:bodyPr/>
          <a:lstStyle>
            <a:lvl1pPr eaLnBrk="0" hangingPunct="0">
              <a:defRPr/>
            </a:lvl1pPr>
          </a:lstStyle>
          <a:p>
            <a:pPr>
              <a:defRPr/>
            </a:pPr>
            <a:endParaRPr lang="es-MX"/>
          </a:p>
        </p:txBody>
      </p:sp>
      <p:sp>
        <p:nvSpPr>
          <p:cNvPr id="9" name="Rectangle 6">
            <a:extLst>
              <a:ext uri="{FF2B5EF4-FFF2-40B4-BE49-F238E27FC236}">
                <a16:creationId xmlns:a16="http://schemas.microsoft.com/office/drawing/2014/main" id="{0C9FD037-EDB6-D7D7-6604-E3D5F966CAB6}"/>
              </a:ext>
            </a:extLst>
          </p:cNvPr>
          <p:cNvSpPr>
            <a:spLocks noGrp="1" noChangeArrowheads="1"/>
          </p:cNvSpPr>
          <p:nvPr>
            <p:ph type="sldNum" sz="quarter" idx="12"/>
          </p:nvPr>
        </p:nvSpPr>
        <p:spPr/>
        <p:txBody>
          <a:bodyPr/>
          <a:lstStyle>
            <a:lvl1pPr eaLnBrk="0" hangingPunct="0">
              <a:defRPr/>
            </a:lvl1pPr>
          </a:lstStyle>
          <a:p>
            <a:fld id="{2936F796-A398-4A50-964C-8B3790C45433}" type="slidenum">
              <a:rPr lang="es-MX" altLang="es-MX"/>
              <a:pPr/>
              <a:t>‹#›</a:t>
            </a:fld>
            <a:endParaRPr lang="es-MX" altLang="es-MX"/>
          </a:p>
        </p:txBody>
      </p:sp>
    </p:spTree>
    <p:extLst>
      <p:ext uri="{BB962C8B-B14F-4D97-AF65-F5344CB8AC3E}">
        <p14:creationId xmlns:p14="http://schemas.microsoft.com/office/powerpoint/2010/main" val="247103034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Rectangle 4">
            <a:extLst>
              <a:ext uri="{FF2B5EF4-FFF2-40B4-BE49-F238E27FC236}">
                <a16:creationId xmlns:a16="http://schemas.microsoft.com/office/drawing/2014/main" id="{2D8B4EB1-2013-5712-75A4-D3414B9D87C8}"/>
              </a:ext>
            </a:extLst>
          </p:cNvPr>
          <p:cNvSpPr>
            <a:spLocks noGrp="1" noChangeArrowheads="1"/>
          </p:cNvSpPr>
          <p:nvPr>
            <p:ph type="dt" sz="half" idx="10"/>
          </p:nvPr>
        </p:nvSpPr>
        <p:spPr/>
        <p:txBody>
          <a:bodyPr/>
          <a:lstStyle>
            <a:lvl1pPr eaLnBrk="0" hangingPunct="0">
              <a:defRPr/>
            </a:lvl1pPr>
          </a:lstStyle>
          <a:p>
            <a:pPr>
              <a:defRPr/>
            </a:pPr>
            <a:endParaRPr lang="es-MX"/>
          </a:p>
        </p:txBody>
      </p:sp>
      <p:sp>
        <p:nvSpPr>
          <p:cNvPr id="4" name="Rectangle 5">
            <a:extLst>
              <a:ext uri="{FF2B5EF4-FFF2-40B4-BE49-F238E27FC236}">
                <a16:creationId xmlns:a16="http://schemas.microsoft.com/office/drawing/2014/main" id="{995AAFD0-C936-9096-E466-7F3700BAC54D}"/>
              </a:ext>
            </a:extLst>
          </p:cNvPr>
          <p:cNvSpPr>
            <a:spLocks noGrp="1" noChangeArrowheads="1"/>
          </p:cNvSpPr>
          <p:nvPr>
            <p:ph type="ftr" sz="quarter" idx="11"/>
          </p:nvPr>
        </p:nvSpPr>
        <p:spPr/>
        <p:txBody>
          <a:bodyPr/>
          <a:lstStyle>
            <a:lvl1pPr eaLnBrk="0" hangingPunct="0">
              <a:defRPr/>
            </a:lvl1pPr>
          </a:lstStyle>
          <a:p>
            <a:pPr>
              <a:defRPr/>
            </a:pPr>
            <a:endParaRPr lang="es-MX"/>
          </a:p>
        </p:txBody>
      </p:sp>
      <p:sp>
        <p:nvSpPr>
          <p:cNvPr id="5" name="Rectangle 6">
            <a:extLst>
              <a:ext uri="{FF2B5EF4-FFF2-40B4-BE49-F238E27FC236}">
                <a16:creationId xmlns:a16="http://schemas.microsoft.com/office/drawing/2014/main" id="{DFF63219-5051-ABF5-8D90-A0701DFF569D}"/>
              </a:ext>
            </a:extLst>
          </p:cNvPr>
          <p:cNvSpPr>
            <a:spLocks noGrp="1" noChangeArrowheads="1"/>
          </p:cNvSpPr>
          <p:nvPr>
            <p:ph type="sldNum" sz="quarter" idx="12"/>
          </p:nvPr>
        </p:nvSpPr>
        <p:spPr/>
        <p:txBody>
          <a:bodyPr/>
          <a:lstStyle>
            <a:lvl1pPr eaLnBrk="0" hangingPunct="0">
              <a:defRPr/>
            </a:lvl1pPr>
          </a:lstStyle>
          <a:p>
            <a:fld id="{392D1DD2-D623-435E-AA61-3FDCBAEBFCB7}" type="slidenum">
              <a:rPr lang="es-MX" altLang="es-MX"/>
              <a:pPr/>
              <a:t>‹#›</a:t>
            </a:fld>
            <a:endParaRPr lang="es-MX" altLang="es-MX"/>
          </a:p>
        </p:txBody>
      </p:sp>
    </p:spTree>
    <p:extLst>
      <p:ext uri="{BB962C8B-B14F-4D97-AF65-F5344CB8AC3E}">
        <p14:creationId xmlns:p14="http://schemas.microsoft.com/office/powerpoint/2010/main" val="45940751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984E077A-17DF-A80E-F827-235058776BA1}"/>
              </a:ext>
            </a:extLst>
          </p:cNvPr>
          <p:cNvSpPr>
            <a:spLocks noGrp="1" noChangeArrowheads="1"/>
          </p:cNvSpPr>
          <p:nvPr>
            <p:ph type="dt" sz="half" idx="10"/>
          </p:nvPr>
        </p:nvSpPr>
        <p:spPr/>
        <p:txBody>
          <a:bodyPr/>
          <a:lstStyle>
            <a:lvl1pPr eaLnBrk="0" hangingPunct="0">
              <a:defRPr/>
            </a:lvl1pPr>
          </a:lstStyle>
          <a:p>
            <a:pPr>
              <a:defRPr/>
            </a:pPr>
            <a:endParaRPr lang="es-MX"/>
          </a:p>
        </p:txBody>
      </p:sp>
      <p:sp>
        <p:nvSpPr>
          <p:cNvPr id="3" name="Rectangle 5">
            <a:extLst>
              <a:ext uri="{FF2B5EF4-FFF2-40B4-BE49-F238E27FC236}">
                <a16:creationId xmlns:a16="http://schemas.microsoft.com/office/drawing/2014/main" id="{CAB1BD58-54E7-A125-684A-09A4F2DFCEDB}"/>
              </a:ext>
            </a:extLst>
          </p:cNvPr>
          <p:cNvSpPr>
            <a:spLocks noGrp="1" noChangeArrowheads="1"/>
          </p:cNvSpPr>
          <p:nvPr>
            <p:ph type="ftr" sz="quarter" idx="11"/>
          </p:nvPr>
        </p:nvSpPr>
        <p:spPr/>
        <p:txBody>
          <a:bodyPr/>
          <a:lstStyle>
            <a:lvl1pPr eaLnBrk="0" hangingPunct="0">
              <a:defRPr/>
            </a:lvl1pPr>
          </a:lstStyle>
          <a:p>
            <a:pPr>
              <a:defRPr/>
            </a:pPr>
            <a:endParaRPr lang="es-MX"/>
          </a:p>
        </p:txBody>
      </p:sp>
      <p:sp>
        <p:nvSpPr>
          <p:cNvPr id="4" name="Rectangle 6">
            <a:extLst>
              <a:ext uri="{FF2B5EF4-FFF2-40B4-BE49-F238E27FC236}">
                <a16:creationId xmlns:a16="http://schemas.microsoft.com/office/drawing/2014/main" id="{37482A59-2503-C268-59D0-B51348C8F88A}"/>
              </a:ext>
            </a:extLst>
          </p:cNvPr>
          <p:cNvSpPr>
            <a:spLocks noGrp="1" noChangeArrowheads="1"/>
          </p:cNvSpPr>
          <p:nvPr>
            <p:ph type="sldNum" sz="quarter" idx="12"/>
          </p:nvPr>
        </p:nvSpPr>
        <p:spPr/>
        <p:txBody>
          <a:bodyPr/>
          <a:lstStyle>
            <a:lvl1pPr eaLnBrk="0" hangingPunct="0">
              <a:defRPr/>
            </a:lvl1pPr>
          </a:lstStyle>
          <a:p>
            <a:fld id="{E70C76E3-99ED-4AE1-B689-4E7456400AD1}" type="slidenum">
              <a:rPr lang="es-MX" altLang="es-MX"/>
              <a:pPr/>
              <a:t>‹#›</a:t>
            </a:fld>
            <a:endParaRPr lang="es-MX" altLang="es-MX"/>
          </a:p>
        </p:txBody>
      </p:sp>
    </p:spTree>
    <p:extLst>
      <p:ext uri="{BB962C8B-B14F-4D97-AF65-F5344CB8AC3E}">
        <p14:creationId xmlns:p14="http://schemas.microsoft.com/office/powerpoint/2010/main" val="411393885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1" y="273050"/>
            <a:ext cx="4011084" cy="1162050"/>
          </a:xfrm>
        </p:spPr>
        <p:txBody>
          <a:bodyPr anchor="b"/>
          <a:lstStyle>
            <a:lvl1pPr algn="l">
              <a:defRPr sz="2000" b="1"/>
            </a:lvl1pPr>
          </a:lstStyle>
          <a:p>
            <a:r>
              <a:rPr lang="es-ES"/>
              <a:t>Haga clic para modificar el estilo de título del patrón</a:t>
            </a:r>
            <a:endParaRPr lang="es-MX"/>
          </a:p>
        </p:txBody>
      </p:sp>
      <p:sp>
        <p:nvSpPr>
          <p:cNvPr id="3" name="2 Marcador de contenido"/>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texto"/>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Rectangle 4">
            <a:extLst>
              <a:ext uri="{FF2B5EF4-FFF2-40B4-BE49-F238E27FC236}">
                <a16:creationId xmlns:a16="http://schemas.microsoft.com/office/drawing/2014/main" id="{AF6CDF5E-CBA7-EBB2-D933-929AC2BB18C5}"/>
              </a:ext>
            </a:extLst>
          </p:cNvPr>
          <p:cNvSpPr>
            <a:spLocks noGrp="1" noChangeArrowheads="1"/>
          </p:cNvSpPr>
          <p:nvPr>
            <p:ph type="dt" sz="half" idx="10"/>
          </p:nvPr>
        </p:nvSpPr>
        <p:spPr/>
        <p:txBody>
          <a:bodyPr/>
          <a:lstStyle>
            <a:lvl1pPr eaLnBrk="0" hangingPunct="0">
              <a:defRPr/>
            </a:lvl1pPr>
          </a:lstStyle>
          <a:p>
            <a:pPr>
              <a:defRPr/>
            </a:pPr>
            <a:endParaRPr lang="es-MX"/>
          </a:p>
        </p:txBody>
      </p:sp>
      <p:sp>
        <p:nvSpPr>
          <p:cNvPr id="6" name="Rectangle 5">
            <a:extLst>
              <a:ext uri="{FF2B5EF4-FFF2-40B4-BE49-F238E27FC236}">
                <a16:creationId xmlns:a16="http://schemas.microsoft.com/office/drawing/2014/main" id="{798AC6EE-BFBB-B80C-78FF-84E0A029AED4}"/>
              </a:ext>
            </a:extLst>
          </p:cNvPr>
          <p:cNvSpPr>
            <a:spLocks noGrp="1" noChangeArrowheads="1"/>
          </p:cNvSpPr>
          <p:nvPr>
            <p:ph type="ftr" sz="quarter" idx="11"/>
          </p:nvPr>
        </p:nvSpPr>
        <p:spPr/>
        <p:txBody>
          <a:bodyPr/>
          <a:lstStyle>
            <a:lvl1pPr eaLnBrk="0" hangingPunct="0">
              <a:defRPr/>
            </a:lvl1pPr>
          </a:lstStyle>
          <a:p>
            <a:pPr>
              <a:defRPr/>
            </a:pPr>
            <a:endParaRPr lang="es-MX"/>
          </a:p>
        </p:txBody>
      </p:sp>
      <p:sp>
        <p:nvSpPr>
          <p:cNvPr id="7" name="Rectangle 6">
            <a:extLst>
              <a:ext uri="{FF2B5EF4-FFF2-40B4-BE49-F238E27FC236}">
                <a16:creationId xmlns:a16="http://schemas.microsoft.com/office/drawing/2014/main" id="{A039AF48-6427-0201-1984-D6EE069C74F6}"/>
              </a:ext>
            </a:extLst>
          </p:cNvPr>
          <p:cNvSpPr>
            <a:spLocks noGrp="1" noChangeArrowheads="1"/>
          </p:cNvSpPr>
          <p:nvPr>
            <p:ph type="sldNum" sz="quarter" idx="12"/>
          </p:nvPr>
        </p:nvSpPr>
        <p:spPr/>
        <p:txBody>
          <a:bodyPr/>
          <a:lstStyle>
            <a:lvl1pPr eaLnBrk="0" hangingPunct="0">
              <a:defRPr/>
            </a:lvl1pPr>
          </a:lstStyle>
          <a:p>
            <a:fld id="{649B4E10-397D-41B3-8CE8-5B1F00E2AD0B}" type="slidenum">
              <a:rPr lang="es-MX" altLang="es-MX"/>
              <a:pPr/>
              <a:t>‹#›</a:t>
            </a:fld>
            <a:endParaRPr lang="es-MX" altLang="es-MX"/>
          </a:p>
        </p:txBody>
      </p:sp>
    </p:spTree>
    <p:extLst>
      <p:ext uri="{BB962C8B-B14F-4D97-AF65-F5344CB8AC3E}">
        <p14:creationId xmlns:p14="http://schemas.microsoft.com/office/powerpoint/2010/main" val="162653640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389717" y="4800600"/>
            <a:ext cx="7315200" cy="566738"/>
          </a:xfrm>
        </p:spPr>
        <p:txBody>
          <a:bodyPr anchor="b"/>
          <a:lstStyle>
            <a:lvl1pPr algn="l">
              <a:defRPr sz="2000" b="1"/>
            </a:lvl1pPr>
          </a:lstStyle>
          <a:p>
            <a:r>
              <a:rPr lang="es-ES"/>
              <a:t>Haga clic para modificar el estilo de título del patrón</a:t>
            </a:r>
            <a:endParaRPr lang="es-MX"/>
          </a:p>
        </p:txBody>
      </p:sp>
      <p:sp>
        <p:nvSpPr>
          <p:cNvPr id="3" name="2 Marcador de posición de imagen"/>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a:p>
        </p:txBody>
      </p:sp>
      <p:sp>
        <p:nvSpPr>
          <p:cNvPr id="4" name="3 Marcador de texto"/>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Rectangle 4">
            <a:extLst>
              <a:ext uri="{FF2B5EF4-FFF2-40B4-BE49-F238E27FC236}">
                <a16:creationId xmlns:a16="http://schemas.microsoft.com/office/drawing/2014/main" id="{EF3D5F0E-F6D8-9307-C7B8-3B5B4994534C}"/>
              </a:ext>
            </a:extLst>
          </p:cNvPr>
          <p:cNvSpPr>
            <a:spLocks noGrp="1" noChangeArrowheads="1"/>
          </p:cNvSpPr>
          <p:nvPr>
            <p:ph type="dt" sz="half" idx="10"/>
          </p:nvPr>
        </p:nvSpPr>
        <p:spPr/>
        <p:txBody>
          <a:bodyPr/>
          <a:lstStyle>
            <a:lvl1pPr eaLnBrk="0" hangingPunct="0">
              <a:defRPr/>
            </a:lvl1pPr>
          </a:lstStyle>
          <a:p>
            <a:pPr>
              <a:defRPr/>
            </a:pPr>
            <a:endParaRPr lang="es-MX"/>
          </a:p>
        </p:txBody>
      </p:sp>
      <p:sp>
        <p:nvSpPr>
          <p:cNvPr id="6" name="Rectangle 5">
            <a:extLst>
              <a:ext uri="{FF2B5EF4-FFF2-40B4-BE49-F238E27FC236}">
                <a16:creationId xmlns:a16="http://schemas.microsoft.com/office/drawing/2014/main" id="{F6BB525A-21BC-11EF-5AA4-7B556F6B1DE7}"/>
              </a:ext>
            </a:extLst>
          </p:cNvPr>
          <p:cNvSpPr>
            <a:spLocks noGrp="1" noChangeArrowheads="1"/>
          </p:cNvSpPr>
          <p:nvPr>
            <p:ph type="ftr" sz="quarter" idx="11"/>
          </p:nvPr>
        </p:nvSpPr>
        <p:spPr/>
        <p:txBody>
          <a:bodyPr/>
          <a:lstStyle>
            <a:lvl1pPr eaLnBrk="0" hangingPunct="0">
              <a:defRPr/>
            </a:lvl1pPr>
          </a:lstStyle>
          <a:p>
            <a:pPr>
              <a:defRPr/>
            </a:pPr>
            <a:endParaRPr lang="es-MX"/>
          </a:p>
        </p:txBody>
      </p:sp>
      <p:sp>
        <p:nvSpPr>
          <p:cNvPr id="7" name="Rectangle 6">
            <a:extLst>
              <a:ext uri="{FF2B5EF4-FFF2-40B4-BE49-F238E27FC236}">
                <a16:creationId xmlns:a16="http://schemas.microsoft.com/office/drawing/2014/main" id="{A362CDC5-E701-1BD0-9246-47474550520B}"/>
              </a:ext>
            </a:extLst>
          </p:cNvPr>
          <p:cNvSpPr>
            <a:spLocks noGrp="1" noChangeArrowheads="1"/>
          </p:cNvSpPr>
          <p:nvPr>
            <p:ph type="sldNum" sz="quarter" idx="12"/>
          </p:nvPr>
        </p:nvSpPr>
        <p:spPr/>
        <p:txBody>
          <a:bodyPr/>
          <a:lstStyle>
            <a:lvl1pPr eaLnBrk="0" hangingPunct="0">
              <a:defRPr/>
            </a:lvl1pPr>
          </a:lstStyle>
          <a:p>
            <a:fld id="{AC3F3FBD-4081-44FD-A43F-EB23AC755B06}" type="slidenum">
              <a:rPr lang="es-MX" altLang="es-MX"/>
              <a:pPr/>
              <a:t>‹#›</a:t>
            </a:fld>
            <a:endParaRPr lang="es-MX" altLang="es-MX"/>
          </a:p>
        </p:txBody>
      </p:sp>
    </p:spTree>
    <p:extLst>
      <p:ext uri="{BB962C8B-B14F-4D97-AF65-F5344CB8AC3E}">
        <p14:creationId xmlns:p14="http://schemas.microsoft.com/office/powerpoint/2010/main" val="3201560159"/>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Rectangle 4">
            <a:extLst>
              <a:ext uri="{FF2B5EF4-FFF2-40B4-BE49-F238E27FC236}">
                <a16:creationId xmlns:a16="http://schemas.microsoft.com/office/drawing/2014/main" id="{3E5D03A7-4C41-2BBF-3A5A-EF8139E650A1}"/>
              </a:ext>
            </a:extLst>
          </p:cNvPr>
          <p:cNvSpPr>
            <a:spLocks noGrp="1" noChangeArrowheads="1"/>
          </p:cNvSpPr>
          <p:nvPr>
            <p:ph type="dt" sz="half" idx="10"/>
          </p:nvPr>
        </p:nvSpPr>
        <p:spPr/>
        <p:txBody>
          <a:bodyPr/>
          <a:lstStyle>
            <a:lvl1pPr eaLnBrk="0" hangingPunct="0">
              <a:defRPr/>
            </a:lvl1pPr>
          </a:lstStyle>
          <a:p>
            <a:pPr>
              <a:defRPr/>
            </a:pPr>
            <a:endParaRPr lang="es-MX"/>
          </a:p>
        </p:txBody>
      </p:sp>
      <p:sp>
        <p:nvSpPr>
          <p:cNvPr id="5" name="Rectangle 5">
            <a:extLst>
              <a:ext uri="{FF2B5EF4-FFF2-40B4-BE49-F238E27FC236}">
                <a16:creationId xmlns:a16="http://schemas.microsoft.com/office/drawing/2014/main" id="{5FDE6583-1425-4FC9-CD15-38C4B0AF2C3B}"/>
              </a:ext>
            </a:extLst>
          </p:cNvPr>
          <p:cNvSpPr>
            <a:spLocks noGrp="1" noChangeArrowheads="1"/>
          </p:cNvSpPr>
          <p:nvPr>
            <p:ph type="ftr" sz="quarter" idx="11"/>
          </p:nvPr>
        </p:nvSpPr>
        <p:spPr/>
        <p:txBody>
          <a:bodyPr/>
          <a:lstStyle>
            <a:lvl1pPr eaLnBrk="0" hangingPunct="0">
              <a:defRPr/>
            </a:lvl1pPr>
          </a:lstStyle>
          <a:p>
            <a:pPr>
              <a:defRPr/>
            </a:pPr>
            <a:endParaRPr lang="es-MX"/>
          </a:p>
        </p:txBody>
      </p:sp>
      <p:sp>
        <p:nvSpPr>
          <p:cNvPr id="6" name="Rectangle 6">
            <a:extLst>
              <a:ext uri="{FF2B5EF4-FFF2-40B4-BE49-F238E27FC236}">
                <a16:creationId xmlns:a16="http://schemas.microsoft.com/office/drawing/2014/main" id="{6BD5E75A-93A7-802E-80EE-4D8AB6C361C2}"/>
              </a:ext>
            </a:extLst>
          </p:cNvPr>
          <p:cNvSpPr>
            <a:spLocks noGrp="1" noChangeArrowheads="1"/>
          </p:cNvSpPr>
          <p:nvPr>
            <p:ph type="sldNum" sz="quarter" idx="12"/>
          </p:nvPr>
        </p:nvSpPr>
        <p:spPr/>
        <p:txBody>
          <a:bodyPr/>
          <a:lstStyle>
            <a:lvl1pPr eaLnBrk="0" hangingPunct="0">
              <a:defRPr/>
            </a:lvl1pPr>
          </a:lstStyle>
          <a:p>
            <a:fld id="{E9BF1B82-50BF-4C2A-9B0E-E570AA606FCA}" type="slidenum">
              <a:rPr lang="es-MX" altLang="es-MX"/>
              <a:pPr/>
              <a:t>‹#›</a:t>
            </a:fld>
            <a:endParaRPr lang="es-MX" altLang="es-MX"/>
          </a:p>
        </p:txBody>
      </p:sp>
    </p:spTree>
    <p:extLst>
      <p:ext uri="{BB962C8B-B14F-4D97-AF65-F5344CB8AC3E}">
        <p14:creationId xmlns:p14="http://schemas.microsoft.com/office/powerpoint/2010/main" val="79159251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839200" y="274639"/>
            <a:ext cx="2743200" cy="5851525"/>
          </a:xfrm>
        </p:spPr>
        <p:txBody>
          <a:bodyPr vert="eaVert"/>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609600" y="274639"/>
            <a:ext cx="80264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Rectangle 4">
            <a:extLst>
              <a:ext uri="{FF2B5EF4-FFF2-40B4-BE49-F238E27FC236}">
                <a16:creationId xmlns:a16="http://schemas.microsoft.com/office/drawing/2014/main" id="{D1FA8664-7948-DD5F-2211-42DAAC310544}"/>
              </a:ext>
            </a:extLst>
          </p:cNvPr>
          <p:cNvSpPr>
            <a:spLocks noGrp="1" noChangeArrowheads="1"/>
          </p:cNvSpPr>
          <p:nvPr>
            <p:ph type="dt" sz="half" idx="10"/>
          </p:nvPr>
        </p:nvSpPr>
        <p:spPr/>
        <p:txBody>
          <a:bodyPr/>
          <a:lstStyle>
            <a:lvl1pPr eaLnBrk="0" hangingPunct="0">
              <a:defRPr/>
            </a:lvl1pPr>
          </a:lstStyle>
          <a:p>
            <a:pPr>
              <a:defRPr/>
            </a:pPr>
            <a:endParaRPr lang="es-MX"/>
          </a:p>
        </p:txBody>
      </p:sp>
      <p:sp>
        <p:nvSpPr>
          <p:cNvPr id="5" name="Rectangle 5">
            <a:extLst>
              <a:ext uri="{FF2B5EF4-FFF2-40B4-BE49-F238E27FC236}">
                <a16:creationId xmlns:a16="http://schemas.microsoft.com/office/drawing/2014/main" id="{226C4AEA-E04C-7BC4-1A7B-D806B99F432E}"/>
              </a:ext>
            </a:extLst>
          </p:cNvPr>
          <p:cNvSpPr>
            <a:spLocks noGrp="1" noChangeArrowheads="1"/>
          </p:cNvSpPr>
          <p:nvPr>
            <p:ph type="ftr" sz="quarter" idx="11"/>
          </p:nvPr>
        </p:nvSpPr>
        <p:spPr/>
        <p:txBody>
          <a:bodyPr/>
          <a:lstStyle>
            <a:lvl1pPr eaLnBrk="0" hangingPunct="0">
              <a:defRPr/>
            </a:lvl1pPr>
          </a:lstStyle>
          <a:p>
            <a:pPr>
              <a:defRPr/>
            </a:pPr>
            <a:endParaRPr lang="es-MX"/>
          </a:p>
        </p:txBody>
      </p:sp>
      <p:sp>
        <p:nvSpPr>
          <p:cNvPr id="6" name="Rectangle 6">
            <a:extLst>
              <a:ext uri="{FF2B5EF4-FFF2-40B4-BE49-F238E27FC236}">
                <a16:creationId xmlns:a16="http://schemas.microsoft.com/office/drawing/2014/main" id="{0AB9D246-3DA0-8153-4056-FD982236D102}"/>
              </a:ext>
            </a:extLst>
          </p:cNvPr>
          <p:cNvSpPr>
            <a:spLocks noGrp="1" noChangeArrowheads="1"/>
          </p:cNvSpPr>
          <p:nvPr>
            <p:ph type="sldNum" sz="quarter" idx="12"/>
          </p:nvPr>
        </p:nvSpPr>
        <p:spPr/>
        <p:txBody>
          <a:bodyPr/>
          <a:lstStyle>
            <a:lvl1pPr eaLnBrk="0" hangingPunct="0">
              <a:defRPr/>
            </a:lvl1pPr>
          </a:lstStyle>
          <a:p>
            <a:fld id="{5525E95A-4430-4F10-A560-30E5E560E6F7}" type="slidenum">
              <a:rPr lang="es-MX" altLang="es-MX"/>
              <a:pPr/>
              <a:t>‹#›</a:t>
            </a:fld>
            <a:endParaRPr lang="es-MX" altLang="es-MX"/>
          </a:p>
        </p:txBody>
      </p:sp>
    </p:spTree>
    <p:extLst>
      <p:ext uri="{BB962C8B-B14F-4D97-AF65-F5344CB8AC3E}">
        <p14:creationId xmlns:p14="http://schemas.microsoft.com/office/powerpoint/2010/main" val="34620846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7DBA069-6CD7-D971-FFF8-D3CB1D4FD11A}"/>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41D535E1-E618-7AA2-5C7F-A3BAE877F2D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a:extLst>
              <a:ext uri="{FF2B5EF4-FFF2-40B4-BE49-F238E27FC236}">
                <a16:creationId xmlns:a16="http://schemas.microsoft.com/office/drawing/2014/main" id="{E31C49D3-C6DB-344A-51E6-883F778ECE8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88F12E04-B586-694F-7B21-D384FBDF31B7}"/>
              </a:ext>
            </a:extLst>
          </p:cNvPr>
          <p:cNvSpPr>
            <a:spLocks noGrp="1"/>
          </p:cNvSpPr>
          <p:nvPr>
            <p:ph type="dt" sz="half" idx="10"/>
          </p:nvPr>
        </p:nvSpPr>
        <p:spPr/>
        <p:txBody>
          <a:bodyPr/>
          <a:lstStyle/>
          <a:p>
            <a:fld id="{7DF1E751-CE41-4DAA-9220-B901997F4EF2}" type="datetimeFigureOut">
              <a:rPr lang="es-MX" smtClean="0"/>
              <a:t>05/03/2023</a:t>
            </a:fld>
            <a:endParaRPr lang="es-MX"/>
          </a:p>
        </p:txBody>
      </p:sp>
      <p:sp>
        <p:nvSpPr>
          <p:cNvPr id="6" name="Marcador de pie de página 5">
            <a:extLst>
              <a:ext uri="{FF2B5EF4-FFF2-40B4-BE49-F238E27FC236}">
                <a16:creationId xmlns:a16="http://schemas.microsoft.com/office/drawing/2014/main" id="{8C16C840-8795-5DF4-4506-A34A890E39D6}"/>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1F6A2148-6EF9-5245-7623-8FF29EE9CB0D}"/>
              </a:ext>
            </a:extLst>
          </p:cNvPr>
          <p:cNvSpPr>
            <a:spLocks noGrp="1"/>
          </p:cNvSpPr>
          <p:nvPr>
            <p:ph type="sldNum" sz="quarter" idx="12"/>
          </p:nvPr>
        </p:nvSpPr>
        <p:spPr/>
        <p:txBody>
          <a:bodyPr/>
          <a:lstStyle/>
          <a:p>
            <a:fld id="{84971B86-EEE3-4C56-B993-527A6706CF58}" type="slidenum">
              <a:rPr lang="es-MX" smtClean="0"/>
              <a:t>‹#›</a:t>
            </a:fld>
            <a:endParaRPr lang="es-MX"/>
          </a:p>
        </p:txBody>
      </p:sp>
    </p:spTree>
    <p:extLst>
      <p:ext uri="{BB962C8B-B14F-4D97-AF65-F5344CB8AC3E}">
        <p14:creationId xmlns:p14="http://schemas.microsoft.com/office/powerpoint/2010/main" val="3841937316"/>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4638"/>
            <a:ext cx="10972800" cy="1143000"/>
          </a:xfrm>
        </p:spPr>
        <p:txBody>
          <a:bodyPr/>
          <a:lstStyle/>
          <a:p>
            <a:r>
              <a:rPr lang="es-ES"/>
              <a:t>Haga clic para modificar el estilo de título del patrón</a:t>
            </a:r>
            <a:endParaRPr lang="es-MX"/>
          </a:p>
        </p:txBody>
      </p:sp>
      <p:sp>
        <p:nvSpPr>
          <p:cNvPr id="3" name="2 Marcador de texto"/>
          <p:cNvSpPr>
            <a:spLocks noGrp="1"/>
          </p:cNvSpPr>
          <p:nvPr>
            <p:ph type="body" sz="half" idx="1"/>
          </p:nvPr>
        </p:nvSpPr>
        <p:spPr>
          <a:xfrm>
            <a:off x="609600" y="1600201"/>
            <a:ext cx="5384800" cy="4525963"/>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6197600" y="1600201"/>
            <a:ext cx="5384800" cy="4525963"/>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Rectangle 4">
            <a:extLst>
              <a:ext uri="{FF2B5EF4-FFF2-40B4-BE49-F238E27FC236}">
                <a16:creationId xmlns:a16="http://schemas.microsoft.com/office/drawing/2014/main" id="{DCD10102-B4A4-25A9-E378-24B9BFB3C703}"/>
              </a:ext>
            </a:extLst>
          </p:cNvPr>
          <p:cNvSpPr>
            <a:spLocks noGrp="1" noChangeArrowheads="1"/>
          </p:cNvSpPr>
          <p:nvPr>
            <p:ph type="dt" sz="half" idx="10"/>
          </p:nvPr>
        </p:nvSpPr>
        <p:spPr/>
        <p:txBody>
          <a:bodyPr/>
          <a:lstStyle>
            <a:lvl1pPr eaLnBrk="0" hangingPunct="0">
              <a:defRPr/>
            </a:lvl1pPr>
          </a:lstStyle>
          <a:p>
            <a:pPr>
              <a:defRPr/>
            </a:pPr>
            <a:endParaRPr lang="es-MX"/>
          </a:p>
        </p:txBody>
      </p:sp>
      <p:sp>
        <p:nvSpPr>
          <p:cNvPr id="6" name="Rectangle 5">
            <a:extLst>
              <a:ext uri="{FF2B5EF4-FFF2-40B4-BE49-F238E27FC236}">
                <a16:creationId xmlns:a16="http://schemas.microsoft.com/office/drawing/2014/main" id="{42D1E8FD-5051-D8B7-2157-064401BBC6DF}"/>
              </a:ext>
            </a:extLst>
          </p:cNvPr>
          <p:cNvSpPr>
            <a:spLocks noGrp="1" noChangeArrowheads="1"/>
          </p:cNvSpPr>
          <p:nvPr>
            <p:ph type="ftr" sz="quarter" idx="11"/>
          </p:nvPr>
        </p:nvSpPr>
        <p:spPr/>
        <p:txBody>
          <a:bodyPr/>
          <a:lstStyle>
            <a:lvl1pPr eaLnBrk="0" hangingPunct="0">
              <a:defRPr/>
            </a:lvl1pPr>
          </a:lstStyle>
          <a:p>
            <a:pPr>
              <a:defRPr/>
            </a:pPr>
            <a:endParaRPr lang="es-MX"/>
          </a:p>
        </p:txBody>
      </p:sp>
      <p:sp>
        <p:nvSpPr>
          <p:cNvPr id="7" name="Rectangle 6">
            <a:extLst>
              <a:ext uri="{FF2B5EF4-FFF2-40B4-BE49-F238E27FC236}">
                <a16:creationId xmlns:a16="http://schemas.microsoft.com/office/drawing/2014/main" id="{9E7D05A5-656F-2EA6-EB24-2B330F391217}"/>
              </a:ext>
            </a:extLst>
          </p:cNvPr>
          <p:cNvSpPr>
            <a:spLocks noGrp="1" noChangeArrowheads="1"/>
          </p:cNvSpPr>
          <p:nvPr>
            <p:ph type="sldNum" sz="quarter" idx="12"/>
          </p:nvPr>
        </p:nvSpPr>
        <p:spPr/>
        <p:txBody>
          <a:bodyPr/>
          <a:lstStyle>
            <a:lvl1pPr eaLnBrk="0" hangingPunct="0">
              <a:defRPr/>
            </a:lvl1pPr>
          </a:lstStyle>
          <a:p>
            <a:fld id="{3144FD6A-D86E-405F-94FD-17F1B97C8B6D}" type="slidenum">
              <a:rPr lang="es-MX" altLang="es-MX"/>
              <a:pPr/>
              <a:t>‹#›</a:t>
            </a:fld>
            <a:endParaRPr lang="es-MX" altLang="es-MX"/>
          </a:p>
        </p:txBody>
      </p:sp>
    </p:spTree>
    <p:extLst>
      <p:ext uri="{BB962C8B-B14F-4D97-AF65-F5344CB8AC3E}">
        <p14:creationId xmlns:p14="http://schemas.microsoft.com/office/powerpoint/2010/main" val="421721545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Diseño personalizado">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4638"/>
            <a:ext cx="10972800" cy="1143000"/>
          </a:xfrm>
        </p:spPr>
        <p:txBody>
          <a:bodyPr/>
          <a:lstStyle/>
          <a:p>
            <a:r>
              <a:rPr lang="es-ES"/>
              <a:t>Haga clic para modificar el estilo de título del patrón</a:t>
            </a:r>
            <a:endParaRPr lang="es-MX"/>
          </a:p>
        </p:txBody>
      </p:sp>
      <p:sp>
        <p:nvSpPr>
          <p:cNvPr id="3" name="Rectangle 4">
            <a:extLst>
              <a:ext uri="{FF2B5EF4-FFF2-40B4-BE49-F238E27FC236}">
                <a16:creationId xmlns:a16="http://schemas.microsoft.com/office/drawing/2014/main" id="{3E44AE72-6315-1E95-7AA4-27F2803AC939}"/>
              </a:ext>
            </a:extLst>
          </p:cNvPr>
          <p:cNvSpPr>
            <a:spLocks noGrp="1" noChangeArrowheads="1"/>
          </p:cNvSpPr>
          <p:nvPr>
            <p:ph type="dt" sz="half" idx="10"/>
          </p:nvPr>
        </p:nvSpPr>
        <p:spPr/>
        <p:txBody>
          <a:bodyPr/>
          <a:lstStyle>
            <a:lvl1pPr eaLnBrk="0" hangingPunct="0">
              <a:defRPr/>
            </a:lvl1pPr>
          </a:lstStyle>
          <a:p>
            <a:pPr>
              <a:defRPr/>
            </a:pPr>
            <a:endParaRPr lang="es-MX"/>
          </a:p>
        </p:txBody>
      </p:sp>
      <p:sp>
        <p:nvSpPr>
          <p:cNvPr id="4" name="Rectangle 5">
            <a:extLst>
              <a:ext uri="{FF2B5EF4-FFF2-40B4-BE49-F238E27FC236}">
                <a16:creationId xmlns:a16="http://schemas.microsoft.com/office/drawing/2014/main" id="{B40716FE-4864-C6A7-D7F5-8B37194E07F7}"/>
              </a:ext>
            </a:extLst>
          </p:cNvPr>
          <p:cNvSpPr>
            <a:spLocks noGrp="1" noChangeArrowheads="1"/>
          </p:cNvSpPr>
          <p:nvPr>
            <p:ph type="ftr" sz="quarter" idx="11"/>
          </p:nvPr>
        </p:nvSpPr>
        <p:spPr/>
        <p:txBody>
          <a:bodyPr/>
          <a:lstStyle>
            <a:lvl1pPr eaLnBrk="0" hangingPunct="0">
              <a:defRPr/>
            </a:lvl1pPr>
          </a:lstStyle>
          <a:p>
            <a:pPr>
              <a:defRPr/>
            </a:pPr>
            <a:endParaRPr lang="es-MX"/>
          </a:p>
        </p:txBody>
      </p:sp>
      <p:sp>
        <p:nvSpPr>
          <p:cNvPr id="5" name="Rectangle 6">
            <a:extLst>
              <a:ext uri="{FF2B5EF4-FFF2-40B4-BE49-F238E27FC236}">
                <a16:creationId xmlns:a16="http://schemas.microsoft.com/office/drawing/2014/main" id="{C0EF6785-69B6-46CD-19FB-D99DF7F1960A}"/>
              </a:ext>
            </a:extLst>
          </p:cNvPr>
          <p:cNvSpPr>
            <a:spLocks noGrp="1" noChangeArrowheads="1"/>
          </p:cNvSpPr>
          <p:nvPr>
            <p:ph type="sldNum" sz="quarter" idx="12"/>
          </p:nvPr>
        </p:nvSpPr>
        <p:spPr/>
        <p:txBody>
          <a:bodyPr/>
          <a:lstStyle>
            <a:lvl1pPr eaLnBrk="0" hangingPunct="0">
              <a:defRPr/>
            </a:lvl1pPr>
          </a:lstStyle>
          <a:p>
            <a:fld id="{24A14864-A4BE-471E-99E5-3FF6BB5618B5}" type="slidenum">
              <a:rPr lang="es-MX" altLang="es-MX"/>
              <a:pPr/>
              <a:t>‹#›</a:t>
            </a:fld>
            <a:endParaRPr lang="es-MX" altLang="es-MX"/>
          </a:p>
        </p:txBody>
      </p:sp>
    </p:spTree>
    <p:extLst>
      <p:ext uri="{BB962C8B-B14F-4D97-AF65-F5344CB8AC3E}">
        <p14:creationId xmlns:p14="http://schemas.microsoft.com/office/powerpoint/2010/main" val="2138850544"/>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objOnly" preserve="1">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609600" y="274639"/>
            <a:ext cx="10972800" cy="585152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3" name="Rectangle 4">
            <a:extLst>
              <a:ext uri="{FF2B5EF4-FFF2-40B4-BE49-F238E27FC236}">
                <a16:creationId xmlns:a16="http://schemas.microsoft.com/office/drawing/2014/main" id="{135F8819-A928-D1AA-D167-086C3C4CC73F}"/>
              </a:ext>
            </a:extLst>
          </p:cNvPr>
          <p:cNvSpPr>
            <a:spLocks noGrp="1" noChangeArrowheads="1"/>
          </p:cNvSpPr>
          <p:nvPr>
            <p:ph type="dt" sz="half" idx="10"/>
          </p:nvPr>
        </p:nvSpPr>
        <p:spPr/>
        <p:txBody>
          <a:bodyPr/>
          <a:lstStyle>
            <a:lvl1pPr eaLnBrk="0" hangingPunct="0">
              <a:defRPr/>
            </a:lvl1pPr>
          </a:lstStyle>
          <a:p>
            <a:pPr>
              <a:defRPr/>
            </a:pPr>
            <a:endParaRPr lang="es-MX"/>
          </a:p>
        </p:txBody>
      </p:sp>
      <p:sp>
        <p:nvSpPr>
          <p:cNvPr id="4" name="Rectangle 5">
            <a:extLst>
              <a:ext uri="{FF2B5EF4-FFF2-40B4-BE49-F238E27FC236}">
                <a16:creationId xmlns:a16="http://schemas.microsoft.com/office/drawing/2014/main" id="{CAA0B6F1-6DC2-7944-F866-F05B6E5D55CD}"/>
              </a:ext>
            </a:extLst>
          </p:cNvPr>
          <p:cNvSpPr>
            <a:spLocks noGrp="1" noChangeArrowheads="1"/>
          </p:cNvSpPr>
          <p:nvPr>
            <p:ph type="ftr" sz="quarter" idx="11"/>
          </p:nvPr>
        </p:nvSpPr>
        <p:spPr/>
        <p:txBody>
          <a:bodyPr/>
          <a:lstStyle>
            <a:lvl1pPr eaLnBrk="0" hangingPunct="0">
              <a:defRPr/>
            </a:lvl1pPr>
          </a:lstStyle>
          <a:p>
            <a:pPr>
              <a:defRPr/>
            </a:pPr>
            <a:endParaRPr lang="es-MX"/>
          </a:p>
        </p:txBody>
      </p:sp>
      <p:sp>
        <p:nvSpPr>
          <p:cNvPr id="5" name="Rectangle 6">
            <a:extLst>
              <a:ext uri="{FF2B5EF4-FFF2-40B4-BE49-F238E27FC236}">
                <a16:creationId xmlns:a16="http://schemas.microsoft.com/office/drawing/2014/main" id="{211AB3A2-D5A8-4644-2BD5-5D2A4B6FAB0E}"/>
              </a:ext>
            </a:extLst>
          </p:cNvPr>
          <p:cNvSpPr>
            <a:spLocks noGrp="1" noChangeArrowheads="1"/>
          </p:cNvSpPr>
          <p:nvPr>
            <p:ph type="sldNum" sz="quarter" idx="12"/>
          </p:nvPr>
        </p:nvSpPr>
        <p:spPr/>
        <p:txBody>
          <a:bodyPr/>
          <a:lstStyle>
            <a:lvl1pPr eaLnBrk="0" hangingPunct="0">
              <a:defRPr/>
            </a:lvl1pPr>
          </a:lstStyle>
          <a:p>
            <a:fld id="{411BB095-4440-45B3-978E-88F7065BA530}" type="slidenum">
              <a:rPr lang="es-MX" altLang="es-MX"/>
              <a:pPr/>
              <a:t>‹#›</a:t>
            </a:fld>
            <a:endParaRPr lang="es-MX" altLang="es-MX"/>
          </a:p>
        </p:txBody>
      </p:sp>
    </p:spTree>
    <p:extLst>
      <p:ext uri="{BB962C8B-B14F-4D97-AF65-F5344CB8AC3E}">
        <p14:creationId xmlns:p14="http://schemas.microsoft.com/office/powerpoint/2010/main" val="355912915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0" name="Google Shape;10;p2"/>
          <p:cNvSpPr/>
          <p:nvPr/>
        </p:nvSpPr>
        <p:spPr>
          <a:xfrm flipH="1">
            <a:off x="-917" y="0"/>
            <a:ext cx="6100800" cy="6858000"/>
          </a:xfrm>
          <a:prstGeom prst="rect">
            <a:avLst/>
          </a:prstGeom>
          <a:solidFill>
            <a:srgbClr val="FFFFFF"/>
          </a:solidFill>
          <a:ln>
            <a:noFill/>
          </a:ln>
        </p:spPr>
        <p:txBody>
          <a:bodyPr spcFirstLastPara="1" wrap="square" lIns="121900" tIns="121900" rIns="121900" bIns="121900" anchor="ctr" anchorCtr="0">
            <a:noAutofit/>
          </a:bodyPr>
          <a:lstStyle/>
          <a:p>
            <a:pPr marL="0" lvl="0" indent="0">
              <a:spcBef>
                <a:spcPts val="0"/>
              </a:spcBef>
              <a:spcAft>
                <a:spcPts val="0"/>
              </a:spcAft>
              <a:buNone/>
            </a:pPr>
            <a:endParaRPr sz="2400"/>
          </a:p>
        </p:txBody>
      </p:sp>
      <p:sp>
        <p:nvSpPr>
          <p:cNvPr id="11" name="Google Shape;11;p2"/>
          <p:cNvSpPr txBox="1">
            <a:spLocks noGrp="1"/>
          </p:cNvSpPr>
          <p:nvPr>
            <p:ph type="ctrTitle"/>
          </p:nvPr>
        </p:nvSpPr>
        <p:spPr>
          <a:xfrm>
            <a:off x="625233" y="3183000"/>
            <a:ext cx="4848800" cy="3012000"/>
          </a:xfrm>
          <a:prstGeom prst="rect">
            <a:avLst/>
          </a:prstGeom>
        </p:spPr>
        <p:txBody>
          <a:bodyPr spcFirstLastPara="1" wrap="square" lIns="91425" tIns="91425" rIns="91425" bIns="91425" anchor="t" anchorCtr="0"/>
          <a:lstStyle>
            <a:lvl1pPr lvl="0">
              <a:spcBef>
                <a:spcPts val="0"/>
              </a:spcBef>
              <a:spcAft>
                <a:spcPts val="0"/>
              </a:spcAft>
              <a:buClr>
                <a:srgbClr val="F67031"/>
              </a:buClr>
              <a:buSzPts val="3000"/>
              <a:buNone/>
              <a:defRPr sz="4000" b="1">
                <a:solidFill>
                  <a:srgbClr val="F67031"/>
                </a:solidFill>
              </a:defRPr>
            </a:lvl1pPr>
            <a:lvl2pPr lvl="1">
              <a:spcBef>
                <a:spcPts val="0"/>
              </a:spcBef>
              <a:spcAft>
                <a:spcPts val="0"/>
              </a:spcAft>
              <a:buClr>
                <a:srgbClr val="F67031"/>
              </a:buClr>
              <a:buSzPts val="3000"/>
              <a:buNone/>
              <a:defRPr sz="4000" b="1">
                <a:solidFill>
                  <a:srgbClr val="F67031"/>
                </a:solidFill>
              </a:defRPr>
            </a:lvl2pPr>
            <a:lvl3pPr lvl="2">
              <a:spcBef>
                <a:spcPts val="0"/>
              </a:spcBef>
              <a:spcAft>
                <a:spcPts val="0"/>
              </a:spcAft>
              <a:buClr>
                <a:srgbClr val="F67031"/>
              </a:buClr>
              <a:buSzPts val="3000"/>
              <a:buNone/>
              <a:defRPr sz="4000" b="1">
                <a:solidFill>
                  <a:srgbClr val="F67031"/>
                </a:solidFill>
              </a:defRPr>
            </a:lvl3pPr>
            <a:lvl4pPr lvl="3">
              <a:spcBef>
                <a:spcPts val="0"/>
              </a:spcBef>
              <a:spcAft>
                <a:spcPts val="0"/>
              </a:spcAft>
              <a:buClr>
                <a:srgbClr val="F67031"/>
              </a:buClr>
              <a:buSzPts val="3000"/>
              <a:buNone/>
              <a:defRPr sz="4000" b="1">
                <a:solidFill>
                  <a:srgbClr val="F67031"/>
                </a:solidFill>
              </a:defRPr>
            </a:lvl4pPr>
            <a:lvl5pPr lvl="4">
              <a:spcBef>
                <a:spcPts val="0"/>
              </a:spcBef>
              <a:spcAft>
                <a:spcPts val="0"/>
              </a:spcAft>
              <a:buClr>
                <a:srgbClr val="F67031"/>
              </a:buClr>
              <a:buSzPts val="3000"/>
              <a:buNone/>
              <a:defRPr sz="4000" b="1">
                <a:solidFill>
                  <a:srgbClr val="F67031"/>
                </a:solidFill>
              </a:defRPr>
            </a:lvl5pPr>
            <a:lvl6pPr lvl="5">
              <a:spcBef>
                <a:spcPts val="0"/>
              </a:spcBef>
              <a:spcAft>
                <a:spcPts val="0"/>
              </a:spcAft>
              <a:buClr>
                <a:srgbClr val="F67031"/>
              </a:buClr>
              <a:buSzPts val="3000"/>
              <a:buNone/>
              <a:defRPr sz="4000" b="1">
                <a:solidFill>
                  <a:srgbClr val="F67031"/>
                </a:solidFill>
              </a:defRPr>
            </a:lvl6pPr>
            <a:lvl7pPr lvl="6">
              <a:spcBef>
                <a:spcPts val="0"/>
              </a:spcBef>
              <a:spcAft>
                <a:spcPts val="0"/>
              </a:spcAft>
              <a:buClr>
                <a:srgbClr val="F67031"/>
              </a:buClr>
              <a:buSzPts val="3000"/>
              <a:buNone/>
              <a:defRPr sz="4000" b="1">
                <a:solidFill>
                  <a:srgbClr val="F67031"/>
                </a:solidFill>
              </a:defRPr>
            </a:lvl7pPr>
            <a:lvl8pPr lvl="7">
              <a:spcBef>
                <a:spcPts val="0"/>
              </a:spcBef>
              <a:spcAft>
                <a:spcPts val="0"/>
              </a:spcAft>
              <a:buClr>
                <a:srgbClr val="F67031"/>
              </a:buClr>
              <a:buSzPts val="3000"/>
              <a:buNone/>
              <a:defRPr sz="4000" b="1">
                <a:solidFill>
                  <a:srgbClr val="F67031"/>
                </a:solidFill>
              </a:defRPr>
            </a:lvl8pPr>
            <a:lvl9pPr lvl="8">
              <a:spcBef>
                <a:spcPts val="0"/>
              </a:spcBef>
              <a:spcAft>
                <a:spcPts val="0"/>
              </a:spcAft>
              <a:buClr>
                <a:srgbClr val="F67031"/>
              </a:buClr>
              <a:buSzPts val="3000"/>
              <a:buNone/>
              <a:defRPr sz="4000" b="1">
                <a:solidFill>
                  <a:srgbClr val="F67031"/>
                </a:solidFill>
              </a:defRPr>
            </a:lvl9pPr>
          </a:lstStyle>
          <a:p>
            <a:endParaRPr/>
          </a:p>
        </p:txBody>
      </p:sp>
      <p:sp>
        <p:nvSpPr>
          <p:cNvPr id="12" name="Google Shape;12;p2"/>
          <p:cNvSpPr/>
          <p:nvPr/>
        </p:nvSpPr>
        <p:spPr>
          <a:xfrm>
            <a:off x="6099867" y="-200"/>
            <a:ext cx="247200" cy="6858000"/>
          </a:xfrm>
          <a:prstGeom prst="rect">
            <a:avLst/>
          </a:prstGeom>
          <a:gradFill>
            <a:gsLst>
              <a:gs pos="0">
                <a:srgbClr val="000014">
                  <a:alpha val="49803"/>
                </a:srgbClr>
              </a:gs>
              <a:gs pos="100000">
                <a:srgbClr val="000014">
                  <a:alpha val="0"/>
                </a:srgbClr>
              </a:gs>
            </a:gsLst>
            <a:lin ang="0" scaled="0"/>
          </a:gradFill>
          <a:ln>
            <a:noFill/>
          </a:ln>
        </p:spPr>
        <p:txBody>
          <a:bodyPr spcFirstLastPara="1" wrap="square" lIns="121900" tIns="60933" rIns="121900" bIns="60933" anchor="ctr" anchorCtr="0">
            <a:noAutofit/>
          </a:bodyPr>
          <a:lstStyle/>
          <a:p>
            <a:pPr marL="0" marR="0" lvl="0" indent="0" algn="ctr" rtl="0">
              <a:spcBef>
                <a:spcPts val="0"/>
              </a:spcBef>
              <a:spcAft>
                <a:spcPts val="0"/>
              </a:spcAft>
              <a:buNone/>
            </a:pPr>
            <a:endParaRPr sz="2400">
              <a:solidFill>
                <a:srgbClr val="FFFFFF"/>
              </a:solidFill>
              <a:latin typeface="Calibri"/>
              <a:ea typeface="Calibri"/>
              <a:cs typeface="Calibri"/>
              <a:sym typeface="Calibri"/>
            </a:endParaRPr>
          </a:p>
        </p:txBody>
      </p:sp>
    </p:spTree>
    <p:extLst>
      <p:ext uri="{BB962C8B-B14F-4D97-AF65-F5344CB8AC3E}">
        <p14:creationId xmlns:p14="http://schemas.microsoft.com/office/powerpoint/2010/main" val="2275729180"/>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matchingName="Table of contents">
  <p:cSld name="Table of contents">
    <p:spTree>
      <p:nvGrpSpPr>
        <p:cNvPr id="1" name="Shape 19"/>
        <p:cNvGrpSpPr/>
        <p:nvPr/>
      </p:nvGrpSpPr>
      <p:grpSpPr>
        <a:xfrm>
          <a:off x="0" y="0"/>
          <a:ext cx="0" cy="0"/>
          <a:chOff x="0" y="0"/>
          <a:chExt cx="0" cy="0"/>
        </a:xfrm>
      </p:grpSpPr>
      <p:sp>
        <p:nvSpPr>
          <p:cNvPr id="20" name="Google Shape;20;p4"/>
          <p:cNvSpPr/>
          <p:nvPr/>
        </p:nvSpPr>
        <p:spPr>
          <a:xfrm flipH="1">
            <a:off x="6091216" y="0"/>
            <a:ext cx="6100800" cy="6858000"/>
          </a:xfrm>
          <a:prstGeom prst="rect">
            <a:avLst/>
          </a:prstGeom>
          <a:solidFill>
            <a:srgbClr val="FFFFFF"/>
          </a:solidFill>
          <a:ln>
            <a:noFill/>
          </a:ln>
        </p:spPr>
        <p:txBody>
          <a:bodyPr spcFirstLastPara="1" wrap="square" lIns="121900" tIns="121900" rIns="121900" bIns="121900" anchor="ctr" anchorCtr="0">
            <a:noAutofit/>
          </a:bodyPr>
          <a:lstStyle/>
          <a:p>
            <a:pPr marL="0" lvl="0" indent="0">
              <a:spcBef>
                <a:spcPts val="0"/>
              </a:spcBef>
              <a:spcAft>
                <a:spcPts val="0"/>
              </a:spcAft>
              <a:buNone/>
            </a:pPr>
            <a:endParaRPr sz="2400"/>
          </a:p>
        </p:txBody>
      </p:sp>
      <p:sp>
        <p:nvSpPr>
          <p:cNvPr id="21" name="Google Shape;21;p4"/>
          <p:cNvSpPr txBox="1">
            <a:spLocks noGrp="1"/>
          </p:cNvSpPr>
          <p:nvPr>
            <p:ph type="subTitle" idx="1"/>
          </p:nvPr>
        </p:nvSpPr>
        <p:spPr>
          <a:xfrm>
            <a:off x="862067" y="2652667"/>
            <a:ext cx="4329200" cy="2835200"/>
          </a:xfrm>
          <a:prstGeom prst="rect">
            <a:avLst/>
          </a:prstGeom>
        </p:spPr>
        <p:txBody>
          <a:bodyPr spcFirstLastPara="1" wrap="square" lIns="91425" tIns="91425" rIns="91425" bIns="91425" anchor="t" anchorCtr="0"/>
          <a:lstStyle>
            <a:lvl1pPr lvl="0" rtl="0">
              <a:spcBef>
                <a:spcPts val="0"/>
              </a:spcBef>
              <a:spcAft>
                <a:spcPts val="0"/>
              </a:spcAft>
              <a:buClr>
                <a:srgbClr val="FFFFFF"/>
              </a:buClr>
              <a:buSzPts val="1400"/>
              <a:buFont typeface="Georgia"/>
              <a:buNone/>
              <a:defRPr i="1">
                <a:solidFill>
                  <a:srgbClr val="FFFFFF"/>
                </a:solidFill>
                <a:latin typeface="Georgia"/>
                <a:ea typeface="Georgia"/>
                <a:cs typeface="Georgia"/>
                <a:sym typeface="Georgia"/>
              </a:defRPr>
            </a:lvl1pPr>
            <a:lvl2pPr lvl="1" rtl="0">
              <a:spcBef>
                <a:spcPts val="0"/>
              </a:spcBef>
              <a:spcAft>
                <a:spcPts val="0"/>
              </a:spcAft>
              <a:buClr>
                <a:srgbClr val="FFFFFF"/>
              </a:buClr>
              <a:buSzPts val="3000"/>
              <a:buFont typeface="Georgia"/>
              <a:buNone/>
              <a:defRPr sz="4000" i="1">
                <a:solidFill>
                  <a:srgbClr val="FFFFFF"/>
                </a:solidFill>
                <a:latin typeface="Georgia"/>
                <a:ea typeface="Georgia"/>
                <a:cs typeface="Georgia"/>
                <a:sym typeface="Georgia"/>
              </a:defRPr>
            </a:lvl2pPr>
            <a:lvl3pPr lvl="2" rtl="0">
              <a:spcBef>
                <a:spcPts val="0"/>
              </a:spcBef>
              <a:spcAft>
                <a:spcPts val="0"/>
              </a:spcAft>
              <a:buClr>
                <a:srgbClr val="FFFFFF"/>
              </a:buClr>
              <a:buSzPts val="3000"/>
              <a:buFont typeface="Georgia"/>
              <a:buNone/>
              <a:defRPr sz="4000" i="1">
                <a:solidFill>
                  <a:srgbClr val="FFFFFF"/>
                </a:solidFill>
                <a:latin typeface="Georgia"/>
                <a:ea typeface="Georgia"/>
                <a:cs typeface="Georgia"/>
                <a:sym typeface="Georgia"/>
              </a:defRPr>
            </a:lvl3pPr>
            <a:lvl4pPr lvl="3" rtl="0">
              <a:spcBef>
                <a:spcPts val="0"/>
              </a:spcBef>
              <a:spcAft>
                <a:spcPts val="0"/>
              </a:spcAft>
              <a:buClr>
                <a:srgbClr val="FFFFFF"/>
              </a:buClr>
              <a:buSzPts val="3000"/>
              <a:buFont typeface="Georgia"/>
              <a:buNone/>
              <a:defRPr sz="4000" i="1">
                <a:solidFill>
                  <a:srgbClr val="FFFFFF"/>
                </a:solidFill>
                <a:latin typeface="Georgia"/>
                <a:ea typeface="Georgia"/>
                <a:cs typeface="Georgia"/>
                <a:sym typeface="Georgia"/>
              </a:defRPr>
            </a:lvl4pPr>
            <a:lvl5pPr lvl="4" rtl="0">
              <a:spcBef>
                <a:spcPts val="0"/>
              </a:spcBef>
              <a:spcAft>
                <a:spcPts val="0"/>
              </a:spcAft>
              <a:buClr>
                <a:srgbClr val="FFFFFF"/>
              </a:buClr>
              <a:buSzPts val="3000"/>
              <a:buFont typeface="Georgia"/>
              <a:buNone/>
              <a:defRPr sz="4000" i="1">
                <a:solidFill>
                  <a:srgbClr val="FFFFFF"/>
                </a:solidFill>
                <a:latin typeface="Georgia"/>
                <a:ea typeface="Georgia"/>
                <a:cs typeface="Georgia"/>
                <a:sym typeface="Georgia"/>
              </a:defRPr>
            </a:lvl5pPr>
            <a:lvl6pPr lvl="5" rtl="0">
              <a:spcBef>
                <a:spcPts val="0"/>
              </a:spcBef>
              <a:spcAft>
                <a:spcPts val="0"/>
              </a:spcAft>
              <a:buClr>
                <a:srgbClr val="FFFFFF"/>
              </a:buClr>
              <a:buSzPts val="3000"/>
              <a:buFont typeface="Georgia"/>
              <a:buNone/>
              <a:defRPr sz="4000" i="1">
                <a:solidFill>
                  <a:srgbClr val="FFFFFF"/>
                </a:solidFill>
                <a:latin typeface="Georgia"/>
                <a:ea typeface="Georgia"/>
                <a:cs typeface="Georgia"/>
                <a:sym typeface="Georgia"/>
              </a:defRPr>
            </a:lvl6pPr>
            <a:lvl7pPr lvl="6" rtl="0">
              <a:spcBef>
                <a:spcPts val="0"/>
              </a:spcBef>
              <a:spcAft>
                <a:spcPts val="0"/>
              </a:spcAft>
              <a:buClr>
                <a:srgbClr val="FFFFFF"/>
              </a:buClr>
              <a:buSzPts val="3000"/>
              <a:buFont typeface="Georgia"/>
              <a:buNone/>
              <a:defRPr sz="4000" i="1">
                <a:solidFill>
                  <a:srgbClr val="FFFFFF"/>
                </a:solidFill>
                <a:latin typeface="Georgia"/>
                <a:ea typeface="Georgia"/>
                <a:cs typeface="Georgia"/>
                <a:sym typeface="Georgia"/>
              </a:defRPr>
            </a:lvl7pPr>
            <a:lvl8pPr lvl="7" rtl="0">
              <a:spcBef>
                <a:spcPts val="0"/>
              </a:spcBef>
              <a:spcAft>
                <a:spcPts val="0"/>
              </a:spcAft>
              <a:buClr>
                <a:srgbClr val="FFFFFF"/>
              </a:buClr>
              <a:buSzPts val="3000"/>
              <a:buFont typeface="Georgia"/>
              <a:buNone/>
              <a:defRPr sz="4000" i="1">
                <a:solidFill>
                  <a:srgbClr val="FFFFFF"/>
                </a:solidFill>
                <a:latin typeface="Georgia"/>
                <a:ea typeface="Georgia"/>
                <a:cs typeface="Georgia"/>
                <a:sym typeface="Georgia"/>
              </a:defRPr>
            </a:lvl8pPr>
            <a:lvl9pPr lvl="8" rtl="0">
              <a:spcBef>
                <a:spcPts val="0"/>
              </a:spcBef>
              <a:spcAft>
                <a:spcPts val="0"/>
              </a:spcAft>
              <a:buClr>
                <a:srgbClr val="FFFFFF"/>
              </a:buClr>
              <a:buSzPts val="3000"/>
              <a:buFont typeface="Georgia"/>
              <a:buNone/>
              <a:defRPr sz="4000" i="1">
                <a:solidFill>
                  <a:srgbClr val="FFFFFF"/>
                </a:solidFill>
                <a:latin typeface="Georgia"/>
                <a:ea typeface="Georgia"/>
                <a:cs typeface="Georgia"/>
                <a:sym typeface="Georgia"/>
              </a:defRPr>
            </a:lvl9pPr>
          </a:lstStyle>
          <a:p>
            <a:endParaRPr/>
          </a:p>
        </p:txBody>
      </p:sp>
      <p:sp>
        <p:nvSpPr>
          <p:cNvPr id="22" name="Google Shape;22;p4"/>
          <p:cNvSpPr txBox="1">
            <a:spLocks noGrp="1"/>
          </p:cNvSpPr>
          <p:nvPr>
            <p:ph type="sldNum" idx="12"/>
          </p:nvPr>
        </p:nvSpPr>
        <p:spPr>
          <a:xfrm>
            <a:off x="11409045" y="6333135"/>
            <a:ext cx="731600" cy="5248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 smtClean="0"/>
              <a:pPr/>
              <a:t>‹#›</a:t>
            </a:fld>
            <a:endParaRPr lang="en"/>
          </a:p>
        </p:txBody>
      </p:sp>
      <p:sp>
        <p:nvSpPr>
          <p:cNvPr id="23" name="Google Shape;23;p4"/>
          <p:cNvSpPr/>
          <p:nvPr/>
        </p:nvSpPr>
        <p:spPr>
          <a:xfrm flipH="1">
            <a:off x="5940400" y="0"/>
            <a:ext cx="150800" cy="6858000"/>
          </a:xfrm>
          <a:prstGeom prst="rect">
            <a:avLst/>
          </a:prstGeom>
          <a:gradFill>
            <a:gsLst>
              <a:gs pos="0">
                <a:srgbClr val="000014">
                  <a:alpha val="20000"/>
                </a:srgbClr>
              </a:gs>
              <a:gs pos="100000">
                <a:srgbClr val="000014">
                  <a:alpha val="0"/>
                </a:srgbClr>
              </a:gs>
            </a:gsLst>
            <a:lin ang="0" scaled="0"/>
          </a:gradFill>
          <a:ln>
            <a:noFill/>
          </a:ln>
        </p:spPr>
        <p:txBody>
          <a:bodyPr spcFirstLastPara="1" wrap="square" lIns="121900" tIns="60933" rIns="121900" bIns="60933" anchor="ctr" anchorCtr="0">
            <a:noAutofit/>
          </a:bodyPr>
          <a:lstStyle/>
          <a:p>
            <a:pPr marL="0" marR="0" lvl="0" indent="0" algn="ctr" rtl="0">
              <a:spcBef>
                <a:spcPts val="0"/>
              </a:spcBef>
              <a:spcAft>
                <a:spcPts val="0"/>
              </a:spcAft>
              <a:buNone/>
            </a:pPr>
            <a:endParaRPr sz="2400">
              <a:solidFill>
                <a:srgbClr val="FFFFFF"/>
              </a:solidFill>
              <a:latin typeface="Calibri"/>
              <a:ea typeface="Calibri"/>
              <a:cs typeface="Calibri"/>
              <a:sym typeface="Calibri"/>
            </a:endParaRPr>
          </a:p>
        </p:txBody>
      </p:sp>
      <p:sp>
        <p:nvSpPr>
          <p:cNvPr id="24" name="Google Shape;24;p4"/>
          <p:cNvSpPr txBox="1">
            <a:spLocks noGrp="1"/>
          </p:cNvSpPr>
          <p:nvPr>
            <p:ph type="body" idx="2"/>
          </p:nvPr>
        </p:nvSpPr>
        <p:spPr>
          <a:xfrm>
            <a:off x="6840300" y="1354667"/>
            <a:ext cx="4627600" cy="4133200"/>
          </a:xfrm>
          <a:prstGeom prst="rect">
            <a:avLst/>
          </a:prstGeom>
        </p:spPr>
        <p:txBody>
          <a:bodyPr spcFirstLastPara="1" wrap="square" lIns="91425" tIns="91425" rIns="91425" bIns="91425" anchor="t" anchorCtr="0"/>
          <a:lstStyle>
            <a:lvl1pPr marL="609585" lvl="0" indent="-457189" rtl="0">
              <a:spcBef>
                <a:spcPts val="0"/>
              </a:spcBef>
              <a:spcAft>
                <a:spcPts val="0"/>
              </a:spcAft>
              <a:buClr>
                <a:srgbClr val="F67031"/>
              </a:buClr>
              <a:buSzPts val="1800"/>
              <a:buAutoNum type="arabicPeriod"/>
              <a:defRPr sz="2400"/>
            </a:lvl1pPr>
            <a:lvl2pPr marL="1219170" lvl="1" indent="-423323" rtl="0">
              <a:spcBef>
                <a:spcPts val="1333"/>
              </a:spcBef>
              <a:spcAft>
                <a:spcPts val="0"/>
              </a:spcAft>
              <a:buSzPts val="1400"/>
              <a:buAutoNum type="alphaLcPeriod"/>
              <a:defRPr>
                <a:solidFill>
                  <a:srgbClr val="999999"/>
                </a:solidFill>
              </a:defRPr>
            </a:lvl2pPr>
            <a:lvl3pPr marL="1828754" lvl="2" indent="-423323" rtl="0">
              <a:spcBef>
                <a:spcPts val="1333"/>
              </a:spcBef>
              <a:spcAft>
                <a:spcPts val="0"/>
              </a:spcAft>
              <a:buSzPts val="1400"/>
              <a:buAutoNum type="romanLcPeriod"/>
              <a:defRPr>
                <a:solidFill>
                  <a:srgbClr val="999999"/>
                </a:solidFill>
              </a:defRPr>
            </a:lvl3pPr>
            <a:lvl4pPr marL="2438339" lvl="3" indent="-423323" rtl="0">
              <a:spcBef>
                <a:spcPts val="1333"/>
              </a:spcBef>
              <a:spcAft>
                <a:spcPts val="0"/>
              </a:spcAft>
              <a:buSzPts val="1400"/>
              <a:buAutoNum type="arabicPeriod"/>
              <a:defRPr>
                <a:solidFill>
                  <a:srgbClr val="999999"/>
                </a:solidFill>
              </a:defRPr>
            </a:lvl4pPr>
            <a:lvl5pPr marL="3047924" lvl="4" indent="-423323" rtl="0">
              <a:spcBef>
                <a:spcPts val="1333"/>
              </a:spcBef>
              <a:spcAft>
                <a:spcPts val="0"/>
              </a:spcAft>
              <a:buClr>
                <a:srgbClr val="999999"/>
              </a:buClr>
              <a:buSzPts val="1400"/>
              <a:buAutoNum type="alphaLcPeriod"/>
              <a:defRPr>
                <a:solidFill>
                  <a:srgbClr val="999999"/>
                </a:solidFill>
              </a:defRPr>
            </a:lvl5pPr>
            <a:lvl6pPr marL="3657509" lvl="5" indent="-423323" rtl="0">
              <a:spcBef>
                <a:spcPts val="1333"/>
              </a:spcBef>
              <a:spcAft>
                <a:spcPts val="0"/>
              </a:spcAft>
              <a:buClr>
                <a:srgbClr val="999999"/>
              </a:buClr>
              <a:buSzPts val="1400"/>
              <a:buAutoNum type="romanLcPeriod"/>
              <a:defRPr>
                <a:solidFill>
                  <a:srgbClr val="999999"/>
                </a:solidFill>
              </a:defRPr>
            </a:lvl6pPr>
            <a:lvl7pPr marL="4267093" lvl="6" indent="-423323" rtl="0">
              <a:spcBef>
                <a:spcPts val="1333"/>
              </a:spcBef>
              <a:spcAft>
                <a:spcPts val="0"/>
              </a:spcAft>
              <a:buClr>
                <a:srgbClr val="999999"/>
              </a:buClr>
              <a:buSzPts val="1400"/>
              <a:buAutoNum type="arabicPeriod"/>
              <a:defRPr>
                <a:solidFill>
                  <a:srgbClr val="999999"/>
                </a:solidFill>
              </a:defRPr>
            </a:lvl7pPr>
            <a:lvl8pPr marL="4876678" lvl="7" indent="-423323" rtl="0">
              <a:spcBef>
                <a:spcPts val="1333"/>
              </a:spcBef>
              <a:spcAft>
                <a:spcPts val="0"/>
              </a:spcAft>
              <a:buClr>
                <a:srgbClr val="999999"/>
              </a:buClr>
              <a:buSzPts val="1400"/>
              <a:buAutoNum type="alphaLcPeriod"/>
              <a:defRPr>
                <a:solidFill>
                  <a:srgbClr val="999999"/>
                </a:solidFill>
              </a:defRPr>
            </a:lvl8pPr>
            <a:lvl9pPr marL="5486263" lvl="8" indent="-423323" rtl="0">
              <a:spcBef>
                <a:spcPts val="1333"/>
              </a:spcBef>
              <a:spcAft>
                <a:spcPts val="1333"/>
              </a:spcAft>
              <a:buClr>
                <a:srgbClr val="999999"/>
              </a:buClr>
              <a:buSzPts val="1400"/>
              <a:buAutoNum type="romanLcPeriod"/>
              <a:defRPr>
                <a:solidFill>
                  <a:srgbClr val="999999"/>
                </a:solidFill>
              </a:defRPr>
            </a:lvl9pPr>
          </a:lstStyle>
          <a:p>
            <a:endParaRPr/>
          </a:p>
        </p:txBody>
      </p:sp>
      <p:sp>
        <p:nvSpPr>
          <p:cNvPr id="25" name="Google Shape;25;p4"/>
          <p:cNvSpPr txBox="1">
            <a:spLocks noGrp="1"/>
          </p:cNvSpPr>
          <p:nvPr>
            <p:ph type="title"/>
          </p:nvPr>
        </p:nvSpPr>
        <p:spPr>
          <a:xfrm>
            <a:off x="862097" y="1354667"/>
            <a:ext cx="4329200" cy="1298000"/>
          </a:xfrm>
          <a:prstGeom prst="rect">
            <a:avLst/>
          </a:prstGeom>
        </p:spPr>
        <p:txBody>
          <a:bodyPr spcFirstLastPara="1" wrap="square" lIns="91425" tIns="91425" rIns="91425" bIns="91425" anchor="t" anchorCtr="0"/>
          <a:lstStyle>
            <a:lvl1pPr lvl="0" rtl="0">
              <a:spcBef>
                <a:spcPts val="0"/>
              </a:spcBef>
              <a:spcAft>
                <a:spcPts val="0"/>
              </a:spcAft>
              <a:buSzPts val="2400"/>
              <a:buNone/>
              <a:defRPr/>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Tree>
    <p:extLst>
      <p:ext uri="{BB962C8B-B14F-4D97-AF65-F5344CB8AC3E}">
        <p14:creationId xmlns:p14="http://schemas.microsoft.com/office/powerpoint/2010/main" val="2483891145"/>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matchingName="Title + 1 column" type="tx">
  <p:cSld name="Title + 1 column">
    <p:spTree>
      <p:nvGrpSpPr>
        <p:cNvPr id="1" name="Shape 32"/>
        <p:cNvGrpSpPr/>
        <p:nvPr/>
      </p:nvGrpSpPr>
      <p:grpSpPr>
        <a:xfrm>
          <a:off x="0" y="0"/>
          <a:ext cx="0" cy="0"/>
          <a:chOff x="0" y="0"/>
          <a:chExt cx="0" cy="0"/>
        </a:xfrm>
      </p:grpSpPr>
      <p:sp>
        <p:nvSpPr>
          <p:cNvPr id="33" name="Google Shape;33;p6"/>
          <p:cNvSpPr/>
          <p:nvPr/>
        </p:nvSpPr>
        <p:spPr>
          <a:xfrm flipH="1">
            <a:off x="3296500" y="0"/>
            <a:ext cx="150800" cy="6858000"/>
          </a:xfrm>
          <a:prstGeom prst="rect">
            <a:avLst/>
          </a:prstGeom>
          <a:gradFill>
            <a:gsLst>
              <a:gs pos="0">
                <a:srgbClr val="000014">
                  <a:alpha val="20000"/>
                </a:srgbClr>
              </a:gs>
              <a:gs pos="100000">
                <a:srgbClr val="000014">
                  <a:alpha val="0"/>
                </a:srgbClr>
              </a:gs>
            </a:gsLst>
            <a:lin ang="0" scaled="0"/>
          </a:gradFill>
          <a:ln>
            <a:noFill/>
          </a:ln>
        </p:spPr>
        <p:txBody>
          <a:bodyPr spcFirstLastPara="1" wrap="square" lIns="121900" tIns="60933" rIns="121900" bIns="60933" anchor="ctr" anchorCtr="0">
            <a:noAutofit/>
          </a:bodyPr>
          <a:lstStyle/>
          <a:p>
            <a:pPr marL="0" marR="0" lvl="0" indent="0" algn="ctr" rtl="0">
              <a:spcBef>
                <a:spcPts val="0"/>
              </a:spcBef>
              <a:spcAft>
                <a:spcPts val="0"/>
              </a:spcAft>
              <a:buNone/>
            </a:pPr>
            <a:endParaRPr sz="2400">
              <a:solidFill>
                <a:srgbClr val="FFFFFF"/>
              </a:solidFill>
              <a:latin typeface="Calibri"/>
              <a:ea typeface="Calibri"/>
              <a:cs typeface="Calibri"/>
              <a:sym typeface="Calibri"/>
            </a:endParaRPr>
          </a:p>
        </p:txBody>
      </p:sp>
      <p:sp>
        <p:nvSpPr>
          <p:cNvPr id="34" name="Google Shape;34;p6"/>
          <p:cNvSpPr/>
          <p:nvPr/>
        </p:nvSpPr>
        <p:spPr>
          <a:xfrm>
            <a:off x="3447300" y="0"/>
            <a:ext cx="8744800" cy="6858000"/>
          </a:xfrm>
          <a:prstGeom prst="rect">
            <a:avLst/>
          </a:prstGeom>
          <a:solidFill>
            <a:srgbClr val="FFFFFF"/>
          </a:solidFill>
          <a:ln>
            <a:noFill/>
          </a:ln>
        </p:spPr>
        <p:txBody>
          <a:bodyPr spcFirstLastPara="1" wrap="square" lIns="121900" tIns="121900" rIns="121900" bIns="121900" anchor="ctr" anchorCtr="0">
            <a:noAutofit/>
          </a:bodyPr>
          <a:lstStyle/>
          <a:p>
            <a:pPr marL="0" lvl="0" indent="0">
              <a:spcBef>
                <a:spcPts val="0"/>
              </a:spcBef>
              <a:spcAft>
                <a:spcPts val="0"/>
              </a:spcAft>
              <a:buNone/>
            </a:pPr>
            <a:endParaRPr sz="2400"/>
          </a:p>
        </p:txBody>
      </p:sp>
      <p:sp>
        <p:nvSpPr>
          <p:cNvPr id="35" name="Google Shape;35;p6"/>
          <p:cNvSpPr txBox="1">
            <a:spLocks noGrp="1"/>
          </p:cNvSpPr>
          <p:nvPr>
            <p:ph type="title"/>
          </p:nvPr>
        </p:nvSpPr>
        <p:spPr>
          <a:xfrm>
            <a:off x="312600" y="767333"/>
            <a:ext cx="2728400" cy="5308000"/>
          </a:xfrm>
          <a:prstGeom prst="rect">
            <a:avLst/>
          </a:prstGeom>
        </p:spPr>
        <p:txBody>
          <a:bodyPr spcFirstLastPara="1" wrap="square" lIns="91425" tIns="91425" rIns="91425" bIns="91425" anchor="t" anchorCtr="0"/>
          <a:lstStyle>
            <a:lvl1pPr lvl="0">
              <a:spcBef>
                <a:spcPts val="0"/>
              </a:spcBef>
              <a:spcAft>
                <a:spcPts val="0"/>
              </a:spcAft>
              <a:buSzPts val="2400"/>
              <a:buNone/>
              <a:defRPr/>
            </a:lvl1pPr>
            <a:lvl2pPr lvl="1">
              <a:spcBef>
                <a:spcPts val="0"/>
              </a:spcBef>
              <a:spcAft>
                <a:spcPts val="0"/>
              </a:spcAft>
              <a:buSzPts val="2400"/>
              <a:buNone/>
              <a:defRPr/>
            </a:lvl2pPr>
            <a:lvl3pPr lvl="2">
              <a:spcBef>
                <a:spcPts val="0"/>
              </a:spcBef>
              <a:spcAft>
                <a:spcPts val="0"/>
              </a:spcAft>
              <a:buSzPts val="2400"/>
              <a:buNone/>
              <a:defRPr/>
            </a:lvl3pPr>
            <a:lvl4pPr lvl="3">
              <a:spcBef>
                <a:spcPts val="0"/>
              </a:spcBef>
              <a:spcAft>
                <a:spcPts val="0"/>
              </a:spcAft>
              <a:buSzPts val="2400"/>
              <a:buNone/>
              <a:defRPr/>
            </a:lvl4pPr>
            <a:lvl5pPr lvl="4">
              <a:spcBef>
                <a:spcPts val="0"/>
              </a:spcBef>
              <a:spcAft>
                <a:spcPts val="0"/>
              </a:spcAft>
              <a:buSzPts val="2400"/>
              <a:buNone/>
              <a:defRPr/>
            </a:lvl5pPr>
            <a:lvl6pPr lvl="5">
              <a:spcBef>
                <a:spcPts val="0"/>
              </a:spcBef>
              <a:spcAft>
                <a:spcPts val="0"/>
              </a:spcAft>
              <a:buSzPts val="2400"/>
              <a:buNone/>
              <a:defRPr/>
            </a:lvl6pPr>
            <a:lvl7pPr lvl="6">
              <a:spcBef>
                <a:spcPts val="0"/>
              </a:spcBef>
              <a:spcAft>
                <a:spcPts val="0"/>
              </a:spcAft>
              <a:buSzPts val="2400"/>
              <a:buNone/>
              <a:defRPr/>
            </a:lvl7pPr>
            <a:lvl8pPr lvl="7">
              <a:spcBef>
                <a:spcPts val="0"/>
              </a:spcBef>
              <a:spcAft>
                <a:spcPts val="0"/>
              </a:spcAft>
              <a:buSzPts val="2400"/>
              <a:buNone/>
              <a:defRPr/>
            </a:lvl8pPr>
            <a:lvl9pPr lvl="8">
              <a:spcBef>
                <a:spcPts val="0"/>
              </a:spcBef>
              <a:spcAft>
                <a:spcPts val="0"/>
              </a:spcAft>
              <a:buSzPts val="2400"/>
              <a:buNone/>
              <a:defRPr/>
            </a:lvl9pPr>
          </a:lstStyle>
          <a:p>
            <a:endParaRPr/>
          </a:p>
        </p:txBody>
      </p:sp>
      <p:sp>
        <p:nvSpPr>
          <p:cNvPr id="36" name="Google Shape;36;p6"/>
          <p:cNvSpPr txBox="1">
            <a:spLocks noGrp="1"/>
          </p:cNvSpPr>
          <p:nvPr>
            <p:ph type="body" idx="1"/>
          </p:nvPr>
        </p:nvSpPr>
        <p:spPr>
          <a:xfrm>
            <a:off x="4120833" y="767333"/>
            <a:ext cx="7461600" cy="5308000"/>
          </a:xfrm>
          <a:prstGeom prst="rect">
            <a:avLst/>
          </a:prstGeom>
        </p:spPr>
        <p:txBody>
          <a:bodyPr spcFirstLastPara="1" wrap="square" lIns="91425" tIns="91425" rIns="91425" bIns="91425" anchor="t" anchorCtr="0"/>
          <a:lstStyle>
            <a:lvl1pPr marL="609585" lvl="0" indent="-423323">
              <a:spcBef>
                <a:spcPts val="800"/>
              </a:spcBef>
              <a:spcAft>
                <a:spcPts val="0"/>
              </a:spcAft>
              <a:buSzPts val="1400"/>
              <a:buChar char="▪"/>
              <a:defRPr/>
            </a:lvl1pPr>
            <a:lvl2pPr marL="1219170" lvl="1" indent="-423323">
              <a:spcBef>
                <a:spcPts val="0"/>
              </a:spcBef>
              <a:spcAft>
                <a:spcPts val="0"/>
              </a:spcAft>
              <a:buSzPts val="1400"/>
              <a:buChar char="-"/>
              <a:defRPr/>
            </a:lvl2pPr>
            <a:lvl3pPr marL="1828754" lvl="2" indent="-423323">
              <a:spcBef>
                <a:spcPts val="0"/>
              </a:spcBef>
              <a:spcAft>
                <a:spcPts val="0"/>
              </a:spcAft>
              <a:buSzPts val="1400"/>
              <a:buChar char="-"/>
              <a:defRPr/>
            </a:lvl3pPr>
            <a:lvl4pPr marL="2438339" lvl="3" indent="-423323">
              <a:spcBef>
                <a:spcPts val="0"/>
              </a:spcBef>
              <a:spcAft>
                <a:spcPts val="0"/>
              </a:spcAft>
              <a:buSzPts val="1400"/>
              <a:buChar char="-"/>
              <a:defRPr/>
            </a:lvl4pPr>
            <a:lvl5pPr marL="3047924" lvl="4" indent="-423323">
              <a:spcBef>
                <a:spcPts val="0"/>
              </a:spcBef>
              <a:spcAft>
                <a:spcPts val="0"/>
              </a:spcAft>
              <a:buSzPts val="1400"/>
              <a:buChar char="-"/>
              <a:defRPr/>
            </a:lvl5pPr>
            <a:lvl6pPr marL="3657509" lvl="5" indent="-423323">
              <a:spcBef>
                <a:spcPts val="0"/>
              </a:spcBef>
              <a:spcAft>
                <a:spcPts val="0"/>
              </a:spcAft>
              <a:buSzPts val="1400"/>
              <a:buChar char="-"/>
              <a:defRPr/>
            </a:lvl6pPr>
            <a:lvl7pPr marL="4267093" lvl="6" indent="-423323">
              <a:spcBef>
                <a:spcPts val="0"/>
              </a:spcBef>
              <a:spcAft>
                <a:spcPts val="0"/>
              </a:spcAft>
              <a:buSzPts val="1400"/>
              <a:buChar char="-"/>
              <a:defRPr/>
            </a:lvl7pPr>
            <a:lvl8pPr marL="4876678" lvl="7" indent="-423323">
              <a:spcBef>
                <a:spcPts val="0"/>
              </a:spcBef>
              <a:spcAft>
                <a:spcPts val="0"/>
              </a:spcAft>
              <a:buSzPts val="1400"/>
              <a:buChar char="-"/>
              <a:defRPr/>
            </a:lvl8pPr>
            <a:lvl9pPr marL="5486263" lvl="8" indent="-423323">
              <a:spcBef>
                <a:spcPts val="0"/>
              </a:spcBef>
              <a:spcAft>
                <a:spcPts val="0"/>
              </a:spcAft>
              <a:buSzPts val="1400"/>
              <a:buChar char="-"/>
              <a:defRPr/>
            </a:lvl9pPr>
          </a:lstStyle>
          <a:p>
            <a:endParaRPr/>
          </a:p>
        </p:txBody>
      </p:sp>
      <p:sp>
        <p:nvSpPr>
          <p:cNvPr id="37" name="Google Shape;37;p6"/>
          <p:cNvSpPr txBox="1">
            <a:spLocks noGrp="1"/>
          </p:cNvSpPr>
          <p:nvPr>
            <p:ph type="sldNum" idx="12"/>
          </p:nvPr>
        </p:nvSpPr>
        <p:spPr>
          <a:xfrm>
            <a:off x="11409045" y="6333135"/>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841372448"/>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80"/>
        <p:cNvGrpSpPr/>
        <p:nvPr/>
      </p:nvGrpSpPr>
      <p:grpSpPr>
        <a:xfrm>
          <a:off x="0" y="0"/>
          <a:ext cx="0" cy="0"/>
          <a:chOff x="0" y="0"/>
          <a:chExt cx="0" cy="0"/>
        </a:xfrm>
      </p:grpSpPr>
      <p:sp>
        <p:nvSpPr>
          <p:cNvPr id="81" name="Google Shape;81;p13"/>
          <p:cNvSpPr/>
          <p:nvPr/>
        </p:nvSpPr>
        <p:spPr>
          <a:xfrm flipH="1">
            <a:off x="3296500" y="0"/>
            <a:ext cx="150800" cy="6858000"/>
          </a:xfrm>
          <a:prstGeom prst="rect">
            <a:avLst/>
          </a:prstGeom>
          <a:gradFill>
            <a:gsLst>
              <a:gs pos="0">
                <a:srgbClr val="000014">
                  <a:alpha val="20000"/>
                </a:srgbClr>
              </a:gs>
              <a:gs pos="100000">
                <a:srgbClr val="000014">
                  <a:alpha val="0"/>
                </a:srgbClr>
              </a:gs>
            </a:gsLst>
            <a:lin ang="0" scaled="0"/>
          </a:gradFill>
          <a:ln>
            <a:noFill/>
          </a:ln>
        </p:spPr>
        <p:txBody>
          <a:bodyPr spcFirstLastPara="1" wrap="square" lIns="121900" tIns="60933" rIns="121900" bIns="60933" anchor="ctr" anchorCtr="0">
            <a:noAutofit/>
          </a:bodyPr>
          <a:lstStyle/>
          <a:p>
            <a:pPr marL="0" marR="0" lvl="0" indent="0" algn="ctr" rtl="0">
              <a:spcBef>
                <a:spcPts val="0"/>
              </a:spcBef>
              <a:spcAft>
                <a:spcPts val="0"/>
              </a:spcAft>
              <a:buNone/>
            </a:pPr>
            <a:endParaRPr sz="2400">
              <a:solidFill>
                <a:srgbClr val="FFFFFF"/>
              </a:solidFill>
              <a:latin typeface="Calibri"/>
              <a:ea typeface="Calibri"/>
              <a:cs typeface="Calibri"/>
              <a:sym typeface="Calibri"/>
            </a:endParaRPr>
          </a:p>
        </p:txBody>
      </p:sp>
      <p:sp>
        <p:nvSpPr>
          <p:cNvPr id="82" name="Google Shape;82;p13"/>
          <p:cNvSpPr/>
          <p:nvPr/>
        </p:nvSpPr>
        <p:spPr>
          <a:xfrm>
            <a:off x="3447300" y="0"/>
            <a:ext cx="8744800" cy="6858000"/>
          </a:xfrm>
          <a:prstGeom prst="rect">
            <a:avLst/>
          </a:prstGeom>
          <a:solidFill>
            <a:srgbClr val="FFFFFF"/>
          </a:solidFill>
          <a:ln>
            <a:noFill/>
          </a:ln>
        </p:spPr>
        <p:txBody>
          <a:bodyPr spcFirstLastPara="1" wrap="square" lIns="121900" tIns="121900" rIns="121900" bIns="121900" anchor="ctr" anchorCtr="0">
            <a:noAutofit/>
          </a:bodyPr>
          <a:lstStyle/>
          <a:p>
            <a:pPr marL="0" lvl="0" indent="0">
              <a:spcBef>
                <a:spcPts val="0"/>
              </a:spcBef>
              <a:spcAft>
                <a:spcPts val="0"/>
              </a:spcAft>
              <a:buNone/>
            </a:pPr>
            <a:endParaRPr sz="2400"/>
          </a:p>
        </p:txBody>
      </p:sp>
      <p:sp>
        <p:nvSpPr>
          <p:cNvPr id="83" name="Google Shape;83;p13"/>
          <p:cNvSpPr txBox="1">
            <a:spLocks noGrp="1"/>
          </p:cNvSpPr>
          <p:nvPr>
            <p:ph type="title"/>
          </p:nvPr>
        </p:nvSpPr>
        <p:spPr>
          <a:xfrm>
            <a:off x="312600" y="767333"/>
            <a:ext cx="2728400" cy="5308000"/>
          </a:xfrm>
          <a:prstGeom prst="rect">
            <a:avLst/>
          </a:prstGeom>
        </p:spPr>
        <p:txBody>
          <a:bodyPr spcFirstLastPara="1" wrap="square" lIns="91425" tIns="91425" rIns="91425" bIns="91425" anchor="t" anchorCtr="0"/>
          <a:lstStyle>
            <a:lvl1pPr lvl="0">
              <a:spcBef>
                <a:spcPts val="0"/>
              </a:spcBef>
              <a:spcAft>
                <a:spcPts val="0"/>
              </a:spcAft>
              <a:buSzPts val="2400"/>
              <a:buNone/>
              <a:defRPr/>
            </a:lvl1pPr>
            <a:lvl2pPr lvl="1">
              <a:spcBef>
                <a:spcPts val="0"/>
              </a:spcBef>
              <a:spcAft>
                <a:spcPts val="0"/>
              </a:spcAft>
              <a:buSzPts val="2400"/>
              <a:buNone/>
              <a:defRPr/>
            </a:lvl2pPr>
            <a:lvl3pPr lvl="2">
              <a:spcBef>
                <a:spcPts val="0"/>
              </a:spcBef>
              <a:spcAft>
                <a:spcPts val="0"/>
              </a:spcAft>
              <a:buSzPts val="2400"/>
              <a:buNone/>
              <a:defRPr/>
            </a:lvl3pPr>
            <a:lvl4pPr lvl="3">
              <a:spcBef>
                <a:spcPts val="0"/>
              </a:spcBef>
              <a:spcAft>
                <a:spcPts val="0"/>
              </a:spcAft>
              <a:buSzPts val="2400"/>
              <a:buNone/>
              <a:defRPr/>
            </a:lvl4pPr>
            <a:lvl5pPr lvl="4">
              <a:spcBef>
                <a:spcPts val="0"/>
              </a:spcBef>
              <a:spcAft>
                <a:spcPts val="0"/>
              </a:spcAft>
              <a:buSzPts val="2400"/>
              <a:buNone/>
              <a:defRPr/>
            </a:lvl5pPr>
            <a:lvl6pPr lvl="5">
              <a:spcBef>
                <a:spcPts val="0"/>
              </a:spcBef>
              <a:spcAft>
                <a:spcPts val="0"/>
              </a:spcAft>
              <a:buSzPts val="2400"/>
              <a:buNone/>
              <a:defRPr/>
            </a:lvl6pPr>
            <a:lvl7pPr lvl="6">
              <a:spcBef>
                <a:spcPts val="0"/>
              </a:spcBef>
              <a:spcAft>
                <a:spcPts val="0"/>
              </a:spcAft>
              <a:buSzPts val="2400"/>
              <a:buNone/>
              <a:defRPr/>
            </a:lvl7pPr>
            <a:lvl8pPr lvl="7">
              <a:spcBef>
                <a:spcPts val="0"/>
              </a:spcBef>
              <a:spcAft>
                <a:spcPts val="0"/>
              </a:spcAft>
              <a:buSzPts val="2400"/>
              <a:buNone/>
              <a:defRPr/>
            </a:lvl8pPr>
            <a:lvl9pPr lvl="8">
              <a:spcBef>
                <a:spcPts val="0"/>
              </a:spcBef>
              <a:spcAft>
                <a:spcPts val="0"/>
              </a:spcAft>
              <a:buSzPts val="2400"/>
              <a:buNone/>
              <a:defRPr/>
            </a:lvl9pPr>
          </a:lstStyle>
          <a:p>
            <a:endParaRPr/>
          </a:p>
        </p:txBody>
      </p:sp>
      <p:sp>
        <p:nvSpPr>
          <p:cNvPr id="84" name="Google Shape;84;p13"/>
          <p:cNvSpPr txBox="1">
            <a:spLocks noGrp="1"/>
          </p:cNvSpPr>
          <p:nvPr>
            <p:ph type="sldNum" idx="12"/>
          </p:nvPr>
        </p:nvSpPr>
        <p:spPr>
          <a:xfrm>
            <a:off x="11409045" y="6333135"/>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4289182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3682996-9DC9-9E9D-6004-D8B295E3F8D0}"/>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posición de imagen 2">
            <a:extLst>
              <a:ext uri="{FF2B5EF4-FFF2-40B4-BE49-F238E27FC236}">
                <a16:creationId xmlns:a16="http://schemas.microsoft.com/office/drawing/2014/main" id="{92D3A4AE-A603-9720-6D03-F90116479A2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a:extLst>
              <a:ext uri="{FF2B5EF4-FFF2-40B4-BE49-F238E27FC236}">
                <a16:creationId xmlns:a16="http://schemas.microsoft.com/office/drawing/2014/main" id="{0B96F21E-586F-DD21-5788-FB9AE34E5E7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766E6136-4B13-6242-469A-E3F0338A6576}"/>
              </a:ext>
            </a:extLst>
          </p:cNvPr>
          <p:cNvSpPr>
            <a:spLocks noGrp="1"/>
          </p:cNvSpPr>
          <p:nvPr>
            <p:ph type="dt" sz="half" idx="10"/>
          </p:nvPr>
        </p:nvSpPr>
        <p:spPr/>
        <p:txBody>
          <a:bodyPr/>
          <a:lstStyle/>
          <a:p>
            <a:fld id="{7DF1E751-CE41-4DAA-9220-B901997F4EF2}" type="datetimeFigureOut">
              <a:rPr lang="es-MX" smtClean="0"/>
              <a:t>05/03/2023</a:t>
            </a:fld>
            <a:endParaRPr lang="es-MX"/>
          </a:p>
        </p:txBody>
      </p:sp>
      <p:sp>
        <p:nvSpPr>
          <p:cNvPr id="6" name="Marcador de pie de página 5">
            <a:extLst>
              <a:ext uri="{FF2B5EF4-FFF2-40B4-BE49-F238E27FC236}">
                <a16:creationId xmlns:a16="http://schemas.microsoft.com/office/drawing/2014/main" id="{57F00EA8-9981-70DF-B5BC-347820D3B780}"/>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F4119021-007C-6F5D-2CA1-C51C5E6B8238}"/>
              </a:ext>
            </a:extLst>
          </p:cNvPr>
          <p:cNvSpPr>
            <a:spLocks noGrp="1"/>
          </p:cNvSpPr>
          <p:nvPr>
            <p:ph type="sldNum" sz="quarter" idx="12"/>
          </p:nvPr>
        </p:nvSpPr>
        <p:spPr/>
        <p:txBody>
          <a:bodyPr/>
          <a:lstStyle/>
          <a:p>
            <a:fld id="{84971B86-EEE3-4C56-B993-527A6706CF58}" type="slidenum">
              <a:rPr lang="es-MX" smtClean="0"/>
              <a:t>‹#›</a:t>
            </a:fld>
            <a:endParaRPr lang="es-MX"/>
          </a:p>
        </p:txBody>
      </p:sp>
    </p:spTree>
    <p:extLst>
      <p:ext uri="{BB962C8B-B14F-4D97-AF65-F5344CB8AC3E}">
        <p14:creationId xmlns:p14="http://schemas.microsoft.com/office/powerpoint/2010/main" val="1679182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5.xml"/><Relationship Id="rId3" Type="http://schemas.openxmlformats.org/officeDocument/2006/relationships/slideLayout" Target="../slideLayouts/slideLayout40.xml"/><Relationship Id="rId7" Type="http://schemas.openxmlformats.org/officeDocument/2006/relationships/slideLayout" Target="../slideLayouts/slideLayout44.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5" Type="http://schemas.openxmlformats.org/officeDocument/2006/relationships/slideLayout" Target="../slideLayouts/slideLayout42.xml"/><Relationship Id="rId10" Type="http://schemas.openxmlformats.org/officeDocument/2006/relationships/theme" Target="../theme/theme4.xml"/><Relationship Id="rId4" Type="http://schemas.openxmlformats.org/officeDocument/2006/relationships/slideLayout" Target="../slideLayouts/slideLayout41.xml"/><Relationship Id="rId9" Type="http://schemas.openxmlformats.org/officeDocument/2006/relationships/slideLayout" Target="../slideLayouts/slideLayout4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4.xml"/><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theme" Target="../theme/theme5.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5.xml"/><Relationship Id="rId3" Type="http://schemas.openxmlformats.org/officeDocument/2006/relationships/slideLayout" Target="../slideLayouts/slideLayout60.xml"/><Relationship Id="rId7" Type="http://schemas.openxmlformats.org/officeDocument/2006/relationships/slideLayout" Target="../slideLayouts/slideLayout64.xml"/><Relationship Id="rId12" Type="http://schemas.openxmlformats.org/officeDocument/2006/relationships/theme" Target="../theme/theme6.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0" Type="http://schemas.openxmlformats.org/officeDocument/2006/relationships/slideLayout" Target="../slideLayouts/slideLayout67.xml"/><Relationship Id="rId4" Type="http://schemas.openxmlformats.org/officeDocument/2006/relationships/slideLayout" Target="../slideLayouts/slideLayout61.xml"/><Relationship Id="rId9" Type="http://schemas.openxmlformats.org/officeDocument/2006/relationships/slideLayout" Target="../slideLayouts/slideLayout6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6.xml"/><Relationship Id="rId13" Type="http://schemas.openxmlformats.org/officeDocument/2006/relationships/slideLayout" Target="../slideLayouts/slideLayout81.xml"/><Relationship Id="rId3" Type="http://schemas.openxmlformats.org/officeDocument/2006/relationships/slideLayout" Target="../slideLayouts/slideLayout71.xml"/><Relationship Id="rId7" Type="http://schemas.openxmlformats.org/officeDocument/2006/relationships/slideLayout" Target="../slideLayouts/slideLayout75.xml"/><Relationship Id="rId12" Type="http://schemas.openxmlformats.org/officeDocument/2006/relationships/slideLayout" Target="../slideLayouts/slideLayout80.xml"/><Relationship Id="rId2" Type="http://schemas.openxmlformats.org/officeDocument/2006/relationships/slideLayout" Target="../slideLayouts/slideLayout70.xml"/><Relationship Id="rId1" Type="http://schemas.openxmlformats.org/officeDocument/2006/relationships/slideLayout" Target="../slideLayouts/slideLayout69.xml"/><Relationship Id="rId6" Type="http://schemas.openxmlformats.org/officeDocument/2006/relationships/slideLayout" Target="../slideLayouts/slideLayout74.xml"/><Relationship Id="rId11" Type="http://schemas.openxmlformats.org/officeDocument/2006/relationships/slideLayout" Target="../slideLayouts/slideLayout79.xml"/><Relationship Id="rId5" Type="http://schemas.openxmlformats.org/officeDocument/2006/relationships/slideLayout" Target="../slideLayouts/slideLayout73.xml"/><Relationship Id="rId15" Type="http://schemas.openxmlformats.org/officeDocument/2006/relationships/theme" Target="../theme/theme7.xml"/><Relationship Id="rId10" Type="http://schemas.openxmlformats.org/officeDocument/2006/relationships/slideLayout" Target="../slideLayouts/slideLayout78.xml"/><Relationship Id="rId4" Type="http://schemas.openxmlformats.org/officeDocument/2006/relationships/slideLayout" Target="../slideLayouts/slideLayout72.xml"/><Relationship Id="rId9" Type="http://schemas.openxmlformats.org/officeDocument/2006/relationships/slideLayout" Target="../slideLayouts/slideLayout77.xml"/><Relationship Id="rId14" Type="http://schemas.openxmlformats.org/officeDocument/2006/relationships/slideLayout" Target="../slideLayouts/slideLayout82.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85.xml"/><Relationship Id="rId2" Type="http://schemas.openxmlformats.org/officeDocument/2006/relationships/slideLayout" Target="../slideLayouts/slideLayout84.xml"/><Relationship Id="rId1" Type="http://schemas.openxmlformats.org/officeDocument/2006/relationships/slideLayout" Target="../slideLayouts/slideLayout83.xml"/><Relationship Id="rId5" Type="http://schemas.openxmlformats.org/officeDocument/2006/relationships/theme" Target="../theme/theme8.xml"/><Relationship Id="rId4" Type="http://schemas.openxmlformats.org/officeDocument/2006/relationships/slideLayout" Target="../slideLayouts/slideLayout8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6110CF09-FEED-727F-5250-A69724C0652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83162154-F5EF-A19B-975C-D1EE1806474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DF99D26B-8E20-8C88-AEAB-999711FBE34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F1E751-CE41-4DAA-9220-B901997F4EF2}" type="datetimeFigureOut">
              <a:rPr lang="es-MX" smtClean="0"/>
              <a:t>05/03/2023</a:t>
            </a:fld>
            <a:endParaRPr lang="es-MX"/>
          </a:p>
        </p:txBody>
      </p:sp>
      <p:sp>
        <p:nvSpPr>
          <p:cNvPr id="5" name="Marcador de pie de página 4">
            <a:extLst>
              <a:ext uri="{FF2B5EF4-FFF2-40B4-BE49-F238E27FC236}">
                <a16:creationId xmlns:a16="http://schemas.microsoft.com/office/drawing/2014/main" id="{6A4629AA-543F-C7B5-FEE9-3292B999D5B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a:extLst>
              <a:ext uri="{FF2B5EF4-FFF2-40B4-BE49-F238E27FC236}">
                <a16:creationId xmlns:a16="http://schemas.microsoft.com/office/drawing/2014/main" id="{8765C443-AB76-11EC-E215-406304B6B39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971B86-EEE3-4C56-B993-527A6706CF58}" type="slidenum">
              <a:rPr lang="es-MX" smtClean="0"/>
              <a:t>‹#›</a:t>
            </a:fld>
            <a:endParaRPr lang="es-MX"/>
          </a:p>
        </p:txBody>
      </p:sp>
    </p:spTree>
    <p:extLst>
      <p:ext uri="{BB962C8B-B14F-4D97-AF65-F5344CB8AC3E}">
        <p14:creationId xmlns:p14="http://schemas.microsoft.com/office/powerpoint/2010/main" val="32021496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7834DA79-C536-5315-A455-B53127F7CE61}"/>
              </a:ext>
            </a:extLst>
          </p:cNvPr>
          <p:cNvSpPr>
            <a:spLocks noGrp="1" noChangeArrowheads="1"/>
          </p:cNvSpPr>
          <p:nvPr>
            <p:ph type="title"/>
          </p:nvPr>
        </p:nvSpPr>
        <p:spPr bwMode="auto">
          <a:xfrm>
            <a:off x="609600" y="274638"/>
            <a:ext cx="109728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MX" altLang="es-MX"/>
              <a:t>Haga clic para cambiar el estilo de título	</a:t>
            </a:r>
          </a:p>
        </p:txBody>
      </p:sp>
      <p:sp>
        <p:nvSpPr>
          <p:cNvPr id="1027" name="Rectangle 3">
            <a:extLst>
              <a:ext uri="{FF2B5EF4-FFF2-40B4-BE49-F238E27FC236}">
                <a16:creationId xmlns:a16="http://schemas.microsoft.com/office/drawing/2014/main" id="{1FE576C9-836E-68B4-C9AA-08FB0683FB10}"/>
              </a:ext>
            </a:extLst>
          </p:cNvPr>
          <p:cNvSpPr>
            <a:spLocks noGrp="1" noChangeArrowheads="1"/>
          </p:cNvSpPr>
          <p:nvPr>
            <p:ph type="body" idx="1"/>
          </p:nvPr>
        </p:nvSpPr>
        <p:spPr bwMode="auto">
          <a:xfrm>
            <a:off x="609600" y="1600201"/>
            <a:ext cx="109728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MX" altLang="es-MX"/>
              <a:t>Haga clic para modificar el estilo de texto del patrón</a:t>
            </a:r>
          </a:p>
          <a:p>
            <a:pPr lvl="1"/>
            <a:r>
              <a:rPr lang="es-MX" altLang="es-MX"/>
              <a:t>Segundo nivel</a:t>
            </a:r>
          </a:p>
          <a:p>
            <a:pPr lvl="2"/>
            <a:r>
              <a:rPr lang="es-MX" altLang="es-MX"/>
              <a:t>Tercer nivel</a:t>
            </a:r>
          </a:p>
          <a:p>
            <a:pPr lvl="3"/>
            <a:r>
              <a:rPr lang="es-MX" altLang="es-MX"/>
              <a:t>Cuarto nivel</a:t>
            </a:r>
          </a:p>
          <a:p>
            <a:pPr lvl="4"/>
            <a:r>
              <a:rPr lang="es-MX" altLang="es-MX"/>
              <a:t>Quinto nivel</a:t>
            </a:r>
          </a:p>
        </p:txBody>
      </p:sp>
      <p:sp>
        <p:nvSpPr>
          <p:cNvPr id="1028" name="Rectangle 4">
            <a:extLst>
              <a:ext uri="{FF2B5EF4-FFF2-40B4-BE49-F238E27FC236}">
                <a16:creationId xmlns:a16="http://schemas.microsoft.com/office/drawing/2014/main" id="{5D0B5709-9F85-5B91-6322-D9C2CFE3FD38}"/>
              </a:ext>
            </a:extLst>
          </p:cNvPr>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a:solidFill>
                  <a:schemeClr val="tx1"/>
                </a:solidFill>
              </a:defRPr>
            </a:lvl1pPr>
          </a:lstStyle>
          <a:p>
            <a:pPr>
              <a:defRPr/>
            </a:pPr>
            <a:endParaRPr lang="es-MX" altLang="es-MX"/>
          </a:p>
        </p:txBody>
      </p:sp>
      <p:sp>
        <p:nvSpPr>
          <p:cNvPr id="1029" name="Rectangle 5">
            <a:extLst>
              <a:ext uri="{FF2B5EF4-FFF2-40B4-BE49-F238E27FC236}">
                <a16:creationId xmlns:a16="http://schemas.microsoft.com/office/drawing/2014/main" id="{06D370C9-1C77-0514-7F99-04649BAFB121}"/>
              </a:ext>
            </a:extLst>
          </p:cNvPr>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defRPr>
            </a:lvl1pPr>
          </a:lstStyle>
          <a:p>
            <a:pPr>
              <a:defRPr/>
            </a:pPr>
            <a:endParaRPr lang="es-MX" altLang="es-MX"/>
          </a:p>
        </p:txBody>
      </p:sp>
      <p:sp>
        <p:nvSpPr>
          <p:cNvPr id="1030" name="Rectangle 6">
            <a:extLst>
              <a:ext uri="{FF2B5EF4-FFF2-40B4-BE49-F238E27FC236}">
                <a16:creationId xmlns:a16="http://schemas.microsoft.com/office/drawing/2014/main" id="{04DDDB53-27F6-36D2-4655-5B844901B2D5}"/>
              </a:ext>
            </a:extLst>
          </p:cNvPr>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defRPr>
            </a:lvl1pPr>
          </a:lstStyle>
          <a:p>
            <a:fld id="{ABD74E42-9AB9-4D11-AFD3-0D1F46E93D8F}" type="slidenum">
              <a:rPr lang="es-MX" altLang="es-MX"/>
              <a:pPr/>
              <a:t>‹#›</a:t>
            </a:fld>
            <a:endParaRPr lang="es-MX" altLang="es-MX"/>
          </a:p>
        </p:txBody>
      </p:sp>
    </p:spTree>
    <p:extLst>
      <p:ext uri="{BB962C8B-B14F-4D97-AF65-F5344CB8AC3E}">
        <p14:creationId xmlns:p14="http://schemas.microsoft.com/office/powerpoint/2010/main" val="32522849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835F3DA7-1D33-CCEE-1AF1-94C8FAF4662D}"/>
              </a:ext>
            </a:extLst>
          </p:cNvPr>
          <p:cNvSpPr>
            <a:spLocks noGrp="1" noChangeArrowheads="1"/>
          </p:cNvSpPr>
          <p:nvPr>
            <p:ph type="title"/>
          </p:nvPr>
        </p:nvSpPr>
        <p:spPr bwMode="auto">
          <a:xfrm>
            <a:off x="609600" y="274638"/>
            <a:ext cx="109728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MX" altLang="es-MX"/>
              <a:t>Haga clic para cambiar el estilo de título	</a:t>
            </a:r>
          </a:p>
        </p:txBody>
      </p:sp>
      <p:sp>
        <p:nvSpPr>
          <p:cNvPr id="1027" name="Rectangle 3">
            <a:extLst>
              <a:ext uri="{FF2B5EF4-FFF2-40B4-BE49-F238E27FC236}">
                <a16:creationId xmlns:a16="http://schemas.microsoft.com/office/drawing/2014/main" id="{CEF144A8-3F20-6BBE-6683-EFD938EC1510}"/>
              </a:ext>
            </a:extLst>
          </p:cNvPr>
          <p:cNvSpPr>
            <a:spLocks noGrp="1" noChangeArrowheads="1"/>
          </p:cNvSpPr>
          <p:nvPr>
            <p:ph type="body" idx="1"/>
          </p:nvPr>
        </p:nvSpPr>
        <p:spPr bwMode="auto">
          <a:xfrm>
            <a:off x="609600" y="1600201"/>
            <a:ext cx="109728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MX" altLang="es-MX"/>
              <a:t>Haga clic para modificar el estilo de texto del patrón</a:t>
            </a:r>
          </a:p>
          <a:p>
            <a:pPr lvl="1"/>
            <a:r>
              <a:rPr lang="es-MX" altLang="es-MX"/>
              <a:t>Segundo nivel</a:t>
            </a:r>
          </a:p>
          <a:p>
            <a:pPr lvl="2"/>
            <a:r>
              <a:rPr lang="es-MX" altLang="es-MX"/>
              <a:t>Tercer nivel</a:t>
            </a:r>
          </a:p>
          <a:p>
            <a:pPr lvl="3"/>
            <a:r>
              <a:rPr lang="es-MX" altLang="es-MX"/>
              <a:t>Cuarto nivel</a:t>
            </a:r>
          </a:p>
          <a:p>
            <a:pPr lvl="4"/>
            <a:r>
              <a:rPr lang="es-MX" altLang="es-MX"/>
              <a:t>Quinto nivel</a:t>
            </a:r>
          </a:p>
        </p:txBody>
      </p:sp>
      <p:sp>
        <p:nvSpPr>
          <p:cNvPr id="1028" name="Rectangle 4">
            <a:extLst>
              <a:ext uri="{FF2B5EF4-FFF2-40B4-BE49-F238E27FC236}">
                <a16:creationId xmlns:a16="http://schemas.microsoft.com/office/drawing/2014/main" id="{A592A421-BE93-EFC7-4D2E-33EEB85F2BF0}"/>
              </a:ext>
            </a:extLst>
          </p:cNvPr>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a:solidFill>
                  <a:schemeClr val="tx1"/>
                </a:solidFill>
              </a:defRPr>
            </a:lvl1pPr>
          </a:lstStyle>
          <a:p>
            <a:pPr>
              <a:defRPr/>
            </a:pPr>
            <a:endParaRPr lang="es-MX" altLang="es-MX"/>
          </a:p>
        </p:txBody>
      </p:sp>
      <p:sp>
        <p:nvSpPr>
          <p:cNvPr id="1029" name="Rectangle 5">
            <a:extLst>
              <a:ext uri="{FF2B5EF4-FFF2-40B4-BE49-F238E27FC236}">
                <a16:creationId xmlns:a16="http://schemas.microsoft.com/office/drawing/2014/main" id="{C55899B3-0E86-A656-4B1E-B16B8AC735AF}"/>
              </a:ext>
            </a:extLst>
          </p:cNvPr>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defRPr>
            </a:lvl1pPr>
          </a:lstStyle>
          <a:p>
            <a:pPr>
              <a:defRPr/>
            </a:pPr>
            <a:endParaRPr lang="es-MX" altLang="es-MX"/>
          </a:p>
        </p:txBody>
      </p:sp>
      <p:sp>
        <p:nvSpPr>
          <p:cNvPr id="1030" name="Rectangle 6">
            <a:extLst>
              <a:ext uri="{FF2B5EF4-FFF2-40B4-BE49-F238E27FC236}">
                <a16:creationId xmlns:a16="http://schemas.microsoft.com/office/drawing/2014/main" id="{43A7A716-6714-F4A4-587E-6939C99C40B3}"/>
              </a:ext>
            </a:extLst>
          </p:cNvPr>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defRPr>
            </a:lvl1pPr>
          </a:lstStyle>
          <a:p>
            <a:fld id="{0BAD6D30-5567-4D07-9C34-7E1EF888464F}" type="slidenum">
              <a:rPr lang="es-MX" altLang="es-MX"/>
              <a:pPr/>
              <a:t>‹#›</a:t>
            </a:fld>
            <a:endParaRPr lang="es-MX" altLang="es-MX"/>
          </a:p>
        </p:txBody>
      </p:sp>
    </p:spTree>
    <p:extLst>
      <p:ext uri="{BB962C8B-B14F-4D97-AF65-F5344CB8AC3E}">
        <p14:creationId xmlns:p14="http://schemas.microsoft.com/office/powerpoint/2010/main" val="3544805477"/>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33" name="Group 38"/>
          <p:cNvGrpSpPr/>
          <p:nvPr/>
        </p:nvGrpSpPr>
        <p:grpSpPr>
          <a:xfrm>
            <a:off x="-6214" y="-2"/>
            <a:ext cx="12214828" cy="6858001"/>
            <a:chOff x="0" y="0"/>
            <a:chExt cx="24429654" cy="13716000"/>
          </a:xfrm>
        </p:grpSpPr>
        <p:sp>
          <p:nvSpPr>
            <p:cNvPr id="2" name="Straight Connector 39"/>
            <p:cNvSpPr/>
            <p:nvPr/>
          </p:nvSpPr>
          <p:spPr>
            <a:xfrm>
              <a:off x="0" y="13372568"/>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3" name="Straight Connector 40"/>
            <p:cNvSpPr/>
            <p:nvPr/>
          </p:nvSpPr>
          <p:spPr>
            <a:xfrm flipH="1">
              <a:off x="12427"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4" name="Straight Connector 41"/>
            <p:cNvSpPr/>
            <p:nvPr/>
          </p:nvSpPr>
          <p:spPr>
            <a:xfrm flipH="1">
              <a:off x="23998944"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5" name="Straight Connector 42"/>
            <p:cNvSpPr/>
            <p:nvPr/>
          </p:nvSpPr>
          <p:spPr>
            <a:xfrm flipH="1">
              <a:off x="397483"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6" name="Straight Connector 43"/>
            <p:cNvSpPr/>
            <p:nvPr/>
          </p:nvSpPr>
          <p:spPr>
            <a:xfrm flipH="1">
              <a:off x="2364271"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7" name="Straight Connector 44"/>
            <p:cNvSpPr/>
            <p:nvPr/>
          </p:nvSpPr>
          <p:spPr>
            <a:xfrm flipH="1">
              <a:off x="4331060"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8" name="Straight Connector 47"/>
            <p:cNvSpPr/>
            <p:nvPr/>
          </p:nvSpPr>
          <p:spPr>
            <a:xfrm flipH="1">
              <a:off x="6297848"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9" name="Straight Connector 48"/>
            <p:cNvSpPr/>
            <p:nvPr/>
          </p:nvSpPr>
          <p:spPr>
            <a:xfrm flipH="1">
              <a:off x="8264636"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0" name="Straight Connector 49"/>
            <p:cNvSpPr/>
            <p:nvPr/>
          </p:nvSpPr>
          <p:spPr>
            <a:xfrm flipH="1">
              <a:off x="10231424"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1" name="Straight Connector 50"/>
            <p:cNvSpPr/>
            <p:nvPr/>
          </p:nvSpPr>
          <p:spPr>
            <a:xfrm flipH="1">
              <a:off x="12198212"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2" name="Straight Connector 51"/>
            <p:cNvSpPr/>
            <p:nvPr/>
          </p:nvSpPr>
          <p:spPr>
            <a:xfrm flipH="1">
              <a:off x="14165000"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3" name="Straight Connector 52"/>
            <p:cNvSpPr/>
            <p:nvPr/>
          </p:nvSpPr>
          <p:spPr>
            <a:xfrm flipH="1">
              <a:off x="16131788"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4" name="Straight Connector 53"/>
            <p:cNvSpPr/>
            <p:nvPr/>
          </p:nvSpPr>
          <p:spPr>
            <a:xfrm flipH="1">
              <a:off x="18098575"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5" name="Straight Connector 54"/>
            <p:cNvSpPr/>
            <p:nvPr/>
          </p:nvSpPr>
          <p:spPr>
            <a:xfrm flipH="1">
              <a:off x="20065364"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6" name="Straight Connector 55"/>
            <p:cNvSpPr/>
            <p:nvPr/>
          </p:nvSpPr>
          <p:spPr>
            <a:xfrm flipH="1">
              <a:off x="22032152"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7" name="Straight Connector 56"/>
            <p:cNvSpPr/>
            <p:nvPr/>
          </p:nvSpPr>
          <p:spPr>
            <a:xfrm flipH="1">
              <a:off x="24383999" y="0"/>
              <a:ext cx="1" cy="1371600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8" name="Straight Connector 57"/>
            <p:cNvSpPr/>
            <p:nvPr/>
          </p:nvSpPr>
          <p:spPr>
            <a:xfrm>
              <a:off x="12428" y="343433"/>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19" name="Straight Connector 58"/>
            <p:cNvSpPr/>
            <p:nvPr/>
          </p:nvSpPr>
          <p:spPr>
            <a:xfrm>
              <a:off x="12428" y="1429195"/>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0" name="Straight Connector 59"/>
            <p:cNvSpPr/>
            <p:nvPr/>
          </p:nvSpPr>
          <p:spPr>
            <a:xfrm>
              <a:off x="12428" y="2514957"/>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1" name="Straight Connector 60"/>
            <p:cNvSpPr/>
            <p:nvPr/>
          </p:nvSpPr>
          <p:spPr>
            <a:xfrm>
              <a:off x="12428" y="3600720"/>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2" name="Straight Connector 61"/>
            <p:cNvSpPr/>
            <p:nvPr/>
          </p:nvSpPr>
          <p:spPr>
            <a:xfrm>
              <a:off x="12428" y="4686482"/>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3" name="Straight Connector 62"/>
            <p:cNvSpPr/>
            <p:nvPr/>
          </p:nvSpPr>
          <p:spPr>
            <a:xfrm>
              <a:off x="12428" y="5772243"/>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4" name="Straight Connector 63"/>
            <p:cNvSpPr/>
            <p:nvPr/>
          </p:nvSpPr>
          <p:spPr>
            <a:xfrm>
              <a:off x="12428" y="6858006"/>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5" name="Straight Connector 64"/>
            <p:cNvSpPr/>
            <p:nvPr/>
          </p:nvSpPr>
          <p:spPr>
            <a:xfrm>
              <a:off x="12428" y="7943767"/>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6" name="Straight Connector 65"/>
            <p:cNvSpPr/>
            <p:nvPr/>
          </p:nvSpPr>
          <p:spPr>
            <a:xfrm>
              <a:off x="12428" y="9029530"/>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7" name="Straight Connector 66"/>
            <p:cNvSpPr/>
            <p:nvPr/>
          </p:nvSpPr>
          <p:spPr>
            <a:xfrm>
              <a:off x="12428" y="10115291"/>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8" name="Straight Connector 67"/>
            <p:cNvSpPr/>
            <p:nvPr/>
          </p:nvSpPr>
          <p:spPr>
            <a:xfrm>
              <a:off x="12428" y="11201054"/>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29" name="Straight Connector 68"/>
            <p:cNvSpPr/>
            <p:nvPr/>
          </p:nvSpPr>
          <p:spPr>
            <a:xfrm>
              <a:off x="12428" y="13716000"/>
              <a:ext cx="24384001" cy="0"/>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30" name="Straight Connector 69"/>
            <p:cNvSpPr/>
            <p:nvPr/>
          </p:nvSpPr>
          <p:spPr>
            <a:xfrm>
              <a:off x="45654" y="12286815"/>
              <a:ext cx="24384001" cy="1"/>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31" name="Straight Connector 70"/>
            <p:cNvSpPr/>
            <p:nvPr/>
          </p:nvSpPr>
          <p:spPr>
            <a:xfrm flipH="1">
              <a:off x="1380878" y="343434"/>
              <a:ext cx="1" cy="13022928"/>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sp>
          <p:nvSpPr>
            <p:cNvPr id="32" name="Straight Connector 71"/>
            <p:cNvSpPr/>
            <p:nvPr/>
          </p:nvSpPr>
          <p:spPr>
            <a:xfrm flipH="1">
              <a:off x="23029252" y="346536"/>
              <a:ext cx="1" cy="13022928"/>
            </a:xfrm>
            <a:prstGeom prst="line">
              <a:avLst/>
            </a:prstGeom>
            <a:noFill/>
            <a:ln w="25400" cap="flat">
              <a:solidFill>
                <a:srgbClr val="BCBCBC">
                  <a:alpha val="29804"/>
                </a:srgbClr>
              </a:solidFill>
              <a:prstDash val="sysDot"/>
              <a:miter lim="800000"/>
            </a:ln>
            <a:effectLst/>
          </p:spPr>
          <p:txBody>
            <a:bodyPr wrap="square" lIns="91439" tIns="91439" rIns="91439" bIns="91439" numCol="1" anchor="t">
              <a:noAutofit/>
            </a:bodyPr>
            <a:lstStyle/>
            <a:p>
              <a:endParaRPr sz="900"/>
            </a:p>
          </p:txBody>
        </p:sp>
      </p:grpSp>
      <p:sp>
        <p:nvSpPr>
          <p:cNvPr id="34" name="Right Triangle 6"/>
          <p:cNvSpPr/>
          <p:nvPr/>
        </p:nvSpPr>
        <p:spPr>
          <a:xfrm rot="13500000">
            <a:off x="-281095" y="1516214"/>
            <a:ext cx="568290" cy="56829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solidFill>
            <a:schemeClr val="accent1">
              <a:alpha val="50000"/>
            </a:schemeClr>
          </a:solidFill>
          <a:ln w="12700">
            <a:miter lim="400000"/>
          </a:ln>
        </p:spPr>
        <p:txBody>
          <a:bodyPr tIns="45720" bIns="45720" anchor="ctr"/>
          <a:lstStyle/>
          <a:p>
            <a:pPr algn="ctr"/>
            <a:endParaRPr sz="900"/>
          </a:p>
        </p:txBody>
      </p:sp>
      <p:sp>
        <p:nvSpPr>
          <p:cNvPr id="35" name="Texto del título"/>
          <p:cNvSpPr txBox="1">
            <a:spLocks noGrp="1"/>
          </p:cNvSpPr>
          <p:nvPr>
            <p:ph type="title"/>
          </p:nvPr>
        </p:nvSpPr>
        <p:spPr>
          <a:xfrm>
            <a:off x="691078" y="722903"/>
            <a:ext cx="10501177" cy="1401232"/>
          </a:xfrm>
          <a:prstGeom prst="rect">
            <a:avLst/>
          </a:prstGeom>
          <a:ln w="254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tIns="91439" bIns="91439" anchor="b">
            <a:normAutofit/>
          </a:bodyPr>
          <a:lstStyle/>
          <a:p>
            <a:r>
              <a:t>Texto del título</a:t>
            </a:r>
          </a:p>
        </p:txBody>
      </p:sp>
      <p:sp>
        <p:nvSpPr>
          <p:cNvPr id="36" name="Número de diapositiva"/>
          <p:cNvSpPr txBox="1">
            <a:spLocks noGrp="1"/>
          </p:cNvSpPr>
          <p:nvPr>
            <p:ph type="sldNum" sz="quarter" idx="2"/>
          </p:nvPr>
        </p:nvSpPr>
        <p:spPr>
          <a:xfrm>
            <a:off x="11303110" y="6262852"/>
            <a:ext cx="380232" cy="323163"/>
          </a:xfrm>
          <a:prstGeom prst="rect">
            <a:avLst/>
          </a:prstGeom>
          <a:ln w="25400">
            <a:miter lim="400000"/>
          </a:ln>
        </p:spPr>
        <p:txBody>
          <a:bodyPr wrap="none" tIns="91439" bIns="91439" anchor="ctr">
            <a:spAutoFit/>
          </a:bodyPr>
          <a:lstStyle>
            <a:lvl1pPr algn="ctr">
              <a:defRPr sz="900">
                <a:solidFill>
                  <a:srgbClr val="888888"/>
                </a:solidFill>
              </a:defRPr>
            </a:lvl1pPr>
          </a:lstStyle>
          <a:p>
            <a:fld id="{86CB4B4D-7CA3-9044-876B-883B54F8677D}" type="slidenum">
              <a:t>‹#›</a:t>
            </a:fld>
            <a:endParaRPr/>
          </a:p>
        </p:txBody>
      </p:sp>
      <p:sp>
        <p:nvSpPr>
          <p:cNvPr id="37" name="Nivel de texto 1…"/>
          <p:cNvSpPr txBox="1">
            <a:spLocks noGrp="1"/>
          </p:cNvSpPr>
          <p:nvPr>
            <p:ph type="body" idx="1"/>
          </p:nvPr>
        </p:nvSpPr>
        <p:spPr>
          <a:xfrm>
            <a:off x="609600" y="1600200"/>
            <a:ext cx="10972800" cy="4525963"/>
          </a:xfrm>
          <a:prstGeom prst="rect">
            <a:avLst/>
          </a:prstGeom>
          <a:ln w="254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tIns="91439" bIns="91439">
            <a:normAutofit/>
          </a:bodyPr>
          <a:lstStyle/>
          <a:p>
            <a:r>
              <a:t>Nivel de texto 1</a:t>
            </a:r>
          </a:p>
          <a:p>
            <a:pPr lvl="1"/>
            <a:r>
              <a:t>Nivel de texto 2</a:t>
            </a:r>
          </a:p>
          <a:p>
            <a:pPr lvl="2"/>
            <a:r>
              <a:t>Nivel de texto 3</a:t>
            </a:r>
          </a:p>
          <a:p>
            <a:pPr lvl="3"/>
            <a:r>
              <a:t>Nivel de texto 4</a:t>
            </a:r>
          </a:p>
          <a:p>
            <a:pPr lvl="4"/>
            <a:r>
              <a:t>Nivel de texto 5</a:t>
            </a:r>
          </a:p>
        </p:txBody>
      </p:sp>
    </p:spTree>
    <p:extLst>
      <p:ext uri="{BB962C8B-B14F-4D97-AF65-F5344CB8AC3E}">
        <p14:creationId xmlns:p14="http://schemas.microsoft.com/office/powerpoint/2010/main" val="2524380374"/>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Lst>
  <p:transition spd="med"/>
  <p:txStyles>
    <p:titleStyle>
      <a:lvl1pPr marL="0" marR="0" indent="0" algn="l" defTabSz="914400" rtl="0" latinLnBrk="0">
        <a:lnSpc>
          <a:spcPct val="100000"/>
        </a:lnSpc>
        <a:spcBef>
          <a:spcPts val="0"/>
        </a:spcBef>
        <a:spcAft>
          <a:spcPts val="0"/>
        </a:spcAft>
        <a:buClrTx/>
        <a:buSzTx/>
        <a:buFontTx/>
        <a:buNone/>
        <a:tabLst/>
        <a:defRPr sz="4400" b="0" i="0" u="none" strike="noStrike" cap="none" spc="0" baseline="0">
          <a:solidFill>
            <a:srgbClr val="2A2735"/>
          </a:solidFill>
          <a:uFillTx/>
          <a:latin typeface="+mn-lt"/>
          <a:ea typeface="+mn-ea"/>
          <a:cs typeface="+mn-cs"/>
          <a:sym typeface="Grandview"/>
        </a:defRPr>
      </a:lvl1pPr>
      <a:lvl2pPr marL="0" marR="0" indent="0" algn="l" defTabSz="914400" rtl="0" latinLnBrk="0">
        <a:lnSpc>
          <a:spcPct val="100000"/>
        </a:lnSpc>
        <a:spcBef>
          <a:spcPts val="0"/>
        </a:spcBef>
        <a:spcAft>
          <a:spcPts val="0"/>
        </a:spcAft>
        <a:buClrTx/>
        <a:buSzTx/>
        <a:buFontTx/>
        <a:buNone/>
        <a:tabLst/>
        <a:defRPr sz="4400" b="0" i="0" u="none" strike="noStrike" cap="none" spc="0" baseline="0">
          <a:solidFill>
            <a:srgbClr val="2A2735"/>
          </a:solidFill>
          <a:uFillTx/>
          <a:latin typeface="+mn-lt"/>
          <a:ea typeface="+mn-ea"/>
          <a:cs typeface="+mn-cs"/>
          <a:sym typeface="Grandview"/>
        </a:defRPr>
      </a:lvl2pPr>
      <a:lvl3pPr marL="0" marR="0" indent="0" algn="l" defTabSz="914400" rtl="0" latinLnBrk="0">
        <a:lnSpc>
          <a:spcPct val="100000"/>
        </a:lnSpc>
        <a:spcBef>
          <a:spcPts val="0"/>
        </a:spcBef>
        <a:spcAft>
          <a:spcPts val="0"/>
        </a:spcAft>
        <a:buClrTx/>
        <a:buSzTx/>
        <a:buFontTx/>
        <a:buNone/>
        <a:tabLst/>
        <a:defRPr sz="4400" b="0" i="0" u="none" strike="noStrike" cap="none" spc="0" baseline="0">
          <a:solidFill>
            <a:srgbClr val="2A2735"/>
          </a:solidFill>
          <a:uFillTx/>
          <a:latin typeface="+mn-lt"/>
          <a:ea typeface="+mn-ea"/>
          <a:cs typeface="+mn-cs"/>
          <a:sym typeface="Grandview"/>
        </a:defRPr>
      </a:lvl3pPr>
      <a:lvl4pPr marL="0" marR="0" indent="0" algn="l" defTabSz="914400" rtl="0" latinLnBrk="0">
        <a:lnSpc>
          <a:spcPct val="100000"/>
        </a:lnSpc>
        <a:spcBef>
          <a:spcPts val="0"/>
        </a:spcBef>
        <a:spcAft>
          <a:spcPts val="0"/>
        </a:spcAft>
        <a:buClrTx/>
        <a:buSzTx/>
        <a:buFontTx/>
        <a:buNone/>
        <a:tabLst/>
        <a:defRPr sz="4400" b="0" i="0" u="none" strike="noStrike" cap="none" spc="0" baseline="0">
          <a:solidFill>
            <a:srgbClr val="2A2735"/>
          </a:solidFill>
          <a:uFillTx/>
          <a:latin typeface="+mn-lt"/>
          <a:ea typeface="+mn-ea"/>
          <a:cs typeface="+mn-cs"/>
          <a:sym typeface="Grandview"/>
        </a:defRPr>
      </a:lvl4pPr>
      <a:lvl5pPr marL="0" marR="0" indent="0" algn="l" defTabSz="914400" rtl="0" latinLnBrk="0">
        <a:lnSpc>
          <a:spcPct val="100000"/>
        </a:lnSpc>
        <a:spcBef>
          <a:spcPts val="0"/>
        </a:spcBef>
        <a:spcAft>
          <a:spcPts val="0"/>
        </a:spcAft>
        <a:buClrTx/>
        <a:buSzTx/>
        <a:buFontTx/>
        <a:buNone/>
        <a:tabLst/>
        <a:defRPr sz="4400" b="0" i="0" u="none" strike="noStrike" cap="none" spc="0" baseline="0">
          <a:solidFill>
            <a:srgbClr val="2A2735"/>
          </a:solidFill>
          <a:uFillTx/>
          <a:latin typeface="+mn-lt"/>
          <a:ea typeface="+mn-ea"/>
          <a:cs typeface="+mn-cs"/>
          <a:sym typeface="Grandview"/>
        </a:defRPr>
      </a:lvl5pPr>
      <a:lvl6pPr marL="0" marR="0" indent="0" algn="l" defTabSz="914400" rtl="0" latinLnBrk="0">
        <a:lnSpc>
          <a:spcPct val="100000"/>
        </a:lnSpc>
        <a:spcBef>
          <a:spcPts val="0"/>
        </a:spcBef>
        <a:spcAft>
          <a:spcPts val="0"/>
        </a:spcAft>
        <a:buClrTx/>
        <a:buSzTx/>
        <a:buFontTx/>
        <a:buNone/>
        <a:tabLst/>
        <a:defRPr sz="4400" b="0" i="0" u="none" strike="noStrike" cap="none" spc="0" baseline="0">
          <a:solidFill>
            <a:srgbClr val="2A2735"/>
          </a:solidFill>
          <a:uFillTx/>
          <a:latin typeface="+mn-lt"/>
          <a:ea typeface="+mn-ea"/>
          <a:cs typeface="+mn-cs"/>
          <a:sym typeface="Grandview"/>
        </a:defRPr>
      </a:lvl6pPr>
      <a:lvl7pPr marL="0" marR="0" indent="0" algn="l" defTabSz="914400" rtl="0" latinLnBrk="0">
        <a:lnSpc>
          <a:spcPct val="100000"/>
        </a:lnSpc>
        <a:spcBef>
          <a:spcPts val="0"/>
        </a:spcBef>
        <a:spcAft>
          <a:spcPts val="0"/>
        </a:spcAft>
        <a:buClrTx/>
        <a:buSzTx/>
        <a:buFontTx/>
        <a:buNone/>
        <a:tabLst/>
        <a:defRPr sz="4400" b="0" i="0" u="none" strike="noStrike" cap="none" spc="0" baseline="0">
          <a:solidFill>
            <a:srgbClr val="2A2735"/>
          </a:solidFill>
          <a:uFillTx/>
          <a:latin typeface="+mn-lt"/>
          <a:ea typeface="+mn-ea"/>
          <a:cs typeface="+mn-cs"/>
          <a:sym typeface="Grandview"/>
        </a:defRPr>
      </a:lvl7pPr>
      <a:lvl8pPr marL="0" marR="0" indent="0" algn="l" defTabSz="914400" rtl="0" latinLnBrk="0">
        <a:lnSpc>
          <a:spcPct val="100000"/>
        </a:lnSpc>
        <a:spcBef>
          <a:spcPts val="0"/>
        </a:spcBef>
        <a:spcAft>
          <a:spcPts val="0"/>
        </a:spcAft>
        <a:buClrTx/>
        <a:buSzTx/>
        <a:buFontTx/>
        <a:buNone/>
        <a:tabLst/>
        <a:defRPr sz="4400" b="0" i="0" u="none" strike="noStrike" cap="none" spc="0" baseline="0">
          <a:solidFill>
            <a:srgbClr val="2A2735"/>
          </a:solidFill>
          <a:uFillTx/>
          <a:latin typeface="+mn-lt"/>
          <a:ea typeface="+mn-ea"/>
          <a:cs typeface="+mn-cs"/>
          <a:sym typeface="Grandview"/>
        </a:defRPr>
      </a:lvl8pPr>
      <a:lvl9pPr marL="0" marR="0" indent="0" algn="l" defTabSz="914400" rtl="0" latinLnBrk="0">
        <a:lnSpc>
          <a:spcPct val="100000"/>
        </a:lnSpc>
        <a:spcBef>
          <a:spcPts val="0"/>
        </a:spcBef>
        <a:spcAft>
          <a:spcPts val="0"/>
        </a:spcAft>
        <a:buClrTx/>
        <a:buSzTx/>
        <a:buFontTx/>
        <a:buNone/>
        <a:tabLst/>
        <a:defRPr sz="4400" b="0" i="0" u="none" strike="noStrike" cap="none" spc="0" baseline="0">
          <a:solidFill>
            <a:srgbClr val="2A2735"/>
          </a:solidFill>
          <a:uFillTx/>
          <a:latin typeface="+mn-lt"/>
          <a:ea typeface="+mn-ea"/>
          <a:cs typeface="+mn-cs"/>
          <a:sym typeface="Grandview"/>
        </a:defRPr>
      </a:lvl9pPr>
    </p:titleStyle>
    <p:bodyStyle>
      <a:lvl1pPr marL="228600" marR="0" indent="-228600" algn="l" defTabSz="914400" rtl="0" latinLnBrk="0">
        <a:lnSpc>
          <a:spcPct val="110000"/>
        </a:lnSpc>
        <a:spcBef>
          <a:spcPts val="1000"/>
        </a:spcBef>
        <a:spcAft>
          <a:spcPts val="0"/>
        </a:spcAft>
        <a:buClr>
          <a:srgbClr val="8D87A6"/>
        </a:buClr>
        <a:buSzPct val="75000"/>
        <a:buFontTx/>
        <a:buChar char="▪"/>
        <a:tabLst/>
        <a:defRPr sz="2000" b="0" i="0" u="none" strike="noStrike" cap="none" spc="0" baseline="0">
          <a:solidFill>
            <a:srgbClr val="2A2735"/>
          </a:solidFill>
          <a:uFillTx/>
          <a:latin typeface="+mn-lt"/>
          <a:ea typeface="+mn-ea"/>
          <a:cs typeface="+mn-cs"/>
          <a:sym typeface="Grandview"/>
        </a:defRPr>
      </a:lvl1pPr>
      <a:lvl2pPr marL="368300" marR="0" indent="-254000" algn="l" defTabSz="914400" rtl="0" latinLnBrk="0">
        <a:lnSpc>
          <a:spcPct val="110000"/>
        </a:lnSpc>
        <a:spcBef>
          <a:spcPts val="1000"/>
        </a:spcBef>
        <a:spcAft>
          <a:spcPts val="0"/>
        </a:spcAft>
        <a:buClr>
          <a:srgbClr val="8D87A6"/>
        </a:buClr>
        <a:buSzPct val="75000"/>
        <a:buFontTx/>
        <a:buChar char="▪"/>
        <a:tabLst/>
        <a:defRPr sz="2000" b="0" i="0" u="none" strike="noStrike" cap="none" spc="0" baseline="0">
          <a:solidFill>
            <a:srgbClr val="2A2735"/>
          </a:solidFill>
          <a:uFillTx/>
          <a:latin typeface="+mn-lt"/>
          <a:ea typeface="+mn-ea"/>
          <a:cs typeface="+mn-cs"/>
          <a:sym typeface="Grandview"/>
        </a:defRPr>
      </a:lvl2pPr>
      <a:lvl3pPr marL="514350" marR="0" indent="-285750" algn="l" defTabSz="914400" rtl="0" latinLnBrk="0">
        <a:lnSpc>
          <a:spcPct val="110000"/>
        </a:lnSpc>
        <a:spcBef>
          <a:spcPts val="1000"/>
        </a:spcBef>
        <a:spcAft>
          <a:spcPts val="0"/>
        </a:spcAft>
        <a:buClr>
          <a:srgbClr val="8D87A6"/>
        </a:buClr>
        <a:buSzPct val="75000"/>
        <a:buFontTx/>
        <a:buChar char="▪"/>
        <a:tabLst/>
        <a:defRPr sz="2000" b="0" i="0" u="none" strike="noStrike" cap="none" spc="0" baseline="0">
          <a:solidFill>
            <a:srgbClr val="2A2735"/>
          </a:solidFill>
          <a:uFillTx/>
          <a:latin typeface="+mn-lt"/>
          <a:ea typeface="+mn-ea"/>
          <a:cs typeface="+mn-cs"/>
          <a:sym typeface="Grandview"/>
        </a:defRPr>
      </a:lvl3pPr>
      <a:lvl4pPr marL="669471" marR="0" indent="-326571" algn="l" defTabSz="914400" rtl="0" latinLnBrk="0">
        <a:lnSpc>
          <a:spcPct val="110000"/>
        </a:lnSpc>
        <a:spcBef>
          <a:spcPts val="1000"/>
        </a:spcBef>
        <a:spcAft>
          <a:spcPts val="0"/>
        </a:spcAft>
        <a:buClr>
          <a:srgbClr val="8D87A6"/>
        </a:buClr>
        <a:buSzPct val="75000"/>
        <a:buFontTx/>
        <a:buChar char="▪"/>
        <a:tabLst/>
        <a:defRPr sz="2000" b="0" i="0" u="none" strike="noStrike" cap="none" spc="0" baseline="0">
          <a:solidFill>
            <a:srgbClr val="2A2735"/>
          </a:solidFill>
          <a:uFillTx/>
          <a:latin typeface="+mn-lt"/>
          <a:ea typeface="+mn-ea"/>
          <a:cs typeface="+mn-cs"/>
          <a:sym typeface="Grandview"/>
        </a:defRPr>
      </a:lvl4pPr>
      <a:lvl5pPr marL="783771" marR="0" indent="-326571" algn="l" defTabSz="914400" rtl="0" latinLnBrk="0">
        <a:lnSpc>
          <a:spcPct val="110000"/>
        </a:lnSpc>
        <a:spcBef>
          <a:spcPts val="1000"/>
        </a:spcBef>
        <a:spcAft>
          <a:spcPts val="0"/>
        </a:spcAft>
        <a:buClr>
          <a:srgbClr val="8D87A6"/>
        </a:buClr>
        <a:buSzPct val="75000"/>
        <a:buFontTx/>
        <a:buChar char="▪"/>
        <a:tabLst/>
        <a:defRPr sz="2000" b="0" i="0" u="none" strike="noStrike" cap="none" spc="0" baseline="0">
          <a:solidFill>
            <a:srgbClr val="2A2735"/>
          </a:solidFill>
          <a:uFillTx/>
          <a:latin typeface="+mn-lt"/>
          <a:ea typeface="+mn-ea"/>
          <a:cs typeface="+mn-cs"/>
          <a:sym typeface="Grandview"/>
        </a:defRPr>
      </a:lvl5pPr>
      <a:lvl6pPr marL="1397000" marR="0" indent="-254000" algn="l" defTabSz="914400" rtl="0" latinLnBrk="0">
        <a:lnSpc>
          <a:spcPct val="110000"/>
        </a:lnSpc>
        <a:spcBef>
          <a:spcPts val="1000"/>
        </a:spcBef>
        <a:spcAft>
          <a:spcPts val="0"/>
        </a:spcAft>
        <a:buClr>
          <a:srgbClr val="8D87A6"/>
        </a:buClr>
        <a:buSzPct val="100000"/>
        <a:buFontTx/>
        <a:buChar char="•"/>
        <a:tabLst/>
        <a:defRPr sz="2000" b="0" i="0" u="none" strike="noStrike" cap="none" spc="0" baseline="0">
          <a:solidFill>
            <a:srgbClr val="2A2735"/>
          </a:solidFill>
          <a:uFillTx/>
          <a:latin typeface="+mn-lt"/>
          <a:ea typeface="+mn-ea"/>
          <a:cs typeface="+mn-cs"/>
          <a:sym typeface="Grandview"/>
        </a:defRPr>
      </a:lvl6pPr>
      <a:lvl7pPr marL="1625600" marR="0" indent="-254000" algn="l" defTabSz="914400" rtl="0" latinLnBrk="0">
        <a:lnSpc>
          <a:spcPct val="110000"/>
        </a:lnSpc>
        <a:spcBef>
          <a:spcPts val="1000"/>
        </a:spcBef>
        <a:spcAft>
          <a:spcPts val="0"/>
        </a:spcAft>
        <a:buClr>
          <a:srgbClr val="8D87A6"/>
        </a:buClr>
        <a:buSzPct val="100000"/>
        <a:buFontTx/>
        <a:buChar char="•"/>
        <a:tabLst/>
        <a:defRPr sz="2000" b="0" i="0" u="none" strike="noStrike" cap="none" spc="0" baseline="0">
          <a:solidFill>
            <a:srgbClr val="2A2735"/>
          </a:solidFill>
          <a:uFillTx/>
          <a:latin typeface="+mn-lt"/>
          <a:ea typeface="+mn-ea"/>
          <a:cs typeface="+mn-cs"/>
          <a:sym typeface="Grandview"/>
        </a:defRPr>
      </a:lvl7pPr>
      <a:lvl8pPr marL="1854200" marR="0" indent="-254000" algn="l" defTabSz="914400" rtl="0" latinLnBrk="0">
        <a:lnSpc>
          <a:spcPct val="110000"/>
        </a:lnSpc>
        <a:spcBef>
          <a:spcPts val="1000"/>
        </a:spcBef>
        <a:spcAft>
          <a:spcPts val="0"/>
        </a:spcAft>
        <a:buClr>
          <a:srgbClr val="8D87A6"/>
        </a:buClr>
        <a:buSzPct val="100000"/>
        <a:buFontTx/>
        <a:buChar char="•"/>
        <a:tabLst/>
        <a:defRPr sz="2000" b="0" i="0" u="none" strike="noStrike" cap="none" spc="0" baseline="0">
          <a:solidFill>
            <a:srgbClr val="2A2735"/>
          </a:solidFill>
          <a:uFillTx/>
          <a:latin typeface="+mn-lt"/>
          <a:ea typeface="+mn-ea"/>
          <a:cs typeface="+mn-cs"/>
          <a:sym typeface="Grandview"/>
        </a:defRPr>
      </a:lvl8pPr>
      <a:lvl9pPr marL="2082800" marR="0" indent="-254000" algn="l" defTabSz="914400" rtl="0" latinLnBrk="0">
        <a:lnSpc>
          <a:spcPct val="110000"/>
        </a:lnSpc>
        <a:spcBef>
          <a:spcPts val="1000"/>
        </a:spcBef>
        <a:spcAft>
          <a:spcPts val="0"/>
        </a:spcAft>
        <a:buClr>
          <a:srgbClr val="8D87A6"/>
        </a:buClr>
        <a:buSzPct val="100000"/>
        <a:buFontTx/>
        <a:buChar char="•"/>
        <a:tabLst/>
        <a:defRPr sz="2000" b="0" i="0" u="none" strike="noStrike" cap="none" spc="0" baseline="0">
          <a:solidFill>
            <a:srgbClr val="2A2735"/>
          </a:solidFill>
          <a:uFillTx/>
          <a:latin typeface="+mn-lt"/>
          <a:ea typeface="+mn-ea"/>
          <a:cs typeface="+mn-cs"/>
          <a:sym typeface="Grandview"/>
        </a:defRPr>
      </a:lvl9pPr>
    </p:bodyStyle>
    <p:otherStyle>
      <a:lvl1pPr marL="0" marR="0" indent="0" algn="ctr" defTabSz="9144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Grandview"/>
        </a:defRPr>
      </a:lvl1pPr>
      <a:lvl2pPr marL="0" marR="0" indent="228600" algn="ctr" defTabSz="9144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Grandview"/>
        </a:defRPr>
      </a:lvl2pPr>
      <a:lvl3pPr marL="0" marR="0" indent="457200" algn="ctr" defTabSz="9144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Grandview"/>
        </a:defRPr>
      </a:lvl3pPr>
      <a:lvl4pPr marL="0" marR="0" indent="685800" algn="ctr" defTabSz="9144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Grandview"/>
        </a:defRPr>
      </a:lvl4pPr>
      <a:lvl5pPr marL="0" marR="0" indent="914400" algn="ctr" defTabSz="9144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Grandview"/>
        </a:defRPr>
      </a:lvl5pPr>
      <a:lvl6pPr marL="0" marR="0" indent="1143000" algn="ctr" defTabSz="9144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Grandview"/>
        </a:defRPr>
      </a:lvl6pPr>
      <a:lvl7pPr marL="0" marR="0" indent="1371600" algn="ctr" defTabSz="9144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Grandview"/>
        </a:defRPr>
      </a:lvl7pPr>
      <a:lvl8pPr marL="0" marR="0" indent="1600200" algn="ctr" defTabSz="9144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Grandview"/>
        </a:defRPr>
      </a:lvl8pPr>
      <a:lvl9pPr marL="0" marR="0" indent="1828800" algn="ctr" defTabSz="9144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Grandview"/>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93DE45D8-9B64-3B85-8247-8E56E1FD048B}"/>
              </a:ext>
            </a:extLst>
          </p:cNvPr>
          <p:cNvSpPr>
            <a:spLocks noGrp="1" noChangeArrowheads="1"/>
          </p:cNvSpPr>
          <p:nvPr>
            <p:ph type="title"/>
          </p:nvPr>
        </p:nvSpPr>
        <p:spPr bwMode="auto">
          <a:xfrm>
            <a:off x="609600" y="274638"/>
            <a:ext cx="109728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MX" altLang="es-MX"/>
              <a:t>Haga clic para cambiar el estilo de título	</a:t>
            </a:r>
          </a:p>
        </p:txBody>
      </p:sp>
      <p:sp>
        <p:nvSpPr>
          <p:cNvPr id="6147" name="Rectangle 3">
            <a:extLst>
              <a:ext uri="{FF2B5EF4-FFF2-40B4-BE49-F238E27FC236}">
                <a16:creationId xmlns:a16="http://schemas.microsoft.com/office/drawing/2014/main" id="{FA960C94-6620-CCBE-7CFA-29262E24E2B2}"/>
              </a:ext>
            </a:extLst>
          </p:cNvPr>
          <p:cNvSpPr>
            <a:spLocks noGrp="1" noChangeArrowheads="1"/>
          </p:cNvSpPr>
          <p:nvPr>
            <p:ph type="body" idx="1"/>
          </p:nvPr>
        </p:nvSpPr>
        <p:spPr bwMode="auto">
          <a:xfrm>
            <a:off x="609600" y="1600201"/>
            <a:ext cx="109728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MX" altLang="es-MX"/>
              <a:t>Haga clic para modificar el estilo de texto del patrón</a:t>
            </a:r>
          </a:p>
          <a:p>
            <a:pPr lvl="1"/>
            <a:r>
              <a:rPr lang="es-MX" altLang="es-MX"/>
              <a:t>Segundo nivel</a:t>
            </a:r>
          </a:p>
          <a:p>
            <a:pPr lvl="2"/>
            <a:r>
              <a:rPr lang="es-MX" altLang="es-MX"/>
              <a:t>Tercer nivel</a:t>
            </a:r>
          </a:p>
          <a:p>
            <a:pPr lvl="3"/>
            <a:r>
              <a:rPr lang="es-MX" altLang="es-MX"/>
              <a:t>Cuarto nivel</a:t>
            </a:r>
          </a:p>
          <a:p>
            <a:pPr lvl="4"/>
            <a:r>
              <a:rPr lang="es-MX" altLang="es-MX"/>
              <a:t>Quinto nivel</a:t>
            </a:r>
          </a:p>
        </p:txBody>
      </p:sp>
      <p:sp>
        <p:nvSpPr>
          <p:cNvPr id="1028" name="Rectangle 4">
            <a:extLst>
              <a:ext uri="{FF2B5EF4-FFF2-40B4-BE49-F238E27FC236}">
                <a16:creationId xmlns:a16="http://schemas.microsoft.com/office/drawing/2014/main" id="{9045F377-2DC5-7828-BBA5-793C840991BD}"/>
              </a:ext>
            </a:extLst>
          </p:cNvPr>
          <p:cNvSpPr>
            <a:spLocks noGrp="1" noChangeArrowheads="1"/>
          </p:cNvSpPr>
          <p:nvPr>
            <p:ph type="dt" sz="half" idx="2"/>
          </p:nvPr>
        </p:nvSpPr>
        <p:spPr bwMode="auto">
          <a:xfrm>
            <a:off x="609600" y="6245225"/>
            <a:ext cx="28448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eaLnBrk="1" hangingPunct="1">
              <a:defRPr sz="1400">
                <a:latin typeface="Arial" pitchFamily="34" charset="0"/>
              </a:defRPr>
            </a:lvl1pPr>
          </a:lstStyle>
          <a:p>
            <a:pPr>
              <a:defRPr/>
            </a:pPr>
            <a:endParaRPr lang="es-MX"/>
          </a:p>
        </p:txBody>
      </p:sp>
      <p:sp>
        <p:nvSpPr>
          <p:cNvPr id="1029" name="Rectangle 5">
            <a:extLst>
              <a:ext uri="{FF2B5EF4-FFF2-40B4-BE49-F238E27FC236}">
                <a16:creationId xmlns:a16="http://schemas.microsoft.com/office/drawing/2014/main" id="{D77DC50B-A4EF-BA49-A1F4-EF8B3D61D0EC}"/>
              </a:ext>
            </a:extLst>
          </p:cNvPr>
          <p:cNvSpPr>
            <a:spLocks noGrp="1" noChangeArrowheads="1"/>
          </p:cNvSpPr>
          <p:nvPr>
            <p:ph type="ftr" sz="quarter" idx="3"/>
          </p:nvPr>
        </p:nvSpPr>
        <p:spPr bwMode="auto">
          <a:xfrm>
            <a:off x="4165600" y="6245225"/>
            <a:ext cx="38608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eaLnBrk="1" hangingPunct="1">
              <a:defRPr sz="1400">
                <a:latin typeface="Arial" pitchFamily="34" charset="0"/>
              </a:defRPr>
            </a:lvl1pPr>
          </a:lstStyle>
          <a:p>
            <a:pPr>
              <a:defRPr/>
            </a:pPr>
            <a:endParaRPr lang="es-MX"/>
          </a:p>
        </p:txBody>
      </p:sp>
      <p:sp>
        <p:nvSpPr>
          <p:cNvPr id="1030" name="Rectangle 6">
            <a:extLst>
              <a:ext uri="{FF2B5EF4-FFF2-40B4-BE49-F238E27FC236}">
                <a16:creationId xmlns:a16="http://schemas.microsoft.com/office/drawing/2014/main" id="{F0A14A89-81F1-F5A9-A55E-B69F6AA18D90}"/>
              </a:ext>
            </a:extLst>
          </p:cNvPr>
          <p:cNvSpPr>
            <a:spLocks noGrp="1" noChangeArrowheads="1"/>
          </p:cNvSpPr>
          <p:nvPr>
            <p:ph type="sldNum" sz="quarter" idx="4"/>
          </p:nvPr>
        </p:nvSpPr>
        <p:spPr bwMode="auto">
          <a:xfrm>
            <a:off x="8737600" y="6245225"/>
            <a:ext cx="28448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59FA4616-5960-4B64-A0B9-E1700BE2BDD7}" type="slidenum">
              <a:rPr lang="es-MX" altLang="es-MX"/>
              <a:pPr>
                <a:defRPr/>
              </a:pPr>
              <a:t>‹#›</a:t>
            </a:fld>
            <a:endParaRPr lang="es-MX" altLang="es-MX"/>
          </a:p>
        </p:txBody>
      </p:sp>
    </p:spTree>
    <p:extLst>
      <p:ext uri="{BB962C8B-B14F-4D97-AF65-F5344CB8AC3E}">
        <p14:creationId xmlns:p14="http://schemas.microsoft.com/office/powerpoint/2010/main" val="385340398"/>
      </p:ext>
    </p:extLst>
  </p:cSld>
  <p:clrMap bg1="dk1" tx1="lt1" bg2="dk2" tx2="lt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16D02E15-8543-0C87-263B-12DCF5EC84C6}"/>
              </a:ext>
            </a:extLst>
          </p:cNvPr>
          <p:cNvSpPr>
            <a:spLocks noGrp="1" noChangeArrowheads="1"/>
          </p:cNvSpPr>
          <p:nvPr>
            <p:ph type="title"/>
          </p:nvPr>
        </p:nvSpPr>
        <p:spPr bwMode="auto">
          <a:xfrm>
            <a:off x="609600" y="274638"/>
            <a:ext cx="109728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MX" altLang="es-MX"/>
              <a:t>Haga clic para cambiar el estilo de título	</a:t>
            </a:r>
          </a:p>
        </p:txBody>
      </p:sp>
      <p:sp>
        <p:nvSpPr>
          <p:cNvPr id="2051" name="Rectangle 3">
            <a:extLst>
              <a:ext uri="{FF2B5EF4-FFF2-40B4-BE49-F238E27FC236}">
                <a16:creationId xmlns:a16="http://schemas.microsoft.com/office/drawing/2014/main" id="{969C3F07-8BF8-804B-C20A-1D206C3FFA52}"/>
              </a:ext>
            </a:extLst>
          </p:cNvPr>
          <p:cNvSpPr>
            <a:spLocks noGrp="1" noChangeArrowheads="1"/>
          </p:cNvSpPr>
          <p:nvPr>
            <p:ph type="body" idx="1"/>
          </p:nvPr>
        </p:nvSpPr>
        <p:spPr bwMode="auto">
          <a:xfrm>
            <a:off x="609600" y="1600201"/>
            <a:ext cx="109728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MX" altLang="es-MX"/>
              <a:t>Haga clic para modificar el estilo de texto del patrón</a:t>
            </a:r>
          </a:p>
          <a:p>
            <a:pPr lvl="1"/>
            <a:r>
              <a:rPr lang="es-MX" altLang="es-MX"/>
              <a:t>Segundo nivel</a:t>
            </a:r>
          </a:p>
          <a:p>
            <a:pPr lvl="2"/>
            <a:r>
              <a:rPr lang="es-MX" altLang="es-MX"/>
              <a:t>Tercer nivel</a:t>
            </a:r>
          </a:p>
          <a:p>
            <a:pPr lvl="3"/>
            <a:r>
              <a:rPr lang="es-MX" altLang="es-MX"/>
              <a:t>Cuarto nivel</a:t>
            </a:r>
          </a:p>
          <a:p>
            <a:pPr lvl="4"/>
            <a:r>
              <a:rPr lang="es-MX" altLang="es-MX"/>
              <a:t>Quinto nivel</a:t>
            </a:r>
          </a:p>
        </p:txBody>
      </p:sp>
      <p:sp>
        <p:nvSpPr>
          <p:cNvPr id="1028" name="Rectangle 4">
            <a:extLst>
              <a:ext uri="{FF2B5EF4-FFF2-40B4-BE49-F238E27FC236}">
                <a16:creationId xmlns:a16="http://schemas.microsoft.com/office/drawing/2014/main" id="{E37C3852-555D-38E9-AD29-AEA285BE8882}"/>
              </a:ext>
            </a:extLst>
          </p:cNvPr>
          <p:cNvSpPr>
            <a:spLocks noGrp="1" noChangeArrowheads="1"/>
          </p:cNvSpPr>
          <p:nvPr>
            <p:ph type="dt" sz="half" idx="2"/>
          </p:nvPr>
        </p:nvSpPr>
        <p:spPr bwMode="auto">
          <a:xfrm>
            <a:off x="609600" y="6245225"/>
            <a:ext cx="28448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eaLnBrk="1" hangingPunct="1">
              <a:defRPr sz="1400">
                <a:latin typeface="Arial" pitchFamily="34" charset="0"/>
              </a:defRPr>
            </a:lvl1pPr>
          </a:lstStyle>
          <a:p>
            <a:pPr>
              <a:defRPr/>
            </a:pPr>
            <a:endParaRPr lang="es-MX"/>
          </a:p>
        </p:txBody>
      </p:sp>
      <p:sp>
        <p:nvSpPr>
          <p:cNvPr id="1029" name="Rectangle 5">
            <a:extLst>
              <a:ext uri="{FF2B5EF4-FFF2-40B4-BE49-F238E27FC236}">
                <a16:creationId xmlns:a16="http://schemas.microsoft.com/office/drawing/2014/main" id="{3829DB0F-1E89-05BE-2311-FCD2B870FF87}"/>
              </a:ext>
            </a:extLst>
          </p:cNvPr>
          <p:cNvSpPr>
            <a:spLocks noGrp="1" noChangeArrowheads="1"/>
          </p:cNvSpPr>
          <p:nvPr>
            <p:ph type="ftr" sz="quarter" idx="3"/>
          </p:nvPr>
        </p:nvSpPr>
        <p:spPr bwMode="auto">
          <a:xfrm>
            <a:off x="4165600" y="6245225"/>
            <a:ext cx="38608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eaLnBrk="1" hangingPunct="1">
              <a:defRPr sz="1400">
                <a:latin typeface="Arial" pitchFamily="34" charset="0"/>
              </a:defRPr>
            </a:lvl1pPr>
          </a:lstStyle>
          <a:p>
            <a:pPr>
              <a:defRPr/>
            </a:pPr>
            <a:endParaRPr lang="es-MX"/>
          </a:p>
        </p:txBody>
      </p:sp>
      <p:sp>
        <p:nvSpPr>
          <p:cNvPr id="1030" name="Rectangle 6">
            <a:extLst>
              <a:ext uri="{FF2B5EF4-FFF2-40B4-BE49-F238E27FC236}">
                <a16:creationId xmlns:a16="http://schemas.microsoft.com/office/drawing/2014/main" id="{83378093-284F-02EF-31F0-120B9D4EA554}"/>
              </a:ext>
            </a:extLst>
          </p:cNvPr>
          <p:cNvSpPr>
            <a:spLocks noGrp="1" noChangeArrowheads="1"/>
          </p:cNvSpPr>
          <p:nvPr>
            <p:ph type="sldNum" sz="quarter" idx="4"/>
          </p:nvPr>
        </p:nvSpPr>
        <p:spPr bwMode="auto">
          <a:xfrm>
            <a:off x="8737600" y="6245225"/>
            <a:ext cx="28448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AC9AB9C4-E5E0-4CCC-BC4A-6EE5ABA17425}" type="slidenum">
              <a:rPr lang="es-MX" altLang="es-MX"/>
              <a:pPr>
                <a:defRPr/>
              </a:pPr>
              <a:t>‹#›</a:t>
            </a:fld>
            <a:endParaRPr lang="es-MX" altLang="es-MX"/>
          </a:p>
        </p:txBody>
      </p:sp>
    </p:spTree>
    <p:extLst>
      <p:ext uri="{BB962C8B-B14F-4D97-AF65-F5344CB8AC3E}">
        <p14:creationId xmlns:p14="http://schemas.microsoft.com/office/powerpoint/2010/main" val="694664783"/>
      </p:ext>
    </p:extLst>
  </p:cSld>
  <p:clrMap bg1="dk1" tx1="lt1" bg2="dk2" tx2="lt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56A1385C-B917-6304-BA95-D47F992A718A}"/>
              </a:ext>
            </a:extLst>
          </p:cNvPr>
          <p:cNvSpPr>
            <a:spLocks noGrp="1" noChangeArrowheads="1"/>
          </p:cNvSpPr>
          <p:nvPr>
            <p:ph type="title"/>
          </p:nvPr>
        </p:nvSpPr>
        <p:spPr bwMode="auto">
          <a:xfrm>
            <a:off x="609600" y="274638"/>
            <a:ext cx="109728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MX" altLang="es-MX"/>
              <a:t>Haga clic para cambiar el estilo de título	</a:t>
            </a:r>
          </a:p>
        </p:txBody>
      </p:sp>
      <p:sp>
        <p:nvSpPr>
          <p:cNvPr id="5123" name="Rectangle 3">
            <a:extLst>
              <a:ext uri="{FF2B5EF4-FFF2-40B4-BE49-F238E27FC236}">
                <a16:creationId xmlns:a16="http://schemas.microsoft.com/office/drawing/2014/main" id="{B1E606EA-8248-2C76-B3CF-868C4861D7D0}"/>
              </a:ext>
            </a:extLst>
          </p:cNvPr>
          <p:cNvSpPr>
            <a:spLocks noGrp="1" noChangeArrowheads="1"/>
          </p:cNvSpPr>
          <p:nvPr>
            <p:ph type="body" idx="1"/>
          </p:nvPr>
        </p:nvSpPr>
        <p:spPr bwMode="auto">
          <a:xfrm>
            <a:off x="609600" y="1600201"/>
            <a:ext cx="109728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MX" altLang="es-MX"/>
              <a:t>Haga clic para modificar el estilo de texto del patrón</a:t>
            </a:r>
          </a:p>
          <a:p>
            <a:pPr lvl="1"/>
            <a:r>
              <a:rPr lang="es-MX" altLang="es-MX"/>
              <a:t>Segundo nivel</a:t>
            </a:r>
          </a:p>
          <a:p>
            <a:pPr lvl="2"/>
            <a:r>
              <a:rPr lang="es-MX" altLang="es-MX"/>
              <a:t>Tercer nivel</a:t>
            </a:r>
          </a:p>
          <a:p>
            <a:pPr lvl="3"/>
            <a:r>
              <a:rPr lang="es-MX" altLang="es-MX"/>
              <a:t>Cuarto nivel</a:t>
            </a:r>
          </a:p>
          <a:p>
            <a:pPr lvl="4"/>
            <a:r>
              <a:rPr lang="es-MX" altLang="es-MX"/>
              <a:t>Quinto nivel</a:t>
            </a:r>
          </a:p>
        </p:txBody>
      </p:sp>
      <p:sp>
        <p:nvSpPr>
          <p:cNvPr id="1028" name="Rectangle 4">
            <a:extLst>
              <a:ext uri="{FF2B5EF4-FFF2-40B4-BE49-F238E27FC236}">
                <a16:creationId xmlns:a16="http://schemas.microsoft.com/office/drawing/2014/main" id="{B53148E4-02E0-4689-B21A-6735894A2890}"/>
              </a:ext>
            </a:extLst>
          </p:cNvPr>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a:solidFill>
                  <a:srgbClr val="000000"/>
                </a:solidFill>
                <a:latin typeface="Arial" charset="0"/>
              </a:defRPr>
            </a:lvl1pPr>
          </a:lstStyle>
          <a:p>
            <a:pPr>
              <a:defRPr/>
            </a:pPr>
            <a:endParaRPr lang="es-MX"/>
          </a:p>
        </p:txBody>
      </p:sp>
      <p:sp>
        <p:nvSpPr>
          <p:cNvPr id="1029" name="Rectangle 5">
            <a:extLst>
              <a:ext uri="{FF2B5EF4-FFF2-40B4-BE49-F238E27FC236}">
                <a16:creationId xmlns:a16="http://schemas.microsoft.com/office/drawing/2014/main" id="{FDF3EB71-0546-4BE6-9FB3-519B102503F1}"/>
              </a:ext>
            </a:extLst>
          </p:cNvPr>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solidFill>
                  <a:srgbClr val="000000"/>
                </a:solidFill>
                <a:latin typeface="Arial" charset="0"/>
              </a:defRPr>
            </a:lvl1pPr>
          </a:lstStyle>
          <a:p>
            <a:pPr>
              <a:defRPr/>
            </a:pPr>
            <a:endParaRPr lang="es-MX"/>
          </a:p>
        </p:txBody>
      </p:sp>
      <p:sp>
        <p:nvSpPr>
          <p:cNvPr id="1030" name="Rectangle 6">
            <a:extLst>
              <a:ext uri="{FF2B5EF4-FFF2-40B4-BE49-F238E27FC236}">
                <a16:creationId xmlns:a16="http://schemas.microsoft.com/office/drawing/2014/main" id="{E8FF770D-C604-4B36-8BC0-EB6C3AEC5525}"/>
              </a:ext>
            </a:extLst>
          </p:cNvPr>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solidFill>
                  <a:srgbClr val="000000"/>
                </a:solidFill>
              </a:defRPr>
            </a:lvl1pPr>
          </a:lstStyle>
          <a:p>
            <a:fld id="{7494C46D-E4C5-42BF-8E00-5636389509B0}" type="slidenum">
              <a:rPr lang="es-MX" altLang="es-MX"/>
              <a:pPr/>
              <a:t>‹#›</a:t>
            </a:fld>
            <a:endParaRPr lang="es-MX" altLang="es-MX"/>
          </a:p>
        </p:txBody>
      </p:sp>
    </p:spTree>
    <p:extLst>
      <p:ext uri="{BB962C8B-B14F-4D97-AF65-F5344CB8AC3E}">
        <p14:creationId xmlns:p14="http://schemas.microsoft.com/office/powerpoint/2010/main" val="4181397393"/>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 id="2147483734" r:id="rId12"/>
    <p:sldLayoutId id="2147483735" r:id="rId13"/>
    <p:sldLayoutId id="2147483736" r:id="rId14"/>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rgbClr val="F6703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2600" y="767333"/>
            <a:ext cx="2728400" cy="5308000"/>
          </a:xfrm>
          <a:prstGeom prst="rect">
            <a:avLst/>
          </a:prstGeom>
          <a:noFill/>
          <a:ln>
            <a:noFill/>
          </a:ln>
        </p:spPr>
        <p:txBody>
          <a:bodyPr spcFirstLastPara="1" wrap="square" lIns="91425" tIns="91425" rIns="91425" bIns="91425" anchor="t" anchorCtr="0"/>
          <a:lstStyle>
            <a:lvl1pPr lvl="0">
              <a:spcBef>
                <a:spcPts val="0"/>
              </a:spcBef>
              <a:spcAft>
                <a:spcPts val="0"/>
              </a:spcAft>
              <a:buClr>
                <a:srgbClr val="FFFFFF"/>
              </a:buClr>
              <a:buSzPts val="2400"/>
              <a:buFont typeface="Nunito Sans"/>
              <a:buNone/>
              <a:defRPr sz="2400">
                <a:solidFill>
                  <a:srgbClr val="FFFFFF"/>
                </a:solidFill>
                <a:latin typeface="Nunito Sans"/>
                <a:ea typeface="Nunito Sans"/>
                <a:cs typeface="Nunito Sans"/>
                <a:sym typeface="Nunito Sans"/>
              </a:defRPr>
            </a:lvl1pPr>
            <a:lvl2pPr lvl="1">
              <a:spcBef>
                <a:spcPts val="0"/>
              </a:spcBef>
              <a:spcAft>
                <a:spcPts val="0"/>
              </a:spcAft>
              <a:buClr>
                <a:srgbClr val="FFFFFF"/>
              </a:buClr>
              <a:buSzPts val="2400"/>
              <a:buFont typeface="Nunito Sans"/>
              <a:buNone/>
              <a:defRPr sz="2400">
                <a:solidFill>
                  <a:srgbClr val="FFFFFF"/>
                </a:solidFill>
                <a:latin typeface="Nunito Sans"/>
                <a:ea typeface="Nunito Sans"/>
                <a:cs typeface="Nunito Sans"/>
                <a:sym typeface="Nunito Sans"/>
              </a:defRPr>
            </a:lvl2pPr>
            <a:lvl3pPr lvl="2">
              <a:spcBef>
                <a:spcPts val="0"/>
              </a:spcBef>
              <a:spcAft>
                <a:spcPts val="0"/>
              </a:spcAft>
              <a:buClr>
                <a:srgbClr val="FFFFFF"/>
              </a:buClr>
              <a:buSzPts val="2400"/>
              <a:buFont typeface="Nunito Sans"/>
              <a:buNone/>
              <a:defRPr sz="2400">
                <a:solidFill>
                  <a:srgbClr val="FFFFFF"/>
                </a:solidFill>
                <a:latin typeface="Nunito Sans"/>
                <a:ea typeface="Nunito Sans"/>
                <a:cs typeface="Nunito Sans"/>
                <a:sym typeface="Nunito Sans"/>
              </a:defRPr>
            </a:lvl3pPr>
            <a:lvl4pPr lvl="3">
              <a:spcBef>
                <a:spcPts val="0"/>
              </a:spcBef>
              <a:spcAft>
                <a:spcPts val="0"/>
              </a:spcAft>
              <a:buClr>
                <a:srgbClr val="FFFFFF"/>
              </a:buClr>
              <a:buSzPts val="2400"/>
              <a:buFont typeface="Nunito Sans"/>
              <a:buNone/>
              <a:defRPr sz="2400">
                <a:solidFill>
                  <a:srgbClr val="FFFFFF"/>
                </a:solidFill>
                <a:latin typeface="Nunito Sans"/>
                <a:ea typeface="Nunito Sans"/>
                <a:cs typeface="Nunito Sans"/>
                <a:sym typeface="Nunito Sans"/>
              </a:defRPr>
            </a:lvl4pPr>
            <a:lvl5pPr lvl="4">
              <a:spcBef>
                <a:spcPts val="0"/>
              </a:spcBef>
              <a:spcAft>
                <a:spcPts val="0"/>
              </a:spcAft>
              <a:buClr>
                <a:srgbClr val="FFFFFF"/>
              </a:buClr>
              <a:buSzPts val="2400"/>
              <a:buFont typeface="Nunito Sans"/>
              <a:buNone/>
              <a:defRPr sz="2400">
                <a:solidFill>
                  <a:srgbClr val="FFFFFF"/>
                </a:solidFill>
                <a:latin typeface="Nunito Sans"/>
                <a:ea typeface="Nunito Sans"/>
                <a:cs typeface="Nunito Sans"/>
                <a:sym typeface="Nunito Sans"/>
              </a:defRPr>
            </a:lvl5pPr>
            <a:lvl6pPr lvl="5">
              <a:spcBef>
                <a:spcPts val="0"/>
              </a:spcBef>
              <a:spcAft>
                <a:spcPts val="0"/>
              </a:spcAft>
              <a:buClr>
                <a:srgbClr val="FFFFFF"/>
              </a:buClr>
              <a:buSzPts val="2400"/>
              <a:buFont typeface="Nunito Sans"/>
              <a:buNone/>
              <a:defRPr sz="2400">
                <a:solidFill>
                  <a:srgbClr val="FFFFFF"/>
                </a:solidFill>
                <a:latin typeface="Nunito Sans"/>
                <a:ea typeface="Nunito Sans"/>
                <a:cs typeface="Nunito Sans"/>
                <a:sym typeface="Nunito Sans"/>
              </a:defRPr>
            </a:lvl6pPr>
            <a:lvl7pPr lvl="6">
              <a:spcBef>
                <a:spcPts val="0"/>
              </a:spcBef>
              <a:spcAft>
                <a:spcPts val="0"/>
              </a:spcAft>
              <a:buClr>
                <a:srgbClr val="FFFFFF"/>
              </a:buClr>
              <a:buSzPts val="2400"/>
              <a:buFont typeface="Nunito Sans"/>
              <a:buNone/>
              <a:defRPr sz="2400">
                <a:solidFill>
                  <a:srgbClr val="FFFFFF"/>
                </a:solidFill>
                <a:latin typeface="Nunito Sans"/>
                <a:ea typeface="Nunito Sans"/>
                <a:cs typeface="Nunito Sans"/>
                <a:sym typeface="Nunito Sans"/>
              </a:defRPr>
            </a:lvl7pPr>
            <a:lvl8pPr lvl="7">
              <a:spcBef>
                <a:spcPts val="0"/>
              </a:spcBef>
              <a:spcAft>
                <a:spcPts val="0"/>
              </a:spcAft>
              <a:buClr>
                <a:srgbClr val="FFFFFF"/>
              </a:buClr>
              <a:buSzPts val="2400"/>
              <a:buFont typeface="Nunito Sans"/>
              <a:buNone/>
              <a:defRPr sz="2400">
                <a:solidFill>
                  <a:srgbClr val="FFFFFF"/>
                </a:solidFill>
                <a:latin typeface="Nunito Sans"/>
                <a:ea typeface="Nunito Sans"/>
                <a:cs typeface="Nunito Sans"/>
                <a:sym typeface="Nunito Sans"/>
              </a:defRPr>
            </a:lvl8pPr>
            <a:lvl9pPr lvl="8">
              <a:spcBef>
                <a:spcPts val="0"/>
              </a:spcBef>
              <a:spcAft>
                <a:spcPts val="0"/>
              </a:spcAft>
              <a:buClr>
                <a:srgbClr val="FFFFFF"/>
              </a:buClr>
              <a:buSzPts val="2400"/>
              <a:buFont typeface="Nunito Sans"/>
              <a:buNone/>
              <a:defRPr sz="2400">
                <a:solidFill>
                  <a:srgbClr val="FFFFFF"/>
                </a:solidFill>
                <a:latin typeface="Nunito Sans"/>
                <a:ea typeface="Nunito Sans"/>
                <a:cs typeface="Nunito Sans"/>
                <a:sym typeface="Nunito Sans"/>
              </a:defRPr>
            </a:lvl9pPr>
          </a:lstStyle>
          <a:p>
            <a:endParaRPr/>
          </a:p>
        </p:txBody>
      </p:sp>
      <p:sp>
        <p:nvSpPr>
          <p:cNvPr id="7" name="Google Shape;7;p1"/>
          <p:cNvSpPr txBox="1">
            <a:spLocks noGrp="1"/>
          </p:cNvSpPr>
          <p:nvPr>
            <p:ph type="body" idx="1"/>
          </p:nvPr>
        </p:nvSpPr>
        <p:spPr>
          <a:xfrm>
            <a:off x="4120833" y="767333"/>
            <a:ext cx="7461600" cy="5308000"/>
          </a:xfrm>
          <a:prstGeom prst="rect">
            <a:avLst/>
          </a:prstGeom>
          <a:noFill/>
          <a:ln>
            <a:noFill/>
          </a:ln>
        </p:spPr>
        <p:txBody>
          <a:bodyPr spcFirstLastPara="1" wrap="square" lIns="91425" tIns="91425" rIns="91425" bIns="91425" anchor="t" anchorCtr="0"/>
          <a:lstStyle>
            <a:lvl1pPr marL="457200" lvl="0" indent="-317500">
              <a:lnSpc>
                <a:spcPct val="115000"/>
              </a:lnSpc>
              <a:spcBef>
                <a:spcPts val="600"/>
              </a:spcBef>
              <a:spcAft>
                <a:spcPts val="0"/>
              </a:spcAft>
              <a:buClr>
                <a:srgbClr val="CCCCCC"/>
              </a:buClr>
              <a:buSzPts val="1400"/>
              <a:buFont typeface="Nunito Sans"/>
              <a:buChar char="▪"/>
              <a:defRPr>
                <a:solidFill>
                  <a:srgbClr val="666666"/>
                </a:solidFill>
                <a:latin typeface="Nunito Sans"/>
                <a:ea typeface="Nunito Sans"/>
                <a:cs typeface="Nunito Sans"/>
                <a:sym typeface="Nunito Sans"/>
              </a:defRPr>
            </a:lvl1pPr>
            <a:lvl2pPr marL="914400" lvl="1" indent="-317500">
              <a:lnSpc>
                <a:spcPct val="115000"/>
              </a:lnSpc>
              <a:spcBef>
                <a:spcPts val="0"/>
              </a:spcBef>
              <a:spcAft>
                <a:spcPts val="0"/>
              </a:spcAft>
              <a:buClr>
                <a:srgbClr val="CCCCCC"/>
              </a:buClr>
              <a:buSzPts val="1400"/>
              <a:buFont typeface="Nunito Sans"/>
              <a:buChar char="-"/>
              <a:defRPr>
                <a:solidFill>
                  <a:srgbClr val="666666"/>
                </a:solidFill>
                <a:latin typeface="Nunito Sans"/>
                <a:ea typeface="Nunito Sans"/>
                <a:cs typeface="Nunito Sans"/>
                <a:sym typeface="Nunito Sans"/>
              </a:defRPr>
            </a:lvl2pPr>
            <a:lvl3pPr marL="1371600" lvl="2" indent="-317500">
              <a:lnSpc>
                <a:spcPct val="115000"/>
              </a:lnSpc>
              <a:spcBef>
                <a:spcPts val="0"/>
              </a:spcBef>
              <a:spcAft>
                <a:spcPts val="0"/>
              </a:spcAft>
              <a:buClr>
                <a:srgbClr val="CCCCCC"/>
              </a:buClr>
              <a:buSzPts val="1400"/>
              <a:buFont typeface="Nunito Sans"/>
              <a:buChar char="-"/>
              <a:defRPr>
                <a:solidFill>
                  <a:srgbClr val="666666"/>
                </a:solidFill>
                <a:latin typeface="Nunito Sans"/>
                <a:ea typeface="Nunito Sans"/>
                <a:cs typeface="Nunito Sans"/>
                <a:sym typeface="Nunito Sans"/>
              </a:defRPr>
            </a:lvl3pPr>
            <a:lvl4pPr marL="1828800" lvl="3" indent="-317500">
              <a:lnSpc>
                <a:spcPct val="115000"/>
              </a:lnSpc>
              <a:spcBef>
                <a:spcPts val="0"/>
              </a:spcBef>
              <a:spcAft>
                <a:spcPts val="0"/>
              </a:spcAft>
              <a:buClr>
                <a:srgbClr val="CCCCCC"/>
              </a:buClr>
              <a:buSzPts val="1400"/>
              <a:buFont typeface="Nunito Sans"/>
              <a:buChar char="-"/>
              <a:defRPr>
                <a:solidFill>
                  <a:srgbClr val="666666"/>
                </a:solidFill>
                <a:latin typeface="Nunito Sans"/>
                <a:ea typeface="Nunito Sans"/>
                <a:cs typeface="Nunito Sans"/>
                <a:sym typeface="Nunito Sans"/>
              </a:defRPr>
            </a:lvl4pPr>
            <a:lvl5pPr marL="2286000" lvl="4" indent="-317500">
              <a:lnSpc>
                <a:spcPct val="115000"/>
              </a:lnSpc>
              <a:spcBef>
                <a:spcPts val="0"/>
              </a:spcBef>
              <a:spcAft>
                <a:spcPts val="0"/>
              </a:spcAft>
              <a:buClr>
                <a:srgbClr val="CCCCCC"/>
              </a:buClr>
              <a:buSzPts val="1400"/>
              <a:buFont typeface="Nunito Sans"/>
              <a:buChar char="-"/>
              <a:defRPr>
                <a:solidFill>
                  <a:srgbClr val="666666"/>
                </a:solidFill>
                <a:latin typeface="Nunito Sans"/>
                <a:ea typeface="Nunito Sans"/>
                <a:cs typeface="Nunito Sans"/>
                <a:sym typeface="Nunito Sans"/>
              </a:defRPr>
            </a:lvl5pPr>
            <a:lvl6pPr marL="2743200" lvl="5" indent="-317500">
              <a:lnSpc>
                <a:spcPct val="115000"/>
              </a:lnSpc>
              <a:spcBef>
                <a:spcPts val="0"/>
              </a:spcBef>
              <a:spcAft>
                <a:spcPts val="0"/>
              </a:spcAft>
              <a:buClr>
                <a:srgbClr val="CCCCCC"/>
              </a:buClr>
              <a:buSzPts val="1400"/>
              <a:buFont typeface="Nunito Sans"/>
              <a:buChar char="-"/>
              <a:defRPr>
                <a:solidFill>
                  <a:srgbClr val="666666"/>
                </a:solidFill>
                <a:latin typeface="Nunito Sans"/>
                <a:ea typeface="Nunito Sans"/>
                <a:cs typeface="Nunito Sans"/>
                <a:sym typeface="Nunito Sans"/>
              </a:defRPr>
            </a:lvl6pPr>
            <a:lvl7pPr marL="3200400" lvl="6" indent="-317500">
              <a:lnSpc>
                <a:spcPct val="115000"/>
              </a:lnSpc>
              <a:spcBef>
                <a:spcPts val="0"/>
              </a:spcBef>
              <a:spcAft>
                <a:spcPts val="0"/>
              </a:spcAft>
              <a:buClr>
                <a:srgbClr val="CCCCCC"/>
              </a:buClr>
              <a:buSzPts val="1400"/>
              <a:buFont typeface="Nunito Sans"/>
              <a:buChar char="-"/>
              <a:defRPr>
                <a:solidFill>
                  <a:srgbClr val="666666"/>
                </a:solidFill>
                <a:latin typeface="Nunito Sans"/>
                <a:ea typeface="Nunito Sans"/>
                <a:cs typeface="Nunito Sans"/>
                <a:sym typeface="Nunito Sans"/>
              </a:defRPr>
            </a:lvl7pPr>
            <a:lvl8pPr marL="3657600" lvl="7" indent="-317500">
              <a:lnSpc>
                <a:spcPct val="115000"/>
              </a:lnSpc>
              <a:spcBef>
                <a:spcPts val="0"/>
              </a:spcBef>
              <a:spcAft>
                <a:spcPts val="0"/>
              </a:spcAft>
              <a:buClr>
                <a:srgbClr val="CCCCCC"/>
              </a:buClr>
              <a:buSzPts val="1400"/>
              <a:buFont typeface="Nunito Sans"/>
              <a:buChar char="-"/>
              <a:defRPr>
                <a:solidFill>
                  <a:srgbClr val="666666"/>
                </a:solidFill>
                <a:latin typeface="Nunito Sans"/>
                <a:ea typeface="Nunito Sans"/>
                <a:cs typeface="Nunito Sans"/>
                <a:sym typeface="Nunito Sans"/>
              </a:defRPr>
            </a:lvl8pPr>
            <a:lvl9pPr marL="4114800" lvl="8" indent="-317500">
              <a:lnSpc>
                <a:spcPct val="115000"/>
              </a:lnSpc>
              <a:spcBef>
                <a:spcPts val="0"/>
              </a:spcBef>
              <a:spcAft>
                <a:spcPts val="0"/>
              </a:spcAft>
              <a:buClr>
                <a:srgbClr val="CCCCCC"/>
              </a:buClr>
              <a:buSzPts val="1400"/>
              <a:buFont typeface="Nunito Sans"/>
              <a:buChar char="-"/>
              <a:defRPr>
                <a:solidFill>
                  <a:srgbClr val="666666"/>
                </a:solidFill>
                <a:latin typeface="Nunito Sans"/>
                <a:ea typeface="Nunito Sans"/>
                <a:cs typeface="Nunito Sans"/>
                <a:sym typeface="Nunito Sans"/>
              </a:defRPr>
            </a:lvl9pPr>
          </a:lstStyle>
          <a:p>
            <a:endParaRPr/>
          </a:p>
        </p:txBody>
      </p:sp>
      <p:sp>
        <p:nvSpPr>
          <p:cNvPr id="8" name="Google Shape;8;p1"/>
          <p:cNvSpPr txBox="1">
            <a:spLocks noGrp="1"/>
          </p:cNvSpPr>
          <p:nvPr>
            <p:ph type="sldNum" idx="12"/>
          </p:nvPr>
        </p:nvSpPr>
        <p:spPr>
          <a:xfrm>
            <a:off x="11409045" y="6333135"/>
            <a:ext cx="731600" cy="524800"/>
          </a:xfrm>
          <a:prstGeom prst="rect">
            <a:avLst/>
          </a:prstGeom>
          <a:noFill/>
          <a:ln>
            <a:noFill/>
          </a:ln>
        </p:spPr>
        <p:txBody>
          <a:bodyPr spcFirstLastPara="1" wrap="square" lIns="91425" tIns="91425" rIns="91425" bIns="91425" anchor="ctr" anchorCtr="0">
            <a:noAutofit/>
          </a:bodyPr>
          <a:lstStyle>
            <a:lvl1pPr lvl="0" algn="r">
              <a:buNone/>
              <a:defRPr sz="1333">
                <a:solidFill>
                  <a:srgbClr val="CCCCCC"/>
                </a:solidFill>
                <a:latin typeface="Nunito Sans"/>
                <a:ea typeface="Nunito Sans"/>
                <a:cs typeface="Nunito Sans"/>
                <a:sym typeface="Nunito Sans"/>
              </a:defRPr>
            </a:lvl1pPr>
            <a:lvl2pPr lvl="1" algn="r">
              <a:buNone/>
              <a:defRPr sz="1333">
                <a:solidFill>
                  <a:srgbClr val="CCCCCC"/>
                </a:solidFill>
                <a:latin typeface="Nunito Sans"/>
                <a:ea typeface="Nunito Sans"/>
                <a:cs typeface="Nunito Sans"/>
                <a:sym typeface="Nunito Sans"/>
              </a:defRPr>
            </a:lvl2pPr>
            <a:lvl3pPr lvl="2" algn="r">
              <a:buNone/>
              <a:defRPr sz="1333">
                <a:solidFill>
                  <a:srgbClr val="CCCCCC"/>
                </a:solidFill>
                <a:latin typeface="Nunito Sans"/>
                <a:ea typeface="Nunito Sans"/>
                <a:cs typeface="Nunito Sans"/>
                <a:sym typeface="Nunito Sans"/>
              </a:defRPr>
            </a:lvl3pPr>
            <a:lvl4pPr lvl="3" algn="r">
              <a:buNone/>
              <a:defRPr sz="1333">
                <a:solidFill>
                  <a:srgbClr val="CCCCCC"/>
                </a:solidFill>
                <a:latin typeface="Nunito Sans"/>
                <a:ea typeface="Nunito Sans"/>
                <a:cs typeface="Nunito Sans"/>
                <a:sym typeface="Nunito Sans"/>
              </a:defRPr>
            </a:lvl4pPr>
            <a:lvl5pPr lvl="4" algn="r">
              <a:buNone/>
              <a:defRPr sz="1333">
                <a:solidFill>
                  <a:srgbClr val="CCCCCC"/>
                </a:solidFill>
                <a:latin typeface="Nunito Sans"/>
                <a:ea typeface="Nunito Sans"/>
                <a:cs typeface="Nunito Sans"/>
                <a:sym typeface="Nunito Sans"/>
              </a:defRPr>
            </a:lvl5pPr>
            <a:lvl6pPr lvl="5" algn="r">
              <a:buNone/>
              <a:defRPr sz="1333">
                <a:solidFill>
                  <a:srgbClr val="CCCCCC"/>
                </a:solidFill>
                <a:latin typeface="Nunito Sans"/>
                <a:ea typeface="Nunito Sans"/>
                <a:cs typeface="Nunito Sans"/>
                <a:sym typeface="Nunito Sans"/>
              </a:defRPr>
            </a:lvl6pPr>
            <a:lvl7pPr lvl="6" algn="r">
              <a:buNone/>
              <a:defRPr sz="1333">
                <a:solidFill>
                  <a:srgbClr val="CCCCCC"/>
                </a:solidFill>
                <a:latin typeface="Nunito Sans"/>
                <a:ea typeface="Nunito Sans"/>
                <a:cs typeface="Nunito Sans"/>
                <a:sym typeface="Nunito Sans"/>
              </a:defRPr>
            </a:lvl7pPr>
            <a:lvl8pPr lvl="7" algn="r">
              <a:buNone/>
              <a:defRPr sz="1333">
                <a:solidFill>
                  <a:srgbClr val="CCCCCC"/>
                </a:solidFill>
                <a:latin typeface="Nunito Sans"/>
                <a:ea typeface="Nunito Sans"/>
                <a:cs typeface="Nunito Sans"/>
                <a:sym typeface="Nunito Sans"/>
              </a:defRPr>
            </a:lvl8pPr>
            <a:lvl9pPr lvl="8" algn="r">
              <a:buNone/>
              <a:defRPr sz="1333">
                <a:solidFill>
                  <a:srgbClr val="CCCCCC"/>
                </a:solidFill>
                <a:latin typeface="Nunito Sans"/>
                <a:ea typeface="Nunito Sans"/>
                <a:cs typeface="Nunito Sans"/>
                <a:sym typeface="Nunito Sans"/>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608663452"/>
      </p:ext>
    </p:extLst>
  </p:cSld>
  <p:clrMap bg1="lt1" tx1="dk1" bg2="dk2" tx2="lt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16.png"/><Relationship Id="rId1" Type="http://schemas.openxmlformats.org/officeDocument/2006/relationships/slideLayout" Target="../slideLayouts/slideLayout53.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4.xml"/></Relationships>
</file>

<file path=ppt/slides/_rels/slide1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4.xml"/></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4.xml"/></Relationships>
</file>

<file path=ppt/slides/_rels/slide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6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xml"/><Relationship Id="rId1" Type="http://schemas.openxmlformats.org/officeDocument/2006/relationships/slideLayout" Target="../slideLayouts/slideLayout18.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8.xml.rels><?xml version="1.0" encoding="UTF-8" standalone="yes"?>
<Relationships xmlns="http://schemas.openxmlformats.org/package/2006/relationships"><Relationship Id="rId3" Type="http://schemas.openxmlformats.org/officeDocument/2006/relationships/image" Target="../media/image28.jpeg"/><Relationship Id="rId7" Type="http://schemas.openxmlformats.org/officeDocument/2006/relationships/image" Target="../media/image30.wmf"/><Relationship Id="rId2" Type="http://schemas.openxmlformats.org/officeDocument/2006/relationships/notesSlide" Target="../notesSlides/notesSlide3.xml"/><Relationship Id="rId1" Type="http://schemas.openxmlformats.org/officeDocument/2006/relationships/slideLayout" Target="../slideLayouts/slideLayout18.xml"/><Relationship Id="rId6" Type="http://schemas.openxmlformats.org/officeDocument/2006/relationships/oleObject" Target="../embeddings/oleObject2.bin"/><Relationship Id="rId5" Type="http://schemas.openxmlformats.org/officeDocument/2006/relationships/image" Target="../media/image29.wmf"/><Relationship Id="rId4" Type="http://schemas.openxmlformats.org/officeDocument/2006/relationships/oleObject" Target="../embeddings/oleObject1.bin"/></Relationships>
</file>

<file path=ppt/slides/_rels/slide1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7.xml"/><Relationship Id="rId6" Type="http://schemas.openxmlformats.org/officeDocument/2006/relationships/image" Target="../media/image34.wmf"/><Relationship Id="rId5" Type="http://schemas.openxmlformats.org/officeDocument/2006/relationships/oleObject" Target="../embeddings/oleObject3.bin"/><Relationship Id="rId4" Type="http://schemas.openxmlformats.org/officeDocument/2006/relationships/image" Target="../media/image3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image" Target="../media/image37.wmf"/><Relationship Id="rId13" Type="http://schemas.openxmlformats.org/officeDocument/2006/relationships/oleObject" Target="../embeddings/oleObject9.bin"/><Relationship Id="rId18" Type="http://schemas.openxmlformats.org/officeDocument/2006/relationships/image" Target="../media/image42.wmf"/><Relationship Id="rId3" Type="http://schemas.openxmlformats.org/officeDocument/2006/relationships/oleObject" Target="../embeddings/oleObject4.bin"/><Relationship Id="rId7" Type="http://schemas.openxmlformats.org/officeDocument/2006/relationships/oleObject" Target="../embeddings/oleObject6.bin"/><Relationship Id="rId12" Type="http://schemas.openxmlformats.org/officeDocument/2006/relationships/image" Target="../media/image39.wmf"/><Relationship Id="rId17" Type="http://schemas.openxmlformats.org/officeDocument/2006/relationships/oleObject" Target="../embeddings/oleObject11.bin"/><Relationship Id="rId2" Type="http://schemas.openxmlformats.org/officeDocument/2006/relationships/notesSlide" Target="../notesSlides/notesSlide4.xml"/><Relationship Id="rId16" Type="http://schemas.openxmlformats.org/officeDocument/2006/relationships/image" Target="../media/image41.wmf"/><Relationship Id="rId20" Type="http://schemas.openxmlformats.org/officeDocument/2006/relationships/image" Target="../media/image43.wmf"/><Relationship Id="rId1" Type="http://schemas.openxmlformats.org/officeDocument/2006/relationships/slideLayout" Target="../slideLayouts/slideLayout18.xml"/><Relationship Id="rId6" Type="http://schemas.openxmlformats.org/officeDocument/2006/relationships/image" Target="../media/image36.wmf"/><Relationship Id="rId11" Type="http://schemas.openxmlformats.org/officeDocument/2006/relationships/oleObject" Target="../embeddings/oleObject8.bin"/><Relationship Id="rId5" Type="http://schemas.openxmlformats.org/officeDocument/2006/relationships/oleObject" Target="../embeddings/oleObject5.bin"/><Relationship Id="rId15" Type="http://schemas.openxmlformats.org/officeDocument/2006/relationships/oleObject" Target="../embeddings/oleObject10.bin"/><Relationship Id="rId10" Type="http://schemas.openxmlformats.org/officeDocument/2006/relationships/image" Target="../media/image38.wmf"/><Relationship Id="rId19" Type="http://schemas.openxmlformats.org/officeDocument/2006/relationships/oleObject" Target="../embeddings/oleObject12.bin"/><Relationship Id="rId4" Type="http://schemas.openxmlformats.org/officeDocument/2006/relationships/image" Target="../media/image35.wmf"/><Relationship Id="rId9" Type="http://schemas.openxmlformats.org/officeDocument/2006/relationships/oleObject" Target="../embeddings/oleObject7.bin"/><Relationship Id="rId14" Type="http://schemas.openxmlformats.org/officeDocument/2006/relationships/image" Target="../media/image40.wmf"/></Relationships>
</file>

<file path=ppt/slides/_rels/slide21.xml.rels><?xml version="1.0" encoding="UTF-8" standalone="yes"?>
<Relationships xmlns="http://schemas.openxmlformats.org/package/2006/relationships"><Relationship Id="rId8" Type="http://schemas.openxmlformats.org/officeDocument/2006/relationships/image" Target="../media/image46.wmf"/><Relationship Id="rId13" Type="http://schemas.openxmlformats.org/officeDocument/2006/relationships/oleObject" Target="../embeddings/oleObject18.bin"/><Relationship Id="rId3" Type="http://schemas.openxmlformats.org/officeDocument/2006/relationships/oleObject" Target="../embeddings/oleObject13.bin"/><Relationship Id="rId7" Type="http://schemas.openxmlformats.org/officeDocument/2006/relationships/oleObject" Target="../embeddings/oleObject15.bin"/><Relationship Id="rId12" Type="http://schemas.openxmlformats.org/officeDocument/2006/relationships/image" Target="../media/image48.wmf"/><Relationship Id="rId2" Type="http://schemas.openxmlformats.org/officeDocument/2006/relationships/notesSlide" Target="../notesSlides/notesSlide5.xml"/><Relationship Id="rId16" Type="http://schemas.openxmlformats.org/officeDocument/2006/relationships/image" Target="../media/image50.wmf"/><Relationship Id="rId1" Type="http://schemas.openxmlformats.org/officeDocument/2006/relationships/slideLayout" Target="../slideLayouts/slideLayout18.xml"/><Relationship Id="rId6" Type="http://schemas.openxmlformats.org/officeDocument/2006/relationships/image" Target="../media/image45.wmf"/><Relationship Id="rId11" Type="http://schemas.openxmlformats.org/officeDocument/2006/relationships/oleObject" Target="../embeddings/oleObject17.bin"/><Relationship Id="rId5" Type="http://schemas.openxmlformats.org/officeDocument/2006/relationships/oleObject" Target="../embeddings/oleObject14.bin"/><Relationship Id="rId15" Type="http://schemas.openxmlformats.org/officeDocument/2006/relationships/oleObject" Target="../embeddings/oleObject19.bin"/><Relationship Id="rId10" Type="http://schemas.openxmlformats.org/officeDocument/2006/relationships/image" Target="../media/image47.wmf"/><Relationship Id="rId4" Type="http://schemas.openxmlformats.org/officeDocument/2006/relationships/image" Target="../media/image44.wmf"/><Relationship Id="rId9" Type="http://schemas.openxmlformats.org/officeDocument/2006/relationships/oleObject" Target="../embeddings/oleObject16.bin"/><Relationship Id="rId14" Type="http://schemas.openxmlformats.org/officeDocument/2006/relationships/image" Target="../media/image49.wmf"/></Relationships>
</file>

<file path=ppt/slides/_rels/slide22.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6.xml"/><Relationship Id="rId1" Type="http://schemas.openxmlformats.org/officeDocument/2006/relationships/slideLayout" Target="../slideLayouts/slideLayout18.xml"/><Relationship Id="rId5" Type="http://schemas.openxmlformats.org/officeDocument/2006/relationships/image" Target="../media/image52.wmf"/><Relationship Id="rId4" Type="http://schemas.openxmlformats.org/officeDocument/2006/relationships/oleObject" Target="../embeddings/oleObject20.bin"/></Relationships>
</file>

<file path=ppt/slides/_rels/slide23.xml.rels><?xml version="1.0" encoding="UTF-8" standalone="yes"?>
<Relationships xmlns="http://schemas.openxmlformats.org/package/2006/relationships"><Relationship Id="rId8" Type="http://schemas.openxmlformats.org/officeDocument/2006/relationships/image" Target="../media/image55.wmf"/><Relationship Id="rId13" Type="http://schemas.openxmlformats.org/officeDocument/2006/relationships/oleObject" Target="../embeddings/oleObject26.bin"/><Relationship Id="rId18" Type="http://schemas.openxmlformats.org/officeDocument/2006/relationships/image" Target="../media/image60.wmf"/><Relationship Id="rId3" Type="http://schemas.openxmlformats.org/officeDocument/2006/relationships/oleObject" Target="../embeddings/oleObject21.bin"/><Relationship Id="rId7" Type="http://schemas.openxmlformats.org/officeDocument/2006/relationships/oleObject" Target="../embeddings/oleObject23.bin"/><Relationship Id="rId12" Type="http://schemas.openxmlformats.org/officeDocument/2006/relationships/image" Target="../media/image57.wmf"/><Relationship Id="rId17" Type="http://schemas.openxmlformats.org/officeDocument/2006/relationships/oleObject" Target="../embeddings/oleObject28.bin"/><Relationship Id="rId2" Type="http://schemas.openxmlformats.org/officeDocument/2006/relationships/notesSlide" Target="../notesSlides/notesSlide7.xml"/><Relationship Id="rId16" Type="http://schemas.openxmlformats.org/officeDocument/2006/relationships/image" Target="../media/image59.wmf"/><Relationship Id="rId1" Type="http://schemas.openxmlformats.org/officeDocument/2006/relationships/slideLayout" Target="../slideLayouts/slideLayout18.xml"/><Relationship Id="rId6" Type="http://schemas.openxmlformats.org/officeDocument/2006/relationships/image" Target="../media/image54.wmf"/><Relationship Id="rId11" Type="http://schemas.openxmlformats.org/officeDocument/2006/relationships/oleObject" Target="../embeddings/oleObject25.bin"/><Relationship Id="rId5" Type="http://schemas.openxmlformats.org/officeDocument/2006/relationships/oleObject" Target="../embeddings/oleObject22.bin"/><Relationship Id="rId15" Type="http://schemas.openxmlformats.org/officeDocument/2006/relationships/oleObject" Target="../embeddings/oleObject27.bin"/><Relationship Id="rId10" Type="http://schemas.openxmlformats.org/officeDocument/2006/relationships/image" Target="../media/image56.wmf"/><Relationship Id="rId4" Type="http://schemas.openxmlformats.org/officeDocument/2006/relationships/image" Target="../media/image53.wmf"/><Relationship Id="rId9" Type="http://schemas.openxmlformats.org/officeDocument/2006/relationships/oleObject" Target="../embeddings/oleObject24.bin"/><Relationship Id="rId14" Type="http://schemas.openxmlformats.org/officeDocument/2006/relationships/image" Target="../media/image58.wmf"/></Relationships>
</file>

<file path=ppt/slides/_rels/slide24.xml.rels><?xml version="1.0" encoding="UTF-8" standalone="yes"?>
<Relationships xmlns="http://schemas.openxmlformats.org/package/2006/relationships"><Relationship Id="rId8" Type="http://schemas.openxmlformats.org/officeDocument/2006/relationships/image" Target="../media/image55.wmf"/><Relationship Id="rId13" Type="http://schemas.openxmlformats.org/officeDocument/2006/relationships/oleObject" Target="../embeddings/oleObject34.bin"/><Relationship Id="rId18" Type="http://schemas.openxmlformats.org/officeDocument/2006/relationships/image" Target="../media/image60.wmf"/><Relationship Id="rId3" Type="http://schemas.openxmlformats.org/officeDocument/2006/relationships/oleObject" Target="../embeddings/oleObject29.bin"/><Relationship Id="rId7" Type="http://schemas.openxmlformats.org/officeDocument/2006/relationships/oleObject" Target="../embeddings/oleObject31.bin"/><Relationship Id="rId12" Type="http://schemas.openxmlformats.org/officeDocument/2006/relationships/image" Target="../media/image57.wmf"/><Relationship Id="rId17" Type="http://schemas.openxmlformats.org/officeDocument/2006/relationships/oleObject" Target="../embeddings/oleObject36.bin"/><Relationship Id="rId2" Type="http://schemas.openxmlformats.org/officeDocument/2006/relationships/notesSlide" Target="../notesSlides/notesSlide8.xml"/><Relationship Id="rId16" Type="http://schemas.openxmlformats.org/officeDocument/2006/relationships/image" Target="../media/image59.wmf"/><Relationship Id="rId1" Type="http://schemas.openxmlformats.org/officeDocument/2006/relationships/slideLayout" Target="../slideLayouts/slideLayout31.xml"/><Relationship Id="rId6" Type="http://schemas.openxmlformats.org/officeDocument/2006/relationships/image" Target="../media/image54.wmf"/><Relationship Id="rId11" Type="http://schemas.openxmlformats.org/officeDocument/2006/relationships/oleObject" Target="../embeddings/oleObject33.bin"/><Relationship Id="rId5" Type="http://schemas.openxmlformats.org/officeDocument/2006/relationships/oleObject" Target="../embeddings/oleObject30.bin"/><Relationship Id="rId15" Type="http://schemas.openxmlformats.org/officeDocument/2006/relationships/oleObject" Target="../embeddings/oleObject35.bin"/><Relationship Id="rId10" Type="http://schemas.openxmlformats.org/officeDocument/2006/relationships/image" Target="../media/image56.wmf"/><Relationship Id="rId4" Type="http://schemas.openxmlformats.org/officeDocument/2006/relationships/image" Target="../media/image53.wmf"/><Relationship Id="rId9" Type="http://schemas.openxmlformats.org/officeDocument/2006/relationships/oleObject" Target="../embeddings/oleObject32.bin"/><Relationship Id="rId14" Type="http://schemas.openxmlformats.org/officeDocument/2006/relationships/image" Target="../media/image58.wmf"/></Relationships>
</file>

<file path=ppt/slides/_rels/slide25.xml.rels><?xml version="1.0" encoding="UTF-8" standalone="yes"?>
<Relationships xmlns="http://schemas.openxmlformats.org/package/2006/relationships"><Relationship Id="rId8" Type="http://schemas.openxmlformats.org/officeDocument/2006/relationships/oleObject" Target="../embeddings/oleObject40.bin"/><Relationship Id="rId3" Type="http://schemas.openxmlformats.org/officeDocument/2006/relationships/image" Target="../media/image61.wmf"/><Relationship Id="rId7" Type="http://schemas.openxmlformats.org/officeDocument/2006/relationships/image" Target="../media/image63.wmf"/><Relationship Id="rId2" Type="http://schemas.openxmlformats.org/officeDocument/2006/relationships/oleObject" Target="../embeddings/oleObject37.bin"/><Relationship Id="rId1" Type="http://schemas.openxmlformats.org/officeDocument/2006/relationships/slideLayout" Target="../slideLayouts/slideLayout31.xml"/><Relationship Id="rId6" Type="http://schemas.openxmlformats.org/officeDocument/2006/relationships/oleObject" Target="../embeddings/oleObject39.bin"/><Relationship Id="rId11" Type="http://schemas.openxmlformats.org/officeDocument/2006/relationships/image" Target="../media/image65.wmf"/><Relationship Id="rId5" Type="http://schemas.openxmlformats.org/officeDocument/2006/relationships/image" Target="../media/image62.wmf"/><Relationship Id="rId10" Type="http://schemas.openxmlformats.org/officeDocument/2006/relationships/oleObject" Target="../embeddings/oleObject41.bin"/><Relationship Id="rId4" Type="http://schemas.openxmlformats.org/officeDocument/2006/relationships/oleObject" Target="../embeddings/oleObject38.bin"/><Relationship Id="rId9" Type="http://schemas.openxmlformats.org/officeDocument/2006/relationships/image" Target="../media/image64.wmf"/></Relationships>
</file>

<file path=ppt/slides/_rels/slide26.xml.rels><?xml version="1.0" encoding="UTF-8" standalone="yes"?>
<Relationships xmlns="http://schemas.openxmlformats.org/package/2006/relationships"><Relationship Id="rId8" Type="http://schemas.openxmlformats.org/officeDocument/2006/relationships/oleObject" Target="../embeddings/oleObject45.bin"/><Relationship Id="rId13" Type="http://schemas.openxmlformats.org/officeDocument/2006/relationships/image" Target="../media/image71.wmf"/><Relationship Id="rId3" Type="http://schemas.openxmlformats.org/officeDocument/2006/relationships/image" Target="../media/image66.wmf"/><Relationship Id="rId7" Type="http://schemas.openxmlformats.org/officeDocument/2006/relationships/image" Target="../media/image68.wmf"/><Relationship Id="rId12" Type="http://schemas.openxmlformats.org/officeDocument/2006/relationships/oleObject" Target="../embeddings/oleObject47.bin"/><Relationship Id="rId2" Type="http://schemas.openxmlformats.org/officeDocument/2006/relationships/oleObject" Target="../embeddings/oleObject42.bin"/><Relationship Id="rId1" Type="http://schemas.openxmlformats.org/officeDocument/2006/relationships/slideLayout" Target="../slideLayouts/slideLayout31.xml"/><Relationship Id="rId6" Type="http://schemas.openxmlformats.org/officeDocument/2006/relationships/oleObject" Target="../embeddings/oleObject44.bin"/><Relationship Id="rId11" Type="http://schemas.openxmlformats.org/officeDocument/2006/relationships/image" Target="../media/image70.wmf"/><Relationship Id="rId5" Type="http://schemas.openxmlformats.org/officeDocument/2006/relationships/image" Target="../media/image67.wmf"/><Relationship Id="rId10" Type="http://schemas.openxmlformats.org/officeDocument/2006/relationships/oleObject" Target="../embeddings/oleObject46.bin"/><Relationship Id="rId4" Type="http://schemas.openxmlformats.org/officeDocument/2006/relationships/oleObject" Target="../embeddings/oleObject43.bin"/><Relationship Id="rId9" Type="http://schemas.openxmlformats.org/officeDocument/2006/relationships/image" Target="../media/image69.wmf"/></Relationships>
</file>

<file path=ppt/slides/_rels/slide27.xml.rels><?xml version="1.0" encoding="UTF-8" standalone="yes"?>
<Relationships xmlns="http://schemas.openxmlformats.org/package/2006/relationships"><Relationship Id="rId8" Type="http://schemas.openxmlformats.org/officeDocument/2006/relationships/oleObject" Target="../embeddings/oleObject51.bin"/><Relationship Id="rId3" Type="http://schemas.openxmlformats.org/officeDocument/2006/relationships/image" Target="../media/image72.wmf"/><Relationship Id="rId7" Type="http://schemas.openxmlformats.org/officeDocument/2006/relationships/image" Target="../media/image74.wmf"/><Relationship Id="rId2" Type="http://schemas.openxmlformats.org/officeDocument/2006/relationships/oleObject" Target="../embeddings/oleObject48.bin"/><Relationship Id="rId1" Type="http://schemas.openxmlformats.org/officeDocument/2006/relationships/slideLayout" Target="../slideLayouts/slideLayout31.xml"/><Relationship Id="rId6" Type="http://schemas.openxmlformats.org/officeDocument/2006/relationships/oleObject" Target="../embeddings/oleObject50.bin"/><Relationship Id="rId5" Type="http://schemas.openxmlformats.org/officeDocument/2006/relationships/image" Target="../media/image73.wmf"/><Relationship Id="rId4" Type="http://schemas.openxmlformats.org/officeDocument/2006/relationships/oleObject" Target="../embeddings/oleObject49.bin"/><Relationship Id="rId9" Type="http://schemas.openxmlformats.org/officeDocument/2006/relationships/image" Target="../media/image75.wmf"/></Relationships>
</file>

<file path=ppt/slides/_rels/slide28.xml.rels><?xml version="1.0" encoding="UTF-8" standalone="yes"?>
<Relationships xmlns="http://schemas.openxmlformats.org/package/2006/relationships"><Relationship Id="rId8" Type="http://schemas.openxmlformats.org/officeDocument/2006/relationships/oleObject" Target="../embeddings/oleObject55.bin"/><Relationship Id="rId3" Type="http://schemas.openxmlformats.org/officeDocument/2006/relationships/image" Target="../media/image76.wmf"/><Relationship Id="rId7" Type="http://schemas.openxmlformats.org/officeDocument/2006/relationships/image" Target="../media/image78.wmf"/><Relationship Id="rId2" Type="http://schemas.openxmlformats.org/officeDocument/2006/relationships/oleObject" Target="../embeddings/oleObject52.bin"/><Relationship Id="rId1" Type="http://schemas.openxmlformats.org/officeDocument/2006/relationships/slideLayout" Target="../slideLayouts/slideLayout31.xml"/><Relationship Id="rId6" Type="http://schemas.openxmlformats.org/officeDocument/2006/relationships/oleObject" Target="../embeddings/oleObject54.bin"/><Relationship Id="rId5" Type="http://schemas.openxmlformats.org/officeDocument/2006/relationships/image" Target="../media/image77.wmf"/><Relationship Id="rId4" Type="http://schemas.openxmlformats.org/officeDocument/2006/relationships/oleObject" Target="../embeddings/oleObject53.bin"/><Relationship Id="rId9" Type="http://schemas.openxmlformats.org/officeDocument/2006/relationships/image" Target="../media/image79.wmf"/></Relationships>
</file>

<file path=ppt/slides/_rels/slide29.xml.rels><?xml version="1.0" encoding="UTF-8" standalone="yes"?>
<Relationships xmlns="http://schemas.openxmlformats.org/package/2006/relationships"><Relationship Id="rId8" Type="http://schemas.openxmlformats.org/officeDocument/2006/relationships/oleObject" Target="../embeddings/oleObject59.bin"/><Relationship Id="rId3" Type="http://schemas.openxmlformats.org/officeDocument/2006/relationships/image" Target="../media/image80.wmf"/><Relationship Id="rId7" Type="http://schemas.openxmlformats.org/officeDocument/2006/relationships/image" Target="../media/image82.wmf"/><Relationship Id="rId2" Type="http://schemas.openxmlformats.org/officeDocument/2006/relationships/oleObject" Target="../embeddings/oleObject56.bin"/><Relationship Id="rId1" Type="http://schemas.openxmlformats.org/officeDocument/2006/relationships/slideLayout" Target="../slideLayouts/slideLayout31.xml"/><Relationship Id="rId6" Type="http://schemas.openxmlformats.org/officeDocument/2006/relationships/oleObject" Target="../embeddings/oleObject58.bin"/><Relationship Id="rId11" Type="http://schemas.openxmlformats.org/officeDocument/2006/relationships/image" Target="../media/image84.wmf"/><Relationship Id="rId5" Type="http://schemas.openxmlformats.org/officeDocument/2006/relationships/image" Target="../media/image81.wmf"/><Relationship Id="rId10" Type="http://schemas.openxmlformats.org/officeDocument/2006/relationships/oleObject" Target="../embeddings/oleObject60.bin"/><Relationship Id="rId4" Type="http://schemas.openxmlformats.org/officeDocument/2006/relationships/oleObject" Target="../embeddings/oleObject57.bin"/><Relationship Id="rId9" Type="http://schemas.openxmlformats.org/officeDocument/2006/relationships/image" Target="../media/image83.w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8" Type="http://schemas.openxmlformats.org/officeDocument/2006/relationships/oleObject" Target="../embeddings/oleObject64.bin"/><Relationship Id="rId13" Type="http://schemas.openxmlformats.org/officeDocument/2006/relationships/image" Target="../media/image90.wmf"/><Relationship Id="rId18" Type="http://schemas.openxmlformats.org/officeDocument/2006/relationships/oleObject" Target="../embeddings/oleObject69.bin"/><Relationship Id="rId3" Type="http://schemas.openxmlformats.org/officeDocument/2006/relationships/image" Target="../media/image85.wmf"/><Relationship Id="rId7" Type="http://schemas.openxmlformats.org/officeDocument/2006/relationships/image" Target="../media/image87.wmf"/><Relationship Id="rId12" Type="http://schemas.openxmlformats.org/officeDocument/2006/relationships/oleObject" Target="../embeddings/oleObject66.bin"/><Relationship Id="rId17" Type="http://schemas.openxmlformats.org/officeDocument/2006/relationships/image" Target="../media/image92.wmf"/><Relationship Id="rId2" Type="http://schemas.openxmlformats.org/officeDocument/2006/relationships/oleObject" Target="../embeddings/oleObject61.bin"/><Relationship Id="rId16" Type="http://schemas.openxmlformats.org/officeDocument/2006/relationships/oleObject" Target="../embeddings/oleObject68.bin"/><Relationship Id="rId1" Type="http://schemas.openxmlformats.org/officeDocument/2006/relationships/slideLayout" Target="../slideLayouts/slideLayout31.xml"/><Relationship Id="rId6" Type="http://schemas.openxmlformats.org/officeDocument/2006/relationships/oleObject" Target="../embeddings/oleObject63.bin"/><Relationship Id="rId11" Type="http://schemas.openxmlformats.org/officeDocument/2006/relationships/image" Target="../media/image89.wmf"/><Relationship Id="rId5" Type="http://schemas.openxmlformats.org/officeDocument/2006/relationships/image" Target="../media/image86.wmf"/><Relationship Id="rId15" Type="http://schemas.openxmlformats.org/officeDocument/2006/relationships/image" Target="../media/image91.wmf"/><Relationship Id="rId10" Type="http://schemas.openxmlformats.org/officeDocument/2006/relationships/oleObject" Target="../embeddings/oleObject65.bin"/><Relationship Id="rId19" Type="http://schemas.openxmlformats.org/officeDocument/2006/relationships/image" Target="../media/image93.wmf"/><Relationship Id="rId4" Type="http://schemas.openxmlformats.org/officeDocument/2006/relationships/oleObject" Target="../embeddings/oleObject62.bin"/><Relationship Id="rId9" Type="http://schemas.openxmlformats.org/officeDocument/2006/relationships/image" Target="../media/image88.wmf"/><Relationship Id="rId14" Type="http://schemas.openxmlformats.org/officeDocument/2006/relationships/oleObject" Target="../embeddings/oleObject67.bin"/></Relationships>
</file>

<file path=ppt/slides/_rels/slide31.xml.rels><?xml version="1.0" encoding="UTF-8" standalone="yes"?>
<Relationships xmlns="http://schemas.openxmlformats.org/package/2006/relationships"><Relationship Id="rId3" Type="http://schemas.openxmlformats.org/officeDocument/2006/relationships/image" Target="../media/image94.wmf"/><Relationship Id="rId7" Type="http://schemas.openxmlformats.org/officeDocument/2006/relationships/image" Target="../media/image96.wmf"/><Relationship Id="rId2" Type="http://schemas.openxmlformats.org/officeDocument/2006/relationships/oleObject" Target="../embeddings/oleObject70.bin"/><Relationship Id="rId1" Type="http://schemas.openxmlformats.org/officeDocument/2006/relationships/slideLayout" Target="../slideLayouts/slideLayout31.xml"/><Relationship Id="rId6" Type="http://schemas.openxmlformats.org/officeDocument/2006/relationships/oleObject" Target="../embeddings/oleObject72.bin"/><Relationship Id="rId5" Type="http://schemas.openxmlformats.org/officeDocument/2006/relationships/image" Target="../media/image95.wmf"/><Relationship Id="rId4" Type="http://schemas.openxmlformats.org/officeDocument/2006/relationships/oleObject" Target="../embeddings/oleObject71.bin"/></Relationships>
</file>

<file path=ppt/slides/_rels/slide32.xml.rels><?xml version="1.0" encoding="UTF-8" standalone="yes"?>
<Relationships xmlns="http://schemas.openxmlformats.org/package/2006/relationships"><Relationship Id="rId8" Type="http://schemas.openxmlformats.org/officeDocument/2006/relationships/oleObject" Target="../embeddings/oleObject76.bin"/><Relationship Id="rId3" Type="http://schemas.openxmlformats.org/officeDocument/2006/relationships/image" Target="../media/image97.wmf"/><Relationship Id="rId7" Type="http://schemas.openxmlformats.org/officeDocument/2006/relationships/image" Target="../media/image99.wmf"/><Relationship Id="rId2" Type="http://schemas.openxmlformats.org/officeDocument/2006/relationships/oleObject" Target="../embeddings/oleObject73.bin"/><Relationship Id="rId1" Type="http://schemas.openxmlformats.org/officeDocument/2006/relationships/slideLayout" Target="../slideLayouts/slideLayout31.xml"/><Relationship Id="rId6" Type="http://schemas.openxmlformats.org/officeDocument/2006/relationships/oleObject" Target="../embeddings/oleObject75.bin"/><Relationship Id="rId11" Type="http://schemas.openxmlformats.org/officeDocument/2006/relationships/image" Target="../media/image101.wmf"/><Relationship Id="rId5" Type="http://schemas.openxmlformats.org/officeDocument/2006/relationships/image" Target="../media/image98.wmf"/><Relationship Id="rId10" Type="http://schemas.openxmlformats.org/officeDocument/2006/relationships/oleObject" Target="../embeddings/oleObject77.bin"/><Relationship Id="rId4" Type="http://schemas.openxmlformats.org/officeDocument/2006/relationships/oleObject" Target="../embeddings/oleObject74.bin"/><Relationship Id="rId9" Type="http://schemas.openxmlformats.org/officeDocument/2006/relationships/image" Target="../media/image100.wmf"/></Relationships>
</file>

<file path=ppt/slides/_rels/slide33.xml.rels><?xml version="1.0" encoding="UTF-8" standalone="yes"?>
<Relationships xmlns="http://schemas.openxmlformats.org/package/2006/relationships"><Relationship Id="rId8" Type="http://schemas.openxmlformats.org/officeDocument/2006/relationships/oleObject" Target="../embeddings/oleObject81.bin"/><Relationship Id="rId13" Type="http://schemas.openxmlformats.org/officeDocument/2006/relationships/image" Target="../media/image107.wmf"/><Relationship Id="rId3" Type="http://schemas.openxmlformats.org/officeDocument/2006/relationships/image" Target="../media/image102.wmf"/><Relationship Id="rId7" Type="http://schemas.openxmlformats.org/officeDocument/2006/relationships/image" Target="../media/image104.wmf"/><Relationship Id="rId12" Type="http://schemas.openxmlformats.org/officeDocument/2006/relationships/oleObject" Target="../embeddings/oleObject83.bin"/><Relationship Id="rId2" Type="http://schemas.openxmlformats.org/officeDocument/2006/relationships/oleObject" Target="../embeddings/oleObject78.bin"/><Relationship Id="rId1" Type="http://schemas.openxmlformats.org/officeDocument/2006/relationships/slideLayout" Target="../slideLayouts/slideLayout31.xml"/><Relationship Id="rId6" Type="http://schemas.openxmlformats.org/officeDocument/2006/relationships/oleObject" Target="../embeddings/oleObject80.bin"/><Relationship Id="rId11" Type="http://schemas.openxmlformats.org/officeDocument/2006/relationships/image" Target="../media/image106.wmf"/><Relationship Id="rId5" Type="http://schemas.openxmlformats.org/officeDocument/2006/relationships/image" Target="../media/image103.wmf"/><Relationship Id="rId10" Type="http://schemas.openxmlformats.org/officeDocument/2006/relationships/oleObject" Target="../embeddings/oleObject82.bin"/><Relationship Id="rId4" Type="http://schemas.openxmlformats.org/officeDocument/2006/relationships/oleObject" Target="../embeddings/oleObject79.bin"/><Relationship Id="rId9" Type="http://schemas.openxmlformats.org/officeDocument/2006/relationships/image" Target="../media/image105.wmf"/></Relationships>
</file>

<file path=ppt/slides/_rels/slide3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26.xml"/></Relationships>
</file>

<file path=ppt/slides/_rels/slide35.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10.xml"/><Relationship Id="rId1" Type="http://schemas.openxmlformats.org/officeDocument/2006/relationships/slideLayout" Target="../slideLayouts/slideLayout39.xml"/><Relationship Id="rId6" Type="http://schemas.openxmlformats.org/officeDocument/2006/relationships/image" Target="../media/image111.png"/><Relationship Id="rId5" Type="http://schemas.openxmlformats.org/officeDocument/2006/relationships/image" Target="../media/image110.png"/><Relationship Id="rId4" Type="http://schemas.openxmlformats.org/officeDocument/2006/relationships/image" Target="../media/image109.png"/></Relationships>
</file>

<file path=ppt/slides/_rels/slide36.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notesSlide" Target="../notesSlides/notesSlide11.xml"/><Relationship Id="rId1" Type="http://schemas.openxmlformats.org/officeDocument/2006/relationships/slideLayout" Target="../slideLayouts/slideLayout39.xml"/></Relationships>
</file>

<file path=ppt/slides/_rels/slide37.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image" Target="../media/image113.png"/><Relationship Id="rId1" Type="http://schemas.openxmlformats.org/officeDocument/2006/relationships/slideLayout" Target="../slideLayouts/slideLayout85.xml"/><Relationship Id="rId6" Type="http://schemas.openxmlformats.org/officeDocument/2006/relationships/image" Target="../media/image117.png"/><Relationship Id="rId5" Type="http://schemas.openxmlformats.org/officeDocument/2006/relationships/image" Target="../media/image116.png"/><Relationship Id="rId4" Type="http://schemas.openxmlformats.org/officeDocument/2006/relationships/image" Target="../media/image115.png"/></Relationships>
</file>

<file path=ppt/slides/_rels/slide38.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notesSlide" Target="../notesSlides/notesSlide12.xml"/><Relationship Id="rId1" Type="http://schemas.openxmlformats.org/officeDocument/2006/relationships/slideLayout" Target="../slideLayouts/slideLayout85.xml"/><Relationship Id="rId5" Type="http://schemas.openxmlformats.org/officeDocument/2006/relationships/image" Target="../media/image119.png"/><Relationship Id="rId4" Type="http://schemas.openxmlformats.org/officeDocument/2006/relationships/image" Target="../media/image118.png"/></Relationships>
</file>

<file path=ppt/slides/_rels/slide39.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notesSlide" Target="../notesSlides/notesSlide13.xml"/><Relationship Id="rId1" Type="http://schemas.openxmlformats.org/officeDocument/2006/relationships/slideLayout" Target="../slideLayouts/slideLayout85.xml"/><Relationship Id="rId4" Type="http://schemas.openxmlformats.org/officeDocument/2006/relationships/image" Target="../media/image119.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notesSlide" Target="../notesSlides/notesSlide14.xml"/><Relationship Id="rId1" Type="http://schemas.openxmlformats.org/officeDocument/2006/relationships/slideLayout" Target="../slideLayouts/slideLayout85.xml"/><Relationship Id="rId5" Type="http://schemas.openxmlformats.org/officeDocument/2006/relationships/image" Target="../media/image123.png"/><Relationship Id="rId4" Type="http://schemas.openxmlformats.org/officeDocument/2006/relationships/image" Target="../media/image122.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44.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image" Target="../media/image124.png"/><Relationship Id="rId1" Type="http://schemas.openxmlformats.org/officeDocument/2006/relationships/slideLayout" Target="../slideLayouts/slideLayout39.xml"/><Relationship Id="rId5" Type="http://schemas.openxmlformats.org/officeDocument/2006/relationships/image" Target="../media/image130.png"/><Relationship Id="rId4" Type="http://schemas.openxmlformats.org/officeDocument/2006/relationships/image" Target="../media/image126.png"/></Relationships>
</file>

<file path=ppt/slides/_rels/slide45.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image" Target="../media/image127.png"/><Relationship Id="rId1" Type="http://schemas.openxmlformats.org/officeDocument/2006/relationships/slideLayout" Target="../slideLayouts/slideLayout39.xml"/><Relationship Id="rId5" Type="http://schemas.openxmlformats.org/officeDocument/2006/relationships/image" Target="../media/image131.png"/><Relationship Id="rId4" Type="http://schemas.openxmlformats.org/officeDocument/2006/relationships/image" Target="../media/image129.png"/></Relationships>
</file>

<file path=ppt/slides/_rels/slide46.xml.rels><?xml version="1.0" encoding="UTF-8" standalone="yes"?>
<Relationships xmlns="http://schemas.openxmlformats.org/package/2006/relationships"><Relationship Id="rId3" Type="http://schemas.openxmlformats.org/officeDocument/2006/relationships/image" Target="../media/image132.png"/><Relationship Id="rId7" Type="http://schemas.openxmlformats.org/officeDocument/2006/relationships/image" Target="../media/image136.png"/><Relationship Id="rId2" Type="http://schemas.openxmlformats.org/officeDocument/2006/relationships/notesSlide" Target="../notesSlides/notesSlide17.xml"/><Relationship Id="rId1" Type="http://schemas.openxmlformats.org/officeDocument/2006/relationships/slideLayout" Target="../slideLayouts/slideLayout39.xml"/><Relationship Id="rId6" Type="http://schemas.openxmlformats.org/officeDocument/2006/relationships/image" Target="../media/image135.png"/><Relationship Id="rId5" Type="http://schemas.openxmlformats.org/officeDocument/2006/relationships/image" Target="../media/image134.png"/><Relationship Id="rId4" Type="http://schemas.openxmlformats.org/officeDocument/2006/relationships/image" Target="../media/image133.png"/></Relationships>
</file>

<file path=ppt/slides/_rels/slide47.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notesSlide" Target="../notesSlides/notesSlide18.xml"/><Relationship Id="rId1" Type="http://schemas.openxmlformats.org/officeDocument/2006/relationships/slideLayout" Target="../slideLayouts/slideLayout39.xml"/><Relationship Id="rId4" Type="http://schemas.openxmlformats.org/officeDocument/2006/relationships/image" Target="../media/image138.jpeg"/></Relationships>
</file>

<file path=ppt/slides/_rels/slide48.xml.rels><?xml version="1.0" encoding="UTF-8" standalone="yes"?>
<Relationships xmlns="http://schemas.openxmlformats.org/package/2006/relationships"><Relationship Id="rId2" Type="http://schemas.openxmlformats.org/officeDocument/2006/relationships/image" Target="../media/image139.png"/><Relationship Id="rId1" Type="http://schemas.openxmlformats.org/officeDocument/2006/relationships/slideLayout" Target="../slideLayouts/slideLayout39.xml"/></Relationships>
</file>

<file path=ppt/slides/_rels/slide49.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notesSlide" Target="../notesSlides/notesSlide19.xml"/><Relationship Id="rId1" Type="http://schemas.openxmlformats.org/officeDocument/2006/relationships/slideLayout" Target="../slideLayouts/slideLayout39.xml"/><Relationship Id="rId5" Type="http://schemas.openxmlformats.org/officeDocument/2006/relationships/image" Target="../media/image142.png"/><Relationship Id="rId4" Type="http://schemas.openxmlformats.org/officeDocument/2006/relationships/image" Target="../media/image14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143.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144.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145.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5.xml.rels><?xml version="1.0" encoding="UTF-8" standalone="yes"?>
<Relationships xmlns="http://schemas.openxmlformats.org/package/2006/relationships"><Relationship Id="rId2" Type="http://schemas.openxmlformats.org/officeDocument/2006/relationships/image" Target="../media/image146.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147.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148.png"/><Relationship Id="rId2" Type="http://schemas.openxmlformats.org/officeDocument/2006/relationships/notesSlide" Target="../notesSlides/notesSlide20.xml"/><Relationship Id="rId1" Type="http://schemas.openxmlformats.org/officeDocument/2006/relationships/slideLayout" Target="../slideLayouts/slideLayout39.xml"/><Relationship Id="rId6" Type="http://schemas.openxmlformats.org/officeDocument/2006/relationships/image" Target="../media/image151.jpeg"/><Relationship Id="rId5" Type="http://schemas.openxmlformats.org/officeDocument/2006/relationships/image" Target="../media/image150.png"/><Relationship Id="rId4" Type="http://schemas.openxmlformats.org/officeDocument/2006/relationships/image" Target="../media/image149.png"/></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70.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64.xml"/><Relationship Id="rId5" Type="http://schemas.openxmlformats.org/officeDocument/2006/relationships/image" Target="../media/image15.gif"/><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3DDF69F0-8F96-C7DC-8013-AE6D1343ECC6}"/>
              </a:ext>
            </a:extLst>
          </p:cNvPr>
          <p:cNvSpPr txBox="1"/>
          <p:nvPr/>
        </p:nvSpPr>
        <p:spPr>
          <a:xfrm>
            <a:off x="3048699" y="822460"/>
            <a:ext cx="6094602" cy="991618"/>
          </a:xfrm>
          <a:prstGeom prst="rect">
            <a:avLst/>
          </a:prstGeom>
          <a:noFill/>
        </p:spPr>
        <p:txBody>
          <a:bodyPr wrap="square">
            <a:spAutoFit/>
          </a:bodyPr>
          <a:lstStyle/>
          <a:p>
            <a:pPr algn="ctr">
              <a:lnSpc>
                <a:spcPct val="107000"/>
              </a:lnSpc>
              <a:spcAft>
                <a:spcPts val="800"/>
              </a:spcAft>
            </a:pPr>
            <a:r>
              <a:rPr lang="en-US" sz="2800" b="1" dirty="0">
                <a:ln>
                  <a:noFill/>
                </a:ln>
                <a:solidFill>
                  <a:srgbClr val="C00000"/>
                </a:solidFill>
                <a:effectLst/>
                <a:uFill>
                  <a:solidFill>
                    <a:srgbClr val="000000"/>
                  </a:solidFill>
                </a:uFill>
                <a:latin typeface="Times New Roman" panose="02020603050405020304" pitchFamily="18" charset="0"/>
                <a:ea typeface="Arial Unicode MS"/>
                <a:cs typeface="Arial Unicode MS"/>
              </a:rPr>
              <a:t>Pressure distribution inside nucleons in a </a:t>
            </a:r>
            <a:r>
              <a:rPr lang="en-US" sz="2800" b="1" dirty="0" err="1">
                <a:ln>
                  <a:noFill/>
                </a:ln>
                <a:solidFill>
                  <a:srgbClr val="C00000"/>
                </a:solidFill>
                <a:effectLst/>
                <a:uFill>
                  <a:solidFill>
                    <a:srgbClr val="000000"/>
                  </a:solidFill>
                </a:uFill>
                <a:latin typeface="Times New Roman" panose="02020603050405020304" pitchFamily="18" charset="0"/>
                <a:ea typeface="Arial Unicode MS"/>
                <a:cs typeface="Arial Unicode MS"/>
              </a:rPr>
              <a:t>Tsallis</a:t>
            </a:r>
            <a:r>
              <a:rPr lang="en-US" sz="2800" b="1" dirty="0">
                <a:ln>
                  <a:noFill/>
                </a:ln>
                <a:solidFill>
                  <a:srgbClr val="C00000"/>
                </a:solidFill>
                <a:effectLst/>
                <a:uFill>
                  <a:solidFill>
                    <a:srgbClr val="000000"/>
                  </a:solidFill>
                </a:uFill>
                <a:latin typeface="Times New Roman" panose="02020603050405020304" pitchFamily="18" charset="0"/>
                <a:ea typeface="Arial Unicode MS"/>
                <a:cs typeface="Arial Unicode MS"/>
              </a:rPr>
              <a:t>-MIT bag model</a:t>
            </a:r>
            <a:endParaRPr lang="es-MX" sz="2800" dirty="0">
              <a:ln>
                <a:noFill/>
              </a:ln>
              <a:solidFill>
                <a:srgbClr val="C00000"/>
              </a:solidFill>
              <a:effectLst/>
              <a:uFill>
                <a:solidFill>
                  <a:srgbClr val="000000"/>
                </a:solidFill>
              </a:uFill>
              <a:latin typeface="Calibri" panose="020F0502020204030204" pitchFamily="34" charset="0"/>
              <a:ea typeface="Arial Unicode MS"/>
              <a:cs typeface="Arial Unicode MS"/>
            </a:endParaRPr>
          </a:p>
        </p:txBody>
      </p:sp>
      <p:sp>
        <p:nvSpPr>
          <p:cNvPr id="4" name="CuadroTexto 3">
            <a:extLst>
              <a:ext uri="{FF2B5EF4-FFF2-40B4-BE49-F238E27FC236}">
                <a16:creationId xmlns:a16="http://schemas.microsoft.com/office/drawing/2014/main" id="{A0380C2D-B386-FE18-28B8-7E0AFB1779C9}"/>
              </a:ext>
            </a:extLst>
          </p:cNvPr>
          <p:cNvSpPr txBox="1"/>
          <p:nvPr/>
        </p:nvSpPr>
        <p:spPr>
          <a:xfrm>
            <a:off x="444617" y="6367244"/>
            <a:ext cx="2341154" cy="369332"/>
          </a:xfrm>
          <a:prstGeom prst="rect">
            <a:avLst/>
          </a:prstGeom>
          <a:noFill/>
        </p:spPr>
        <p:txBody>
          <a:bodyPr wrap="none" rtlCol="0">
            <a:spAutoFit/>
          </a:bodyPr>
          <a:lstStyle/>
          <a:p>
            <a:r>
              <a:rPr lang="es-MX" dirty="0"/>
              <a:t>Gerardo Herrera Corral</a:t>
            </a:r>
          </a:p>
        </p:txBody>
      </p:sp>
      <p:sp>
        <p:nvSpPr>
          <p:cNvPr id="5" name="CuadroTexto 4">
            <a:extLst>
              <a:ext uri="{FF2B5EF4-FFF2-40B4-BE49-F238E27FC236}">
                <a16:creationId xmlns:a16="http://schemas.microsoft.com/office/drawing/2014/main" id="{01A5CBC2-7E6F-3AC5-78BC-4E35018A1F9C}"/>
              </a:ext>
            </a:extLst>
          </p:cNvPr>
          <p:cNvSpPr txBox="1"/>
          <p:nvPr/>
        </p:nvSpPr>
        <p:spPr>
          <a:xfrm>
            <a:off x="8348444" y="6367244"/>
            <a:ext cx="3552767" cy="369332"/>
          </a:xfrm>
          <a:prstGeom prst="rect">
            <a:avLst/>
          </a:prstGeom>
          <a:noFill/>
        </p:spPr>
        <p:txBody>
          <a:bodyPr wrap="none" rtlCol="0">
            <a:spAutoFit/>
          </a:bodyPr>
          <a:lstStyle/>
          <a:p>
            <a:r>
              <a:rPr lang="es-MX" dirty="0"/>
              <a:t>LISHEP 2023  -  Rio de Janeiro, Brasil</a:t>
            </a:r>
          </a:p>
        </p:txBody>
      </p:sp>
      <p:sp>
        <p:nvSpPr>
          <p:cNvPr id="7" name="CuadroTexto 6">
            <a:extLst>
              <a:ext uri="{FF2B5EF4-FFF2-40B4-BE49-F238E27FC236}">
                <a16:creationId xmlns:a16="http://schemas.microsoft.com/office/drawing/2014/main" id="{6FFF8E6D-749B-93F7-F2A5-CD4BFF9A47E7}"/>
              </a:ext>
            </a:extLst>
          </p:cNvPr>
          <p:cNvSpPr txBox="1"/>
          <p:nvPr/>
        </p:nvSpPr>
        <p:spPr>
          <a:xfrm>
            <a:off x="4232767" y="3578946"/>
            <a:ext cx="3726462" cy="830997"/>
          </a:xfrm>
          <a:prstGeom prst="rect">
            <a:avLst/>
          </a:prstGeom>
          <a:noFill/>
        </p:spPr>
        <p:txBody>
          <a:bodyPr wrap="square">
            <a:spAutoFit/>
          </a:bodyPr>
          <a:lstStyle/>
          <a:p>
            <a:pPr algn="ctr"/>
            <a:r>
              <a:rPr lang="es-MX" sz="2400" dirty="0">
                <a:solidFill>
                  <a:schemeClr val="tx1">
                    <a:lumMod val="65000"/>
                    <a:lumOff val="35000"/>
                  </a:schemeClr>
                </a:solidFill>
                <a:effectLst/>
                <a:latin typeface="Times New Roman" panose="02020603050405020304" pitchFamily="18" charset="0"/>
                <a:ea typeface="Arial Unicode MS"/>
              </a:rPr>
              <a:t>M. A. Mat</a:t>
            </a:r>
            <a:r>
              <a:rPr lang="es-ES_tradnl" sz="2400" dirty="0" err="1">
                <a:solidFill>
                  <a:schemeClr val="tx1">
                    <a:lumMod val="65000"/>
                    <a:lumOff val="35000"/>
                  </a:schemeClr>
                </a:solidFill>
                <a:effectLst/>
                <a:latin typeface="Times New Roman" panose="02020603050405020304" pitchFamily="18" charset="0"/>
                <a:ea typeface="Arial Unicode MS"/>
              </a:rPr>
              <a:t>ías</a:t>
            </a:r>
            <a:r>
              <a:rPr lang="es-ES_tradnl" sz="2400" dirty="0">
                <a:solidFill>
                  <a:schemeClr val="tx1">
                    <a:lumMod val="65000"/>
                    <a:lumOff val="35000"/>
                  </a:schemeClr>
                </a:solidFill>
                <a:effectLst/>
                <a:latin typeface="Times New Roman" panose="02020603050405020304" pitchFamily="18" charset="0"/>
                <a:ea typeface="Arial Unicode MS"/>
              </a:rPr>
              <a:t> Astorga</a:t>
            </a:r>
            <a:endParaRPr lang="es-ES_tradnl" sz="2400" dirty="0">
              <a:solidFill>
                <a:schemeClr val="tx1">
                  <a:lumMod val="65000"/>
                  <a:lumOff val="35000"/>
                </a:schemeClr>
              </a:solidFill>
              <a:latin typeface="Times New Roman" panose="02020603050405020304" pitchFamily="18" charset="0"/>
              <a:ea typeface="Arial Unicode MS"/>
            </a:endParaRPr>
          </a:p>
          <a:p>
            <a:pPr algn="ctr"/>
            <a:r>
              <a:rPr lang="es-ES_tradnl" sz="2400" dirty="0">
                <a:solidFill>
                  <a:schemeClr val="tx1">
                    <a:lumMod val="65000"/>
                    <a:lumOff val="35000"/>
                  </a:schemeClr>
                </a:solidFill>
                <a:effectLst/>
                <a:latin typeface="Times New Roman" panose="02020603050405020304" pitchFamily="18" charset="0"/>
                <a:ea typeface="Arial Unicode MS"/>
              </a:rPr>
              <a:t>G. Herrera Corral</a:t>
            </a:r>
            <a:endParaRPr lang="es-MX" sz="2400" dirty="0">
              <a:solidFill>
                <a:schemeClr val="tx1">
                  <a:lumMod val="65000"/>
                  <a:lumOff val="35000"/>
                </a:schemeClr>
              </a:solidFill>
            </a:endParaRPr>
          </a:p>
        </p:txBody>
      </p:sp>
      <p:pic>
        <p:nvPicPr>
          <p:cNvPr id="1026" name="Picture 2" descr="Cinvestav - CIMAV">
            <a:extLst>
              <a:ext uri="{FF2B5EF4-FFF2-40B4-BE49-F238E27FC236}">
                <a16:creationId xmlns:a16="http://schemas.microsoft.com/office/drawing/2014/main" id="{E1087523-6FCC-E6DB-703D-FEED4E27B63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64256" y="4647105"/>
            <a:ext cx="1463485" cy="1747445"/>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2" descr="Swoosh">
            <a:extLst>
              <a:ext uri="{FF2B5EF4-FFF2-40B4-BE49-F238E27FC236}">
                <a16:creationId xmlns:a16="http://schemas.microsoft.com/office/drawing/2014/main" id="{503ABB86-A1A7-AA75-AC09-DFF8AD47D80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6399" y="1934512"/>
            <a:ext cx="121920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351098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3769DFC2-FC93-CB60-C32B-485246104CD6}"/>
              </a:ext>
            </a:extLst>
          </p:cNvPr>
          <p:cNvSpPr txBox="1"/>
          <p:nvPr/>
        </p:nvSpPr>
        <p:spPr>
          <a:xfrm>
            <a:off x="530681" y="163395"/>
            <a:ext cx="6781985" cy="76944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srgbClr val="002060"/>
                </a:solidFill>
                <a:effectLst/>
                <a:uLnTx/>
                <a:uFillTx/>
                <a:latin typeface="Calibri" panose="020F0502020204030204"/>
                <a:ea typeface="+mn-ea"/>
                <a:cs typeface="+mn-cs"/>
              </a:rPr>
              <a:t>Introduction and motivation </a:t>
            </a:r>
          </a:p>
        </p:txBody>
      </p:sp>
      <p:sp>
        <p:nvSpPr>
          <p:cNvPr id="4" name="CuadroTexto 3">
            <a:extLst>
              <a:ext uri="{FF2B5EF4-FFF2-40B4-BE49-F238E27FC236}">
                <a16:creationId xmlns:a16="http://schemas.microsoft.com/office/drawing/2014/main" id="{6E111D51-5B70-19C8-541B-ECB2BE96757E}"/>
              </a:ext>
            </a:extLst>
          </p:cNvPr>
          <p:cNvSpPr txBox="1"/>
          <p:nvPr/>
        </p:nvSpPr>
        <p:spPr>
          <a:xfrm>
            <a:off x="530681" y="1416778"/>
            <a:ext cx="10375005" cy="1015663"/>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Abadi" panose="020B0604020104020204" pitchFamily="34" charset="0"/>
                <a:ea typeface="Arial Unicode MS"/>
                <a:cs typeface="+mn-cs"/>
              </a:rPr>
              <a:t>A detailed description of hadron structure is needed to disentangle the basic mechanisms behind strong interaction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Abadi" panose="020B0604020104020204" pitchFamily="34" charset="0"/>
                <a:ea typeface="Arial Unicode MS"/>
                <a:cs typeface="+mn-cs"/>
              </a:rPr>
              <a:t>Recent Lattice QCD calculations …</a:t>
            </a:r>
          </a:p>
        </p:txBody>
      </p:sp>
      <p:sp>
        <p:nvSpPr>
          <p:cNvPr id="3" name="CuadroTexto 2">
            <a:extLst>
              <a:ext uri="{FF2B5EF4-FFF2-40B4-BE49-F238E27FC236}">
                <a16:creationId xmlns:a16="http://schemas.microsoft.com/office/drawing/2014/main" id="{4AE0C109-D4F6-B204-6A27-5ACF8A368450}"/>
              </a:ext>
            </a:extLst>
          </p:cNvPr>
          <p:cNvSpPr txBox="1"/>
          <p:nvPr/>
        </p:nvSpPr>
        <p:spPr>
          <a:xfrm>
            <a:off x="530682" y="2916383"/>
            <a:ext cx="10375005" cy="70788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Abadi" panose="020B0604020104020204" pitchFamily="34" charset="0"/>
                <a:ea typeface="Arial Unicode MS"/>
                <a:cs typeface="+mn-cs"/>
              </a:rPr>
              <a:t>Future projects aiming to a better understanding of the 3D structure of protons  e.g.  Electron Ion Collider - EIC</a:t>
            </a:r>
          </a:p>
        </p:txBody>
      </p:sp>
      <p:sp>
        <p:nvSpPr>
          <p:cNvPr id="5" name="CuadroTexto 4">
            <a:extLst>
              <a:ext uri="{FF2B5EF4-FFF2-40B4-BE49-F238E27FC236}">
                <a16:creationId xmlns:a16="http://schemas.microsoft.com/office/drawing/2014/main" id="{59056D10-3801-DCB3-31EB-5C28251288BB}"/>
              </a:ext>
            </a:extLst>
          </p:cNvPr>
          <p:cNvSpPr txBox="1"/>
          <p:nvPr/>
        </p:nvSpPr>
        <p:spPr>
          <a:xfrm>
            <a:off x="530682" y="4104005"/>
            <a:ext cx="10375005" cy="40011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Abadi" panose="020B0604020104020204" pitchFamily="34" charset="0"/>
                <a:ea typeface="Arial Unicode MS"/>
                <a:cs typeface="+mn-cs"/>
              </a:rPr>
              <a:t>Modeling of heavy astrophysical objects, matter under extreme conditions </a:t>
            </a:r>
          </a:p>
        </p:txBody>
      </p:sp>
      <p:sp>
        <p:nvSpPr>
          <p:cNvPr id="6" name="CuadroTexto 5">
            <a:extLst>
              <a:ext uri="{FF2B5EF4-FFF2-40B4-BE49-F238E27FC236}">
                <a16:creationId xmlns:a16="http://schemas.microsoft.com/office/drawing/2014/main" id="{42103558-D0E3-BB4C-9202-3F82F5CC921B}"/>
              </a:ext>
            </a:extLst>
          </p:cNvPr>
          <p:cNvSpPr txBox="1"/>
          <p:nvPr/>
        </p:nvSpPr>
        <p:spPr>
          <a:xfrm>
            <a:off x="530681" y="4983851"/>
            <a:ext cx="10375005" cy="70788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Abadi" panose="020B0604020104020204" pitchFamily="34" charset="0"/>
                <a:ea typeface="Arial Unicode MS"/>
                <a:cs typeface="+mn-cs"/>
              </a:rPr>
              <a:t>Recent measurements by the ALICE collaboration of final state interactions between hyperons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Abadi" panose="020B0604020104020204" pitchFamily="34" charset="0"/>
                <a:ea typeface="Arial Unicode MS"/>
                <a:cs typeface="+mn-cs"/>
              </a:rPr>
              <a:t>and proton - neutrons </a:t>
            </a:r>
          </a:p>
        </p:txBody>
      </p:sp>
    </p:spTree>
    <p:extLst>
      <p:ext uri="{BB962C8B-B14F-4D97-AF65-F5344CB8AC3E}">
        <p14:creationId xmlns:p14="http://schemas.microsoft.com/office/powerpoint/2010/main" val="9781444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2994" name="Picture 2" descr="Proton collisions probe the final frontier of the standard model of  particle physics">
            <a:extLst>
              <a:ext uri="{FF2B5EF4-FFF2-40B4-BE49-F238E27FC236}">
                <a16:creationId xmlns:a16="http://schemas.microsoft.com/office/drawing/2014/main" id="{06705133-D789-3BCB-C6D9-68411E1F857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16647"/>
          <a:stretch>
            <a:fillRect/>
          </a:stretch>
        </p:blipFill>
        <p:spPr bwMode="auto">
          <a:xfrm>
            <a:off x="1006679" y="1991584"/>
            <a:ext cx="9299576" cy="215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2" name="CuadroTexto 1">
                <a:extLst>
                  <a:ext uri="{FF2B5EF4-FFF2-40B4-BE49-F238E27FC236}">
                    <a16:creationId xmlns:a16="http://schemas.microsoft.com/office/drawing/2014/main" id="{C8FE0472-14A0-AC5A-F897-20EDB0A2806A}"/>
                  </a:ext>
                </a:extLst>
              </p:cNvPr>
              <p:cNvSpPr txBox="1"/>
              <p:nvPr/>
            </p:nvSpPr>
            <p:spPr>
              <a:xfrm>
                <a:off x="3221372" y="671120"/>
                <a:ext cx="2557110" cy="649345"/>
              </a:xfrm>
              <a:prstGeom prst="rect">
                <a:avLst/>
              </a:prstGeom>
              <a:noFill/>
            </p:spPr>
            <p:txBody>
              <a:bodyPr wrap="none" rtlCol="0">
                <a:spAutoFit/>
              </a:bodyPr>
              <a:lstStyle/>
              <a:p>
                <a:r>
                  <a:rPr lang="en-US" dirty="0"/>
                  <a:t>proton </a:t>
                </a:r>
                <a:r>
                  <a:rPr lang="en-US" dirty="0" err="1"/>
                  <a:t>proton</a:t>
                </a:r>
                <a:r>
                  <a:rPr lang="en-US" dirty="0"/>
                  <a:t> collisions</a:t>
                </a:r>
              </a:p>
              <a:p>
                <a14:m>
                  <m:oMath xmlns:m="http://schemas.openxmlformats.org/officeDocument/2006/math">
                    <m:rad>
                      <m:radPr>
                        <m:degHide m:val="on"/>
                        <m:ctrlPr>
                          <a:rPr lang="en-US" i="1" smtClean="0">
                            <a:latin typeface="Cambria Math" panose="02040503050406030204" pitchFamily="18" charset="0"/>
                          </a:rPr>
                        </m:ctrlPr>
                      </m:radPr>
                      <m:deg/>
                      <m:e>
                        <m:r>
                          <a:rPr lang="en-US" b="0" i="1" smtClean="0">
                            <a:latin typeface="Cambria Math" panose="02040503050406030204" pitchFamily="18" charset="0"/>
                          </a:rPr>
                          <m:t>𝑠</m:t>
                        </m:r>
                      </m:e>
                    </m:rad>
                  </m:oMath>
                </a14:m>
                <a:r>
                  <a:rPr lang="en-US" dirty="0"/>
                  <a:t> = 13 </a:t>
                </a:r>
                <a:r>
                  <a:rPr lang="en-US" dirty="0" err="1"/>
                  <a:t>TeV</a:t>
                </a:r>
                <a:r>
                  <a:rPr lang="en-US" dirty="0"/>
                  <a:t> </a:t>
                </a:r>
              </a:p>
            </p:txBody>
          </p:sp>
        </mc:Choice>
        <mc:Fallback xmlns="">
          <p:sp>
            <p:nvSpPr>
              <p:cNvPr id="2" name="CuadroTexto 1">
                <a:extLst>
                  <a:ext uri="{FF2B5EF4-FFF2-40B4-BE49-F238E27FC236}">
                    <a16:creationId xmlns:a16="http://schemas.microsoft.com/office/drawing/2014/main" id="{C8FE0472-14A0-AC5A-F897-20EDB0A2806A}"/>
                  </a:ext>
                </a:extLst>
              </p:cNvPr>
              <p:cNvSpPr txBox="1">
                <a:spLocks noRot="1" noChangeAspect="1" noMove="1" noResize="1" noEditPoints="1" noAdjustHandles="1" noChangeArrowheads="1" noChangeShapeType="1" noTextEdit="1"/>
              </p:cNvSpPr>
              <p:nvPr/>
            </p:nvSpPr>
            <p:spPr>
              <a:xfrm>
                <a:off x="3221372" y="671120"/>
                <a:ext cx="2557110" cy="649345"/>
              </a:xfrm>
              <a:prstGeom prst="rect">
                <a:avLst/>
              </a:prstGeom>
              <a:blipFill>
                <a:blip r:embed="rId3"/>
                <a:stretch>
                  <a:fillRect l="-1905" t="-4673" r="-1667" b="-14019"/>
                </a:stretch>
              </a:blipFill>
            </p:spPr>
            <p:txBody>
              <a:bodyPr/>
              <a:lstStyle/>
              <a:p>
                <a:r>
                  <a:rPr lang="es-MX">
                    <a:noFill/>
                  </a:rPr>
                  <a:t> </a:t>
                </a:r>
              </a:p>
            </p:txBody>
          </p:sp>
        </mc:Fallback>
      </mc:AlternateContent>
      <p:pic>
        <p:nvPicPr>
          <p:cNvPr id="18434" name="Picture 2" descr="CPAN - Centro Nacional de Física de Partículas, Astropartículas y Nuclear">
            <a:extLst>
              <a:ext uri="{FF2B5EF4-FFF2-40B4-BE49-F238E27FC236}">
                <a16:creationId xmlns:a16="http://schemas.microsoft.com/office/drawing/2014/main" id="{CC9A1EF5-46EB-35ED-005D-F6022BDFD1F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5794" y="0"/>
            <a:ext cx="2223124" cy="2160607"/>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n 2">
            <a:extLst>
              <a:ext uri="{FF2B5EF4-FFF2-40B4-BE49-F238E27FC236}">
                <a16:creationId xmlns:a16="http://schemas.microsoft.com/office/drawing/2014/main" id="{18847E23-5FCD-0787-6FD2-0F797BB966E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14900" y="4150584"/>
            <a:ext cx="3491355" cy="2644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CuadroTexto 1">
            <a:extLst>
              <a:ext uri="{FF2B5EF4-FFF2-40B4-BE49-F238E27FC236}">
                <a16:creationId xmlns:a16="http://schemas.microsoft.com/office/drawing/2014/main" id="{E6F4FA09-F47D-F3BD-5284-9DA7FBDFC89A}"/>
              </a:ext>
            </a:extLst>
          </p:cNvPr>
          <p:cNvSpPr txBox="1">
            <a:spLocks noChangeArrowheads="1"/>
          </p:cNvSpPr>
          <p:nvPr/>
        </p:nvSpPr>
        <p:spPr bwMode="auto">
          <a:xfrm>
            <a:off x="8890483" y="4281671"/>
            <a:ext cx="141577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0" fontAlgn="base" hangingPunct="0">
              <a:spcBef>
                <a:spcPct val="0"/>
              </a:spcBef>
              <a:spcAft>
                <a:spcPct val="0"/>
              </a:spcAft>
              <a:buNone/>
            </a:pPr>
            <a:r>
              <a:rPr lang="en-US" altLang="es-MX" sz="1800" dirty="0">
                <a:solidFill>
                  <a:schemeClr val="bg1"/>
                </a:solidFill>
              </a:rPr>
              <a:t>two particle </a:t>
            </a:r>
          </a:p>
          <a:p>
            <a:pPr eaLnBrk="0" fontAlgn="base" hangingPunct="0">
              <a:spcBef>
                <a:spcPct val="0"/>
              </a:spcBef>
              <a:spcAft>
                <a:spcPct val="0"/>
              </a:spcAft>
              <a:buNone/>
            </a:pPr>
            <a:r>
              <a:rPr lang="en-US" altLang="es-MX" sz="1800" dirty="0">
                <a:solidFill>
                  <a:schemeClr val="bg1"/>
                </a:solidFill>
              </a:rPr>
              <a:t>correlation </a:t>
            </a:r>
          </a:p>
          <a:p>
            <a:pPr eaLnBrk="0" fontAlgn="base" hangingPunct="0">
              <a:spcBef>
                <a:spcPct val="0"/>
              </a:spcBef>
              <a:spcAft>
                <a:spcPct val="0"/>
              </a:spcAft>
              <a:buNone/>
            </a:pPr>
            <a:r>
              <a:rPr lang="en-US" altLang="es-MX" sz="1800" dirty="0">
                <a:solidFill>
                  <a:schemeClr val="bg1"/>
                </a:solidFill>
              </a:rPr>
              <a:t>function</a:t>
            </a:r>
          </a:p>
        </p:txBody>
      </p:sp>
      <p:pic>
        <p:nvPicPr>
          <p:cNvPr id="5" name="Picture 4">
            <a:extLst>
              <a:ext uri="{FF2B5EF4-FFF2-40B4-BE49-F238E27FC236}">
                <a16:creationId xmlns:a16="http://schemas.microsoft.com/office/drawing/2014/main" id="{28637CD0-2D44-2EF7-95A9-AD71921C930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03801" y="4239954"/>
            <a:ext cx="2801923" cy="2618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uadroTexto 3">
            <a:extLst>
              <a:ext uri="{FF2B5EF4-FFF2-40B4-BE49-F238E27FC236}">
                <a16:creationId xmlns:a16="http://schemas.microsoft.com/office/drawing/2014/main" id="{7FD149D4-1BE8-6673-F5E0-6B531440514D}"/>
              </a:ext>
            </a:extLst>
          </p:cNvPr>
          <p:cNvSpPr txBox="1">
            <a:spLocks noChangeArrowheads="1"/>
          </p:cNvSpPr>
          <p:nvPr/>
        </p:nvSpPr>
        <p:spPr bwMode="auto">
          <a:xfrm>
            <a:off x="3876803" y="4239954"/>
            <a:ext cx="221919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0" fontAlgn="base" hangingPunct="0">
              <a:spcBef>
                <a:spcPct val="0"/>
              </a:spcBef>
              <a:spcAft>
                <a:spcPct val="0"/>
              </a:spcAft>
              <a:buNone/>
            </a:pPr>
            <a:r>
              <a:rPr lang="es-MX" altLang="es-MX" sz="1200" dirty="0"/>
              <a:t>FINAL STATE INTERACTION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17090" name="Picture 2" descr="Fig. 1">
            <a:extLst>
              <a:ext uri="{FF2B5EF4-FFF2-40B4-BE49-F238E27FC236}">
                <a16:creationId xmlns:a16="http://schemas.microsoft.com/office/drawing/2014/main" id="{C4068406-0206-D529-E061-0999F5B439B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9236"/>
          <a:stretch>
            <a:fillRect/>
          </a:stretch>
        </p:blipFill>
        <p:spPr bwMode="auto">
          <a:xfrm>
            <a:off x="1524000" y="1268414"/>
            <a:ext cx="9144000" cy="480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ángulo 1">
            <a:extLst>
              <a:ext uri="{FF2B5EF4-FFF2-40B4-BE49-F238E27FC236}">
                <a16:creationId xmlns:a16="http://schemas.microsoft.com/office/drawing/2014/main" id="{D1225BC7-D9D7-D697-DFC1-736A87D1E8FC}"/>
              </a:ext>
            </a:extLst>
          </p:cNvPr>
          <p:cNvSpPr/>
          <p:nvPr/>
        </p:nvSpPr>
        <p:spPr>
          <a:xfrm>
            <a:off x="3792539" y="781050"/>
            <a:ext cx="3455987" cy="221615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endParaRPr lang="es-MX">
              <a:solidFill>
                <a:srgbClr val="FFFFFF"/>
              </a:solidFill>
              <a:latin typeface="Arial"/>
            </a:endParaRPr>
          </a:p>
        </p:txBody>
      </p:sp>
      <p:sp>
        <p:nvSpPr>
          <p:cNvPr id="217092" name="CuadroTexto 2">
            <a:extLst>
              <a:ext uri="{FF2B5EF4-FFF2-40B4-BE49-F238E27FC236}">
                <a16:creationId xmlns:a16="http://schemas.microsoft.com/office/drawing/2014/main" id="{136094D1-98F5-9F15-6CD0-8BA981B6CAEF}"/>
              </a:ext>
            </a:extLst>
          </p:cNvPr>
          <p:cNvSpPr txBox="1">
            <a:spLocks noChangeArrowheads="1"/>
          </p:cNvSpPr>
          <p:nvPr/>
        </p:nvSpPr>
        <p:spPr bwMode="auto">
          <a:xfrm>
            <a:off x="4367213" y="2994025"/>
            <a:ext cx="2762250" cy="36830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0" fontAlgn="base" hangingPunct="0">
              <a:spcBef>
                <a:spcPct val="0"/>
              </a:spcBef>
              <a:spcAft>
                <a:spcPct val="0"/>
              </a:spcAft>
              <a:buNone/>
            </a:pPr>
            <a:r>
              <a:rPr lang="es-MX" altLang="es-MX" sz="1800">
                <a:solidFill>
                  <a:srgbClr val="0070C0"/>
                </a:solidFill>
              </a:rPr>
              <a:t>Ecuación de Schrödinger</a:t>
            </a:r>
          </a:p>
        </p:txBody>
      </p:sp>
      <p:sp>
        <p:nvSpPr>
          <p:cNvPr id="217093" name="CuadroTexto 4">
            <a:extLst>
              <a:ext uri="{FF2B5EF4-FFF2-40B4-BE49-F238E27FC236}">
                <a16:creationId xmlns:a16="http://schemas.microsoft.com/office/drawing/2014/main" id="{F30FA10F-F383-6942-6449-0B7D41D4EDE8}"/>
              </a:ext>
            </a:extLst>
          </p:cNvPr>
          <p:cNvSpPr txBox="1">
            <a:spLocks noChangeArrowheads="1"/>
          </p:cNvSpPr>
          <p:nvPr/>
        </p:nvSpPr>
        <p:spPr bwMode="auto">
          <a:xfrm>
            <a:off x="3892551" y="3679825"/>
            <a:ext cx="3711575" cy="36830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0" fontAlgn="base" hangingPunct="0">
              <a:spcBef>
                <a:spcPct val="0"/>
              </a:spcBef>
              <a:spcAft>
                <a:spcPct val="0"/>
              </a:spcAft>
              <a:buNone/>
            </a:pPr>
            <a:r>
              <a:rPr lang="es-MX" altLang="es-MX" sz="1800">
                <a:solidFill>
                  <a:srgbClr val="0070C0"/>
                </a:solidFill>
              </a:rPr>
              <a:t>función de onda de dos partículas</a:t>
            </a:r>
          </a:p>
        </p:txBody>
      </p:sp>
      <p:sp>
        <p:nvSpPr>
          <p:cNvPr id="217094" name="CuadroTexto 5">
            <a:extLst>
              <a:ext uri="{FF2B5EF4-FFF2-40B4-BE49-F238E27FC236}">
                <a16:creationId xmlns:a16="http://schemas.microsoft.com/office/drawing/2014/main" id="{2DBCB04E-67AC-D04E-9EAA-3C83293936C8}"/>
              </a:ext>
            </a:extLst>
          </p:cNvPr>
          <p:cNvSpPr txBox="1">
            <a:spLocks noChangeArrowheads="1"/>
          </p:cNvSpPr>
          <p:nvPr/>
        </p:nvSpPr>
        <p:spPr bwMode="auto">
          <a:xfrm>
            <a:off x="8112126" y="3679825"/>
            <a:ext cx="2441575" cy="36830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0" fontAlgn="base" hangingPunct="0">
              <a:spcBef>
                <a:spcPct val="0"/>
              </a:spcBef>
              <a:spcAft>
                <a:spcPct val="0"/>
              </a:spcAft>
              <a:buNone/>
            </a:pPr>
            <a:r>
              <a:rPr lang="es-MX" altLang="es-MX" sz="1800">
                <a:solidFill>
                  <a:srgbClr val="000000"/>
                </a:solidFill>
              </a:rPr>
              <a:t>función de correlación</a:t>
            </a:r>
          </a:p>
        </p:txBody>
      </p:sp>
      <p:sp>
        <p:nvSpPr>
          <p:cNvPr id="217095" name="CuadroTexto 6">
            <a:extLst>
              <a:ext uri="{FF2B5EF4-FFF2-40B4-BE49-F238E27FC236}">
                <a16:creationId xmlns:a16="http://schemas.microsoft.com/office/drawing/2014/main" id="{EFDC0044-86B8-6F1F-93DC-10C8AE919FCF}"/>
              </a:ext>
            </a:extLst>
          </p:cNvPr>
          <p:cNvSpPr txBox="1">
            <a:spLocks noChangeArrowheads="1"/>
          </p:cNvSpPr>
          <p:nvPr/>
        </p:nvSpPr>
        <p:spPr bwMode="auto">
          <a:xfrm>
            <a:off x="1631950" y="3059114"/>
            <a:ext cx="2146300" cy="369887"/>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0" fontAlgn="base" hangingPunct="0">
              <a:spcBef>
                <a:spcPct val="0"/>
              </a:spcBef>
              <a:spcAft>
                <a:spcPct val="0"/>
              </a:spcAft>
              <a:buNone/>
            </a:pPr>
            <a:r>
              <a:rPr lang="es-MX" altLang="es-MX" sz="1800" b="1">
                <a:solidFill>
                  <a:srgbClr val="FFC000"/>
                </a:solidFill>
              </a:rPr>
              <a:t>fuente de emisión</a:t>
            </a:r>
          </a:p>
        </p:txBody>
      </p:sp>
      <p:sp>
        <p:nvSpPr>
          <p:cNvPr id="4" name="Rectángulo 3">
            <a:extLst>
              <a:ext uri="{FF2B5EF4-FFF2-40B4-BE49-F238E27FC236}">
                <a16:creationId xmlns:a16="http://schemas.microsoft.com/office/drawing/2014/main" id="{62A66A09-9359-EE2E-75D5-7BCEC2B0AE97}"/>
              </a:ext>
            </a:extLst>
          </p:cNvPr>
          <p:cNvSpPr/>
          <p:nvPr/>
        </p:nvSpPr>
        <p:spPr>
          <a:xfrm>
            <a:off x="2855913" y="5013325"/>
            <a:ext cx="431800" cy="369888"/>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endParaRPr lang="es-MX">
              <a:solidFill>
                <a:srgbClr val="FFFFFF"/>
              </a:solidFill>
              <a:latin typeface="Arial"/>
            </a:endParaRPr>
          </a:p>
        </p:txBody>
      </p:sp>
      <p:sp>
        <p:nvSpPr>
          <p:cNvPr id="217097" name="CuadroTexto 8">
            <a:extLst>
              <a:ext uri="{FF2B5EF4-FFF2-40B4-BE49-F238E27FC236}">
                <a16:creationId xmlns:a16="http://schemas.microsoft.com/office/drawing/2014/main" id="{B14F1E4C-D44B-8CE6-68FC-1EC8FD01A68F}"/>
              </a:ext>
            </a:extLst>
          </p:cNvPr>
          <p:cNvSpPr txBox="1">
            <a:spLocks noChangeArrowheads="1"/>
          </p:cNvSpPr>
          <p:nvPr/>
        </p:nvSpPr>
        <p:spPr bwMode="auto">
          <a:xfrm>
            <a:off x="9625014" y="1412875"/>
            <a:ext cx="1081087" cy="338138"/>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0" fontAlgn="base" hangingPunct="0">
              <a:spcBef>
                <a:spcPct val="0"/>
              </a:spcBef>
              <a:spcAft>
                <a:spcPct val="0"/>
              </a:spcAft>
              <a:buNone/>
            </a:pPr>
            <a:r>
              <a:rPr lang="es-MX" altLang="es-MX" sz="1600">
                <a:solidFill>
                  <a:srgbClr val="000000"/>
                </a:solidFill>
              </a:rPr>
              <a:t>Repulsiva</a:t>
            </a:r>
          </a:p>
        </p:txBody>
      </p:sp>
      <p:sp>
        <p:nvSpPr>
          <p:cNvPr id="217098" name="CuadroTexto 9">
            <a:extLst>
              <a:ext uri="{FF2B5EF4-FFF2-40B4-BE49-F238E27FC236}">
                <a16:creationId xmlns:a16="http://schemas.microsoft.com/office/drawing/2014/main" id="{076FE47A-4129-B9DC-645A-32DB556226B7}"/>
              </a:ext>
            </a:extLst>
          </p:cNvPr>
          <p:cNvSpPr txBox="1">
            <a:spLocks noChangeArrowheads="1"/>
          </p:cNvSpPr>
          <p:nvPr/>
        </p:nvSpPr>
        <p:spPr bwMode="auto">
          <a:xfrm>
            <a:off x="9642476" y="1751014"/>
            <a:ext cx="982663" cy="338137"/>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0" fontAlgn="base" hangingPunct="0">
              <a:spcBef>
                <a:spcPct val="0"/>
              </a:spcBef>
              <a:spcAft>
                <a:spcPct val="0"/>
              </a:spcAft>
              <a:buNone/>
            </a:pPr>
            <a:r>
              <a:rPr lang="es-MX" altLang="es-MX" sz="1600">
                <a:solidFill>
                  <a:srgbClr val="000000"/>
                </a:solidFill>
              </a:rPr>
              <a:t>Atractiva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8114" name="Imagen 2">
            <a:extLst>
              <a:ext uri="{FF2B5EF4-FFF2-40B4-BE49-F238E27FC236}">
                <a16:creationId xmlns:a16="http://schemas.microsoft.com/office/drawing/2014/main" id="{DF1BDC90-C642-B475-E2F5-31EFAC54059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26375" t="19202" r="27162" b="14999"/>
          <a:stretch>
            <a:fillRect/>
          </a:stretch>
        </p:blipFill>
        <p:spPr bwMode="auto">
          <a:xfrm>
            <a:off x="1703389" y="19050"/>
            <a:ext cx="8561387" cy="681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9138" name="Picture 2">
            <a:extLst>
              <a:ext uri="{FF2B5EF4-FFF2-40B4-BE49-F238E27FC236}">
                <a16:creationId xmlns:a16="http://schemas.microsoft.com/office/drawing/2014/main" id="{72ADE225-14E7-7CCF-CEF3-F54E4ACE463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82056" y="157352"/>
            <a:ext cx="6480175" cy="563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9139" name="CuadroTexto 3">
            <a:extLst>
              <a:ext uri="{FF2B5EF4-FFF2-40B4-BE49-F238E27FC236}">
                <a16:creationId xmlns:a16="http://schemas.microsoft.com/office/drawing/2014/main" id="{5D182E8F-1F09-BD10-AE6E-EF3D33C7ADBB}"/>
              </a:ext>
            </a:extLst>
          </p:cNvPr>
          <p:cNvSpPr txBox="1">
            <a:spLocks noChangeArrowheads="1"/>
          </p:cNvSpPr>
          <p:nvPr/>
        </p:nvSpPr>
        <p:spPr bwMode="auto">
          <a:xfrm>
            <a:off x="591453" y="6022330"/>
            <a:ext cx="1007654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0" fontAlgn="base" hangingPunct="0">
              <a:spcBef>
                <a:spcPct val="0"/>
              </a:spcBef>
              <a:spcAft>
                <a:spcPct val="0"/>
              </a:spcAft>
              <a:buNone/>
            </a:pPr>
            <a:r>
              <a:rPr lang="es-MX" altLang="es-MX" sz="2400" dirty="0">
                <a:solidFill>
                  <a:srgbClr val="FFFFFF"/>
                </a:solidFill>
                <a:latin typeface="ff-meta-serif-web-pro"/>
              </a:rPr>
              <a:t> </a:t>
            </a:r>
            <a:r>
              <a:rPr lang="es-MX" altLang="es-MX" sz="2400" b="1" dirty="0">
                <a:solidFill>
                  <a:srgbClr val="FFFFFF"/>
                </a:solidFill>
                <a:latin typeface="ff-meta-serif-web-pro"/>
              </a:rPr>
              <a:t>p-Ξ</a:t>
            </a:r>
            <a:r>
              <a:rPr lang="es-MX" altLang="es-MX" sz="2400" b="1" baseline="30000" dirty="0">
                <a:solidFill>
                  <a:srgbClr val="FFFFFF"/>
                </a:solidFill>
                <a:latin typeface="ff-meta-serif-web-pro"/>
              </a:rPr>
              <a:t>–</a:t>
            </a:r>
            <a:r>
              <a:rPr lang="es-MX" altLang="es-MX" sz="2400" b="1" dirty="0">
                <a:solidFill>
                  <a:srgbClr val="FFFFFF"/>
                </a:solidFill>
                <a:latin typeface="ff-meta-serif-web-pro"/>
              </a:rPr>
              <a:t> </a:t>
            </a:r>
            <a:r>
              <a:rPr lang="es-MX" altLang="es-MX" sz="2400" b="1" dirty="0" err="1">
                <a:solidFill>
                  <a:srgbClr val="FFFFFF"/>
                </a:solidFill>
                <a:latin typeface="ff-meta-serif-web-pro"/>
              </a:rPr>
              <a:t>correlation</a:t>
            </a:r>
            <a:r>
              <a:rPr lang="es-MX" altLang="es-MX" sz="2400" b="1" dirty="0">
                <a:solidFill>
                  <a:srgbClr val="FFFFFF"/>
                </a:solidFill>
                <a:latin typeface="ff-meta-serif-web-pro"/>
              </a:rPr>
              <a:t> as a  </a:t>
            </a:r>
            <a:r>
              <a:rPr lang="es-MX" altLang="es-MX" sz="2400" b="1" dirty="0" err="1">
                <a:solidFill>
                  <a:srgbClr val="FFFFFF"/>
                </a:solidFill>
                <a:latin typeface="ff-meta-serif-web-pro"/>
              </a:rPr>
              <a:t>function</a:t>
            </a:r>
            <a:r>
              <a:rPr lang="es-MX" altLang="es-MX" sz="2400" b="1" dirty="0">
                <a:solidFill>
                  <a:srgbClr val="FFFFFF"/>
                </a:solidFill>
                <a:latin typeface="ff-meta-serif-web-pro"/>
              </a:rPr>
              <a:t> </a:t>
            </a:r>
            <a:r>
              <a:rPr lang="es-MX" altLang="es-MX" sz="2400" b="1" dirty="0" err="1">
                <a:solidFill>
                  <a:srgbClr val="FFFFFF"/>
                </a:solidFill>
                <a:latin typeface="ff-meta-serif-web-pro"/>
              </a:rPr>
              <a:t>of</a:t>
            </a:r>
            <a:r>
              <a:rPr lang="es-MX" altLang="es-MX" sz="2400" b="1" dirty="0">
                <a:solidFill>
                  <a:srgbClr val="FFFFFF"/>
                </a:solidFill>
                <a:latin typeface="ff-meta-serif-web-pro"/>
              </a:rPr>
              <a:t>  relative </a:t>
            </a:r>
            <a:r>
              <a:rPr lang="es-MX" altLang="es-MX" sz="2400" b="1" dirty="0" err="1">
                <a:solidFill>
                  <a:srgbClr val="FFFFFF"/>
                </a:solidFill>
                <a:latin typeface="ff-meta-serif-web-pro"/>
              </a:rPr>
              <a:t>momenta</a:t>
            </a:r>
            <a:r>
              <a:rPr lang="es-MX" altLang="es-MX" sz="2400" b="1" dirty="0">
                <a:solidFill>
                  <a:srgbClr val="FFFFFF"/>
                </a:solidFill>
                <a:latin typeface="ff-meta-serif-web-pro"/>
              </a:rPr>
              <a:t>  </a:t>
            </a:r>
            <a:r>
              <a:rPr lang="es-MX" altLang="es-MX" sz="2400" b="1" dirty="0" err="1">
                <a:solidFill>
                  <a:srgbClr val="FFFFFF"/>
                </a:solidFill>
                <a:latin typeface="ff-meta-serif-web-pro"/>
              </a:rPr>
              <a:t>between</a:t>
            </a:r>
            <a:r>
              <a:rPr lang="es-MX" altLang="es-MX" sz="2400" b="1" dirty="0">
                <a:solidFill>
                  <a:srgbClr val="FFFFFF"/>
                </a:solidFill>
                <a:latin typeface="ff-meta-serif-web-pro"/>
              </a:rPr>
              <a:t> </a:t>
            </a:r>
            <a:r>
              <a:rPr lang="es-MX" altLang="es-MX" sz="2400" b="1" dirty="0" err="1">
                <a:solidFill>
                  <a:srgbClr val="FFFFFF"/>
                </a:solidFill>
                <a:latin typeface="ff-meta-serif-web-pro"/>
              </a:rPr>
              <a:t>proton</a:t>
            </a:r>
            <a:r>
              <a:rPr lang="es-MX" altLang="es-MX" sz="2400" b="1" dirty="0">
                <a:solidFill>
                  <a:srgbClr val="FFFFFF"/>
                </a:solidFill>
                <a:latin typeface="ff-meta-serif-web-pro"/>
              </a:rPr>
              <a:t> and  Ξ</a:t>
            </a:r>
            <a:r>
              <a:rPr lang="es-MX" altLang="es-MX" sz="2400" b="1" baseline="30000" dirty="0">
                <a:solidFill>
                  <a:srgbClr val="FFFFFF"/>
                </a:solidFill>
                <a:latin typeface="ff-meta-serif-web-pro"/>
              </a:rPr>
              <a:t>–</a:t>
            </a:r>
            <a:r>
              <a:rPr lang="es-MX" altLang="es-MX" sz="2400" b="1" dirty="0">
                <a:solidFill>
                  <a:srgbClr val="FFFFFF"/>
                </a:solidFill>
                <a:latin typeface="ff-meta-serif-web-pro"/>
              </a:rPr>
              <a:t> </a:t>
            </a:r>
          </a:p>
        </p:txBody>
      </p:sp>
      <p:sp>
        <p:nvSpPr>
          <p:cNvPr id="219140" name="CuadroTexto 7">
            <a:extLst>
              <a:ext uri="{FF2B5EF4-FFF2-40B4-BE49-F238E27FC236}">
                <a16:creationId xmlns:a16="http://schemas.microsoft.com/office/drawing/2014/main" id="{4ED18A92-FD09-B2FC-C465-80DB8EA2F3F1}"/>
              </a:ext>
            </a:extLst>
          </p:cNvPr>
          <p:cNvSpPr txBox="1">
            <a:spLocks noChangeArrowheads="1"/>
          </p:cNvSpPr>
          <p:nvPr/>
        </p:nvSpPr>
        <p:spPr bwMode="auto">
          <a:xfrm>
            <a:off x="6817453" y="1128564"/>
            <a:ext cx="45720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0" fontAlgn="base" hangingPunct="0">
              <a:spcBef>
                <a:spcPct val="0"/>
              </a:spcBef>
              <a:spcAft>
                <a:spcPct val="0"/>
              </a:spcAft>
              <a:buNone/>
            </a:pPr>
            <a:r>
              <a:rPr lang="en-US" altLang="es-MX" sz="1800" b="1" dirty="0">
                <a:solidFill>
                  <a:srgbClr val="FF0000"/>
                </a:solidFill>
                <a:latin typeface="ff-meta-serif-web-pro"/>
              </a:rPr>
              <a:t>Studying neutron stars in the laboratory</a:t>
            </a:r>
          </a:p>
          <a:p>
            <a:pPr eaLnBrk="0" fontAlgn="base" hangingPunct="0">
              <a:spcBef>
                <a:spcPct val="0"/>
              </a:spcBef>
              <a:spcAft>
                <a:spcPct val="0"/>
              </a:spcAft>
              <a:buNone/>
            </a:pPr>
            <a:r>
              <a:rPr lang="en-US" altLang="es-MX" sz="1800" dirty="0">
                <a:solidFill>
                  <a:srgbClr val="FF0000"/>
                </a:solidFill>
                <a:latin typeface="ff-meta-serif-web-pro"/>
              </a:rPr>
              <a:t>10 July 2019</a:t>
            </a:r>
          </a:p>
          <a:p>
            <a:pPr eaLnBrk="0" fontAlgn="base" hangingPunct="0">
              <a:spcBef>
                <a:spcPct val="0"/>
              </a:spcBef>
              <a:spcAft>
                <a:spcPct val="0"/>
              </a:spcAft>
              <a:buNone/>
            </a:pPr>
            <a:r>
              <a:rPr lang="en-US" altLang="es-MX" sz="1800" b="1" dirty="0">
                <a:solidFill>
                  <a:srgbClr val="FF0000"/>
                </a:solidFill>
              </a:rPr>
              <a:t>A report from the ALICE experiment</a:t>
            </a:r>
          </a:p>
          <a:p>
            <a:pPr eaLnBrk="0" fontAlgn="base" hangingPunct="0">
              <a:spcBef>
                <a:spcPct val="0"/>
              </a:spcBef>
              <a:spcAft>
                <a:spcPct val="0"/>
              </a:spcAft>
              <a:buNone/>
            </a:pPr>
            <a:r>
              <a:rPr lang="en-US" altLang="es-MX" sz="1800" b="1" dirty="0">
                <a:solidFill>
                  <a:srgbClr val="FF0000"/>
                </a:solidFill>
              </a:rPr>
              <a:t>CERN Courier</a:t>
            </a:r>
            <a:endParaRPr lang="en-US" altLang="es-MX" sz="1800" dirty="0">
              <a:solidFill>
                <a:srgbClr val="FF0000"/>
              </a:solidFill>
            </a:endParaRPr>
          </a:p>
        </p:txBody>
      </p:sp>
      <p:sp>
        <p:nvSpPr>
          <p:cNvPr id="219141" name="CuadroTexto 9">
            <a:extLst>
              <a:ext uri="{FF2B5EF4-FFF2-40B4-BE49-F238E27FC236}">
                <a16:creationId xmlns:a16="http://schemas.microsoft.com/office/drawing/2014/main" id="{F4D74352-4789-AC5B-4829-093033E1D6E9}"/>
              </a:ext>
            </a:extLst>
          </p:cNvPr>
          <p:cNvSpPr txBox="1">
            <a:spLocks noChangeArrowheads="1"/>
          </p:cNvSpPr>
          <p:nvPr/>
        </p:nvSpPr>
        <p:spPr bwMode="auto">
          <a:xfrm>
            <a:off x="8943742" y="2112169"/>
            <a:ext cx="306863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0" fontAlgn="base" hangingPunct="0">
              <a:spcBef>
                <a:spcPct val="0"/>
              </a:spcBef>
              <a:spcAft>
                <a:spcPct val="0"/>
              </a:spcAft>
              <a:buNone/>
            </a:pPr>
            <a:r>
              <a:rPr lang="es-MX" altLang="es-MX" sz="1800" dirty="0">
                <a:solidFill>
                  <a:srgbClr val="FFFFFF"/>
                </a:solidFill>
                <a:latin typeface="ff-meta-serif-web-pro"/>
              </a:rPr>
              <a:t>ALICE </a:t>
            </a:r>
            <a:r>
              <a:rPr lang="es-MX" altLang="es-MX" sz="1800" dirty="0" err="1">
                <a:solidFill>
                  <a:srgbClr val="FFFFFF"/>
                </a:solidFill>
                <a:latin typeface="ff-meta-serif-web-pro"/>
              </a:rPr>
              <a:t>Collaboration</a:t>
            </a:r>
            <a:r>
              <a:rPr lang="es-MX" altLang="es-MX" sz="1800" dirty="0">
                <a:solidFill>
                  <a:srgbClr val="FFFFFF"/>
                </a:solidFill>
                <a:latin typeface="ff-meta-serif-web-pro"/>
              </a:rPr>
              <a:t> 2019 </a:t>
            </a:r>
          </a:p>
          <a:p>
            <a:pPr eaLnBrk="0" fontAlgn="base" hangingPunct="0">
              <a:spcBef>
                <a:spcPct val="0"/>
              </a:spcBef>
              <a:spcAft>
                <a:spcPct val="0"/>
              </a:spcAft>
              <a:buNone/>
            </a:pPr>
            <a:r>
              <a:rPr lang="es-MX" altLang="es-MX" sz="1800" dirty="0">
                <a:solidFill>
                  <a:srgbClr val="FFFFFF"/>
                </a:solidFill>
                <a:latin typeface="ff-meta-serif-web-pro"/>
              </a:rPr>
              <a:t>arXiv:1904.12198.</a:t>
            </a:r>
            <a:endParaRPr lang="es-MX" altLang="es-MX" sz="1800" dirty="0">
              <a:solidFill>
                <a:srgbClr val="FFFFFF"/>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0162" name="Imagen 2">
            <a:extLst>
              <a:ext uri="{FF2B5EF4-FFF2-40B4-BE49-F238E27FC236}">
                <a16:creationId xmlns:a16="http://schemas.microsoft.com/office/drawing/2014/main" id="{D8835933-E8EB-5EAC-5B13-6D211F0FDDD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27164" t="31799" r="29526" b="17799"/>
          <a:stretch>
            <a:fillRect/>
          </a:stretch>
        </p:blipFill>
        <p:spPr bwMode="auto">
          <a:xfrm>
            <a:off x="2430464" y="214313"/>
            <a:ext cx="7331075" cy="4799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0163" name="CuadroTexto 4">
            <a:extLst>
              <a:ext uri="{FF2B5EF4-FFF2-40B4-BE49-F238E27FC236}">
                <a16:creationId xmlns:a16="http://schemas.microsoft.com/office/drawing/2014/main" id="{2BEC4121-9F60-7BBD-5D04-224F5204E609}"/>
              </a:ext>
            </a:extLst>
          </p:cNvPr>
          <p:cNvSpPr txBox="1">
            <a:spLocks noChangeArrowheads="1"/>
          </p:cNvSpPr>
          <p:nvPr/>
        </p:nvSpPr>
        <p:spPr bwMode="auto">
          <a:xfrm>
            <a:off x="2386013" y="5229226"/>
            <a:ext cx="7345362"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0" fontAlgn="base" hangingPunct="0">
              <a:spcBef>
                <a:spcPct val="0"/>
              </a:spcBef>
              <a:spcAft>
                <a:spcPct val="0"/>
              </a:spcAft>
              <a:buNone/>
            </a:pPr>
            <a:r>
              <a:rPr lang="en-US" altLang="es-MX" sz="1800" dirty="0">
                <a:solidFill>
                  <a:srgbClr val="FFFFFF"/>
                </a:solidFill>
              </a:rPr>
              <a:t>        </a:t>
            </a:r>
            <a:r>
              <a:rPr lang="es-MX" altLang="es-MX" sz="2400" dirty="0" err="1">
                <a:solidFill>
                  <a:srgbClr val="FFFFFF"/>
                </a:solidFill>
              </a:rPr>
              <a:t>Potential</a:t>
            </a:r>
            <a:r>
              <a:rPr lang="es-MX" altLang="es-MX" sz="2400" dirty="0">
                <a:solidFill>
                  <a:srgbClr val="FFFFFF"/>
                </a:solidFill>
              </a:rPr>
              <a:t>      p–Ξ     and    p–Ω  </a:t>
            </a:r>
          </a:p>
          <a:p>
            <a:pPr algn="ctr" eaLnBrk="0" fontAlgn="base" hangingPunct="0">
              <a:spcBef>
                <a:spcPct val="0"/>
              </a:spcBef>
              <a:spcAft>
                <a:spcPct val="0"/>
              </a:spcAft>
              <a:buNone/>
            </a:pPr>
            <a:r>
              <a:rPr lang="es-MX" altLang="es-MX" sz="2400" dirty="0">
                <a:solidFill>
                  <a:srgbClr val="FFFFFF"/>
                </a:solidFill>
              </a:rPr>
              <a:t>      HAL QCD </a:t>
            </a:r>
            <a:r>
              <a:rPr lang="es-MX" altLang="es-MX" sz="2400" dirty="0" err="1">
                <a:solidFill>
                  <a:srgbClr val="FFFFFF"/>
                </a:solidFill>
              </a:rPr>
              <a:t>collaboration</a:t>
            </a:r>
            <a:endParaRPr lang="es-MX" altLang="es-MX" sz="2400" dirty="0">
              <a:solidFill>
                <a:srgbClr val="FFFFFF"/>
              </a:solidFill>
            </a:endParaRPr>
          </a:p>
        </p:txBody>
      </p:sp>
      <p:sp>
        <p:nvSpPr>
          <p:cNvPr id="220164" name="CuadroTexto 4">
            <a:extLst>
              <a:ext uri="{FF2B5EF4-FFF2-40B4-BE49-F238E27FC236}">
                <a16:creationId xmlns:a16="http://schemas.microsoft.com/office/drawing/2014/main" id="{02921711-1843-9A46-40C4-051634226B1D}"/>
              </a:ext>
            </a:extLst>
          </p:cNvPr>
          <p:cNvSpPr txBox="1">
            <a:spLocks noChangeArrowheads="1"/>
          </p:cNvSpPr>
          <p:nvPr/>
        </p:nvSpPr>
        <p:spPr bwMode="auto">
          <a:xfrm>
            <a:off x="2451101" y="6221413"/>
            <a:ext cx="77057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0" fontAlgn="base" hangingPunct="0">
              <a:spcBef>
                <a:spcPct val="0"/>
              </a:spcBef>
              <a:spcAft>
                <a:spcPct val="0"/>
              </a:spcAft>
              <a:buNone/>
            </a:pPr>
            <a:r>
              <a:rPr lang="en-US" altLang="es-MX" sz="1800">
                <a:solidFill>
                  <a:srgbClr val="FFFFFF"/>
                </a:solidFill>
              </a:rPr>
              <a:t>HAL (</a:t>
            </a:r>
            <a:r>
              <a:rPr lang="en-US" altLang="es-MX" sz="1800" b="1">
                <a:solidFill>
                  <a:srgbClr val="FFFF00"/>
                </a:solidFill>
              </a:rPr>
              <a:t>H</a:t>
            </a:r>
            <a:r>
              <a:rPr lang="en-US" altLang="es-MX" sz="1800">
                <a:solidFill>
                  <a:srgbClr val="FFFFFF"/>
                </a:solidFill>
              </a:rPr>
              <a:t>adrons to </a:t>
            </a:r>
            <a:r>
              <a:rPr lang="en-US" altLang="es-MX" sz="1800" b="1">
                <a:solidFill>
                  <a:srgbClr val="FFFF00"/>
                </a:solidFill>
              </a:rPr>
              <a:t>A</a:t>
            </a:r>
            <a:r>
              <a:rPr lang="en-US" altLang="es-MX" sz="1800">
                <a:solidFill>
                  <a:srgbClr val="FFFFFF"/>
                </a:solidFill>
              </a:rPr>
              <a:t>tomic nuclei from </a:t>
            </a:r>
            <a:r>
              <a:rPr lang="en-US" altLang="es-MX" sz="1800" b="1">
                <a:solidFill>
                  <a:srgbClr val="FFFF00"/>
                </a:solidFill>
              </a:rPr>
              <a:t>L</a:t>
            </a:r>
            <a:r>
              <a:rPr lang="en-US" altLang="es-MX" sz="1800">
                <a:solidFill>
                  <a:srgbClr val="FFFFFF"/>
                </a:solidFill>
              </a:rPr>
              <a:t>attice) QCD Collaboration</a:t>
            </a:r>
            <a:endParaRPr lang="es-MX" altLang="es-MX" sz="1800">
              <a:solidFill>
                <a:srgbClr val="FFFFFF"/>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8FC11CA4-2269-E5F3-B79C-DC6EFEC2EE76}"/>
              </a:ext>
            </a:extLst>
          </p:cNvPr>
          <p:cNvSpPr txBox="1"/>
          <p:nvPr/>
        </p:nvSpPr>
        <p:spPr>
          <a:xfrm>
            <a:off x="199575" y="127254"/>
            <a:ext cx="2485168" cy="76944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schemeClr val="accent3">
                    <a:lumMod val="60000"/>
                    <a:lumOff val="40000"/>
                  </a:schemeClr>
                </a:solidFill>
                <a:effectLst/>
                <a:uLnTx/>
                <a:uFillTx/>
                <a:latin typeface="Calibri" panose="020F0502020204030204"/>
                <a:ea typeface="+mn-ea"/>
                <a:cs typeface="+mn-cs"/>
              </a:rPr>
              <a:t>Overview</a:t>
            </a:r>
            <a:r>
              <a:rPr kumimoji="0" lang="es-MX" sz="4400" b="0" i="0" u="none" strike="noStrike" kern="1200" cap="none" spc="0" normalizeH="0" baseline="0" noProof="0" dirty="0">
                <a:ln>
                  <a:noFill/>
                </a:ln>
                <a:solidFill>
                  <a:schemeClr val="accent3">
                    <a:lumMod val="60000"/>
                    <a:lumOff val="40000"/>
                  </a:schemeClr>
                </a:solidFill>
                <a:effectLst/>
                <a:uLnTx/>
                <a:uFillTx/>
                <a:latin typeface="Calibri" panose="020F0502020204030204"/>
                <a:ea typeface="+mn-ea"/>
                <a:cs typeface="+mn-cs"/>
              </a:rPr>
              <a:t> </a:t>
            </a:r>
          </a:p>
        </p:txBody>
      </p:sp>
      <p:sp>
        <p:nvSpPr>
          <p:cNvPr id="4" name="CuadroTexto 3">
            <a:extLst>
              <a:ext uri="{FF2B5EF4-FFF2-40B4-BE49-F238E27FC236}">
                <a16:creationId xmlns:a16="http://schemas.microsoft.com/office/drawing/2014/main" id="{D7C2CD4B-2ED9-6909-483F-705F6A57A46D}"/>
              </a:ext>
            </a:extLst>
          </p:cNvPr>
          <p:cNvSpPr txBox="1"/>
          <p:nvPr/>
        </p:nvSpPr>
        <p:spPr>
          <a:xfrm>
            <a:off x="738231" y="1947373"/>
            <a:ext cx="5622052"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400" b="0" i="0" u="none" strike="noStrike" kern="1200" cap="none" spc="0" normalizeH="0" baseline="0" noProof="0" dirty="0">
                <a:ln>
                  <a:noFill/>
                </a:ln>
                <a:solidFill>
                  <a:prstClr val="black"/>
                </a:solidFill>
                <a:effectLst/>
                <a:uLnTx/>
                <a:uFillTx/>
                <a:latin typeface="Abadi" panose="020B0604020104020204" pitchFamily="34" charset="0"/>
                <a:ea typeface="+mn-ea"/>
                <a:cs typeface="+mn-cs"/>
              </a:rPr>
              <a:t>B.  </a:t>
            </a:r>
            <a:r>
              <a:rPr kumimoji="0" lang="en-US" sz="2400" b="0" i="0" u="none" strike="noStrike" kern="1200" cap="none" spc="0" normalizeH="0" baseline="0" noProof="0" dirty="0">
                <a:ln>
                  <a:noFill/>
                </a:ln>
                <a:solidFill>
                  <a:prstClr val="black"/>
                </a:solidFill>
                <a:effectLst/>
                <a:uLnTx/>
                <a:uFillTx/>
                <a:latin typeface="Abadi" panose="020B0604020104020204" pitchFamily="34" charset="0"/>
                <a:ea typeface="+mn-ea"/>
                <a:cs typeface="+mn-cs"/>
              </a:rPr>
              <a:t>Quick overview of the MIT bag Model </a:t>
            </a:r>
          </a:p>
        </p:txBody>
      </p:sp>
      <p:sp>
        <p:nvSpPr>
          <p:cNvPr id="2" name="CuadroTexto 1">
            <a:extLst>
              <a:ext uri="{FF2B5EF4-FFF2-40B4-BE49-F238E27FC236}">
                <a16:creationId xmlns:a16="http://schemas.microsoft.com/office/drawing/2014/main" id="{AF1D5469-4870-124D-7993-5D32B6BCA509}"/>
              </a:ext>
            </a:extLst>
          </p:cNvPr>
          <p:cNvSpPr txBox="1"/>
          <p:nvPr/>
        </p:nvSpPr>
        <p:spPr>
          <a:xfrm>
            <a:off x="738231" y="1367992"/>
            <a:ext cx="4455066" cy="461665"/>
          </a:xfrm>
          <a:prstGeom prst="rect">
            <a:avLst/>
          </a:prstGeom>
          <a:noFill/>
        </p:spPr>
        <p:txBody>
          <a:bodyPr wrap="none" rtlCol="0">
            <a:spAutoFit/>
          </a:bodyPr>
          <a:lstStyle/>
          <a:p>
            <a:pPr marL="342900" marR="0" lvl="0" indent="-342900" algn="l" defTabSz="914400" rtl="0" eaLnBrk="1" fontAlgn="auto" latinLnBrk="0" hangingPunct="1">
              <a:lnSpc>
                <a:spcPct val="100000"/>
              </a:lnSpc>
              <a:spcBef>
                <a:spcPts val="0"/>
              </a:spcBef>
              <a:spcAft>
                <a:spcPts val="0"/>
              </a:spcAft>
              <a:buClrTx/>
              <a:buSzTx/>
              <a:buFont typeface="+mj-lt"/>
              <a:buAutoNum type="alphaUcPeriod"/>
              <a:tabLst/>
              <a:defRPr/>
            </a:pPr>
            <a:r>
              <a:rPr kumimoji="0" lang="es-MX" sz="2400" b="0" i="0" u="none" strike="noStrike" kern="1200" cap="none" spc="0" normalizeH="0" baseline="0" noProof="0" dirty="0">
                <a:ln>
                  <a:noFill/>
                </a:ln>
                <a:solidFill>
                  <a:schemeClr val="accent3">
                    <a:lumMod val="60000"/>
                    <a:lumOff val="40000"/>
                  </a:schemeClr>
                </a:solidFill>
                <a:effectLst/>
                <a:uLnTx/>
                <a:uFillTx/>
                <a:latin typeface="Abadi" panose="020B0604020104020204" pitchFamily="34" charset="0"/>
                <a:ea typeface="+mn-ea"/>
                <a:cs typeface="+mn-cs"/>
              </a:rPr>
              <a:t> </a:t>
            </a:r>
            <a:r>
              <a:rPr kumimoji="0" lang="en-US" sz="2400" b="0" i="0" u="none" strike="noStrike" kern="1200" cap="none" spc="0" normalizeH="0" baseline="0" noProof="0" dirty="0">
                <a:ln>
                  <a:noFill/>
                </a:ln>
                <a:solidFill>
                  <a:schemeClr val="accent3">
                    <a:lumMod val="60000"/>
                    <a:lumOff val="40000"/>
                  </a:schemeClr>
                </a:solidFill>
                <a:effectLst/>
                <a:uLnTx/>
                <a:uFillTx/>
                <a:latin typeface="Abadi" panose="020B0604020104020204" pitchFamily="34" charset="0"/>
                <a:ea typeface="+mn-ea"/>
                <a:cs typeface="+mn-cs"/>
              </a:rPr>
              <a:t>Introduction and motivation  </a:t>
            </a:r>
          </a:p>
        </p:txBody>
      </p:sp>
    </p:spTree>
    <p:extLst>
      <p:ext uri="{BB962C8B-B14F-4D97-AF65-F5344CB8AC3E}">
        <p14:creationId xmlns:p14="http://schemas.microsoft.com/office/powerpoint/2010/main" val="19037037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210" name="Picture 2" descr="thinmodel">
            <a:extLst>
              <a:ext uri="{FF2B5EF4-FFF2-40B4-BE49-F238E27FC236}">
                <a16:creationId xmlns:a16="http://schemas.microsoft.com/office/drawing/2014/main" id="{77A8F9B4-1AA0-4090-A3FC-0D93FD02447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23084" y="1672739"/>
            <a:ext cx="3087106" cy="4625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4211" name="Text Box 3">
            <a:extLst>
              <a:ext uri="{FF2B5EF4-FFF2-40B4-BE49-F238E27FC236}">
                <a16:creationId xmlns:a16="http://schemas.microsoft.com/office/drawing/2014/main" id="{D0741523-628F-0872-1096-340D52DB6BB7}"/>
              </a:ext>
            </a:extLst>
          </p:cNvPr>
          <p:cNvSpPr txBox="1">
            <a:spLocks noChangeArrowheads="1"/>
          </p:cNvSpPr>
          <p:nvPr/>
        </p:nvSpPr>
        <p:spPr bwMode="auto">
          <a:xfrm>
            <a:off x="2392703" y="1219555"/>
            <a:ext cx="2747868"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2000" dirty="0" err="1">
                <a:solidFill>
                  <a:srgbClr val="000000"/>
                </a:solidFill>
              </a:rPr>
              <a:t>What´s</a:t>
            </a:r>
            <a:r>
              <a:rPr lang="es-ES_tradnl" altLang="es-MX" sz="2000" dirty="0">
                <a:solidFill>
                  <a:srgbClr val="000000"/>
                </a:solidFill>
              </a:rPr>
              <a:t> in </a:t>
            </a:r>
            <a:r>
              <a:rPr lang="es-ES_tradnl" altLang="es-MX" sz="2000" dirty="0" err="1">
                <a:solidFill>
                  <a:srgbClr val="000000"/>
                </a:solidFill>
              </a:rPr>
              <a:t>model´s</a:t>
            </a:r>
            <a:r>
              <a:rPr lang="es-ES_tradnl" altLang="es-MX" sz="2000" dirty="0">
                <a:solidFill>
                  <a:srgbClr val="000000"/>
                </a:solidFill>
              </a:rPr>
              <a:t> bag</a:t>
            </a:r>
            <a:endParaRPr lang="es-MX" altLang="es-MX" sz="2000" dirty="0">
              <a:solidFill>
                <a:srgbClr val="000000"/>
              </a:solidFill>
            </a:endParaRPr>
          </a:p>
        </p:txBody>
      </p:sp>
      <p:pic>
        <p:nvPicPr>
          <p:cNvPr id="94212" name="Picture 4" descr="bag1">
            <a:extLst>
              <a:ext uri="{FF2B5EF4-FFF2-40B4-BE49-F238E27FC236}">
                <a16:creationId xmlns:a16="http://schemas.microsoft.com/office/drawing/2014/main" id="{3168D3FA-D0D1-FA65-32C5-5EEC8128452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60769" y="2223082"/>
            <a:ext cx="914400"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4213" name="Text Box 5">
            <a:extLst>
              <a:ext uri="{FF2B5EF4-FFF2-40B4-BE49-F238E27FC236}">
                <a16:creationId xmlns:a16="http://schemas.microsoft.com/office/drawing/2014/main" id="{322DA9D6-8959-43C0-595A-83B6C597E18F}"/>
              </a:ext>
            </a:extLst>
          </p:cNvPr>
          <p:cNvSpPr txBox="1">
            <a:spLocks noChangeArrowheads="1"/>
          </p:cNvSpPr>
          <p:nvPr/>
        </p:nvSpPr>
        <p:spPr bwMode="auto">
          <a:xfrm>
            <a:off x="7374783" y="1215901"/>
            <a:ext cx="296106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2000" dirty="0" err="1">
                <a:solidFill>
                  <a:srgbClr val="000000"/>
                </a:solidFill>
              </a:rPr>
              <a:t>What´s</a:t>
            </a:r>
            <a:r>
              <a:rPr lang="es-ES_tradnl" altLang="es-MX" sz="2000" dirty="0">
                <a:solidFill>
                  <a:srgbClr val="000000"/>
                </a:solidFill>
              </a:rPr>
              <a:t> in a </a:t>
            </a:r>
            <a:r>
              <a:rPr lang="es-ES_tradnl" altLang="es-MX" sz="2000" dirty="0" err="1">
                <a:solidFill>
                  <a:srgbClr val="000000"/>
                </a:solidFill>
              </a:rPr>
              <a:t>bag´s</a:t>
            </a:r>
            <a:r>
              <a:rPr lang="es-ES_tradnl" altLang="es-MX" sz="2000" dirty="0">
                <a:solidFill>
                  <a:srgbClr val="000000"/>
                </a:solidFill>
              </a:rPr>
              <a:t> </a:t>
            </a:r>
            <a:r>
              <a:rPr lang="es-ES_tradnl" altLang="es-MX" sz="2000" dirty="0" err="1">
                <a:solidFill>
                  <a:srgbClr val="000000"/>
                </a:solidFill>
              </a:rPr>
              <a:t>model</a:t>
            </a:r>
            <a:endParaRPr lang="es-MX" altLang="es-MX" sz="2000" dirty="0">
              <a:solidFill>
                <a:srgbClr val="000000"/>
              </a:solidFill>
            </a:endParaRPr>
          </a:p>
        </p:txBody>
      </p:sp>
      <p:pic>
        <p:nvPicPr>
          <p:cNvPr id="94214" name="Picture 6" descr="bag2">
            <a:extLst>
              <a:ext uri="{FF2B5EF4-FFF2-40B4-BE49-F238E27FC236}">
                <a16:creationId xmlns:a16="http://schemas.microsoft.com/office/drawing/2014/main" id="{473CC054-954B-8236-94CC-D2C484B3D4B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59750" y="3313692"/>
            <a:ext cx="1638300" cy="74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4215" name="Picture 7" descr="bag3">
            <a:extLst>
              <a:ext uri="{FF2B5EF4-FFF2-40B4-BE49-F238E27FC236}">
                <a16:creationId xmlns:a16="http://schemas.microsoft.com/office/drawing/2014/main" id="{21628C9C-53FB-7F3B-917E-84C91568974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928119" y="4332495"/>
            <a:ext cx="2019300" cy="191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4216" name="Oval 8">
            <a:extLst>
              <a:ext uri="{FF2B5EF4-FFF2-40B4-BE49-F238E27FC236}">
                <a16:creationId xmlns:a16="http://schemas.microsoft.com/office/drawing/2014/main" id="{53A31A27-6B07-82E3-28E7-63B22A2348CE}"/>
              </a:ext>
            </a:extLst>
          </p:cNvPr>
          <p:cNvSpPr>
            <a:spLocks noChangeArrowheads="1"/>
          </p:cNvSpPr>
          <p:nvPr/>
        </p:nvSpPr>
        <p:spPr bwMode="auto">
          <a:xfrm>
            <a:off x="2974474" y="4177199"/>
            <a:ext cx="792163" cy="1008062"/>
          </a:xfrm>
          <a:prstGeom prst="ellipse">
            <a:avLst/>
          </a:prstGeom>
          <a:noFill/>
          <a:ln w="5715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fontAlgn="base">
              <a:spcBef>
                <a:spcPct val="0"/>
              </a:spcBef>
              <a:spcAft>
                <a:spcPct val="0"/>
              </a:spcAft>
              <a:buNone/>
            </a:pPr>
            <a:endParaRPr lang="es-MX" altLang="es-MX" sz="1800">
              <a:solidFill>
                <a:srgbClr val="FFFFFF"/>
              </a:solidFill>
            </a:endParaRPr>
          </a:p>
        </p:txBody>
      </p:sp>
      <p:sp>
        <p:nvSpPr>
          <p:cNvPr id="94217" name="Oval 9">
            <a:extLst>
              <a:ext uri="{FF2B5EF4-FFF2-40B4-BE49-F238E27FC236}">
                <a16:creationId xmlns:a16="http://schemas.microsoft.com/office/drawing/2014/main" id="{6279C7A2-B988-F3B7-C7ED-7F87BFB03BE9}"/>
              </a:ext>
            </a:extLst>
          </p:cNvPr>
          <p:cNvSpPr>
            <a:spLocks noChangeArrowheads="1"/>
          </p:cNvSpPr>
          <p:nvPr/>
        </p:nvSpPr>
        <p:spPr bwMode="auto">
          <a:xfrm>
            <a:off x="8436781" y="2083280"/>
            <a:ext cx="1001975" cy="1008062"/>
          </a:xfrm>
          <a:prstGeom prst="ellipse">
            <a:avLst/>
          </a:prstGeom>
          <a:noFill/>
          <a:ln w="5715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fontAlgn="base">
              <a:spcBef>
                <a:spcPct val="0"/>
              </a:spcBef>
              <a:spcAft>
                <a:spcPct val="0"/>
              </a:spcAft>
              <a:buNone/>
            </a:pPr>
            <a:endParaRPr lang="es-MX" altLang="es-MX" sz="1800">
              <a:solidFill>
                <a:srgbClr val="FFFFFF"/>
              </a:solidFill>
            </a:endParaRPr>
          </a:p>
        </p:txBody>
      </p:sp>
      <p:sp>
        <p:nvSpPr>
          <p:cNvPr id="94218" name="Line 10">
            <a:extLst>
              <a:ext uri="{FF2B5EF4-FFF2-40B4-BE49-F238E27FC236}">
                <a16:creationId xmlns:a16="http://schemas.microsoft.com/office/drawing/2014/main" id="{51119076-4A89-B288-8DCF-B6D16B1CA9BD}"/>
              </a:ext>
            </a:extLst>
          </p:cNvPr>
          <p:cNvSpPr>
            <a:spLocks noChangeShapeType="1"/>
          </p:cNvSpPr>
          <p:nvPr/>
        </p:nvSpPr>
        <p:spPr bwMode="auto">
          <a:xfrm flipV="1">
            <a:off x="3755220" y="2726106"/>
            <a:ext cx="4777594" cy="1805738"/>
          </a:xfrm>
          <a:prstGeom prst="line">
            <a:avLst/>
          </a:prstGeom>
          <a:noFill/>
          <a:ln w="38100">
            <a:solidFill>
              <a:srgbClr val="FFFF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s-MX">
              <a:solidFill>
                <a:srgbClr val="333399"/>
              </a:solidFill>
              <a:latin typeface="Arial" panose="020B0604020202020204" pitchFamily="34" charset="0"/>
            </a:endParaRPr>
          </a:p>
        </p:txBody>
      </p:sp>
      <p:sp>
        <p:nvSpPr>
          <p:cNvPr id="2" name="CuadroTexto 1">
            <a:extLst>
              <a:ext uri="{FF2B5EF4-FFF2-40B4-BE49-F238E27FC236}">
                <a16:creationId xmlns:a16="http://schemas.microsoft.com/office/drawing/2014/main" id="{983D0D8E-F395-81F1-D5C9-78B08CC98994}"/>
              </a:ext>
            </a:extLst>
          </p:cNvPr>
          <p:cNvSpPr txBox="1"/>
          <p:nvPr/>
        </p:nvSpPr>
        <p:spPr>
          <a:xfrm>
            <a:off x="3188546" y="6339958"/>
            <a:ext cx="941283" cy="369332"/>
          </a:xfrm>
          <a:prstGeom prst="rect">
            <a:avLst/>
          </a:prstGeom>
          <a:noFill/>
        </p:spPr>
        <p:txBody>
          <a:bodyPr wrap="none" rtlCol="0">
            <a:spAutoFit/>
          </a:bodyPr>
          <a:lstStyle/>
          <a:p>
            <a:r>
              <a:rPr lang="es-MX" dirty="0" err="1"/>
              <a:t>nothing</a:t>
            </a:r>
            <a:endParaRPr lang="es-MX" dirty="0"/>
          </a:p>
        </p:txBody>
      </p:sp>
      <p:sp>
        <p:nvSpPr>
          <p:cNvPr id="3" name="CuadroTexto 2">
            <a:extLst>
              <a:ext uri="{FF2B5EF4-FFF2-40B4-BE49-F238E27FC236}">
                <a16:creationId xmlns:a16="http://schemas.microsoft.com/office/drawing/2014/main" id="{5D67EA4E-14EA-3AB6-8C79-0FCDB7315454}"/>
              </a:ext>
            </a:extLst>
          </p:cNvPr>
          <p:cNvSpPr txBox="1"/>
          <p:nvPr/>
        </p:nvSpPr>
        <p:spPr>
          <a:xfrm>
            <a:off x="8159750" y="6339958"/>
            <a:ext cx="1787669" cy="369332"/>
          </a:xfrm>
          <a:prstGeom prst="rect">
            <a:avLst/>
          </a:prstGeom>
          <a:noFill/>
        </p:spPr>
        <p:txBody>
          <a:bodyPr wrap="none" rtlCol="0">
            <a:spAutoFit/>
          </a:bodyPr>
          <a:lstStyle/>
          <a:p>
            <a:r>
              <a:rPr lang="es-MX" dirty="0" err="1"/>
              <a:t>massles</a:t>
            </a:r>
            <a:r>
              <a:rPr lang="es-MX" dirty="0"/>
              <a:t> quarks</a:t>
            </a:r>
          </a:p>
        </p:txBody>
      </p:sp>
      <p:sp>
        <p:nvSpPr>
          <p:cNvPr id="4" name="CuadroTexto 1">
            <a:extLst>
              <a:ext uri="{FF2B5EF4-FFF2-40B4-BE49-F238E27FC236}">
                <a16:creationId xmlns:a16="http://schemas.microsoft.com/office/drawing/2014/main" id="{85C2C1B4-961E-AD97-AE1B-5FF0951DBA8A}"/>
              </a:ext>
            </a:extLst>
          </p:cNvPr>
          <p:cNvSpPr txBox="1"/>
          <p:nvPr/>
        </p:nvSpPr>
        <p:spPr>
          <a:xfrm>
            <a:off x="420676" y="299655"/>
            <a:ext cx="9160778" cy="769441"/>
          </a:xfrm>
          <a:prstGeom prst="rect">
            <a:avLst/>
          </a:prstGeom>
          <a:noFill/>
        </p:spPr>
        <p:txBody>
          <a:bodyPr wrap="none" rtlCol="0">
            <a:spAutoFit/>
          </a:bodyPr>
          <a:lstStyle/>
          <a:p>
            <a:r>
              <a:rPr lang="en-US" sz="4400" dirty="0">
                <a:solidFill>
                  <a:srgbClr val="002060"/>
                </a:solidFill>
                <a:latin typeface="Calibri" panose="020F0502020204030204"/>
              </a:rPr>
              <a:t>Quick overview of the MIT bag model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58" name="Picture 2" descr="01">
            <a:extLst>
              <a:ext uri="{FF2B5EF4-FFF2-40B4-BE49-F238E27FC236}">
                <a16:creationId xmlns:a16="http://schemas.microsoft.com/office/drawing/2014/main" id="{5AEDE63B-3B5A-4C0D-0DC6-C4072822C06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18" t="6073" r="-14914" b="43784"/>
          <a:stretch>
            <a:fillRect/>
          </a:stretch>
        </p:blipFill>
        <p:spPr bwMode="auto">
          <a:xfrm>
            <a:off x="1905000" y="709614"/>
            <a:ext cx="8763000" cy="538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6259" name="Rectangle 3">
            <a:extLst>
              <a:ext uri="{FF2B5EF4-FFF2-40B4-BE49-F238E27FC236}">
                <a16:creationId xmlns:a16="http://schemas.microsoft.com/office/drawing/2014/main" id="{F27A0CF5-3D66-E1BC-0D60-FA5C94527CFD}"/>
              </a:ext>
            </a:extLst>
          </p:cNvPr>
          <p:cNvSpPr>
            <a:spLocks noChangeArrowheads="1"/>
          </p:cNvSpPr>
          <p:nvPr/>
        </p:nvSpPr>
        <p:spPr bwMode="auto">
          <a:xfrm>
            <a:off x="1752600" y="5638800"/>
            <a:ext cx="4724400" cy="9906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endParaRPr lang="es-MX" altLang="es-MX" sz="1800">
              <a:solidFill>
                <a:srgbClr val="333399"/>
              </a:solidFill>
            </a:endParaRPr>
          </a:p>
        </p:txBody>
      </p:sp>
      <p:sp>
        <p:nvSpPr>
          <p:cNvPr id="96260" name="Rectangle 4">
            <a:extLst>
              <a:ext uri="{FF2B5EF4-FFF2-40B4-BE49-F238E27FC236}">
                <a16:creationId xmlns:a16="http://schemas.microsoft.com/office/drawing/2014/main" id="{BA6EC7D6-0C60-BA93-D4A1-5C1E683C0769}"/>
              </a:ext>
            </a:extLst>
          </p:cNvPr>
          <p:cNvSpPr>
            <a:spLocks noChangeArrowheads="1"/>
          </p:cNvSpPr>
          <p:nvPr/>
        </p:nvSpPr>
        <p:spPr bwMode="auto">
          <a:xfrm>
            <a:off x="3503613" y="188913"/>
            <a:ext cx="5486400" cy="1143000"/>
          </a:xfrm>
          <a:prstGeom prst="rect">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fontAlgn="base">
              <a:spcBef>
                <a:spcPct val="0"/>
              </a:spcBef>
              <a:spcAft>
                <a:spcPct val="0"/>
              </a:spcAft>
              <a:buNone/>
            </a:pPr>
            <a:r>
              <a:rPr lang="es-ES_tradnl" altLang="es-MX" sz="3600" b="1">
                <a:solidFill>
                  <a:srgbClr val="FFFFFF"/>
                </a:solidFill>
                <a:latin typeface="Times New Roman" panose="02020603050405020304" pitchFamily="18" charset="0"/>
              </a:rPr>
              <a:t>MIT Bag Model </a:t>
            </a:r>
            <a:endParaRPr lang="es-MX" altLang="es-MX" sz="3600" b="1">
              <a:solidFill>
                <a:srgbClr val="FFFFFF"/>
              </a:solidFill>
              <a:latin typeface="Times New Roman" panose="02020603050405020304" pitchFamily="18" charset="0"/>
            </a:endParaRPr>
          </a:p>
        </p:txBody>
      </p:sp>
      <p:sp>
        <p:nvSpPr>
          <p:cNvPr id="96261" name="Oval 5">
            <a:extLst>
              <a:ext uri="{FF2B5EF4-FFF2-40B4-BE49-F238E27FC236}">
                <a16:creationId xmlns:a16="http://schemas.microsoft.com/office/drawing/2014/main" id="{4193CC4E-42ED-9180-F354-692965E83974}"/>
              </a:ext>
            </a:extLst>
          </p:cNvPr>
          <p:cNvSpPr>
            <a:spLocks noChangeArrowheads="1"/>
          </p:cNvSpPr>
          <p:nvPr/>
        </p:nvSpPr>
        <p:spPr bwMode="auto">
          <a:xfrm>
            <a:off x="1981200" y="3810000"/>
            <a:ext cx="4267200" cy="1752600"/>
          </a:xfrm>
          <a:prstGeom prst="ellipse">
            <a:avLst/>
          </a:prstGeom>
          <a:solidFill>
            <a:srgbClr val="FFFF66"/>
          </a:solidFill>
          <a:ln w="9525">
            <a:solidFill>
              <a:srgbClr val="FFFF6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fontAlgn="base">
              <a:spcBef>
                <a:spcPct val="0"/>
              </a:spcBef>
              <a:spcAft>
                <a:spcPct val="0"/>
              </a:spcAft>
              <a:buNone/>
            </a:pPr>
            <a:endParaRPr lang="es-MX" altLang="es-MX" sz="2800">
              <a:solidFill>
                <a:srgbClr val="FFFF66"/>
              </a:solidFill>
              <a:latin typeface="Times New Roman" panose="02020603050405020304" pitchFamily="18" charset="0"/>
            </a:endParaRPr>
          </a:p>
        </p:txBody>
      </p:sp>
      <p:sp>
        <p:nvSpPr>
          <p:cNvPr id="96262" name="Text Box 6">
            <a:extLst>
              <a:ext uri="{FF2B5EF4-FFF2-40B4-BE49-F238E27FC236}">
                <a16:creationId xmlns:a16="http://schemas.microsoft.com/office/drawing/2014/main" id="{8F0591B7-492D-D382-9E2B-AFE7F5F8BA09}"/>
              </a:ext>
            </a:extLst>
          </p:cNvPr>
          <p:cNvSpPr txBox="1">
            <a:spLocks noChangeArrowheads="1"/>
          </p:cNvSpPr>
          <p:nvPr/>
        </p:nvSpPr>
        <p:spPr bwMode="auto">
          <a:xfrm>
            <a:off x="2133600" y="4191001"/>
            <a:ext cx="403860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2800" b="1">
                <a:solidFill>
                  <a:srgbClr val="000000"/>
                </a:solidFill>
                <a:latin typeface="Times New Roman" panose="02020603050405020304" pitchFamily="18" charset="0"/>
              </a:rPr>
              <a:t>spherical bag with radius</a:t>
            </a:r>
          </a:p>
          <a:p>
            <a:pPr fontAlgn="base">
              <a:spcBef>
                <a:spcPct val="0"/>
              </a:spcBef>
              <a:spcAft>
                <a:spcPct val="0"/>
              </a:spcAft>
              <a:buNone/>
            </a:pPr>
            <a:r>
              <a:rPr lang="es-ES_tradnl" altLang="es-MX" sz="2800" b="1">
                <a:solidFill>
                  <a:srgbClr val="000000"/>
                </a:solidFill>
                <a:latin typeface="Times New Roman" panose="02020603050405020304" pitchFamily="18" charset="0"/>
              </a:rPr>
              <a:t>                </a:t>
            </a:r>
            <a:r>
              <a:rPr lang="es-ES_tradnl" altLang="es-MX" b="1" i="1">
                <a:solidFill>
                  <a:srgbClr val="000066"/>
                </a:solidFill>
                <a:latin typeface="Times New Roman" panose="02020603050405020304" pitchFamily="18" charset="0"/>
              </a:rPr>
              <a:t>R</a:t>
            </a:r>
            <a:endParaRPr lang="es-MX" altLang="es-MX" b="1" i="1">
              <a:solidFill>
                <a:srgbClr val="000066"/>
              </a:solidFill>
              <a:latin typeface="Times New Roman" panose="02020603050405020304" pitchFamily="18" charset="0"/>
            </a:endParaRPr>
          </a:p>
        </p:txBody>
      </p:sp>
      <p:sp>
        <p:nvSpPr>
          <p:cNvPr id="96263" name="Rectangle 7">
            <a:extLst>
              <a:ext uri="{FF2B5EF4-FFF2-40B4-BE49-F238E27FC236}">
                <a16:creationId xmlns:a16="http://schemas.microsoft.com/office/drawing/2014/main" id="{86F67CB6-C5CF-6992-76F6-81C38DC15033}"/>
              </a:ext>
            </a:extLst>
          </p:cNvPr>
          <p:cNvSpPr>
            <a:spLocks noChangeArrowheads="1"/>
          </p:cNvSpPr>
          <p:nvPr/>
        </p:nvSpPr>
        <p:spPr bwMode="auto">
          <a:xfrm>
            <a:off x="6019800" y="2057400"/>
            <a:ext cx="3124200" cy="9144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endParaRPr lang="es-MX" altLang="es-MX" sz="1800">
              <a:solidFill>
                <a:srgbClr val="333399"/>
              </a:solidFill>
            </a:endParaRPr>
          </a:p>
        </p:txBody>
      </p:sp>
      <p:graphicFrame>
        <p:nvGraphicFramePr>
          <p:cNvPr id="96264" name="Object 8">
            <a:extLst>
              <a:ext uri="{FF2B5EF4-FFF2-40B4-BE49-F238E27FC236}">
                <a16:creationId xmlns:a16="http://schemas.microsoft.com/office/drawing/2014/main" id="{04519737-509E-3752-C646-F3629E1F89F8}"/>
              </a:ext>
            </a:extLst>
          </p:cNvPr>
          <p:cNvGraphicFramePr>
            <a:graphicFrameLocks noChangeAspect="1"/>
          </p:cNvGraphicFramePr>
          <p:nvPr/>
        </p:nvGraphicFramePr>
        <p:xfrm>
          <a:off x="6248400" y="2209801"/>
          <a:ext cx="2667000" cy="627063"/>
        </p:xfrm>
        <a:graphic>
          <a:graphicData uri="http://schemas.openxmlformats.org/presentationml/2006/ole">
            <mc:AlternateContent xmlns:mc="http://schemas.openxmlformats.org/markup-compatibility/2006">
              <mc:Choice xmlns:v="urn:schemas-microsoft-com:vml" Requires="v">
                <p:oleObj name="Ecuación" r:id="rId4" imgW="1079032" imgH="253890" progId="Equation.3">
                  <p:embed/>
                </p:oleObj>
              </mc:Choice>
              <mc:Fallback>
                <p:oleObj name="Ecuación" r:id="rId4" imgW="1079032" imgH="253890" progId="Equation.3">
                  <p:embed/>
                  <p:pic>
                    <p:nvPicPr>
                      <p:cNvPr id="96264" name="Object 8">
                        <a:extLst>
                          <a:ext uri="{FF2B5EF4-FFF2-40B4-BE49-F238E27FC236}">
                            <a16:creationId xmlns:a16="http://schemas.microsoft.com/office/drawing/2014/main" id="{04519737-509E-3752-C646-F3629E1F89F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48400" y="2209801"/>
                        <a:ext cx="2667000" cy="627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6265" name="Rectangle 9">
            <a:extLst>
              <a:ext uri="{FF2B5EF4-FFF2-40B4-BE49-F238E27FC236}">
                <a16:creationId xmlns:a16="http://schemas.microsoft.com/office/drawing/2014/main" id="{D8835555-CDB5-F0C4-58E4-EAAA018C194C}"/>
              </a:ext>
            </a:extLst>
          </p:cNvPr>
          <p:cNvSpPr>
            <a:spLocks noChangeArrowheads="1"/>
          </p:cNvSpPr>
          <p:nvPr/>
        </p:nvSpPr>
        <p:spPr bwMode="auto">
          <a:xfrm>
            <a:off x="1774825" y="5661026"/>
            <a:ext cx="323215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2800" b="1" i="1">
                <a:solidFill>
                  <a:srgbClr val="000000"/>
                </a:solidFill>
                <a:latin typeface="Times New Roman" panose="02020603050405020304" pitchFamily="18" charset="0"/>
              </a:rPr>
              <a:t>quarks with mass=0:</a:t>
            </a:r>
            <a:endParaRPr lang="es-MX" altLang="es-MX" sz="2800" b="1" i="1">
              <a:solidFill>
                <a:srgbClr val="000000"/>
              </a:solidFill>
              <a:latin typeface="Times New Roman" panose="02020603050405020304" pitchFamily="18" charset="0"/>
            </a:endParaRPr>
          </a:p>
        </p:txBody>
      </p:sp>
      <p:graphicFrame>
        <p:nvGraphicFramePr>
          <p:cNvPr id="96266" name="Object 10">
            <a:extLst>
              <a:ext uri="{FF2B5EF4-FFF2-40B4-BE49-F238E27FC236}">
                <a16:creationId xmlns:a16="http://schemas.microsoft.com/office/drawing/2014/main" id="{F8EAA0E2-80C2-64E4-5676-BA477A54859A}"/>
              </a:ext>
            </a:extLst>
          </p:cNvPr>
          <p:cNvGraphicFramePr>
            <a:graphicFrameLocks noChangeAspect="1"/>
          </p:cNvGraphicFramePr>
          <p:nvPr/>
        </p:nvGraphicFramePr>
        <p:xfrm>
          <a:off x="4727575" y="6021389"/>
          <a:ext cx="1549400" cy="619125"/>
        </p:xfrm>
        <a:graphic>
          <a:graphicData uri="http://schemas.openxmlformats.org/presentationml/2006/ole">
            <mc:AlternateContent xmlns:mc="http://schemas.openxmlformats.org/markup-compatibility/2006">
              <mc:Choice xmlns:v="urn:schemas-microsoft-com:vml" Requires="v">
                <p:oleObj name="Ecuación" r:id="rId6" imgW="507780" imgH="203112" progId="Equation.3">
                  <p:embed/>
                </p:oleObj>
              </mc:Choice>
              <mc:Fallback>
                <p:oleObj name="Ecuación" r:id="rId6" imgW="507780" imgH="203112" progId="Equation.3">
                  <p:embed/>
                  <p:pic>
                    <p:nvPicPr>
                      <p:cNvPr id="96266" name="Object 10">
                        <a:extLst>
                          <a:ext uri="{FF2B5EF4-FFF2-40B4-BE49-F238E27FC236}">
                            <a16:creationId xmlns:a16="http://schemas.microsoft.com/office/drawing/2014/main" id="{F8EAA0E2-80C2-64E4-5676-BA477A54859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27575" y="6021389"/>
                        <a:ext cx="1549400" cy="619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6267" name="Text Box 11">
            <a:extLst>
              <a:ext uri="{FF2B5EF4-FFF2-40B4-BE49-F238E27FC236}">
                <a16:creationId xmlns:a16="http://schemas.microsoft.com/office/drawing/2014/main" id="{77BC2B3F-8C8D-CC24-9E86-32F9B99AE15E}"/>
              </a:ext>
            </a:extLst>
          </p:cNvPr>
          <p:cNvSpPr txBox="1">
            <a:spLocks noChangeArrowheads="1"/>
          </p:cNvSpPr>
          <p:nvPr/>
        </p:nvSpPr>
        <p:spPr bwMode="auto">
          <a:xfrm>
            <a:off x="8112125" y="2924176"/>
            <a:ext cx="1098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1800">
                <a:solidFill>
                  <a:srgbClr val="000000"/>
                </a:solidFill>
              </a:rPr>
              <a:t>Dirac eq.</a:t>
            </a:r>
            <a:endParaRPr lang="es-MX" altLang="es-MX" sz="1800">
              <a:solidFill>
                <a:srgbClr val="000000"/>
              </a:solidFill>
            </a:endParaRPr>
          </a:p>
        </p:txBody>
      </p:sp>
      <p:sp>
        <p:nvSpPr>
          <p:cNvPr id="96268" name="Rectangle 14">
            <a:extLst>
              <a:ext uri="{FF2B5EF4-FFF2-40B4-BE49-F238E27FC236}">
                <a16:creationId xmlns:a16="http://schemas.microsoft.com/office/drawing/2014/main" id="{80643573-3D58-A632-EBE8-8474E55F34C1}"/>
              </a:ext>
            </a:extLst>
          </p:cNvPr>
          <p:cNvSpPr>
            <a:spLocks noChangeArrowheads="1"/>
          </p:cNvSpPr>
          <p:nvPr/>
        </p:nvSpPr>
        <p:spPr bwMode="auto">
          <a:xfrm>
            <a:off x="3503613" y="1341438"/>
            <a:ext cx="5472112" cy="4318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endParaRPr lang="es-MX" altLang="es-MX" sz="1800">
              <a:solidFill>
                <a:srgbClr val="333399"/>
              </a:solidFill>
            </a:endParaRPr>
          </a:p>
        </p:txBody>
      </p:sp>
      <p:sp>
        <p:nvSpPr>
          <p:cNvPr id="96269" name="Text Box 13">
            <a:extLst>
              <a:ext uri="{FF2B5EF4-FFF2-40B4-BE49-F238E27FC236}">
                <a16:creationId xmlns:a16="http://schemas.microsoft.com/office/drawing/2014/main" id="{BF30F444-BF9F-0E0C-745F-56405AA64A61}"/>
              </a:ext>
            </a:extLst>
          </p:cNvPr>
          <p:cNvSpPr txBox="1">
            <a:spLocks noChangeArrowheads="1"/>
          </p:cNvSpPr>
          <p:nvPr/>
        </p:nvSpPr>
        <p:spPr bwMode="auto">
          <a:xfrm>
            <a:off x="3863975" y="1341438"/>
            <a:ext cx="50736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1800">
                <a:solidFill>
                  <a:srgbClr val="000000"/>
                </a:solidFill>
              </a:rPr>
              <a:t>A. Chodos,  et al.   Phys.   Rev.  D9 (1974) 3471</a:t>
            </a:r>
            <a:endParaRPr lang="es-MX" altLang="es-MX" sz="1800">
              <a:solidFill>
                <a:srgbClr val="000000"/>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4">
            <a:extLst>
              <a:ext uri="{FF2B5EF4-FFF2-40B4-BE49-F238E27FC236}">
                <a16:creationId xmlns:a16="http://schemas.microsoft.com/office/drawing/2014/main" id="{18168B49-7E08-42B7-7641-358782854887}"/>
              </a:ext>
            </a:extLst>
          </p:cNvPr>
          <p:cNvPicPr>
            <a:picLocks noChangeAspect="1"/>
          </p:cNvPicPr>
          <p:nvPr/>
        </p:nvPicPr>
        <p:blipFill>
          <a:blip r:embed="rId2"/>
          <a:stretch>
            <a:fillRect/>
          </a:stretch>
        </p:blipFill>
        <p:spPr>
          <a:xfrm>
            <a:off x="432930" y="1482856"/>
            <a:ext cx="6670946" cy="1355514"/>
          </a:xfrm>
          <a:prstGeom prst="rect">
            <a:avLst/>
          </a:prstGeom>
        </p:spPr>
      </p:pic>
      <p:pic>
        <p:nvPicPr>
          <p:cNvPr id="5" name="Imagen 5">
            <a:extLst>
              <a:ext uri="{FF2B5EF4-FFF2-40B4-BE49-F238E27FC236}">
                <a16:creationId xmlns:a16="http://schemas.microsoft.com/office/drawing/2014/main" id="{526207CF-0E0D-2502-2C50-D33F7D407873}"/>
              </a:ext>
            </a:extLst>
          </p:cNvPr>
          <p:cNvPicPr>
            <a:picLocks noChangeAspect="1"/>
          </p:cNvPicPr>
          <p:nvPr/>
        </p:nvPicPr>
        <p:blipFill>
          <a:blip r:embed="rId3"/>
          <a:stretch>
            <a:fillRect/>
          </a:stretch>
        </p:blipFill>
        <p:spPr>
          <a:xfrm>
            <a:off x="754845" y="4210811"/>
            <a:ext cx="1174623" cy="680384"/>
          </a:xfrm>
          <a:prstGeom prst="rect">
            <a:avLst/>
          </a:prstGeom>
        </p:spPr>
      </p:pic>
      <p:sp>
        <p:nvSpPr>
          <p:cNvPr id="7" name="CuadroTexto 6">
            <a:extLst>
              <a:ext uri="{FF2B5EF4-FFF2-40B4-BE49-F238E27FC236}">
                <a16:creationId xmlns:a16="http://schemas.microsoft.com/office/drawing/2014/main" id="{A71499A6-0AF5-C74A-4B3F-D1B3873A6213}"/>
              </a:ext>
            </a:extLst>
          </p:cNvPr>
          <p:cNvSpPr txBox="1"/>
          <p:nvPr/>
        </p:nvSpPr>
        <p:spPr>
          <a:xfrm>
            <a:off x="432930" y="356943"/>
            <a:ext cx="3776996" cy="769441"/>
          </a:xfrm>
          <a:prstGeom prst="rect">
            <a:avLst/>
          </a:prstGeom>
          <a:noFill/>
        </p:spPr>
        <p:txBody>
          <a:bodyPr wrap="none" rtlCol="0">
            <a:spAutoFit/>
          </a:bodyPr>
          <a:lstStyle/>
          <a:p>
            <a:r>
              <a:rPr lang="es-MX" sz="4400" dirty="0">
                <a:latin typeface="Abadi" panose="020B0604020104020204" pitchFamily="34" charset="0"/>
              </a:rPr>
              <a:t>MIT bag </a:t>
            </a:r>
            <a:r>
              <a:rPr lang="es-MX" sz="4400" dirty="0" err="1">
                <a:latin typeface="Abadi" panose="020B0604020104020204" pitchFamily="34" charset="0"/>
              </a:rPr>
              <a:t>model</a:t>
            </a:r>
            <a:endParaRPr lang="es-MX" sz="4400" dirty="0">
              <a:latin typeface="Abadi" panose="020B0604020104020204" pitchFamily="34" charset="0"/>
            </a:endParaRPr>
          </a:p>
        </p:txBody>
      </p:sp>
      <p:pic>
        <p:nvPicPr>
          <p:cNvPr id="8" name="Picture 3" descr="panleucipo">
            <a:extLst>
              <a:ext uri="{FF2B5EF4-FFF2-40B4-BE49-F238E27FC236}">
                <a16:creationId xmlns:a16="http://schemas.microsoft.com/office/drawing/2014/main" id="{96A7E59F-7F38-67E1-EDE0-A83C11B832E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96826" y="1952637"/>
            <a:ext cx="3478147" cy="3845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Box 5">
            <a:extLst>
              <a:ext uri="{FF2B5EF4-FFF2-40B4-BE49-F238E27FC236}">
                <a16:creationId xmlns:a16="http://schemas.microsoft.com/office/drawing/2014/main" id="{C2C3692F-8833-9B19-1DE8-0A8850403650}"/>
              </a:ext>
            </a:extLst>
          </p:cNvPr>
          <p:cNvSpPr txBox="1">
            <a:spLocks noChangeArrowheads="1"/>
          </p:cNvSpPr>
          <p:nvPr/>
        </p:nvSpPr>
        <p:spPr bwMode="auto">
          <a:xfrm>
            <a:off x="4700250" y="3034549"/>
            <a:ext cx="336502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s-ES_tradnl" altLang="es-MX" sz="1800" b="0" i="0" u="none" strike="noStrike" kern="0" cap="none" spc="0" normalizeH="0" baseline="0" noProof="0" dirty="0" err="1">
                <a:ln>
                  <a:noFill/>
                </a:ln>
                <a:solidFill>
                  <a:srgbClr val="000000"/>
                </a:solidFill>
                <a:effectLst/>
                <a:uLnTx/>
                <a:uFillTx/>
                <a:latin typeface="Arial" panose="020B0604020202020204" pitchFamily="34" charset="0"/>
              </a:rPr>
              <a:t>Using</a:t>
            </a:r>
            <a:r>
              <a:rPr kumimoji="0" lang="es-ES_tradnl" altLang="es-MX" sz="1800" b="0" i="0" u="none" strike="noStrike" kern="0" cap="none" spc="0" normalizeH="0" baseline="0" noProof="0" dirty="0">
                <a:ln>
                  <a:noFill/>
                </a:ln>
                <a:solidFill>
                  <a:srgbClr val="000000"/>
                </a:solidFill>
                <a:effectLst/>
                <a:uLnTx/>
                <a:uFillTx/>
                <a:latin typeface="Arial" panose="020B0604020202020204" pitchFamily="34" charset="0"/>
              </a:rPr>
              <a:t> </a:t>
            </a:r>
            <a:r>
              <a:rPr kumimoji="0" lang="es-ES_tradnl" altLang="es-MX" sz="1800" b="0" i="0" u="none" strike="noStrike" kern="0" cap="none" spc="0" normalizeH="0" baseline="0" noProof="0" dirty="0" err="1">
                <a:ln>
                  <a:noFill/>
                </a:ln>
                <a:solidFill>
                  <a:srgbClr val="000000"/>
                </a:solidFill>
                <a:effectLst/>
                <a:uLnTx/>
                <a:uFillTx/>
                <a:latin typeface="Arial" panose="020B0604020202020204" pitchFamily="34" charset="0"/>
              </a:rPr>
              <a:t>the</a:t>
            </a:r>
            <a:r>
              <a:rPr kumimoji="0" lang="es-ES_tradnl" altLang="es-MX" sz="1800" b="0" i="0" u="none" strike="noStrike" kern="0" cap="none" spc="0" normalizeH="0" baseline="0" noProof="0" dirty="0">
                <a:ln>
                  <a:noFill/>
                </a:ln>
                <a:solidFill>
                  <a:srgbClr val="000000"/>
                </a:solidFill>
                <a:effectLst/>
                <a:uLnTx/>
                <a:uFillTx/>
                <a:latin typeface="Arial" panose="020B0604020202020204" pitchFamily="34" charset="0"/>
              </a:rPr>
              <a:t> Dirac </a:t>
            </a:r>
            <a:r>
              <a:rPr kumimoji="0" lang="es-ES_tradnl" altLang="es-MX" sz="1800" b="0" i="0" u="none" strike="noStrike" kern="0" cap="none" spc="0" normalizeH="0" baseline="0" noProof="0" dirty="0" err="1">
                <a:ln>
                  <a:noFill/>
                </a:ln>
                <a:solidFill>
                  <a:srgbClr val="000000"/>
                </a:solidFill>
                <a:effectLst/>
                <a:uLnTx/>
                <a:uFillTx/>
                <a:latin typeface="Arial" panose="020B0604020202020204" pitchFamily="34" charset="0"/>
              </a:rPr>
              <a:t>representation</a:t>
            </a:r>
            <a:r>
              <a:rPr kumimoji="0" lang="es-ES_tradnl" altLang="es-MX" sz="1800" b="0" i="0" u="none" strike="noStrike" kern="0" cap="none" spc="0" normalizeH="0" baseline="0" noProof="0" dirty="0">
                <a:ln>
                  <a:noFill/>
                </a:ln>
                <a:solidFill>
                  <a:srgbClr val="000000"/>
                </a:solidFill>
                <a:effectLst/>
                <a:uLnTx/>
                <a:uFillTx/>
                <a:latin typeface="Arial" panose="020B0604020202020204" pitchFamily="34" charset="0"/>
              </a:rPr>
              <a:t> </a:t>
            </a:r>
          </a:p>
          <a:p>
            <a:pPr marL="0" marR="0" lvl="0" indent="0" defTabSz="914400" eaLnBrk="1" fontAlgn="base" latinLnBrk="0" hangingPunct="1">
              <a:lnSpc>
                <a:spcPct val="100000"/>
              </a:lnSpc>
              <a:spcBef>
                <a:spcPct val="0"/>
              </a:spcBef>
              <a:spcAft>
                <a:spcPct val="0"/>
              </a:spcAft>
              <a:buClrTx/>
              <a:buSzTx/>
              <a:buFontTx/>
              <a:buNone/>
              <a:tabLst/>
              <a:defRPr/>
            </a:pPr>
            <a:r>
              <a:rPr kumimoji="0" lang="es-ES_tradnl" altLang="es-MX" sz="1800" b="0" i="0" u="none" strike="noStrike" kern="0" cap="none" spc="0" normalizeH="0" baseline="0" noProof="0" dirty="0" err="1">
                <a:ln>
                  <a:noFill/>
                </a:ln>
                <a:solidFill>
                  <a:srgbClr val="000000"/>
                </a:solidFill>
                <a:effectLst/>
                <a:uLnTx/>
                <a:uFillTx/>
                <a:latin typeface="Arial" panose="020B0604020202020204" pitchFamily="34" charset="0"/>
              </a:rPr>
              <a:t>of</a:t>
            </a:r>
            <a:r>
              <a:rPr kumimoji="0" lang="es-ES_tradnl" altLang="es-MX" sz="1800" b="0" i="0" u="none" strike="noStrike" kern="0" cap="none" spc="0" normalizeH="0" baseline="0" noProof="0" dirty="0">
                <a:ln>
                  <a:noFill/>
                </a:ln>
                <a:solidFill>
                  <a:srgbClr val="000000"/>
                </a:solidFill>
                <a:effectLst/>
                <a:uLnTx/>
                <a:uFillTx/>
                <a:latin typeface="Arial" panose="020B0604020202020204" pitchFamily="34" charset="0"/>
              </a:rPr>
              <a:t> </a:t>
            </a:r>
            <a:r>
              <a:rPr kumimoji="0" lang="es-ES_tradnl" altLang="es-MX" sz="1800" b="0" i="0" u="none" strike="noStrike" kern="0" cap="none" spc="0" normalizeH="0" baseline="0" noProof="0" dirty="0" err="1">
                <a:ln>
                  <a:noFill/>
                </a:ln>
                <a:solidFill>
                  <a:srgbClr val="000000"/>
                </a:solidFill>
                <a:effectLst/>
                <a:uLnTx/>
                <a:uFillTx/>
                <a:latin typeface="Arial" panose="020B0604020202020204" pitchFamily="34" charset="0"/>
              </a:rPr>
              <a:t>the</a:t>
            </a:r>
            <a:r>
              <a:rPr kumimoji="0" lang="es-ES_tradnl" altLang="es-MX" sz="1800" b="0" i="0" u="none" strike="noStrike" kern="0" cap="none" spc="0" normalizeH="0" baseline="0" noProof="0" dirty="0">
                <a:ln>
                  <a:noFill/>
                </a:ln>
                <a:solidFill>
                  <a:srgbClr val="000000"/>
                </a:solidFill>
                <a:effectLst/>
                <a:uLnTx/>
                <a:uFillTx/>
                <a:latin typeface="Arial" panose="020B0604020202020204" pitchFamily="34" charset="0"/>
              </a:rPr>
              <a:t>         matrices</a:t>
            </a:r>
            <a:endParaRPr kumimoji="0" lang="es-MX" altLang="es-MX" sz="1800" b="0" i="0" u="none" strike="noStrike" kern="0" cap="none" spc="0" normalizeH="0" baseline="0" noProof="0" dirty="0">
              <a:ln>
                <a:noFill/>
              </a:ln>
              <a:solidFill>
                <a:srgbClr val="000000"/>
              </a:solidFill>
              <a:effectLst/>
              <a:uLnTx/>
              <a:uFillTx/>
              <a:latin typeface="Arial" panose="020B0604020202020204" pitchFamily="34" charset="0"/>
            </a:endParaRPr>
          </a:p>
        </p:txBody>
      </p:sp>
      <p:graphicFrame>
        <p:nvGraphicFramePr>
          <p:cNvPr id="11" name="Object 6">
            <a:extLst>
              <a:ext uri="{FF2B5EF4-FFF2-40B4-BE49-F238E27FC236}">
                <a16:creationId xmlns:a16="http://schemas.microsoft.com/office/drawing/2014/main" id="{06823B3F-9EFC-AAE8-7E45-18BBFA67ED20}"/>
              </a:ext>
            </a:extLst>
          </p:cNvPr>
          <p:cNvGraphicFramePr>
            <a:graphicFrameLocks noChangeAspect="1"/>
          </p:cNvGraphicFramePr>
          <p:nvPr>
            <p:extLst>
              <p:ext uri="{D42A27DB-BD31-4B8C-83A1-F6EECF244321}">
                <p14:modId xmlns:p14="http://schemas.microsoft.com/office/powerpoint/2010/main" val="996652628"/>
              </p:ext>
            </p:extLst>
          </p:nvPr>
        </p:nvGraphicFramePr>
        <p:xfrm>
          <a:off x="5501677" y="3357714"/>
          <a:ext cx="341312" cy="442912"/>
        </p:xfrm>
        <a:graphic>
          <a:graphicData uri="http://schemas.openxmlformats.org/presentationml/2006/ole">
            <mc:AlternateContent xmlns:mc="http://schemas.openxmlformats.org/markup-compatibility/2006">
              <mc:Choice xmlns:v="urn:schemas-microsoft-com:vml" Requires="v">
                <p:oleObj name="Ecuación" r:id="rId5" imgW="126780" imgH="164814" progId="Equation.3">
                  <p:embed/>
                </p:oleObj>
              </mc:Choice>
              <mc:Fallback>
                <p:oleObj name="Ecuación" r:id="rId5" imgW="126780" imgH="164814" progId="Equation.3">
                  <p:embed/>
                  <p:pic>
                    <p:nvPicPr>
                      <p:cNvPr id="98309" name="Object 6">
                        <a:extLst>
                          <a:ext uri="{FF2B5EF4-FFF2-40B4-BE49-F238E27FC236}">
                            <a16:creationId xmlns:a16="http://schemas.microsoft.com/office/drawing/2014/main" id="{3C8DA3B9-033F-1FD6-BEA3-D672068831C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01677" y="3357714"/>
                        <a:ext cx="341312" cy="4429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Text Box 5">
            <a:extLst>
              <a:ext uri="{FF2B5EF4-FFF2-40B4-BE49-F238E27FC236}">
                <a16:creationId xmlns:a16="http://schemas.microsoft.com/office/drawing/2014/main" id="{0049A74E-E3DC-A938-C443-5925BF1F1DDF}"/>
              </a:ext>
            </a:extLst>
          </p:cNvPr>
          <p:cNvSpPr txBox="1">
            <a:spLocks noChangeArrowheads="1"/>
          </p:cNvSpPr>
          <p:nvPr/>
        </p:nvSpPr>
        <p:spPr bwMode="auto">
          <a:xfrm>
            <a:off x="2636418" y="4366337"/>
            <a:ext cx="314701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defTabSz="914400" eaLnBrk="1" fontAlgn="base" latinLnBrk="0" hangingPunct="1">
              <a:lnSpc>
                <a:spcPct val="100000"/>
              </a:lnSpc>
              <a:spcBef>
                <a:spcPct val="0"/>
              </a:spcBef>
              <a:spcAft>
                <a:spcPct val="0"/>
              </a:spcAft>
              <a:buClrTx/>
              <a:buSzTx/>
              <a:buFontTx/>
              <a:buNone/>
              <a:tabLst/>
              <a:defRPr/>
            </a:pPr>
            <a:r>
              <a:rPr lang="es-ES_tradnl" altLang="es-MX" sz="1800" kern="0" dirty="0">
                <a:solidFill>
                  <a:srgbClr val="000000"/>
                </a:solidFill>
              </a:rPr>
              <a:t>and a </a:t>
            </a:r>
            <a:r>
              <a:rPr lang="es-ES_tradnl" altLang="es-MX" sz="1800" kern="0" dirty="0" err="1">
                <a:solidFill>
                  <a:srgbClr val="000000"/>
                </a:solidFill>
              </a:rPr>
              <a:t>two</a:t>
            </a:r>
            <a:r>
              <a:rPr lang="es-ES_tradnl" altLang="es-MX" sz="1800" kern="0" dirty="0">
                <a:solidFill>
                  <a:srgbClr val="000000"/>
                </a:solidFill>
              </a:rPr>
              <a:t> </a:t>
            </a:r>
            <a:r>
              <a:rPr lang="es-ES_tradnl" altLang="es-MX" sz="1800" kern="0" dirty="0" err="1">
                <a:solidFill>
                  <a:srgbClr val="000000"/>
                </a:solidFill>
              </a:rPr>
              <a:t>component</a:t>
            </a:r>
            <a:r>
              <a:rPr lang="es-ES_tradnl" altLang="es-MX" sz="1800" kern="0" dirty="0">
                <a:solidFill>
                  <a:srgbClr val="000000"/>
                </a:solidFill>
              </a:rPr>
              <a:t> </a:t>
            </a:r>
            <a:r>
              <a:rPr lang="es-ES_tradnl" altLang="es-MX" sz="1800" kern="0" dirty="0" err="1">
                <a:solidFill>
                  <a:srgbClr val="000000"/>
                </a:solidFill>
              </a:rPr>
              <a:t>spinor</a:t>
            </a:r>
            <a:r>
              <a:rPr lang="es-ES_tradnl" altLang="es-MX" sz="1800" kern="0" dirty="0">
                <a:solidFill>
                  <a:srgbClr val="000000"/>
                </a:solidFill>
              </a:rPr>
              <a:t> </a:t>
            </a:r>
            <a:endParaRPr kumimoji="0" lang="es-MX" altLang="es-MX" sz="1800" b="0" i="0" u="none" strike="noStrike" kern="0" cap="none" spc="0" normalizeH="0" baseline="0" noProof="0" dirty="0">
              <a:ln>
                <a:noFill/>
              </a:ln>
              <a:solidFill>
                <a:srgbClr val="000000"/>
              </a:solidFill>
              <a:effectLst/>
              <a:uLnTx/>
              <a:uFillTx/>
              <a:latin typeface="Arial" panose="020B0604020202020204" pitchFamily="34" charset="0"/>
            </a:endParaRPr>
          </a:p>
        </p:txBody>
      </p:sp>
    </p:spTree>
    <p:extLst>
      <p:ext uri="{BB962C8B-B14F-4D97-AF65-F5344CB8AC3E}">
        <p14:creationId xmlns:p14="http://schemas.microsoft.com/office/powerpoint/2010/main" val="16920490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8FC11CA4-2269-E5F3-B79C-DC6EFEC2EE76}"/>
              </a:ext>
            </a:extLst>
          </p:cNvPr>
          <p:cNvSpPr txBox="1"/>
          <p:nvPr/>
        </p:nvSpPr>
        <p:spPr>
          <a:xfrm>
            <a:off x="199575" y="127254"/>
            <a:ext cx="2485168" cy="769441"/>
          </a:xfrm>
          <a:prstGeom prst="rect">
            <a:avLst/>
          </a:prstGeom>
          <a:noFill/>
        </p:spPr>
        <p:txBody>
          <a:bodyPr wrap="none" rtlCol="0">
            <a:spAutoFit/>
          </a:bodyPr>
          <a:lstStyle/>
          <a:p>
            <a:r>
              <a:rPr lang="en-US" sz="4400" dirty="0">
                <a:solidFill>
                  <a:srgbClr val="002060"/>
                </a:solidFill>
              </a:rPr>
              <a:t>Overview</a:t>
            </a:r>
            <a:r>
              <a:rPr lang="es-MX" sz="4400" dirty="0">
                <a:solidFill>
                  <a:srgbClr val="002060"/>
                </a:solidFill>
              </a:rPr>
              <a:t> </a:t>
            </a:r>
          </a:p>
        </p:txBody>
      </p:sp>
      <p:sp>
        <p:nvSpPr>
          <p:cNvPr id="4" name="CuadroTexto 3">
            <a:extLst>
              <a:ext uri="{FF2B5EF4-FFF2-40B4-BE49-F238E27FC236}">
                <a16:creationId xmlns:a16="http://schemas.microsoft.com/office/drawing/2014/main" id="{D7C2CD4B-2ED9-6909-483F-705F6A57A46D}"/>
              </a:ext>
            </a:extLst>
          </p:cNvPr>
          <p:cNvSpPr txBox="1"/>
          <p:nvPr/>
        </p:nvSpPr>
        <p:spPr>
          <a:xfrm>
            <a:off x="738231" y="1947373"/>
            <a:ext cx="5622052" cy="461665"/>
          </a:xfrm>
          <a:prstGeom prst="rect">
            <a:avLst/>
          </a:prstGeom>
          <a:noFill/>
        </p:spPr>
        <p:txBody>
          <a:bodyPr wrap="none" rtlCol="0">
            <a:spAutoFit/>
          </a:bodyPr>
          <a:lstStyle/>
          <a:p>
            <a:r>
              <a:rPr lang="es-MX" sz="2400" dirty="0">
                <a:latin typeface="Abadi" panose="020B0604020104020204" pitchFamily="34" charset="0"/>
              </a:rPr>
              <a:t>B.  </a:t>
            </a:r>
            <a:r>
              <a:rPr lang="en-US" sz="2400" dirty="0">
                <a:latin typeface="Abadi" panose="020B0604020104020204" pitchFamily="34" charset="0"/>
              </a:rPr>
              <a:t>Quick overview of the MIT bag Model </a:t>
            </a:r>
          </a:p>
        </p:txBody>
      </p:sp>
      <p:sp>
        <p:nvSpPr>
          <p:cNvPr id="5" name="CuadroTexto 4">
            <a:extLst>
              <a:ext uri="{FF2B5EF4-FFF2-40B4-BE49-F238E27FC236}">
                <a16:creationId xmlns:a16="http://schemas.microsoft.com/office/drawing/2014/main" id="{BD1AAF1A-21B6-8DA6-90C8-0EFA2F1CD598}"/>
              </a:ext>
            </a:extLst>
          </p:cNvPr>
          <p:cNvSpPr txBox="1"/>
          <p:nvPr/>
        </p:nvSpPr>
        <p:spPr>
          <a:xfrm>
            <a:off x="738231" y="2526754"/>
            <a:ext cx="7750840" cy="461665"/>
          </a:xfrm>
          <a:prstGeom prst="rect">
            <a:avLst/>
          </a:prstGeom>
          <a:noFill/>
        </p:spPr>
        <p:txBody>
          <a:bodyPr wrap="none" rtlCol="0">
            <a:spAutoFit/>
          </a:bodyPr>
          <a:lstStyle/>
          <a:p>
            <a:r>
              <a:rPr lang="es-MX" sz="2400" dirty="0">
                <a:latin typeface="Abadi" panose="020B0604020104020204" pitchFamily="34" charset="0"/>
              </a:rPr>
              <a:t>C.  </a:t>
            </a:r>
            <a:r>
              <a:rPr lang="en-US" sz="2400" dirty="0">
                <a:latin typeface="Abadi" panose="020B0604020104020204" pitchFamily="34" charset="0"/>
              </a:rPr>
              <a:t>Non extensive </a:t>
            </a:r>
            <a:r>
              <a:rPr lang="en-US" sz="2400" dirty="0" err="1">
                <a:latin typeface="Abadi" panose="020B0604020104020204" pitchFamily="34" charset="0"/>
              </a:rPr>
              <a:t>Tsallis</a:t>
            </a:r>
            <a:r>
              <a:rPr lang="en-US" sz="2400" dirty="0">
                <a:latin typeface="Abadi" panose="020B0604020104020204" pitchFamily="34" charset="0"/>
              </a:rPr>
              <a:t> statistics in the MIT bag Model  </a:t>
            </a:r>
          </a:p>
        </p:txBody>
      </p:sp>
      <p:sp>
        <p:nvSpPr>
          <p:cNvPr id="2" name="CuadroTexto 1">
            <a:extLst>
              <a:ext uri="{FF2B5EF4-FFF2-40B4-BE49-F238E27FC236}">
                <a16:creationId xmlns:a16="http://schemas.microsoft.com/office/drawing/2014/main" id="{AF1D5469-4870-124D-7993-5D32B6BCA509}"/>
              </a:ext>
            </a:extLst>
          </p:cNvPr>
          <p:cNvSpPr txBox="1"/>
          <p:nvPr/>
        </p:nvSpPr>
        <p:spPr>
          <a:xfrm>
            <a:off x="738231" y="1367992"/>
            <a:ext cx="4455066" cy="461665"/>
          </a:xfrm>
          <a:prstGeom prst="rect">
            <a:avLst/>
          </a:prstGeom>
          <a:noFill/>
        </p:spPr>
        <p:txBody>
          <a:bodyPr wrap="none" rtlCol="0">
            <a:spAutoFit/>
          </a:bodyPr>
          <a:lstStyle/>
          <a:p>
            <a:pPr marL="342900" indent="-342900">
              <a:buFont typeface="+mj-lt"/>
              <a:buAutoNum type="alphaUcPeriod"/>
            </a:pPr>
            <a:r>
              <a:rPr lang="es-MX" sz="2400" dirty="0">
                <a:latin typeface="Abadi" panose="020B0604020104020204" pitchFamily="34" charset="0"/>
              </a:rPr>
              <a:t> </a:t>
            </a:r>
            <a:r>
              <a:rPr lang="en-US" sz="2400" dirty="0">
                <a:latin typeface="Abadi" panose="020B0604020104020204" pitchFamily="34" charset="0"/>
              </a:rPr>
              <a:t>Introduction and motivation  </a:t>
            </a:r>
          </a:p>
        </p:txBody>
      </p:sp>
      <p:sp>
        <p:nvSpPr>
          <p:cNvPr id="6" name="CuadroTexto 5">
            <a:extLst>
              <a:ext uri="{FF2B5EF4-FFF2-40B4-BE49-F238E27FC236}">
                <a16:creationId xmlns:a16="http://schemas.microsoft.com/office/drawing/2014/main" id="{50B4EC7C-C8A7-FB5B-C908-B52EA739D27E}"/>
              </a:ext>
            </a:extLst>
          </p:cNvPr>
          <p:cNvSpPr txBox="1"/>
          <p:nvPr/>
        </p:nvSpPr>
        <p:spPr>
          <a:xfrm>
            <a:off x="738231" y="3106135"/>
            <a:ext cx="5391219" cy="461665"/>
          </a:xfrm>
          <a:prstGeom prst="rect">
            <a:avLst/>
          </a:prstGeom>
          <a:noFill/>
        </p:spPr>
        <p:txBody>
          <a:bodyPr wrap="none" rtlCol="0">
            <a:spAutoFit/>
          </a:bodyPr>
          <a:lstStyle/>
          <a:p>
            <a:r>
              <a:rPr lang="es-MX" sz="2400" dirty="0">
                <a:latin typeface="Abadi" panose="020B0604020104020204" pitchFamily="34" charset="0"/>
              </a:rPr>
              <a:t>D.  </a:t>
            </a:r>
            <a:r>
              <a:rPr lang="en-US" sz="2400" dirty="0">
                <a:latin typeface="Abadi" panose="020B0604020104020204" pitchFamily="34" charset="0"/>
              </a:rPr>
              <a:t>Pressure in the  T - MIT bag Model  </a:t>
            </a:r>
          </a:p>
        </p:txBody>
      </p:sp>
    </p:spTree>
    <p:extLst>
      <p:ext uri="{BB962C8B-B14F-4D97-AF65-F5344CB8AC3E}">
        <p14:creationId xmlns:p14="http://schemas.microsoft.com/office/powerpoint/2010/main" val="36142668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02" name="Rectangle 2">
            <a:extLst>
              <a:ext uri="{FF2B5EF4-FFF2-40B4-BE49-F238E27FC236}">
                <a16:creationId xmlns:a16="http://schemas.microsoft.com/office/drawing/2014/main" id="{4D401776-6DDA-6E0E-2E74-4B9DE777A552}"/>
              </a:ext>
            </a:extLst>
          </p:cNvPr>
          <p:cNvSpPr>
            <a:spLocks noChangeArrowheads="1"/>
          </p:cNvSpPr>
          <p:nvPr/>
        </p:nvSpPr>
        <p:spPr bwMode="auto">
          <a:xfrm>
            <a:off x="1992313" y="5084763"/>
            <a:ext cx="6248400" cy="1524000"/>
          </a:xfrm>
          <a:prstGeom prst="rect">
            <a:avLst/>
          </a:prstGeom>
          <a:solidFill>
            <a:schemeClr val="bg1"/>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endParaRPr lang="es-MX" altLang="es-MX" sz="1800">
              <a:solidFill>
                <a:srgbClr val="333399"/>
              </a:solidFill>
            </a:endParaRPr>
          </a:p>
        </p:txBody>
      </p:sp>
      <p:graphicFrame>
        <p:nvGraphicFramePr>
          <p:cNvPr id="102403" name="Object 3">
            <a:extLst>
              <a:ext uri="{FF2B5EF4-FFF2-40B4-BE49-F238E27FC236}">
                <a16:creationId xmlns:a16="http://schemas.microsoft.com/office/drawing/2014/main" id="{5C01AFD3-BABD-DA52-7FF3-8AD1F00FA6CB}"/>
              </a:ext>
            </a:extLst>
          </p:cNvPr>
          <p:cNvGraphicFramePr>
            <a:graphicFrameLocks noChangeAspect="1"/>
          </p:cNvGraphicFramePr>
          <p:nvPr/>
        </p:nvGraphicFramePr>
        <p:xfrm>
          <a:off x="6172200" y="609601"/>
          <a:ext cx="3657600" cy="708025"/>
        </p:xfrm>
        <a:graphic>
          <a:graphicData uri="http://schemas.openxmlformats.org/presentationml/2006/ole">
            <mc:AlternateContent xmlns:mc="http://schemas.openxmlformats.org/markup-compatibility/2006">
              <mc:Choice xmlns:v="urn:schemas-microsoft-com:vml" Requires="v">
                <p:oleObj name="Ecuación" r:id="rId3" imgW="1181100" imgH="228600" progId="Equation.3">
                  <p:embed/>
                </p:oleObj>
              </mc:Choice>
              <mc:Fallback>
                <p:oleObj name="Ecuación" r:id="rId3" imgW="1181100" imgH="228600" progId="Equation.3">
                  <p:embed/>
                  <p:pic>
                    <p:nvPicPr>
                      <p:cNvPr id="102403" name="Object 3">
                        <a:extLst>
                          <a:ext uri="{FF2B5EF4-FFF2-40B4-BE49-F238E27FC236}">
                            <a16:creationId xmlns:a16="http://schemas.microsoft.com/office/drawing/2014/main" id="{5C01AFD3-BABD-DA52-7FF3-8AD1F00FA6C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72200" y="609601"/>
                        <a:ext cx="3657600" cy="708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2404" name="Rectangle 4">
            <a:extLst>
              <a:ext uri="{FF2B5EF4-FFF2-40B4-BE49-F238E27FC236}">
                <a16:creationId xmlns:a16="http://schemas.microsoft.com/office/drawing/2014/main" id="{F9FAB024-ED28-344B-BD0E-623B74FFDEEC}"/>
              </a:ext>
            </a:extLst>
          </p:cNvPr>
          <p:cNvSpPr>
            <a:spLocks noChangeArrowheads="1"/>
          </p:cNvSpPr>
          <p:nvPr/>
        </p:nvSpPr>
        <p:spPr bwMode="auto">
          <a:xfrm>
            <a:off x="2057400" y="533400"/>
            <a:ext cx="3886200" cy="914400"/>
          </a:xfrm>
          <a:prstGeom prst="rect">
            <a:avLst/>
          </a:prstGeom>
          <a:solidFill>
            <a:schemeClr val="bg1"/>
          </a:solidFill>
          <a:ln w="9525">
            <a:solidFill>
              <a:srgbClr val="00006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fontAlgn="base">
              <a:spcBef>
                <a:spcPct val="0"/>
              </a:spcBef>
              <a:spcAft>
                <a:spcPct val="0"/>
              </a:spcAft>
              <a:buNone/>
            </a:pPr>
            <a:r>
              <a:rPr lang="es-ES_tradnl" altLang="es-MX" b="1">
                <a:solidFill>
                  <a:srgbClr val="000000"/>
                </a:solidFill>
                <a:latin typeface="Times New Roman" panose="02020603050405020304" pitchFamily="18" charset="0"/>
              </a:rPr>
              <a:t>MIT Bag Model</a:t>
            </a:r>
            <a:endParaRPr lang="es-MX" altLang="es-MX" b="1">
              <a:solidFill>
                <a:srgbClr val="000000"/>
              </a:solidFill>
              <a:latin typeface="Times New Roman" panose="02020603050405020304" pitchFamily="18" charset="0"/>
            </a:endParaRPr>
          </a:p>
        </p:txBody>
      </p:sp>
      <p:graphicFrame>
        <p:nvGraphicFramePr>
          <p:cNvPr id="102405" name="Object 5">
            <a:extLst>
              <a:ext uri="{FF2B5EF4-FFF2-40B4-BE49-F238E27FC236}">
                <a16:creationId xmlns:a16="http://schemas.microsoft.com/office/drawing/2014/main" id="{5B05918B-A2DF-7AFF-EC82-D8E8E54C9048}"/>
              </a:ext>
            </a:extLst>
          </p:cNvPr>
          <p:cNvGraphicFramePr>
            <a:graphicFrameLocks noChangeAspect="1"/>
          </p:cNvGraphicFramePr>
          <p:nvPr/>
        </p:nvGraphicFramePr>
        <p:xfrm>
          <a:off x="2362200" y="1676401"/>
          <a:ext cx="4343400" cy="1376363"/>
        </p:xfrm>
        <a:graphic>
          <a:graphicData uri="http://schemas.openxmlformats.org/presentationml/2006/ole">
            <mc:AlternateContent xmlns:mc="http://schemas.openxmlformats.org/markup-compatibility/2006">
              <mc:Choice xmlns:v="urn:schemas-microsoft-com:vml" Requires="v">
                <p:oleObj name="Ecuación" r:id="rId5" imgW="1524000" imgH="482600" progId="Equation.3">
                  <p:embed/>
                </p:oleObj>
              </mc:Choice>
              <mc:Fallback>
                <p:oleObj name="Ecuación" r:id="rId5" imgW="1524000" imgH="482600" progId="Equation.3">
                  <p:embed/>
                  <p:pic>
                    <p:nvPicPr>
                      <p:cNvPr id="102405" name="Object 5">
                        <a:extLst>
                          <a:ext uri="{FF2B5EF4-FFF2-40B4-BE49-F238E27FC236}">
                            <a16:creationId xmlns:a16="http://schemas.microsoft.com/office/drawing/2014/main" id="{5B05918B-A2DF-7AFF-EC82-D8E8E54C904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62200" y="1676401"/>
                        <a:ext cx="4343400" cy="1376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2406" name="Object 6">
            <a:extLst>
              <a:ext uri="{FF2B5EF4-FFF2-40B4-BE49-F238E27FC236}">
                <a16:creationId xmlns:a16="http://schemas.microsoft.com/office/drawing/2014/main" id="{C2B6A737-8039-2E3B-16DB-C6DAB4D7DB3E}"/>
              </a:ext>
            </a:extLst>
          </p:cNvPr>
          <p:cNvGraphicFramePr>
            <a:graphicFrameLocks noChangeAspect="1"/>
          </p:cNvGraphicFramePr>
          <p:nvPr/>
        </p:nvGraphicFramePr>
        <p:xfrm>
          <a:off x="2209800" y="3352800"/>
          <a:ext cx="3505200" cy="692150"/>
        </p:xfrm>
        <a:graphic>
          <a:graphicData uri="http://schemas.openxmlformats.org/presentationml/2006/ole">
            <mc:AlternateContent xmlns:mc="http://schemas.openxmlformats.org/markup-compatibility/2006">
              <mc:Choice xmlns:v="urn:schemas-microsoft-com:vml" Requires="v">
                <p:oleObj name="Ecuación" r:id="rId7" imgW="1155700" imgH="228600" progId="Equation.3">
                  <p:embed/>
                </p:oleObj>
              </mc:Choice>
              <mc:Fallback>
                <p:oleObj name="Ecuación" r:id="rId7" imgW="1155700" imgH="228600" progId="Equation.3">
                  <p:embed/>
                  <p:pic>
                    <p:nvPicPr>
                      <p:cNvPr id="102406" name="Object 6">
                        <a:extLst>
                          <a:ext uri="{FF2B5EF4-FFF2-40B4-BE49-F238E27FC236}">
                            <a16:creationId xmlns:a16="http://schemas.microsoft.com/office/drawing/2014/main" id="{C2B6A737-8039-2E3B-16DB-C6DAB4D7DB3E}"/>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09800" y="3352800"/>
                        <a:ext cx="3505200" cy="692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2407" name="Object 7">
            <a:extLst>
              <a:ext uri="{FF2B5EF4-FFF2-40B4-BE49-F238E27FC236}">
                <a16:creationId xmlns:a16="http://schemas.microsoft.com/office/drawing/2014/main" id="{5312BC25-4615-8052-91C2-D496C68228A9}"/>
              </a:ext>
            </a:extLst>
          </p:cNvPr>
          <p:cNvGraphicFramePr>
            <a:graphicFrameLocks noChangeAspect="1"/>
          </p:cNvGraphicFramePr>
          <p:nvPr/>
        </p:nvGraphicFramePr>
        <p:xfrm>
          <a:off x="6248400" y="3352800"/>
          <a:ext cx="3581400" cy="706438"/>
        </p:xfrm>
        <a:graphic>
          <a:graphicData uri="http://schemas.openxmlformats.org/presentationml/2006/ole">
            <mc:AlternateContent xmlns:mc="http://schemas.openxmlformats.org/markup-compatibility/2006">
              <mc:Choice xmlns:v="urn:schemas-microsoft-com:vml" Requires="v">
                <p:oleObj name="Ecuación" r:id="rId9" imgW="1155700" imgH="228600" progId="Equation.3">
                  <p:embed/>
                </p:oleObj>
              </mc:Choice>
              <mc:Fallback>
                <p:oleObj name="Ecuación" r:id="rId9" imgW="1155700" imgH="228600" progId="Equation.3">
                  <p:embed/>
                  <p:pic>
                    <p:nvPicPr>
                      <p:cNvPr id="102407" name="Object 7">
                        <a:extLst>
                          <a:ext uri="{FF2B5EF4-FFF2-40B4-BE49-F238E27FC236}">
                            <a16:creationId xmlns:a16="http://schemas.microsoft.com/office/drawing/2014/main" id="{5312BC25-4615-8052-91C2-D496C68228A9}"/>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248400" y="3352800"/>
                        <a:ext cx="3581400" cy="706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2408" name="Object 8">
            <a:extLst>
              <a:ext uri="{FF2B5EF4-FFF2-40B4-BE49-F238E27FC236}">
                <a16:creationId xmlns:a16="http://schemas.microsoft.com/office/drawing/2014/main" id="{7F72BD9B-E7D3-27C5-4210-ED808376B0BB}"/>
              </a:ext>
            </a:extLst>
          </p:cNvPr>
          <p:cNvGraphicFramePr>
            <a:graphicFrameLocks noChangeAspect="1"/>
          </p:cNvGraphicFramePr>
          <p:nvPr/>
        </p:nvGraphicFramePr>
        <p:xfrm>
          <a:off x="4203700" y="4267200"/>
          <a:ext cx="3175000" cy="628650"/>
        </p:xfrm>
        <a:graphic>
          <a:graphicData uri="http://schemas.openxmlformats.org/presentationml/2006/ole">
            <mc:AlternateContent xmlns:mc="http://schemas.openxmlformats.org/markup-compatibility/2006">
              <mc:Choice xmlns:v="urn:schemas-microsoft-com:vml" Requires="v">
                <p:oleObj name="Ecuación" r:id="rId11" imgW="1155700" imgH="228600" progId="Equation.3">
                  <p:embed/>
                </p:oleObj>
              </mc:Choice>
              <mc:Fallback>
                <p:oleObj name="Ecuación" r:id="rId11" imgW="1155700" imgH="228600" progId="Equation.3">
                  <p:embed/>
                  <p:pic>
                    <p:nvPicPr>
                      <p:cNvPr id="102408" name="Object 8">
                        <a:extLst>
                          <a:ext uri="{FF2B5EF4-FFF2-40B4-BE49-F238E27FC236}">
                            <a16:creationId xmlns:a16="http://schemas.microsoft.com/office/drawing/2014/main" id="{7F72BD9B-E7D3-27C5-4210-ED808376B0BB}"/>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203700" y="4267200"/>
                        <a:ext cx="3175000" cy="628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2409" name="Object 9">
            <a:extLst>
              <a:ext uri="{FF2B5EF4-FFF2-40B4-BE49-F238E27FC236}">
                <a16:creationId xmlns:a16="http://schemas.microsoft.com/office/drawing/2014/main" id="{6A57612F-89FD-C370-4CC8-FBCD26C64BD8}"/>
              </a:ext>
            </a:extLst>
          </p:cNvPr>
          <p:cNvGraphicFramePr>
            <a:graphicFrameLocks noChangeAspect="1"/>
          </p:cNvGraphicFramePr>
          <p:nvPr/>
        </p:nvGraphicFramePr>
        <p:xfrm>
          <a:off x="2208213" y="5084763"/>
          <a:ext cx="4864100" cy="785812"/>
        </p:xfrm>
        <a:graphic>
          <a:graphicData uri="http://schemas.openxmlformats.org/presentationml/2006/ole">
            <mc:AlternateContent xmlns:mc="http://schemas.openxmlformats.org/markup-compatibility/2006">
              <mc:Choice xmlns:v="urn:schemas-microsoft-com:vml" Requires="v">
                <p:oleObj name="Ecuación" r:id="rId13" imgW="1651000" imgH="266700" progId="Equation.3">
                  <p:embed/>
                </p:oleObj>
              </mc:Choice>
              <mc:Fallback>
                <p:oleObj name="Ecuación" r:id="rId13" imgW="1651000" imgH="266700" progId="Equation.3">
                  <p:embed/>
                  <p:pic>
                    <p:nvPicPr>
                      <p:cNvPr id="102409" name="Object 9">
                        <a:extLst>
                          <a:ext uri="{FF2B5EF4-FFF2-40B4-BE49-F238E27FC236}">
                            <a16:creationId xmlns:a16="http://schemas.microsoft.com/office/drawing/2014/main" id="{6A57612F-89FD-C370-4CC8-FBCD26C64BD8}"/>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208213" y="5084763"/>
                        <a:ext cx="4864100" cy="785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2410" name="Object 10">
            <a:extLst>
              <a:ext uri="{FF2B5EF4-FFF2-40B4-BE49-F238E27FC236}">
                <a16:creationId xmlns:a16="http://schemas.microsoft.com/office/drawing/2014/main" id="{05506F52-3FE7-716E-DCB4-C617502DDCB9}"/>
              </a:ext>
            </a:extLst>
          </p:cNvPr>
          <p:cNvGraphicFramePr>
            <a:graphicFrameLocks noChangeAspect="1"/>
          </p:cNvGraphicFramePr>
          <p:nvPr/>
        </p:nvGraphicFramePr>
        <p:xfrm>
          <a:off x="2208214" y="5661026"/>
          <a:ext cx="5424487" cy="747713"/>
        </p:xfrm>
        <a:graphic>
          <a:graphicData uri="http://schemas.openxmlformats.org/presentationml/2006/ole">
            <mc:AlternateContent xmlns:mc="http://schemas.openxmlformats.org/markup-compatibility/2006">
              <mc:Choice xmlns:v="urn:schemas-microsoft-com:vml" Requires="v">
                <p:oleObj name="Ecuación" r:id="rId15" imgW="1841500" imgH="254000" progId="Equation.3">
                  <p:embed/>
                </p:oleObj>
              </mc:Choice>
              <mc:Fallback>
                <p:oleObj name="Ecuación" r:id="rId15" imgW="1841500" imgH="254000" progId="Equation.3">
                  <p:embed/>
                  <p:pic>
                    <p:nvPicPr>
                      <p:cNvPr id="102410" name="Object 10">
                        <a:extLst>
                          <a:ext uri="{FF2B5EF4-FFF2-40B4-BE49-F238E27FC236}">
                            <a16:creationId xmlns:a16="http://schemas.microsoft.com/office/drawing/2014/main" id="{05506F52-3FE7-716E-DCB4-C617502DDCB9}"/>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208214" y="5661026"/>
                        <a:ext cx="5424487" cy="747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2411" name="Text Box 11">
            <a:extLst>
              <a:ext uri="{FF2B5EF4-FFF2-40B4-BE49-F238E27FC236}">
                <a16:creationId xmlns:a16="http://schemas.microsoft.com/office/drawing/2014/main" id="{43232D9F-6950-E123-5894-A52FC7746DF1}"/>
              </a:ext>
            </a:extLst>
          </p:cNvPr>
          <p:cNvSpPr txBox="1">
            <a:spLocks noChangeArrowheads="1"/>
          </p:cNvSpPr>
          <p:nvPr/>
        </p:nvSpPr>
        <p:spPr bwMode="auto">
          <a:xfrm>
            <a:off x="8328025" y="5013325"/>
            <a:ext cx="15938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1800">
                <a:solidFill>
                  <a:srgbClr val="000000"/>
                </a:solidFill>
              </a:rPr>
              <a:t>lowest energy</a:t>
            </a:r>
          </a:p>
          <a:p>
            <a:pPr fontAlgn="base">
              <a:spcBef>
                <a:spcPct val="0"/>
              </a:spcBef>
              <a:spcAft>
                <a:spcPct val="0"/>
              </a:spcAft>
              <a:buNone/>
            </a:pPr>
            <a:r>
              <a:rPr lang="es-ES_tradnl" altLang="es-MX" sz="1800">
                <a:solidFill>
                  <a:srgbClr val="000000"/>
                </a:solidFill>
              </a:rPr>
              <a:t>solution</a:t>
            </a:r>
            <a:endParaRPr lang="es-MX" altLang="es-MX" sz="1800">
              <a:solidFill>
                <a:srgbClr val="000000"/>
              </a:solidFill>
            </a:endParaRPr>
          </a:p>
        </p:txBody>
      </p:sp>
      <p:sp>
        <p:nvSpPr>
          <p:cNvPr id="102412" name="Text Box 12">
            <a:extLst>
              <a:ext uri="{FF2B5EF4-FFF2-40B4-BE49-F238E27FC236}">
                <a16:creationId xmlns:a16="http://schemas.microsoft.com/office/drawing/2014/main" id="{CC129DCC-5DC6-DF3D-B03E-615C6A64A51F}"/>
              </a:ext>
            </a:extLst>
          </p:cNvPr>
          <p:cNvSpPr txBox="1">
            <a:spLocks noChangeArrowheads="1"/>
          </p:cNvSpPr>
          <p:nvPr/>
        </p:nvSpPr>
        <p:spPr bwMode="auto">
          <a:xfrm>
            <a:off x="8328025" y="5734050"/>
            <a:ext cx="19494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1800">
                <a:solidFill>
                  <a:srgbClr val="000000"/>
                </a:solidFill>
              </a:rPr>
              <a:t>Spherical Bessel </a:t>
            </a:r>
          </a:p>
          <a:p>
            <a:pPr fontAlgn="base">
              <a:spcBef>
                <a:spcPct val="0"/>
              </a:spcBef>
              <a:spcAft>
                <a:spcPct val="0"/>
              </a:spcAft>
              <a:buNone/>
            </a:pPr>
            <a:r>
              <a:rPr lang="es-ES_tradnl" altLang="es-MX" sz="1800">
                <a:solidFill>
                  <a:srgbClr val="000000"/>
                </a:solidFill>
              </a:rPr>
              <a:t>function </a:t>
            </a:r>
            <a:endParaRPr lang="es-MX" altLang="es-MX" sz="1800">
              <a:solidFill>
                <a:srgbClr val="000000"/>
              </a:solidFill>
            </a:endParaRPr>
          </a:p>
        </p:txBody>
      </p:sp>
      <p:graphicFrame>
        <p:nvGraphicFramePr>
          <p:cNvPr id="102413" name="Object 13">
            <a:extLst>
              <a:ext uri="{FF2B5EF4-FFF2-40B4-BE49-F238E27FC236}">
                <a16:creationId xmlns:a16="http://schemas.microsoft.com/office/drawing/2014/main" id="{2441B76E-EF3B-41DC-54FE-3A60BE60DD3D}"/>
              </a:ext>
            </a:extLst>
          </p:cNvPr>
          <p:cNvGraphicFramePr>
            <a:graphicFrameLocks noChangeAspect="1"/>
          </p:cNvGraphicFramePr>
          <p:nvPr/>
        </p:nvGraphicFramePr>
        <p:xfrm>
          <a:off x="9480550" y="6165850"/>
          <a:ext cx="393700" cy="546100"/>
        </p:xfrm>
        <a:graphic>
          <a:graphicData uri="http://schemas.openxmlformats.org/presentationml/2006/ole">
            <mc:AlternateContent xmlns:mc="http://schemas.openxmlformats.org/markup-compatibility/2006">
              <mc:Choice xmlns:v="urn:schemas-microsoft-com:vml" Requires="v">
                <p:oleObj name="Ecuación" r:id="rId17" imgW="165028" imgH="228501" progId="Equation.3">
                  <p:embed/>
                </p:oleObj>
              </mc:Choice>
              <mc:Fallback>
                <p:oleObj name="Ecuación" r:id="rId17" imgW="165028" imgH="228501" progId="Equation.3">
                  <p:embed/>
                  <p:pic>
                    <p:nvPicPr>
                      <p:cNvPr id="102413" name="Object 13">
                        <a:extLst>
                          <a:ext uri="{FF2B5EF4-FFF2-40B4-BE49-F238E27FC236}">
                            <a16:creationId xmlns:a16="http://schemas.microsoft.com/office/drawing/2014/main" id="{2441B76E-EF3B-41DC-54FE-3A60BE60DD3D}"/>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9480550" y="6165850"/>
                        <a:ext cx="393700" cy="546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2414" name="Object 14">
            <a:extLst>
              <a:ext uri="{FF2B5EF4-FFF2-40B4-BE49-F238E27FC236}">
                <a16:creationId xmlns:a16="http://schemas.microsoft.com/office/drawing/2014/main" id="{06E00C4F-001B-2FC4-F8BC-DD7905B140D0}"/>
              </a:ext>
            </a:extLst>
          </p:cNvPr>
          <p:cNvGraphicFramePr>
            <a:graphicFrameLocks noChangeAspect="1"/>
          </p:cNvGraphicFramePr>
          <p:nvPr/>
        </p:nvGraphicFramePr>
        <p:xfrm>
          <a:off x="9983789" y="6165850"/>
          <a:ext cx="363537" cy="515938"/>
        </p:xfrm>
        <a:graphic>
          <a:graphicData uri="http://schemas.openxmlformats.org/presentationml/2006/ole">
            <mc:AlternateContent xmlns:mc="http://schemas.openxmlformats.org/markup-compatibility/2006">
              <mc:Choice xmlns:v="urn:schemas-microsoft-com:vml" Requires="v">
                <p:oleObj name="Ecuación" r:id="rId19" imgW="152268" imgH="215713" progId="Equation.3">
                  <p:embed/>
                </p:oleObj>
              </mc:Choice>
              <mc:Fallback>
                <p:oleObj name="Ecuación" r:id="rId19" imgW="152268" imgH="215713" progId="Equation.3">
                  <p:embed/>
                  <p:pic>
                    <p:nvPicPr>
                      <p:cNvPr id="102414" name="Object 14">
                        <a:extLst>
                          <a:ext uri="{FF2B5EF4-FFF2-40B4-BE49-F238E27FC236}">
                            <a16:creationId xmlns:a16="http://schemas.microsoft.com/office/drawing/2014/main" id="{06E00C4F-001B-2FC4-F8BC-DD7905B140D0}"/>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983789" y="6165850"/>
                        <a:ext cx="363537" cy="515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450" name="Text Box 2">
            <a:extLst>
              <a:ext uri="{FF2B5EF4-FFF2-40B4-BE49-F238E27FC236}">
                <a16:creationId xmlns:a16="http://schemas.microsoft.com/office/drawing/2014/main" id="{95100F80-6CB8-5598-04D3-58446337A9E2}"/>
              </a:ext>
            </a:extLst>
          </p:cNvPr>
          <p:cNvSpPr txBox="1">
            <a:spLocks noChangeArrowheads="1"/>
          </p:cNvSpPr>
          <p:nvPr/>
        </p:nvSpPr>
        <p:spPr bwMode="auto">
          <a:xfrm>
            <a:off x="5448301" y="188913"/>
            <a:ext cx="4352925"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2800" b="1" i="1">
                <a:solidFill>
                  <a:srgbClr val="000000"/>
                </a:solidFill>
                <a:latin typeface="Times New Roman" panose="02020603050405020304" pitchFamily="18" charset="0"/>
              </a:rPr>
              <a:t>current flux through  </a:t>
            </a:r>
          </a:p>
          <a:p>
            <a:pPr fontAlgn="base">
              <a:spcBef>
                <a:spcPct val="0"/>
              </a:spcBef>
              <a:spcAft>
                <a:spcPct val="0"/>
              </a:spcAft>
              <a:buNone/>
            </a:pPr>
            <a:r>
              <a:rPr lang="es-ES_tradnl" altLang="es-MX" sz="2800" b="1" i="1">
                <a:solidFill>
                  <a:srgbClr val="000000"/>
                </a:solidFill>
                <a:latin typeface="Times New Roman" panose="02020603050405020304" pitchFamily="18" charset="0"/>
              </a:rPr>
              <a:t>the surface of the sphere</a:t>
            </a:r>
            <a:r>
              <a:rPr lang="es-ES_tradnl" altLang="es-MX" sz="2800">
                <a:solidFill>
                  <a:srgbClr val="000000"/>
                </a:solidFill>
                <a:latin typeface="Times New Roman" panose="02020603050405020304" pitchFamily="18" charset="0"/>
              </a:rPr>
              <a:t> = 0</a:t>
            </a:r>
            <a:endParaRPr lang="es-MX" altLang="es-MX" sz="2800">
              <a:solidFill>
                <a:srgbClr val="000000"/>
              </a:solidFill>
              <a:latin typeface="Times New Roman" panose="02020603050405020304" pitchFamily="18" charset="0"/>
            </a:endParaRPr>
          </a:p>
        </p:txBody>
      </p:sp>
      <p:sp>
        <p:nvSpPr>
          <p:cNvPr id="104451" name="Rectangle 3">
            <a:extLst>
              <a:ext uri="{FF2B5EF4-FFF2-40B4-BE49-F238E27FC236}">
                <a16:creationId xmlns:a16="http://schemas.microsoft.com/office/drawing/2014/main" id="{A1A2F446-410E-A0F3-9405-68644109B8A5}"/>
              </a:ext>
            </a:extLst>
          </p:cNvPr>
          <p:cNvSpPr>
            <a:spLocks noChangeArrowheads="1"/>
          </p:cNvSpPr>
          <p:nvPr/>
        </p:nvSpPr>
        <p:spPr bwMode="auto">
          <a:xfrm>
            <a:off x="2135189" y="5445125"/>
            <a:ext cx="5761037" cy="122713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endParaRPr lang="es-MX" altLang="es-MX" sz="1800">
              <a:solidFill>
                <a:srgbClr val="333399"/>
              </a:solidFill>
            </a:endParaRPr>
          </a:p>
        </p:txBody>
      </p:sp>
      <p:sp>
        <p:nvSpPr>
          <p:cNvPr id="104452" name="Text Box 4">
            <a:extLst>
              <a:ext uri="{FF2B5EF4-FFF2-40B4-BE49-F238E27FC236}">
                <a16:creationId xmlns:a16="http://schemas.microsoft.com/office/drawing/2014/main" id="{4CF47B4C-6060-8DC2-4971-AEBFADCF3DDA}"/>
              </a:ext>
            </a:extLst>
          </p:cNvPr>
          <p:cNvSpPr txBox="1">
            <a:spLocks noChangeArrowheads="1"/>
          </p:cNvSpPr>
          <p:nvPr/>
        </p:nvSpPr>
        <p:spPr bwMode="auto">
          <a:xfrm>
            <a:off x="1992313" y="333376"/>
            <a:ext cx="2189162"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2800" b="1" i="1">
                <a:solidFill>
                  <a:srgbClr val="000000"/>
                </a:solidFill>
                <a:latin typeface="Times New Roman" panose="02020603050405020304" pitchFamily="18" charset="0"/>
              </a:rPr>
              <a:t>Confinement </a:t>
            </a:r>
            <a:endParaRPr lang="es-MX" altLang="es-MX" sz="2800" b="1" i="1">
              <a:solidFill>
                <a:srgbClr val="000000"/>
              </a:solidFill>
              <a:latin typeface="Times New Roman" panose="02020603050405020304" pitchFamily="18" charset="0"/>
            </a:endParaRPr>
          </a:p>
        </p:txBody>
      </p:sp>
      <p:sp>
        <p:nvSpPr>
          <p:cNvPr id="104453" name="AutoShape 5">
            <a:extLst>
              <a:ext uri="{FF2B5EF4-FFF2-40B4-BE49-F238E27FC236}">
                <a16:creationId xmlns:a16="http://schemas.microsoft.com/office/drawing/2014/main" id="{782A9346-5057-73E3-EB0E-A3B7FEA80746}"/>
              </a:ext>
            </a:extLst>
          </p:cNvPr>
          <p:cNvSpPr>
            <a:spLocks noChangeArrowheads="1"/>
          </p:cNvSpPr>
          <p:nvPr/>
        </p:nvSpPr>
        <p:spPr bwMode="auto">
          <a:xfrm>
            <a:off x="4295776" y="333376"/>
            <a:ext cx="976313" cy="485775"/>
          </a:xfrm>
          <a:prstGeom prst="rightArrow">
            <a:avLst>
              <a:gd name="adj1" fmla="val 50000"/>
              <a:gd name="adj2" fmla="val 50245"/>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endParaRPr lang="es-MX" altLang="es-MX" sz="1800">
              <a:solidFill>
                <a:srgbClr val="333399"/>
              </a:solidFill>
            </a:endParaRPr>
          </a:p>
        </p:txBody>
      </p:sp>
      <p:graphicFrame>
        <p:nvGraphicFramePr>
          <p:cNvPr id="104454" name="Object 6">
            <a:extLst>
              <a:ext uri="{FF2B5EF4-FFF2-40B4-BE49-F238E27FC236}">
                <a16:creationId xmlns:a16="http://schemas.microsoft.com/office/drawing/2014/main" id="{36D5203D-CE7E-03A2-A780-EC16A2EA3042}"/>
              </a:ext>
            </a:extLst>
          </p:cNvPr>
          <p:cNvGraphicFramePr>
            <a:graphicFrameLocks noChangeAspect="1"/>
          </p:cNvGraphicFramePr>
          <p:nvPr/>
        </p:nvGraphicFramePr>
        <p:xfrm>
          <a:off x="2208214" y="1844675"/>
          <a:ext cx="2732087" cy="927100"/>
        </p:xfrm>
        <a:graphic>
          <a:graphicData uri="http://schemas.openxmlformats.org/presentationml/2006/ole">
            <mc:AlternateContent xmlns:mc="http://schemas.openxmlformats.org/markup-compatibility/2006">
              <mc:Choice xmlns:v="urn:schemas-microsoft-com:vml" Requires="v">
                <p:oleObj name="Ecuación" r:id="rId3" imgW="748975" imgH="253890" progId="Equation.3">
                  <p:embed/>
                </p:oleObj>
              </mc:Choice>
              <mc:Fallback>
                <p:oleObj name="Ecuación" r:id="rId3" imgW="748975" imgH="253890" progId="Equation.3">
                  <p:embed/>
                  <p:pic>
                    <p:nvPicPr>
                      <p:cNvPr id="104454" name="Object 6">
                        <a:extLst>
                          <a:ext uri="{FF2B5EF4-FFF2-40B4-BE49-F238E27FC236}">
                            <a16:creationId xmlns:a16="http://schemas.microsoft.com/office/drawing/2014/main" id="{36D5203D-CE7E-03A2-A780-EC16A2EA304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8214" y="1844675"/>
                        <a:ext cx="2732087" cy="927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4455" name="AutoShape 8">
            <a:extLst>
              <a:ext uri="{FF2B5EF4-FFF2-40B4-BE49-F238E27FC236}">
                <a16:creationId xmlns:a16="http://schemas.microsoft.com/office/drawing/2014/main" id="{FC81501C-10E5-A6CC-F0D0-11EA90E64F70}"/>
              </a:ext>
            </a:extLst>
          </p:cNvPr>
          <p:cNvSpPr>
            <a:spLocks noChangeArrowheads="1"/>
          </p:cNvSpPr>
          <p:nvPr/>
        </p:nvSpPr>
        <p:spPr bwMode="auto">
          <a:xfrm>
            <a:off x="5303838" y="1989139"/>
            <a:ext cx="976312" cy="485775"/>
          </a:xfrm>
          <a:prstGeom prst="rightArrow">
            <a:avLst>
              <a:gd name="adj1" fmla="val 50000"/>
              <a:gd name="adj2" fmla="val 50245"/>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endParaRPr lang="es-MX" altLang="es-MX" sz="1800">
              <a:solidFill>
                <a:srgbClr val="333399"/>
              </a:solidFill>
            </a:endParaRPr>
          </a:p>
        </p:txBody>
      </p:sp>
      <p:graphicFrame>
        <p:nvGraphicFramePr>
          <p:cNvPr id="104456" name="Object 9">
            <a:extLst>
              <a:ext uri="{FF2B5EF4-FFF2-40B4-BE49-F238E27FC236}">
                <a16:creationId xmlns:a16="http://schemas.microsoft.com/office/drawing/2014/main" id="{8A05F9FF-EB45-8260-3D3E-1F62C6718C7A}"/>
              </a:ext>
            </a:extLst>
          </p:cNvPr>
          <p:cNvGraphicFramePr>
            <a:graphicFrameLocks noChangeAspect="1"/>
          </p:cNvGraphicFramePr>
          <p:nvPr/>
        </p:nvGraphicFramePr>
        <p:xfrm>
          <a:off x="6527800" y="1916113"/>
          <a:ext cx="1879600" cy="812800"/>
        </p:xfrm>
        <a:graphic>
          <a:graphicData uri="http://schemas.openxmlformats.org/presentationml/2006/ole">
            <mc:AlternateContent xmlns:mc="http://schemas.openxmlformats.org/markup-compatibility/2006">
              <mc:Choice xmlns:v="urn:schemas-microsoft-com:vml" Requires="v">
                <p:oleObj name="Ecuación" r:id="rId5" imgW="469696" imgH="203112" progId="Equation.3">
                  <p:embed/>
                </p:oleObj>
              </mc:Choice>
              <mc:Fallback>
                <p:oleObj name="Ecuación" r:id="rId5" imgW="469696" imgH="203112" progId="Equation.3">
                  <p:embed/>
                  <p:pic>
                    <p:nvPicPr>
                      <p:cNvPr id="104456" name="Object 9">
                        <a:extLst>
                          <a:ext uri="{FF2B5EF4-FFF2-40B4-BE49-F238E27FC236}">
                            <a16:creationId xmlns:a16="http://schemas.microsoft.com/office/drawing/2014/main" id="{8A05F9FF-EB45-8260-3D3E-1F62C6718C7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27800" y="1916113"/>
                        <a:ext cx="1879600" cy="812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4457" name="Object 11">
            <a:extLst>
              <a:ext uri="{FF2B5EF4-FFF2-40B4-BE49-F238E27FC236}">
                <a16:creationId xmlns:a16="http://schemas.microsoft.com/office/drawing/2014/main" id="{A9D05931-CE18-DD8D-4316-09DB0F19F347}"/>
              </a:ext>
            </a:extLst>
          </p:cNvPr>
          <p:cNvGraphicFramePr>
            <a:graphicFrameLocks noChangeAspect="1"/>
          </p:cNvGraphicFramePr>
          <p:nvPr/>
        </p:nvGraphicFramePr>
        <p:xfrm>
          <a:off x="1992313" y="2781301"/>
          <a:ext cx="8062912" cy="887413"/>
        </p:xfrm>
        <a:graphic>
          <a:graphicData uri="http://schemas.openxmlformats.org/presentationml/2006/ole">
            <mc:AlternateContent xmlns:mc="http://schemas.openxmlformats.org/markup-compatibility/2006">
              <mc:Choice xmlns:v="urn:schemas-microsoft-com:vml" Requires="v">
                <p:oleObj name="Ecuación" r:id="rId7" imgW="2654300" imgH="292100" progId="Equation.3">
                  <p:embed/>
                </p:oleObj>
              </mc:Choice>
              <mc:Fallback>
                <p:oleObj name="Ecuación" r:id="rId7" imgW="2654300" imgH="292100" progId="Equation.3">
                  <p:embed/>
                  <p:pic>
                    <p:nvPicPr>
                      <p:cNvPr id="104457" name="Object 11">
                        <a:extLst>
                          <a:ext uri="{FF2B5EF4-FFF2-40B4-BE49-F238E27FC236}">
                            <a16:creationId xmlns:a16="http://schemas.microsoft.com/office/drawing/2014/main" id="{A9D05931-CE18-DD8D-4316-09DB0F19F34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92313" y="2781301"/>
                        <a:ext cx="8062912" cy="887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4458" name="Object 13">
            <a:extLst>
              <a:ext uri="{FF2B5EF4-FFF2-40B4-BE49-F238E27FC236}">
                <a16:creationId xmlns:a16="http://schemas.microsoft.com/office/drawing/2014/main" id="{7B022DE9-E93D-1A6A-B178-CB2DDF9DF4E5}"/>
              </a:ext>
            </a:extLst>
          </p:cNvPr>
          <p:cNvGraphicFramePr>
            <a:graphicFrameLocks noChangeAspect="1"/>
          </p:cNvGraphicFramePr>
          <p:nvPr/>
        </p:nvGraphicFramePr>
        <p:xfrm>
          <a:off x="4583113" y="4652964"/>
          <a:ext cx="2057400" cy="649287"/>
        </p:xfrm>
        <a:graphic>
          <a:graphicData uri="http://schemas.openxmlformats.org/presentationml/2006/ole">
            <mc:AlternateContent xmlns:mc="http://schemas.openxmlformats.org/markup-compatibility/2006">
              <mc:Choice xmlns:v="urn:schemas-microsoft-com:vml" Requires="v">
                <p:oleObj name="Ecuación" r:id="rId9" imgW="723586" imgH="228501" progId="Equation.3">
                  <p:embed/>
                </p:oleObj>
              </mc:Choice>
              <mc:Fallback>
                <p:oleObj name="Ecuación" r:id="rId9" imgW="723586" imgH="228501" progId="Equation.3">
                  <p:embed/>
                  <p:pic>
                    <p:nvPicPr>
                      <p:cNvPr id="104458" name="Object 13">
                        <a:extLst>
                          <a:ext uri="{FF2B5EF4-FFF2-40B4-BE49-F238E27FC236}">
                            <a16:creationId xmlns:a16="http://schemas.microsoft.com/office/drawing/2014/main" id="{7B022DE9-E93D-1A6A-B178-CB2DDF9DF4E5}"/>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583113" y="4652964"/>
                        <a:ext cx="2057400" cy="6492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4459" name="Text Box 14">
            <a:extLst>
              <a:ext uri="{FF2B5EF4-FFF2-40B4-BE49-F238E27FC236}">
                <a16:creationId xmlns:a16="http://schemas.microsoft.com/office/drawing/2014/main" id="{E84485DF-D29D-86EA-30FA-B92C025475CD}"/>
              </a:ext>
            </a:extLst>
          </p:cNvPr>
          <p:cNvSpPr txBox="1">
            <a:spLocks noChangeArrowheads="1"/>
          </p:cNvSpPr>
          <p:nvPr/>
        </p:nvSpPr>
        <p:spPr bwMode="auto">
          <a:xfrm>
            <a:off x="2279650" y="5876926"/>
            <a:ext cx="329565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2800" b="1" i="1">
                <a:solidFill>
                  <a:srgbClr val="000000"/>
                </a:solidFill>
                <a:latin typeface="Times New Roman" panose="02020603050405020304" pitchFamily="18" charset="0"/>
              </a:rPr>
              <a:t>energ</a:t>
            </a:r>
            <a:r>
              <a:rPr lang="en-US" altLang="es-MX" sz="2800" b="1" i="1">
                <a:solidFill>
                  <a:srgbClr val="000000"/>
                </a:solidFill>
                <a:latin typeface="Times New Roman" panose="02020603050405020304" pitchFamily="18" charset="0"/>
                <a:cs typeface="Times New Roman" panose="02020603050405020304" pitchFamily="18" charset="0"/>
              </a:rPr>
              <a:t>y </a:t>
            </a:r>
            <a:r>
              <a:rPr lang="es-ES_tradnl" altLang="es-MX" sz="2800">
                <a:solidFill>
                  <a:srgbClr val="000000"/>
                </a:solidFill>
                <a:latin typeface="Times New Roman" panose="02020603050405020304" pitchFamily="18" charset="0"/>
              </a:rPr>
              <a:t> </a:t>
            </a:r>
            <a:r>
              <a:rPr lang="es-ES_tradnl" altLang="es-MX" sz="2800" b="1" i="1">
                <a:solidFill>
                  <a:srgbClr val="000000"/>
                </a:solidFill>
                <a:latin typeface="Times New Roman" panose="02020603050405020304" pitchFamily="18" charset="0"/>
              </a:rPr>
              <a:t>of N quarks: </a:t>
            </a:r>
            <a:endParaRPr lang="es-MX" altLang="es-MX" sz="2800">
              <a:solidFill>
                <a:srgbClr val="000000"/>
              </a:solidFill>
              <a:latin typeface="Times New Roman" panose="02020603050405020304" pitchFamily="18" charset="0"/>
            </a:endParaRPr>
          </a:p>
        </p:txBody>
      </p:sp>
      <p:graphicFrame>
        <p:nvGraphicFramePr>
          <p:cNvPr id="104460" name="Object 15">
            <a:extLst>
              <a:ext uri="{FF2B5EF4-FFF2-40B4-BE49-F238E27FC236}">
                <a16:creationId xmlns:a16="http://schemas.microsoft.com/office/drawing/2014/main" id="{FF9342C3-375E-6294-EE92-53F721DA7C05}"/>
              </a:ext>
            </a:extLst>
          </p:cNvPr>
          <p:cNvGraphicFramePr>
            <a:graphicFrameLocks noChangeAspect="1"/>
          </p:cNvGraphicFramePr>
          <p:nvPr/>
        </p:nvGraphicFramePr>
        <p:xfrm>
          <a:off x="5735638" y="5516563"/>
          <a:ext cx="1981200" cy="1077912"/>
        </p:xfrm>
        <a:graphic>
          <a:graphicData uri="http://schemas.openxmlformats.org/presentationml/2006/ole">
            <mc:AlternateContent xmlns:mc="http://schemas.openxmlformats.org/markup-compatibility/2006">
              <mc:Choice xmlns:v="urn:schemas-microsoft-com:vml" Requires="v">
                <p:oleObj name="Ecuación" r:id="rId11" imgW="723586" imgH="393529" progId="Equation.3">
                  <p:embed/>
                </p:oleObj>
              </mc:Choice>
              <mc:Fallback>
                <p:oleObj name="Ecuación" r:id="rId11" imgW="723586" imgH="393529" progId="Equation.3">
                  <p:embed/>
                  <p:pic>
                    <p:nvPicPr>
                      <p:cNvPr id="104460" name="Object 15">
                        <a:extLst>
                          <a:ext uri="{FF2B5EF4-FFF2-40B4-BE49-F238E27FC236}">
                            <a16:creationId xmlns:a16="http://schemas.microsoft.com/office/drawing/2014/main" id="{FF9342C3-375E-6294-EE92-53F721DA7C05}"/>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735638" y="5516563"/>
                        <a:ext cx="1981200" cy="10779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4461" name="Object 16">
            <a:extLst>
              <a:ext uri="{FF2B5EF4-FFF2-40B4-BE49-F238E27FC236}">
                <a16:creationId xmlns:a16="http://schemas.microsoft.com/office/drawing/2014/main" id="{6D1FE0A0-7DD7-DE5F-3834-AA9600125F8F}"/>
              </a:ext>
            </a:extLst>
          </p:cNvPr>
          <p:cNvGraphicFramePr>
            <a:graphicFrameLocks noChangeAspect="1"/>
          </p:cNvGraphicFramePr>
          <p:nvPr/>
        </p:nvGraphicFramePr>
        <p:xfrm>
          <a:off x="8499476" y="1135063"/>
          <a:ext cx="1800225" cy="620712"/>
        </p:xfrm>
        <a:graphic>
          <a:graphicData uri="http://schemas.openxmlformats.org/presentationml/2006/ole">
            <mc:AlternateContent xmlns:mc="http://schemas.openxmlformats.org/markup-compatibility/2006">
              <mc:Choice xmlns:v="urn:schemas-microsoft-com:vml" Requires="v">
                <p:oleObj name="Ecuación" r:id="rId13" imgW="698500" imgH="241300" progId="Equation.3">
                  <p:embed/>
                </p:oleObj>
              </mc:Choice>
              <mc:Fallback>
                <p:oleObj name="Ecuación" r:id="rId13" imgW="698500" imgH="241300" progId="Equation.3">
                  <p:embed/>
                  <p:pic>
                    <p:nvPicPr>
                      <p:cNvPr id="104461" name="Object 16">
                        <a:extLst>
                          <a:ext uri="{FF2B5EF4-FFF2-40B4-BE49-F238E27FC236}">
                            <a16:creationId xmlns:a16="http://schemas.microsoft.com/office/drawing/2014/main" id="{6D1FE0A0-7DD7-DE5F-3834-AA9600125F8F}"/>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499476" y="1135063"/>
                        <a:ext cx="1800225" cy="620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4462" name="Text Box 17">
            <a:extLst>
              <a:ext uri="{FF2B5EF4-FFF2-40B4-BE49-F238E27FC236}">
                <a16:creationId xmlns:a16="http://schemas.microsoft.com/office/drawing/2014/main" id="{FA862CA1-68CC-BB99-D46E-156A87E3E4A8}"/>
              </a:ext>
            </a:extLst>
          </p:cNvPr>
          <p:cNvSpPr txBox="1">
            <a:spLocks noChangeArrowheads="1"/>
          </p:cNvSpPr>
          <p:nvPr/>
        </p:nvSpPr>
        <p:spPr bwMode="auto">
          <a:xfrm>
            <a:off x="5356225" y="1216026"/>
            <a:ext cx="3143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1800">
                <a:solidFill>
                  <a:srgbClr val="000000"/>
                </a:solidFill>
              </a:rPr>
              <a:t>i.e. the normal component of </a:t>
            </a:r>
            <a:endParaRPr lang="es-MX" altLang="es-MX" sz="1800">
              <a:solidFill>
                <a:srgbClr val="000000"/>
              </a:solidFill>
            </a:endParaRPr>
          </a:p>
        </p:txBody>
      </p:sp>
      <p:graphicFrame>
        <p:nvGraphicFramePr>
          <p:cNvPr id="104463" name="Object 18">
            <a:extLst>
              <a:ext uri="{FF2B5EF4-FFF2-40B4-BE49-F238E27FC236}">
                <a16:creationId xmlns:a16="http://schemas.microsoft.com/office/drawing/2014/main" id="{6B0F3CE7-DBF8-19BB-1B34-785F355FC69A}"/>
              </a:ext>
            </a:extLst>
          </p:cNvPr>
          <p:cNvGraphicFramePr>
            <a:graphicFrameLocks noChangeAspect="1"/>
          </p:cNvGraphicFramePr>
          <p:nvPr/>
        </p:nvGraphicFramePr>
        <p:xfrm>
          <a:off x="3719513" y="3716338"/>
          <a:ext cx="4938712" cy="849312"/>
        </p:xfrm>
        <a:graphic>
          <a:graphicData uri="http://schemas.openxmlformats.org/presentationml/2006/ole">
            <mc:AlternateContent xmlns:mc="http://schemas.openxmlformats.org/markup-compatibility/2006">
              <mc:Choice xmlns:v="urn:schemas-microsoft-com:vml" Requires="v">
                <p:oleObj name="Ecuación" r:id="rId15" imgW="1625600" imgH="279400" progId="Equation.3">
                  <p:embed/>
                </p:oleObj>
              </mc:Choice>
              <mc:Fallback>
                <p:oleObj name="Ecuación" r:id="rId15" imgW="1625600" imgH="279400" progId="Equation.3">
                  <p:embed/>
                  <p:pic>
                    <p:nvPicPr>
                      <p:cNvPr id="104463" name="Object 18">
                        <a:extLst>
                          <a:ext uri="{FF2B5EF4-FFF2-40B4-BE49-F238E27FC236}">
                            <a16:creationId xmlns:a16="http://schemas.microsoft.com/office/drawing/2014/main" id="{6B0F3CE7-DBF8-19BB-1B34-785F355FC69A}"/>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719513" y="3716338"/>
                        <a:ext cx="4938712" cy="8493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6498" name="Group 2">
            <a:extLst>
              <a:ext uri="{FF2B5EF4-FFF2-40B4-BE49-F238E27FC236}">
                <a16:creationId xmlns:a16="http://schemas.microsoft.com/office/drawing/2014/main" id="{56062829-0BFE-AA80-BC13-2F883BBA9270}"/>
              </a:ext>
            </a:extLst>
          </p:cNvPr>
          <p:cNvGrpSpPr>
            <a:grpSpLocks/>
          </p:cNvGrpSpPr>
          <p:nvPr/>
        </p:nvGrpSpPr>
        <p:grpSpPr bwMode="auto">
          <a:xfrm>
            <a:off x="2590801" y="381000"/>
            <a:ext cx="3586163" cy="3778250"/>
            <a:chOff x="1496" y="720"/>
            <a:chExt cx="2259" cy="2380"/>
          </a:xfrm>
        </p:grpSpPr>
        <p:pic>
          <p:nvPicPr>
            <p:cNvPr id="106502" name="Picture 3" descr="02">
              <a:extLst>
                <a:ext uri="{FF2B5EF4-FFF2-40B4-BE49-F238E27FC236}">
                  <a16:creationId xmlns:a16="http://schemas.microsoft.com/office/drawing/2014/main" id="{20971F30-97E3-48CB-E380-316BC35E0B0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9647" t="33534" r="65700" b="50008"/>
            <a:stretch>
              <a:fillRect/>
            </a:stretch>
          </p:blipFill>
          <p:spPr bwMode="auto">
            <a:xfrm>
              <a:off x="2064" y="1440"/>
              <a:ext cx="1104" cy="1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6503" name="AutoShape 4">
              <a:extLst>
                <a:ext uri="{FF2B5EF4-FFF2-40B4-BE49-F238E27FC236}">
                  <a16:creationId xmlns:a16="http://schemas.microsoft.com/office/drawing/2014/main" id="{ABB4311B-CE85-586A-6806-01335079DC21}"/>
                </a:ext>
              </a:extLst>
            </p:cNvPr>
            <p:cNvSpPr>
              <a:spLocks noChangeArrowheads="1"/>
            </p:cNvSpPr>
            <p:nvPr/>
          </p:nvSpPr>
          <p:spPr bwMode="auto">
            <a:xfrm rot="2089921">
              <a:off x="1496" y="1364"/>
              <a:ext cx="748" cy="178"/>
            </a:xfrm>
            <a:prstGeom prst="rightArrow">
              <a:avLst>
                <a:gd name="adj1" fmla="val 50000"/>
                <a:gd name="adj2" fmla="val 105056"/>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endParaRPr lang="es-MX" altLang="es-MX" sz="1800">
                <a:solidFill>
                  <a:srgbClr val="333399"/>
                </a:solidFill>
              </a:endParaRPr>
            </a:p>
          </p:txBody>
        </p:sp>
        <p:sp>
          <p:nvSpPr>
            <p:cNvPr id="106504" name="AutoShape 5">
              <a:extLst>
                <a:ext uri="{FF2B5EF4-FFF2-40B4-BE49-F238E27FC236}">
                  <a16:creationId xmlns:a16="http://schemas.microsoft.com/office/drawing/2014/main" id="{DD7CBD4D-67DF-A8B6-AD13-EBF80F4EA88C}"/>
                </a:ext>
              </a:extLst>
            </p:cNvPr>
            <p:cNvSpPr>
              <a:spLocks noChangeArrowheads="1"/>
            </p:cNvSpPr>
            <p:nvPr/>
          </p:nvSpPr>
          <p:spPr bwMode="auto">
            <a:xfrm rot="8739419">
              <a:off x="2976" y="1392"/>
              <a:ext cx="779" cy="167"/>
            </a:xfrm>
            <a:prstGeom prst="rightArrow">
              <a:avLst>
                <a:gd name="adj1" fmla="val 50000"/>
                <a:gd name="adj2" fmla="val 116617"/>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endParaRPr lang="es-MX" altLang="es-MX" sz="1800">
                <a:solidFill>
                  <a:srgbClr val="333399"/>
                </a:solidFill>
              </a:endParaRPr>
            </a:p>
          </p:txBody>
        </p:sp>
        <p:sp>
          <p:nvSpPr>
            <p:cNvPr id="106505" name="AutoShape 6">
              <a:extLst>
                <a:ext uri="{FF2B5EF4-FFF2-40B4-BE49-F238E27FC236}">
                  <a16:creationId xmlns:a16="http://schemas.microsoft.com/office/drawing/2014/main" id="{5DE5B172-BE44-87D6-5CF9-24BD1F608C37}"/>
                </a:ext>
              </a:extLst>
            </p:cNvPr>
            <p:cNvSpPr>
              <a:spLocks noChangeArrowheads="1"/>
            </p:cNvSpPr>
            <p:nvPr/>
          </p:nvSpPr>
          <p:spPr bwMode="auto">
            <a:xfrm rot="-8569198">
              <a:off x="2894" y="2356"/>
              <a:ext cx="768" cy="193"/>
            </a:xfrm>
            <a:prstGeom prst="rightArrow">
              <a:avLst>
                <a:gd name="adj1" fmla="val 50000"/>
                <a:gd name="adj2" fmla="val 99482"/>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endParaRPr lang="es-MX" altLang="es-MX" sz="1800">
                <a:solidFill>
                  <a:srgbClr val="333399"/>
                </a:solidFill>
              </a:endParaRPr>
            </a:p>
          </p:txBody>
        </p:sp>
        <p:sp>
          <p:nvSpPr>
            <p:cNvPr id="106506" name="AutoShape 7">
              <a:extLst>
                <a:ext uri="{FF2B5EF4-FFF2-40B4-BE49-F238E27FC236}">
                  <a16:creationId xmlns:a16="http://schemas.microsoft.com/office/drawing/2014/main" id="{10920657-D3CE-1BB0-75DA-498CC0AF92A9}"/>
                </a:ext>
              </a:extLst>
            </p:cNvPr>
            <p:cNvSpPr>
              <a:spLocks noChangeArrowheads="1"/>
            </p:cNvSpPr>
            <p:nvPr/>
          </p:nvSpPr>
          <p:spPr bwMode="auto">
            <a:xfrm rot="-1609597">
              <a:off x="1632" y="2256"/>
              <a:ext cx="652" cy="178"/>
            </a:xfrm>
            <a:prstGeom prst="rightArrow">
              <a:avLst>
                <a:gd name="adj1" fmla="val 50000"/>
                <a:gd name="adj2" fmla="val 91573"/>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endParaRPr lang="es-MX" altLang="es-MX" sz="1800">
                <a:solidFill>
                  <a:srgbClr val="333399"/>
                </a:solidFill>
              </a:endParaRPr>
            </a:p>
          </p:txBody>
        </p:sp>
        <p:sp>
          <p:nvSpPr>
            <p:cNvPr id="106507" name="AutoShape 8">
              <a:extLst>
                <a:ext uri="{FF2B5EF4-FFF2-40B4-BE49-F238E27FC236}">
                  <a16:creationId xmlns:a16="http://schemas.microsoft.com/office/drawing/2014/main" id="{31DE6FBA-B9AB-5F6B-ADC8-DFC5EF544A19}"/>
                </a:ext>
              </a:extLst>
            </p:cNvPr>
            <p:cNvSpPr>
              <a:spLocks noChangeArrowheads="1"/>
            </p:cNvSpPr>
            <p:nvPr/>
          </p:nvSpPr>
          <p:spPr bwMode="auto">
            <a:xfrm rot="-5400000">
              <a:off x="2307" y="2685"/>
              <a:ext cx="652" cy="178"/>
            </a:xfrm>
            <a:prstGeom prst="rightArrow">
              <a:avLst>
                <a:gd name="adj1" fmla="val 50000"/>
                <a:gd name="adj2" fmla="val 91573"/>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endParaRPr lang="es-MX" altLang="es-MX" sz="1800">
                <a:solidFill>
                  <a:srgbClr val="333399"/>
                </a:solidFill>
              </a:endParaRPr>
            </a:p>
          </p:txBody>
        </p:sp>
        <p:sp>
          <p:nvSpPr>
            <p:cNvPr id="106508" name="AutoShape 9">
              <a:extLst>
                <a:ext uri="{FF2B5EF4-FFF2-40B4-BE49-F238E27FC236}">
                  <a16:creationId xmlns:a16="http://schemas.microsoft.com/office/drawing/2014/main" id="{A8A12049-7095-FD29-8843-A33CA976251E}"/>
                </a:ext>
              </a:extLst>
            </p:cNvPr>
            <p:cNvSpPr>
              <a:spLocks noChangeArrowheads="1"/>
            </p:cNvSpPr>
            <p:nvPr/>
          </p:nvSpPr>
          <p:spPr bwMode="auto">
            <a:xfrm rot="5400000">
              <a:off x="2259" y="957"/>
              <a:ext cx="652" cy="178"/>
            </a:xfrm>
            <a:prstGeom prst="rightArrow">
              <a:avLst>
                <a:gd name="adj1" fmla="val 50000"/>
                <a:gd name="adj2" fmla="val 91573"/>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endParaRPr lang="es-MX" altLang="es-MX" sz="1800">
                <a:solidFill>
                  <a:srgbClr val="333399"/>
                </a:solidFill>
              </a:endParaRPr>
            </a:p>
          </p:txBody>
        </p:sp>
      </p:grpSp>
      <p:sp>
        <p:nvSpPr>
          <p:cNvPr id="106499" name="Text Box 10">
            <a:extLst>
              <a:ext uri="{FF2B5EF4-FFF2-40B4-BE49-F238E27FC236}">
                <a16:creationId xmlns:a16="http://schemas.microsoft.com/office/drawing/2014/main" id="{5A532C53-4CE3-63EC-10C4-E8F3F483F514}"/>
              </a:ext>
            </a:extLst>
          </p:cNvPr>
          <p:cNvSpPr txBox="1">
            <a:spLocks noChangeArrowheads="1"/>
          </p:cNvSpPr>
          <p:nvPr/>
        </p:nvSpPr>
        <p:spPr bwMode="auto">
          <a:xfrm>
            <a:off x="6096000" y="304800"/>
            <a:ext cx="2197100" cy="1068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2800" b="1" i="1">
                <a:solidFill>
                  <a:srgbClr val="000000"/>
                </a:solidFill>
                <a:latin typeface="Times New Roman" panose="02020603050405020304" pitchFamily="18" charset="0"/>
              </a:rPr>
              <a:t>Bag pressure </a:t>
            </a:r>
          </a:p>
          <a:p>
            <a:pPr fontAlgn="base">
              <a:spcBef>
                <a:spcPct val="0"/>
              </a:spcBef>
              <a:spcAft>
                <a:spcPct val="0"/>
              </a:spcAft>
              <a:buNone/>
            </a:pPr>
            <a:r>
              <a:rPr lang="es-ES_tradnl" altLang="es-MX" sz="2800" b="1" i="1">
                <a:solidFill>
                  <a:srgbClr val="000000"/>
                </a:solidFill>
                <a:latin typeface="Times New Roman" panose="02020603050405020304" pitchFamily="18" charset="0"/>
              </a:rPr>
              <a:t>        </a:t>
            </a:r>
            <a:r>
              <a:rPr lang="es-ES_tradnl" altLang="es-MX" sz="3600" b="1" i="1">
                <a:solidFill>
                  <a:srgbClr val="009900"/>
                </a:solidFill>
                <a:latin typeface="Times New Roman" panose="02020603050405020304" pitchFamily="18" charset="0"/>
              </a:rPr>
              <a:t>B</a:t>
            </a:r>
            <a:endParaRPr lang="es-MX" altLang="es-MX" sz="3600" b="1" i="1">
              <a:solidFill>
                <a:srgbClr val="009900"/>
              </a:solidFill>
              <a:latin typeface="Times New Roman" panose="02020603050405020304" pitchFamily="18" charset="0"/>
            </a:endParaRPr>
          </a:p>
        </p:txBody>
      </p:sp>
      <p:sp>
        <p:nvSpPr>
          <p:cNvPr id="106500" name="Text Box 11">
            <a:extLst>
              <a:ext uri="{FF2B5EF4-FFF2-40B4-BE49-F238E27FC236}">
                <a16:creationId xmlns:a16="http://schemas.microsoft.com/office/drawing/2014/main" id="{C1F7C34A-9045-717A-400D-180F150CDC1A}"/>
              </a:ext>
            </a:extLst>
          </p:cNvPr>
          <p:cNvSpPr txBox="1">
            <a:spLocks noChangeArrowheads="1"/>
          </p:cNvSpPr>
          <p:nvPr/>
        </p:nvSpPr>
        <p:spPr bwMode="auto">
          <a:xfrm>
            <a:off x="1752600" y="4724401"/>
            <a:ext cx="71755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2800" b="1" i="1">
                <a:solidFill>
                  <a:srgbClr val="000000"/>
                </a:solidFill>
                <a:latin typeface="Times New Roman" panose="02020603050405020304" pitchFamily="18" charset="0"/>
              </a:rPr>
              <a:t>energ</a:t>
            </a:r>
            <a:r>
              <a:rPr lang="en-US" altLang="es-MX" sz="2800" b="1" i="1">
                <a:solidFill>
                  <a:srgbClr val="000000"/>
                </a:solidFill>
                <a:latin typeface="Times New Roman" panose="02020603050405020304" pitchFamily="18" charset="0"/>
                <a:cs typeface="Times New Roman" panose="02020603050405020304" pitchFamily="18" charset="0"/>
              </a:rPr>
              <a:t>y of </a:t>
            </a:r>
            <a:r>
              <a:rPr lang="es-ES_tradnl" altLang="es-MX" sz="2800" b="1" i="1">
                <a:solidFill>
                  <a:srgbClr val="000000"/>
                </a:solidFill>
                <a:latin typeface="Times New Roman" panose="02020603050405020304" pitchFamily="18" charset="0"/>
              </a:rPr>
              <a:t> N quarks in the bag with presure  </a:t>
            </a:r>
            <a:r>
              <a:rPr lang="es-ES_tradnl" altLang="es-MX" sz="2800" b="1" i="1">
                <a:solidFill>
                  <a:srgbClr val="009900"/>
                </a:solidFill>
                <a:latin typeface="Times New Roman" panose="02020603050405020304" pitchFamily="18" charset="0"/>
              </a:rPr>
              <a:t>B</a:t>
            </a:r>
            <a:r>
              <a:rPr lang="es-ES_tradnl" altLang="es-MX" sz="2800" b="1" i="1">
                <a:solidFill>
                  <a:srgbClr val="000000"/>
                </a:solidFill>
                <a:latin typeface="Times New Roman" panose="02020603050405020304" pitchFamily="18" charset="0"/>
              </a:rPr>
              <a:t>: </a:t>
            </a:r>
            <a:endParaRPr lang="es-MX" altLang="es-MX" sz="2800">
              <a:solidFill>
                <a:srgbClr val="000000"/>
              </a:solidFill>
              <a:latin typeface="Times New Roman" panose="02020603050405020304" pitchFamily="18" charset="0"/>
            </a:endParaRPr>
          </a:p>
        </p:txBody>
      </p:sp>
      <p:graphicFrame>
        <p:nvGraphicFramePr>
          <p:cNvPr id="106501" name="Object 12">
            <a:extLst>
              <a:ext uri="{FF2B5EF4-FFF2-40B4-BE49-F238E27FC236}">
                <a16:creationId xmlns:a16="http://schemas.microsoft.com/office/drawing/2014/main" id="{38CA8B87-1598-241B-C1E2-E206014F34A6}"/>
              </a:ext>
            </a:extLst>
          </p:cNvPr>
          <p:cNvGraphicFramePr>
            <a:graphicFrameLocks noChangeAspect="1"/>
          </p:cNvGraphicFramePr>
          <p:nvPr/>
        </p:nvGraphicFramePr>
        <p:xfrm>
          <a:off x="3949700" y="5334001"/>
          <a:ext cx="3684588" cy="1077913"/>
        </p:xfrm>
        <a:graphic>
          <a:graphicData uri="http://schemas.openxmlformats.org/presentationml/2006/ole">
            <mc:AlternateContent xmlns:mc="http://schemas.openxmlformats.org/markup-compatibility/2006">
              <mc:Choice xmlns:v="urn:schemas-microsoft-com:vml" Requires="v">
                <p:oleObj name="Ecuación" r:id="rId4" imgW="1345616" imgH="393529" progId="Equation.3">
                  <p:embed/>
                </p:oleObj>
              </mc:Choice>
              <mc:Fallback>
                <p:oleObj name="Ecuación" r:id="rId4" imgW="1345616" imgH="393529" progId="Equation.3">
                  <p:embed/>
                  <p:pic>
                    <p:nvPicPr>
                      <p:cNvPr id="106501" name="Object 12">
                        <a:extLst>
                          <a:ext uri="{FF2B5EF4-FFF2-40B4-BE49-F238E27FC236}">
                            <a16:creationId xmlns:a16="http://schemas.microsoft.com/office/drawing/2014/main" id="{38CA8B87-1598-241B-C1E2-E206014F34A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49700" y="5334001"/>
                        <a:ext cx="3684588" cy="1077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8546" name="Text Box 2">
            <a:extLst>
              <a:ext uri="{FF2B5EF4-FFF2-40B4-BE49-F238E27FC236}">
                <a16:creationId xmlns:a16="http://schemas.microsoft.com/office/drawing/2014/main" id="{6E7997F6-7B3E-18E1-1BC9-272E3540E25F}"/>
              </a:ext>
            </a:extLst>
          </p:cNvPr>
          <p:cNvSpPr txBox="1">
            <a:spLocks noChangeArrowheads="1"/>
          </p:cNvSpPr>
          <p:nvPr/>
        </p:nvSpPr>
        <p:spPr bwMode="auto">
          <a:xfrm>
            <a:off x="2063750" y="476251"/>
            <a:ext cx="20701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2800" b="1" i="1">
                <a:solidFill>
                  <a:srgbClr val="000000"/>
                </a:solidFill>
                <a:latin typeface="Times New Roman" panose="02020603050405020304" pitchFamily="18" charset="0"/>
              </a:rPr>
              <a:t>Equilibrium</a:t>
            </a:r>
            <a:r>
              <a:rPr lang="es-ES_tradnl" altLang="es-MX" sz="2800">
                <a:solidFill>
                  <a:srgbClr val="000000"/>
                </a:solidFill>
                <a:latin typeface="Times New Roman" panose="02020603050405020304" pitchFamily="18" charset="0"/>
              </a:rPr>
              <a:t> </a:t>
            </a:r>
            <a:endParaRPr lang="es-MX" altLang="es-MX" sz="2800">
              <a:solidFill>
                <a:srgbClr val="000000"/>
              </a:solidFill>
              <a:latin typeface="Times New Roman" panose="02020603050405020304" pitchFamily="18" charset="0"/>
            </a:endParaRPr>
          </a:p>
        </p:txBody>
      </p:sp>
      <p:graphicFrame>
        <p:nvGraphicFramePr>
          <p:cNvPr id="108547" name="Object 3">
            <a:extLst>
              <a:ext uri="{FF2B5EF4-FFF2-40B4-BE49-F238E27FC236}">
                <a16:creationId xmlns:a16="http://schemas.microsoft.com/office/drawing/2014/main" id="{48DC51AA-35A7-DB8E-B071-D0CC1919A039}"/>
              </a:ext>
            </a:extLst>
          </p:cNvPr>
          <p:cNvGraphicFramePr>
            <a:graphicFrameLocks noChangeAspect="1"/>
          </p:cNvGraphicFramePr>
          <p:nvPr/>
        </p:nvGraphicFramePr>
        <p:xfrm>
          <a:off x="4800600" y="260350"/>
          <a:ext cx="1377950" cy="1155700"/>
        </p:xfrm>
        <a:graphic>
          <a:graphicData uri="http://schemas.openxmlformats.org/presentationml/2006/ole">
            <mc:AlternateContent xmlns:mc="http://schemas.openxmlformats.org/markup-compatibility/2006">
              <mc:Choice xmlns:v="urn:schemas-microsoft-com:vml" Requires="v">
                <p:oleObj name="Ecuación" r:id="rId3" imgW="469696" imgH="393529" progId="Equation.3">
                  <p:embed/>
                </p:oleObj>
              </mc:Choice>
              <mc:Fallback>
                <p:oleObj name="Ecuación" r:id="rId3" imgW="469696" imgH="393529" progId="Equation.3">
                  <p:embed/>
                  <p:pic>
                    <p:nvPicPr>
                      <p:cNvPr id="108547" name="Object 3">
                        <a:extLst>
                          <a:ext uri="{FF2B5EF4-FFF2-40B4-BE49-F238E27FC236}">
                            <a16:creationId xmlns:a16="http://schemas.microsoft.com/office/drawing/2014/main" id="{48DC51AA-35A7-DB8E-B071-D0CC1919A03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0600" y="260350"/>
                        <a:ext cx="1377950" cy="1155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8548" name="Object 4">
            <a:extLst>
              <a:ext uri="{FF2B5EF4-FFF2-40B4-BE49-F238E27FC236}">
                <a16:creationId xmlns:a16="http://schemas.microsoft.com/office/drawing/2014/main" id="{CCACB43A-FF8B-3C81-BD26-D7D4F8B9375F}"/>
              </a:ext>
            </a:extLst>
          </p:cNvPr>
          <p:cNvGraphicFramePr>
            <a:graphicFrameLocks noChangeAspect="1"/>
          </p:cNvGraphicFramePr>
          <p:nvPr/>
        </p:nvGraphicFramePr>
        <p:xfrm>
          <a:off x="7175500" y="333376"/>
          <a:ext cx="2971800" cy="950913"/>
        </p:xfrm>
        <a:graphic>
          <a:graphicData uri="http://schemas.openxmlformats.org/presentationml/2006/ole">
            <mc:AlternateContent xmlns:mc="http://schemas.openxmlformats.org/markup-compatibility/2006">
              <mc:Choice xmlns:v="urn:schemas-microsoft-com:vml" Requires="v">
                <p:oleObj name="Ecuación" r:id="rId5" imgW="1231366" imgH="393529" progId="Equation.3">
                  <p:embed/>
                </p:oleObj>
              </mc:Choice>
              <mc:Fallback>
                <p:oleObj name="Ecuación" r:id="rId5" imgW="1231366" imgH="393529" progId="Equation.3">
                  <p:embed/>
                  <p:pic>
                    <p:nvPicPr>
                      <p:cNvPr id="108548" name="Object 4">
                        <a:extLst>
                          <a:ext uri="{FF2B5EF4-FFF2-40B4-BE49-F238E27FC236}">
                            <a16:creationId xmlns:a16="http://schemas.microsoft.com/office/drawing/2014/main" id="{CCACB43A-FF8B-3C81-BD26-D7D4F8B9375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75500" y="333376"/>
                        <a:ext cx="2971800" cy="950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8549" name="Object 5">
            <a:extLst>
              <a:ext uri="{FF2B5EF4-FFF2-40B4-BE49-F238E27FC236}">
                <a16:creationId xmlns:a16="http://schemas.microsoft.com/office/drawing/2014/main" id="{760D8745-1CA9-B386-E2C8-1FCB158CDC5A}"/>
              </a:ext>
            </a:extLst>
          </p:cNvPr>
          <p:cNvGraphicFramePr>
            <a:graphicFrameLocks noChangeAspect="1"/>
          </p:cNvGraphicFramePr>
          <p:nvPr/>
        </p:nvGraphicFramePr>
        <p:xfrm>
          <a:off x="4943475" y="1484314"/>
          <a:ext cx="2895600" cy="1279525"/>
        </p:xfrm>
        <a:graphic>
          <a:graphicData uri="http://schemas.openxmlformats.org/presentationml/2006/ole">
            <mc:AlternateContent xmlns:mc="http://schemas.openxmlformats.org/markup-compatibility/2006">
              <mc:Choice xmlns:v="urn:schemas-microsoft-com:vml" Requires="v">
                <p:oleObj name="Ecuación" r:id="rId7" imgW="1091726" imgH="482391" progId="Equation.3">
                  <p:embed/>
                </p:oleObj>
              </mc:Choice>
              <mc:Fallback>
                <p:oleObj name="Ecuación" r:id="rId7" imgW="1091726" imgH="482391" progId="Equation.3">
                  <p:embed/>
                  <p:pic>
                    <p:nvPicPr>
                      <p:cNvPr id="108549" name="Object 5">
                        <a:extLst>
                          <a:ext uri="{FF2B5EF4-FFF2-40B4-BE49-F238E27FC236}">
                            <a16:creationId xmlns:a16="http://schemas.microsoft.com/office/drawing/2014/main" id="{760D8745-1CA9-B386-E2C8-1FCB158CDC5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943475" y="1484314"/>
                        <a:ext cx="2895600" cy="1279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8550" name="Text Box 6">
            <a:extLst>
              <a:ext uri="{FF2B5EF4-FFF2-40B4-BE49-F238E27FC236}">
                <a16:creationId xmlns:a16="http://schemas.microsoft.com/office/drawing/2014/main" id="{9A8C856B-1A90-693F-C649-6097D93173D5}"/>
              </a:ext>
            </a:extLst>
          </p:cNvPr>
          <p:cNvSpPr txBox="1">
            <a:spLocks noChangeArrowheads="1"/>
          </p:cNvSpPr>
          <p:nvPr/>
        </p:nvSpPr>
        <p:spPr bwMode="auto">
          <a:xfrm>
            <a:off x="2135188" y="3284538"/>
            <a:ext cx="21209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2800" b="1" i="1">
                <a:solidFill>
                  <a:srgbClr val="000000"/>
                </a:solidFill>
                <a:latin typeface="Times New Roman" panose="02020603050405020304" pitchFamily="18" charset="0"/>
              </a:rPr>
              <a:t>for a  prot</a:t>
            </a:r>
            <a:r>
              <a:rPr lang="en-US" altLang="es-MX" sz="2800" b="1" i="1">
                <a:solidFill>
                  <a:srgbClr val="000000"/>
                </a:solidFill>
                <a:latin typeface="Times New Roman" panose="02020603050405020304" pitchFamily="18" charset="0"/>
                <a:cs typeface="Times New Roman" panose="02020603050405020304" pitchFamily="18" charset="0"/>
              </a:rPr>
              <a:t>o</a:t>
            </a:r>
            <a:r>
              <a:rPr lang="es-ES_tradnl" altLang="es-MX" sz="2800" b="1" i="1">
                <a:solidFill>
                  <a:srgbClr val="000000"/>
                </a:solidFill>
                <a:latin typeface="Times New Roman" panose="02020603050405020304" pitchFamily="18" charset="0"/>
              </a:rPr>
              <a:t>n</a:t>
            </a:r>
            <a:r>
              <a:rPr lang="es-ES_tradnl" altLang="es-MX" sz="2800">
                <a:solidFill>
                  <a:srgbClr val="000000"/>
                </a:solidFill>
                <a:latin typeface="Times New Roman" panose="02020603050405020304" pitchFamily="18" charset="0"/>
              </a:rPr>
              <a:t> </a:t>
            </a:r>
            <a:endParaRPr lang="es-MX" altLang="es-MX" sz="2800">
              <a:solidFill>
                <a:srgbClr val="000000"/>
              </a:solidFill>
              <a:latin typeface="Times New Roman" panose="02020603050405020304" pitchFamily="18" charset="0"/>
            </a:endParaRPr>
          </a:p>
        </p:txBody>
      </p:sp>
      <p:graphicFrame>
        <p:nvGraphicFramePr>
          <p:cNvPr id="108551" name="Object 7">
            <a:extLst>
              <a:ext uri="{FF2B5EF4-FFF2-40B4-BE49-F238E27FC236}">
                <a16:creationId xmlns:a16="http://schemas.microsoft.com/office/drawing/2014/main" id="{755992AA-BBDC-8B9D-0E10-28838D3858A5}"/>
              </a:ext>
            </a:extLst>
          </p:cNvPr>
          <p:cNvGraphicFramePr>
            <a:graphicFrameLocks noChangeAspect="1"/>
          </p:cNvGraphicFramePr>
          <p:nvPr/>
        </p:nvGraphicFramePr>
        <p:xfrm>
          <a:off x="4295775" y="3213101"/>
          <a:ext cx="2012950" cy="608013"/>
        </p:xfrm>
        <a:graphic>
          <a:graphicData uri="http://schemas.openxmlformats.org/presentationml/2006/ole">
            <mc:AlternateContent xmlns:mc="http://schemas.openxmlformats.org/markup-compatibility/2006">
              <mc:Choice xmlns:v="urn:schemas-microsoft-com:vml" Requires="v">
                <p:oleObj name="Ecuación" r:id="rId9" imgW="672808" imgH="203112" progId="Equation.3">
                  <p:embed/>
                </p:oleObj>
              </mc:Choice>
              <mc:Fallback>
                <p:oleObj name="Ecuación" r:id="rId9" imgW="672808" imgH="203112" progId="Equation.3">
                  <p:embed/>
                  <p:pic>
                    <p:nvPicPr>
                      <p:cNvPr id="108551" name="Object 7">
                        <a:extLst>
                          <a:ext uri="{FF2B5EF4-FFF2-40B4-BE49-F238E27FC236}">
                            <a16:creationId xmlns:a16="http://schemas.microsoft.com/office/drawing/2014/main" id="{755992AA-BBDC-8B9D-0E10-28838D3858A5}"/>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295775" y="3213101"/>
                        <a:ext cx="2012950" cy="6080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8552" name="AutoShape 9">
            <a:extLst>
              <a:ext uri="{FF2B5EF4-FFF2-40B4-BE49-F238E27FC236}">
                <a16:creationId xmlns:a16="http://schemas.microsoft.com/office/drawing/2014/main" id="{DC82CFE8-F21D-1413-E946-32922E3AE851}"/>
              </a:ext>
            </a:extLst>
          </p:cNvPr>
          <p:cNvSpPr>
            <a:spLocks noChangeArrowheads="1"/>
          </p:cNvSpPr>
          <p:nvPr/>
        </p:nvSpPr>
        <p:spPr bwMode="auto">
          <a:xfrm>
            <a:off x="6311900" y="620714"/>
            <a:ext cx="647700" cy="269875"/>
          </a:xfrm>
          <a:prstGeom prst="rightArrow">
            <a:avLst>
              <a:gd name="adj1" fmla="val 50000"/>
              <a:gd name="adj2" fmla="val 60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endParaRPr lang="es-MX" altLang="es-MX" sz="1800">
              <a:solidFill>
                <a:srgbClr val="333399"/>
              </a:solidFill>
            </a:endParaRPr>
          </a:p>
        </p:txBody>
      </p:sp>
      <p:sp>
        <p:nvSpPr>
          <p:cNvPr id="108553" name="Text Box 10">
            <a:extLst>
              <a:ext uri="{FF2B5EF4-FFF2-40B4-BE49-F238E27FC236}">
                <a16:creationId xmlns:a16="http://schemas.microsoft.com/office/drawing/2014/main" id="{C0A5E605-1DB7-B1F9-BFD0-CE50DB1E7209}"/>
              </a:ext>
            </a:extLst>
          </p:cNvPr>
          <p:cNvSpPr txBox="1">
            <a:spLocks noChangeArrowheads="1"/>
          </p:cNvSpPr>
          <p:nvPr/>
        </p:nvSpPr>
        <p:spPr bwMode="auto">
          <a:xfrm>
            <a:off x="6527800" y="3213101"/>
            <a:ext cx="2928938"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2800" b="1" i="1">
                <a:solidFill>
                  <a:srgbClr val="000000"/>
                </a:solidFill>
                <a:latin typeface="Times New Roman" panose="02020603050405020304" pitchFamily="18" charset="0"/>
              </a:rPr>
              <a:t>with three quarks </a:t>
            </a:r>
            <a:r>
              <a:rPr lang="es-ES_tradnl" altLang="es-MX" sz="2800">
                <a:solidFill>
                  <a:srgbClr val="000000"/>
                </a:solidFill>
                <a:latin typeface="Times New Roman" panose="02020603050405020304" pitchFamily="18" charset="0"/>
              </a:rPr>
              <a:t> </a:t>
            </a:r>
            <a:endParaRPr lang="es-MX" altLang="es-MX" sz="2800">
              <a:solidFill>
                <a:srgbClr val="000000"/>
              </a:solidFill>
              <a:latin typeface="Times New Roman" panose="02020603050405020304" pitchFamily="18" charset="0"/>
            </a:endParaRPr>
          </a:p>
        </p:txBody>
      </p:sp>
      <p:graphicFrame>
        <p:nvGraphicFramePr>
          <p:cNvPr id="108554" name="Object 11">
            <a:extLst>
              <a:ext uri="{FF2B5EF4-FFF2-40B4-BE49-F238E27FC236}">
                <a16:creationId xmlns:a16="http://schemas.microsoft.com/office/drawing/2014/main" id="{C2D502F0-1D67-3677-C239-DD4ADE70A2B3}"/>
              </a:ext>
            </a:extLst>
          </p:cNvPr>
          <p:cNvGraphicFramePr>
            <a:graphicFrameLocks noChangeAspect="1"/>
          </p:cNvGraphicFramePr>
          <p:nvPr/>
        </p:nvGraphicFramePr>
        <p:xfrm>
          <a:off x="3060700" y="4005263"/>
          <a:ext cx="2757488" cy="982662"/>
        </p:xfrm>
        <a:graphic>
          <a:graphicData uri="http://schemas.openxmlformats.org/presentationml/2006/ole">
            <mc:AlternateContent xmlns:mc="http://schemas.openxmlformats.org/markup-compatibility/2006">
              <mc:Choice xmlns:v="urn:schemas-microsoft-com:vml" Requires="v">
                <p:oleObj name="Ecuación" r:id="rId11" imgW="1282700" imgH="457200" progId="Equation.3">
                  <p:embed/>
                </p:oleObj>
              </mc:Choice>
              <mc:Fallback>
                <p:oleObj name="Ecuación" r:id="rId11" imgW="1282700" imgH="457200" progId="Equation.3">
                  <p:embed/>
                  <p:pic>
                    <p:nvPicPr>
                      <p:cNvPr id="108554" name="Object 11">
                        <a:extLst>
                          <a:ext uri="{FF2B5EF4-FFF2-40B4-BE49-F238E27FC236}">
                            <a16:creationId xmlns:a16="http://schemas.microsoft.com/office/drawing/2014/main" id="{C2D502F0-1D67-3677-C239-DD4ADE70A2B3}"/>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060700" y="4005263"/>
                        <a:ext cx="2757488" cy="9826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8555" name="Object 12">
            <a:extLst>
              <a:ext uri="{FF2B5EF4-FFF2-40B4-BE49-F238E27FC236}">
                <a16:creationId xmlns:a16="http://schemas.microsoft.com/office/drawing/2014/main" id="{AC114D10-6A83-F9AC-E38A-70D55862BC65}"/>
              </a:ext>
            </a:extLst>
          </p:cNvPr>
          <p:cNvGraphicFramePr>
            <a:graphicFrameLocks noChangeAspect="1"/>
          </p:cNvGraphicFramePr>
          <p:nvPr/>
        </p:nvGraphicFramePr>
        <p:xfrm>
          <a:off x="8256588" y="6092826"/>
          <a:ext cx="2101850" cy="436563"/>
        </p:xfrm>
        <a:graphic>
          <a:graphicData uri="http://schemas.openxmlformats.org/presentationml/2006/ole">
            <mc:AlternateContent xmlns:mc="http://schemas.openxmlformats.org/markup-compatibility/2006">
              <mc:Choice xmlns:v="urn:schemas-microsoft-com:vml" Requires="v">
                <p:oleObj name="Ecuación" r:id="rId13" imgW="977476" imgH="203112" progId="Equation.3">
                  <p:embed/>
                </p:oleObj>
              </mc:Choice>
              <mc:Fallback>
                <p:oleObj name="Ecuación" r:id="rId13" imgW="977476" imgH="203112" progId="Equation.3">
                  <p:embed/>
                  <p:pic>
                    <p:nvPicPr>
                      <p:cNvPr id="108555" name="Object 12">
                        <a:extLst>
                          <a:ext uri="{FF2B5EF4-FFF2-40B4-BE49-F238E27FC236}">
                            <a16:creationId xmlns:a16="http://schemas.microsoft.com/office/drawing/2014/main" id="{AC114D10-6A83-F9AC-E38A-70D55862BC65}"/>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256588" y="6092826"/>
                        <a:ext cx="2101850" cy="436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8556" name="Object 13">
            <a:extLst>
              <a:ext uri="{FF2B5EF4-FFF2-40B4-BE49-F238E27FC236}">
                <a16:creationId xmlns:a16="http://schemas.microsoft.com/office/drawing/2014/main" id="{B399B1C1-1F66-D956-A30E-146BB537478B}"/>
              </a:ext>
            </a:extLst>
          </p:cNvPr>
          <p:cNvGraphicFramePr>
            <a:graphicFrameLocks noChangeAspect="1"/>
          </p:cNvGraphicFramePr>
          <p:nvPr/>
        </p:nvGraphicFramePr>
        <p:xfrm>
          <a:off x="4224338" y="5302251"/>
          <a:ext cx="3384550" cy="569913"/>
        </p:xfrm>
        <a:graphic>
          <a:graphicData uri="http://schemas.openxmlformats.org/presentationml/2006/ole">
            <mc:AlternateContent xmlns:mc="http://schemas.openxmlformats.org/markup-compatibility/2006">
              <mc:Choice xmlns:v="urn:schemas-microsoft-com:vml" Requires="v">
                <p:oleObj name="Ecuación" r:id="rId15" imgW="1206500" imgH="203200" progId="Equation.3">
                  <p:embed/>
                </p:oleObj>
              </mc:Choice>
              <mc:Fallback>
                <p:oleObj name="Ecuación" r:id="rId15" imgW="1206500" imgH="203200" progId="Equation.3">
                  <p:embed/>
                  <p:pic>
                    <p:nvPicPr>
                      <p:cNvPr id="108556" name="Object 13">
                        <a:extLst>
                          <a:ext uri="{FF2B5EF4-FFF2-40B4-BE49-F238E27FC236}">
                            <a16:creationId xmlns:a16="http://schemas.microsoft.com/office/drawing/2014/main" id="{B399B1C1-1F66-D956-A30E-146BB537478B}"/>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224338" y="5302251"/>
                        <a:ext cx="3384550" cy="569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8557" name="Object 14">
            <a:extLst>
              <a:ext uri="{FF2B5EF4-FFF2-40B4-BE49-F238E27FC236}">
                <a16:creationId xmlns:a16="http://schemas.microsoft.com/office/drawing/2014/main" id="{29A772B5-16E7-E3FB-21D2-A58B1C2818C4}"/>
              </a:ext>
            </a:extLst>
          </p:cNvPr>
          <p:cNvGraphicFramePr>
            <a:graphicFrameLocks noChangeAspect="1"/>
          </p:cNvGraphicFramePr>
          <p:nvPr/>
        </p:nvGraphicFramePr>
        <p:xfrm>
          <a:off x="7391401" y="4221163"/>
          <a:ext cx="2951163" cy="501650"/>
        </p:xfrm>
        <a:graphic>
          <a:graphicData uri="http://schemas.openxmlformats.org/presentationml/2006/ole">
            <mc:AlternateContent xmlns:mc="http://schemas.openxmlformats.org/markup-compatibility/2006">
              <mc:Choice xmlns:v="urn:schemas-microsoft-com:vml" Requires="v">
                <p:oleObj name="Ecuación" r:id="rId17" imgW="1193800" imgH="203200" progId="Equation.3">
                  <p:embed/>
                </p:oleObj>
              </mc:Choice>
              <mc:Fallback>
                <p:oleObj name="Ecuación" r:id="rId17" imgW="1193800" imgH="203200" progId="Equation.3">
                  <p:embed/>
                  <p:pic>
                    <p:nvPicPr>
                      <p:cNvPr id="108557" name="Object 14">
                        <a:extLst>
                          <a:ext uri="{FF2B5EF4-FFF2-40B4-BE49-F238E27FC236}">
                            <a16:creationId xmlns:a16="http://schemas.microsoft.com/office/drawing/2014/main" id="{29A772B5-16E7-E3FB-21D2-A58B1C2818C4}"/>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7391401" y="4221163"/>
                        <a:ext cx="2951163" cy="501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8546" name="Text Box 2">
            <a:extLst>
              <a:ext uri="{FF2B5EF4-FFF2-40B4-BE49-F238E27FC236}">
                <a16:creationId xmlns:a16="http://schemas.microsoft.com/office/drawing/2014/main" id="{44A7D44D-3D56-CBF7-AB1A-7703E3B62FA1}"/>
              </a:ext>
            </a:extLst>
          </p:cNvPr>
          <p:cNvSpPr txBox="1">
            <a:spLocks noChangeArrowheads="1"/>
          </p:cNvSpPr>
          <p:nvPr/>
        </p:nvSpPr>
        <p:spPr bwMode="auto">
          <a:xfrm>
            <a:off x="2063750" y="476251"/>
            <a:ext cx="20701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2800" b="1" i="1">
                <a:solidFill>
                  <a:srgbClr val="000000"/>
                </a:solidFill>
                <a:latin typeface="Times New Roman" panose="02020603050405020304" pitchFamily="18" charset="0"/>
              </a:rPr>
              <a:t>Equilibrium</a:t>
            </a:r>
            <a:r>
              <a:rPr lang="es-ES_tradnl" altLang="es-MX" sz="2800">
                <a:solidFill>
                  <a:srgbClr val="000000"/>
                </a:solidFill>
                <a:latin typeface="Times New Roman" panose="02020603050405020304" pitchFamily="18" charset="0"/>
              </a:rPr>
              <a:t> </a:t>
            </a:r>
            <a:endParaRPr lang="es-MX" altLang="es-MX" sz="2800">
              <a:solidFill>
                <a:srgbClr val="000000"/>
              </a:solidFill>
              <a:latin typeface="Times New Roman" panose="02020603050405020304" pitchFamily="18" charset="0"/>
            </a:endParaRPr>
          </a:p>
        </p:txBody>
      </p:sp>
      <p:graphicFrame>
        <p:nvGraphicFramePr>
          <p:cNvPr id="108547" name="Object 3">
            <a:extLst>
              <a:ext uri="{FF2B5EF4-FFF2-40B4-BE49-F238E27FC236}">
                <a16:creationId xmlns:a16="http://schemas.microsoft.com/office/drawing/2014/main" id="{58D4F368-0614-FD5D-A8BB-69C7537B08F7}"/>
              </a:ext>
            </a:extLst>
          </p:cNvPr>
          <p:cNvGraphicFramePr>
            <a:graphicFrameLocks noChangeAspect="1"/>
          </p:cNvGraphicFramePr>
          <p:nvPr/>
        </p:nvGraphicFramePr>
        <p:xfrm>
          <a:off x="4800600" y="260350"/>
          <a:ext cx="1377950" cy="1155700"/>
        </p:xfrm>
        <a:graphic>
          <a:graphicData uri="http://schemas.openxmlformats.org/presentationml/2006/ole">
            <mc:AlternateContent xmlns:mc="http://schemas.openxmlformats.org/markup-compatibility/2006">
              <mc:Choice xmlns:v="urn:schemas-microsoft-com:vml" Requires="v">
                <p:oleObj name="Ecuación" r:id="rId3" imgW="469696" imgH="393529" progId="Equation.3">
                  <p:embed/>
                </p:oleObj>
              </mc:Choice>
              <mc:Fallback>
                <p:oleObj name="Ecuación" r:id="rId3" imgW="469696" imgH="393529" progId="Equation.3">
                  <p:embed/>
                  <p:pic>
                    <p:nvPicPr>
                      <p:cNvPr id="108547" name="Object 3">
                        <a:extLst>
                          <a:ext uri="{FF2B5EF4-FFF2-40B4-BE49-F238E27FC236}">
                            <a16:creationId xmlns:a16="http://schemas.microsoft.com/office/drawing/2014/main" id="{58D4F368-0614-FD5D-A8BB-69C7537B08F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0600" y="260350"/>
                        <a:ext cx="1377950" cy="1155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8548" name="Object 4">
            <a:extLst>
              <a:ext uri="{FF2B5EF4-FFF2-40B4-BE49-F238E27FC236}">
                <a16:creationId xmlns:a16="http://schemas.microsoft.com/office/drawing/2014/main" id="{12EAD9ED-182C-24E8-EDBC-B65387212979}"/>
              </a:ext>
            </a:extLst>
          </p:cNvPr>
          <p:cNvGraphicFramePr>
            <a:graphicFrameLocks noChangeAspect="1"/>
          </p:cNvGraphicFramePr>
          <p:nvPr/>
        </p:nvGraphicFramePr>
        <p:xfrm>
          <a:off x="7175500" y="333376"/>
          <a:ext cx="2971800" cy="950913"/>
        </p:xfrm>
        <a:graphic>
          <a:graphicData uri="http://schemas.openxmlformats.org/presentationml/2006/ole">
            <mc:AlternateContent xmlns:mc="http://schemas.openxmlformats.org/markup-compatibility/2006">
              <mc:Choice xmlns:v="urn:schemas-microsoft-com:vml" Requires="v">
                <p:oleObj name="Ecuación" r:id="rId5" imgW="1231366" imgH="393529" progId="Equation.3">
                  <p:embed/>
                </p:oleObj>
              </mc:Choice>
              <mc:Fallback>
                <p:oleObj name="Ecuación" r:id="rId5" imgW="1231366" imgH="393529" progId="Equation.3">
                  <p:embed/>
                  <p:pic>
                    <p:nvPicPr>
                      <p:cNvPr id="108548" name="Object 4">
                        <a:extLst>
                          <a:ext uri="{FF2B5EF4-FFF2-40B4-BE49-F238E27FC236}">
                            <a16:creationId xmlns:a16="http://schemas.microsoft.com/office/drawing/2014/main" id="{12EAD9ED-182C-24E8-EDBC-B6538721297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75500" y="333376"/>
                        <a:ext cx="2971800" cy="950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8549" name="Object 5">
            <a:extLst>
              <a:ext uri="{FF2B5EF4-FFF2-40B4-BE49-F238E27FC236}">
                <a16:creationId xmlns:a16="http://schemas.microsoft.com/office/drawing/2014/main" id="{94E02C4C-833F-F6B9-C8EE-4B7028BA63A3}"/>
              </a:ext>
            </a:extLst>
          </p:cNvPr>
          <p:cNvGraphicFramePr>
            <a:graphicFrameLocks noChangeAspect="1"/>
          </p:cNvGraphicFramePr>
          <p:nvPr/>
        </p:nvGraphicFramePr>
        <p:xfrm>
          <a:off x="4943475" y="1484314"/>
          <a:ext cx="2895600" cy="1279525"/>
        </p:xfrm>
        <a:graphic>
          <a:graphicData uri="http://schemas.openxmlformats.org/presentationml/2006/ole">
            <mc:AlternateContent xmlns:mc="http://schemas.openxmlformats.org/markup-compatibility/2006">
              <mc:Choice xmlns:v="urn:schemas-microsoft-com:vml" Requires="v">
                <p:oleObj name="Ecuación" r:id="rId7" imgW="1091726" imgH="482391" progId="Equation.3">
                  <p:embed/>
                </p:oleObj>
              </mc:Choice>
              <mc:Fallback>
                <p:oleObj name="Ecuación" r:id="rId7" imgW="1091726" imgH="482391" progId="Equation.3">
                  <p:embed/>
                  <p:pic>
                    <p:nvPicPr>
                      <p:cNvPr id="108549" name="Object 5">
                        <a:extLst>
                          <a:ext uri="{FF2B5EF4-FFF2-40B4-BE49-F238E27FC236}">
                            <a16:creationId xmlns:a16="http://schemas.microsoft.com/office/drawing/2014/main" id="{94E02C4C-833F-F6B9-C8EE-4B7028BA63A3}"/>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943475" y="1484314"/>
                        <a:ext cx="2895600" cy="1279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8550" name="Text Box 6">
            <a:extLst>
              <a:ext uri="{FF2B5EF4-FFF2-40B4-BE49-F238E27FC236}">
                <a16:creationId xmlns:a16="http://schemas.microsoft.com/office/drawing/2014/main" id="{7372205D-1B4A-9A19-A6FE-4A4BAD575FD8}"/>
              </a:ext>
            </a:extLst>
          </p:cNvPr>
          <p:cNvSpPr txBox="1">
            <a:spLocks noChangeArrowheads="1"/>
          </p:cNvSpPr>
          <p:nvPr/>
        </p:nvSpPr>
        <p:spPr bwMode="auto">
          <a:xfrm>
            <a:off x="2135188" y="3284538"/>
            <a:ext cx="21209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2800" b="1" i="1">
                <a:solidFill>
                  <a:srgbClr val="000000"/>
                </a:solidFill>
                <a:latin typeface="Times New Roman" panose="02020603050405020304" pitchFamily="18" charset="0"/>
              </a:rPr>
              <a:t>for a  prot</a:t>
            </a:r>
            <a:r>
              <a:rPr lang="en-US" altLang="es-MX" sz="2800" b="1" i="1">
                <a:solidFill>
                  <a:srgbClr val="000000"/>
                </a:solidFill>
                <a:latin typeface="Times New Roman" panose="02020603050405020304" pitchFamily="18" charset="0"/>
                <a:cs typeface="Times New Roman" panose="02020603050405020304" pitchFamily="18" charset="0"/>
              </a:rPr>
              <a:t>o</a:t>
            </a:r>
            <a:r>
              <a:rPr lang="es-ES_tradnl" altLang="es-MX" sz="2800" b="1" i="1">
                <a:solidFill>
                  <a:srgbClr val="000000"/>
                </a:solidFill>
                <a:latin typeface="Times New Roman" panose="02020603050405020304" pitchFamily="18" charset="0"/>
              </a:rPr>
              <a:t>n</a:t>
            </a:r>
            <a:r>
              <a:rPr lang="es-ES_tradnl" altLang="es-MX" sz="2800">
                <a:solidFill>
                  <a:srgbClr val="000000"/>
                </a:solidFill>
                <a:latin typeface="Times New Roman" panose="02020603050405020304" pitchFamily="18" charset="0"/>
              </a:rPr>
              <a:t> </a:t>
            </a:r>
            <a:endParaRPr lang="es-MX" altLang="es-MX" sz="2800">
              <a:solidFill>
                <a:srgbClr val="000000"/>
              </a:solidFill>
              <a:latin typeface="Times New Roman" panose="02020603050405020304" pitchFamily="18" charset="0"/>
            </a:endParaRPr>
          </a:p>
        </p:txBody>
      </p:sp>
      <p:graphicFrame>
        <p:nvGraphicFramePr>
          <p:cNvPr id="108551" name="Object 7">
            <a:extLst>
              <a:ext uri="{FF2B5EF4-FFF2-40B4-BE49-F238E27FC236}">
                <a16:creationId xmlns:a16="http://schemas.microsoft.com/office/drawing/2014/main" id="{E99D2137-9F49-6A14-8A7F-625AB52848C4}"/>
              </a:ext>
            </a:extLst>
          </p:cNvPr>
          <p:cNvGraphicFramePr>
            <a:graphicFrameLocks noChangeAspect="1"/>
          </p:cNvGraphicFramePr>
          <p:nvPr/>
        </p:nvGraphicFramePr>
        <p:xfrm>
          <a:off x="4295775" y="3213101"/>
          <a:ext cx="2012950" cy="608013"/>
        </p:xfrm>
        <a:graphic>
          <a:graphicData uri="http://schemas.openxmlformats.org/presentationml/2006/ole">
            <mc:AlternateContent xmlns:mc="http://schemas.openxmlformats.org/markup-compatibility/2006">
              <mc:Choice xmlns:v="urn:schemas-microsoft-com:vml" Requires="v">
                <p:oleObj name="Ecuación" r:id="rId9" imgW="672808" imgH="203112" progId="Equation.3">
                  <p:embed/>
                </p:oleObj>
              </mc:Choice>
              <mc:Fallback>
                <p:oleObj name="Ecuación" r:id="rId9" imgW="672808" imgH="203112" progId="Equation.3">
                  <p:embed/>
                  <p:pic>
                    <p:nvPicPr>
                      <p:cNvPr id="108551" name="Object 7">
                        <a:extLst>
                          <a:ext uri="{FF2B5EF4-FFF2-40B4-BE49-F238E27FC236}">
                            <a16:creationId xmlns:a16="http://schemas.microsoft.com/office/drawing/2014/main" id="{E99D2137-9F49-6A14-8A7F-625AB52848C4}"/>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295775" y="3213101"/>
                        <a:ext cx="2012950" cy="6080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8552" name="AutoShape 9">
            <a:extLst>
              <a:ext uri="{FF2B5EF4-FFF2-40B4-BE49-F238E27FC236}">
                <a16:creationId xmlns:a16="http://schemas.microsoft.com/office/drawing/2014/main" id="{621D5C26-3686-4654-D24A-9C50E3E9787A}"/>
              </a:ext>
            </a:extLst>
          </p:cNvPr>
          <p:cNvSpPr>
            <a:spLocks noChangeArrowheads="1"/>
          </p:cNvSpPr>
          <p:nvPr/>
        </p:nvSpPr>
        <p:spPr bwMode="auto">
          <a:xfrm>
            <a:off x="6311900" y="620714"/>
            <a:ext cx="647700" cy="269875"/>
          </a:xfrm>
          <a:prstGeom prst="rightArrow">
            <a:avLst>
              <a:gd name="adj1" fmla="val 50000"/>
              <a:gd name="adj2" fmla="val 60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endParaRPr lang="es-MX" altLang="es-MX" sz="1800">
              <a:solidFill>
                <a:srgbClr val="333399"/>
              </a:solidFill>
            </a:endParaRPr>
          </a:p>
        </p:txBody>
      </p:sp>
      <p:sp>
        <p:nvSpPr>
          <p:cNvPr id="108553" name="Text Box 10">
            <a:extLst>
              <a:ext uri="{FF2B5EF4-FFF2-40B4-BE49-F238E27FC236}">
                <a16:creationId xmlns:a16="http://schemas.microsoft.com/office/drawing/2014/main" id="{F09E638C-278C-F59C-3593-81DF80249006}"/>
              </a:ext>
            </a:extLst>
          </p:cNvPr>
          <p:cNvSpPr txBox="1">
            <a:spLocks noChangeArrowheads="1"/>
          </p:cNvSpPr>
          <p:nvPr/>
        </p:nvSpPr>
        <p:spPr bwMode="auto">
          <a:xfrm>
            <a:off x="6527800" y="3213101"/>
            <a:ext cx="2928938"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2800" b="1" i="1">
                <a:solidFill>
                  <a:srgbClr val="000000"/>
                </a:solidFill>
                <a:latin typeface="Times New Roman" panose="02020603050405020304" pitchFamily="18" charset="0"/>
              </a:rPr>
              <a:t>with three quarks </a:t>
            </a:r>
            <a:r>
              <a:rPr lang="es-ES_tradnl" altLang="es-MX" sz="2800">
                <a:solidFill>
                  <a:srgbClr val="000000"/>
                </a:solidFill>
                <a:latin typeface="Times New Roman" panose="02020603050405020304" pitchFamily="18" charset="0"/>
              </a:rPr>
              <a:t> </a:t>
            </a:r>
            <a:endParaRPr lang="es-MX" altLang="es-MX" sz="2800">
              <a:solidFill>
                <a:srgbClr val="000000"/>
              </a:solidFill>
              <a:latin typeface="Times New Roman" panose="02020603050405020304" pitchFamily="18" charset="0"/>
            </a:endParaRPr>
          </a:p>
        </p:txBody>
      </p:sp>
      <p:graphicFrame>
        <p:nvGraphicFramePr>
          <p:cNvPr id="108554" name="Object 11">
            <a:extLst>
              <a:ext uri="{FF2B5EF4-FFF2-40B4-BE49-F238E27FC236}">
                <a16:creationId xmlns:a16="http://schemas.microsoft.com/office/drawing/2014/main" id="{D59F9DB4-DB65-8F5E-5932-A8A811EB4678}"/>
              </a:ext>
            </a:extLst>
          </p:cNvPr>
          <p:cNvGraphicFramePr>
            <a:graphicFrameLocks noChangeAspect="1"/>
          </p:cNvGraphicFramePr>
          <p:nvPr/>
        </p:nvGraphicFramePr>
        <p:xfrm>
          <a:off x="3060700" y="4005263"/>
          <a:ext cx="2757488" cy="982662"/>
        </p:xfrm>
        <a:graphic>
          <a:graphicData uri="http://schemas.openxmlformats.org/presentationml/2006/ole">
            <mc:AlternateContent xmlns:mc="http://schemas.openxmlformats.org/markup-compatibility/2006">
              <mc:Choice xmlns:v="urn:schemas-microsoft-com:vml" Requires="v">
                <p:oleObj name="Ecuación" r:id="rId11" imgW="1282700" imgH="457200" progId="Equation.3">
                  <p:embed/>
                </p:oleObj>
              </mc:Choice>
              <mc:Fallback>
                <p:oleObj name="Ecuación" r:id="rId11" imgW="1282700" imgH="457200" progId="Equation.3">
                  <p:embed/>
                  <p:pic>
                    <p:nvPicPr>
                      <p:cNvPr id="108554" name="Object 11">
                        <a:extLst>
                          <a:ext uri="{FF2B5EF4-FFF2-40B4-BE49-F238E27FC236}">
                            <a16:creationId xmlns:a16="http://schemas.microsoft.com/office/drawing/2014/main" id="{D59F9DB4-DB65-8F5E-5932-A8A811EB4678}"/>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060700" y="4005263"/>
                        <a:ext cx="2757488" cy="9826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8555" name="Object 12">
            <a:extLst>
              <a:ext uri="{FF2B5EF4-FFF2-40B4-BE49-F238E27FC236}">
                <a16:creationId xmlns:a16="http://schemas.microsoft.com/office/drawing/2014/main" id="{8440E10A-15B0-F76F-9CFE-B89160999E1D}"/>
              </a:ext>
            </a:extLst>
          </p:cNvPr>
          <p:cNvGraphicFramePr>
            <a:graphicFrameLocks noChangeAspect="1"/>
          </p:cNvGraphicFramePr>
          <p:nvPr/>
        </p:nvGraphicFramePr>
        <p:xfrm>
          <a:off x="8256588" y="6092826"/>
          <a:ext cx="2101850" cy="436563"/>
        </p:xfrm>
        <a:graphic>
          <a:graphicData uri="http://schemas.openxmlformats.org/presentationml/2006/ole">
            <mc:AlternateContent xmlns:mc="http://schemas.openxmlformats.org/markup-compatibility/2006">
              <mc:Choice xmlns:v="urn:schemas-microsoft-com:vml" Requires="v">
                <p:oleObj name="Ecuación" r:id="rId13" imgW="977476" imgH="203112" progId="Equation.3">
                  <p:embed/>
                </p:oleObj>
              </mc:Choice>
              <mc:Fallback>
                <p:oleObj name="Ecuación" r:id="rId13" imgW="977476" imgH="203112" progId="Equation.3">
                  <p:embed/>
                  <p:pic>
                    <p:nvPicPr>
                      <p:cNvPr id="108555" name="Object 12">
                        <a:extLst>
                          <a:ext uri="{FF2B5EF4-FFF2-40B4-BE49-F238E27FC236}">
                            <a16:creationId xmlns:a16="http://schemas.microsoft.com/office/drawing/2014/main" id="{8440E10A-15B0-F76F-9CFE-B89160999E1D}"/>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256588" y="6092826"/>
                        <a:ext cx="2101850" cy="436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8556" name="Object 13">
            <a:extLst>
              <a:ext uri="{FF2B5EF4-FFF2-40B4-BE49-F238E27FC236}">
                <a16:creationId xmlns:a16="http://schemas.microsoft.com/office/drawing/2014/main" id="{60499C70-5441-B245-CA11-5478A9390A09}"/>
              </a:ext>
            </a:extLst>
          </p:cNvPr>
          <p:cNvGraphicFramePr>
            <a:graphicFrameLocks noChangeAspect="1"/>
          </p:cNvGraphicFramePr>
          <p:nvPr/>
        </p:nvGraphicFramePr>
        <p:xfrm>
          <a:off x="4224338" y="5302251"/>
          <a:ext cx="3384550" cy="569913"/>
        </p:xfrm>
        <a:graphic>
          <a:graphicData uri="http://schemas.openxmlformats.org/presentationml/2006/ole">
            <mc:AlternateContent xmlns:mc="http://schemas.openxmlformats.org/markup-compatibility/2006">
              <mc:Choice xmlns:v="urn:schemas-microsoft-com:vml" Requires="v">
                <p:oleObj name="Ecuación" r:id="rId15" imgW="1206500" imgH="203200" progId="Equation.3">
                  <p:embed/>
                </p:oleObj>
              </mc:Choice>
              <mc:Fallback>
                <p:oleObj name="Ecuación" r:id="rId15" imgW="1206500" imgH="203200" progId="Equation.3">
                  <p:embed/>
                  <p:pic>
                    <p:nvPicPr>
                      <p:cNvPr id="108556" name="Object 13">
                        <a:extLst>
                          <a:ext uri="{FF2B5EF4-FFF2-40B4-BE49-F238E27FC236}">
                            <a16:creationId xmlns:a16="http://schemas.microsoft.com/office/drawing/2014/main" id="{60499C70-5441-B245-CA11-5478A9390A09}"/>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224338" y="5302251"/>
                        <a:ext cx="3384550" cy="569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8557" name="Object 14">
            <a:extLst>
              <a:ext uri="{FF2B5EF4-FFF2-40B4-BE49-F238E27FC236}">
                <a16:creationId xmlns:a16="http://schemas.microsoft.com/office/drawing/2014/main" id="{E33B2C36-97AB-D09B-52A6-7CE094E9C318}"/>
              </a:ext>
            </a:extLst>
          </p:cNvPr>
          <p:cNvGraphicFramePr>
            <a:graphicFrameLocks noChangeAspect="1"/>
          </p:cNvGraphicFramePr>
          <p:nvPr/>
        </p:nvGraphicFramePr>
        <p:xfrm>
          <a:off x="7391401" y="4221163"/>
          <a:ext cx="2951163" cy="501650"/>
        </p:xfrm>
        <a:graphic>
          <a:graphicData uri="http://schemas.openxmlformats.org/presentationml/2006/ole">
            <mc:AlternateContent xmlns:mc="http://schemas.openxmlformats.org/markup-compatibility/2006">
              <mc:Choice xmlns:v="urn:schemas-microsoft-com:vml" Requires="v">
                <p:oleObj name="Ecuación" r:id="rId17" imgW="1193800" imgH="203200" progId="Equation.3">
                  <p:embed/>
                </p:oleObj>
              </mc:Choice>
              <mc:Fallback>
                <p:oleObj name="Ecuación" r:id="rId17" imgW="1193800" imgH="203200" progId="Equation.3">
                  <p:embed/>
                  <p:pic>
                    <p:nvPicPr>
                      <p:cNvPr id="108557" name="Object 14">
                        <a:extLst>
                          <a:ext uri="{FF2B5EF4-FFF2-40B4-BE49-F238E27FC236}">
                            <a16:creationId xmlns:a16="http://schemas.microsoft.com/office/drawing/2014/main" id="{E33B2C36-97AB-D09B-52A6-7CE094E9C318}"/>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7391401" y="4221163"/>
                        <a:ext cx="2951163" cy="501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1618" name="Text Box 4">
            <a:extLst>
              <a:ext uri="{FF2B5EF4-FFF2-40B4-BE49-F238E27FC236}">
                <a16:creationId xmlns:a16="http://schemas.microsoft.com/office/drawing/2014/main" id="{E6A04DF9-64A1-DE10-CB8B-42AEC6337078}"/>
              </a:ext>
            </a:extLst>
          </p:cNvPr>
          <p:cNvSpPr txBox="1">
            <a:spLocks noChangeArrowheads="1"/>
          </p:cNvSpPr>
          <p:nvPr/>
        </p:nvSpPr>
        <p:spPr bwMode="auto">
          <a:xfrm>
            <a:off x="2063750" y="260350"/>
            <a:ext cx="80962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1800">
                <a:solidFill>
                  <a:srgbClr val="000000"/>
                </a:solidFill>
              </a:rPr>
              <a:t>The phase space volume of quarks in a spatial volume </a:t>
            </a:r>
            <a:r>
              <a:rPr lang="es-ES_tradnl" altLang="es-MX" sz="1800" b="1" i="1">
                <a:solidFill>
                  <a:srgbClr val="333399"/>
                </a:solidFill>
              </a:rPr>
              <a:t>V</a:t>
            </a:r>
            <a:r>
              <a:rPr lang="es-ES_tradnl" altLang="es-MX" sz="1800" i="1">
                <a:solidFill>
                  <a:srgbClr val="000000"/>
                </a:solidFill>
              </a:rPr>
              <a:t> </a:t>
            </a:r>
            <a:r>
              <a:rPr lang="es-ES_tradnl" altLang="es-MX" sz="1800">
                <a:solidFill>
                  <a:srgbClr val="000000"/>
                </a:solidFill>
              </a:rPr>
              <a:t>with momentum </a:t>
            </a:r>
            <a:r>
              <a:rPr lang="es-ES_tradnl" altLang="es-MX" sz="1800" b="1" i="1">
                <a:solidFill>
                  <a:srgbClr val="333399"/>
                </a:solidFill>
              </a:rPr>
              <a:t>p</a:t>
            </a:r>
            <a:r>
              <a:rPr lang="es-ES_tradnl" altLang="es-MX" sz="1800">
                <a:solidFill>
                  <a:srgbClr val="000000"/>
                </a:solidFill>
              </a:rPr>
              <a:t> in </a:t>
            </a:r>
          </a:p>
          <a:p>
            <a:pPr fontAlgn="base">
              <a:spcBef>
                <a:spcPct val="0"/>
              </a:spcBef>
              <a:spcAft>
                <a:spcPct val="0"/>
              </a:spcAft>
              <a:buNone/>
            </a:pPr>
            <a:r>
              <a:rPr lang="es-ES_tradnl" altLang="es-MX" sz="1800">
                <a:solidFill>
                  <a:srgbClr val="000000"/>
                </a:solidFill>
              </a:rPr>
              <a:t>the interval </a:t>
            </a:r>
            <a:r>
              <a:rPr lang="es-ES_tradnl" altLang="es-MX" sz="1800" b="1" i="1">
                <a:solidFill>
                  <a:srgbClr val="333399"/>
                </a:solidFill>
              </a:rPr>
              <a:t>dp</a:t>
            </a:r>
            <a:r>
              <a:rPr lang="es-ES_tradnl" altLang="es-MX" sz="1800" i="1">
                <a:solidFill>
                  <a:srgbClr val="000000"/>
                </a:solidFill>
              </a:rPr>
              <a:t> </a:t>
            </a:r>
            <a:r>
              <a:rPr lang="es-ES_tradnl" altLang="es-MX" sz="1800">
                <a:solidFill>
                  <a:srgbClr val="000000"/>
                </a:solidFill>
              </a:rPr>
              <a:t>is  </a:t>
            </a:r>
            <a:endParaRPr lang="es-MX" altLang="es-MX" sz="1800">
              <a:solidFill>
                <a:srgbClr val="000000"/>
              </a:solidFill>
            </a:endParaRPr>
          </a:p>
        </p:txBody>
      </p:sp>
      <p:graphicFrame>
        <p:nvGraphicFramePr>
          <p:cNvPr id="111619" name="Object 5">
            <a:extLst>
              <a:ext uri="{FF2B5EF4-FFF2-40B4-BE49-F238E27FC236}">
                <a16:creationId xmlns:a16="http://schemas.microsoft.com/office/drawing/2014/main" id="{2ABEE6CE-684A-1BAF-A639-22691CE541A7}"/>
              </a:ext>
            </a:extLst>
          </p:cNvPr>
          <p:cNvGraphicFramePr>
            <a:graphicFrameLocks noChangeAspect="1"/>
          </p:cNvGraphicFramePr>
          <p:nvPr/>
        </p:nvGraphicFramePr>
        <p:xfrm>
          <a:off x="4008439" y="692151"/>
          <a:ext cx="1438275" cy="574675"/>
        </p:xfrm>
        <a:graphic>
          <a:graphicData uri="http://schemas.openxmlformats.org/presentationml/2006/ole">
            <mc:AlternateContent xmlns:mc="http://schemas.openxmlformats.org/markup-compatibility/2006">
              <mc:Choice xmlns:v="urn:schemas-microsoft-com:vml" Requires="v">
                <p:oleObj name="Ecuación" r:id="rId2" imgW="571252" imgH="228501" progId="Equation.3">
                  <p:embed/>
                </p:oleObj>
              </mc:Choice>
              <mc:Fallback>
                <p:oleObj name="Ecuación" r:id="rId2" imgW="571252" imgH="228501" progId="Equation.3">
                  <p:embed/>
                  <p:pic>
                    <p:nvPicPr>
                      <p:cNvPr id="111619" name="Object 5">
                        <a:extLst>
                          <a:ext uri="{FF2B5EF4-FFF2-40B4-BE49-F238E27FC236}">
                            <a16:creationId xmlns:a16="http://schemas.microsoft.com/office/drawing/2014/main" id="{2ABEE6CE-684A-1BAF-A639-22691CE541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08439" y="692151"/>
                        <a:ext cx="1438275" cy="574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11620" name="Text Box 6">
            <a:extLst>
              <a:ext uri="{FF2B5EF4-FFF2-40B4-BE49-F238E27FC236}">
                <a16:creationId xmlns:a16="http://schemas.microsoft.com/office/drawing/2014/main" id="{C6C4ADF9-A781-44EA-6F38-1AD424A0E084}"/>
              </a:ext>
            </a:extLst>
          </p:cNvPr>
          <p:cNvSpPr txBox="1">
            <a:spLocks noChangeArrowheads="1"/>
          </p:cNvSpPr>
          <p:nvPr/>
        </p:nvSpPr>
        <p:spPr bwMode="auto">
          <a:xfrm>
            <a:off x="2135188" y="1341438"/>
            <a:ext cx="55308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1800">
                <a:solidFill>
                  <a:srgbClr val="000000"/>
                </a:solidFill>
              </a:rPr>
              <a:t>since each state occupies a phase space volume of  </a:t>
            </a:r>
            <a:endParaRPr lang="es-MX" altLang="es-MX" sz="1800">
              <a:solidFill>
                <a:srgbClr val="000000"/>
              </a:solidFill>
            </a:endParaRPr>
          </a:p>
        </p:txBody>
      </p:sp>
      <p:graphicFrame>
        <p:nvGraphicFramePr>
          <p:cNvPr id="111621" name="Object 7">
            <a:extLst>
              <a:ext uri="{FF2B5EF4-FFF2-40B4-BE49-F238E27FC236}">
                <a16:creationId xmlns:a16="http://schemas.microsoft.com/office/drawing/2014/main" id="{86789830-7902-13FC-8BC6-8C5B9F79E8F4}"/>
              </a:ext>
            </a:extLst>
          </p:cNvPr>
          <p:cNvGraphicFramePr>
            <a:graphicFrameLocks noChangeAspect="1"/>
          </p:cNvGraphicFramePr>
          <p:nvPr/>
        </p:nvGraphicFramePr>
        <p:xfrm>
          <a:off x="7535864" y="1268413"/>
          <a:ext cx="936625" cy="495300"/>
        </p:xfrm>
        <a:graphic>
          <a:graphicData uri="http://schemas.openxmlformats.org/presentationml/2006/ole">
            <mc:AlternateContent xmlns:mc="http://schemas.openxmlformats.org/markup-compatibility/2006">
              <mc:Choice xmlns:v="urn:schemas-microsoft-com:vml" Requires="v">
                <p:oleObj name="Ecuación" r:id="rId4" imgW="431613" imgH="228501" progId="Equation.3">
                  <p:embed/>
                </p:oleObj>
              </mc:Choice>
              <mc:Fallback>
                <p:oleObj name="Ecuación" r:id="rId4" imgW="431613" imgH="228501" progId="Equation.3">
                  <p:embed/>
                  <p:pic>
                    <p:nvPicPr>
                      <p:cNvPr id="111621" name="Object 7">
                        <a:extLst>
                          <a:ext uri="{FF2B5EF4-FFF2-40B4-BE49-F238E27FC236}">
                            <a16:creationId xmlns:a16="http://schemas.microsoft.com/office/drawing/2014/main" id="{86789830-7902-13FC-8BC6-8C5B9F79E8F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35864" y="1268413"/>
                        <a:ext cx="936625"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11622" name="Text Box 8">
            <a:extLst>
              <a:ext uri="{FF2B5EF4-FFF2-40B4-BE49-F238E27FC236}">
                <a16:creationId xmlns:a16="http://schemas.microsoft.com/office/drawing/2014/main" id="{CE48A217-265A-BE32-95BC-6C6981E9FD78}"/>
              </a:ext>
            </a:extLst>
          </p:cNvPr>
          <p:cNvSpPr txBox="1">
            <a:spLocks noChangeArrowheads="1"/>
          </p:cNvSpPr>
          <p:nvPr/>
        </p:nvSpPr>
        <p:spPr bwMode="auto">
          <a:xfrm>
            <a:off x="8543925" y="1268413"/>
            <a:ext cx="15938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1800">
                <a:solidFill>
                  <a:srgbClr val="000000"/>
                </a:solidFill>
              </a:rPr>
              <a:t>the number of</a:t>
            </a:r>
            <a:endParaRPr lang="es-MX" altLang="es-MX" sz="1800">
              <a:solidFill>
                <a:srgbClr val="000000"/>
              </a:solidFill>
            </a:endParaRPr>
          </a:p>
        </p:txBody>
      </p:sp>
      <p:sp>
        <p:nvSpPr>
          <p:cNvPr id="111623" name="Text Box 9">
            <a:extLst>
              <a:ext uri="{FF2B5EF4-FFF2-40B4-BE49-F238E27FC236}">
                <a16:creationId xmlns:a16="http://schemas.microsoft.com/office/drawing/2014/main" id="{15C490B3-1641-020D-C0D7-D9FABA19F52A}"/>
              </a:ext>
            </a:extLst>
          </p:cNvPr>
          <p:cNvSpPr txBox="1">
            <a:spLocks noChangeArrowheads="1"/>
          </p:cNvSpPr>
          <p:nvPr/>
        </p:nvSpPr>
        <p:spPr bwMode="auto">
          <a:xfrm>
            <a:off x="2135188" y="1773238"/>
            <a:ext cx="61912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1800">
                <a:solidFill>
                  <a:srgbClr val="000000"/>
                </a:solidFill>
              </a:rPr>
              <a:t>states characterized by a momentum </a:t>
            </a:r>
            <a:r>
              <a:rPr lang="es-ES_tradnl" altLang="es-MX" sz="1800" b="1" i="1">
                <a:solidFill>
                  <a:srgbClr val="333399"/>
                </a:solidFill>
              </a:rPr>
              <a:t>p</a:t>
            </a:r>
            <a:r>
              <a:rPr lang="es-ES_tradnl" altLang="es-MX" sz="1800">
                <a:solidFill>
                  <a:srgbClr val="333399"/>
                </a:solidFill>
              </a:rPr>
              <a:t> </a:t>
            </a:r>
            <a:r>
              <a:rPr lang="es-ES_tradnl" altLang="es-MX" sz="1800">
                <a:solidFill>
                  <a:srgbClr val="000000"/>
                </a:solidFill>
              </a:rPr>
              <a:t>in the interval </a:t>
            </a:r>
            <a:r>
              <a:rPr lang="es-ES_tradnl" altLang="es-MX" sz="1800" b="1" i="1">
                <a:solidFill>
                  <a:srgbClr val="333399"/>
                </a:solidFill>
              </a:rPr>
              <a:t>dp </a:t>
            </a:r>
            <a:r>
              <a:rPr lang="es-ES_tradnl" altLang="es-MX" sz="1800" i="1">
                <a:solidFill>
                  <a:srgbClr val="000000"/>
                </a:solidFill>
              </a:rPr>
              <a:t> </a:t>
            </a:r>
            <a:r>
              <a:rPr lang="es-ES_tradnl" altLang="es-MX" sz="1800">
                <a:solidFill>
                  <a:srgbClr val="000000"/>
                </a:solidFill>
              </a:rPr>
              <a:t>is</a:t>
            </a:r>
            <a:endParaRPr lang="es-MX" altLang="es-MX" sz="1800">
              <a:solidFill>
                <a:srgbClr val="000000"/>
              </a:solidFill>
            </a:endParaRPr>
          </a:p>
        </p:txBody>
      </p:sp>
      <p:graphicFrame>
        <p:nvGraphicFramePr>
          <p:cNvPr id="111624" name="Object 10">
            <a:extLst>
              <a:ext uri="{FF2B5EF4-FFF2-40B4-BE49-F238E27FC236}">
                <a16:creationId xmlns:a16="http://schemas.microsoft.com/office/drawing/2014/main" id="{E6AC8F76-461D-A468-D395-AFB7E239EE72}"/>
              </a:ext>
            </a:extLst>
          </p:cNvPr>
          <p:cNvGraphicFramePr>
            <a:graphicFrameLocks noChangeAspect="1"/>
          </p:cNvGraphicFramePr>
          <p:nvPr/>
        </p:nvGraphicFramePr>
        <p:xfrm>
          <a:off x="8328026" y="1700214"/>
          <a:ext cx="2079625" cy="479425"/>
        </p:xfrm>
        <a:graphic>
          <a:graphicData uri="http://schemas.openxmlformats.org/presentationml/2006/ole">
            <mc:AlternateContent xmlns:mc="http://schemas.openxmlformats.org/markup-compatibility/2006">
              <mc:Choice xmlns:v="urn:schemas-microsoft-com:vml" Requires="v">
                <p:oleObj name="Ecuación" r:id="rId6" imgW="990600" imgH="228600" progId="Equation.3">
                  <p:embed/>
                </p:oleObj>
              </mc:Choice>
              <mc:Fallback>
                <p:oleObj name="Ecuación" r:id="rId6" imgW="990600" imgH="228600" progId="Equation.3">
                  <p:embed/>
                  <p:pic>
                    <p:nvPicPr>
                      <p:cNvPr id="111624" name="Object 10">
                        <a:extLst>
                          <a:ext uri="{FF2B5EF4-FFF2-40B4-BE49-F238E27FC236}">
                            <a16:creationId xmlns:a16="http://schemas.microsoft.com/office/drawing/2014/main" id="{E6AC8F76-461D-A468-D395-AFB7E239EE7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328026" y="1700214"/>
                        <a:ext cx="2079625" cy="479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11625" name="Text Box 11">
            <a:extLst>
              <a:ext uri="{FF2B5EF4-FFF2-40B4-BE49-F238E27FC236}">
                <a16:creationId xmlns:a16="http://schemas.microsoft.com/office/drawing/2014/main" id="{1D61255D-8B7B-8842-5658-9B2105F859D2}"/>
              </a:ext>
            </a:extLst>
          </p:cNvPr>
          <p:cNvSpPr txBox="1">
            <a:spLocks noChangeArrowheads="1"/>
          </p:cNvSpPr>
          <p:nvPr/>
        </p:nvSpPr>
        <p:spPr bwMode="auto">
          <a:xfrm>
            <a:off x="2135188" y="2276476"/>
            <a:ext cx="6800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1800">
                <a:solidFill>
                  <a:srgbClr val="000000"/>
                </a:solidFill>
              </a:rPr>
              <a:t>The ocupation probability is given by the Fermi –Dirac distribution</a:t>
            </a:r>
            <a:endParaRPr lang="es-MX" altLang="es-MX" sz="1800">
              <a:solidFill>
                <a:srgbClr val="000000"/>
              </a:solidFill>
            </a:endParaRPr>
          </a:p>
        </p:txBody>
      </p:sp>
      <p:sp>
        <p:nvSpPr>
          <p:cNvPr id="111626" name="Text Box 12">
            <a:extLst>
              <a:ext uri="{FF2B5EF4-FFF2-40B4-BE49-F238E27FC236}">
                <a16:creationId xmlns:a16="http://schemas.microsoft.com/office/drawing/2014/main" id="{34784B26-CDCD-839D-FFB2-A71E6A6A22F4}"/>
              </a:ext>
            </a:extLst>
          </p:cNvPr>
          <p:cNvSpPr txBox="1">
            <a:spLocks noChangeArrowheads="1"/>
          </p:cNvSpPr>
          <p:nvPr/>
        </p:nvSpPr>
        <p:spPr bwMode="auto">
          <a:xfrm>
            <a:off x="2208213" y="2708276"/>
            <a:ext cx="81470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1800">
                <a:solidFill>
                  <a:srgbClr val="000000"/>
                </a:solidFill>
              </a:rPr>
              <a:t>The number of quarks in a volume </a:t>
            </a:r>
            <a:r>
              <a:rPr lang="es-ES_tradnl" altLang="es-MX" sz="1800" b="1" i="1">
                <a:solidFill>
                  <a:srgbClr val="333399"/>
                </a:solidFill>
              </a:rPr>
              <a:t>V</a:t>
            </a:r>
            <a:r>
              <a:rPr lang="es-ES_tradnl" altLang="es-MX" sz="1800" i="1">
                <a:solidFill>
                  <a:srgbClr val="333399"/>
                </a:solidFill>
              </a:rPr>
              <a:t> </a:t>
            </a:r>
            <a:r>
              <a:rPr lang="es-ES_tradnl" altLang="es-MX" sz="1800">
                <a:solidFill>
                  <a:srgbClr val="000000"/>
                </a:solidFill>
              </a:rPr>
              <a:t>with momentum </a:t>
            </a:r>
            <a:r>
              <a:rPr lang="es-ES_tradnl" altLang="es-MX" sz="1800" b="1" i="1">
                <a:solidFill>
                  <a:srgbClr val="333399"/>
                </a:solidFill>
              </a:rPr>
              <a:t>p</a:t>
            </a:r>
            <a:r>
              <a:rPr lang="es-ES_tradnl" altLang="es-MX" sz="1800">
                <a:solidFill>
                  <a:srgbClr val="000000"/>
                </a:solidFill>
              </a:rPr>
              <a:t> within the interval </a:t>
            </a:r>
            <a:r>
              <a:rPr lang="es-ES_tradnl" altLang="es-MX" sz="1800" b="1" i="1">
                <a:solidFill>
                  <a:srgbClr val="333399"/>
                </a:solidFill>
              </a:rPr>
              <a:t>dp</a:t>
            </a:r>
            <a:r>
              <a:rPr lang="es-ES_tradnl" altLang="es-MX" sz="1800">
                <a:solidFill>
                  <a:srgbClr val="000000"/>
                </a:solidFill>
              </a:rPr>
              <a:t> is</a:t>
            </a:r>
            <a:endParaRPr lang="es-MX" altLang="es-MX" sz="1800">
              <a:solidFill>
                <a:srgbClr val="000000"/>
              </a:solidFill>
            </a:endParaRPr>
          </a:p>
        </p:txBody>
      </p:sp>
      <p:graphicFrame>
        <p:nvGraphicFramePr>
          <p:cNvPr id="111627" name="Object 13">
            <a:extLst>
              <a:ext uri="{FF2B5EF4-FFF2-40B4-BE49-F238E27FC236}">
                <a16:creationId xmlns:a16="http://schemas.microsoft.com/office/drawing/2014/main" id="{ED523C27-3CE8-1480-E90E-4B7603335CCE}"/>
              </a:ext>
            </a:extLst>
          </p:cNvPr>
          <p:cNvGraphicFramePr>
            <a:graphicFrameLocks noChangeAspect="1"/>
          </p:cNvGraphicFramePr>
          <p:nvPr/>
        </p:nvGraphicFramePr>
        <p:xfrm>
          <a:off x="4151314" y="3429000"/>
          <a:ext cx="4105275" cy="946150"/>
        </p:xfrm>
        <a:graphic>
          <a:graphicData uri="http://schemas.openxmlformats.org/presentationml/2006/ole">
            <mc:AlternateContent xmlns:mc="http://schemas.openxmlformats.org/markup-compatibility/2006">
              <mc:Choice xmlns:v="urn:schemas-microsoft-com:vml" Requires="v">
                <p:oleObj name="Ecuación" r:id="rId8" imgW="1981200" imgH="457200" progId="Equation.3">
                  <p:embed/>
                </p:oleObj>
              </mc:Choice>
              <mc:Fallback>
                <p:oleObj name="Ecuación" r:id="rId8" imgW="1981200" imgH="457200" progId="Equation.3">
                  <p:embed/>
                  <p:pic>
                    <p:nvPicPr>
                      <p:cNvPr id="111627" name="Object 13">
                        <a:extLst>
                          <a:ext uri="{FF2B5EF4-FFF2-40B4-BE49-F238E27FC236}">
                            <a16:creationId xmlns:a16="http://schemas.microsoft.com/office/drawing/2014/main" id="{ED523C27-3CE8-1480-E90E-4B7603335CCE}"/>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151314" y="3429000"/>
                        <a:ext cx="4105275" cy="946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cxnSp>
        <p:nvCxnSpPr>
          <p:cNvPr id="111628" name="AutoShape 18">
            <a:extLst>
              <a:ext uri="{FF2B5EF4-FFF2-40B4-BE49-F238E27FC236}">
                <a16:creationId xmlns:a16="http://schemas.microsoft.com/office/drawing/2014/main" id="{B3ADFFCB-0745-646C-72A6-7A27409B71DC}"/>
              </a:ext>
            </a:extLst>
          </p:cNvPr>
          <p:cNvCxnSpPr>
            <a:cxnSpLocks noChangeShapeType="1"/>
          </p:cNvCxnSpPr>
          <p:nvPr/>
        </p:nvCxnSpPr>
        <p:spPr bwMode="auto">
          <a:xfrm rot="5400000" flipH="1">
            <a:off x="5014913" y="4078288"/>
            <a:ext cx="720725" cy="431800"/>
          </a:xfrm>
          <a:prstGeom prst="curvedConnector3">
            <a:avLst>
              <a:gd name="adj1" fmla="val 50000"/>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1629" name="Text Box 19">
            <a:extLst>
              <a:ext uri="{FF2B5EF4-FFF2-40B4-BE49-F238E27FC236}">
                <a16:creationId xmlns:a16="http://schemas.microsoft.com/office/drawing/2014/main" id="{F1A9EE9C-BD6C-B5C3-AFF2-4C6FEB1B3F68}"/>
              </a:ext>
            </a:extLst>
          </p:cNvPr>
          <p:cNvSpPr txBox="1">
            <a:spLocks noChangeArrowheads="1"/>
          </p:cNvSpPr>
          <p:nvPr/>
        </p:nvSpPr>
        <p:spPr bwMode="auto">
          <a:xfrm>
            <a:off x="4511675" y="4724401"/>
            <a:ext cx="21399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1800" b="1" i="1">
                <a:solidFill>
                  <a:srgbClr val="009900"/>
                </a:solidFill>
              </a:rPr>
              <a:t>quark degeneracy</a:t>
            </a:r>
            <a:endParaRPr lang="es-MX" altLang="es-MX" sz="1800" b="1" i="1">
              <a:solidFill>
                <a:srgbClr val="009900"/>
              </a:solidFill>
            </a:endParaRPr>
          </a:p>
        </p:txBody>
      </p:sp>
      <p:sp>
        <p:nvSpPr>
          <p:cNvPr id="111630" name="Text Box 20">
            <a:extLst>
              <a:ext uri="{FF2B5EF4-FFF2-40B4-BE49-F238E27FC236}">
                <a16:creationId xmlns:a16="http://schemas.microsoft.com/office/drawing/2014/main" id="{FA4D1BF0-78C1-E119-6DE1-1FBC105EA6DA}"/>
              </a:ext>
            </a:extLst>
          </p:cNvPr>
          <p:cNvSpPr txBox="1">
            <a:spLocks noChangeArrowheads="1"/>
          </p:cNvSpPr>
          <p:nvPr/>
        </p:nvSpPr>
        <p:spPr bwMode="auto">
          <a:xfrm>
            <a:off x="7464425" y="4868863"/>
            <a:ext cx="27749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1800" b="1" i="1">
                <a:solidFill>
                  <a:srgbClr val="009900"/>
                </a:solidFill>
              </a:rPr>
              <a:t>Fermi-Dirac distribution</a:t>
            </a:r>
            <a:endParaRPr lang="es-MX" altLang="es-MX" sz="1800" b="1" i="1">
              <a:solidFill>
                <a:srgbClr val="009900"/>
              </a:solidFill>
            </a:endParaRPr>
          </a:p>
        </p:txBody>
      </p:sp>
      <p:cxnSp>
        <p:nvCxnSpPr>
          <p:cNvPr id="111631" name="AutoShape 21">
            <a:extLst>
              <a:ext uri="{FF2B5EF4-FFF2-40B4-BE49-F238E27FC236}">
                <a16:creationId xmlns:a16="http://schemas.microsoft.com/office/drawing/2014/main" id="{4573A59C-E134-420E-6089-E08B31205CC3}"/>
              </a:ext>
            </a:extLst>
          </p:cNvPr>
          <p:cNvCxnSpPr>
            <a:cxnSpLocks noChangeShapeType="1"/>
          </p:cNvCxnSpPr>
          <p:nvPr/>
        </p:nvCxnSpPr>
        <p:spPr bwMode="auto">
          <a:xfrm rot="5400000" flipH="1">
            <a:off x="7248525" y="4508500"/>
            <a:ext cx="431800" cy="146050"/>
          </a:xfrm>
          <a:prstGeom prst="curvedConnector3">
            <a:avLst>
              <a:gd name="adj1" fmla="val 50000"/>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1632" name="Oval 22">
            <a:extLst>
              <a:ext uri="{FF2B5EF4-FFF2-40B4-BE49-F238E27FC236}">
                <a16:creationId xmlns:a16="http://schemas.microsoft.com/office/drawing/2014/main" id="{68115B48-A85C-2118-B795-4E9D1BF6F9AE}"/>
              </a:ext>
            </a:extLst>
          </p:cNvPr>
          <p:cNvSpPr>
            <a:spLocks noChangeArrowheads="1"/>
          </p:cNvSpPr>
          <p:nvPr/>
        </p:nvSpPr>
        <p:spPr bwMode="auto">
          <a:xfrm>
            <a:off x="7464426" y="3860801"/>
            <a:ext cx="360363" cy="358775"/>
          </a:xfrm>
          <a:prstGeom prst="ellipse">
            <a:avLst/>
          </a:prstGeom>
          <a:noFill/>
          <a:ln w="9525">
            <a:solidFill>
              <a:srgbClr val="0099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endParaRPr lang="es-MX" altLang="es-MX" sz="1800">
              <a:solidFill>
                <a:srgbClr val="333399"/>
              </a:solidFill>
            </a:endParaRPr>
          </a:p>
        </p:txBody>
      </p:sp>
      <p:cxnSp>
        <p:nvCxnSpPr>
          <p:cNvPr id="111633" name="AutoShape 23">
            <a:extLst>
              <a:ext uri="{FF2B5EF4-FFF2-40B4-BE49-F238E27FC236}">
                <a16:creationId xmlns:a16="http://schemas.microsoft.com/office/drawing/2014/main" id="{7F8FB7CB-88E7-56EE-71C2-27B4A051FBC7}"/>
              </a:ext>
            </a:extLst>
          </p:cNvPr>
          <p:cNvCxnSpPr>
            <a:cxnSpLocks noChangeShapeType="1"/>
            <a:endCxn id="111632" idx="7"/>
          </p:cNvCxnSpPr>
          <p:nvPr/>
        </p:nvCxnSpPr>
        <p:spPr bwMode="auto">
          <a:xfrm rot="10800000" flipV="1">
            <a:off x="7772400" y="3573464"/>
            <a:ext cx="1492250" cy="339725"/>
          </a:xfrm>
          <a:prstGeom prst="curvedConnector2">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1634" name="Text Box 24">
            <a:extLst>
              <a:ext uri="{FF2B5EF4-FFF2-40B4-BE49-F238E27FC236}">
                <a16:creationId xmlns:a16="http://schemas.microsoft.com/office/drawing/2014/main" id="{D15D0DC2-E916-721D-9E5B-E405722FE6EA}"/>
              </a:ext>
            </a:extLst>
          </p:cNvPr>
          <p:cNvSpPr txBox="1">
            <a:spLocks noChangeArrowheads="1"/>
          </p:cNvSpPr>
          <p:nvPr/>
        </p:nvSpPr>
        <p:spPr bwMode="auto">
          <a:xfrm>
            <a:off x="8975725" y="3644900"/>
            <a:ext cx="12255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1800" b="1" i="1">
                <a:solidFill>
                  <a:srgbClr val="009900"/>
                </a:solidFill>
              </a:rPr>
              <a:t>chemical </a:t>
            </a:r>
          </a:p>
          <a:p>
            <a:pPr fontAlgn="base">
              <a:spcBef>
                <a:spcPct val="0"/>
              </a:spcBef>
              <a:spcAft>
                <a:spcPct val="0"/>
              </a:spcAft>
              <a:buNone/>
            </a:pPr>
            <a:r>
              <a:rPr lang="es-ES_tradnl" altLang="es-MX" sz="1800" b="1" i="1">
                <a:solidFill>
                  <a:srgbClr val="009900"/>
                </a:solidFill>
              </a:rPr>
              <a:t>potential</a:t>
            </a:r>
            <a:endParaRPr lang="es-MX" altLang="es-MX" sz="1800" b="1" i="1">
              <a:solidFill>
                <a:srgbClr val="009900"/>
              </a:solidFill>
            </a:endParaRPr>
          </a:p>
        </p:txBody>
      </p:sp>
      <p:sp>
        <p:nvSpPr>
          <p:cNvPr id="111635" name="Text Box 25">
            <a:extLst>
              <a:ext uri="{FF2B5EF4-FFF2-40B4-BE49-F238E27FC236}">
                <a16:creationId xmlns:a16="http://schemas.microsoft.com/office/drawing/2014/main" id="{6D3251BA-6A8D-D86D-7782-4C521EF0CEB7}"/>
              </a:ext>
            </a:extLst>
          </p:cNvPr>
          <p:cNvSpPr txBox="1">
            <a:spLocks noChangeArrowheads="1"/>
          </p:cNvSpPr>
          <p:nvPr/>
        </p:nvSpPr>
        <p:spPr bwMode="auto">
          <a:xfrm>
            <a:off x="1992313" y="5229225"/>
            <a:ext cx="76009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1800">
                <a:solidFill>
                  <a:srgbClr val="CC0000"/>
                </a:solidFill>
              </a:rPr>
              <a:t>The presence of anti-quarks corresponds to the absence of quarks in the </a:t>
            </a:r>
          </a:p>
          <a:p>
            <a:pPr fontAlgn="base">
              <a:spcBef>
                <a:spcPct val="0"/>
              </a:spcBef>
              <a:spcAft>
                <a:spcPct val="0"/>
              </a:spcAft>
              <a:buNone/>
            </a:pPr>
            <a:r>
              <a:rPr lang="es-ES_tradnl" altLang="es-MX" sz="1800">
                <a:solidFill>
                  <a:srgbClr val="CC0000"/>
                </a:solidFill>
              </a:rPr>
              <a:t>negative energy states</a:t>
            </a:r>
            <a:endParaRPr lang="es-MX" altLang="es-MX" sz="1800">
              <a:solidFill>
                <a:srgbClr val="CC0000"/>
              </a:solidFill>
            </a:endParaRPr>
          </a:p>
        </p:txBody>
      </p:sp>
      <p:graphicFrame>
        <p:nvGraphicFramePr>
          <p:cNvPr id="111636" name="Object 26">
            <a:extLst>
              <a:ext uri="{FF2B5EF4-FFF2-40B4-BE49-F238E27FC236}">
                <a16:creationId xmlns:a16="http://schemas.microsoft.com/office/drawing/2014/main" id="{5372B00B-EE21-7E79-7212-EC925B79FC45}"/>
              </a:ext>
            </a:extLst>
          </p:cNvPr>
          <p:cNvGraphicFramePr>
            <a:graphicFrameLocks noChangeAspect="1"/>
          </p:cNvGraphicFramePr>
          <p:nvPr/>
        </p:nvGraphicFramePr>
        <p:xfrm>
          <a:off x="4359276" y="5648325"/>
          <a:ext cx="4841875" cy="973138"/>
        </p:xfrm>
        <a:graphic>
          <a:graphicData uri="http://schemas.openxmlformats.org/presentationml/2006/ole">
            <mc:AlternateContent xmlns:mc="http://schemas.openxmlformats.org/markup-compatibility/2006">
              <mc:Choice xmlns:v="urn:schemas-microsoft-com:vml" Requires="v">
                <p:oleObj name="Ecuación" r:id="rId10" imgW="2336800" imgH="469900" progId="Equation.3">
                  <p:embed/>
                </p:oleObj>
              </mc:Choice>
              <mc:Fallback>
                <p:oleObj name="Ecuación" r:id="rId10" imgW="2336800" imgH="469900" progId="Equation.3">
                  <p:embed/>
                  <p:pic>
                    <p:nvPicPr>
                      <p:cNvPr id="111636" name="Object 26">
                        <a:extLst>
                          <a:ext uri="{FF2B5EF4-FFF2-40B4-BE49-F238E27FC236}">
                            <a16:creationId xmlns:a16="http://schemas.microsoft.com/office/drawing/2014/main" id="{5372B00B-EE21-7E79-7212-EC925B79FC45}"/>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359276" y="5648325"/>
                        <a:ext cx="4841875" cy="9731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TextBox 1">
            <a:extLst>
              <a:ext uri="{FF2B5EF4-FFF2-40B4-BE49-F238E27FC236}">
                <a16:creationId xmlns:a16="http://schemas.microsoft.com/office/drawing/2014/main" id="{6785BA8C-3AEA-58D4-D922-7FEE2838783D}"/>
              </a:ext>
            </a:extLst>
          </p:cNvPr>
          <p:cNvSpPr txBox="1"/>
          <p:nvPr/>
        </p:nvSpPr>
        <p:spPr>
          <a:xfrm>
            <a:off x="373465" y="1491437"/>
            <a:ext cx="1402948" cy="3416320"/>
          </a:xfrm>
          <a:prstGeom prst="rect">
            <a:avLst/>
          </a:prstGeom>
          <a:noFill/>
          <a:ln>
            <a:solidFill>
              <a:schemeClr val="bg1">
                <a:lumMod val="50000"/>
              </a:schemeClr>
            </a:solidFill>
          </a:ln>
        </p:spPr>
        <p:txBody>
          <a:bodyPr wrap="none" rtlCol="0">
            <a:spAutoFit/>
          </a:bodyPr>
          <a:lstStyle/>
          <a:p>
            <a:r>
              <a:rPr lang="en-GB" dirty="0"/>
              <a:t>A</a:t>
            </a:r>
          </a:p>
          <a:p>
            <a:r>
              <a:rPr lang="en-GB" dirty="0"/>
              <a:t>non</a:t>
            </a:r>
          </a:p>
          <a:p>
            <a:r>
              <a:rPr lang="en-GB" dirty="0"/>
              <a:t>correlated</a:t>
            </a:r>
          </a:p>
          <a:p>
            <a:r>
              <a:rPr lang="en-GB" dirty="0"/>
              <a:t>estimate</a:t>
            </a:r>
          </a:p>
          <a:p>
            <a:r>
              <a:rPr lang="en-GB" dirty="0"/>
              <a:t>of </a:t>
            </a:r>
          </a:p>
          <a:p>
            <a:r>
              <a:rPr lang="en-GB" dirty="0"/>
              <a:t>pressure</a:t>
            </a:r>
          </a:p>
          <a:p>
            <a:r>
              <a:rPr lang="en-GB" dirty="0"/>
              <a:t>from</a:t>
            </a:r>
          </a:p>
          <a:p>
            <a:r>
              <a:rPr lang="en-GB" dirty="0"/>
              <a:t>the </a:t>
            </a:r>
          </a:p>
          <a:p>
            <a:r>
              <a:rPr lang="en-GB" dirty="0"/>
              <a:t>subsystems</a:t>
            </a:r>
          </a:p>
          <a:p>
            <a:r>
              <a:rPr lang="en-GB" dirty="0"/>
              <a:t>in </a:t>
            </a:r>
          </a:p>
          <a:p>
            <a:r>
              <a:rPr lang="en-GB" dirty="0"/>
              <a:t>the </a:t>
            </a:r>
          </a:p>
          <a:p>
            <a:r>
              <a:rPr lang="en-GB" dirty="0"/>
              <a:t>proton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112642" name="Object 4">
            <a:extLst>
              <a:ext uri="{FF2B5EF4-FFF2-40B4-BE49-F238E27FC236}">
                <a16:creationId xmlns:a16="http://schemas.microsoft.com/office/drawing/2014/main" id="{3B3AECEA-60CA-44B5-F9BE-2C4584D28003}"/>
              </a:ext>
            </a:extLst>
          </p:cNvPr>
          <p:cNvGraphicFramePr>
            <a:graphicFrameLocks noChangeAspect="1"/>
          </p:cNvGraphicFramePr>
          <p:nvPr/>
        </p:nvGraphicFramePr>
        <p:xfrm>
          <a:off x="3700463" y="392114"/>
          <a:ext cx="4157662" cy="998537"/>
        </p:xfrm>
        <a:graphic>
          <a:graphicData uri="http://schemas.openxmlformats.org/presentationml/2006/ole">
            <mc:AlternateContent xmlns:mc="http://schemas.openxmlformats.org/markup-compatibility/2006">
              <mc:Choice xmlns:v="urn:schemas-microsoft-com:vml" Requires="v">
                <p:oleObj name="Ecuación" r:id="rId2" imgW="2006600" imgH="482600" progId="Equation.3">
                  <p:embed/>
                </p:oleObj>
              </mc:Choice>
              <mc:Fallback>
                <p:oleObj name="Ecuación" r:id="rId2" imgW="2006600" imgH="482600" progId="Equation.3">
                  <p:embed/>
                  <p:pic>
                    <p:nvPicPr>
                      <p:cNvPr id="112642" name="Object 4">
                        <a:extLst>
                          <a:ext uri="{FF2B5EF4-FFF2-40B4-BE49-F238E27FC236}">
                            <a16:creationId xmlns:a16="http://schemas.microsoft.com/office/drawing/2014/main" id="{3B3AECEA-60CA-44B5-F9BE-2C4584D280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00463" y="392114"/>
                        <a:ext cx="4157662" cy="998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12643" name="Text Box 5">
            <a:extLst>
              <a:ext uri="{FF2B5EF4-FFF2-40B4-BE49-F238E27FC236}">
                <a16:creationId xmlns:a16="http://schemas.microsoft.com/office/drawing/2014/main" id="{14108B83-0B95-3752-0C77-4FC554B14764}"/>
              </a:ext>
            </a:extLst>
          </p:cNvPr>
          <p:cNvSpPr txBox="1">
            <a:spLocks noChangeArrowheads="1"/>
          </p:cNvSpPr>
          <p:nvPr/>
        </p:nvSpPr>
        <p:spPr bwMode="auto">
          <a:xfrm>
            <a:off x="2332038" y="1647826"/>
            <a:ext cx="6762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1800">
                <a:solidFill>
                  <a:srgbClr val="000000"/>
                </a:solidFill>
              </a:rPr>
              <a:t>In our case the number of quarks is the same as the antiquarks,  </a:t>
            </a:r>
            <a:endParaRPr lang="es-MX" altLang="es-MX" sz="1800">
              <a:solidFill>
                <a:srgbClr val="000000"/>
              </a:solidFill>
            </a:endParaRPr>
          </a:p>
        </p:txBody>
      </p:sp>
      <p:graphicFrame>
        <p:nvGraphicFramePr>
          <p:cNvPr id="112644" name="Object 6">
            <a:extLst>
              <a:ext uri="{FF2B5EF4-FFF2-40B4-BE49-F238E27FC236}">
                <a16:creationId xmlns:a16="http://schemas.microsoft.com/office/drawing/2014/main" id="{B7DE22BA-033F-20B4-9E66-980CC503B347}"/>
              </a:ext>
            </a:extLst>
          </p:cNvPr>
          <p:cNvGraphicFramePr>
            <a:graphicFrameLocks noChangeAspect="1"/>
          </p:cNvGraphicFramePr>
          <p:nvPr/>
        </p:nvGraphicFramePr>
        <p:xfrm>
          <a:off x="9048750" y="1557338"/>
          <a:ext cx="1079500" cy="603250"/>
        </p:xfrm>
        <a:graphic>
          <a:graphicData uri="http://schemas.openxmlformats.org/presentationml/2006/ole">
            <mc:AlternateContent xmlns:mc="http://schemas.openxmlformats.org/markup-compatibility/2006">
              <mc:Choice xmlns:v="urn:schemas-microsoft-com:vml" Requires="v">
                <p:oleObj name="Ecuación" r:id="rId4" imgW="431613" imgH="241195" progId="Equation.3">
                  <p:embed/>
                </p:oleObj>
              </mc:Choice>
              <mc:Fallback>
                <p:oleObj name="Ecuación" r:id="rId4" imgW="431613" imgH="241195" progId="Equation.3">
                  <p:embed/>
                  <p:pic>
                    <p:nvPicPr>
                      <p:cNvPr id="112644" name="Object 6">
                        <a:extLst>
                          <a:ext uri="{FF2B5EF4-FFF2-40B4-BE49-F238E27FC236}">
                            <a16:creationId xmlns:a16="http://schemas.microsoft.com/office/drawing/2014/main" id="{B7DE22BA-033F-20B4-9E66-980CC503B34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048750" y="1557338"/>
                        <a:ext cx="1079500" cy="603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12645" name="Text Box 7">
            <a:extLst>
              <a:ext uri="{FF2B5EF4-FFF2-40B4-BE49-F238E27FC236}">
                <a16:creationId xmlns:a16="http://schemas.microsoft.com/office/drawing/2014/main" id="{0793B73D-977D-A6FD-5883-5C4387625B91}"/>
              </a:ext>
            </a:extLst>
          </p:cNvPr>
          <p:cNvSpPr txBox="1">
            <a:spLocks noChangeArrowheads="1"/>
          </p:cNvSpPr>
          <p:nvPr/>
        </p:nvSpPr>
        <p:spPr bwMode="auto">
          <a:xfrm>
            <a:off x="2279650" y="2205038"/>
            <a:ext cx="35496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1800">
                <a:solidFill>
                  <a:srgbClr val="000000"/>
                </a:solidFill>
              </a:rPr>
              <a:t>Relativistic massless quark gas   </a:t>
            </a:r>
            <a:endParaRPr lang="es-MX" altLang="es-MX" sz="1800">
              <a:solidFill>
                <a:srgbClr val="000000"/>
              </a:solidFill>
            </a:endParaRPr>
          </a:p>
        </p:txBody>
      </p:sp>
      <p:graphicFrame>
        <p:nvGraphicFramePr>
          <p:cNvPr id="112646" name="Object 8">
            <a:extLst>
              <a:ext uri="{FF2B5EF4-FFF2-40B4-BE49-F238E27FC236}">
                <a16:creationId xmlns:a16="http://schemas.microsoft.com/office/drawing/2014/main" id="{B687F5D0-5B33-7E19-69CC-C97B7892B3F7}"/>
              </a:ext>
            </a:extLst>
          </p:cNvPr>
          <p:cNvGraphicFramePr>
            <a:graphicFrameLocks noChangeAspect="1"/>
          </p:cNvGraphicFramePr>
          <p:nvPr/>
        </p:nvGraphicFramePr>
        <p:xfrm>
          <a:off x="6167438" y="2205039"/>
          <a:ext cx="1636712" cy="454025"/>
        </p:xfrm>
        <a:graphic>
          <a:graphicData uri="http://schemas.openxmlformats.org/presentationml/2006/ole">
            <mc:AlternateContent xmlns:mc="http://schemas.openxmlformats.org/markup-compatibility/2006">
              <mc:Choice xmlns:v="urn:schemas-microsoft-com:vml" Requires="v">
                <p:oleObj name="Ecuación" r:id="rId6" imgW="825500" imgH="228600" progId="Equation.3">
                  <p:embed/>
                </p:oleObj>
              </mc:Choice>
              <mc:Fallback>
                <p:oleObj name="Ecuación" r:id="rId6" imgW="825500" imgH="228600" progId="Equation.3">
                  <p:embed/>
                  <p:pic>
                    <p:nvPicPr>
                      <p:cNvPr id="112646" name="Object 8">
                        <a:extLst>
                          <a:ext uri="{FF2B5EF4-FFF2-40B4-BE49-F238E27FC236}">
                            <a16:creationId xmlns:a16="http://schemas.microsoft.com/office/drawing/2014/main" id="{B687F5D0-5B33-7E19-69CC-C97B7892B3F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67438" y="2205039"/>
                        <a:ext cx="1636712" cy="454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12647" name="Line 9">
            <a:extLst>
              <a:ext uri="{FF2B5EF4-FFF2-40B4-BE49-F238E27FC236}">
                <a16:creationId xmlns:a16="http://schemas.microsoft.com/office/drawing/2014/main" id="{8FFE6DA5-04CC-A93D-248A-138AD8EFA5DB}"/>
              </a:ext>
            </a:extLst>
          </p:cNvPr>
          <p:cNvSpPr>
            <a:spLocks noChangeShapeType="1"/>
          </p:cNvSpPr>
          <p:nvPr/>
        </p:nvSpPr>
        <p:spPr bwMode="auto">
          <a:xfrm flipV="1">
            <a:off x="7319963" y="2205038"/>
            <a:ext cx="576262" cy="431800"/>
          </a:xfrm>
          <a:prstGeom prst="line">
            <a:avLst/>
          </a:prstGeom>
          <a:noFill/>
          <a:ln w="38100">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s-MX">
              <a:solidFill>
                <a:srgbClr val="333399"/>
              </a:solidFill>
              <a:latin typeface="Arial" panose="020B0604020202020204" pitchFamily="34" charset="0"/>
            </a:endParaRPr>
          </a:p>
        </p:txBody>
      </p:sp>
      <p:sp>
        <p:nvSpPr>
          <p:cNvPr id="112648" name="Line 10">
            <a:extLst>
              <a:ext uri="{FF2B5EF4-FFF2-40B4-BE49-F238E27FC236}">
                <a16:creationId xmlns:a16="http://schemas.microsoft.com/office/drawing/2014/main" id="{1369EA65-5712-B046-2196-D8E97E7FA653}"/>
              </a:ext>
            </a:extLst>
          </p:cNvPr>
          <p:cNvSpPr>
            <a:spLocks noChangeShapeType="1"/>
          </p:cNvSpPr>
          <p:nvPr/>
        </p:nvSpPr>
        <p:spPr bwMode="auto">
          <a:xfrm>
            <a:off x="5735639" y="2420938"/>
            <a:ext cx="287337" cy="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s-MX">
              <a:solidFill>
                <a:srgbClr val="333399"/>
              </a:solidFill>
              <a:latin typeface="Arial" panose="020B0604020202020204" pitchFamily="34" charset="0"/>
            </a:endParaRPr>
          </a:p>
        </p:txBody>
      </p:sp>
      <p:sp>
        <p:nvSpPr>
          <p:cNvPr id="112649" name="Text Box 11">
            <a:extLst>
              <a:ext uri="{FF2B5EF4-FFF2-40B4-BE49-F238E27FC236}">
                <a16:creationId xmlns:a16="http://schemas.microsoft.com/office/drawing/2014/main" id="{7C7A5BF6-5875-0CDC-5105-D1E76028DFDA}"/>
              </a:ext>
            </a:extLst>
          </p:cNvPr>
          <p:cNvSpPr txBox="1">
            <a:spLocks noChangeArrowheads="1"/>
          </p:cNvSpPr>
          <p:nvPr/>
        </p:nvSpPr>
        <p:spPr bwMode="auto">
          <a:xfrm>
            <a:off x="8858250" y="3263900"/>
            <a:ext cx="11493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1400" b="1" i="1">
                <a:solidFill>
                  <a:srgbClr val="000000"/>
                </a:solidFill>
              </a:rPr>
              <a:t>mean value</a:t>
            </a:r>
            <a:endParaRPr lang="es-MX" altLang="es-MX" sz="1400" b="1" i="1">
              <a:solidFill>
                <a:srgbClr val="000000"/>
              </a:solidFill>
            </a:endParaRPr>
          </a:p>
        </p:txBody>
      </p:sp>
      <p:graphicFrame>
        <p:nvGraphicFramePr>
          <p:cNvPr id="112650" name="Object 12">
            <a:extLst>
              <a:ext uri="{FF2B5EF4-FFF2-40B4-BE49-F238E27FC236}">
                <a16:creationId xmlns:a16="http://schemas.microsoft.com/office/drawing/2014/main" id="{72B3BB00-75D1-6768-984A-33098786BDEE}"/>
              </a:ext>
            </a:extLst>
          </p:cNvPr>
          <p:cNvGraphicFramePr>
            <a:graphicFrameLocks noChangeAspect="1"/>
          </p:cNvGraphicFramePr>
          <p:nvPr/>
        </p:nvGraphicFramePr>
        <p:xfrm>
          <a:off x="5232401" y="3284539"/>
          <a:ext cx="2830513" cy="1146175"/>
        </p:xfrm>
        <a:graphic>
          <a:graphicData uri="http://schemas.openxmlformats.org/presentationml/2006/ole">
            <mc:AlternateContent xmlns:mc="http://schemas.openxmlformats.org/markup-compatibility/2006">
              <mc:Choice xmlns:v="urn:schemas-microsoft-com:vml" Requires="v">
                <p:oleObj name="Ecuación" r:id="rId8" imgW="1193800" imgH="482600" progId="Equation.3">
                  <p:embed/>
                </p:oleObj>
              </mc:Choice>
              <mc:Fallback>
                <p:oleObj name="Ecuación" r:id="rId8" imgW="1193800" imgH="482600" progId="Equation.3">
                  <p:embed/>
                  <p:pic>
                    <p:nvPicPr>
                      <p:cNvPr id="112650" name="Object 12">
                        <a:extLst>
                          <a:ext uri="{FF2B5EF4-FFF2-40B4-BE49-F238E27FC236}">
                            <a16:creationId xmlns:a16="http://schemas.microsoft.com/office/drawing/2014/main" id="{72B3BB00-75D1-6768-984A-33098786BDEE}"/>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232401" y="3284539"/>
                        <a:ext cx="2830513" cy="1146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12651" name="Text Box 13">
            <a:extLst>
              <a:ext uri="{FF2B5EF4-FFF2-40B4-BE49-F238E27FC236}">
                <a16:creationId xmlns:a16="http://schemas.microsoft.com/office/drawing/2014/main" id="{4403F4CC-B36B-1768-91B2-ACB9733F33AA}"/>
              </a:ext>
            </a:extLst>
          </p:cNvPr>
          <p:cNvSpPr txBox="1">
            <a:spLocks noChangeArrowheads="1"/>
          </p:cNvSpPr>
          <p:nvPr/>
        </p:nvSpPr>
        <p:spPr bwMode="auto">
          <a:xfrm>
            <a:off x="2279650" y="2781301"/>
            <a:ext cx="69230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1800">
                <a:solidFill>
                  <a:srgbClr val="000000"/>
                </a:solidFill>
              </a:rPr>
              <a:t>The energy of a quark in a system of Volume </a:t>
            </a:r>
            <a:r>
              <a:rPr lang="es-ES_tradnl" altLang="es-MX" sz="2000" b="1">
                <a:solidFill>
                  <a:srgbClr val="333399"/>
                </a:solidFill>
              </a:rPr>
              <a:t>V</a:t>
            </a:r>
            <a:r>
              <a:rPr lang="es-ES_tradnl" altLang="es-MX" sz="1800" b="1">
                <a:solidFill>
                  <a:srgbClr val="333399"/>
                </a:solidFill>
              </a:rPr>
              <a:t> </a:t>
            </a:r>
            <a:r>
              <a:rPr lang="es-ES_tradnl" altLang="es-MX" sz="1800">
                <a:solidFill>
                  <a:srgbClr val="000000"/>
                </a:solidFill>
              </a:rPr>
              <a:t>and temperature </a:t>
            </a:r>
            <a:r>
              <a:rPr lang="es-ES_tradnl" altLang="es-MX" sz="2000" b="1">
                <a:solidFill>
                  <a:srgbClr val="333399"/>
                </a:solidFill>
              </a:rPr>
              <a:t>T</a:t>
            </a:r>
            <a:endParaRPr lang="es-MX" altLang="es-MX" sz="2000" b="1">
              <a:solidFill>
                <a:srgbClr val="333399"/>
              </a:solidFill>
            </a:endParaRPr>
          </a:p>
        </p:txBody>
      </p:sp>
      <p:graphicFrame>
        <p:nvGraphicFramePr>
          <p:cNvPr id="112652" name="Object 14">
            <a:extLst>
              <a:ext uri="{FF2B5EF4-FFF2-40B4-BE49-F238E27FC236}">
                <a16:creationId xmlns:a16="http://schemas.microsoft.com/office/drawing/2014/main" id="{915428A0-13F5-0139-402D-15A69CE0955A}"/>
              </a:ext>
            </a:extLst>
          </p:cNvPr>
          <p:cNvGraphicFramePr>
            <a:graphicFrameLocks noChangeAspect="1"/>
          </p:cNvGraphicFramePr>
          <p:nvPr/>
        </p:nvGraphicFramePr>
        <p:xfrm>
          <a:off x="5087938" y="4437064"/>
          <a:ext cx="2921000" cy="1146175"/>
        </p:xfrm>
        <a:graphic>
          <a:graphicData uri="http://schemas.openxmlformats.org/presentationml/2006/ole">
            <mc:AlternateContent xmlns:mc="http://schemas.openxmlformats.org/markup-compatibility/2006">
              <mc:Choice xmlns:v="urn:schemas-microsoft-com:vml" Requires="v">
                <p:oleObj name="Ecuación" r:id="rId10" imgW="1231366" imgH="482391" progId="Equation.3">
                  <p:embed/>
                </p:oleObj>
              </mc:Choice>
              <mc:Fallback>
                <p:oleObj name="Ecuación" r:id="rId10" imgW="1231366" imgH="482391" progId="Equation.3">
                  <p:embed/>
                  <p:pic>
                    <p:nvPicPr>
                      <p:cNvPr id="112652" name="Object 14">
                        <a:extLst>
                          <a:ext uri="{FF2B5EF4-FFF2-40B4-BE49-F238E27FC236}">
                            <a16:creationId xmlns:a16="http://schemas.microsoft.com/office/drawing/2014/main" id="{915428A0-13F5-0139-402D-15A69CE0955A}"/>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087938" y="4437064"/>
                        <a:ext cx="2921000" cy="1146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12653" name="Object 15">
            <a:extLst>
              <a:ext uri="{FF2B5EF4-FFF2-40B4-BE49-F238E27FC236}">
                <a16:creationId xmlns:a16="http://schemas.microsoft.com/office/drawing/2014/main" id="{F22CEF77-2EDD-73F5-7CC6-AA59578C8E73}"/>
              </a:ext>
            </a:extLst>
          </p:cNvPr>
          <p:cNvGraphicFramePr>
            <a:graphicFrameLocks noChangeAspect="1"/>
          </p:cNvGraphicFramePr>
          <p:nvPr/>
        </p:nvGraphicFramePr>
        <p:xfrm>
          <a:off x="4124326" y="5772151"/>
          <a:ext cx="4848225" cy="1025525"/>
        </p:xfrm>
        <a:graphic>
          <a:graphicData uri="http://schemas.openxmlformats.org/presentationml/2006/ole">
            <mc:AlternateContent xmlns:mc="http://schemas.openxmlformats.org/markup-compatibility/2006">
              <mc:Choice xmlns:v="urn:schemas-microsoft-com:vml" Requires="v">
                <p:oleObj name="Ecuación" r:id="rId12" imgW="2044700" imgH="431800" progId="Equation.3">
                  <p:embed/>
                </p:oleObj>
              </mc:Choice>
              <mc:Fallback>
                <p:oleObj name="Ecuación" r:id="rId12" imgW="2044700" imgH="431800" progId="Equation.3">
                  <p:embed/>
                  <p:pic>
                    <p:nvPicPr>
                      <p:cNvPr id="112653" name="Object 15">
                        <a:extLst>
                          <a:ext uri="{FF2B5EF4-FFF2-40B4-BE49-F238E27FC236}">
                            <a16:creationId xmlns:a16="http://schemas.microsoft.com/office/drawing/2014/main" id="{F22CEF77-2EDD-73F5-7CC6-AA59578C8E73}"/>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124326" y="5772151"/>
                        <a:ext cx="4848225" cy="1025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TextBox 1">
            <a:extLst>
              <a:ext uri="{FF2B5EF4-FFF2-40B4-BE49-F238E27FC236}">
                <a16:creationId xmlns:a16="http://schemas.microsoft.com/office/drawing/2014/main" id="{45E405CF-9A68-01D2-E0C8-5A061586D07C}"/>
              </a:ext>
            </a:extLst>
          </p:cNvPr>
          <p:cNvSpPr txBox="1"/>
          <p:nvPr/>
        </p:nvSpPr>
        <p:spPr>
          <a:xfrm>
            <a:off x="595618" y="4001549"/>
            <a:ext cx="1146468" cy="1200329"/>
          </a:xfrm>
          <a:prstGeom prst="rect">
            <a:avLst/>
          </a:prstGeom>
          <a:noFill/>
          <a:ln>
            <a:solidFill>
              <a:schemeClr val="bg1">
                <a:lumMod val="50000"/>
              </a:schemeClr>
            </a:solidFill>
          </a:ln>
        </p:spPr>
        <p:txBody>
          <a:bodyPr wrap="none" rtlCol="0">
            <a:spAutoFit/>
          </a:bodyPr>
          <a:lstStyle/>
          <a:p>
            <a:r>
              <a:rPr lang="en-GB" dirty="0"/>
              <a:t>pressure </a:t>
            </a:r>
          </a:p>
          <a:p>
            <a:r>
              <a:rPr lang="en-GB" dirty="0"/>
              <a:t>due</a:t>
            </a:r>
          </a:p>
          <a:p>
            <a:r>
              <a:rPr lang="en-GB" dirty="0"/>
              <a:t>to </a:t>
            </a:r>
          </a:p>
          <a:p>
            <a:r>
              <a:rPr lang="en-GB" dirty="0"/>
              <a:t>quarks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3666" name="Text Box 4">
            <a:extLst>
              <a:ext uri="{FF2B5EF4-FFF2-40B4-BE49-F238E27FC236}">
                <a16:creationId xmlns:a16="http://schemas.microsoft.com/office/drawing/2014/main" id="{905CD623-5E79-BEDC-9DB5-5B7AD8115C6C}"/>
              </a:ext>
            </a:extLst>
          </p:cNvPr>
          <p:cNvSpPr txBox="1">
            <a:spLocks noChangeArrowheads="1"/>
          </p:cNvSpPr>
          <p:nvPr/>
        </p:nvSpPr>
        <p:spPr bwMode="auto">
          <a:xfrm>
            <a:off x="2187575" y="207963"/>
            <a:ext cx="54800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1800">
                <a:solidFill>
                  <a:srgbClr val="000000"/>
                </a:solidFill>
              </a:rPr>
              <a:t>The energy of the system due to quarks is therefore </a:t>
            </a:r>
            <a:endParaRPr lang="es-MX" altLang="es-MX" sz="1800">
              <a:solidFill>
                <a:srgbClr val="000000"/>
              </a:solidFill>
            </a:endParaRPr>
          </a:p>
        </p:txBody>
      </p:sp>
      <p:graphicFrame>
        <p:nvGraphicFramePr>
          <p:cNvPr id="113667" name="Object 5">
            <a:extLst>
              <a:ext uri="{FF2B5EF4-FFF2-40B4-BE49-F238E27FC236}">
                <a16:creationId xmlns:a16="http://schemas.microsoft.com/office/drawing/2014/main" id="{9850ED6C-35A0-A34B-F989-634A3BC4EA09}"/>
              </a:ext>
            </a:extLst>
          </p:cNvPr>
          <p:cNvGraphicFramePr>
            <a:graphicFrameLocks noChangeAspect="1"/>
          </p:cNvGraphicFramePr>
          <p:nvPr/>
        </p:nvGraphicFramePr>
        <p:xfrm>
          <a:off x="4800601" y="765176"/>
          <a:ext cx="2879725" cy="1069975"/>
        </p:xfrm>
        <a:graphic>
          <a:graphicData uri="http://schemas.openxmlformats.org/presentationml/2006/ole">
            <mc:AlternateContent xmlns:mc="http://schemas.openxmlformats.org/markup-compatibility/2006">
              <mc:Choice xmlns:v="urn:schemas-microsoft-com:vml" Requires="v">
                <p:oleObj name="Ecuación" r:id="rId2" imgW="1091726" imgH="406224" progId="Equation.3">
                  <p:embed/>
                </p:oleObj>
              </mc:Choice>
              <mc:Fallback>
                <p:oleObj name="Ecuación" r:id="rId2" imgW="1091726" imgH="406224" progId="Equation.3">
                  <p:embed/>
                  <p:pic>
                    <p:nvPicPr>
                      <p:cNvPr id="113667" name="Object 5">
                        <a:extLst>
                          <a:ext uri="{FF2B5EF4-FFF2-40B4-BE49-F238E27FC236}">
                            <a16:creationId xmlns:a16="http://schemas.microsoft.com/office/drawing/2014/main" id="{9850ED6C-35A0-A34B-F989-634A3BC4EA0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601" y="765176"/>
                        <a:ext cx="2879725" cy="1069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13668" name="Text Box 6">
            <a:extLst>
              <a:ext uri="{FF2B5EF4-FFF2-40B4-BE49-F238E27FC236}">
                <a16:creationId xmlns:a16="http://schemas.microsoft.com/office/drawing/2014/main" id="{092A1F6E-1673-4D03-C225-EE81B2961C6D}"/>
              </a:ext>
            </a:extLst>
          </p:cNvPr>
          <p:cNvSpPr txBox="1">
            <a:spLocks noChangeArrowheads="1"/>
          </p:cNvSpPr>
          <p:nvPr/>
        </p:nvSpPr>
        <p:spPr bwMode="auto">
          <a:xfrm>
            <a:off x="2208213" y="2205038"/>
            <a:ext cx="7042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1800">
                <a:solidFill>
                  <a:srgbClr val="000000"/>
                </a:solidFill>
              </a:rPr>
              <a:t>for massles fermions and bosons pressure and energy are related:  </a:t>
            </a:r>
            <a:endParaRPr lang="es-MX" altLang="es-MX" sz="1800">
              <a:solidFill>
                <a:srgbClr val="000000"/>
              </a:solidFill>
            </a:endParaRPr>
          </a:p>
        </p:txBody>
      </p:sp>
      <p:graphicFrame>
        <p:nvGraphicFramePr>
          <p:cNvPr id="113669" name="Object 7">
            <a:extLst>
              <a:ext uri="{FF2B5EF4-FFF2-40B4-BE49-F238E27FC236}">
                <a16:creationId xmlns:a16="http://schemas.microsoft.com/office/drawing/2014/main" id="{4F261D01-7395-1A9C-EF5B-6FAC67AD1E7E}"/>
              </a:ext>
            </a:extLst>
          </p:cNvPr>
          <p:cNvGraphicFramePr>
            <a:graphicFrameLocks noChangeAspect="1"/>
          </p:cNvGraphicFramePr>
          <p:nvPr/>
        </p:nvGraphicFramePr>
        <p:xfrm>
          <a:off x="5822951" y="2754314"/>
          <a:ext cx="1209675" cy="871537"/>
        </p:xfrm>
        <a:graphic>
          <a:graphicData uri="http://schemas.openxmlformats.org/presentationml/2006/ole">
            <mc:AlternateContent xmlns:mc="http://schemas.openxmlformats.org/markup-compatibility/2006">
              <mc:Choice xmlns:v="urn:schemas-microsoft-com:vml" Requires="v">
                <p:oleObj name="Ecuación" r:id="rId4" imgW="545863" imgH="393529" progId="Equation.3">
                  <p:embed/>
                </p:oleObj>
              </mc:Choice>
              <mc:Fallback>
                <p:oleObj name="Ecuación" r:id="rId4" imgW="545863" imgH="393529" progId="Equation.3">
                  <p:embed/>
                  <p:pic>
                    <p:nvPicPr>
                      <p:cNvPr id="113669" name="Object 7">
                        <a:extLst>
                          <a:ext uri="{FF2B5EF4-FFF2-40B4-BE49-F238E27FC236}">
                            <a16:creationId xmlns:a16="http://schemas.microsoft.com/office/drawing/2014/main" id="{4F261D01-7395-1A9C-EF5B-6FAC67AD1E7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22951" y="2754314"/>
                        <a:ext cx="1209675" cy="871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13670" name="Text Box 8">
            <a:extLst>
              <a:ext uri="{FF2B5EF4-FFF2-40B4-BE49-F238E27FC236}">
                <a16:creationId xmlns:a16="http://schemas.microsoft.com/office/drawing/2014/main" id="{E1D60BF1-4D24-0018-982A-7FBE8DF1C4F1}"/>
              </a:ext>
            </a:extLst>
          </p:cNvPr>
          <p:cNvSpPr txBox="1">
            <a:spLocks noChangeArrowheads="1"/>
          </p:cNvSpPr>
          <p:nvPr/>
        </p:nvSpPr>
        <p:spPr bwMode="auto">
          <a:xfrm>
            <a:off x="2208213" y="3860801"/>
            <a:ext cx="3333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1800">
                <a:solidFill>
                  <a:srgbClr val="000000"/>
                </a:solidFill>
              </a:rPr>
              <a:t>so that, pressure due to quarks</a:t>
            </a:r>
            <a:endParaRPr lang="es-MX" altLang="es-MX" sz="1800">
              <a:solidFill>
                <a:srgbClr val="000000"/>
              </a:solidFill>
            </a:endParaRPr>
          </a:p>
        </p:txBody>
      </p:sp>
      <p:graphicFrame>
        <p:nvGraphicFramePr>
          <p:cNvPr id="113671" name="Object 9">
            <a:extLst>
              <a:ext uri="{FF2B5EF4-FFF2-40B4-BE49-F238E27FC236}">
                <a16:creationId xmlns:a16="http://schemas.microsoft.com/office/drawing/2014/main" id="{595BA26D-E34B-6875-595C-B1EBFB7B6CFA}"/>
              </a:ext>
            </a:extLst>
          </p:cNvPr>
          <p:cNvGraphicFramePr>
            <a:graphicFrameLocks noChangeAspect="1"/>
          </p:cNvGraphicFramePr>
          <p:nvPr/>
        </p:nvGraphicFramePr>
        <p:xfrm>
          <a:off x="5808663" y="4076701"/>
          <a:ext cx="2813050" cy="1069975"/>
        </p:xfrm>
        <a:graphic>
          <a:graphicData uri="http://schemas.openxmlformats.org/presentationml/2006/ole">
            <mc:AlternateContent xmlns:mc="http://schemas.openxmlformats.org/markup-compatibility/2006">
              <mc:Choice xmlns:v="urn:schemas-microsoft-com:vml" Requires="v">
                <p:oleObj name="Ecuación" r:id="rId6" imgW="1066337" imgH="406224" progId="Equation.3">
                  <p:embed/>
                </p:oleObj>
              </mc:Choice>
              <mc:Fallback>
                <p:oleObj name="Ecuación" r:id="rId6" imgW="1066337" imgH="406224" progId="Equation.3">
                  <p:embed/>
                  <p:pic>
                    <p:nvPicPr>
                      <p:cNvPr id="113671" name="Object 9">
                        <a:extLst>
                          <a:ext uri="{FF2B5EF4-FFF2-40B4-BE49-F238E27FC236}">
                            <a16:creationId xmlns:a16="http://schemas.microsoft.com/office/drawing/2014/main" id="{595BA26D-E34B-6875-595C-B1EBFB7B6CF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808663" y="4076701"/>
                        <a:ext cx="2813050" cy="1069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13672" name="Text Box 10">
            <a:extLst>
              <a:ext uri="{FF2B5EF4-FFF2-40B4-BE49-F238E27FC236}">
                <a16:creationId xmlns:a16="http://schemas.microsoft.com/office/drawing/2014/main" id="{7A22BFF6-D365-8AB4-B2C3-0413BDC77295}"/>
              </a:ext>
            </a:extLst>
          </p:cNvPr>
          <p:cNvSpPr txBox="1">
            <a:spLocks noChangeArrowheads="1"/>
          </p:cNvSpPr>
          <p:nvPr/>
        </p:nvSpPr>
        <p:spPr bwMode="auto">
          <a:xfrm>
            <a:off x="4367213" y="5300663"/>
            <a:ext cx="1314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1800">
                <a:solidFill>
                  <a:srgbClr val="000000"/>
                </a:solidFill>
              </a:rPr>
              <a:t>anti-quarks</a:t>
            </a:r>
            <a:endParaRPr lang="es-MX" altLang="es-MX" sz="1800">
              <a:solidFill>
                <a:srgbClr val="000000"/>
              </a:solidFill>
            </a:endParaRPr>
          </a:p>
        </p:txBody>
      </p:sp>
      <p:graphicFrame>
        <p:nvGraphicFramePr>
          <p:cNvPr id="113673" name="Object 11">
            <a:extLst>
              <a:ext uri="{FF2B5EF4-FFF2-40B4-BE49-F238E27FC236}">
                <a16:creationId xmlns:a16="http://schemas.microsoft.com/office/drawing/2014/main" id="{02C9AC24-CB74-3C75-2AEE-9D77B16C30C2}"/>
              </a:ext>
            </a:extLst>
          </p:cNvPr>
          <p:cNvGraphicFramePr>
            <a:graphicFrameLocks noChangeAspect="1"/>
          </p:cNvGraphicFramePr>
          <p:nvPr/>
        </p:nvGraphicFramePr>
        <p:xfrm>
          <a:off x="5808664" y="5373689"/>
          <a:ext cx="2846387" cy="1069975"/>
        </p:xfrm>
        <a:graphic>
          <a:graphicData uri="http://schemas.openxmlformats.org/presentationml/2006/ole">
            <mc:AlternateContent xmlns:mc="http://schemas.openxmlformats.org/markup-compatibility/2006">
              <mc:Choice xmlns:v="urn:schemas-microsoft-com:vml" Requires="v">
                <p:oleObj name="Ecuación" r:id="rId8" imgW="1079032" imgH="406224" progId="Equation.3">
                  <p:embed/>
                </p:oleObj>
              </mc:Choice>
              <mc:Fallback>
                <p:oleObj name="Ecuación" r:id="rId8" imgW="1079032" imgH="406224" progId="Equation.3">
                  <p:embed/>
                  <p:pic>
                    <p:nvPicPr>
                      <p:cNvPr id="113673" name="Object 11">
                        <a:extLst>
                          <a:ext uri="{FF2B5EF4-FFF2-40B4-BE49-F238E27FC236}">
                            <a16:creationId xmlns:a16="http://schemas.microsoft.com/office/drawing/2014/main" id="{02C9AC24-CB74-3C75-2AEE-9D77B16C30C2}"/>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808664" y="5373689"/>
                        <a:ext cx="2846387" cy="1069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4690" name="Text Box 4">
            <a:extLst>
              <a:ext uri="{FF2B5EF4-FFF2-40B4-BE49-F238E27FC236}">
                <a16:creationId xmlns:a16="http://schemas.microsoft.com/office/drawing/2014/main" id="{1751B7AF-F430-0E2C-F617-BA3E82284F8E}"/>
              </a:ext>
            </a:extLst>
          </p:cNvPr>
          <p:cNvSpPr txBox="1">
            <a:spLocks noChangeArrowheads="1"/>
          </p:cNvSpPr>
          <p:nvPr/>
        </p:nvSpPr>
        <p:spPr bwMode="auto">
          <a:xfrm>
            <a:off x="2063750" y="260351"/>
            <a:ext cx="2889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1800">
                <a:solidFill>
                  <a:srgbClr val="000000"/>
                </a:solidFill>
              </a:rPr>
              <a:t>the pressure due to gluons</a:t>
            </a:r>
            <a:endParaRPr lang="es-MX" altLang="es-MX" sz="1800">
              <a:solidFill>
                <a:srgbClr val="000000"/>
              </a:solidFill>
            </a:endParaRPr>
          </a:p>
        </p:txBody>
      </p:sp>
      <p:graphicFrame>
        <p:nvGraphicFramePr>
          <p:cNvPr id="114691" name="Object 5">
            <a:extLst>
              <a:ext uri="{FF2B5EF4-FFF2-40B4-BE49-F238E27FC236}">
                <a16:creationId xmlns:a16="http://schemas.microsoft.com/office/drawing/2014/main" id="{D628E83C-6D5B-F4A9-38BD-B1406854C596}"/>
              </a:ext>
            </a:extLst>
          </p:cNvPr>
          <p:cNvGraphicFramePr>
            <a:graphicFrameLocks noChangeAspect="1"/>
          </p:cNvGraphicFramePr>
          <p:nvPr/>
        </p:nvGraphicFramePr>
        <p:xfrm>
          <a:off x="4511675" y="700089"/>
          <a:ext cx="3600450" cy="1068387"/>
        </p:xfrm>
        <a:graphic>
          <a:graphicData uri="http://schemas.openxmlformats.org/presentationml/2006/ole">
            <mc:AlternateContent xmlns:mc="http://schemas.openxmlformats.org/markup-compatibility/2006">
              <mc:Choice xmlns:v="urn:schemas-microsoft-com:vml" Requires="v">
                <p:oleObj name="Ecuación" r:id="rId2" imgW="1625600" imgH="482600" progId="Equation.3">
                  <p:embed/>
                </p:oleObj>
              </mc:Choice>
              <mc:Fallback>
                <p:oleObj name="Ecuación" r:id="rId2" imgW="1625600" imgH="482600" progId="Equation.3">
                  <p:embed/>
                  <p:pic>
                    <p:nvPicPr>
                      <p:cNvPr id="114691" name="Object 5">
                        <a:extLst>
                          <a:ext uri="{FF2B5EF4-FFF2-40B4-BE49-F238E27FC236}">
                            <a16:creationId xmlns:a16="http://schemas.microsoft.com/office/drawing/2014/main" id="{D628E83C-6D5B-F4A9-38BD-B1406854C59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11675" y="700089"/>
                        <a:ext cx="3600450" cy="10683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14692" name="Text Box 6">
            <a:extLst>
              <a:ext uri="{FF2B5EF4-FFF2-40B4-BE49-F238E27FC236}">
                <a16:creationId xmlns:a16="http://schemas.microsoft.com/office/drawing/2014/main" id="{B3B2743C-E2D4-72CC-AD30-13A79631058B}"/>
              </a:ext>
            </a:extLst>
          </p:cNvPr>
          <p:cNvSpPr txBox="1">
            <a:spLocks noChangeArrowheads="1"/>
          </p:cNvSpPr>
          <p:nvPr/>
        </p:nvSpPr>
        <p:spPr bwMode="auto">
          <a:xfrm>
            <a:off x="6240463" y="1916113"/>
            <a:ext cx="27622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1800">
                <a:solidFill>
                  <a:srgbClr val="333399"/>
                </a:solidFill>
              </a:rPr>
              <a:t>Bose-Einstein distribution</a:t>
            </a:r>
            <a:endParaRPr lang="es-MX" altLang="es-MX" sz="1800">
              <a:solidFill>
                <a:srgbClr val="333399"/>
              </a:solidFill>
            </a:endParaRPr>
          </a:p>
        </p:txBody>
      </p:sp>
      <p:sp>
        <p:nvSpPr>
          <p:cNvPr id="114693" name="Text Box 7">
            <a:extLst>
              <a:ext uri="{FF2B5EF4-FFF2-40B4-BE49-F238E27FC236}">
                <a16:creationId xmlns:a16="http://schemas.microsoft.com/office/drawing/2014/main" id="{8B989A00-7AC4-9153-E7F8-D39180A193FB}"/>
              </a:ext>
            </a:extLst>
          </p:cNvPr>
          <p:cNvSpPr txBox="1">
            <a:spLocks noChangeArrowheads="1"/>
          </p:cNvSpPr>
          <p:nvPr/>
        </p:nvSpPr>
        <p:spPr bwMode="auto">
          <a:xfrm>
            <a:off x="2782888" y="1700213"/>
            <a:ext cx="20002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1800">
                <a:solidFill>
                  <a:srgbClr val="009900"/>
                </a:solidFill>
              </a:rPr>
              <a:t>gluon degeneracy</a:t>
            </a:r>
            <a:endParaRPr lang="es-MX" altLang="es-MX" sz="1800">
              <a:solidFill>
                <a:srgbClr val="009900"/>
              </a:solidFill>
            </a:endParaRPr>
          </a:p>
        </p:txBody>
      </p:sp>
      <p:sp>
        <p:nvSpPr>
          <p:cNvPr id="114694" name="Line 13">
            <a:extLst>
              <a:ext uri="{FF2B5EF4-FFF2-40B4-BE49-F238E27FC236}">
                <a16:creationId xmlns:a16="http://schemas.microsoft.com/office/drawing/2014/main" id="{9B00FDCB-1B7C-5CCA-0B34-6EABE4FD6D8E}"/>
              </a:ext>
            </a:extLst>
          </p:cNvPr>
          <p:cNvSpPr>
            <a:spLocks noChangeShapeType="1"/>
          </p:cNvSpPr>
          <p:nvPr/>
        </p:nvSpPr>
        <p:spPr bwMode="auto">
          <a:xfrm flipV="1">
            <a:off x="7248525" y="1700213"/>
            <a:ext cx="0" cy="215900"/>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s-MX">
              <a:solidFill>
                <a:srgbClr val="333399"/>
              </a:solidFill>
              <a:latin typeface="Arial" panose="020B0604020202020204" pitchFamily="34" charset="0"/>
            </a:endParaRPr>
          </a:p>
        </p:txBody>
      </p:sp>
      <p:sp>
        <p:nvSpPr>
          <p:cNvPr id="114695" name="Line 14">
            <a:extLst>
              <a:ext uri="{FF2B5EF4-FFF2-40B4-BE49-F238E27FC236}">
                <a16:creationId xmlns:a16="http://schemas.microsoft.com/office/drawing/2014/main" id="{BF7925A9-B65B-8D8E-0064-E94F9A4D90FF}"/>
              </a:ext>
            </a:extLst>
          </p:cNvPr>
          <p:cNvSpPr>
            <a:spLocks noChangeShapeType="1"/>
          </p:cNvSpPr>
          <p:nvPr/>
        </p:nvSpPr>
        <p:spPr bwMode="auto">
          <a:xfrm flipV="1">
            <a:off x="4800600" y="1196975"/>
            <a:ext cx="647700" cy="503238"/>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s-MX">
              <a:solidFill>
                <a:srgbClr val="333399"/>
              </a:solidFill>
              <a:latin typeface="Arial" panose="020B0604020202020204" pitchFamily="34" charset="0"/>
            </a:endParaRPr>
          </a:p>
        </p:txBody>
      </p:sp>
      <p:graphicFrame>
        <p:nvGraphicFramePr>
          <p:cNvPr id="114696" name="Object 15">
            <a:extLst>
              <a:ext uri="{FF2B5EF4-FFF2-40B4-BE49-F238E27FC236}">
                <a16:creationId xmlns:a16="http://schemas.microsoft.com/office/drawing/2014/main" id="{166B1E14-077E-7748-2A10-F0F185C576A1}"/>
              </a:ext>
            </a:extLst>
          </p:cNvPr>
          <p:cNvGraphicFramePr>
            <a:graphicFrameLocks noChangeAspect="1"/>
          </p:cNvGraphicFramePr>
          <p:nvPr/>
        </p:nvGraphicFramePr>
        <p:xfrm>
          <a:off x="4621214" y="2632076"/>
          <a:ext cx="2733675" cy="1120775"/>
        </p:xfrm>
        <a:graphic>
          <a:graphicData uri="http://schemas.openxmlformats.org/presentationml/2006/ole">
            <mc:AlternateContent xmlns:mc="http://schemas.openxmlformats.org/markup-compatibility/2006">
              <mc:Choice xmlns:v="urn:schemas-microsoft-com:vml" Requires="v">
                <p:oleObj name="Ecuación" r:id="rId4" imgW="990170" imgH="406224" progId="Equation.3">
                  <p:embed/>
                </p:oleObj>
              </mc:Choice>
              <mc:Fallback>
                <p:oleObj name="Ecuación" r:id="rId4" imgW="990170" imgH="406224" progId="Equation.3">
                  <p:embed/>
                  <p:pic>
                    <p:nvPicPr>
                      <p:cNvPr id="114696" name="Object 15">
                        <a:extLst>
                          <a:ext uri="{FF2B5EF4-FFF2-40B4-BE49-F238E27FC236}">
                            <a16:creationId xmlns:a16="http://schemas.microsoft.com/office/drawing/2014/main" id="{166B1E14-077E-7748-2A10-F0F185C576A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21214" y="2632076"/>
                        <a:ext cx="2733675" cy="1120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14697" name="Text Box 16">
            <a:extLst>
              <a:ext uri="{FF2B5EF4-FFF2-40B4-BE49-F238E27FC236}">
                <a16:creationId xmlns:a16="http://schemas.microsoft.com/office/drawing/2014/main" id="{CD61FE88-FC09-14DC-DBC2-C606F92383C0}"/>
              </a:ext>
            </a:extLst>
          </p:cNvPr>
          <p:cNvSpPr txBox="1">
            <a:spLocks noChangeArrowheads="1"/>
          </p:cNvSpPr>
          <p:nvPr/>
        </p:nvSpPr>
        <p:spPr bwMode="auto">
          <a:xfrm>
            <a:off x="2208213" y="3860801"/>
            <a:ext cx="565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1800">
                <a:solidFill>
                  <a:srgbClr val="000000"/>
                </a:solidFill>
              </a:rPr>
              <a:t>and</a:t>
            </a:r>
            <a:endParaRPr lang="es-MX" altLang="es-MX" sz="1800">
              <a:solidFill>
                <a:srgbClr val="000000"/>
              </a:solidFill>
            </a:endParaRPr>
          </a:p>
        </p:txBody>
      </p:sp>
      <p:graphicFrame>
        <p:nvGraphicFramePr>
          <p:cNvPr id="114698" name="Object 17">
            <a:extLst>
              <a:ext uri="{FF2B5EF4-FFF2-40B4-BE49-F238E27FC236}">
                <a16:creationId xmlns:a16="http://schemas.microsoft.com/office/drawing/2014/main" id="{8AD09A08-3589-FB62-2BB4-CDA297FDF72C}"/>
              </a:ext>
            </a:extLst>
          </p:cNvPr>
          <p:cNvGraphicFramePr>
            <a:graphicFrameLocks noChangeAspect="1"/>
          </p:cNvGraphicFramePr>
          <p:nvPr/>
        </p:nvGraphicFramePr>
        <p:xfrm>
          <a:off x="4691064" y="4221164"/>
          <a:ext cx="2663825" cy="1120775"/>
        </p:xfrm>
        <a:graphic>
          <a:graphicData uri="http://schemas.openxmlformats.org/presentationml/2006/ole">
            <mc:AlternateContent xmlns:mc="http://schemas.openxmlformats.org/markup-compatibility/2006">
              <mc:Choice xmlns:v="urn:schemas-microsoft-com:vml" Requires="v">
                <p:oleObj name="Ecuación" r:id="rId6" imgW="964781" imgH="406224" progId="Equation.3">
                  <p:embed/>
                </p:oleObj>
              </mc:Choice>
              <mc:Fallback>
                <p:oleObj name="Ecuación" r:id="rId6" imgW="964781" imgH="406224" progId="Equation.3">
                  <p:embed/>
                  <p:pic>
                    <p:nvPicPr>
                      <p:cNvPr id="114698" name="Object 17">
                        <a:extLst>
                          <a:ext uri="{FF2B5EF4-FFF2-40B4-BE49-F238E27FC236}">
                            <a16:creationId xmlns:a16="http://schemas.microsoft.com/office/drawing/2014/main" id="{8AD09A08-3589-FB62-2BB4-CDA297FDF72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91064" y="4221164"/>
                        <a:ext cx="2663825" cy="1120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14699" name="Text Box 18">
            <a:extLst>
              <a:ext uri="{FF2B5EF4-FFF2-40B4-BE49-F238E27FC236}">
                <a16:creationId xmlns:a16="http://schemas.microsoft.com/office/drawing/2014/main" id="{9A17F76E-D721-9A42-8BBA-5F9939A5FD33}"/>
              </a:ext>
            </a:extLst>
          </p:cNvPr>
          <p:cNvSpPr txBox="1">
            <a:spLocks noChangeArrowheads="1"/>
          </p:cNvSpPr>
          <p:nvPr/>
        </p:nvSpPr>
        <p:spPr bwMode="auto">
          <a:xfrm>
            <a:off x="1992313" y="5589588"/>
            <a:ext cx="30543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1800">
                <a:solidFill>
                  <a:srgbClr val="000000"/>
                </a:solidFill>
              </a:rPr>
              <a:t>so that,  the total pressure is</a:t>
            </a:r>
            <a:endParaRPr lang="es-MX" altLang="es-MX" sz="1800">
              <a:solidFill>
                <a:srgbClr val="000000"/>
              </a:solidFill>
            </a:endParaRPr>
          </a:p>
        </p:txBody>
      </p:sp>
      <p:graphicFrame>
        <p:nvGraphicFramePr>
          <p:cNvPr id="114700" name="Object 19">
            <a:extLst>
              <a:ext uri="{FF2B5EF4-FFF2-40B4-BE49-F238E27FC236}">
                <a16:creationId xmlns:a16="http://schemas.microsoft.com/office/drawing/2014/main" id="{7AEF054B-DA06-9C80-65AE-DA9DB8833A0A}"/>
              </a:ext>
            </a:extLst>
          </p:cNvPr>
          <p:cNvGraphicFramePr>
            <a:graphicFrameLocks noChangeAspect="1"/>
          </p:cNvGraphicFramePr>
          <p:nvPr/>
        </p:nvGraphicFramePr>
        <p:xfrm>
          <a:off x="5519739" y="5622926"/>
          <a:ext cx="2592387" cy="639763"/>
        </p:xfrm>
        <a:graphic>
          <a:graphicData uri="http://schemas.openxmlformats.org/presentationml/2006/ole">
            <mc:AlternateContent xmlns:mc="http://schemas.openxmlformats.org/markup-compatibility/2006">
              <mc:Choice xmlns:v="urn:schemas-microsoft-com:vml" Requires="v">
                <p:oleObj name="Ecuación" r:id="rId8" imgW="977900" imgH="241300" progId="Equation.3">
                  <p:embed/>
                </p:oleObj>
              </mc:Choice>
              <mc:Fallback>
                <p:oleObj name="Ecuación" r:id="rId8" imgW="977900" imgH="241300" progId="Equation.3">
                  <p:embed/>
                  <p:pic>
                    <p:nvPicPr>
                      <p:cNvPr id="114700" name="Object 19">
                        <a:extLst>
                          <a:ext uri="{FF2B5EF4-FFF2-40B4-BE49-F238E27FC236}">
                            <a16:creationId xmlns:a16="http://schemas.microsoft.com/office/drawing/2014/main" id="{7AEF054B-DA06-9C80-65AE-DA9DB8833A0A}"/>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519739" y="5622926"/>
                        <a:ext cx="2592387" cy="639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TextBox 1">
            <a:extLst>
              <a:ext uri="{FF2B5EF4-FFF2-40B4-BE49-F238E27FC236}">
                <a16:creationId xmlns:a16="http://schemas.microsoft.com/office/drawing/2014/main" id="{742C3E69-44A0-6F98-9CD4-0242BC51B5DE}"/>
              </a:ext>
            </a:extLst>
          </p:cNvPr>
          <p:cNvSpPr txBox="1"/>
          <p:nvPr/>
        </p:nvSpPr>
        <p:spPr>
          <a:xfrm>
            <a:off x="486562" y="2099469"/>
            <a:ext cx="1146468" cy="1200329"/>
          </a:xfrm>
          <a:prstGeom prst="rect">
            <a:avLst/>
          </a:prstGeom>
          <a:noFill/>
          <a:ln>
            <a:solidFill>
              <a:schemeClr val="bg1">
                <a:lumMod val="50000"/>
              </a:schemeClr>
            </a:solidFill>
          </a:ln>
        </p:spPr>
        <p:txBody>
          <a:bodyPr wrap="none" rtlCol="0">
            <a:spAutoFit/>
          </a:bodyPr>
          <a:lstStyle/>
          <a:p>
            <a:r>
              <a:rPr lang="en-GB" dirty="0"/>
              <a:t>pressure </a:t>
            </a:r>
          </a:p>
          <a:p>
            <a:r>
              <a:rPr lang="en-GB" dirty="0"/>
              <a:t>due</a:t>
            </a:r>
          </a:p>
          <a:p>
            <a:r>
              <a:rPr lang="en-GB" dirty="0"/>
              <a:t>to </a:t>
            </a:r>
          </a:p>
          <a:p>
            <a:r>
              <a:rPr lang="en-GB" dirty="0"/>
              <a:t>gluons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5714" name="Text Box 4">
            <a:extLst>
              <a:ext uri="{FF2B5EF4-FFF2-40B4-BE49-F238E27FC236}">
                <a16:creationId xmlns:a16="http://schemas.microsoft.com/office/drawing/2014/main" id="{DE55F596-E5A3-1885-755E-B791874949B9}"/>
              </a:ext>
            </a:extLst>
          </p:cNvPr>
          <p:cNvSpPr txBox="1">
            <a:spLocks noChangeArrowheads="1"/>
          </p:cNvSpPr>
          <p:nvPr/>
        </p:nvSpPr>
        <p:spPr bwMode="auto">
          <a:xfrm>
            <a:off x="1774825" y="260350"/>
            <a:ext cx="28184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2400" b="1" dirty="0">
                <a:solidFill>
                  <a:srgbClr val="CC0000"/>
                </a:solidFill>
              </a:rPr>
              <a:t>High </a:t>
            </a:r>
            <a:r>
              <a:rPr lang="es-ES_tradnl" altLang="es-MX" sz="2400" b="1" dirty="0" err="1">
                <a:solidFill>
                  <a:srgbClr val="CC0000"/>
                </a:solidFill>
              </a:rPr>
              <a:t>Temperature</a:t>
            </a:r>
            <a:endParaRPr lang="es-MX" altLang="es-MX" sz="2400" b="1" dirty="0">
              <a:solidFill>
                <a:srgbClr val="CC0000"/>
              </a:solidFill>
            </a:endParaRPr>
          </a:p>
        </p:txBody>
      </p:sp>
      <p:sp>
        <p:nvSpPr>
          <p:cNvPr id="115715" name="Line 5">
            <a:extLst>
              <a:ext uri="{FF2B5EF4-FFF2-40B4-BE49-F238E27FC236}">
                <a16:creationId xmlns:a16="http://schemas.microsoft.com/office/drawing/2014/main" id="{3AE3FA39-1084-D1C9-523B-2A2AAF482E86}"/>
              </a:ext>
            </a:extLst>
          </p:cNvPr>
          <p:cNvSpPr>
            <a:spLocks noChangeShapeType="1"/>
          </p:cNvSpPr>
          <p:nvPr/>
        </p:nvSpPr>
        <p:spPr bwMode="auto">
          <a:xfrm>
            <a:off x="1847850" y="765175"/>
            <a:ext cx="3671888" cy="0"/>
          </a:xfrm>
          <a:prstGeom prst="line">
            <a:avLst/>
          </a:prstGeom>
          <a:noFill/>
          <a:ln w="5715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s-MX">
              <a:solidFill>
                <a:srgbClr val="333399"/>
              </a:solidFill>
              <a:latin typeface="Arial" panose="020B0604020202020204" pitchFamily="34" charset="0"/>
            </a:endParaRPr>
          </a:p>
        </p:txBody>
      </p:sp>
      <p:sp>
        <p:nvSpPr>
          <p:cNvPr id="115716" name="Text Box 6">
            <a:extLst>
              <a:ext uri="{FF2B5EF4-FFF2-40B4-BE49-F238E27FC236}">
                <a16:creationId xmlns:a16="http://schemas.microsoft.com/office/drawing/2014/main" id="{29FE1E45-9100-F0D5-937F-1FE0A4A34BC9}"/>
              </a:ext>
            </a:extLst>
          </p:cNvPr>
          <p:cNvSpPr txBox="1">
            <a:spLocks noChangeArrowheads="1"/>
          </p:cNvSpPr>
          <p:nvPr/>
        </p:nvSpPr>
        <p:spPr bwMode="auto">
          <a:xfrm>
            <a:off x="1774825" y="1052513"/>
            <a:ext cx="55689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1800">
                <a:solidFill>
                  <a:srgbClr val="000000"/>
                </a:solidFill>
              </a:rPr>
              <a:t>Consider a quark gluon system in thermal equilibrium</a:t>
            </a:r>
            <a:endParaRPr lang="es-MX" altLang="es-MX" sz="1800">
              <a:solidFill>
                <a:srgbClr val="000000"/>
              </a:solidFill>
            </a:endParaRPr>
          </a:p>
        </p:txBody>
      </p:sp>
      <p:sp>
        <p:nvSpPr>
          <p:cNvPr id="115717" name="Text Box 7">
            <a:extLst>
              <a:ext uri="{FF2B5EF4-FFF2-40B4-BE49-F238E27FC236}">
                <a16:creationId xmlns:a16="http://schemas.microsoft.com/office/drawing/2014/main" id="{4E2E86E2-B879-C9FD-97EC-D7977008C072}"/>
              </a:ext>
            </a:extLst>
          </p:cNvPr>
          <p:cNvSpPr txBox="1">
            <a:spLocks noChangeArrowheads="1"/>
          </p:cNvSpPr>
          <p:nvPr/>
        </p:nvSpPr>
        <p:spPr bwMode="auto">
          <a:xfrm>
            <a:off x="1774825" y="1341438"/>
            <a:ext cx="54546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1800">
                <a:solidFill>
                  <a:srgbClr val="000000"/>
                </a:solidFill>
              </a:rPr>
              <a:t>Quarks and Gluons are non interacting and massles</a:t>
            </a:r>
            <a:endParaRPr lang="es-MX" altLang="es-MX" sz="1800">
              <a:solidFill>
                <a:srgbClr val="000000"/>
              </a:solidFill>
            </a:endParaRPr>
          </a:p>
        </p:txBody>
      </p:sp>
      <p:graphicFrame>
        <p:nvGraphicFramePr>
          <p:cNvPr id="115718" name="Object 8">
            <a:extLst>
              <a:ext uri="{FF2B5EF4-FFF2-40B4-BE49-F238E27FC236}">
                <a16:creationId xmlns:a16="http://schemas.microsoft.com/office/drawing/2014/main" id="{A2B32FE7-43E7-2F23-84C4-CE4512AA1F0A}"/>
              </a:ext>
            </a:extLst>
          </p:cNvPr>
          <p:cNvGraphicFramePr>
            <a:graphicFrameLocks noChangeAspect="1"/>
          </p:cNvGraphicFramePr>
          <p:nvPr/>
        </p:nvGraphicFramePr>
        <p:xfrm>
          <a:off x="3757614" y="1941514"/>
          <a:ext cx="4751387" cy="1127125"/>
        </p:xfrm>
        <a:graphic>
          <a:graphicData uri="http://schemas.openxmlformats.org/presentationml/2006/ole">
            <mc:AlternateContent xmlns:mc="http://schemas.openxmlformats.org/markup-compatibility/2006">
              <mc:Choice xmlns:v="urn:schemas-microsoft-com:vml" Requires="v">
                <p:oleObj name="Ecuación" r:id="rId2" imgW="1713756" imgH="406224" progId="Equation.3">
                  <p:embed/>
                </p:oleObj>
              </mc:Choice>
              <mc:Fallback>
                <p:oleObj name="Ecuación" r:id="rId2" imgW="1713756" imgH="406224" progId="Equation.3">
                  <p:embed/>
                  <p:pic>
                    <p:nvPicPr>
                      <p:cNvPr id="115718" name="Object 8">
                        <a:extLst>
                          <a:ext uri="{FF2B5EF4-FFF2-40B4-BE49-F238E27FC236}">
                            <a16:creationId xmlns:a16="http://schemas.microsoft.com/office/drawing/2014/main" id="{A2B32FE7-43E7-2F23-84C4-CE4512AA1F0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57614" y="1941514"/>
                        <a:ext cx="4751387" cy="1127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15719" name="Text Box 9">
            <a:extLst>
              <a:ext uri="{FF2B5EF4-FFF2-40B4-BE49-F238E27FC236}">
                <a16:creationId xmlns:a16="http://schemas.microsoft.com/office/drawing/2014/main" id="{248BBABB-A592-4100-9B94-95488DAA28ED}"/>
              </a:ext>
            </a:extLst>
          </p:cNvPr>
          <p:cNvSpPr txBox="1">
            <a:spLocks noChangeArrowheads="1"/>
          </p:cNvSpPr>
          <p:nvPr/>
        </p:nvSpPr>
        <p:spPr bwMode="auto">
          <a:xfrm>
            <a:off x="1847850" y="3068638"/>
            <a:ext cx="61023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1800">
                <a:solidFill>
                  <a:srgbClr val="000000"/>
                </a:solidFill>
              </a:rPr>
              <a:t>degeneracy number of    </a:t>
            </a:r>
            <a:r>
              <a:rPr lang="es-ES_tradnl" altLang="es-MX" sz="1800">
                <a:solidFill>
                  <a:srgbClr val="00CC00"/>
                </a:solidFill>
              </a:rPr>
              <a:t> gluons       </a:t>
            </a:r>
            <a:r>
              <a:rPr lang="es-ES_tradnl" altLang="es-MX" sz="1800">
                <a:solidFill>
                  <a:srgbClr val="000000"/>
                </a:solidFill>
              </a:rPr>
              <a:t>  </a:t>
            </a:r>
            <a:r>
              <a:rPr lang="es-ES_tradnl" altLang="es-MX" sz="1800">
                <a:solidFill>
                  <a:srgbClr val="CC0000"/>
                </a:solidFill>
              </a:rPr>
              <a:t>quarks</a:t>
            </a:r>
            <a:r>
              <a:rPr lang="es-ES_tradnl" altLang="es-MX" sz="1800">
                <a:solidFill>
                  <a:srgbClr val="000000"/>
                </a:solidFill>
              </a:rPr>
              <a:t>   </a:t>
            </a:r>
            <a:r>
              <a:rPr lang="es-ES_tradnl" altLang="es-MX" sz="1800">
                <a:solidFill>
                  <a:srgbClr val="333399"/>
                </a:solidFill>
              </a:rPr>
              <a:t>anti-quarks</a:t>
            </a:r>
            <a:r>
              <a:rPr lang="es-ES_tradnl" altLang="es-MX" sz="1800">
                <a:solidFill>
                  <a:srgbClr val="000000"/>
                </a:solidFill>
              </a:rPr>
              <a:t> </a:t>
            </a:r>
            <a:endParaRPr lang="es-MX" altLang="es-MX" sz="1800">
              <a:solidFill>
                <a:srgbClr val="000000"/>
              </a:solidFill>
            </a:endParaRPr>
          </a:p>
        </p:txBody>
      </p:sp>
      <p:graphicFrame>
        <p:nvGraphicFramePr>
          <p:cNvPr id="115720" name="Object 10">
            <a:extLst>
              <a:ext uri="{FF2B5EF4-FFF2-40B4-BE49-F238E27FC236}">
                <a16:creationId xmlns:a16="http://schemas.microsoft.com/office/drawing/2014/main" id="{B190DBD7-39A1-3836-30A3-D538E8CBFB2D}"/>
              </a:ext>
            </a:extLst>
          </p:cNvPr>
          <p:cNvGraphicFramePr>
            <a:graphicFrameLocks noChangeAspect="1"/>
          </p:cNvGraphicFramePr>
          <p:nvPr/>
        </p:nvGraphicFramePr>
        <p:xfrm>
          <a:off x="1992314" y="3500439"/>
          <a:ext cx="1296987" cy="503237"/>
        </p:xfrm>
        <a:graphic>
          <a:graphicData uri="http://schemas.openxmlformats.org/presentationml/2006/ole">
            <mc:AlternateContent xmlns:mc="http://schemas.openxmlformats.org/markup-compatibility/2006">
              <mc:Choice xmlns:v="urn:schemas-microsoft-com:vml" Requires="v">
                <p:oleObj name="Ecuación" r:id="rId4" imgW="622030" imgH="241195" progId="Equation.3">
                  <p:embed/>
                </p:oleObj>
              </mc:Choice>
              <mc:Fallback>
                <p:oleObj name="Ecuación" r:id="rId4" imgW="622030" imgH="241195" progId="Equation.3">
                  <p:embed/>
                  <p:pic>
                    <p:nvPicPr>
                      <p:cNvPr id="115720" name="Object 10">
                        <a:extLst>
                          <a:ext uri="{FF2B5EF4-FFF2-40B4-BE49-F238E27FC236}">
                            <a16:creationId xmlns:a16="http://schemas.microsoft.com/office/drawing/2014/main" id="{B190DBD7-39A1-3836-30A3-D538E8CBFB2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92314" y="3500439"/>
                        <a:ext cx="1296987" cy="5032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15721" name="Text Box 11">
            <a:extLst>
              <a:ext uri="{FF2B5EF4-FFF2-40B4-BE49-F238E27FC236}">
                <a16:creationId xmlns:a16="http://schemas.microsoft.com/office/drawing/2014/main" id="{506CC7A7-E8C4-CB44-BBF2-9C27ADDAEAFA}"/>
              </a:ext>
            </a:extLst>
          </p:cNvPr>
          <p:cNvSpPr txBox="1">
            <a:spLocks noChangeArrowheads="1"/>
          </p:cNvSpPr>
          <p:nvPr/>
        </p:nvSpPr>
        <p:spPr bwMode="auto">
          <a:xfrm>
            <a:off x="2208213" y="3860801"/>
            <a:ext cx="2089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1800">
                <a:solidFill>
                  <a:srgbClr val="00CC00"/>
                </a:solidFill>
              </a:rPr>
              <a:t>gluons</a:t>
            </a:r>
            <a:r>
              <a:rPr lang="es-ES_tradnl" altLang="es-MX" sz="1800">
                <a:solidFill>
                  <a:srgbClr val="000000"/>
                </a:solidFill>
              </a:rPr>
              <a:t> </a:t>
            </a:r>
            <a:r>
              <a:rPr lang="es-ES_tradnl" altLang="es-MX" sz="1800">
                <a:solidFill>
                  <a:srgbClr val="009900"/>
                </a:solidFill>
              </a:rPr>
              <a:t>polarization</a:t>
            </a:r>
            <a:endParaRPr lang="es-MX" altLang="es-MX" sz="1800">
              <a:solidFill>
                <a:srgbClr val="009900"/>
              </a:solidFill>
            </a:endParaRPr>
          </a:p>
        </p:txBody>
      </p:sp>
      <p:graphicFrame>
        <p:nvGraphicFramePr>
          <p:cNvPr id="115722" name="Object 12">
            <a:extLst>
              <a:ext uri="{FF2B5EF4-FFF2-40B4-BE49-F238E27FC236}">
                <a16:creationId xmlns:a16="http://schemas.microsoft.com/office/drawing/2014/main" id="{20C22033-A8FA-1333-A237-2ECDEB9C129C}"/>
              </a:ext>
            </a:extLst>
          </p:cNvPr>
          <p:cNvGraphicFramePr>
            <a:graphicFrameLocks noChangeAspect="1"/>
          </p:cNvGraphicFramePr>
          <p:nvPr/>
        </p:nvGraphicFramePr>
        <p:xfrm>
          <a:off x="1992313" y="4292600"/>
          <a:ext cx="3943350" cy="503238"/>
        </p:xfrm>
        <a:graphic>
          <a:graphicData uri="http://schemas.openxmlformats.org/presentationml/2006/ole">
            <mc:AlternateContent xmlns:mc="http://schemas.openxmlformats.org/markup-compatibility/2006">
              <mc:Choice xmlns:v="urn:schemas-microsoft-com:vml" Requires="v">
                <p:oleObj name="Ecuación" r:id="rId6" imgW="1892300" imgH="241300" progId="Equation.3">
                  <p:embed/>
                </p:oleObj>
              </mc:Choice>
              <mc:Fallback>
                <p:oleObj name="Ecuación" r:id="rId6" imgW="1892300" imgH="241300" progId="Equation.3">
                  <p:embed/>
                  <p:pic>
                    <p:nvPicPr>
                      <p:cNvPr id="115722" name="Object 12">
                        <a:extLst>
                          <a:ext uri="{FF2B5EF4-FFF2-40B4-BE49-F238E27FC236}">
                            <a16:creationId xmlns:a16="http://schemas.microsoft.com/office/drawing/2014/main" id="{20C22033-A8FA-1333-A237-2ECDEB9C129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92313" y="4292600"/>
                        <a:ext cx="3943350" cy="5032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15723" name="Text Box 13">
            <a:extLst>
              <a:ext uri="{FF2B5EF4-FFF2-40B4-BE49-F238E27FC236}">
                <a16:creationId xmlns:a16="http://schemas.microsoft.com/office/drawing/2014/main" id="{88594834-413C-92F0-B3FB-46ED44F6F7F1}"/>
              </a:ext>
            </a:extLst>
          </p:cNvPr>
          <p:cNvSpPr txBox="1">
            <a:spLocks noChangeArrowheads="1"/>
          </p:cNvSpPr>
          <p:nvPr/>
        </p:nvSpPr>
        <p:spPr bwMode="auto">
          <a:xfrm>
            <a:off x="3287713" y="4797426"/>
            <a:ext cx="2355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1800">
                <a:solidFill>
                  <a:srgbClr val="CC0000"/>
                </a:solidFill>
              </a:rPr>
              <a:t>3           </a:t>
            </a:r>
            <a:r>
              <a:rPr lang="es-ES_tradnl" altLang="es-MX" sz="1800">
                <a:solidFill>
                  <a:srgbClr val="FF3300"/>
                </a:solidFill>
              </a:rPr>
              <a:t>2          </a:t>
            </a:r>
            <a:r>
              <a:rPr lang="es-ES_tradnl" altLang="es-MX" sz="1800">
                <a:solidFill>
                  <a:srgbClr val="FF0066"/>
                </a:solidFill>
              </a:rPr>
              <a:t>2 or 3</a:t>
            </a:r>
            <a:endParaRPr lang="es-MX" altLang="es-MX" sz="1800">
              <a:solidFill>
                <a:srgbClr val="FF0066"/>
              </a:solidFill>
            </a:endParaRPr>
          </a:p>
        </p:txBody>
      </p:sp>
      <p:graphicFrame>
        <p:nvGraphicFramePr>
          <p:cNvPr id="115724" name="Object 14">
            <a:extLst>
              <a:ext uri="{FF2B5EF4-FFF2-40B4-BE49-F238E27FC236}">
                <a16:creationId xmlns:a16="http://schemas.microsoft.com/office/drawing/2014/main" id="{51FB413C-BDDD-A736-99CD-D13779AF1AAA}"/>
              </a:ext>
            </a:extLst>
          </p:cNvPr>
          <p:cNvGraphicFramePr>
            <a:graphicFrameLocks noChangeAspect="1"/>
          </p:cNvGraphicFramePr>
          <p:nvPr/>
        </p:nvGraphicFramePr>
        <p:xfrm>
          <a:off x="4295776" y="5300664"/>
          <a:ext cx="2252663" cy="1127125"/>
        </p:xfrm>
        <a:graphic>
          <a:graphicData uri="http://schemas.openxmlformats.org/presentationml/2006/ole">
            <mc:AlternateContent xmlns:mc="http://schemas.openxmlformats.org/markup-compatibility/2006">
              <mc:Choice xmlns:v="urn:schemas-microsoft-com:vml" Requires="v">
                <p:oleObj name="Ecuación" r:id="rId8" imgW="812447" imgH="406224" progId="Equation.3">
                  <p:embed/>
                </p:oleObj>
              </mc:Choice>
              <mc:Fallback>
                <p:oleObj name="Ecuación" r:id="rId8" imgW="812447" imgH="406224" progId="Equation.3">
                  <p:embed/>
                  <p:pic>
                    <p:nvPicPr>
                      <p:cNvPr id="115724" name="Object 14">
                        <a:extLst>
                          <a:ext uri="{FF2B5EF4-FFF2-40B4-BE49-F238E27FC236}">
                            <a16:creationId xmlns:a16="http://schemas.microsoft.com/office/drawing/2014/main" id="{51FB413C-BDDD-A736-99CD-D13779AF1AAA}"/>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295776" y="5300664"/>
                        <a:ext cx="2252663" cy="1127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15725" name="Rectangle 15">
            <a:extLst>
              <a:ext uri="{FF2B5EF4-FFF2-40B4-BE49-F238E27FC236}">
                <a16:creationId xmlns:a16="http://schemas.microsoft.com/office/drawing/2014/main" id="{138E4DEB-B73F-C71A-CEAE-DA5F3EDB4C9A}"/>
              </a:ext>
            </a:extLst>
          </p:cNvPr>
          <p:cNvSpPr>
            <a:spLocks noChangeArrowheads="1"/>
          </p:cNvSpPr>
          <p:nvPr/>
        </p:nvSpPr>
        <p:spPr bwMode="auto">
          <a:xfrm>
            <a:off x="3792538" y="5229226"/>
            <a:ext cx="3313112" cy="136842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endParaRPr lang="es-MX" altLang="es-MX" sz="1800">
              <a:solidFill>
                <a:srgbClr val="333399"/>
              </a:solidFill>
            </a:endParaRPr>
          </a:p>
        </p:txBody>
      </p:sp>
      <p:graphicFrame>
        <p:nvGraphicFramePr>
          <p:cNvPr id="115726" name="Object 16">
            <a:extLst>
              <a:ext uri="{FF2B5EF4-FFF2-40B4-BE49-F238E27FC236}">
                <a16:creationId xmlns:a16="http://schemas.microsoft.com/office/drawing/2014/main" id="{BA7B6609-ADF3-2666-2DB0-37293FDDD27C}"/>
              </a:ext>
            </a:extLst>
          </p:cNvPr>
          <p:cNvGraphicFramePr>
            <a:graphicFrameLocks noChangeAspect="1"/>
          </p:cNvGraphicFramePr>
          <p:nvPr/>
        </p:nvGraphicFramePr>
        <p:xfrm>
          <a:off x="7319963" y="5222876"/>
          <a:ext cx="2520950" cy="1281113"/>
        </p:xfrm>
        <a:graphic>
          <a:graphicData uri="http://schemas.openxmlformats.org/presentationml/2006/ole">
            <mc:AlternateContent xmlns:mc="http://schemas.openxmlformats.org/markup-compatibility/2006">
              <mc:Choice xmlns:v="urn:schemas-microsoft-com:vml" Requires="v">
                <p:oleObj name="Ecuación" r:id="rId10" imgW="799753" imgH="406224" progId="Equation.3">
                  <p:embed/>
                </p:oleObj>
              </mc:Choice>
              <mc:Fallback>
                <p:oleObj name="Ecuación" r:id="rId10" imgW="799753" imgH="406224" progId="Equation.3">
                  <p:embed/>
                  <p:pic>
                    <p:nvPicPr>
                      <p:cNvPr id="115726" name="Object 16">
                        <a:extLst>
                          <a:ext uri="{FF2B5EF4-FFF2-40B4-BE49-F238E27FC236}">
                            <a16:creationId xmlns:a16="http://schemas.microsoft.com/office/drawing/2014/main" id="{BA7B6609-ADF3-2666-2DB0-37293FDDD27C}"/>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319963" y="5222876"/>
                        <a:ext cx="2520950" cy="1281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15727" name="Rectangle 17">
            <a:extLst>
              <a:ext uri="{FF2B5EF4-FFF2-40B4-BE49-F238E27FC236}">
                <a16:creationId xmlns:a16="http://schemas.microsoft.com/office/drawing/2014/main" id="{EB3D034B-51E5-1588-1F36-1D3D1FEBF369}"/>
              </a:ext>
            </a:extLst>
          </p:cNvPr>
          <p:cNvSpPr>
            <a:spLocks noChangeArrowheads="1"/>
          </p:cNvSpPr>
          <p:nvPr/>
        </p:nvSpPr>
        <p:spPr bwMode="auto">
          <a:xfrm>
            <a:off x="7032626" y="5229226"/>
            <a:ext cx="3313113" cy="136842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endParaRPr lang="es-MX" altLang="es-MX" sz="1800">
              <a:solidFill>
                <a:srgbClr val="33339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3769DFC2-FC93-CB60-C32B-485246104CD6}"/>
              </a:ext>
            </a:extLst>
          </p:cNvPr>
          <p:cNvSpPr txBox="1"/>
          <p:nvPr/>
        </p:nvSpPr>
        <p:spPr>
          <a:xfrm>
            <a:off x="530681" y="163395"/>
            <a:ext cx="6781985" cy="769441"/>
          </a:xfrm>
          <a:prstGeom prst="rect">
            <a:avLst/>
          </a:prstGeom>
          <a:noFill/>
        </p:spPr>
        <p:txBody>
          <a:bodyPr wrap="none" rtlCol="0">
            <a:spAutoFit/>
          </a:bodyPr>
          <a:lstStyle/>
          <a:p>
            <a:r>
              <a:rPr lang="en-US" sz="4400" dirty="0">
                <a:solidFill>
                  <a:srgbClr val="002060"/>
                </a:solidFill>
              </a:rPr>
              <a:t>Introduction and motivation </a:t>
            </a:r>
          </a:p>
        </p:txBody>
      </p:sp>
      <p:sp>
        <p:nvSpPr>
          <p:cNvPr id="4" name="CuadroTexto 3">
            <a:extLst>
              <a:ext uri="{FF2B5EF4-FFF2-40B4-BE49-F238E27FC236}">
                <a16:creationId xmlns:a16="http://schemas.microsoft.com/office/drawing/2014/main" id="{6E111D51-5B70-19C8-541B-ECB2BE96757E}"/>
              </a:ext>
            </a:extLst>
          </p:cNvPr>
          <p:cNvSpPr txBox="1"/>
          <p:nvPr/>
        </p:nvSpPr>
        <p:spPr>
          <a:xfrm>
            <a:off x="530681" y="1416778"/>
            <a:ext cx="10375005" cy="1015663"/>
          </a:xfrm>
          <a:prstGeom prst="rect">
            <a:avLst/>
          </a:prstGeom>
          <a:noFill/>
        </p:spPr>
        <p:txBody>
          <a:bodyPr wrap="square">
            <a:spAutoFit/>
          </a:bodyPr>
          <a:lstStyle/>
          <a:p>
            <a:r>
              <a:rPr lang="en-US" sz="2000" dirty="0">
                <a:effectLst/>
                <a:latin typeface="Abadi" panose="020B0604020104020204" pitchFamily="34" charset="0"/>
                <a:ea typeface="Arial Unicode MS"/>
              </a:rPr>
              <a:t>A detailed description of hadron structure is needed to disentangle the basic mechanisms behind strong interaction</a:t>
            </a:r>
          </a:p>
          <a:p>
            <a:r>
              <a:rPr lang="en-US" sz="2000" dirty="0">
                <a:effectLst/>
                <a:latin typeface="Abadi" panose="020B0604020104020204" pitchFamily="34" charset="0"/>
                <a:ea typeface="Arial Unicode MS"/>
              </a:rPr>
              <a:t>Recent Lattice QCD calculations …</a:t>
            </a:r>
          </a:p>
        </p:txBody>
      </p:sp>
    </p:spTree>
    <p:extLst>
      <p:ext uri="{BB962C8B-B14F-4D97-AF65-F5344CB8AC3E}">
        <p14:creationId xmlns:p14="http://schemas.microsoft.com/office/powerpoint/2010/main" val="408764508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6738" name="Text Box 4">
            <a:extLst>
              <a:ext uri="{FF2B5EF4-FFF2-40B4-BE49-F238E27FC236}">
                <a16:creationId xmlns:a16="http://schemas.microsoft.com/office/drawing/2014/main" id="{0E4B2BB3-AF8D-8B07-7314-29ADD318C049}"/>
              </a:ext>
            </a:extLst>
          </p:cNvPr>
          <p:cNvSpPr txBox="1">
            <a:spLocks noChangeArrowheads="1"/>
          </p:cNvSpPr>
          <p:nvPr/>
        </p:nvSpPr>
        <p:spPr bwMode="auto">
          <a:xfrm>
            <a:off x="2116138" y="568326"/>
            <a:ext cx="424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1800">
                <a:solidFill>
                  <a:srgbClr val="000000"/>
                </a:solidFill>
              </a:rPr>
              <a:t>We have therefore an energy density of </a:t>
            </a:r>
            <a:endParaRPr lang="es-MX" altLang="es-MX" sz="1800">
              <a:solidFill>
                <a:srgbClr val="000000"/>
              </a:solidFill>
            </a:endParaRPr>
          </a:p>
        </p:txBody>
      </p:sp>
      <p:graphicFrame>
        <p:nvGraphicFramePr>
          <p:cNvPr id="116739" name="Object 5">
            <a:extLst>
              <a:ext uri="{FF2B5EF4-FFF2-40B4-BE49-F238E27FC236}">
                <a16:creationId xmlns:a16="http://schemas.microsoft.com/office/drawing/2014/main" id="{38473413-E2C9-17D7-4BB3-8C31AB372BB4}"/>
              </a:ext>
            </a:extLst>
          </p:cNvPr>
          <p:cNvGraphicFramePr>
            <a:graphicFrameLocks noChangeAspect="1"/>
          </p:cNvGraphicFramePr>
          <p:nvPr/>
        </p:nvGraphicFramePr>
        <p:xfrm>
          <a:off x="6383338" y="620714"/>
          <a:ext cx="1022350" cy="573087"/>
        </p:xfrm>
        <a:graphic>
          <a:graphicData uri="http://schemas.openxmlformats.org/presentationml/2006/ole">
            <mc:AlternateContent xmlns:mc="http://schemas.openxmlformats.org/markup-compatibility/2006">
              <mc:Choice xmlns:v="urn:schemas-microsoft-com:vml" Requires="v">
                <p:oleObj name="Ecuación" r:id="rId2" imgW="317087" imgH="177569" progId="Equation.3">
                  <p:embed/>
                </p:oleObj>
              </mc:Choice>
              <mc:Fallback>
                <p:oleObj name="Ecuación" r:id="rId2" imgW="317087" imgH="177569" progId="Equation.3">
                  <p:embed/>
                  <p:pic>
                    <p:nvPicPr>
                      <p:cNvPr id="116739" name="Object 5">
                        <a:extLst>
                          <a:ext uri="{FF2B5EF4-FFF2-40B4-BE49-F238E27FC236}">
                            <a16:creationId xmlns:a16="http://schemas.microsoft.com/office/drawing/2014/main" id="{38473413-E2C9-17D7-4BB3-8C31AB372BB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83338" y="620714"/>
                        <a:ext cx="1022350" cy="5730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16740" name="Object 6">
            <a:extLst>
              <a:ext uri="{FF2B5EF4-FFF2-40B4-BE49-F238E27FC236}">
                <a16:creationId xmlns:a16="http://schemas.microsoft.com/office/drawing/2014/main" id="{5764428D-4FFB-F612-BFB9-CA963C2FA504}"/>
              </a:ext>
            </a:extLst>
          </p:cNvPr>
          <p:cNvGraphicFramePr>
            <a:graphicFrameLocks noChangeAspect="1"/>
          </p:cNvGraphicFramePr>
          <p:nvPr/>
        </p:nvGraphicFramePr>
        <p:xfrm>
          <a:off x="7464426" y="549275"/>
          <a:ext cx="1012825" cy="615950"/>
        </p:xfrm>
        <a:graphic>
          <a:graphicData uri="http://schemas.openxmlformats.org/presentationml/2006/ole">
            <mc:AlternateContent xmlns:mc="http://schemas.openxmlformats.org/markup-compatibility/2006">
              <mc:Choice xmlns:v="urn:schemas-microsoft-com:vml" Requires="v">
                <p:oleObj name="Ecuación" r:id="rId4" imgW="583947" imgH="355446" progId="Equation.3">
                  <p:embed/>
                </p:oleObj>
              </mc:Choice>
              <mc:Fallback>
                <p:oleObj name="Ecuación" r:id="rId4" imgW="583947" imgH="355446" progId="Equation.3">
                  <p:embed/>
                  <p:pic>
                    <p:nvPicPr>
                      <p:cNvPr id="116740" name="Object 6">
                        <a:extLst>
                          <a:ext uri="{FF2B5EF4-FFF2-40B4-BE49-F238E27FC236}">
                            <a16:creationId xmlns:a16="http://schemas.microsoft.com/office/drawing/2014/main" id="{5764428D-4FFB-F612-BFB9-CA963C2FA50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64426" y="549275"/>
                        <a:ext cx="1012825" cy="615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16741" name="Text Box 7">
            <a:extLst>
              <a:ext uri="{FF2B5EF4-FFF2-40B4-BE49-F238E27FC236}">
                <a16:creationId xmlns:a16="http://schemas.microsoft.com/office/drawing/2014/main" id="{FEBA4E9D-2ECB-7125-E8FB-512C62DE7C72}"/>
              </a:ext>
            </a:extLst>
          </p:cNvPr>
          <p:cNvSpPr txBox="1">
            <a:spLocks noChangeArrowheads="1"/>
          </p:cNvSpPr>
          <p:nvPr/>
        </p:nvSpPr>
        <p:spPr bwMode="auto">
          <a:xfrm>
            <a:off x="3771900" y="1431926"/>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1800">
                <a:solidFill>
                  <a:srgbClr val="000000"/>
                </a:solidFill>
              </a:rPr>
              <a:t>at </a:t>
            </a:r>
            <a:endParaRPr lang="es-MX" altLang="es-MX" sz="1800">
              <a:solidFill>
                <a:srgbClr val="000000"/>
              </a:solidFill>
            </a:endParaRPr>
          </a:p>
        </p:txBody>
      </p:sp>
      <p:graphicFrame>
        <p:nvGraphicFramePr>
          <p:cNvPr id="116742" name="Object 8">
            <a:extLst>
              <a:ext uri="{FF2B5EF4-FFF2-40B4-BE49-F238E27FC236}">
                <a16:creationId xmlns:a16="http://schemas.microsoft.com/office/drawing/2014/main" id="{BFADB3A3-7E7E-B358-F0F7-2662EAE5DD15}"/>
              </a:ext>
            </a:extLst>
          </p:cNvPr>
          <p:cNvGraphicFramePr>
            <a:graphicFrameLocks noChangeAspect="1"/>
          </p:cNvGraphicFramePr>
          <p:nvPr/>
        </p:nvGraphicFramePr>
        <p:xfrm>
          <a:off x="4295776" y="1341438"/>
          <a:ext cx="1484313" cy="506412"/>
        </p:xfrm>
        <a:graphic>
          <a:graphicData uri="http://schemas.openxmlformats.org/presentationml/2006/ole">
            <mc:AlternateContent xmlns:mc="http://schemas.openxmlformats.org/markup-compatibility/2006">
              <mc:Choice xmlns:v="urn:schemas-microsoft-com:vml" Requires="v">
                <p:oleObj name="Ecuación" r:id="rId6" imgW="520248" imgH="177646" progId="Equation.3">
                  <p:embed/>
                </p:oleObj>
              </mc:Choice>
              <mc:Fallback>
                <p:oleObj name="Ecuación" r:id="rId6" imgW="520248" imgH="177646" progId="Equation.3">
                  <p:embed/>
                  <p:pic>
                    <p:nvPicPr>
                      <p:cNvPr id="116742" name="Object 8">
                        <a:extLst>
                          <a:ext uri="{FF2B5EF4-FFF2-40B4-BE49-F238E27FC236}">
                            <a16:creationId xmlns:a16="http://schemas.microsoft.com/office/drawing/2014/main" id="{BFADB3A3-7E7E-B358-F0F7-2662EAE5DD1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95776" y="1341438"/>
                        <a:ext cx="1484313" cy="506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16743" name="Object 9">
            <a:extLst>
              <a:ext uri="{FF2B5EF4-FFF2-40B4-BE49-F238E27FC236}">
                <a16:creationId xmlns:a16="http://schemas.microsoft.com/office/drawing/2014/main" id="{5D06CC53-A01E-37D0-10B7-0F71F5B511DD}"/>
              </a:ext>
            </a:extLst>
          </p:cNvPr>
          <p:cNvGraphicFramePr>
            <a:graphicFrameLocks noChangeAspect="1"/>
          </p:cNvGraphicFramePr>
          <p:nvPr/>
        </p:nvGraphicFramePr>
        <p:xfrm>
          <a:off x="5808663" y="1284289"/>
          <a:ext cx="1079500" cy="541337"/>
        </p:xfrm>
        <a:graphic>
          <a:graphicData uri="http://schemas.openxmlformats.org/presentationml/2006/ole">
            <mc:AlternateContent xmlns:mc="http://schemas.openxmlformats.org/markup-compatibility/2006">
              <mc:Choice xmlns:v="urn:schemas-microsoft-com:vml" Requires="v">
                <p:oleObj name="Ecuación" r:id="rId8" imgW="355138" imgH="177569" progId="Equation.3">
                  <p:embed/>
                </p:oleObj>
              </mc:Choice>
              <mc:Fallback>
                <p:oleObj name="Ecuación" r:id="rId8" imgW="355138" imgH="177569" progId="Equation.3">
                  <p:embed/>
                  <p:pic>
                    <p:nvPicPr>
                      <p:cNvPr id="116743" name="Object 9">
                        <a:extLst>
                          <a:ext uri="{FF2B5EF4-FFF2-40B4-BE49-F238E27FC236}">
                            <a16:creationId xmlns:a16="http://schemas.microsoft.com/office/drawing/2014/main" id="{5D06CC53-A01E-37D0-10B7-0F71F5B511DD}"/>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808663" y="1284289"/>
                        <a:ext cx="1079500" cy="5413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16744" name="Object 10">
            <a:extLst>
              <a:ext uri="{FF2B5EF4-FFF2-40B4-BE49-F238E27FC236}">
                <a16:creationId xmlns:a16="http://schemas.microsoft.com/office/drawing/2014/main" id="{210F31A2-AC79-ADC4-B6CC-1D64DE6072B8}"/>
              </a:ext>
            </a:extLst>
          </p:cNvPr>
          <p:cNvGraphicFramePr>
            <a:graphicFrameLocks noChangeAspect="1"/>
          </p:cNvGraphicFramePr>
          <p:nvPr/>
        </p:nvGraphicFramePr>
        <p:xfrm>
          <a:off x="4440239" y="2486025"/>
          <a:ext cx="2808287" cy="1098550"/>
        </p:xfrm>
        <a:graphic>
          <a:graphicData uri="http://schemas.openxmlformats.org/presentationml/2006/ole">
            <mc:AlternateContent xmlns:mc="http://schemas.openxmlformats.org/markup-compatibility/2006">
              <mc:Choice xmlns:v="urn:schemas-microsoft-com:vml" Requires="v">
                <p:oleObj name="Ecuación" r:id="rId10" imgW="1168400" imgH="457200" progId="Equation.3">
                  <p:embed/>
                </p:oleObj>
              </mc:Choice>
              <mc:Fallback>
                <p:oleObj name="Ecuación" r:id="rId10" imgW="1168400" imgH="457200" progId="Equation.3">
                  <p:embed/>
                  <p:pic>
                    <p:nvPicPr>
                      <p:cNvPr id="116744" name="Object 10">
                        <a:extLst>
                          <a:ext uri="{FF2B5EF4-FFF2-40B4-BE49-F238E27FC236}">
                            <a16:creationId xmlns:a16="http://schemas.microsoft.com/office/drawing/2014/main" id="{210F31A2-AC79-ADC4-B6CC-1D64DE6072B8}"/>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440239" y="2486025"/>
                        <a:ext cx="2808287" cy="1098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16745" name="Object 11">
            <a:extLst>
              <a:ext uri="{FF2B5EF4-FFF2-40B4-BE49-F238E27FC236}">
                <a16:creationId xmlns:a16="http://schemas.microsoft.com/office/drawing/2014/main" id="{B71049AC-4F07-6058-50AF-8E094D405D5C}"/>
              </a:ext>
            </a:extLst>
          </p:cNvPr>
          <p:cNvGraphicFramePr>
            <a:graphicFrameLocks noChangeAspect="1"/>
          </p:cNvGraphicFramePr>
          <p:nvPr/>
        </p:nvGraphicFramePr>
        <p:xfrm>
          <a:off x="4321175" y="3933826"/>
          <a:ext cx="3125788" cy="1222375"/>
        </p:xfrm>
        <a:graphic>
          <a:graphicData uri="http://schemas.openxmlformats.org/presentationml/2006/ole">
            <mc:AlternateContent xmlns:mc="http://schemas.openxmlformats.org/markup-compatibility/2006">
              <mc:Choice xmlns:v="urn:schemas-microsoft-com:vml" Requires="v">
                <p:oleObj name="Ecuación" r:id="rId12" imgW="1168400" imgH="457200" progId="Equation.3">
                  <p:embed/>
                </p:oleObj>
              </mc:Choice>
              <mc:Fallback>
                <p:oleObj name="Ecuación" r:id="rId12" imgW="1168400" imgH="457200" progId="Equation.3">
                  <p:embed/>
                  <p:pic>
                    <p:nvPicPr>
                      <p:cNvPr id="116745" name="Object 11">
                        <a:extLst>
                          <a:ext uri="{FF2B5EF4-FFF2-40B4-BE49-F238E27FC236}">
                            <a16:creationId xmlns:a16="http://schemas.microsoft.com/office/drawing/2014/main" id="{B71049AC-4F07-6058-50AF-8E094D405D5C}"/>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321175" y="3933826"/>
                        <a:ext cx="3125788" cy="1222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16746" name="Object 12">
            <a:extLst>
              <a:ext uri="{FF2B5EF4-FFF2-40B4-BE49-F238E27FC236}">
                <a16:creationId xmlns:a16="http://schemas.microsoft.com/office/drawing/2014/main" id="{EE07DF60-18F5-4629-8BBD-8FDFEE936E06}"/>
              </a:ext>
            </a:extLst>
          </p:cNvPr>
          <p:cNvGraphicFramePr>
            <a:graphicFrameLocks noChangeAspect="1"/>
          </p:cNvGraphicFramePr>
          <p:nvPr/>
        </p:nvGraphicFramePr>
        <p:xfrm>
          <a:off x="4727576" y="5445125"/>
          <a:ext cx="1427163" cy="611188"/>
        </p:xfrm>
        <a:graphic>
          <a:graphicData uri="http://schemas.openxmlformats.org/presentationml/2006/ole">
            <mc:AlternateContent xmlns:mc="http://schemas.openxmlformats.org/markup-compatibility/2006">
              <mc:Choice xmlns:v="urn:schemas-microsoft-com:vml" Requires="v">
                <p:oleObj name="Ecuación" r:id="rId14" imgW="533169" imgH="228501" progId="Equation.3">
                  <p:embed/>
                </p:oleObj>
              </mc:Choice>
              <mc:Fallback>
                <p:oleObj name="Ecuación" r:id="rId14" imgW="533169" imgH="228501" progId="Equation.3">
                  <p:embed/>
                  <p:pic>
                    <p:nvPicPr>
                      <p:cNvPr id="116746" name="Object 12">
                        <a:extLst>
                          <a:ext uri="{FF2B5EF4-FFF2-40B4-BE49-F238E27FC236}">
                            <a16:creationId xmlns:a16="http://schemas.microsoft.com/office/drawing/2014/main" id="{EE07DF60-18F5-4629-8BBD-8FDFEE936E06}"/>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727576" y="5445125"/>
                        <a:ext cx="1427163" cy="611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16747" name="Object 13">
            <a:extLst>
              <a:ext uri="{FF2B5EF4-FFF2-40B4-BE49-F238E27FC236}">
                <a16:creationId xmlns:a16="http://schemas.microsoft.com/office/drawing/2014/main" id="{A2442062-D77D-ED26-2B7D-9BDBFE1C6093}"/>
              </a:ext>
            </a:extLst>
          </p:cNvPr>
          <p:cNvGraphicFramePr>
            <a:graphicFrameLocks noChangeAspect="1"/>
          </p:cNvGraphicFramePr>
          <p:nvPr/>
        </p:nvGraphicFramePr>
        <p:xfrm>
          <a:off x="6311901" y="5445126"/>
          <a:ext cx="1008063" cy="504825"/>
        </p:xfrm>
        <a:graphic>
          <a:graphicData uri="http://schemas.openxmlformats.org/presentationml/2006/ole">
            <mc:AlternateContent xmlns:mc="http://schemas.openxmlformats.org/markup-compatibility/2006">
              <mc:Choice xmlns:v="urn:schemas-microsoft-com:vml" Requires="v">
                <p:oleObj name="Ecuación" r:id="rId16" imgW="355138" imgH="177569" progId="Equation.3">
                  <p:embed/>
                </p:oleObj>
              </mc:Choice>
              <mc:Fallback>
                <p:oleObj name="Ecuación" r:id="rId16" imgW="355138" imgH="177569" progId="Equation.3">
                  <p:embed/>
                  <p:pic>
                    <p:nvPicPr>
                      <p:cNvPr id="116747" name="Object 13">
                        <a:extLst>
                          <a:ext uri="{FF2B5EF4-FFF2-40B4-BE49-F238E27FC236}">
                            <a16:creationId xmlns:a16="http://schemas.microsoft.com/office/drawing/2014/main" id="{A2442062-D77D-ED26-2B7D-9BDBFE1C6093}"/>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311901" y="5445126"/>
                        <a:ext cx="1008063"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16748" name="Text Box 14">
            <a:extLst>
              <a:ext uri="{FF2B5EF4-FFF2-40B4-BE49-F238E27FC236}">
                <a16:creationId xmlns:a16="http://schemas.microsoft.com/office/drawing/2014/main" id="{52C63FE5-0128-E561-8044-3449075B4589}"/>
              </a:ext>
            </a:extLst>
          </p:cNvPr>
          <p:cNvSpPr txBox="1">
            <a:spLocks noChangeArrowheads="1"/>
          </p:cNvSpPr>
          <p:nvPr/>
        </p:nvSpPr>
        <p:spPr bwMode="auto">
          <a:xfrm>
            <a:off x="7824788" y="3141663"/>
            <a:ext cx="19494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1800">
                <a:solidFill>
                  <a:srgbClr val="000000"/>
                </a:solidFill>
              </a:rPr>
              <a:t>If quark matter is </a:t>
            </a:r>
          </a:p>
          <a:p>
            <a:pPr fontAlgn="base">
              <a:spcBef>
                <a:spcPct val="0"/>
              </a:spcBef>
              <a:spcAft>
                <a:spcPct val="0"/>
              </a:spcAft>
              <a:buNone/>
            </a:pPr>
            <a:r>
              <a:rPr lang="es-ES_tradnl" altLang="es-MX" sz="1800">
                <a:solidFill>
                  <a:srgbClr val="000000"/>
                </a:solidFill>
              </a:rPr>
              <a:t>heated to a  </a:t>
            </a:r>
            <a:endParaRPr lang="es-MX" altLang="es-MX" sz="1800">
              <a:solidFill>
                <a:srgbClr val="000000"/>
              </a:solidFill>
            </a:endParaRPr>
          </a:p>
        </p:txBody>
      </p:sp>
      <p:graphicFrame>
        <p:nvGraphicFramePr>
          <p:cNvPr id="116749" name="Object 15">
            <a:extLst>
              <a:ext uri="{FF2B5EF4-FFF2-40B4-BE49-F238E27FC236}">
                <a16:creationId xmlns:a16="http://schemas.microsoft.com/office/drawing/2014/main" id="{D88555B1-9382-2756-1025-32DC74A63952}"/>
              </a:ext>
            </a:extLst>
          </p:cNvPr>
          <p:cNvGraphicFramePr>
            <a:graphicFrameLocks noChangeAspect="1"/>
          </p:cNvGraphicFramePr>
          <p:nvPr/>
        </p:nvGraphicFramePr>
        <p:xfrm>
          <a:off x="8543925" y="3789363"/>
          <a:ext cx="1079500" cy="608012"/>
        </p:xfrm>
        <a:graphic>
          <a:graphicData uri="http://schemas.openxmlformats.org/presentationml/2006/ole">
            <mc:AlternateContent xmlns:mc="http://schemas.openxmlformats.org/markup-compatibility/2006">
              <mc:Choice xmlns:v="urn:schemas-microsoft-com:vml" Requires="v">
                <p:oleObj name="Ecuación" r:id="rId18" imgW="406224" imgH="228501" progId="Equation.3">
                  <p:embed/>
                </p:oleObj>
              </mc:Choice>
              <mc:Fallback>
                <p:oleObj name="Ecuación" r:id="rId18" imgW="406224" imgH="228501" progId="Equation.3">
                  <p:embed/>
                  <p:pic>
                    <p:nvPicPr>
                      <p:cNvPr id="116749" name="Object 15">
                        <a:extLst>
                          <a:ext uri="{FF2B5EF4-FFF2-40B4-BE49-F238E27FC236}">
                            <a16:creationId xmlns:a16="http://schemas.microsoft.com/office/drawing/2014/main" id="{D88555B1-9382-2756-1025-32DC74A63952}"/>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8543925" y="3789363"/>
                        <a:ext cx="1079500" cy="6080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16750" name="Text Box 16">
            <a:extLst>
              <a:ext uri="{FF2B5EF4-FFF2-40B4-BE49-F238E27FC236}">
                <a16:creationId xmlns:a16="http://schemas.microsoft.com/office/drawing/2014/main" id="{3A6593AE-DC8D-D106-17DE-FB988A414077}"/>
              </a:ext>
            </a:extLst>
          </p:cNvPr>
          <p:cNvSpPr txBox="1">
            <a:spLocks noChangeArrowheads="1"/>
          </p:cNvSpPr>
          <p:nvPr/>
        </p:nvSpPr>
        <p:spPr bwMode="auto">
          <a:xfrm>
            <a:off x="7824788" y="4365626"/>
            <a:ext cx="247015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1800">
                <a:solidFill>
                  <a:srgbClr val="000000"/>
                </a:solidFill>
              </a:rPr>
              <a:t>the quark gluon matter</a:t>
            </a:r>
          </a:p>
          <a:p>
            <a:pPr fontAlgn="base">
              <a:spcBef>
                <a:spcPct val="0"/>
              </a:spcBef>
              <a:spcAft>
                <a:spcPct val="0"/>
              </a:spcAft>
              <a:buNone/>
            </a:pPr>
            <a:r>
              <a:rPr lang="es-ES_tradnl" altLang="es-MX" sz="1800">
                <a:solidFill>
                  <a:srgbClr val="000000"/>
                </a:solidFill>
              </a:rPr>
              <a:t>in the bag will have </a:t>
            </a:r>
          </a:p>
          <a:p>
            <a:pPr fontAlgn="base">
              <a:spcBef>
                <a:spcPct val="0"/>
              </a:spcBef>
              <a:spcAft>
                <a:spcPct val="0"/>
              </a:spcAft>
              <a:buNone/>
            </a:pPr>
            <a:r>
              <a:rPr lang="es-ES_tradnl" altLang="es-MX" sz="1800">
                <a:solidFill>
                  <a:srgbClr val="000000"/>
                </a:solidFill>
              </a:rPr>
              <a:t>pressure  greater that </a:t>
            </a:r>
          </a:p>
          <a:p>
            <a:pPr fontAlgn="base">
              <a:spcBef>
                <a:spcPct val="0"/>
              </a:spcBef>
              <a:spcAft>
                <a:spcPct val="0"/>
              </a:spcAft>
              <a:buNone/>
            </a:pPr>
            <a:r>
              <a:rPr lang="es-ES_tradnl" altLang="es-MX" sz="1800">
                <a:solidFill>
                  <a:srgbClr val="000000"/>
                </a:solidFill>
              </a:rPr>
              <a:t>the bag-pressure  </a:t>
            </a:r>
            <a:endParaRPr lang="es-MX" altLang="es-MX" sz="1800">
              <a:solidFill>
                <a:srgbClr val="000000"/>
              </a:solidFill>
            </a:endParaRPr>
          </a:p>
        </p:txBody>
      </p:sp>
      <p:sp>
        <p:nvSpPr>
          <p:cNvPr id="116751" name="Line 17">
            <a:extLst>
              <a:ext uri="{FF2B5EF4-FFF2-40B4-BE49-F238E27FC236}">
                <a16:creationId xmlns:a16="http://schemas.microsoft.com/office/drawing/2014/main" id="{43E2BCA5-26C1-3ECD-AA8F-BFAB1E2E7EAC}"/>
              </a:ext>
            </a:extLst>
          </p:cNvPr>
          <p:cNvSpPr>
            <a:spLocks noChangeShapeType="1"/>
          </p:cNvSpPr>
          <p:nvPr/>
        </p:nvSpPr>
        <p:spPr bwMode="auto">
          <a:xfrm>
            <a:off x="8472489" y="5661025"/>
            <a:ext cx="719137" cy="0"/>
          </a:xfrm>
          <a:prstGeom prst="line">
            <a:avLst/>
          </a:prstGeom>
          <a:noFill/>
          <a:ln w="762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s-MX">
              <a:solidFill>
                <a:srgbClr val="333399"/>
              </a:solidFill>
              <a:latin typeface="Arial" panose="020B0604020202020204" pitchFamily="34" charset="0"/>
            </a:endParaRPr>
          </a:p>
        </p:txBody>
      </p:sp>
      <p:sp>
        <p:nvSpPr>
          <p:cNvPr id="116752" name="Text Box 18">
            <a:extLst>
              <a:ext uri="{FF2B5EF4-FFF2-40B4-BE49-F238E27FC236}">
                <a16:creationId xmlns:a16="http://schemas.microsoft.com/office/drawing/2014/main" id="{1EC86985-FD62-F46B-B4CA-71FA2ADD94E4}"/>
              </a:ext>
            </a:extLst>
          </p:cNvPr>
          <p:cNvSpPr txBox="1">
            <a:spLocks noChangeArrowheads="1"/>
          </p:cNvSpPr>
          <p:nvPr/>
        </p:nvSpPr>
        <p:spPr bwMode="auto">
          <a:xfrm>
            <a:off x="7824788" y="5876925"/>
            <a:ext cx="19367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1800">
                <a:solidFill>
                  <a:srgbClr val="000000"/>
                </a:solidFill>
              </a:rPr>
              <a:t>bag breaks   </a:t>
            </a:r>
          </a:p>
          <a:p>
            <a:pPr fontAlgn="base">
              <a:spcBef>
                <a:spcPct val="0"/>
              </a:spcBef>
              <a:spcAft>
                <a:spcPct val="0"/>
              </a:spcAft>
              <a:buNone/>
            </a:pPr>
            <a:r>
              <a:rPr lang="es-ES_tradnl" altLang="es-MX" sz="1800">
                <a:solidFill>
                  <a:srgbClr val="000000"/>
                </a:solidFill>
              </a:rPr>
              <a:t>deconfined QGP </a:t>
            </a:r>
            <a:endParaRPr lang="es-MX" altLang="es-MX" sz="1800">
              <a:solidFill>
                <a:srgbClr val="000000"/>
              </a:solidFill>
            </a:endParaRPr>
          </a:p>
        </p:txBody>
      </p:sp>
      <p:sp>
        <p:nvSpPr>
          <p:cNvPr id="116753" name="Rectangle 19">
            <a:extLst>
              <a:ext uri="{FF2B5EF4-FFF2-40B4-BE49-F238E27FC236}">
                <a16:creationId xmlns:a16="http://schemas.microsoft.com/office/drawing/2014/main" id="{70E324B5-28AC-8BD6-3BC4-7948B9E85703}"/>
              </a:ext>
            </a:extLst>
          </p:cNvPr>
          <p:cNvSpPr>
            <a:spLocks noChangeArrowheads="1"/>
          </p:cNvSpPr>
          <p:nvPr/>
        </p:nvSpPr>
        <p:spPr bwMode="auto">
          <a:xfrm>
            <a:off x="7535863" y="2924175"/>
            <a:ext cx="2881312" cy="3817938"/>
          </a:xfrm>
          <a:prstGeom prst="rect">
            <a:avLst/>
          </a:prstGeom>
          <a:noFill/>
          <a:ln w="38100">
            <a:solidFill>
              <a:schemeClr val="accent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endParaRPr lang="es-MX" altLang="es-MX" sz="1800">
              <a:solidFill>
                <a:srgbClr val="333399"/>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9810" name="Text Box 2">
            <a:extLst>
              <a:ext uri="{FF2B5EF4-FFF2-40B4-BE49-F238E27FC236}">
                <a16:creationId xmlns:a16="http://schemas.microsoft.com/office/drawing/2014/main" id="{0F3D52B2-C897-CF7C-60C9-1A53C8B4B5F8}"/>
              </a:ext>
            </a:extLst>
          </p:cNvPr>
          <p:cNvSpPr txBox="1">
            <a:spLocks noChangeArrowheads="1"/>
          </p:cNvSpPr>
          <p:nvPr/>
        </p:nvSpPr>
        <p:spPr bwMode="auto">
          <a:xfrm>
            <a:off x="1774826" y="260350"/>
            <a:ext cx="321113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2400" b="1" dirty="0">
                <a:solidFill>
                  <a:srgbClr val="CC0000"/>
                </a:solidFill>
              </a:rPr>
              <a:t>High </a:t>
            </a:r>
            <a:r>
              <a:rPr lang="es-ES_tradnl" altLang="es-MX" sz="2400" b="1" dirty="0" err="1">
                <a:solidFill>
                  <a:srgbClr val="CC0000"/>
                </a:solidFill>
              </a:rPr>
              <a:t>Baryon</a:t>
            </a:r>
            <a:r>
              <a:rPr lang="es-ES_tradnl" altLang="es-MX" sz="2400" b="1" dirty="0">
                <a:solidFill>
                  <a:srgbClr val="CC0000"/>
                </a:solidFill>
              </a:rPr>
              <a:t> </a:t>
            </a:r>
            <a:r>
              <a:rPr lang="es-ES_tradnl" altLang="es-MX" sz="2400" b="1" dirty="0" err="1">
                <a:solidFill>
                  <a:srgbClr val="CC0000"/>
                </a:solidFill>
              </a:rPr>
              <a:t>Density</a:t>
            </a:r>
            <a:endParaRPr lang="es-MX" altLang="es-MX" sz="2400" b="1" dirty="0">
              <a:solidFill>
                <a:srgbClr val="CC0000"/>
              </a:solidFill>
            </a:endParaRPr>
          </a:p>
        </p:txBody>
      </p:sp>
      <p:sp>
        <p:nvSpPr>
          <p:cNvPr id="119811" name="Line 3">
            <a:extLst>
              <a:ext uri="{FF2B5EF4-FFF2-40B4-BE49-F238E27FC236}">
                <a16:creationId xmlns:a16="http://schemas.microsoft.com/office/drawing/2014/main" id="{9E554F54-1CEC-4DBF-FA3C-D64310A52871}"/>
              </a:ext>
            </a:extLst>
          </p:cNvPr>
          <p:cNvSpPr>
            <a:spLocks noChangeShapeType="1"/>
          </p:cNvSpPr>
          <p:nvPr/>
        </p:nvSpPr>
        <p:spPr bwMode="auto">
          <a:xfrm>
            <a:off x="1847850" y="765175"/>
            <a:ext cx="4032250" cy="0"/>
          </a:xfrm>
          <a:prstGeom prst="line">
            <a:avLst/>
          </a:prstGeom>
          <a:noFill/>
          <a:ln w="5715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s-MX">
              <a:solidFill>
                <a:srgbClr val="333399"/>
              </a:solidFill>
              <a:latin typeface="Arial" panose="020B0604020202020204" pitchFamily="34" charset="0"/>
            </a:endParaRPr>
          </a:p>
        </p:txBody>
      </p:sp>
      <p:sp>
        <p:nvSpPr>
          <p:cNvPr id="119812" name="Text Box 4">
            <a:extLst>
              <a:ext uri="{FF2B5EF4-FFF2-40B4-BE49-F238E27FC236}">
                <a16:creationId xmlns:a16="http://schemas.microsoft.com/office/drawing/2014/main" id="{B3E8E69C-BA6C-CF01-982F-86D5EAA22AD2}"/>
              </a:ext>
            </a:extLst>
          </p:cNvPr>
          <p:cNvSpPr txBox="1">
            <a:spLocks noChangeArrowheads="1"/>
          </p:cNvSpPr>
          <p:nvPr/>
        </p:nvSpPr>
        <p:spPr bwMode="auto">
          <a:xfrm>
            <a:off x="1774825" y="1052513"/>
            <a:ext cx="50800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1800">
                <a:solidFill>
                  <a:srgbClr val="009900"/>
                </a:solidFill>
              </a:rPr>
              <a:t>deconfinement may happen even  at   T = 0   </a:t>
            </a:r>
            <a:r>
              <a:rPr lang="es-ES_tradnl" altLang="es-MX" sz="1800">
                <a:solidFill>
                  <a:srgbClr val="009900"/>
                </a:solidFill>
                <a:cs typeface="Arial" panose="020B0604020202020204" pitchFamily="34" charset="0"/>
              </a:rPr>
              <a:t>→</a:t>
            </a:r>
            <a:r>
              <a:rPr lang="es-ES_tradnl" altLang="es-MX" sz="1800">
                <a:solidFill>
                  <a:srgbClr val="000000"/>
                </a:solidFill>
              </a:rPr>
              <a:t> </a:t>
            </a:r>
            <a:endParaRPr lang="es-MX" altLang="es-MX" sz="1800">
              <a:solidFill>
                <a:srgbClr val="000000"/>
              </a:solidFill>
            </a:endParaRPr>
          </a:p>
        </p:txBody>
      </p:sp>
      <p:sp>
        <p:nvSpPr>
          <p:cNvPr id="119813" name="Text Box 5">
            <a:extLst>
              <a:ext uri="{FF2B5EF4-FFF2-40B4-BE49-F238E27FC236}">
                <a16:creationId xmlns:a16="http://schemas.microsoft.com/office/drawing/2014/main" id="{724E5A18-0770-D8E4-E66E-1F9B7F22CB4B}"/>
              </a:ext>
            </a:extLst>
          </p:cNvPr>
          <p:cNvSpPr txBox="1">
            <a:spLocks noChangeArrowheads="1"/>
          </p:cNvSpPr>
          <p:nvPr/>
        </p:nvSpPr>
        <p:spPr bwMode="auto">
          <a:xfrm>
            <a:off x="1774825" y="1458914"/>
            <a:ext cx="76406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1800">
                <a:solidFill>
                  <a:srgbClr val="000000"/>
                </a:solidFill>
              </a:rPr>
              <a:t>The number of states  in a volume </a:t>
            </a:r>
            <a:r>
              <a:rPr lang="es-ES_tradnl" altLang="es-MX" sz="2000" b="1" i="1">
                <a:solidFill>
                  <a:srgbClr val="333399"/>
                </a:solidFill>
              </a:rPr>
              <a:t>V </a:t>
            </a:r>
            <a:r>
              <a:rPr lang="es-ES_tradnl" altLang="es-MX" sz="1800">
                <a:solidFill>
                  <a:srgbClr val="000000"/>
                </a:solidFill>
              </a:rPr>
              <a:t>with momentum </a:t>
            </a:r>
            <a:r>
              <a:rPr lang="es-ES_tradnl" altLang="es-MX" sz="2000" b="1" i="1">
                <a:solidFill>
                  <a:srgbClr val="333399"/>
                </a:solidFill>
              </a:rPr>
              <a:t>p </a:t>
            </a:r>
            <a:r>
              <a:rPr lang="es-ES_tradnl" altLang="es-MX" sz="1800">
                <a:solidFill>
                  <a:srgbClr val="000000"/>
                </a:solidFill>
              </a:rPr>
              <a:t>in the interval </a:t>
            </a:r>
            <a:r>
              <a:rPr lang="es-ES_tradnl" altLang="es-MX" sz="2000" b="1" i="1">
                <a:solidFill>
                  <a:srgbClr val="333399"/>
                </a:solidFill>
              </a:rPr>
              <a:t>dp</a:t>
            </a:r>
            <a:r>
              <a:rPr lang="es-ES_tradnl" altLang="es-MX" sz="1800">
                <a:solidFill>
                  <a:srgbClr val="000000"/>
                </a:solidFill>
              </a:rPr>
              <a:t> </a:t>
            </a:r>
            <a:endParaRPr lang="es-MX" altLang="es-MX" sz="1800">
              <a:solidFill>
                <a:srgbClr val="000000"/>
              </a:solidFill>
            </a:endParaRPr>
          </a:p>
        </p:txBody>
      </p:sp>
      <p:sp>
        <p:nvSpPr>
          <p:cNvPr id="119814" name="Text Box 7">
            <a:extLst>
              <a:ext uri="{FF2B5EF4-FFF2-40B4-BE49-F238E27FC236}">
                <a16:creationId xmlns:a16="http://schemas.microsoft.com/office/drawing/2014/main" id="{BD34C6D0-CE29-F257-90D7-0911069C8EDF}"/>
              </a:ext>
            </a:extLst>
          </p:cNvPr>
          <p:cNvSpPr txBox="1">
            <a:spLocks noChangeArrowheads="1"/>
          </p:cNvSpPr>
          <p:nvPr/>
        </p:nvSpPr>
        <p:spPr bwMode="auto">
          <a:xfrm>
            <a:off x="1847850" y="3068638"/>
            <a:ext cx="2711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1800">
                <a:solidFill>
                  <a:srgbClr val="000000"/>
                </a:solidFill>
              </a:rPr>
              <a:t>The number of quarks is </a:t>
            </a:r>
            <a:endParaRPr lang="es-MX" altLang="es-MX" sz="1800">
              <a:solidFill>
                <a:srgbClr val="000000"/>
              </a:solidFill>
            </a:endParaRPr>
          </a:p>
        </p:txBody>
      </p:sp>
      <p:sp>
        <p:nvSpPr>
          <p:cNvPr id="119815" name="Rectangle 13">
            <a:extLst>
              <a:ext uri="{FF2B5EF4-FFF2-40B4-BE49-F238E27FC236}">
                <a16:creationId xmlns:a16="http://schemas.microsoft.com/office/drawing/2014/main" id="{2C24A6D4-3ACF-7E40-13B5-89346E048463}"/>
              </a:ext>
            </a:extLst>
          </p:cNvPr>
          <p:cNvSpPr>
            <a:spLocks noChangeArrowheads="1"/>
          </p:cNvSpPr>
          <p:nvPr/>
        </p:nvSpPr>
        <p:spPr bwMode="auto">
          <a:xfrm>
            <a:off x="3792539" y="5229226"/>
            <a:ext cx="3527425" cy="136842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endParaRPr lang="es-MX" altLang="es-MX" sz="1800">
              <a:solidFill>
                <a:srgbClr val="333399"/>
              </a:solidFill>
            </a:endParaRPr>
          </a:p>
        </p:txBody>
      </p:sp>
      <p:sp>
        <p:nvSpPr>
          <p:cNvPr id="119816" name="Text Box 16">
            <a:extLst>
              <a:ext uri="{FF2B5EF4-FFF2-40B4-BE49-F238E27FC236}">
                <a16:creationId xmlns:a16="http://schemas.microsoft.com/office/drawing/2014/main" id="{A2BAA903-ED21-2CC8-FAE8-7DF770AEB008}"/>
              </a:ext>
            </a:extLst>
          </p:cNvPr>
          <p:cNvSpPr txBox="1">
            <a:spLocks noChangeArrowheads="1"/>
          </p:cNvSpPr>
          <p:nvPr/>
        </p:nvSpPr>
        <p:spPr bwMode="auto">
          <a:xfrm>
            <a:off x="6816725" y="1052513"/>
            <a:ext cx="30162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1800">
                <a:solidFill>
                  <a:srgbClr val="000000"/>
                </a:solidFill>
              </a:rPr>
              <a:t>   at which baryon density  ?</a:t>
            </a:r>
            <a:endParaRPr lang="es-MX" altLang="es-MX" sz="1800">
              <a:solidFill>
                <a:srgbClr val="000000"/>
              </a:solidFill>
            </a:endParaRPr>
          </a:p>
        </p:txBody>
      </p:sp>
      <p:graphicFrame>
        <p:nvGraphicFramePr>
          <p:cNvPr id="119817" name="Object 17">
            <a:extLst>
              <a:ext uri="{FF2B5EF4-FFF2-40B4-BE49-F238E27FC236}">
                <a16:creationId xmlns:a16="http://schemas.microsoft.com/office/drawing/2014/main" id="{3FCB9042-B096-70E3-5153-B62C2D747434}"/>
              </a:ext>
            </a:extLst>
          </p:cNvPr>
          <p:cNvGraphicFramePr>
            <a:graphicFrameLocks noChangeAspect="1"/>
          </p:cNvGraphicFramePr>
          <p:nvPr/>
        </p:nvGraphicFramePr>
        <p:xfrm>
          <a:off x="4872039" y="1916113"/>
          <a:ext cx="2173287" cy="1084262"/>
        </p:xfrm>
        <a:graphic>
          <a:graphicData uri="http://schemas.openxmlformats.org/presentationml/2006/ole">
            <mc:AlternateContent xmlns:mc="http://schemas.openxmlformats.org/markup-compatibility/2006">
              <mc:Choice xmlns:v="urn:schemas-microsoft-com:vml" Requires="v">
                <p:oleObj name="Ecuación" r:id="rId2" imgW="863225" imgH="431613" progId="Equation.3">
                  <p:embed/>
                </p:oleObj>
              </mc:Choice>
              <mc:Fallback>
                <p:oleObj name="Ecuación" r:id="rId2" imgW="863225" imgH="431613" progId="Equation.3">
                  <p:embed/>
                  <p:pic>
                    <p:nvPicPr>
                      <p:cNvPr id="119817" name="Object 17">
                        <a:extLst>
                          <a:ext uri="{FF2B5EF4-FFF2-40B4-BE49-F238E27FC236}">
                            <a16:creationId xmlns:a16="http://schemas.microsoft.com/office/drawing/2014/main" id="{3FCB9042-B096-70E3-5153-B62C2D74743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2039" y="1916113"/>
                        <a:ext cx="2173287" cy="10842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19818" name="Object 18">
            <a:extLst>
              <a:ext uri="{FF2B5EF4-FFF2-40B4-BE49-F238E27FC236}">
                <a16:creationId xmlns:a16="http://schemas.microsoft.com/office/drawing/2014/main" id="{6F0CF538-8BC7-E5EA-8B1B-7021C15CE110}"/>
              </a:ext>
            </a:extLst>
          </p:cNvPr>
          <p:cNvGraphicFramePr>
            <a:graphicFrameLocks noChangeAspect="1"/>
          </p:cNvGraphicFramePr>
          <p:nvPr/>
        </p:nvGraphicFramePr>
        <p:xfrm>
          <a:off x="5016500" y="3068639"/>
          <a:ext cx="3816350" cy="1011237"/>
        </p:xfrm>
        <a:graphic>
          <a:graphicData uri="http://schemas.openxmlformats.org/presentationml/2006/ole">
            <mc:AlternateContent xmlns:mc="http://schemas.openxmlformats.org/markup-compatibility/2006">
              <mc:Choice xmlns:v="urn:schemas-microsoft-com:vml" Requires="v">
                <p:oleObj name="Ecuación" r:id="rId4" imgW="1866090" imgH="495085" progId="Equation.3">
                  <p:embed/>
                </p:oleObj>
              </mc:Choice>
              <mc:Fallback>
                <p:oleObj name="Ecuación" r:id="rId4" imgW="1866090" imgH="495085" progId="Equation.3">
                  <p:embed/>
                  <p:pic>
                    <p:nvPicPr>
                      <p:cNvPr id="119818" name="Object 18">
                        <a:extLst>
                          <a:ext uri="{FF2B5EF4-FFF2-40B4-BE49-F238E27FC236}">
                            <a16:creationId xmlns:a16="http://schemas.microsoft.com/office/drawing/2014/main" id="{6F0CF538-8BC7-E5EA-8B1B-7021C15CE11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16500" y="3068639"/>
                        <a:ext cx="3816350" cy="10112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19819" name="Text Box 19">
            <a:extLst>
              <a:ext uri="{FF2B5EF4-FFF2-40B4-BE49-F238E27FC236}">
                <a16:creationId xmlns:a16="http://schemas.microsoft.com/office/drawing/2014/main" id="{09E0B28F-AF2E-EBB8-B113-945BE190EE8B}"/>
              </a:ext>
            </a:extLst>
          </p:cNvPr>
          <p:cNvSpPr txBox="1">
            <a:spLocks noChangeArrowheads="1"/>
          </p:cNvSpPr>
          <p:nvPr/>
        </p:nvSpPr>
        <p:spPr bwMode="auto">
          <a:xfrm>
            <a:off x="1992313" y="4365626"/>
            <a:ext cx="3498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1800">
                <a:solidFill>
                  <a:srgbClr val="000000"/>
                </a:solidFill>
              </a:rPr>
              <a:t>The number density of quarks is </a:t>
            </a:r>
            <a:endParaRPr lang="es-MX" altLang="es-MX" sz="1800">
              <a:solidFill>
                <a:srgbClr val="000000"/>
              </a:solidFill>
            </a:endParaRPr>
          </a:p>
        </p:txBody>
      </p:sp>
      <p:graphicFrame>
        <p:nvGraphicFramePr>
          <p:cNvPr id="119820" name="Object 21">
            <a:extLst>
              <a:ext uri="{FF2B5EF4-FFF2-40B4-BE49-F238E27FC236}">
                <a16:creationId xmlns:a16="http://schemas.microsoft.com/office/drawing/2014/main" id="{3A50C7D7-6D34-4E02-1CD0-40EB9BEC6B86}"/>
              </a:ext>
            </a:extLst>
          </p:cNvPr>
          <p:cNvGraphicFramePr>
            <a:graphicFrameLocks noChangeAspect="1"/>
          </p:cNvGraphicFramePr>
          <p:nvPr/>
        </p:nvGraphicFramePr>
        <p:xfrm>
          <a:off x="3935413" y="5300664"/>
          <a:ext cx="3167062" cy="1150937"/>
        </p:xfrm>
        <a:graphic>
          <a:graphicData uri="http://schemas.openxmlformats.org/presentationml/2006/ole">
            <mc:AlternateContent xmlns:mc="http://schemas.openxmlformats.org/markup-compatibility/2006">
              <mc:Choice xmlns:v="urn:schemas-microsoft-com:vml" Requires="v">
                <p:oleObj name="Ecuación" r:id="rId6" imgW="1117115" imgH="406224" progId="Equation.3">
                  <p:embed/>
                </p:oleObj>
              </mc:Choice>
              <mc:Fallback>
                <p:oleObj name="Ecuación" r:id="rId6" imgW="1117115" imgH="406224" progId="Equation.3">
                  <p:embed/>
                  <p:pic>
                    <p:nvPicPr>
                      <p:cNvPr id="119820" name="Object 21">
                        <a:extLst>
                          <a:ext uri="{FF2B5EF4-FFF2-40B4-BE49-F238E27FC236}">
                            <a16:creationId xmlns:a16="http://schemas.microsoft.com/office/drawing/2014/main" id="{3A50C7D7-6D34-4E02-1CD0-40EB9BEC6B8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35413" y="5300664"/>
                        <a:ext cx="3167062" cy="11509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0834" name="Text Box 4">
            <a:extLst>
              <a:ext uri="{FF2B5EF4-FFF2-40B4-BE49-F238E27FC236}">
                <a16:creationId xmlns:a16="http://schemas.microsoft.com/office/drawing/2014/main" id="{59F54E59-3CB7-3D26-86E0-39CE71BC77F5}"/>
              </a:ext>
            </a:extLst>
          </p:cNvPr>
          <p:cNvSpPr txBox="1">
            <a:spLocks noChangeArrowheads="1"/>
          </p:cNvSpPr>
          <p:nvPr/>
        </p:nvSpPr>
        <p:spPr bwMode="auto">
          <a:xfrm>
            <a:off x="1919288" y="188913"/>
            <a:ext cx="45402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1800">
                <a:solidFill>
                  <a:srgbClr val="000000"/>
                </a:solidFill>
              </a:rPr>
              <a:t>The energy of the quark gas in a volume </a:t>
            </a:r>
            <a:r>
              <a:rPr lang="es-ES_tradnl" altLang="es-MX" sz="2400" b="1" i="1">
                <a:solidFill>
                  <a:srgbClr val="333399"/>
                </a:solidFill>
              </a:rPr>
              <a:t>V</a:t>
            </a:r>
            <a:endParaRPr lang="es-MX" altLang="es-MX" sz="2400" b="1" i="1">
              <a:solidFill>
                <a:srgbClr val="333399"/>
              </a:solidFill>
            </a:endParaRPr>
          </a:p>
        </p:txBody>
      </p:sp>
      <p:graphicFrame>
        <p:nvGraphicFramePr>
          <p:cNvPr id="120835" name="Object 5">
            <a:extLst>
              <a:ext uri="{FF2B5EF4-FFF2-40B4-BE49-F238E27FC236}">
                <a16:creationId xmlns:a16="http://schemas.microsoft.com/office/drawing/2014/main" id="{69A4E967-BC41-76FA-344C-1106E9F1B9FC}"/>
              </a:ext>
            </a:extLst>
          </p:cNvPr>
          <p:cNvGraphicFramePr>
            <a:graphicFrameLocks noChangeAspect="1"/>
          </p:cNvGraphicFramePr>
          <p:nvPr/>
        </p:nvGraphicFramePr>
        <p:xfrm>
          <a:off x="3749675" y="765175"/>
          <a:ext cx="4478338" cy="1195388"/>
        </p:xfrm>
        <a:graphic>
          <a:graphicData uri="http://schemas.openxmlformats.org/presentationml/2006/ole">
            <mc:AlternateContent xmlns:mc="http://schemas.openxmlformats.org/markup-compatibility/2006">
              <mc:Choice xmlns:v="urn:schemas-microsoft-com:vml" Requires="v">
                <p:oleObj name="Ecuación" r:id="rId2" imgW="1854200" imgH="495300" progId="Equation.3">
                  <p:embed/>
                </p:oleObj>
              </mc:Choice>
              <mc:Fallback>
                <p:oleObj name="Ecuación" r:id="rId2" imgW="1854200" imgH="495300" progId="Equation.3">
                  <p:embed/>
                  <p:pic>
                    <p:nvPicPr>
                      <p:cNvPr id="120835" name="Object 5">
                        <a:extLst>
                          <a:ext uri="{FF2B5EF4-FFF2-40B4-BE49-F238E27FC236}">
                            <a16:creationId xmlns:a16="http://schemas.microsoft.com/office/drawing/2014/main" id="{69A4E967-BC41-76FA-344C-1106E9F1B9F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49675" y="765175"/>
                        <a:ext cx="4478338" cy="1195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20836" name="Text Box 6">
            <a:extLst>
              <a:ext uri="{FF2B5EF4-FFF2-40B4-BE49-F238E27FC236}">
                <a16:creationId xmlns:a16="http://schemas.microsoft.com/office/drawing/2014/main" id="{BF03228B-01C0-C16A-CEFA-B49AAC50A7BA}"/>
              </a:ext>
            </a:extLst>
          </p:cNvPr>
          <p:cNvSpPr txBox="1">
            <a:spLocks noChangeArrowheads="1"/>
          </p:cNvSpPr>
          <p:nvPr/>
        </p:nvSpPr>
        <p:spPr bwMode="auto">
          <a:xfrm>
            <a:off x="1919289" y="1916113"/>
            <a:ext cx="21685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2400">
                <a:solidFill>
                  <a:srgbClr val="009900"/>
                </a:solidFill>
              </a:rPr>
              <a:t>energy density</a:t>
            </a:r>
            <a:endParaRPr lang="es-MX" altLang="es-MX" sz="2400">
              <a:solidFill>
                <a:srgbClr val="009900"/>
              </a:solidFill>
            </a:endParaRPr>
          </a:p>
        </p:txBody>
      </p:sp>
      <p:graphicFrame>
        <p:nvGraphicFramePr>
          <p:cNvPr id="120837" name="Object 7">
            <a:extLst>
              <a:ext uri="{FF2B5EF4-FFF2-40B4-BE49-F238E27FC236}">
                <a16:creationId xmlns:a16="http://schemas.microsoft.com/office/drawing/2014/main" id="{DA85890D-7B8C-BF27-442A-D5AC4D1B67F3}"/>
              </a:ext>
            </a:extLst>
          </p:cNvPr>
          <p:cNvGraphicFramePr>
            <a:graphicFrameLocks noChangeAspect="1"/>
          </p:cNvGraphicFramePr>
          <p:nvPr/>
        </p:nvGraphicFramePr>
        <p:xfrm>
          <a:off x="4295776" y="2060576"/>
          <a:ext cx="3313113" cy="1292225"/>
        </p:xfrm>
        <a:graphic>
          <a:graphicData uri="http://schemas.openxmlformats.org/presentationml/2006/ole">
            <mc:AlternateContent xmlns:mc="http://schemas.openxmlformats.org/markup-compatibility/2006">
              <mc:Choice xmlns:v="urn:schemas-microsoft-com:vml" Requires="v">
                <p:oleObj name="Ecuación" r:id="rId4" imgW="1040948" imgH="406224" progId="Equation.3">
                  <p:embed/>
                </p:oleObj>
              </mc:Choice>
              <mc:Fallback>
                <p:oleObj name="Ecuación" r:id="rId4" imgW="1040948" imgH="406224" progId="Equation.3">
                  <p:embed/>
                  <p:pic>
                    <p:nvPicPr>
                      <p:cNvPr id="120837" name="Object 7">
                        <a:extLst>
                          <a:ext uri="{FF2B5EF4-FFF2-40B4-BE49-F238E27FC236}">
                            <a16:creationId xmlns:a16="http://schemas.microsoft.com/office/drawing/2014/main" id="{DA85890D-7B8C-BF27-442A-D5AC4D1B67F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95776" y="2060576"/>
                        <a:ext cx="3313113" cy="1292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20838" name="Text Box 8">
            <a:extLst>
              <a:ext uri="{FF2B5EF4-FFF2-40B4-BE49-F238E27FC236}">
                <a16:creationId xmlns:a16="http://schemas.microsoft.com/office/drawing/2014/main" id="{DA566DDF-64F8-B100-FF8D-202B99B0FAE4}"/>
              </a:ext>
            </a:extLst>
          </p:cNvPr>
          <p:cNvSpPr txBox="1">
            <a:spLocks noChangeArrowheads="1"/>
          </p:cNvSpPr>
          <p:nvPr/>
        </p:nvSpPr>
        <p:spPr bwMode="auto">
          <a:xfrm>
            <a:off x="1919288" y="3357563"/>
            <a:ext cx="64706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1800">
                <a:solidFill>
                  <a:srgbClr val="000000"/>
                </a:solidFill>
              </a:rPr>
              <a:t>from the relation between the pressure and the energy density</a:t>
            </a:r>
            <a:endParaRPr lang="es-MX" altLang="es-MX" sz="1800">
              <a:solidFill>
                <a:srgbClr val="000000"/>
              </a:solidFill>
            </a:endParaRPr>
          </a:p>
        </p:txBody>
      </p:sp>
      <p:graphicFrame>
        <p:nvGraphicFramePr>
          <p:cNvPr id="120839" name="Object 9">
            <a:extLst>
              <a:ext uri="{FF2B5EF4-FFF2-40B4-BE49-F238E27FC236}">
                <a16:creationId xmlns:a16="http://schemas.microsoft.com/office/drawing/2014/main" id="{44A2B7D9-06CF-1AD0-83F2-66DD91DB20CC}"/>
              </a:ext>
            </a:extLst>
          </p:cNvPr>
          <p:cNvGraphicFramePr>
            <a:graphicFrameLocks noChangeAspect="1"/>
          </p:cNvGraphicFramePr>
          <p:nvPr/>
        </p:nvGraphicFramePr>
        <p:xfrm>
          <a:off x="4008439" y="3716339"/>
          <a:ext cx="3959225" cy="1292225"/>
        </p:xfrm>
        <a:graphic>
          <a:graphicData uri="http://schemas.openxmlformats.org/presentationml/2006/ole">
            <mc:AlternateContent xmlns:mc="http://schemas.openxmlformats.org/markup-compatibility/2006">
              <mc:Choice xmlns:v="urn:schemas-microsoft-com:vml" Requires="v">
                <p:oleObj name="Ecuación" r:id="rId6" imgW="1244060" imgH="406224" progId="Equation.3">
                  <p:embed/>
                </p:oleObj>
              </mc:Choice>
              <mc:Fallback>
                <p:oleObj name="Ecuación" r:id="rId6" imgW="1244060" imgH="406224" progId="Equation.3">
                  <p:embed/>
                  <p:pic>
                    <p:nvPicPr>
                      <p:cNvPr id="120839" name="Object 9">
                        <a:extLst>
                          <a:ext uri="{FF2B5EF4-FFF2-40B4-BE49-F238E27FC236}">
                            <a16:creationId xmlns:a16="http://schemas.microsoft.com/office/drawing/2014/main" id="{44A2B7D9-06CF-1AD0-83F2-66DD91DB20C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08439" y="3716339"/>
                        <a:ext cx="3959225" cy="1292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20840" name="Text Box 10">
            <a:extLst>
              <a:ext uri="{FF2B5EF4-FFF2-40B4-BE49-F238E27FC236}">
                <a16:creationId xmlns:a16="http://schemas.microsoft.com/office/drawing/2014/main" id="{6027C32E-0160-B089-AAF9-0F10CB943247}"/>
              </a:ext>
            </a:extLst>
          </p:cNvPr>
          <p:cNvSpPr txBox="1">
            <a:spLocks noChangeArrowheads="1"/>
          </p:cNvSpPr>
          <p:nvPr/>
        </p:nvSpPr>
        <p:spPr bwMode="auto">
          <a:xfrm>
            <a:off x="2063750" y="5373688"/>
            <a:ext cx="2165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1800">
                <a:solidFill>
                  <a:srgbClr val="009900"/>
                </a:solidFill>
              </a:rPr>
              <a:t>Change of state </a:t>
            </a:r>
            <a:r>
              <a:rPr lang="es-ES_tradnl" altLang="es-MX" sz="2400" b="1">
                <a:solidFill>
                  <a:srgbClr val="009900"/>
                </a:solidFill>
                <a:cs typeface="Arial" panose="020B0604020202020204" pitchFamily="34" charset="0"/>
              </a:rPr>
              <a:t>→</a:t>
            </a:r>
          </a:p>
        </p:txBody>
      </p:sp>
      <p:graphicFrame>
        <p:nvGraphicFramePr>
          <p:cNvPr id="120841" name="Object 11">
            <a:extLst>
              <a:ext uri="{FF2B5EF4-FFF2-40B4-BE49-F238E27FC236}">
                <a16:creationId xmlns:a16="http://schemas.microsoft.com/office/drawing/2014/main" id="{9A694645-CF12-F7FC-2D86-95CA440E0292}"/>
              </a:ext>
            </a:extLst>
          </p:cNvPr>
          <p:cNvGraphicFramePr>
            <a:graphicFrameLocks noChangeAspect="1"/>
          </p:cNvGraphicFramePr>
          <p:nvPr/>
        </p:nvGraphicFramePr>
        <p:xfrm>
          <a:off x="4295775" y="5300663"/>
          <a:ext cx="1373188" cy="766762"/>
        </p:xfrm>
        <a:graphic>
          <a:graphicData uri="http://schemas.openxmlformats.org/presentationml/2006/ole">
            <mc:AlternateContent xmlns:mc="http://schemas.openxmlformats.org/markup-compatibility/2006">
              <mc:Choice xmlns:v="urn:schemas-microsoft-com:vml" Requires="v">
                <p:oleObj name="Ecuación" r:id="rId8" imgW="431613" imgH="241195" progId="Equation.3">
                  <p:embed/>
                </p:oleObj>
              </mc:Choice>
              <mc:Fallback>
                <p:oleObj name="Ecuación" r:id="rId8" imgW="431613" imgH="241195" progId="Equation.3">
                  <p:embed/>
                  <p:pic>
                    <p:nvPicPr>
                      <p:cNvPr id="120841" name="Object 11">
                        <a:extLst>
                          <a:ext uri="{FF2B5EF4-FFF2-40B4-BE49-F238E27FC236}">
                            <a16:creationId xmlns:a16="http://schemas.microsoft.com/office/drawing/2014/main" id="{9A694645-CF12-F7FC-2D86-95CA440E0292}"/>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295775" y="5300663"/>
                        <a:ext cx="1373188" cy="7667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20842" name="AutoShape 12">
            <a:extLst>
              <a:ext uri="{FF2B5EF4-FFF2-40B4-BE49-F238E27FC236}">
                <a16:creationId xmlns:a16="http://schemas.microsoft.com/office/drawing/2014/main" id="{3957357A-AC84-1757-E81E-B64BE85D57F0}"/>
              </a:ext>
            </a:extLst>
          </p:cNvPr>
          <p:cNvSpPr>
            <a:spLocks noChangeArrowheads="1"/>
          </p:cNvSpPr>
          <p:nvPr/>
        </p:nvSpPr>
        <p:spPr bwMode="auto">
          <a:xfrm>
            <a:off x="6096000" y="5661026"/>
            <a:ext cx="649288" cy="288925"/>
          </a:xfrm>
          <a:prstGeom prst="rightArrow">
            <a:avLst>
              <a:gd name="adj1" fmla="val 50000"/>
              <a:gd name="adj2" fmla="val 5618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endParaRPr lang="es-MX" altLang="es-MX" sz="1800">
              <a:solidFill>
                <a:srgbClr val="333399"/>
              </a:solidFill>
            </a:endParaRPr>
          </a:p>
        </p:txBody>
      </p:sp>
      <p:graphicFrame>
        <p:nvGraphicFramePr>
          <p:cNvPr id="120843" name="Object 13">
            <a:extLst>
              <a:ext uri="{FF2B5EF4-FFF2-40B4-BE49-F238E27FC236}">
                <a16:creationId xmlns:a16="http://schemas.microsoft.com/office/drawing/2014/main" id="{4CDF8412-137E-55C4-EE1B-CAB6D5936BC1}"/>
              </a:ext>
            </a:extLst>
          </p:cNvPr>
          <p:cNvGraphicFramePr>
            <a:graphicFrameLocks noChangeAspect="1"/>
          </p:cNvGraphicFramePr>
          <p:nvPr/>
        </p:nvGraphicFramePr>
        <p:xfrm>
          <a:off x="7175500" y="5084764"/>
          <a:ext cx="2592388" cy="1311275"/>
        </p:xfrm>
        <a:graphic>
          <a:graphicData uri="http://schemas.openxmlformats.org/presentationml/2006/ole">
            <mc:AlternateContent xmlns:mc="http://schemas.openxmlformats.org/markup-compatibility/2006">
              <mc:Choice xmlns:v="urn:schemas-microsoft-com:vml" Requires="v">
                <p:oleObj name="Ecuación" r:id="rId10" imgW="1079032" imgH="545863" progId="Equation.3">
                  <p:embed/>
                </p:oleObj>
              </mc:Choice>
              <mc:Fallback>
                <p:oleObj name="Ecuación" r:id="rId10" imgW="1079032" imgH="545863" progId="Equation.3">
                  <p:embed/>
                  <p:pic>
                    <p:nvPicPr>
                      <p:cNvPr id="120843" name="Object 13">
                        <a:extLst>
                          <a:ext uri="{FF2B5EF4-FFF2-40B4-BE49-F238E27FC236}">
                            <a16:creationId xmlns:a16="http://schemas.microsoft.com/office/drawing/2014/main" id="{4CDF8412-137E-55C4-EE1B-CAB6D5936BC1}"/>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175500" y="5084764"/>
                        <a:ext cx="2592388" cy="1311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1858" name="Text Box 4">
            <a:extLst>
              <a:ext uri="{FF2B5EF4-FFF2-40B4-BE49-F238E27FC236}">
                <a16:creationId xmlns:a16="http://schemas.microsoft.com/office/drawing/2014/main" id="{B11985C8-D141-C381-18A9-4696F27A878A}"/>
              </a:ext>
            </a:extLst>
          </p:cNvPr>
          <p:cNvSpPr txBox="1">
            <a:spLocks noChangeArrowheads="1"/>
          </p:cNvSpPr>
          <p:nvPr/>
        </p:nvSpPr>
        <p:spPr bwMode="auto">
          <a:xfrm>
            <a:off x="1992313" y="333376"/>
            <a:ext cx="5797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1800">
                <a:solidFill>
                  <a:srgbClr val="000000"/>
                </a:solidFill>
              </a:rPr>
              <a:t>this corresponds to a CRITICAL  quark number density </a:t>
            </a:r>
            <a:endParaRPr lang="es-MX" altLang="es-MX" sz="1800">
              <a:solidFill>
                <a:srgbClr val="000000"/>
              </a:solidFill>
            </a:endParaRPr>
          </a:p>
        </p:txBody>
      </p:sp>
      <p:graphicFrame>
        <p:nvGraphicFramePr>
          <p:cNvPr id="121859" name="Object 5">
            <a:extLst>
              <a:ext uri="{FF2B5EF4-FFF2-40B4-BE49-F238E27FC236}">
                <a16:creationId xmlns:a16="http://schemas.microsoft.com/office/drawing/2014/main" id="{1ED9DF77-C43A-C61E-AAA4-6812F595C706}"/>
              </a:ext>
            </a:extLst>
          </p:cNvPr>
          <p:cNvGraphicFramePr>
            <a:graphicFrameLocks noChangeAspect="1"/>
          </p:cNvGraphicFramePr>
          <p:nvPr/>
        </p:nvGraphicFramePr>
        <p:xfrm>
          <a:off x="4943475" y="765176"/>
          <a:ext cx="4133850" cy="1203325"/>
        </p:xfrm>
        <a:graphic>
          <a:graphicData uri="http://schemas.openxmlformats.org/presentationml/2006/ole">
            <mc:AlternateContent xmlns:mc="http://schemas.openxmlformats.org/markup-compatibility/2006">
              <mc:Choice xmlns:v="urn:schemas-microsoft-com:vml" Requires="v">
                <p:oleObj name="Ecuación" r:id="rId2" imgW="1701800" imgH="495300" progId="Equation.3">
                  <p:embed/>
                </p:oleObj>
              </mc:Choice>
              <mc:Fallback>
                <p:oleObj name="Ecuación" r:id="rId2" imgW="1701800" imgH="495300" progId="Equation.3">
                  <p:embed/>
                  <p:pic>
                    <p:nvPicPr>
                      <p:cNvPr id="121859" name="Object 5">
                        <a:extLst>
                          <a:ext uri="{FF2B5EF4-FFF2-40B4-BE49-F238E27FC236}">
                            <a16:creationId xmlns:a16="http://schemas.microsoft.com/office/drawing/2014/main" id="{1ED9DF77-C43A-C61E-AAA4-6812F595C70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43475" y="765176"/>
                        <a:ext cx="4133850" cy="1203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21860" name="Text Box 6">
            <a:extLst>
              <a:ext uri="{FF2B5EF4-FFF2-40B4-BE49-F238E27FC236}">
                <a16:creationId xmlns:a16="http://schemas.microsoft.com/office/drawing/2014/main" id="{88120206-F968-F55F-C4BF-B961C94B08DD}"/>
              </a:ext>
            </a:extLst>
          </p:cNvPr>
          <p:cNvSpPr txBox="1">
            <a:spLocks noChangeArrowheads="1"/>
          </p:cNvSpPr>
          <p:nvPr/>
        </p:nvSpPr>
        <p:spPr bwMode="auto">
          <a:xfrm>
            <a:off x="1971676" y="2198689"/>
            <a:ext cx="36115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2000">
                <a:solidFill>
                  <a:srgbClr val="009900"/>
                </a:solidFill>
              </a:rPr>
              <a:t>i.e.</a:t>
            </a:r>
            <a:r>
              <a:rPr lang="es-ES_tradnl" altLang="es-MX" sz="1800">
                <a:solidFill>
                  <a:srgbClr val="000000"/>
                </a:solidFill>
              </a:rPr>
              <a:t>    </a:t>
            </a:r>
            <a:r>
              <a:rPr lang="es-ES_tradnl" altLang="es-MX" sz="2000" b="1">
                <a:solidFill>
                  <a:srgbClr val="009900"/>
                </a:solidFill>
              </a:rPr>
              <a:t>Critical Baryon Number</a:t>
            </a:r>
            <a:endParaRPr lang="es-MX" altLang="es-MX" sz="2000" b="1">
              <a:solidFill>
                <a:srgbClr val="009900"/>
              </a:solidFill>
            </a:endParaRPr>
          </a:p>
        </p:txBody>
      </p:sp>
      <p:graphicFrame>
        <p:nvGraphicFramePr>
          <p:cNvPr id="121861" name="Object 7">
            <a:extLst>
              <a:ext uri="{FF2B5EF4-FFF2-40B4-BE49-F238E27FC236}">
                <a16:creationId xmlns:a16="http://schemas.microsoft.com/office/drawing/2014/main" id="{7E58EEAD-F8AF-CFDC-1E10-B6F6B53767D8}"/>
              </a:ext>
            </a:extLst>
          </p:cNvPr>
          <p:cNvGraphicFramePr>
            <a:graphicFrameLocks noChangeAspect="1"/>
          </p:cNvGraphicFramePr>
          <p:nvPr/>
        </p:nvGraphicFramePr>
        <p:xfrm>
          <a:off x="4872038" y="2636839"/>
          <a:ext cx="4227512" cy="1203325"/>
        </p:xfrm>
        <a:graphic>
          <a:graphicData uri="http://schemas.openxmlformats.org/presentationml/2006/ole">
            <mc:AlternateContent xmlns:mc="http://schemas.openxmlformats.org/markup-compatibility/2006">
              <mc:Choice xmlns:v="urn:schemas-microsoft-com:vml" Requires="v">
                <p:oleObj name="Ecuación" r:id="rId4" imgW="1739900" imgH="495300" progId="Equation.3">
                  <p:embed/>
                </p:oleObj>
              </mc:Choice>
              <mc:Fallback>
                <p:oleObj name="Ecuación" r:id="rId4" imgW="1739900" imgH="495300" progId="Equation.3">
                  <p:embed/>
                  <p:pic>
                    <p:nvPicPr>
                      <p:cNvPr id="121861" name="Object 7">
                        <a:extLst>
                          <a:ext uri="{FF2B5EF4-FFF2-40B4-BE49-F238E27FC236}">
                            <a16:creationId xmlns:a16="http://schemas.microsoft.com/office/drawing/2014/main" id="{7E58EEAD-F8AF-CFDC-1E10-B6F6B53767D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72038" y="2636839"/>
                        <a:ext cx="4227512" cy="1203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21862" name="Text Box 8">
            <a:extLst>
              <a:ext uri="{FF2B5EF4-FFF2-40B4-BE49-F238E27FC236}">
                <a16:creationId xmlns:a16="http://schemas.microsoft.com/office/drawing/2014/main" id="{F874E435-07D5-11D5-DB37-4EDDF4C61549}"/>
              </a:ext>
            </a:extLst>
          </p:cNvPr>
          <p:cNvSpPr txBox="1">
            <a:spLocks noChangeArrowheads="1"/>
          </p:cNvSpPr>
          <p:nvPr/>
        </p:nvSpPr>
        <p:spPr bwMode="auto">
          <a:xfrm>
            <a:off x="2135188" y="4221163"/>
            <a:ext cx="76581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1800">
                <a:solidFill>
                  <a:srgbClr val="000000"/>
                </a:solidFill>
              </a:rPr>
              <a:t>Let’s take ordinary nuclear matter as composed only  of  </a:t>
            </a:r>
            <a:r>
              <a:rPr lang="es-ES_tradnl" altLang="es-MX" sz="2400" b="1" i="1">
                <a:solidFill>
                  <a:srgbClr val="333399"/>
                </a:solidFill>
              </a:rPr>
              <a:t>u </a:t>
            </a:r>
            <a:r>
              <a:rPr lang="es-ES_tradnl" altLang="es-MX" sz="1800">
                <a:solidFill>
                  <a:srgbClr val="000000"/>
                </a:solidFill>
              </a:rPr>
              <a:t>and </a:t>
            </a:r>
            <a:r>
              <a:rPr lang="es-ES_tradnl" altLang="es-MX" sz="2400" b="1" i="1">
                <a:solidFill>
                  <a:srgbClr val="333399"/>
                </a:solidFill>
              </a:rPr>
              <a:t>d </a:t>
            </a:r>
            <a:r>
              <a:rPr lang="es-ES_tradnl" altLang="es-MX" sz="1800">
                <a:solidFill>
                  <a:srgbClr val="000000"/>
                </a:solidFill>
              </a:rPr>
              <a:t>quarks </a:t>
            </a:r>
            <a:endParaRPr lang="es-MX" altLang="es-MX" sz="1800">
              <a:solidFill>
                <a:srgbClr val="000000"/>
              </a:solidFill>
            </a:endParaRPr>
          </a:p>
        </p:txBody>
      </p:sp>
      <p:graphicFrame>
        <p:nvGraphicFramePr>
          <p:cNvPr id="121863" name="Object 9">
            <a:extLst>
              <a:ext uri="{FF2B5EF4-FFF2-40B4-BE49-F238E27FC236}">
                <a16:creationId xmlns:a16="http://schemas.microsoft.com/office/drawing/2014/main" id="{02167F07-DE38-18E9-8D91-8CCD6F61B447}"/>
              </a:ext>
            </a:extLst>
          </p:cNvPr>
          <p:cNvGraphicFramePr>
            <a:graphicFrameLocks noChangeAspect="1"/>
          </p:cNvGraphicFramePr>
          <p:nvPr/>
        </p:nvGraphicFramePr>
        <p:xfrm>
          <a:off x="4295775" y="4652964"/>
          <a:ext cx="3043238" cy="503237"/>
        </p:xfrm>
        <a:graphic>
          <a:graphicData uri="http://schemas.openxmlformats.org/presentationml/2006/ole">
            <mc:AlternateContent xmlns:mc="http://schemas.openxmlformats.org/markup-compatibility/2006">
              <mc:Choice xmlns:v="urn:schemas-microsoft-com:vml" Requires="v">
                <p:oleObj name="Ecuación" r:id="rId6" imgW="1459866" imgH="241195" progId="Equation.3">
                  <p:embed/>
                </p:oleObj>
              </mc:Choice>
              <mc:Fallback>
                <p:oleObj name="Ecuación" r:id="rId6" imgW="1459866" imgH="241195" progId="Equation.3">
                  <p:embed/>
                  <p:pic>
                    <p:nvPicPr>
                      <p:cNvPr id="121863" name="Object 9">
                        <a:extLst>
                          <a:ext uri="{FF2B5EF4-FFF2-40B4-BE49-F238E27FC236}">
                            <a16:creationId xmlns:a16="http://schemas.microsoft.com/office/drawing/2014/main" id="{02167F07-DE38-18E9-8D91-8CCD6F61B44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95775" y="4652964"/>
                        <a:ext cx="3043238" cy="5032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21864" name="Text Box 10">
            <a:extLst>
              <a:ext uri="{FF2B5EF4-FFF2-40B4-BE49-F238E27FC236}">
                <a16:creationId xmlns:a16="http://schemas.microsoft.com/office/drawing/2014/main" id="{77C0275D-923B-09B7-4B43-7463CAB123B6}"/>
              </a:ext>
            </a:extLst>
          </p:cNvPr>
          <p:cNvSpPr txBox="1">
            <a:spLocks noChangeArrowheads="1"/>
          </p:cNvSpPr>
          <p:nvPr/>
        </p:nvSpPr>
        <p:spPr bwMode="auto">
          <a:xfrm>
            <a:off x="2135188" y="5373688"/>
            <a:ext cx="2203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1800">
                <a:solidFill>
                  <a:srgbClr val="000000"/>
                </a:solidFill>
              </a:rPr>
              <a:t>For a Bag pressure </a:t>
            </a:r>
            <a:endParaRPr lang="es-MX" altLang="es-MX" sz="1800">
              <a:solidFill>
                <a:srgbClr val="000000"/>
              </a:solidFill>
            </a:endParaRPr>
          </a:p>
        </p:txBody>
      </p:sp>
      <p:graphicFrame>
        <p:nvGraphicFramePr>
          <p:cNvPr id="121865" name="Object 11">
            <a:extLst>
              <a:ext uri="{FF2B5EF4-FFF2-40B4-BE49-F238E27FC236}">
                <a16:creationId xmlns:a16="http://schemas.microsoft.com/office/drawing/2014/main" id="{73030894-1BFC-FA55-3E80-CA00B665E522}"/>
              </a:ext>
            </a:extLst>
          </p:cNvPr>
          <p:cNvGraphicFramePr>
            <a:graphicFrameLocks noChangeAspect="1"/>
          </p:cNvGraphicFramePr>
          <p:nvPr/>
        </p:nvGraphicFramePr>
        <p:xfrm>
          <a:off x="4295776" y="5300663"/>
          <a:ext cx="1800225" cy="544512"/>
        </p:xfrm>
        <a:graphic>
          <a:graphicData uri="http://schemas.openxmlformats.org/presentationml/2006/ole">
            <mc:AlternateContent xmlns:mc="http://schemas.openxmlformats.org/markup-compatibility/2006">
              <mc:Choice xmlns:v="urn:schemas-microsoft-com:vml" Requires="v">
                <p:oleObj name="Ecuación" r:id="rId8" imgW="672808" imgH="203112" progId="Equation.3">
                  <p:embed/>
                </p:oleObj>
              </mc:Choice>
              <mc:Fallback>
                <p:oleObj name="Ecuación" r:id="rId8" imgW="672808" imgH="203112" progId="Equation.3">
                  <p:embed/>
                  <p:pic>
                    <p:nvPicPr>
                      <p:cNvPr id="121865" name="Object 11">
                        <a:extLst>
                          <a:ext uri="{FF2B5EF4-FFF2-40B4-BE49-F238E27FC236}">
                            <a16:creationId xmlns:a16="http://schemas.microsoft.com/office/drawing/2014/main" id="{73030894-1BFC-FA55-3E80-CA00B665E522}"/>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295776" y="5300663"/>
                        <a:ext cx="1800225" cy="5445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21866" name="Object 12">
            <a:extLst>
              <a:ext uri="{FF2B5EF4-FFF2-40B4-BE49-F238E27FC236}">
                <a16:creationId xmlns:a16="http://schemas.microsoft.com/office/drawing/2014/main" id="{075352D9-17D7-38A2-CD0D-BE6568B652B0}"/>
              </a:ext>
            </a:extLst>
          </p:cNvPr>
          <p:cNvGraphicFramePr>
            <a:graphicFrameLocks noChangeAspect="1"/>
          </p:cNvGraphicFramePr>
          <p:nvPr/>
        </p:nvGraphicFramePr>
        <p:xfrm>
          <a:off x="6096000" y="5373688"/>
          <a:ext cx="863600" cy="431800"/>
        </p:xfrm>
        <a:graphic>
          <a:graphicData uri="http://schemas.openxmlformats.org/presentationml/2006/ole">
            <mc:AlternateContent xmlns:mc="http://schemas.openxmlformats.org/markup-compatibility/2006">
              <mc:Choice xmlns:v="urn:schemas-microsoft-com:vml" Requires="v">
                <p:oleObj name="Ecuación" r:id="rId10" imgW="355138" imgH="177569" progId="Equation.3">
                  <p:embed/>
                </p:oleObj>
              </mc:Choice>
              <mc:Fallback>
                <p:oleObj name="Ecuación" r:id="rId10" imgW="355138" imgH="177569" progId="Equation.3">
                  <p:embed/>
                  <p:pic>
                    <p:nvPicPr>
                      <p:cNvPr id="121866" name="Object 12">
                        <a:extLst>
                          <a:ext uri="{FF2B5EF4-FFF2-40B4-BE49-F238E27FC236}">
                            <a16:creationId xmlns:a16="http://schemas.microsoft.com/office/drawing/2014/main" id="{075352D9-17D7-38A2-CD0D-BE6568B652B0}"/>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096000" y="5373688"/>
                        <a:ext cx="863600" cy="431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21867" name="AutoShape 13">
            <a:extLst>
              <a:ext uri="{FF2B5EF4-FFF2-40B4-BE49-F238E27FC236}">
                <a16:creationId xmlns:a16="http://schemas.microsoft.com/office/drawing/2014/main" id="{DD8AD92C-E052-DDB3-CB1E-D97C66AD5123}"/>
              </a:ext>
            </a:extLst>
          </p:cNvPr>
          <p:cNvSpPr>
            <a:spLocks noChangeArrowheads="1"/>
          </p:cNvSpPr>
          <p:nvPr/>
        </p:nvSpPr>
        <p:spPr bwMode="auto">
          <a:xfrm>
            <a:off x="2279650" y="6021389"/>
            <a:ext cx="865188" cy="414337"/>
          </a:xfrm>
          <a:prstGeom prst="rightArrow">
            <a:avLst>
              <a:gd name="adj1" fmla="val 50000"/>
              <a:gd name="adj2" fmla="val 52203"/>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endParaRPr lang="es-MX" altLang="es-MX" sz="1800">
              <a:solidFill>
                <a:srgbClr val="333399"/>
              </a:solidFill>
            </a:endParaRPr>
          </a:p>
        </p:txBody>
      </p:sp>
      <p:sp>
        <p:nvSpPr>
          <p:cNvPr id="121868" name="Text Box 14">
            <a:extLst>
              <a:ext uri="{FF2B5EF4-FFF2-40B4-BE49-F238E27FC236}">
                <a16:creationId xmlns:a16="http://schemas.microsoft.com/office/drawing/2014/main" id="{D509CDC3-7F7C-B35E-A9C0-F896FFDAC235}"/>
              </a:ext>
            </a:extLst>
          </p:cNvPr>
          <p:cNvSpPr txBox="1">
            <a:spLocks noChangeArrowheads="1"/>
          </p:cNvSpPr>
          <p:nvPr/>
        </p:nvSpPr>
        <p:spPr bwMode="auto">
          <a:xfrm>
            <a:off x="3359150" y="6092826"/>
            <a:ext cx="44704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2000" b="1" i="1">
                <a:solidFill>
                  <a:srgbClr val="000000"/>
                </a:solidFill>
              </a:rPr>
              <a:t>The critical baryon number density </a:t>
            </a:r>
            <a:endParaRPr lang="es-MX" altLang="es-MX" sz="2000" b="1" i="1">
              <a:solidFill>
                <a:srgbClr val="000000"/>
              </a:solidFill>
            </a:endParaRPr>
          </a:p>
        </p:txBody>
      </p:sp>
      <p:graphicFrame>
        <p:nvGraphicFramePr>
          <p:cNvPr id="121869" name="Object 15">
            <a:extLst>
              <a:ext uri="{FF2B5EF4-FFF2-40B4-BE49-F238E27FC236}">
                <a16:creationId xmlns:a16="http://schemas.microsoft.com/office/drawing/2014/main" id="{7B2A9D98-3E9D-03FC-A212-3A7916F7B3BB}"/>
              </a:ext>
            </a:extLst>
          </p:cNvPr>
          <p:cNvGraphicFramePr>
            <a:graphicFrameLocks noChangeAspect="1"/>
          </p:cNvGraphicFramePr>
          <p:nvPr/>
        </p:nvGraphicFramePr>
        <p:xfrm>
          <a:off x="7896225" y="5949950"/>
          <a:ext cx="2160588" cy="660400"/>
        </p:xfrm>
        <a:graphic>
          <a:graphicData uri="http://schemas.openxmlformats.org/presentationml/2006/ole">
            <mc:AlternateContent xmlns:mc="http://schemas.openxmlformats.org/markup-compatibility/2006">
              <mc:Choice xmlns:v="urn:schemas-microsoft-com:vml" Requires="v">
                <p:oleObj name="Ecuación" r:id="rId12" imgW="749300" imgH="228600" progId="Equation.3">
                  <p:embed/>
                </p:oleObj>
              </mc:Choice>
              <mc:Fallback>
                <p:oleObj name="Ecuación" r:id="rId12" imgW="749300" imgH="228600" progId="Equation.3">
                  <p:embed/>
                  <p:pic>
                    <p:nvPicPr>
                      <p:cNvPr id="121869" name="Object 15">
                        <a:extLst>
                          <a:ext uri="{FF2B5EF4-FFF2-40B4-BE49-F238E27FC236}">
                            <a16:creationId xmlns:a16="http://schemas.microsoft.com/office/drawing/2014/main" id="{7B2A9D98-3E9D-03FC-A212-3A7916F7B3BB}"/>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896225" y="5949950"/>
                        <a:ext cx="2160588" cy="660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21870" name="Text Box 16">
            <a:extLst>
              <a:ext uri="{FF2B5EF4-FFF2-40B4-BE49-F238E27FC236}">
                <a16:creationId xmlns:a16="http://schemas.microsoft.com/office/drawing/2014/main" id="{EC182C8C-483C-F47D-9343-A66A9ACCFC3B}"/>
              </a:ext>
            </a:extLst>
          </p:cNvPr>
          <p:cNvSpPr txBox="1">
            <a:spLocks noChangeArrowheads="1"/>
          </p:cNvSpPr>
          <p:nvPr/>
        </p:nvSpPr>
        <p:spPr bwMode="auto">
          <a:xfrm>
            <a:off x="6096000" y="6491288"/>
            <a:ext cx="12954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s-ES_tradnl" altLang="es-MX" sz="1800" b="1" i="1">
                <a:solidFill>
                  <a:srgbClr val="009900"/>
                </a:solidFill>
              </a:rPr>
              <a:t>at        T=0</a:t>
            </a:r>
            <a:endParaRPr lang="es-MX" altLang="es-MX" sz="1800" b="1" i="1">
              <a:solidFill>
                <a:srgbClr val="009900"/>
              </a:solidFill>
            </a:endParaRPr>
          </a:p>
        </p:txBody>
      </p:sp>
      <p:sp>
        <p:nvSpPr>
          <p:cNvPr id="121871" name="Rectangle 17">
            <a:extLst>
              <a:ext uri="{FF2B5EF4-FFF2-40B4-BE49-F238E27FC236}">
                <a16:creationId xmlns:a16="http://schemas.microsoft.com/office/drawing/2014/main" id="{9A1819D6-8927-74EE-70E8-1372528C3205}"/>
              </a:ext>
            </a:extLst>
          </p:cNvPr>
          <p:cNvSpPr>
            <a:spLocks noChangeArrowheads="1"/>
          </p:cNvSpPr>
          <p:nvPr/>
        </p:nvSpPr>
        <p:spPr bwMode="auto">
          <a:xfrm>
            <a:off x="3359150" y="5949950"/>
            <a:ext cx="6840538" cy="908050"/>
          </a:xfrm>
          <a:prstGeom prst="rect">
            <a:avLst/>
          </a:prstGeom>
          <a:noFill/>
          <a:ln w="28575">
            <a:solidFill>
              <a:srgbClr val="FF33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endParaRPr lang="es-MX" altLang="es-MX" sz="1800">
              <a:solidFill>
                <a:srgbClr val="333399"/>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a:extLst>
              <a:ext uri="{FF2B5EF4-FFF2-40B4-BE49-F238E27FC236}">
                <a16:creationId xmlns:a16="http://schemas.microsoft.com/office/drawing/2014/main" id="{0F337175-CD0E-D110-477A-28F783A4A2FF}"/>
              </a:ext>
            </a:extLst>
          </p:cNvPr>
          <p:cNvSpPr>
            <a:spLocks noGrp="1" noChangeArrowheads="1"/>
          </p:cNvSpPr>
          <p:nvPr>
            <p:ph type="title"/>
          </p:nvPr>
        </p:nvSpPr>
        <p:spPr>
          <a:xfrm>
            <a:off x="1774825" y="0"/>
            <a:ext cx="6192838" cy="762000"/>
          </a:xfrm>
        </p:spPr>
        <p:txBody>
          <a:bodyPr/>
          <a:lstStyle/>
          <a:p>
            <a:pPr eaLnBrk="1" hangingPunct="1"/>
            <a:r>
              <a:rPr lang="en-US" altLang="es-MX" sz="2800"/>
              <a:t>Phase Diagram of QCD Matter</a:t>
            </a:r>
          </a:p>
        </p:txBody>
      </p:sp>
      <p:pic>
        <p:nvPicPr>
          <p:cNvPr id="122883" name="Picture 3" descr="phase-diagram">
            <a:extLst>
              <a:ext uri="{FF2B5EF4-FFF2-40B4-BE49-F238E27FC236}">
                <a16:creationId xmlns:a16="http://schemas.microsoft.com/office/drawing/2014/main" id="{6F580F48-9B26-D5FB-E9DF-B9DCB32F46FC}"/>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1847850" y="1125538"/>
            <a:ext cx="7983538" cy="50212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22884" name="Oval 4">
            <a:extLst>
              <a:ext uri="{FF2B5EF4-FFF2-40B4-BE49-F238E27FC236}">
                <a16:creationId xmlns:a16="http://schemas.microsoft.com/office/drawing/2014/main" id="{5A637344-2424-34AD-7329-E06C73C736DA}"/>
              </a:ext>
            </a:extLst>
          </p:cNvPr>
          <p:cNvSpPr>
            <a:spLocks noChangeArrowheads="1"/>
          </p:cNvSpPr>
          <p:nvPr/>
        </p:nvSpPr>
        <p:spPr bwMode="auto">
          <a:xfrm>
            <a:off x="7032625" y="5445126"/>
            <a:ext cx="287338" cy="288925"/>
          </a:xfrm>
          <a:prstGeom prst="ellipse">
            <a:avLst/>
          </a:prstGeom>
          <a:solidFill>
            <a:srgbClr val="FF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endParaRPr lang="es-MX" altLang="es-MX" sz="1800">
              <a:solidFill>
                <a:srgbClr val="333399"/>
              </a:solidFill>
            </a:endParaRPr>
          </a:p>
        </p:txBody>
      </p:sp>
      <p:sp>
        <p:nvSpPr>
          <p:cNvPr id="122885" name="AutoShape 5">
            <a:extLst>
              <a:ext uri="{FF2B5EF4-FFF2-40B4-BE49-F238E27FC236}">
                <a16:creationId xmlns:a16="http://schemas.microsoft.com/office/drawing/2014/main" id="{A3C34385-AA15-446A-9608-6D1E797179F5}"/>
              </a:ext>
            </a:extLst>
          </p:cNvPr>
          <p:cNvSpPr>
            <a:spLocks noChangeArrowheads="1"/>
          </p:cNvSpPr>
          <p:nvPr/>
        </p:nvSpPr>
        <p:spPr bwMode="auto">
          <a:xfrm>
            <a:off x="7032626" y="6024564"/>
            <a:ext cx="360363" cy="833437"/>
          </a:xfrm>
          <a:prstGeom prst="upArrow">
            <a:avLst>
              <a:gd name="adj1" fmla="val 50000"/>
              <a:gd name="adj2" fmla="val 57819"/>
            </a:avLst>
          </a:prstGeom>
          <a:solidFill>
            <a:srgbClr val="FF33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endParaRPr lang="es-MX" altLang="es-MX" sz="1800">
              <a:solidFill>
                <a:srgbClr val="333399"/>
              </a:solidFill>
            </a:endParaRPr>
          </a:p>
        </p:txBody>
      </p:sp>
      <p:sp>
        <p:nvSpPr>
          <p:cNvPr id="122886" name="AutoShape 6">
            <a:extLst>
              <a:ext uri="{FF2B5EF4-FFF2-40B4-BE49-F238E27FC236}">
                <a16:creationId xmlns:a16="http://schemas.microsoft.com/office/drawing/2014/main" id="{5BAA4351-0D0E-67CD-7CA8-E86A16B68F56}"/>
              </a:ext>
            </a:extLst>
          </p:cNvPr>
          <p:cNvSpPr>
            <a:spLocks noChangeArrowheads="1"/>
          </p:cNvSpPr>
          <p:nvPr/>
        </p:nvSpPr>
        <p:spPr bwMode="auto">
          <a:xfrm rot="5400000">
            <a:off x="2084388" y="2039938"/>
            <a:ext cx="360363" cy="833438"/>
          </a:xfrm>
          <a:prstGeom prst="upArrow">
            <a:avLst>
              <a:gd name="adj1" fmla="val 50000"/>
              <a:gd name="adj2" fmla="val 57819"/>
            </a:avLst>
          </a:prstGeom>
          <a:solidFill>
            <a:srgbClr val="FF33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endParaRPr lang="es-MX" altLang="es-MX" sz="1800">
              <a:solidFill>
                <a:srgbClr val="333399"/>
              </a:solidFill>
            </a:endParaRPr>
          </a:p>
        </p:txBody>
      </p:sp>
      <p:sp>
        <p:nvSpPr>
          <p:cNvPr id="122887" name="Oval 7">
            <a:extLst>
              <a:ext uri="{FF2B5EF4-FFF2-40B4-BE49-F238E27FC236}">
                <a16:creationId xmlns:a16="http://schemas.microsoft.com/office/drawing/2014/main" id="{4A49EBA2-AD85-D043-9D75-A780878BA1B0}"/>
              </a:ext>
            </a:extLst>
          </p:cNvPr>
          <p:cNvSpPr>
            <a:spLocks noChangeArrowheads="1"/>
          </p:cNvSpPr>
          <p:nvPr/>
        </p:nvSpPr>
        <p:spPr bwMode="auto">
          <a:xfrm>
            <a:off x="2711450" y="2349501"/>
            <a:ext cx="287338" cy="288925"/>
          </a:xfrm>
          <a:prstGeom prst="ellipse">
            <a:avLst/>
          </a:prstGeom>
          <a:solidFill>
            <a:srgbClr val="FF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endParaRPr lang="es-MX" altLang="es-MX" sz="1800">
              <a:solidFill>
                <a:srgbClr val="333399"/>
              </a:solidFill>
            </a:endParaRPr>
          </a:p>
        </p:txBody>
      </p:sp>
      <p:sp>
        <p:nvSpPr>
          <p:cNvPr id="122888" name="Line 8">
            <a:extLst>
              <a:ext uri="{FF2B5EF4-FFF2-40B4-BE49-F238E27FC236}">
                <a16:creationId xmlns:a16="http://schemas.microsoft.com/office/drawing/2014/main" id="{506F4A96-0F1B-8256-C1CA-EBF84DB0D4DA}"/>
              </a:ext>
            </a:extLst>
          </p:cNvPr>
          <p:cNvSpPr>
            <a:spLocks noChangeShapeType="1"/>
          </p:cNvSpPr>
          <p:nvPr/>
        </p:nvSpPr>
        <p:spPr bwMode="auto">
          <a:xfrm>
            <a:off x="4583113" y="5445125"/>
            <a:ext cx="0" cy="215900"/>
          </a:xfrm>
          <a:prstGeom prst="line">
            <a:avLst/>
          </a:prstGeom>
          <a:noFill/>
          <a:ln w="76200">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s-MX">
              <a:solidFill>
                <a:srgbClr val="333399"/>
              </a:solidFill>
              <a:latin typeface="Arial" panose="020B0604020202020204" pitchFamily="34" charset="0"/>
            </a:endParaRPr>
          </a:p>
        </p:txBody>
      </p:sp>
      <p:sp>
        <p:nvSpPr>
          <p:cNvPr id="122889" name="Line 9">
            <a:extLst>
              <a:ext uri="{FF2B5EF4-FFF2-40B4-BE49-F238E27FC236}">
                <a16:creationId xmlns:a16="http://schemas.microsoft.com/office/drawing/2014/main" id="{9FAF3996-4233-B912-5C28-E5D75A9E81A2}"/>
              </a:ext>
            </a:extLst>
          </p:cNvPr>
          <p:cNvSpPr>
            <a:spLocks noChangeShapeType="1"/>
          </p:cNvSpPr>
          <p:nvPr/>
        </p:nvSpPr>
        <p:spPr bwMode="auto">
          <a:xfrm>
            <a:off x="5232400" y="5445125"/>
            <a:ext cx="0" cy="215900"/>
          </a:xfrm>
          <a:prstGeom prst="line">
            <a:avLst/>
          </a:prstGeom>
          <a:noFill/>
          <a:ln w="76200">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s-MX">
              <a:solidFill>
                <a:srgbClr val="333399"/>
              </a:solidFill>
              <a:latin typeface="Arial" panose="020B0604020202020204" pitchFamily="34" charset="0"/>
            </a:endParaRPr>
          </a:p>
        </p:txBody>
      </p:sp>
      <p:sp>
        <p:nvSpPr>
          <p:cNvPr id="122890" name="Line 10">
            <a:extLst>
              <a:ext uri="{FF2B5EF4-FFF2-40B4-BE49-F238E27FC236}">
                <a16:creationId xmlns:a16="http://schemas.microsoft.com/office/drawing/2014/main" id="{406A75E8-52C0-5A2E-A88F-883E1B24049D}"/>
              </a:ext>
            </a:extLst>
          </p:cNvPr>
          <p:cNvSpPr>
            <a:spLocks noChangeShapeType="1"/>
          </p:cNvSpPr>
          <p:nvPr/>
        </p:nvSpPr>
        <p:spPr bwMode="auto">
          <a:xfrm>
            <a:off x="5808663" y="5445125"/>
            <a:ext cx="0" cy="215900"/>
          </a:xfrm>
          <a:prstGeom prst="line">
            <a:avLst/>
          </a:prstGeom>
          <a:noFill/>
          <a:ln w="76200">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s-MX">
              <a:solidFill>
                <a:srgbClr val="333399"/>
              </a:solidFill>
              <a:latin typeface="Arial" panose="020B0604020202020204" pitchFamily="34" charset="0"/>
            </a:endParaRPr>
          </a:p>
        </p:txBody>
      </p:sp>
      <p:sp>
        <p:nvSpPr>
          <p:cNvPr id="122891" name="Line 11">
            <a:extLst>
              <a:ext uri="{FF2B5EF4-FFF2-40B4-BE49-F238E27FC236}">
                <a16:creationId xmlns:a16="http://schemas.microsoft.com/office/drawing/2014/main" id="{BE53E845-606B-1D90-E186-C7147E5B042E}"/>
              </a:ext>
            </a:extLst>
          </p:cNvPr>
          <p:cNvSpPr>
            <a:spLocks noChangeShapeType="1"/>
          </p:cNvSpPr>
          <p:nvPr/>
        </p:nvSpPr>
        <p:spPr bwMode="auto">
          <a:xfrm>
            <a:off x="6456363" y="5445125"/>
            <a:ext cx="0" cy="215900"/>
          </a:xfrm>
          <a:prstGeom prst="line">
            <a:avLst/>
          </a:prstGeom>
          <a:noFill/>
          <a:ln w="76200">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s-MX">
              <a:solidFill>
                <a:srgbClr val="333399"/>
              </a:solidFill>
              <a:latin typeface="Arial" panose="020B0604020202020204" pitchFamily="34"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7" name="La estadística de Tsallis"/>
          <p:cNvSpPr txBox="1">
            <a:spLocks noGrp="1"/>
          </p:cNvSpPr>
          <p:nvPr>
            <p:ph type="title"/>
          </p:nvPr>
        </p:nvSpPr>
        <p:spPr>
          <a:xfrm>
            <a:off x="691079" y="183741"/>
            <a:ext cx="10325001" cy="1442464"/>
          </a:xfrm>
          <a:prstGeom prst="rect">
            <a:avLst/>
          </a:prstGeom>
        </p:spPr>
        <p:txBody>
          <a:bodyPr/>
          <a:lstStyle/>
          <a:p>
            <a:r>
              <a:rPr dirty="0" err="1"/>
              <a:t>Tsallis</a:t>
            </a:r>
            <a:r>
              <a:rPr lang="es-MX" dirty="0"/>
              <a:t> </a:t>
            </a:r>
            <a:r>
              <a:rPr lang="es-MX" dirty="0" err="1"/>
              <a:t>statistics</a:t>
            </a:r>
            <a:r>
              <a:rPr lang="es-MX" dirty="0"/>
              <a:t> </a:t>
            </a:r>
            <a:endParaRPr dirty="0"/>
          </a:p>
        </p:txBody>
      </p:sp>
      <p:sp>
        <p:nvSpPr>
          <p:cNvPr id="1228" name="Editar: doble clic"/>
          <p:cNvSpPr txBox="1">
            <a:spLocks noGrp="1"/>
          </p:cNvSpPr>
          <p:nvPr>
            <p:ph type="body" idx="1"/>
          </p:nvPr>
        </p:nvSpPr>
        <p:spPr>
          <a:prstGeom prst="rect">
            <a:avLst/>
          </a:prstGeom>
        </p:spPr>
        <p:txBody>
          <a:bodyPr/>
          <a:lstStyle/>
          <a:p>
            <a:endParaRPr dirty="0"/>
          </a:p>
        </p:txBody>
      </p:sp>
      <p:pic>
        <p:nvPicPr>
          <p:cNvPr id="1229" name="Captura de Pantalla 2022-10-03 a la(s) 2.55.29.png" descr="Captura de Pantalla 2022-10-03 a la(s) 2.55.29.png"/>
          <p:cNvPicPr>
            <a:picLocks noChangeAspect="1"/>
          </p:cNvPicPr>
          <p:nvPr/>
        </p:nvPicPr>
        <p:blipFill rotWithShape="1">
          <a:blip r:embed="rId3"/>
          <a:srcRect t="6656" r="3744" b="25886"/>
          <a:stretch/>
        </p:blipFill>
        <p:spPr>
          <a:xfrm>
            <a:off x="340230" y="2212114"/>
            <a:ext cx="6727137" cy="3061974"/>
          </a:xfrm>
          <a:prstGeom prst="rect">
            <a:avLst/>
          </a:prstGeom>
          <a:ln w="12700">
            <a:miter lim="400000"/>
          </a:ln>
        </p:spPr>
      </p:pic>
      <p:sp>
        <p:nvSpPr>
          <p:cNvPr id="1230" name="Número de diapositiva"/>
          <p:cNvSpPr txBox="1">
            <a:spLocks noGrp="1"/>
          </p:cNvSpPr>
          <p:nvPr>
            <p:ph type="sldNum" sz="quarter" idx="2"/>
          </p:nvPr>
        </p:nvSpPr>
        <p:spPr>
          <a:xfrm>
            <a:off x="5591763" y="3050636"/>
            <a:ext cx="309701" cy="323163"/>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pPr hangingPunct="0"/>
            <a:fld id="{86CB4B4D-7CA3-9044-876B-883B54F8677D}" type="slidenum">
              <a:rPr kern="0">
                <a:latin typeface="Grandview"/>
                <a:sym typeface="Grandview"/>
              </a:rPr>
              <a:pPr hangingPunct="0"/>
              <a:t>35</a:t>
            </a:fld>
            <a:endParaRPr kern="0">
              <a:latin typeface="Grandview"/>
              <a:sym typeface="Grandview"/>
            </a:endParaRPr>
          </a:p>
        </p:txBody>
      </p:sp>
      <mc:AlternateContent xmlns:mc="http://schemas.openxmlformats.org/markup-compatibility/2006" xmlns:a14="http://schemas.microsoft.com/office/drawing/2010/main">
        <mc:Choice Requires="a14">
          <p:sp>
            <p:nvSpPr>
              <p:cNvPr id="1232" name="Ecuación"/>
              <p:cNvSpPr txBox="1"/>
              <p:nvPr/>
            </p:nvSpPr>
            <p:spPr>
              <a:xfrm>
                <a:off x="7714487" y="533499"/>
                <a:ext cx="3225627" cy="658578"/>
              </a:xfrm>
              <a:prstGeom prst="rect">
                <a:avLst/>
              </a:prstGeom>
              <a:ln w="12700">
                <a:miter lim="400000"/>
              </a:ln>
            </p:spPr>
            <p:txBody>
              <a:bodyPr wrap="none" lIns="0" tIns="0" rIns="0" bIns="0">
                <a:spAutoFit/>
              </a:bodyPr>
              <a:lstStyle/>
              <a:p>
                <a:pPr defTabSz="457200" latinLnBrk="1" hangingPunct="0">
                  <a:defRPr sz="1800"/>
                </a:pPr>
                <a14:m>
                  <m:oMathPara xmlns:m="http://schemas.openxmlformats.org/officeDocument/2006/math">
                    <m:oMathParaPr>
                      <m:jc m:val="centerGroup"/>
                    </m:oMathParaPr>
                    <m:oMath xmlns:m="http://schemas.openxmlformats.org/officeDocument/2006/math">
                      <m:sSub>
                        <m:sSubPr>
                          <m:ctrlPr>
                            <a:rPr lang="ar-AE" i="1" kern="0" smtClean="0">
                              <a:solidFill>
                                <a:srgbClr val="000000"/>
                              </a:solidFill>
                              <a:latin typeface="Cambria Math" panose="02040503050406030204" pitchFamily="18" charset="0"/>
                              <a:sym typeface="Grandview"/>
                            </a:rPr>
                          </m:ctrlPr>
                        </m:sSubPr>
                        <m:e>
                          <m:r>
                            <a:rPr lang="ar-AE" i="1" kern="0">
                              <a:solidFill>
                                <a:srgbClr val="000000"/>
                              </a:solidFill>
                              <a:latin typeface="Cambria Math" panose="02040503050406030204" pitchFamily="18" charset="0"/>
                              <a:sym typeface="Grandview"/>
                            </a:rPr>
                            <m:t>𝑆</m:t>
                          </m:r>
                        </m:e>
                        <m:sub>
                          <m:r>
                            <a:rPr lang="ar-AE" i="1" kern="0">
                              <a:solidFill>
                                <a:srgbClr val="000000"/>
                              </a:solidFill>
                              <a:latin typeface="Cambria Math" panose="02040503050406030204" pitchFamily="18" charset="0"/>
                              <a:sym typeface="Grandview"/>
                            </a:rPr>
                            <m:t>𝑞</m:t>
                          </m:r>
                        </m:sub>
                      </m:sSub>
                      <m:r>
                        <a:rPr lang="ar-AE" i="1" kern="0">
                          <a:solidFill>
                            <a:srgbClr val="000000"/>
                          </a:solidFill>
                          <a:latin typeface="Cambria Math" panose="02040503050406030204" pitchFamily="18" charset="0"/>
                          <a:sym typeface="Grandview"/>
                        </a:rPr>
                        <m:t>≡</m:t>
                      </m:r>
                      <m:r>
                        <a:rPr lang="ar-AE" i="1" kern="0">
                          <a:solidFill>
                            <a:srgbClr val="000000"/>
                          </a:solidFill>
                          <a:latin typeface="Cambria Math" panose="02040503050406030204" pitchFamily="18" charset="0"/>
                          <a:sym typeface="Grandview"/>
                        </a:rPr>
                        <m:t>𝑘</m:t>
                      </m:r>
                      <m:f>
                        <m:fPr>
                          <m:ctrlPr>
                            <a:rPr lang="ar-AE" i="1" kern="0">
                              <a:solidFill>
                                <a:srgbClr val="000000"/>
                              </a:solidFill>
                              <a:latin typeface="Cambria Math" panose="02040503050406030204" pitchFamily="18" charset="0"/>
                              <a:sym typeface="Grandview"/>
                            </a:rPr>
                          </m:ctrlPr>
                        </m:fPr>
                        <m:num>
                          <m:r>
                            <a:rPr lang="ar-AE" i="1" kern="0">
                              <a:solidFill>
                                <a:srgbClr val="000000"/>
                              </a:solidFill>
                              <a:latin typeface="Cambria Math" panose="02040503050406030204" pitchFamily="18" charset="0"/>
                              <a:sym typeface="Grandview"/>
                            </a:rPr>
                            <m:t>1</m:t>
                          </m:r>
                          <m:r>
                            <a:rPr lang="ar-AE" i="1" kern="0">
                              <a:solidFill>
                                <a:srgbClr val="000000"/>
                              </a:solidFill>
                              <a:latin typeface="Cambria Math" panose="02040503050406030204" pitchFamily="18" charset="0"/>
                              <a:sym typeface="Grandview"/>
                            </a:rPr>
                            <m:t>−</m:t>
                          </m:r>
                          <m:sSubSup>
                            <m:sSubSupPr>
                              <m:ctrlPr>
                                <a:rPr lang="ar-AE" i="1" kern="0">
                                  <a:solidFill>
                                    <a:srgbClr val="000000"/>
                                  </a:solidFill>
                                  <a:latin typeface="Cambria Math" panose="02040503050406030204" pitchFamily="18" charset="0"/>
                                  <a:sym typeface="Grandview"/>
                                </a:rPr>
                              </m:ctrlPr>
                            </m:sSubSupPr>
                            <m:e>
                              <m:nary>
                                <m:naryPr>
                                  <m:chr m:val="∑"/>
                                  <m:subHide m:val="on"/>
                                  <m:supHide m:val="on"/>
                                  <m:ctrlPr>
                                    <a:rPr lang="ar-AE" i="1" kern="0">
                                      <a:solidFill>
                                        <a:srgbClr val="000000"/>
                                      </a:solidFill>
                                      <a:latin typeface="Cambria Math" panose="02040503050406030204" pitchFamily="18" charset="0"/>
                                      <a:sym typeface="Grandview"/>
                                    </a:rPr>
                                  </m:ctrlPr>
                                </m:naryPr>
                                <m:sub/>
                                <m:sup/>
                                <m:e/>
                              </m:nary>
                            </m:e>
                            <m:sub>
                              <m:r>
                                <a:rPr lang="ar-AE" i="1" kern="0">
                                  <a:solidFill>
                                    <a:srgbClr val="000000"/>
                                  </a:solidFill>
                                  <a:latin typeface="Cambria Math" panose="02040503050406030204" pitchFamily="18" charset="0"/>
                                  <a:sym typeface="Grandview"/>
                                </a:rPr>
                                <m:t>𝑖</m:t>
                              </m:r>
                              <m:r>
                                <a:rPr lang="ar-AE" i="1" kern="0">
                                  <a:solidFill>
                                    <a:srgbClr val="000000"/>
                                  </a:solidFill>
                                  <a:latin typeface="Cambria Math" panose="02040503050406030204" pitchFamily="18" charset="0"/>
                                  <a:sym typeface="Grandview"/>
                                </a:rPr>
                                <m:t>=</m:t>
                              </m:r>
                              <m:r>
                                <a:rPr lang="ar-AE" i="1" kern="0">
                                  <a:solidFill>
                                    <a:srgbClr val="000000"/>
                                  </a:solidFill>
                                  <a:latin typeface="Cambria Math" panose="02040503050406030204" pitchFamily="18" charset="0"/>
                                  <a:sym typeface="Grandview"/>
                                </a:rPr>
                                <m:t>1</m:t>
                              </m:r>
                            </m:sub>
                            <m:sup>
                              <m:r>
                                <a:rPr lang="ar-AE" i="1" kern="0">
                                  <a:solidFill>
                                    <a:srgbClr val="000000"/>
                                  </a:solidFill>
                                  <a:latin typeface="Cambria Math" panose="02040503050406030204" pitchFamily="18" charset="0"/>
                                  <a:sym typeface="Grandview"/>
                                </a:rPr>
                                <m:t>𝑊</m:t>
                              </m:r>
                            </m:sup>
                          </m:sSubSup>
                          <m:sSubSup>
                            <m:sSubSupPr>
                              <m:ctrlPr>
                                <a:rPr lang="ar-AE" i="1" kern="0">
                                  <a:solidFill>
                                    <a:srgbClr val="000000"/>
                                  </a:solidFill>
                                  <a:latin typeface="Cambria Math" panose="02040503050406030204" pitchFamily="18" charset="0"/>
                                  <a:sym typeface="Grandview"/>
                                </a:rPr>
                              </m:ctrlPr>
                            </m:sSubSupPr>
                            <m:e>
                              <m:r>
                                <a:rPr lang="ar-AE" i="1" kern="0">
                                  <a:solidFill>
                                    <a:srgbClr val="000000"/>
                                  </a:solidFill>
                                  <a:latin typeface="Cambria Math" panose="02040503050406030204" pitchFamily="18" charset="0"/>
                                  <a:sym typeface="Grandview"/>
                                </a:rPr>
                                <m:t>𝑝</m:t>
                              </m:r>
                            </m:e>
                            <m:sub>
                              <m:r>
                                <a:rPr lang="ar-AE" i="1" kern="0">
                                  <a:solidFill>
                                    <a:srgbClr val="000000"/>
                                  </a:solidFill>
                                  <a:latin typeface="Cambria Math" panose="02040503050406030204" pitchFamily="18" charset="0"/>
                                  <a:sym typeface="Grandview"/>
                                </a:rPr>
                                <m:t>𝑖</m:t>
                              </m:r>
                            </m:sub>
                            <m:sup>
                              <m:r>
                                <a:rPr lang="ar-AE" i="1" kern="0">
                                  <a:solidFill>
                                    <a:srgbClr val="000000"/>
                                  </a:solidFill>
                                  <a:latin typeface="Cambria Math" panose="02040503050406030204" pitchFamily="18" charset="0"/>
                                  <a:sym typeface="Grandview"/>
                                </a:rPr>
                                <m:t>𝑞</m:t>
                              </m:r>
                            </m:sup>
                          </m:sSubSup>
                        </m:num>
                        <m:den>
                          <m:r>
                            <a:rPr lang="ar-AE" i="1" kern="0">
                              <a:solidFill>
                                <a:srgbClr val="000000"/>
                              </a:solidFill>
                              <a:latin typeface="Cambria Math" panose="02040503050406030204" pitchFamily="18" charset="0"/>
                              <a:sym typeface="Grandview"/>
                            </a:rPr>
                            <m:t>𝑞</m:t>
                          </m:r>
                          <m:r>
                            <a:rPr lang="ar-AE" i="1" kern="0">
                              <a:solidFill>
                                <a:srgbClr val="000000"/>
                              </a:solidFill>
                              <a:latin typeface="Cambria Math" panose="02040503050406030204" pitchFamily="18" charset="0"/>
                              <a:sym typeface="Grandview"/>
                            </a:rPr>
                            <m:t>−</m:t>
                          </m:r>
                          <m:r>
                            <a:rPr lang="ar-AE" i="1" kern="0">
                              <a:solidFill>
                                <a:srgbClr val="000000"/>
                              </a:solidFill>
                              <a:latin typeface="Cambria Math" panose="02040503050406030204" pitchFamily="18" charset="0"/>
                              <a:sym typeface="Grandview"/>
                            </a:rPr>
                            <m:t>1</m:t>
                          </m:r>
                        </m:den>
                      </m:f>
                      <m:r>
                        <a:rPr lang="ar-AE" b="0" i="1" kern="0" smtClean="0">
                          <a:solidFill>
                            <a:srgbClr val="000000"/>
                          </a:solidFill>
                          <a:latin typeface="Cambria Math" panose="02040503050406030204" pitchFamily="18" charset="0"/>
                          <a:sym typeface="Grandview"/>
                        </a:rPr>
                        <m:t> </m:t>
                      </m:r>
                      <m:r>
                        <a:rPr lang="es-MX" b="0" i="1" kern="0" smtClean="0">
                          <a:solidFill>
                            <a:srgbClr val="000000"/>
                          </a:solidFill>
                          <a:latin typeface="Cambria Math" panose="02040503050406030204" pitchFamily="18" charset="0"/>
                          <a:sym typeface="Grandview"/>
                        </a:rPr>
                        <m:t>    </m:t>
                      </m:r>
                      <m:r>
                        <a:rPr lang="ar-AE" i="1" kern="0">
                          <a:solidFill>
                            <a:srgbClr val="000000"/>
                          </a:solidFill>
                          <a:latin typeface="Cambria Math" panose="02040503050406030204" pitchFamily="18" charset="0"/>
                          <a:sym typeface="Grandview"/>
                        </a:rPr>
                        <m:t>(</m:t>
                      </m:r>
                      <m:r>
                        <a:rPr lang="ar-AE" i="1" kern="0">
                          <a:solidFill>
                            <a:srgbClr val="000000"/>
                          </a:solidFill>
                          <a:latin typeface="Cambria Math" panose="02040503050406030204" pitchFamily="18" charset="0"/>
                          <a:sym typeface="Grandview"/>
                        </a:rPr>
                        <m:t>𝑞</m:t>
                      </m:r>
                      <m:r>
                        <a:rPr lang="ar-AE" i="1" kern="0">
                          <a:solidFill>
                            <a:srgbClr val="000000"/>
                          </a:solidFill>
                          <a:latin typeface="Cambria Math" panose="02040503050406030204" pitchFamily="18" charset="0"/>
                          <a:sym typeface="Grandview"/>
                        </a:rPr>
                        <m:t>∈</m:t>
                      </m:r>
                      <m:r>
                        <a:rPr lang="ar-AE" i="1" kern="0">
                          <a:solidFill>
                            <a:srgbClr val="000000"/>
                          </a:solidFill>
                          <a:latin typeface="Cambria Math" panose="02040503050406030204" pitchFamily="18" charset="0"/>
                          <a:sym typeface="Grandview"/>
                        </a:rPr>
                        <m:t>ℝ</m:t>
                      </m:r>
                      <m:r>
                        <a:rPr lang="ar-AE" i="1" kern="0">
                          <a:solidFill>
                            <a:srgbClr val="000000"/>
                          </a:solidFill>
                          <a:latin typeface="Cambria Math" panose="02040503050406030204" pitchFamily="18" charset="0"/>
                          <a:sym typeface="Grandview"/>
                        </a:rPr>
                        <m:t>)</m:t>
                      </m:r>
                    </m:oMath>
                  </m:oMathPara>
                </a14:m>
                <a:endParaRPr kern="0" dirty="0">
                  <a:solidFill>
                    <a:srgbClr val="000000"/>
                  </a:solidFill>
                  <a:latin typeface="Grandview"/>
                  <a:sym typeface="Grandview"/>
                </a:endParaRPr>
              </a:p>
            </p:txBody>
          </p:sp>
        </mc:Choice>
        <mc:Fallback xmlns="">
          <p:sp>
            <p:nvSpPr>
              <p:cNvPr id="1232" name="Ecuación"/>
              <p:cNvSpPr txBox="1">
                <a:spLocks noRot="1" noChangeAspect="1" noMove="1" noResize="1" noEditPoints="1" noAdjustHandles="1" noChangeArrowheads="1" noChangeShapeType="1" noTextEdit="1"/>
              </p:cNvSpPr>
              <p:nvPr/>
            </p:nvSpPr>
            <p:spPr>
              <a:xfrm>
                <a:off x="7714487" y="533499"/>
                <a:ext cx="3225627" cy="658578"/>
              </a:xfrm>
              <a:prstGeom prst="rect">
                <a:avLst/>
              </a:prstGeom>
              <a:blipFill>
                <a:blip r:embed="rId4"/>
                <a:stretch>
                  <a:fillRect/>
                </a:stretch>
              </a:blipFill>
              <a:ln w="12700">
                <a:miter lim="400000"/>
              </a:ln>
            </p:spPr>
            <p:txBody>
              <a:bodyPr/>
              <a:lstStyle/>
              <a:p>
                <a:r>
                  <a:rPr lang="en-GB">
                    <a:noFill/>
                  </a:rPr>
                  <a:t> </a:t>
                </a:r>
              </a:p>
            </p:txBody>
          </p:sp>
        </mc:Fallback>
      </mc:AlternateContent>
      <p:pic>
        <p:nvPicPr>
          <p:cNvPr id="2" name="Imagen 2">
            <a:extLst>
              <a:ext uri="{FF2B5EF4-FFF2-40B4-BE49-F238E27FC236}">
                <a16:creationId xmlns:a16="http://schemas.microsoft.com/office/drawing/2014/main" id="{610810B2-6D0F-B871-C3AC-518801CBAA23}"/>
              </a:ext>
            </a:extLst>
          </p:cNvPr>
          <p:cNvPicPr>
            <a:picLocks noChangeAspect="1"/>
          </p:cNvPicPr>
          <p:nvPr/>
        </p:nvPicPr>
        <p:blipFill>
          <a:blip r:embed="rId5"/>
          <a:stretch>
            <a:fillRect/>
          </a:stretch>
        </p:blipFill>
        <p:spPr>
          <a:xfrm>
            <a:off x="7093437" y="1600597"/>
            <a:ext cx="3922643" cy="1519478"/>
          </a:xfrm>
          <a:prstGeom prst="rect">
            <a:avLst/>
          </a:prstGeom>
        </p:spPr>
      </p:pic>
      <p:pic>
        <p:nvPicPr>
          <p:cNvPr id="3" name="Imagen 3">
            <a:extLst>
              <a:ext uri="{FF2B5EF4-FFF2-40B4-BE49-F238E27FC236}">
                <a16:creationId xmlns:a16="http://schemas.microsoft.com/office/drawing/2014/main" id="{FA572456-9363-BC2A-8258-6E25FADB0DCB}"/>
              </a:ext>
            </a:extLst>
          </p:cNvPr>
          <p:cNvPicPr>
            <a:picLocks noChangeAspect="1"/>
          </p:cNvPicPr>
          <p:nvPr/>
        </p:nvPicPr>
        <p:blipFill rotWithShape="1">
          <a:blip r:embed="rId6"/>
          <a:srcRect t="14625"/>
          <a:stretch/>
        </p:blipFill>
        <p:spPr>
          <a:xfrm>
            <a:off x="6561011" y="4613945"/>
            <a:ext cx="5391426" cy="1774740"/>
          </a:xfrm>
          <a:prstGeom prst="rect">
            <a:avLst/>
          </a:prstGeom>
        </p:spPr>
      </p:pic>
      <p:sp>
        <p:nvSpPr>
          <p:cNvPr id="5" name="TextBox 4">
            <a:extLst>
              <a:ext uri="{FF2B5EF4-FFF2-40B4-BE49-F238E27FC236}">
                <a16:creationId xmlns:a16="http://schemas.microsoft.com/office/drawing/2014/main" id="{49523883-FCFC-A5FF-7C54-2E2C085090B7}"/>
              </a:ext>
            </a:extLst>
          </p:cNvPr>
          <p:cNvSpPr txBox="1"/>
          <p:nvPr/>
        </p:nvSpPr>
        <p:spPr>
          <a:xfrm>
            <a:off x="691079" y="1693738"/>
            <a:ext cx="4240261" cy="461663"/>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91439" tIns="91439" rIns="91439" bIns="91439" numCol="1" spcCol="38100" rtlCol="0" anchor="t">
            <a:spAutoFit/>
          </a:bodyPr>
          <a:lstStyle/>
          <a:p>
            <a:pPr marL="0" marR="0" indent="0" algn="l" defTabSz="1828800" rtl="0" fontAlgn="auto" latinLnBrk="0" hangingPunct="0">
              <a:lnSpc>
                <a:spcPct val="100000"/>
              </a:lnSpc>
              <a:spcBef>
                <a:spcPts val="0"/>
              </a:spcBef>
              <a:spcAft>
                <a:spcPts val="0"/>
              </a:spcAft>
              <a:buClrTx/>
              <a:buSzTx/>
              <a:buFontTx/>
              <a:buNone/>
              <a:tabLst/>
            </a:pPr>
            <a:r>
              <a:rPr kumimoji="0" lang="en-GB" b="0" i="0" u="none" strike="noStrike" cap="none" spc="0" normalizeH="0" baseline="0" dirty="0">
                <a:ln>
                  <a:noFill/>
                </a:ln>
                <a:solidFill>
                  <a:srgbClr val="000000"/>
                </a:solidFill>
                <a:effectLst/>
                <a:uFillTx/>
                <a:latin typeface="+mn-lt"/>
                <a:ea typeface="+mn-ea"/>
                <a:cs typeface="+mn-cs"/>
                <a:sym typeface="Grandview"/>
              </a:rPr>
              <a:t>Journal of Statistical Physics 52(1988) </a:t>
            </a:r>
          </a:p>
        </p:txBody>
      </p:sp>
      <p:sp>
        <p:nvSpPr>
          <p:cNvPr id="6" name="TextBox 5">
            <a:extLst>
              <a:ext uri="{FF2B5EF4-FFF2-40B4-BE49-F238E27FC236}">
                <a16:creationId xmlns:a16="http://schemas.microsoft.com/office/drawing/2014/main" id="{549E3E95-2C75-84E3-E810-5ED5A61EFDAC}"/>
              </a:ext>
            </a:extLst>
          </p:cNvPr>
          <p:cNvSpPr txBox="1"/>
          <p:nvPr/>
        </p:nvSpPr>
        <p:spPr>
          <a:xfrm>
            <a:off x="6937695" y="3872041"/>
            <a:ext cx="1798888"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91439" tIns="91439" rIns="91439" bIns="91439" numCol="1" spcCol="38100" rtlCol="0" anchor="t">
            <a:spAutoFit/>
          </a:bodyPr>
          <a:lstStyle/>
          <a:p>
            <a:pPr marL="0" marR="0" indent="0" algn="l" defTabSz="1828800" rtl="0" fontAlgn="auto" latinLnBrk="0" hangingPunct="0">
              <a:lnSpc>
                <a:spcPct val="100000"/>
              </a:lnSpc>
              <a:spcBef>
                <a:spcPts val="0"/>
              </a:spcBef>
              <a:spcAft>
                <a:spcPts val="0"/>
              </a:spcAft>
              <a:buClrTx/>
              <a:buSzTx/>
              <a:buFontTx/>
              <a:buNone/>
              <a:tabLst/>
            </a:pPr>
            <a:r>
              <a:rPr kumimoji="0" lang="en-GB" sz="2800" b="0" i="0" u="none" strike="noStrike" cap="none" spc="0" normalizeH="0" baseline="0" dirty="0">
                <a:ln>
                  <a:noFill/>
                </a:ln>
                <a:solidFill>
                  <a:srgbClr val="000000"/>
                </a:solidFill>
                <a:effectLst/>
                <a:uFillTx/>
                <a:latin typeface="+mn-lt"/>
                <a:ea typeface="+mn-ea"/>
                <a:cs typeface="+mn-cs"/>
                <a:sym typeface="Grandview"/>
              </a:rPr>
              <a:t>Additivity </a:t>
            </a:r>
          </a:p>
        </p:txBody>
      </p:sp>
      <p:sp>
        <p:nvSpPr>
          <p:cNvPr id="4" name="TextBox 3">
            <a:extLst>
              <a:ext uri="{FF2B5EF4-FFF2-40B4-BE49-F238E27FC236}">
                <a16:creationId xmlns:a16="http://schemas.microsoft.com/office/drawing/2014/main" id="{2B10C722-571B-591C-F6B4-C661BC3F006D}"/>
              </a:ext>
            </a:extLst>
          </p:cNvPr>
          <p:cNvSpPr txBox="1"/>
          <p:nvPr/>
        </p:nvSpPr>
        <p:spPr>
          <a:xfrm>
            <a:off x="2617365" y="5834689"/>
            <a:ext cx="2844046" cy="553996"/>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91439" tIns="91439" rIns="91439" bIns="91439" numCol="1" spcCol="38100" rtlCol="0" anchor="t">
            <a:spAutoFit/>
          </a:bodyPr>
          <a:lstStyle/>
          <a:p>
            <a:pPr marL="0" marR="0" indent="0" algn="l" defTabSz="1828800" rtl="0" fontAlgn="auto" latinLnBrk="0" hangingPunct="0">
              <a:lnSpc>
                <a:spcPct val="100000"/>
              </a:lnSpc>
              <a:spcBef>
                <a:spcPts val="0"/>
              </a:spcBef>
              <a:spcAft>
                <a:spcPts val="0"/>
              </a:spcAft>
              <a:buClrTx/>
              <a:buSzTx/>
              <a:buFontTx/>
              <a:buNone/>
              <a:tabLst/>
            </a:pPr>
            <a:r>
              <a:rPr lang="en-GB" sz="2400" dirty="0">
                <a:solidFill>
                  <a:srgbClr val="000000"/>
                </a:solidFill>
                <a:sym typeface="Grandview"/>
              </a:rPr>
              <a:t>c</a:t>
            </a:r>
            <a:r>
              <a:rPr kumimoji="0" lang="en-GB" sz="2400" b="0" i="0" u="none" strike="noStrike" cap="none" spc="0" normalizeH="0" baseline="0" dirty="0">
                <a:ln>
                  <a:noFill/>
                </a:ln>
                <a:solidFill>
                  <a:srgbClr val="000000"/>
                </a:solidFill>
                <a:effectLst/>
                <a:uFillTx/>
                <a:latin typeface="+mn-lt"/>
                <a:ea typeface="+mn-ea"/>
                <a:cs typeface="+mn-cs"/>
                <a:sym typeface="Grandview"/>
              </a:rPr>
              <a:t>orrelated systems</a:t>
            </a:r>
          </a:p>
        </p:txBody>
      </p:sp>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6" name="¿Por qué la estadística de Tsallis?"/>
          <p:cNvSpPr txBox="1">
            <a:spLocks noGrp="1"/>
          </p:cNvSpPr>
          <p:nvPr>
            <p:ph type="title"/>
          </p:nvPr>
        </p:nvSpPr>
        <p:spPr>
          <a:xfrm>
            <a:off x="518762" y="720438"/>
            <a:ext cx="4325538" cy="457061"/>
          </a:xfrm>
          <a:prstGeom prst="rect">
            <a:avLst/>
          </a:prstGeom>
        </p:spPr>
        <p:txBody>
          <a:bodyPr>
            <a:noAutofit/>
          </a:bodyPr>
          <a:lstStyle/>
          <a:p>
            <a:r>
              <a:rPr lang="en-US" sz="2800" dirty="0"/>
              <a:t>Successfully applied to high energy physics</a:t>
            </a:r>
          </a:p>
        </p:txBody>
      </p:sp>
      <p:sp>
        <p:nvSpPr>
          <p:cNvPr id="1277" name="Editar: doble clic"/>
          <p:cNvSpPr txBox="1">
            <a:spLocks noGrp="1"/>
          </p:cNvSpPr>
          <p:nvPr>
            <p:ph type="body" idx="1"/>
          </p:nvPr>
        </p:nvSpPr>
        <p:spPr>
          <a:prstGeom prst="rect">
            <a:avLst/>
          </a:prstGeom>
        </p:spPr>
        <p:txBody>
          <a:bodyPr/>
          <a:lstStyle/>
          <a:p>
            <a:endParaRPr dirty="0"/>
          </a:p>
        </p:txBody>
      </p:sp>
      <p:pic>
        <p:nvPicPr>
          <p:cNvPr id="1278" name="Captura de Pantalla 2022-10-03 a la(s) 5.20.12.png" descr="Captura de Pantalla 2022-10-03 a la(s) 5.20.12.png"/>
          <p:cNvPicPr>
            <a:picLocks noChangeAspect="1"/>
          </p:cNvPicPr>
          <p:nvPr/>
        </p:nvPicPr>
        <p:blipFill rotWithShape="1">
          <a:blip r:embed="rId3"/>
          <a:srcRect b="43720"/>
          <a:stretch/>
        </p:blipFill>
        <p:spPr>
          <a:xfrm>
            <a:off x="367834" y="2257489"/>
            <a:ext cx="5223929" cy="1909456"/>
          </a:xfrm>
          <a:prstGeom prst="rect">
            <a:avLst/>
          </a:prstGeom>
          <a:ln w="12700">
            <a:miter lim="400000"/>
          </a:ln>
        </p:spPr>
      </p:pic>
      <p:sp>
        <p:nvSpPr>
          <p:cNvPr id="1279" name="Número de diapositiva"/>
          <p:cNvSpPr txBox="1">
            <a:spLocks noGrp="1"/>
          </p:cNvSpPr>
          <p:nvPr>
            <p:ph type="sldNum" sz="quarter" idx="2"/>
          </p:nvPr>
        </p:nvSpPr>
        <p:spPr>
          <a:xfrm>
            <a:off x="5591763" y="3050636"/>
            <a:ext cx="309701" cy="323163"/>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pPr hangingPunct="0"/>
            <a:fld id="{86CB4B4D-7CA3-9044-876B-883B54F8677D}" type="slidenum">
              <a:rPr kern="0">
                <a:latin typeface="Grandview"/>
                <a:sym typeface="Grandview"/>
              </a:rPr>
              <a:pPr hangingPunct="0"/>
              <a:t>36</a:t>
            </a:fld>
            <a:endParaRPr kern="0">
              <a:latin typeface="Grandview"/>
              <a:sym typeface="Grandview"/>
            </a:endParaRPr>
          </a:p>
        </p:txBody>
      </p:sp>
      <p:sp>
        <p:nvSpPr>
          <p:cNvPr id="2" name="TextBox 1">
            <a:extLst>
              <a:ext uri="{FF2B5EF4-FFF2-40B4-BE49-F238E27FC236}">
                <a16:creationId xmlns:a16="http://schemas.microsoft.com/office/drawing/2014/main" id="{CCC736D4-834D-E3E2-D882-42096A7BEADE}"/>
              </a:ext>
            </a:extLst>
          </p:cNvPr>
          <p:cNvSpPr txBox="1"/>
          <p:nvPr/>
        </p:nvSpPr>
        <p:spPr>
          <a:xfrm>
            <a:off x="498132" y="1093410"/>
            <a:ext cx="4240261" cy="461663"/>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91439" tIns="91439" rIns="91439" bIns="91439" numCol="1" spcCol="38100" rtlCol="0" anchor="t">
            <a:spAutoFit/>
          </a:bodyPr>
          <a:lstStyle/>
          <a:p>
            <a:pPr marL="0" marR="0" indent="0" algn="l" defTabSz="1828800" rtl="0" fontAlgn="auto" latinLnBrk="0" hangingPunct="0">
              <a:lnSpc>
                <a:spcPct val="100000"/>
              </a:lnSpc>
              <a:spcBef>
                <a:spcPts val="0"/>
              </a:spcBef>
              <a:spcAft>
                <a:spcPts val="0"/>
              </a:spcAft>
              <a:buClrTx/>
              <a:buSzTx/>
              <a:buFontTx/>
              <a:buNone/>
              <a:tabLst/>
            </a:pPr>
            <a:r>
              <a:rPr kumimoji="0" lang="en-GB" b="0" i="0" u="none" strike="noStrike" cap="none" spc="0" normalizeH="0" baseline="0" dirty="0">
                <a:ln>
                  <a:noFill/>
                </a:ln>
                <a:solidFill>
                  <a:srgbClr val="000000"/>
                </a:solidFill>
                <a:effectLst/>
                <a:uFillTx/>
                <a:latin typeface="+mn-lt"/>
                <a:ea typeface="+mn-ea"/>
                <a:cs typeface="+mn-cs"/>
                <a:sym typeface="Grandview"/>
              </a:rPr>
              <a:t>Journal of Statistical Physics 52(1988) </a:t>
            </a:r>
          </a:p>
        </p:txBody>
      </p:sp>
      <p:sp>
        <p:nvSpPr>
          <p:cNvPr id="4" name="TextBox 3">
            <a:extLst>
              <a:ext uri="{FF2B5EF4-FFF2-40B4-BE49-F238E27FC236}">
                <a16:creationId xmlns:a16="http://schemas.microsoft.com/office/drawing/2014/main" id="{3838FC69-F0AD-C61F-5CE5-F271A973095F}"/>
              </a:ext>
            </a:extLst>
          </p:cNvPr>
          <p:cNvSpPr txBox="1"/>
          <p:nvPr/>
        </p:nvSpPr>
        <p:spPr>
          <a:xfrm>
            <a:off x="548624" y="4359593"/>
            <a:ext cx="9585277" cy="738664"/>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l"/>
            <a:r>
              <a:rPr lang="en-US" sz="1400" b="0" i="0" dirty="0">
                <a:solidFill>
                  <a:srgbClr val="000000"/>
                </a:solidFill>
                <a:effectLst/>
                <a:latin typeface="Open Sans" panose="020B0606030504020204" pitchFamily="34" charset="0"/>
              </a:rPr>
              <a:t>EPJ Web of Conferences</a:t>
            </a:r>
          </a:p>
          <a:p>
            <a:pPr algn="l"/>
            <a:r>
              <a:rPr lang="en-US" sz="1400" b="1" i="0" dirty="0">
                <a:solidFill>
                  <a:srgbClr val="111111"/>
                </a:solidFill>
                <a:effectLst/>
                <a:latin typeface="Open Sans" panose="020B0606030504020204" pitchFamily="34" charset="0"/>
              </a:rPr>
              <a:t>Volume </a:t>
            </a:r>
            <a:r>
              <a:rPr lang="en-US" sz="1400" b="0" i="0" dirty="0">
                <a:solidFill>
                  <a:srgbClr val="000000"/>
                </a:solidFill>
                <a:effectLst/>
                <a:latin typeface="Open Sans" panose="020B0606030504020204" pitchFamily="34" charset="0"/>
              </a:rPr>
              <a:t>13, 2011</a:t>
            </a:r>
          </a:p>
          <a:p>
            <a:r>
              <a:rPr lang="en-US" sz="1400" b="0" i="0" dirty="0">
                <a:solidFill>
                  <a:srgbClr val="000000"/>
                </a:solidFill>
                <a:effectLst/>
                <a:latin typeface="Open Sans" panose="020B0606030504020204" pitchFamily="34" charset="0"/>
              </a:rPr>
              <a:t>HCBM 2010 – International Workshop on Hot and Cold Baryonic Matter</a:t>
            </a:r>
            <a:endParaRPr lang="en-GB" sz="1400" dirty="0"/>
          </a:p>
        </p:txBody>
      </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4 Rectángulo"/>
          <p:cNvSpPr/>
          <p:nvPr/>
        </p:nvSpPr>
        <p:spPr>
          <a:xfrm>
            <a:off x="476211" y="0"/>
            <a:ext cx="11715789"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s-MX" sz="1867" kern="0">
              <a:solidFill>
                <a:srgbClr val="FFFFFF"/>
              </a:solidFill>
              <a:latin typeface="Arial"/>
              <a:sym typeface="Arial"/>
            </a:endParaRPr>
          </a:p>
        </p:txBody>
      </p:sp>
      <p:sp>
        <p:nvSpPr>
          <p:cNvPr id="3" name="2 Marcador de texto"/>
          <p:cNvSpPr>
            <a:spLocks noGrp="1"/>
          </p:cNvSpPr>
          <p:nvPr>
            <p:ph type="body" idx="1"/>
          </p:nvPr>
        </p:nvSpPr>
        <p:spPr>
          <a:xfrm>
            <a:off x="1238217" y="2476493"/>
            <a:ext cx="10344217" cy="3598840"/>
          </a:xfrm>
        </p:spPr>
        <p:txBody>
          <a:bodyPr/>
          <a:lstStyle/>
          <a:p>
            <a:pPr>
              <a:buNone/>
            </a:pPr>
            <a:r>
              <a:rPr lang="en" sz="2400" b="1" dirty="0">
                <a:solidFill>
                  <a:schemeClr val="accent6"/>
                </a:solidFill>
                <a:latin typeface="+mn-lt"/>
              </a:rPr>
              <a:t>Hagedorn theory</a:t>
            </a:r>
            <a:endParaRPr lang="es-MX" sz="2400" dirty="0">
              <a:solidFill>
                <a:schemeClr val="accent6"/>
              </a:solidFill>
              <a:latin typeface="+mn-lt"/>
            </a:endParaRPr>
          </a:p>
        </p:txBody>
      </p:sp>
      <p:sp>
        <p:nvSpPr>
          <p:cNvPr id="6" name="5 Rectángulo"/>
          <p:cNvSpPr/>
          <p:nvPr/>
        </p:nvSpPr>
        <p:spPr>
          <a:xfrm>
            <a:off x="0" y="761982"/>
            <a:ext cx="5714997" cy="133350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s-MX" sz="1867" kern="0">
              <a:solidFill>
                <a:srgbClr val="FFFFFF"/>
              </a:solidFill>
              <a:latin typeface="Arial"/>
              <a:sym typeface="Arial"/>
            </a:endParaRPr>
          </a:p>
        </p:txBody>
      </p:sp>
      <p:sp>
        <p:nvSpPr>
          <p:cNvPr id="11" name="Google Shape;122;p14"/>
          <p:cNvSpPr txBox="1">
            <a:spLocks noGrp="1"/>
          </p:cNvSpPr>
          <p:nvPr>
            <p:ph type="title"/>
          </p:nvPr>
        </p:nvSpPr>
        <p:spPr>
          <a:xfrm>
            <a:off x="380959" y="844705"/>
            <a:ext cx="4635657" cy="1102105"/>
          </a:xfrm>
          <a:prstGeom prst="rect">
            <a:avLst/>
          </a:prstGeom>
        </p:spPr>
        <p:txBody>
          <a:bodyPr spcFirstLastPara="1" wrap="square" lIns="121900" tIns="121900" rIns="121900" bIns="121900" anchor="ctr" anchorCtr="0">
            <a:noAutofit/>
          </a:bodyPr>
          <a:lstStyle/>
          <a:p>
            <a:r>
              <a:rPr lang="en" b="1" dirty="0">
                <a:solidFill>
                  <a:srgbClr val="C00000"/>
                </a:solidFill>
                <a:latin typeface="Sary Soft SemiBold" pitchFamily="50" charset="0"/>
              </a:rPr>
              <a:t>Tsallis in high energy physics</a:t>
            </a:r>
            <a:endParaRPr sz="3200" b="1" dirty="0">
              <a:solidFill>
                <a:srgbClr val="C00000"/>
              </a:solidFill>
              <a:latin typeface="Sary Soft SemiBold" pitchFamily="50" charset="0"/>
            </a:endParaRPr>
          </a:p>
        </p:txBody>
      </p:sp>
      <p:pic>
        <p:nvPicPr>
          <p:cNvPr id="1026" name="Picture 2"/>
          <p:cNvPicPr>
            <a:picLocks noChangeAspect="1" noChangeArrowheads="1"/>
          </p:cNvPicPr>
          <p:nvPr/>
        </p:nvPicPr>
        <p:blipFill>
          <a:blip r:embed="rId2"/>
          <a:srcRect l="30198" t="38086" r="31918" b="49219"/>
          <a:stretch>
            <a:fillRect/>
          </a:stretch>
        </p:blipFill>
        <p:spPr bwMode="auto">
          <a:xfrm>
            <a:off x="4667240" y="2697365"/>
            <a:ext cx="5905541" cy="1112639"/>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a:srcRect l="31332" t="45117" r="57687" b="47070"/>
          <a:stretch>
            <a:fillRect/>
          </a:stretch>
        </p:blipFill>
        <p:spPr bwMode="auto">
          <a:xfrm>
            <a:off x="9715526" y="1649607"/>
            <a:ext cx="1905013" cy="762005"/>
          </a:xfrm>
          <a:prstGeom prst="rect">
            <a:avLst/>
          </a:prstGeom>
          <a:noFill/>
          <a:ln w="9525">
            <a:noFill/>
            <a:miter lim="800000"/>
            <a:headEnd/>
            <a:tailEnd/>
          </a:ln>
          <a:effectLst/>
        </p:spPr>
      </p:pic>
      <p:cxnSp>
        <p:nvCxnSpPr>
          <p:cNvPr id="14" name="13 Conector recto de flecha"/>
          <p:cNvCxnSpPr/>
          <p:nvPr/>
        </p:nvCxnSpPr>
        <p:spPr>
          <a:xfrm rot="5400000">
            <a:off x="10001277" y="2506863"/>
            <a:ext cx="381003" cy="190501"/>
          </a:xfrm>
          <a:prstGeom prst="straightConnector1">
            <a:avLst/>
          </a:prstGeom>
          <a:ln>
            <a:tailEnd type="arrow"/>
          </a:ln>
        </p:spPr>
        <p:style>
          <a:lnRef idx="1">
            <a:schemeClr val="accent6"/>
          </a:lnRef>
          <a:fillRef idx="0">
            <a:schemeClr val="accent6"/>
          </a:fillRef>
          <a:effectRef idx="0">
            <a:schemeClr val="accent6"/>
          </a:effectRef>
          <a:fontRef idx="minor">
            <a:schemeClr val="tx1"/>
          </a:fontRef>
        </p:style>
      </p:cxnSp>
      <p:sp>
        <p:nvSpPr>
          <p:cNvPr id="17" name="16 CuadroTexto"/>
          <p:cNvSpPr txBox="1"/>
          <p:nvPr/>
        </p:nvSpPr>
        <p:spPr>
          <a:xfrm>
            <a:off x="7429509" y="1649607"/>
            <a:ext cx="2095515" cy="666977"/>
          </a:xfrm>
          <a:prstGeom prst="rect">
            <a:avLst/>
          </a:prstGeom>
          <a:noFill/>
        </p:spPr>
        <p:txBody>
          <a:bodyPr wrap="square" rtlCol="0">
            <a:spAutoFit/>
          </a:bodyPr>
          <a:lstStyle/>
          <a:p>
            <a:pPr algn="ctr" defTabSz="1219170">
              <a:buClr>
                <a:srgbClr val="000000"/>
              </a:buClr>
            </a:pPr>
            <a:r>
              <a:rPr lang="en-US" sz="1867" i="1" kern="0" dirty="0" err="1">
                <a:solidFill>
                  <a:srgbClr val="3A81BA">
                    <a:lumMod val="50000"/>
                  </a:srgbClr>
                </a:solidFill>
                <a:latin typeface="Arial"/>
                <a:cs typeface="Arial"/>
                <a:sym typeface="Arial"/>
              </a:rPr>
              <a:t>Hadronization</a:t>
            </a:r>
            <a:r>
              <a:rPr lang="en-US" sz="1867" i="1" kern="0" dirty="0">
                <a:solidFill>
                  <a:srgbClr val="3A81BA">
                    <a:lumMod val="50000"/>
                  </a:srgbClr>
                </a:solidFill>
                <a:latin typeface="Arial"/>
                <a:cs typeface="Arial"/>
                <a:sym typeface="Arial"/>
              </a:rPr>
              <a:t> temperature</a:t>
            </a:r>
          </a:p>
        </p:txBody>
      </p:sp>
      <p:cxnSp>
        <p:nvCxnSpPr>
          <p:cNvPr id="18" name="17 Conector recto de flecha"/>
          <p:cNvCxnSpPr/>
          <p:nvPr/>
        </p:nvCxnSpPr>
        <p:spPr>
          <a:xfrm rot="16200000" flipH="1">
            <a:off x="8286765" y="2602114"/>
            <a:ext cx="571504" cy="190501"/>
          </a:xfrm>
          <a:prstGeom prst="straightConnector1">
            <a:avLst/>
          </a:prstGeom>
          <a:ln>
            <a:tailEnd type="arrow"/>
          </a:ln>
        </p:spPr>
        <p:style>
          <a:lnRef idx="1">
            <a:schemeClr val="accent6"/>
          </a:lnRef>
          <a:fillRef idx="0">
            <a:schemeClr val="accent6"/>
          </a:fillRef>
          <a:effectRef idx="0">
            <a:schemeClr val="accent6"/>
          </a:effectRef>
          <a:fontRef idx="minor">
            <a:schemeClr val="tx1"/>
          </a:fontRef>
        </p:style>
      </p:cxnSp>
      <p:pic>
        <p:nvPicPr>
          <p:cNvPr id="21" name="Picture 2"/>
          <p:cNvPicPr>
            <a:picLocks noChangeAspect="1" noChangeArrowheads="1"/>
          </p:cNvPicPr>
          <p:nvPr/>
        </p:nvPicPr>
        <p:blipFill>
          <a:blip r:embed="rId4"/>
          <a:srcRect l="32943" t="56641" r="59370" b="37499"/>
          <a:stretch>
            <a:fillRect/>
          </a:stretch>
        </p:blipFill>
        <p:spPr bwMode="auto">
          <a:xfrm>
            <a:off x="1619218" y="4572008"/>
            <a:ext cx="1555761" cy="666755"/>
          </a:xfrm>
          <a:prstGeom prst="rect">
            <a:avLst/>
          </a:prstGeom>
          <a:noFill/>
          <a:ln w="9525">
            <a:noFill/>
            <a:miter lim="800000"/>
            <a:headEnd/>
            <a:tailEnd/>
          </a:ln>
          <a:effectLst/>
        </p:spPr>
      </p:pic>
      <p:pic>
        <p:nvPicPr>
          <p:cNvPr id="22" name="Picture 2"/>
          <p:cNvPicPr>
            <a:picLocks noChangeAspect="1" noChangeArrowheads="1"/>
          </p:cNvPicPr>
          <p:nvPr/>
        </p:nvPicPr>
        <p:blipFill>
          <a:blip r:embed="rId4"/>
          <a:srcRect l="32943" t="64454" r="59370" b="29687"/>
          <a:stretch>
            <a:fillRect/>
          </a:stretch>
        </p:blipFill>
        <p:spPr bwMode="auto">
          <a:xfrm>
            <a:off x="1587403" y="5143512"/>
            <a:ext cx="1555827" cy="666755"/>
          </a:xfrm>
          <a:prstGeom prst="rect">
            <a:avLst/>
          </a:prstGeom>
          <a:noFill/>
          <a:ln w="9525">
            <a:noFill/>
            <a:miter lim="800000"/>
            <a:headEnd/>
            <a:tailEnd/>
          </a:ln>
          <a:effectLst/>
        </p:spPr>
      </p:pic>
      <p:sp>
        <p:nvSpPr>
          <p:cNvPr id="23" name="22 Cerrar llave"/>
          <p:cNvSpPr/>
          <p:nvPr/>
        </p:nvSpPr>
        <p:spPr>
          <a:xfrm>
            <a:off x="3238480" y="4762510"/>
            <a:ext cx="95251" cy="762005"/>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defTabSz="1219170">
              <a:buClr>
                <a:srgbClr val="000000"/>
              </a:buClr>
            </a:pPr>
            <a:endParaRPr lang="es-MX" sz="1867" kern="0">
              <a:solidFill>
                <a:srgbClr val="000000"/>
              </a:solidFill>
              <a:latin typeface="Arial"/>
              <a:sym typeface="Arial"/>
            </a:endParaRPr>
          </a:p>
        </p:txBody>
      </p:sp>
      <p:pic>
        <p:nvPicPr>
          <p:cNvPr id="1028" name="Picture 4"/>
          <p:cNvPicPr>
            <a:picLocks noChangeAspect="1" noChangeArrowheads="1"/>
          </p:cNvPicPr>
          <p:nvPr/>
        </p:nvPicPr>
        <p:blipFill>
          <a:blip r:embed="rId5"/>
          <a:srcRect l="29649" t="51758" r="56076" b="38476"/>
          <a:stretch>
            <a:fillRect/>
          </a:stretch>
        </p:blipFill>
        <p:spPr bwMode="auto">
          <a:xfrm>
            <a:off x="3809984" y="4572008"/>
            <a:ext cx="2971821" cy="1143008"/>
          </a:xfrm>
          <a:prstGeom prst="rect">
            <a:avLst/>
          </a:prstGeom>
          <a:noFill/>
          <a:ln w="9525">
            <a:noFill/>
            <a:miter lim="800000"/>
            <a:headEnd/>
            <a:tailEnd/>
          </a:ln>
          <a:effectLst/>
        </p:spPr>
      </p:pic>
      <p:sp>
        <p:nvSpPr>
          <p:cNvPr id="25" name="24 CuadroTexto"/>
          <p:cNvSpPr txBox="1"/>
          <p:nvPr/>
        </p:nvSpPr>
        <p:spPr>
          <a:xfrm>
            <a:off x="7429509" y="4857760"/>
            <a:ext cx="2667019" cy="666977"/>
          </a:xfrm>
          <a:prstGeom prst="rect">
            <a:avLst/>
          </a:prstGeom>
          <a:noFill/>
        </p:spPr>
        <p:txBody>
          <a:bodyPr wrap="square" rtlCol="0">
            <a:spAutoFit/>
          </a:bodyPr>
          <a:lstStyle/>
          <a:p>
            <a:pPr algn="ctr" defTabSz="1219170">
              <a:buClr>
                <a:srgbClr val="000000"/>
              </a:buClr>
            </a:pPr>
            <a:r>
              <a:rPr lang="en-US" sz="1867" i="1" kern="0" dirty="0">
                <a:solidFill>
                  <a:srgbClr val="3A81BA">
                    <a:lumMod val="50000"/>
                  </a:srgbClr>
                </a:solidFill>
                <a:latin typeface="Arial"/>
                <a:cs typeface="Arial"/>
                <a:sym typeface="Arial"/>
              </a:rPr>
              <a:t>Exponential asymptotic behavior</a:t>
            </a:r>
          </a:p>
        </p:txBody>
      </p:sp>
      <p:pic>
        <p:nvPicPr>
          <p:cNvPr id="26" name="Picture 3"/>
          <p:cNvPicPr>
            <a:picLocks noChangeAspect="1" noChangeArrowheads="1"/>
          </p:cNvPicPr>
          <p:nvPr/>
        </p:nvPicPr>
        <p:blipFill>
          <a:blip r:embed="rId6"/>
          <a:srcRect l="14824" t="53711" r="75842" b="41406"/>
          <a:stretch>
            <a:fillRect/>
          </a:stretch>
        </p:blipFill>
        <p:spPr bwMode="auto">
          <a:xfrm>
            <a:off x="1714470" y="3143248"/>
            <a:ext cx="1943113" cy="571504"/>
          </a:xfrm>
          <a:prstGeom prst="rect">
            <a:avLst/>
          </a:prstGeom>
          <a:noFill/>
          <a:ln w="9525">
            <a:noFill/>
            <a:miter lim="800000"/>
            <a:headEnd/>
            <a:tailEnd/>
          </a:ln>
          <a:effectLst/>
        </p:spPr>
      </p:pic>
      <p:sp>
        <p:nvSpPr>
          <p:cNvPr id="24" name="23 CuadroTexto"/>
          <p:cNvSpPr txBox="1"/>
          <p:nvPr/>
        </p:nvSpPr>
        <p:spPr>
          <a:xfrm>
            <a:off x="7143757" y="1304119"/>
            <a:ext cx="2571768" cy="379656"/>
          </a:xfrm>
          <a:prstGeom prst="rect">
            <a:avLst/>
          </a:prstGeom>
          <a:noFill/>
        </p:spPr>
        <p:txBody>
          <a:bodyPr wrap="square" rtlCol="0">
            <a:spAutoFit/>
          </a:bodyPr>
          <a:lstStyle/>
          <a:p>
            <a:pPr algn="ctr" defTabSz="1219170">
              <a:buClr>
                <a:srgbClr val="000000"/>
              </a:buClr>
            </a:pPr>
            <a:r>
              <a:rPr lang="en-US" sz="1867" b="1" i="1" kern="0" dirty="0">
                <a:solidFill>
                  <a:srgbClr val="963334"/>
                </a:solidFill>
                <a:latin typeface="Arial"/>
                <a:cs typeface="Arial"/>
                <a:sym typeface="Arial"/>
              </a:rPr>
              <a:t>Fitting parameter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4 Rectángulo"/>
          <p:cNvSpPr/>
          <p:nvPr/>
        </p:nvSpPr>
        <p:spPr>
          <a:xfrm>
            <a:off x="476211" y="0"/>
            <a:ext cx="11715789"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s-MX" sz="1867" kern="0" dirty="0">
              <a:solidFill>
                <a:srgbClr val="57A7B5">
                  <a:lumMod val="50000"/>
                </a:srgbClr>
              </a:solidFill>
              <a:latin typeface="Arial"/>
              <a:sym typeface="Arial"/>
            </a:endParaRPr>
          </a:p>
        </p:txBody>
      </p:sp>
      <p:sp>
        <p:nvSpPr>
          <p:cNvPr id="3" name="2 Marcador de texto"/>
          <p:cNvSpPr>
            <a:spLocks noGrp="1"/>
          </p:cNvSpPr>
          <p:nvPr>
            <p:ph type="body" idx="1"/>
          </p:nvPr>
        </p:nvSpPr>
        <p:spPr>
          <a:xfrm>
            <a:off x="761963" y="2000240"/>
            <a:ext cx="3429024" cy="1238259"/>
          </a:xfrm>
        </p:spPr>
        <p:txBody>
          <a:bodyPr/>
          <a:lstStyle/>
          <a:p>
            <a:pPr algn="ctr">
              <a:lnSpc>
                <a:spcPct val="100000"/>
              </a:lnSpc>
              <a:buNone/>
            </a:pPr>
            <a:r>
              <a:rPr lang="en" sz="2400" b="1" dirty="0">
                <a:solidFill>
                  <a:schemeClr val="accent6"/>
                </a:solidFill>
                <a:latin typeface="+mn-lt"/>
              </a:rPr>
              <a:t>Tsallis distribution</a:t>
            </a:r>
          </a:p>
          <a:p>
            <a:pPr algn="ctr">
              <a:lnSpc>
                <a:spcPct val="100000"/>
              </a:lnSpc>
              <a:buNone/>
            </a:pPr>
            <a:r>
              <a:rPr lang="en" sz="2400" b="1" dirty="0">
                <a:solidFill>
                  <a:schemeClr val="accent6"/>
                </a:solidFill>
                <a:latin typeface="+mn-lt"/>
              </a:rPr>
              <a:t>First time in HEP</a:t>
            </a:r>
          </a:p>
        </p:txBody>
      </p:sp>
      <p:pic>
        <p:nvPicPr>
          <p:cNvPr id="27" name="Picture 3"/>
          <p:cNvPicPr>
            <a:picLocks noChangeAspect="1" noChangeArrowheads="1"/>
          </p:cNvPicPr>
          <p:nvPr/>
        </p:nvPicPr>
        <p:blipFill>
          <a:blip r:embed="rId3"/>
          <a:srcRect l="14824" t="59570" r="75842" b="34570"/>
          <a:stretch>
            <a:fillRect/>
          </a:stretch>
        </p:blipFill>
        <p:spPr bwMode="auto">
          <a:xfrm>
            <a:off x="6858005" y="2952747"/>
            <a:ext cx="1889139" cy="666755"/>
          </a:xfrm>
          <a:prstGeom prst="rect">
            <a:avLst/>
          </a:prstGeom>
          <a:noFill/>
          <a:ln w="9525">
            <a:noFill/>
            <a:miter lim="800000"/>
            <a:headEnd/>
            <a:tailEnd/>
          </a:ln>
          <a:effectLst/>
        </p:spPr>
      </p:pic>
      <p:pic>
        <p:nvPicPr>
          <p:cNvPr id="30" name="Picture 4"/>
          <p:cNvPicPr>
            <a:picLocks noChangeAspect="1" noChangeArrowheads="1"/>
          </p:cNvPicPr>
          <p:nvPr/>
        </p:nvPicPr>
        <p:blipFill>
          <a:blip r:embed="rId4"/>
          <a:srcRect l="21413" t="35156" r="48389" b="55755"/>
          <a:stretch>
            <a:fillRect/>
          </a:stretch>
        </p:blipFill>
        <p:spPr bwMode="auto">
          <a:xfrm>
            <a:off x="5143494" y="3810003"/>
            <a:ext cx="6191293" cy="1047757"/>
          </a:xfrm>
          <a:prstGeom prst="rect">
            <a:avLst/>
          </a:prstGeom>
          <a:noFill/>
          <a:ln w="9525">
            <a:noFill/>
            <a:miter lim="800000"/>
            <a:headEnd/>
            <a:tailEnd/>
          </a:ln>
          <a:effectLst/>
        </p:spPr>
      </p:pic>
      <p:sp>
        <p:nvSpPr>
          <p:cNvPr id="31" name="30 Rectángulo"/>
          <p:cNvSpPr/>
          <p:nvPr/>
        </p:nvSpPr>
        <p:spPr>
          <a:xfrm>
            <a:off x="1142965" y="6298191"/>
            <a:ext cx="10287072" cy="338554"/>
          </a:xfrm>
          <a:prstGeom prst="rect">
            <a:avLst/>
          </a:prstGeom>
        </p:spPr>
        <p:txBody>
          <a:bodyPr wrap="square">
            <a:spAutoFit/>
          </a:bodyPr>
          <a:lstStyle/>
          <a:p>
            <a:pPr defTabSz="1219170">
              <a:buClr>
                <a:srgbClr val="000000"/>
              </a:buClr>
            </a:pPr>
            <a:r>
              <a:rPr lang="es-MX" sz="1600" i="1" kern="0" dirty="0">
                <a:solidFill>
                  <a:srgbClr val="000000"/>
                </a:solidFill>
                <a:latin typeface="Arial"/>
                <a:cs typeface="Arial"/>
                <a:sym typeface="Arial"/>
              </a:rPr>
              <a:t>I. </a:t>
            </a:r>
            <a:r>
              <a:rPr lang="es-MX" sz="1600" i="1" kern="0" dirty="0" err="1">
                <a:solidFill>
                  <a:srgbClr val="000000"/>
                </a:solidFill>
                <a:latin typeface="Arial"/>
                <a:cs typeface="Arial"/>
                <a:sym typeface="Arial"/>
              </a:rPr>
              <a:t>Bediaga</a:t>
            </a:r>
            <a:r>
              <a:rPr lang="es-MX" sz="1600" i="1" kern="0" dirty="0">
                <a:solidFill>
                  <a:srgbClr val="000000"/>
                </a:solidFill>
                <a:latin typeface="Arial"/>
                <a:cs typeface="Arial"/>
                <a:sym typeface="Arial"/>
              </a:rPr>
              <a:t>, E. M. Curado and J. M. de Miranda, </a:t>
            </a:r>
            <a:r>
              <a:rPr lang="es-MX" sz="1600" i="1" kern="0" dirty="0" err="1">
                <a:solidFill>
                  <a:srgbClr val="000000"/>
                </a:solidFill>
                <a:latin typeface="Arial"/>
                <a:cs typeface="Arial"/>
                <a:sym typeface="Arial"/>
              </a:rPr>
              <a:t>Physica</a:t>
            </a:r>
            <a:r>
              <a:rPr lang="es-MX" sz="1600" i="1" kern="0" dirty="0">
                <a:solidFill>
                  <a:srgbClr val="000000"/>
                </a:solidFill>
                <a:latin typeface="Arial"/>
                <a:cs typeface="Arial"/>
                <a:sym typeface="Arial"/>
              </a:rPr>
              <a:t> A 286, 156 (2000).</a:t>
            </a:r>
          </a:p>
        </p:txBody>
      </p:sp>
      <p:sp>
        <p:nvSpPr>
          <p:cNvPr id="32" name="2 Marcador de texto"/>
          <p:cNvSpPr txBox="1">
            <a:spLocks/>
          </p:cNvSpPr>
          <p:nvPr/>
        </p:nvSpPr>
        <p:spPr>
          <a:xfrm>
            <a:off x="5143493" y="2190742"/>
            <a:ext cx="6381795" cy="1047757"/>
          </a:xfrm>
          <a:prstGeom prst="rect">
            <a:avLst/>
          </a:prstGeom>
        </p:spPr>
        <p:txBody>
          <a:bodyPr/>
          <a:lstStyle/>
          <a:p>
            <a:pPr defTabSz="1219170">
              <a:buClr>
                <a:srgbClr val="000000"/>
              </a:buClr>
              <a:defRPr/>
            </a:pPr>
            <a:r>
              <a:rPr lang="en" sz="2400" b="1" kern="0" dirty="0">
                <a:solidFill>
                  <a:srgbClr val="57A7B5">
                    <a:lumMod val="50000"/>
                  </a:srgbClr>
                </a:solidFill>
                <a:latin typeface="Arial"/>
                <a:ea typeface="Arial"/>
                <a:cs typeface="Arial"/>
                <a:sym typeface="Arial"/>
              </a:rPr>
              <a:t>Deviations from exponential decay were observed </a:t>
            </a:r>
            <a:r>
              <a:rPr lang="en" sz="2400" b="1" kern="0" dirty="0">
                <a:solidFill>
                  <a:srgbClr val="57A7B5">
                    <a:lumMod val="50000"/>
                  </a:srgbClr>
                </a:solidFill>
                <a:latin typeface="Arial"/>
                <a:ea typeface="Arial"/>
                <a:cs typeface="Arial"/>
                <a:sym typeface="Wingdings" pitchFamily="2" charset="2"/>
              </a:rPr>
              <a:t> </a:t>
            </a:r>
            <a:r>
              <a:rPr lang="en" sz="2400" b="1" kern="0" dirty="0">
                <a:solidFill>
                  <a:srgbClr val="57A7B5">
                    <a:lumMod val="50000"/>
                  </a:srgbClr>
                </a:solidFill>
                <a:latin typeface="Arial"/>
                <a:ea typeface="Arial"/>
                <a:cs typeface="Arial"/>
                <a:sym typeface="Arial"/>
              </a:rPr>
              <a:t>Polynomial decay (Higher </a:t>
            </a:r>
            <a:r>
              <a:rPr lang="en" sz="2400" b="1" kern="0" dirty="0">
                <a:solidFill>
                  <a:srgbClr val="57A7B5">
                    <a:lumMod val="50000"/>
                  </a:srgbClr>
                </a:solidFill>
                <a:latin typeface="Arial"/>
                <a:cs typeface="Arial"/>
                <a:sym typeface="Arial"/>
              </a:rPr>
              <a:t>P</a:t>
            </a:r>
            <a:r>
              <a:rPr lang="en" sz="1400" b="1" kern="0" dirty="0">
                <a:solidFill>
                  <a:srgbClr val="57A7B5">
                    <a:lumMod val="50000"/>
                  </a:srgbClr>
                </a:solidFill>
                <a:latin typeface="Arial"/>
                <a:cs typeface="Arial"/>
                <a:sym typeface="Arial"/>
              </a:rPr>
              <a:t>T</a:t>
            </a:r>
            <a:r>
              <a:rPr lang="en" sz="2400" b="1" kern="0" dirty="0">
                <a:solidFill>
                  <a:srgbClr val="57A7B5">
                    <a:lumMod val="50000"/>
                  </a:srgbClr>
                </a:solidFill>
                <a:latin typeface="Arial"/>
                <a:ea typeface="Arial"/>
                <a:cs typeface="Arial"/>
                <a:sym typeface="Arial"/>
              </a:rPr>
              <a:t>)</a:t>
            </a:r>
          </a:p>
        </p:txBody>
      </p:sp>
      <p:sp>
        <p:nvSpPr>
          <p:cNvPr id="33" name="32 Rectángulo"/>
          <p:cNvSpPr/>
          <p:nvPr/>
        </p:nvSpPr>
        <p:spPr>
          <a:xfrm>
            <a:off x="1047715" y="3905254"/>
            <a:ext cx="3714776" cy="461665"/>
          </a:xfrm>
          <a:prstGeom prst="rect">
            <a:avLst/>
          </a:prstGeom>
        </p:spPr>
        <p:txBody>
          <a:bodyPr wrap="square">
            <a:spAutoFit/>
          </a:bodyPr>
          <a:lstStyle/>
          <a:p>
            <a:pPr defTabSz="1219170">
              <a:buClr>
                <a:srgbClr val="000000"/>
              </a:buClr>
            </a:pPr>
            <a:r>
              <a:rPr lang="es-MX" sz="2400" b="1" kern="0" dirty="0">
                <a:solidFill>
                  <a:srgbClr val="57A7B5">
                    <a:lumMod val="50000"/>
                  </a:srgbClr>
                </a:solidFill>
                <a:latin typeface="Arial"/>
                <a:cs typeface="Arial"/>
                <a:sym typeface="Arial"/>
              </a:rPr>
              <a:t>I. </a:t>
            </a:r>
            <a:r>
              <a:rPr lang="es-MX" sz="2400" b="1" kern="0" dirty="0" err="1">
                <a:solidFill>
                  <a:srgbClr val="57A7B5">
                    <a:lumMod val="50000"/>
                  </a:srgbClr>
                </a:solidFill>
                <a:latin typeface="Arial"/>
                <a:cs typeface="Arial"/>
                <a:sym typeface="Arial"/>
              </a:rPr>
              <a:t>Bediaga</a:t>
            </a:r>
            <a:r>
              <a:rPr lang="es-MX" sz="2400" b="1" kern="0" dirty="0">
                <a:solidFill>
                  <a:srgbClr val="57A7B5">
                    <a:lumMod val="50000"/>
                  </a:srgbClr>
                </a:solidFill>
                <a:latin typeface="Arial"/>
                <a:cs typeface="Arial"/>
                <a:sym typeface="Arial"/>
              </a:rPr>
              <a:t> et al (2000)</a:t>
            </a:r>
          </a:p>
        </p:txBody>
      </p:sp>
      <p:pic>
        <p:nvPicPr>
          <p:cNvPr id="36" name="Picture 6"/>
          <p:cNvPicPr>
            <a:picLocks noChangeAspect="1" noChangeArrowheads="1"/>
          </p:cNvPicPr>
          <p:nvPr/>
        </p:nvPicPr>
        <p:blipFill>
          <a:blip r:embed="rId5"/>
          <a:srcRect l="26903" t="54688" r="52233" b="37499"/>
          <a:stretch>
            <a:fillRect/>
          </a:stretch>
        </p:blipFill>
        <p:spPr bwMode="auto">
          <a:xfrm>
            <a:off x="1238216" y="4381507"/>
            <a:ext cx="2952771" cy="621636"/>
          </a:xfrm>
          <a:prstGeom prst="rect">
            <a:avLst/>
          </a:prstGeom>
          <a:noFill/>
          <a:ln w="9525">
            <a:noFill/>
            <a:miter lim="800000"/>
            <a:headEnd/>
            <a:tailEnd/>
          </a:ln>
          <a:effectLst/>
        </p:spPr>
      </p:pic>
      <p:sp>
        <p:nvSpPr>
          <p:cNvPr id="37" name="36 Abrir llave"/>
          <p:cNvSpPr/>
          <p:nvPr/>
        </p:nvSpPr>
        <p:spPr>
          <a:xfrm>
            <a:off x="4667240" y="4000504"/>
            <a:ext cx="285752" cy="762005"/>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defTabSz="1219170">
              <a:buClr>
                <a:srgbClr val="000000"/>
              </a:buClr>
            </a:pPr>
            <a:endParaRPr lang="es-MX" sz="1867" kern="0">
              <a:solidFill>
                <a:srgbClr val="000000"/>
              </a:solidFill>
              <a:latin typeface="Arial"/>
              <a:sym typeface="Arial"/>
            </a:endParaRPr>
          </a:p>
        </p:txBody>
      </p:sp>
      <p:sp>
        <p:nvSpPr>
          <p:cNvPr id="12" name="11 Rectángulo"/>
          <p:cNvSpPr/>
          <p:nvPr/>
        </p:nvSpPr>
        <p:spPr>
          <a:xfrm>
            <a:off x="1142965" y="380979"/>
            <a:ext cx="10096571" cy="830997"/>
          </a:xfrm>
          <a:prstGeom prst="rect">
            <a:avLst/>
          </a:prstGeom>
        </p:spPr>
        <p:txBody>
          <a:bodyPr wrap="square">
            <a:spAutoFit/>
          </a:bodyPr>
          <a:lstStyle/>
          <a:p>
            <a:pPr defTabSz="1219170">
              <a:buClr>
                <a:srgbClr val="000000"/>
              </a:buClr>
            </a:pPr>
            <a:r>
              <a:rPr lang="en-US" sz="2400" b="1" kern="0" dirty="0">
                <a:solidFill>
                  <a:srgbClr val="57A7B5">
                    <a:lumMod val="50000"/>
                  </a:srgbClr>
                </a:solidFill>
                <a:latin typeface="Arial"/>
                <a:cs typeface="Arial"/>
                <a:sym typeface="Arial"/>
              </a:rPr>
              <a:t>T</a:t>
            </a:r>
            <a:r>
              <a:rPr lang="en-US" sz="1467" b="1" kern="0" dirty="0">
                <a:solidFill>
                  <a:srgbClr val="57A7B5">
                    <a:lumMod val="50000"/>
                  </a:srgbClr>
                </a:solidFill>
                <a:latin typeface="Arial"/>
                <a:cs typeface="Arial"/>
                <a:sym typeface="Arial"/>
              </a:rPr>
              <a:t>0</a:t>
            </a:r>
            <a:r>
              <a:rPr lang="en-US" sz="2400" b="1" kern="0" dirty="0">
                <a:solidFill>
                  <a:srgbClr val="57A7B5">
                    <a:lumMod val="50000"/>
                  </a:srgbClr>
                </a:solidFill>
                <a:latin typeface="Arial"/>
                <a:cs typeface="Arial"/>
                <a:sym typeface="Arial"/>
              </a:rPr>
              <a:t>  should not depend on the center of mass energy</a:t>
            </a:r>
          </a:p>
          <a:p>
            <a:pPr defTabSz="1219170">
              <a:buClr>
                <a:srgbClr val="000000"/>
              </a:buClr>
            </a:pPr>
            <a:r>
              <a:rPr lang="en-US" sz="2400" b="1" kern="0" dirty="0">
                <a:solidFill>
                  <a:srgbClr val="57A7B5">
                    <a:lumMod val="50000"/>
                  </a:srgbClr>
                </a:solidFill>
                <a:latin typeface="Arial"/>
                <a:cs typeface="Arial"/>
                <a:sym typeface="Arial"/>
              </a:rPr>
              <a:t>c depends on the average multiplicity of the events </a:t>
            </a:r>
            <a:r>
              <a:rPr lang="en-US" sz="2400" b="1" kern="0" dirty="0">
                <a:solidFill>
                  <a:srgbClr val="57A7B5">
                    <a:lumMod val="50000"/>
                  </a:srgbClr>
                </a:solidFill>
                <a:latin typeface="Arial"/>
                <a:cs typeface="Arial"/>
                <a:sym typeface="Wingdings" pitchFamily="2" charset="2"/>
              </a:rPr>
              <a:t> </a:t>
            </a:r>
            <a:endParaRPr lang="en-US" sz="2400" b="1" kern="0" dirty="0">
              <a:solidFill>
                <a:srgbClr val="57A7B5">
                  <a:lumMod val="50000"/>
                </a:srgbClr>
              </a:solidFill>
              <a:latin typeface="Arial"/>
              <a:cs typeface="Arial"/>
              <a:sym typeface="Arial"/>
            </a:endParaRPr>
          </a:p>
        </p:txBody>
      </p:sp>
      <p:pic>
        <p:nvPicPr>
          <p:cNvPr id="13" name="Picture 3"/>
          <p:cNvPicPr>
            <a:picLocks noChangeAspect="1" noChangeArrowheads="1"/>
          </p:cNvPicPr>
          <p:nvPr/>
        </p:nvPicPr>
        <p:blipFill>
          <a:blip r:embed="rId3"/>
          <a:srcRect l="15295" t="60407" r="82352" b="35407"/>
          <a:stretch>
            <a:fillRect/>
          </a:stretch>
        </p:blipFill>
        <p:spPr bwMode="auto">
          <a:xfrm>
            <a:off x="8953520" y="380979"/>
            <a:ext cx="476253" cy="476253"/>
          </a:xfrm>
          <a:prstGeom prst="rect">
            <a:avLst/>
          </a:prstGeom>
          <a:noFill/>
          <a:ln w="9525">
            <a:noFill/>
            <a:miter lim="800000"/>
            <a:headEnd/>
            <a:tailEnd/>
          </a:ln>
          <a:effectLst/>
        </p:spPr>
      </p:pic>
      <p:pic>
        <p:nvPicPr>
          <p:cNvPr id="14" name="Picture 3"/>
          <p:cNvPicPr>
            <a:picLocks noChangeAspect="1" noChangeArrowheads="1"/>
          </p:cNvPicPr>
          <p:nvPr/>
        </p:nvPicPr>
        <p:blipFill>
          <a:blip r:embed="rId3"/>
          <a:srcRect l="15295" t="60407" r="82352" b="34570"/>
          <a:stretch>
            <a:fillRect/>
          </a:stretch>
        </p:blipFill>
        <p:spPr bwMode="auto">
          <a:xfrm>
            <a:off x="9116137" y="748852"/>
            <a:ext cx="476253" cy="571504"/>
          </a:xfrm>
          <a:prstGeom prst="rect">
            <a:avLst/>
          </a:prstGeom>
          <a:noFill/>
          <a:ln w="9525">
            <a:noFill/>
            <a:miter lim="800000"/>
            <a:headEnd/>
            <a:tailEnd/>
          </a:ln>
          <a:effectLst/>
        </p:spPr>
      </p:pic>
      <p:sp>
        <p:nvSpPr>
          <p:cNvPr id="20" name="2 Marcador de texto"/>
          <p:cNvSpPr txBox="1">
            <a:spLocks/>
          </p:cNvSpPr>
          <p:nvPr/>
        </p:nvSpPr>
        <p:spPr>
          <a:xfrm>
            <a:off x="9148389" y="1218643"/>
            <a:ext cx="2516000" cy="571504"/>
          </a:xfrm>
          <a:prstGeom prst="rect">
            <a:avLst/>
          </a:prstGeom>
          <a:noFill/>
          <a:ln>
            <a:noFill/>
          </a:ln>
        </p:spPr>
        <p:txBody>
          <a:bodyPr spcFirstLastPara="1" wrap="square" lIns="121900" tIns="121900" rIns="121900" bIns="121900" anchor="ctr" anchorCtr="0"/>
          <a:lstStyle/>
          <a:p>
            <a:pPr defTabSz="1219170">
              <a:buClr>
                <a:srgbClr val="CCCCCC"/>
              </a:buClr>
              <a:buSzPts val="1400"/>
              <a:tabLst>
                <a:tab pos="0" algn="l"/>
              </a:tabLst>
              <a:defRPr/>
            </a:pPr>
            <a:r>
              <a:rPr lang="en" sz="1867" b="1" kern="0" dirty="0">
                <a:solidFill>
                  <a:srgbClr val="4895A2"/>
                </a:solidFill>
                <a:latin typeface="Arial"/>
                <a:ea typeface="Nunito Sans"/>
                <a:cs typeface="Nunito Sans"/>
                <a:sym typeface="Nunito Sans"/>
              </a:rPr>
              <a:t>same shape for all </a:t>
            </a:r>
          </a:p>
          <a:p>
            <a:pPr defTabSz="1219170">
              <a:buClr>
                <a:srgbClr val="CCCCCC"/>
              </a:buClr>
              <a:buSzPts val="1400"/>
              <a:tabLst>
                <a:tab pos="0" algn="l"/>
              </a:tabLst>
              <a:defRPr/>
            </a:pPr>
            <a:r>
              <a:rPr lang="en" sz="1867" b="1" kern="0" dirty="0">
                <a:solidFill>
                  <a:srgbClr val="4895A2"/>
                </a:solidFill>
                <a:latin typeface="Arial"/>
                <a:ea typeface="Nunito Sans"/>
                <a:cs typeface="Nunito Sans"/>
                <a:sym typeface="Nunito Sans"/>
              </a:rPr>
              <a:t>energies spectrum</a:t>
            </a:r>
          </a:p>
        </p:txBody>
      </p:sp>
      <p:sp>
        <p:nvSpPr>
          <p:cNvPr id="45" name="44 CuadroTexto"/>
          <p:cNvSpPr txBox="1"/>
          <p:nvPr/>
        </p:nvSpPr>
        <p:spPr>
          <a:xfrm>
            <a:off x="9239272" y="3047997"/>
            <a:ext cx="2095515" cy="666977"/>
          </a:xfrm>
          <a:prstGeom prst="rect">
            <a:avLst/>
          </a:prstGeom>
          <a:noFill/>
        </p:spPr>
        <p:txBody>
          <a:bodyPr wrap="square" rtlCol="0">
            <a:spAutoFit/>
          </a:bodyPr>
          <a:lstStyle/>
          <a:p>
            <a:pPr algn="ctr" defTabSz="1219170">
              <a:buClr>
                <a:srgbClr val="000000"/>
              </a:buClr>
            </a:pPr>
            <a:r>
              <a:rPr lang="en-US" sz="1867" b="1" i="1" kern="0" dirty="0">
                <a:solidFill>
                  <a:srgbClr val="963334"/>
                </a:solidFill>
                <a:latin typeface="Arial"/>
                <a:cs typeface="Arial"/>
                <a:sym typeface="Arial"/>
              </a:rPr>
              <a:t>Non-</a:t>
            </a:r>
            <a:r>
              <a:rPr lang="en-US" sz="1867" b="1" i="1" kern="0" dirty="0" err="1">
                <a:solidFill>
                  <a:srgbClr val="963334"/>
                </a:solidFill>
                <a:latin typeface="Arial"/>
                <a:cs typeface="Arial"/>
                <a:sym typeface="Arial"/>
              </a:rPr>
              <a:t>extensivity</a:t>
            </a:r>
            <a:r>
              <a:rPr lang="en-US" sz="1867" b="1" i="1" kern="0" dirty="0">
                <a:solidFill>
                  <a:srgbClr val="963334"/>
                </a:solidFill>
                <a:latin typeface="Arial"/>
                <a:cs typeface="Arial"/>
                <a:sym typeface="Arial"/>
              </a:rPr>
              <a:t> Parameter</a:t>
            </a:r>
          </a:p>
        </p:txBody>
      </p:sp>
      <p:cxnSp>
        <p:nvCxnSpPr>
          <p:cNvPr id="47" name="46 Conector recto de flecha"/>
          <p:cNvCxnSpPr/>
          <p:nvPr/>
        </p:nvCxnSpPr>
        <p:spPr>
          <a:xfrm rot="5400000">
            <a:off x="9382148" y="3762378"/>
            <a:ext cx="285752" cy="190501"/>
          </a:xfrm>
          <a:prstGeom prst="straightConnector1">
            <a:avLst/>
          </a:prstGeom>
          <a:ln>
            <a:solidFill>
              <a:schemeClr val="accent6"/>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4 Rectángulo"/>
          <p:cNvSpPr/>
          <p:nvPr/>
        </p:nvSpPr>
        <p:spPr>
          <a:xfrm>
            <a:off x="476211" y="-65"/>
            <a:ext cx="11715789"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s-MX" sz="1867" kern="0" dirty="0">
              <a:solidFill>
                <a:srgbClr val="57A7B5">
                  <a:lumMod val="50000"/>
                </a:srgbClr>
              </a:solidFill>
              <a:latin typeface="Arial"/>
              <a:sym typeface="Arial"/>
            </a:endParaRPr>
          </a:p>
        </p:txBody>
      </p:sp>
      <p:pic>
        <p:nvPicPr>
          <p:cNvPr id="13" name="Picture 2"/>
          <p:cNvPicPr>
            <a:picLocks noChangeAspect="1" noChangeArrowheads="1"/>
          </p:cNvPicPr>
          <p:nvPr/>
        </p:nvPicPr>
        <p:blipFill>
          <a:blip r:embed="rId3"/>
          <a:srcRect l="23060" t="19531" r="41252" b="18945"/>
          <a:stretch>
            <a:fillRect/>
          </a:stretch>
        </p:blipFill>
        <p:spPr bwMode="auto">
          <a:xfrm>
            <a:off x="1047715" y="1142985"/>
            <a:ext cx="4762533" cy="4615993"/>
          </a:xfrm>
          <a:prstGeom prst="rect">
            <a:avLst/>
          </a:prstGeom>
          <a:noFill/>
          <a:ln w="9525">
            <a:noFill/>
            <a:miter lim="800000"/>
            <a:headEnd/>
            <a:tailEnd/>
          </a:ln>
          <a:effectLst/>
        </p:spPr>
      </p:pic>
      <p:sp>
        <p:nvSpPr>
          <p:cNvPr id="14" name="2 Marcador de texto"/>
          <p:cNvSpPr>
            <a:spLocks noGrp="1"/>
          </p:cNvSpPr>
          <p:nvPr>
            <p:ph type="body" idx="1"/>
          </p:nvPr>
        </p:nvSpPr>
        <p:spPr>
          <a:xfrm>
            <a:off x="1047715" y="190478"/>
            <a:ext cx="3524275" cy="762005"/>
          </a:xfrm>
        </p:spPr>
        <p:txBody>
          <a:bodyPr/>
          <a:lstStyle/>
          <a:p>
            <a:pPr>
              <a:buNone/>
            </a:pPr>
            <a:r>
              <a:rPr lang="en" sz="2400" b="1" dirty="0">
                <a:solidFill>
                  <a:schemeClr val="accent4">
                    <a:lumMod val="50000"/>
                  </a:schemeClr>
                </a:solidFill>
                <a:latin typeface="+mn-lt"/>
              </a:rPr>
              <a:t>Findings</a:t>
            </a:r>
          </a:p>
        </p:txBody>
      </p:sp>
      <p:sp>
        <p:nvSpPr>
          <p:cNvPr id="15" name="14 CuadroTexto"/>
          <p:cNvSpPr txBox="1"/>
          <p:nvPr/>
        </p:nvSpPr>
        <p:spPr>
          <a:xfrm>
            <a:off x="1428717" y="5807255"/>
            <a:ext cx="4667283" cy="584775"/>
          </a:xfrm>
          <a:prstGeom prst="rect">
            <a:avLst/>
          </a:prstGeom>
          <a:noFill/>
        </p:spPr>
        <p:txBody>
          <a:bodyPr wrap="square" rtlCol="0">
            <a:spAutoFit/>
          </a:bodyPr>
          <a:lstStyle/>
          <a:p>
            <a:pPr defTabSz="1219170">
              <a:buClr>
                <a:srgbClr val="000000"/>
              </a:buClr>
            </a:pPr>
            <a:r>
              <a:rPr lang="en-US" sz="1600" i="1" kern="0" dirty="0">
                <a:solidFill>
                  <a:srgbClr val="3A81BA">
                    <a:lumMod val="50000"/>
                  </a:srgbClr>
                </a:solidFill>
                <a:latin typeface="Arial"/>
                <a:cs typeface="Arial"/>
                <a:sym typeface="Arial"/>
              </a:rPr>
              <a:t>Transverse momentum distribution of charged hadrons in the </a:t>
            </a:r>
            <a:r>
              <a:rPr lang="en-US" sz="1600" i="1" kern="0" dirty="0" err="1">
                <a:solidFill>
                  <a:srgbClr val="3A81BA">
                    <a:lumMod val="50000"/>
                  </a:srgbClr>
                </a:solidFill>
                <a:latin typeface="Arial"/>
                <a:cs typeface="Arial"/>
                <a:sym typeface="Arial"/>
              </a:rPr>
              <a:t>e+e</a:t>
            </a:r>
            <a:r>
              <a:rPr lang="en-US" sz="1600" i="1" kern="0" dirty="0">
                <a:solidFill>
                  <a:srgbClr val="3A81BA">
                    <a:lumMod val="50000"/>
                  </a:srgbClr>
                </a:solidFill>
                <a:latin typeface="Arial"/>
                <a:cs typeface="Arial"/>
                <a:sym typeface="Arial"/>
              </a:rPr>
              <a:t>- interaction</a:t>
            </a:r>
          </a:p>
        </p:txBody>
      </p:sp>
      <p:pic>
        <p:nvPicPr>
          <p:cNvPr id="16" name="Picture 6"/>
          <p:cNvPicPr>
            <a:picLocks noChangeAspect="1" noChangeArrowheads="1"/>
          </p:cNvPicPr>
          <p:nvPr/>
        </p:nvPicPr>
        <p:blipFill>
          <a:blip r:embed="rId4"/>
          <a:srcRect l="26903" t="54688" r="52233" b="37499"/>
          <a:stretch>
            <a:fillRect/>
          </a:stretch>
        </p:blipFill>
        <p:spPr bwMode="auto">
          <a:xfrm>
            <a:off x="2857477" y="330847"/>
            <a:ext cx="2952771" cy="621636"/>
          </a:xfrm>
          <a:prstGeom prst="rect">
            <a:avLst/>
          </a:prstGeom>
          <a:noFill/>
          <a:ln w="9525">
            <a:noFill/>
            <a:miter lim="800000"/>
            <a:headEnd/>
            <a:tailEnd/>
          </a:ln>
          <a:effectLst/>
        </p:spPr>
      </p:pic>
      <p:sp>
        <p:nvSpPr>
          <p:cNvPr id="17" name="16 Rectángulo"/>
          <p:cNvSpPr/>
          <p:nvPr/>
        </p:nvSpPr>
        <p:spPr>
          <a:xfrm>
            <a:off x="6238854" y="1164290"/>
            <a:ext cx="5524539" cy="3252878"/>
          </a:xfrm>
          <a:prstGeom prst="rect">
            <a:avLst/>
          </a:prstGeom>
        </p:spPr>
        <p:txBody>
          <a:bodyPr wrap="square">
            <a:spAutoFit/>
          </a:bodyPr>
          <a:lstStyle/>
          <a:p>
            <a:pPr defTabSz="1219170">
              <a:buClr>
                <a:srgbClr val="000000"/>
              </a:buClr>
            </a:pPr>
            <a:r>
              <a:rPr lang="en-US" sz="1867" b="1" kern="0" dirty="0">
                <a:solidFill>
                  <a:srgbClr val="57A7B5">
                    <a:lumMod val="50000"/>
                  </a:srgbClr>
                </a:solidFill>
                <a:latin typeface="Arial"/>
                <a:cs typeface="Arial"/>
                <a:sym typeface="Arial"/>
              </a:rPr>
              <a:t>The </a:t>
            </a:r>
            <a:r>
              <a:rPr lang="en-US" sz="1867" b="1" kern="0" dirty="0" err="1">
                <a:solidFill>
                  <a:srgbClr val="57A7B5">
                    <a:lumMod val="50000"/>
                  </a:srgbClr>
                </a:solidFill>
                <a:latin typeface="Arial"/>
                <a:cs typeface="Arial"/>
                <a:sym typeface="Arial"/>
              </a:rPr>
              <a:t>Hagedorn</a:t>
            </a:r>
            <a:r>
              <a:rPr lang="en-US" sz="1867" b="1" kern="0" dirty="0">
                <a:solidFill>
                  <a:srgbClr val="57A7B5">
                    <a:lumMod val="50000"/>
                  </a:srgbClr>
                </a:solidFill>
                <a:latin typeface="Arial"/>
                <a:cs typeface="Arial"/>
                <a:sym typeface="Arial"/>
              </a:rPr>
              <a:t> predicted exponential behavior is shown by the dotted lined.</a:t>
            </a:r>
          </a:p>
          <a:p>
            <a:pPr defTabSz="1219170">
              <a:buClr>
                <a:srgbClr val="000000"/>
              </a:buClr>
            </a:pPr>
            <a:endParaRPr lang="en-US" sz="1867" b="1" kern="0" dirty="0">
              <a:solidFill>
                <a:srgbClr val="57A7B5">
                  <a:lumMod val="50000"/>
                </a:srgbClr>
              </a:solidFill>
              <a:latin typeface="Arial"/>
              <a:cs typeface="Arial"/>
              <a:sym typeface="Arial"/>
            </a:endParaRPr>
          </a:p>
          <a:p>
            <a:pPr defTabSz="1219170">
              <a:buClr>
                <a:srgbClr val="000000"/>
              </a:buClr>
            </a:pPr>
            <a:r>
              <a:rPr lang="en-US" sz="1867" b="1" kern="0" dirty="0">
                <a:solidFill>
                  <a:srgbClr val="57A7B5">
                    <a:lumMod val="50000"/>
                  </a:srgbClr>
                </a:solidFill>
                <a:latin typeface="Arial"/>
                <a:cs typeface="Arial"/>
                <a:sym typeface="Arial"/>
              </a:rPr>
              <a:t>The deviation of the exponential behavior increases when the energy increases.</a:t>
            </a:r>
          </a:p>
          <a:p>
            <a:pPr defTabSz="1219170">
              <a:buClr>
                <a:srgbClr val="000000"/>
              </a:buClr>
            </a:pPr>
            <a:endParaRPr lang="en-US" sz="1867" b="1" kern="0" dirty="0">
              <a:solidFill>
                <a:srgbClr val="57A7B5">
                  <a:lumMod val="50000"/>
                </a:srgbClr>
              </a:solidFill>
              <a:latin typeface="Arial"/>
              <a:cs typeface="Arial"/>
              <a:sym typeface="Arial"/>
            </a:endParaRPr>
          </a:p>
          <a:p>
            <a:pPr defTabSz="1219170">
              <a:buClr>
                <a:srgbClr val="000000"/>
              </a:buClr>
            </a:pPr>
            <a:r>
              <a:rPr lang="en-US" sz="1867" b="1" kern="0" dirty="0">
                <a:solidFill>
                  <a:srgbClr val="57A7B5">
                    <a:lumMod val="50000"/>
                  </a:srgbClr>
                </a:solidFill>
                <a:latin typeface="Arial"/>
                <a:cs typeface="Arial"/>
                <a:sym typeface="Arial"/>
              </a:rPr>
              <a:t>The continuous lines are the Tsallis fits.</a:t>
            </a:r>
          </a:p>
          <a:p>
            <a:pPr defTabSz="1219170">
              <a:buClr>
                <a:srgbClr val="000000"/>
              </a:buClr>
            </a:pPr>
            <a:endParaRPr lang="en-US" sz="1867" b="1" kern="0" dirty="0">
              <a:solidFill>
                <a:srgbClr val="57A7B5">
                  <a:lumMod val="50000"/>
                </a:srgbClr>
              </a:solidFill>
              <a:latin typeface="Arial"/>
              <a:cs typeface="Arial"/>
              <a:sym typeface="Arial"/>
            </a:endParaRPr>
          </a:p>
          <a:p>
            <a:pPr defTabSz="1219170">
              <a:buClr>
                <a:srgbClr val="000000"/>
              </a:buClr>
            </a:pPr>
            <a:r>
              <a:rPr lang="en-US" sz="1867" b="1" kern="0" dirty="0">
                <a:solidFill>
                  <a:srgbClr val="57A7B5">
                    <a:lumMod val="50000"/>
                  </a:srgbClr>
                </a:solidFill>
                <a:latin typeface="Arial"/>
                <a:cs typeface="Arial"/>
                <a:sym typeface="Arial"/>
              </a:rPr>
              <a:t>Good description of the transverse momentum.</a:t>
            </a:r>
          </a:p>
          <a:p>
            <a:pPr defTabSz="1219170">
              <a:buClr>
                <a:srgbClr val="000000"/>
              </a:buClr>
            </a:pPr>
            <a:endParaRPr lang="en-US" sz="1867" b="1" kern="0" dirty="0">
              <a:solidFill>
                <a:srgbClr val="57A7B5">
                  <a:lumMod val="50000"/>
                </a:srgbClr>
              </a:solidFill>
              <a:latin typeface="Arial"/>
              <a:cs typeface="Arial"/>
              <a:sym typeface="Arial"/>
            </a:endParaRPr>
          </a:p>
          <a:p>
            <a:pPr defTabSz="1219170">
              <a:buClr>
                <a:srgbClr val="000000"/>
              </a:buClr>
            </a:pPr>
            <a:endParaRPr lang="en-US" sz="1867" b="1" kern="0" dirty="0">
              <a:solidFill>
                <a:srgbClr val="57A7B5">
                  <a:lumMod val="50000"/>
                </a:srgbClr>
              </a:solidFill>
              <a:latin typeface="Arial"/>
              <a:cs typeface="Arial"/>
              <a:sym typeface="Arial"/>
            </a:endParaRPr>
          </a:p>
        </p:txBody>
      </p:sp>
      <p:sp>
        <p:nvSpPr>
          <p:cNvPr id="10" name="9 Rectángulo"/>
          <p:cNvSpPr/>
          <p:nvPr/>
        </p:nvSpPr>
        <p:spPr>
          <a:xfrm>
            <a:off x="6096000" y="5429265"/>
            <a:ext cx="5810291" cy="1077218"/>
          </a:xfrm>
          <a:prstGeom prst="rect">
            <a:avLst/>
          </a:prstGeom>
        </p:spPr>
        <p:txBody>
          <a:bodyPr wrap="square">
            <a:spAutoFit/>
          </a:bodyPr>
          <a:lstStyle/>
          <a:p>
            <a:pPr defTabSz="1219170">
              <a:buClr>
                <a:srgbClr val="000000"/>
              </a:buClr>
            </a:pPr>
            <a:r>
              <a:rPr lang="es-MX" sz="1600" i="1" kern="0" dirty="0">
                <a:solidFill>
                  <a:srgbClr val="000000"/>
                </a:solidFill>
                <a:latin typeface="Arial"/>
                <a:cs typeface="Arial"/>
                <a:sym typeface="Arial"/>
              </a:rPr>
              <a:t>TASSO, Z. </a:t>
            </a:r>
            <a:r>
              <a:rPr lang="es-MX" sz="1600" i="1" kern="0" dirty="0" err="1">
                <a:solidFill>
                  <a:srgbClr val="000000"/>
                </a:solidFill>
                <a:latin typeface="Arial"/>
                <a:cs typeface="Arial"/>
                <a:sym typeface="Arial"/>
              </a:rPr>
              <a:t>Phys</a:t>
            </a:r>
            <a:r>
              <a:rPr lang="es-MX" sz="1600" i="1" kern="0" dirty="0">
                <a:solidFill>
                  <a:srgbClr val="000000"/>
                </a:solidFill>
                <a:latin typeface="Arial"/>
                <a:cs typeface="Arial"/>
                <a:sym typeface="Arial"/>
              </a:rPr>
              <a:t>. C 22, 307-340 (1984).</a:t>
            </a:r>
          </a:p>
          <a:p>
            <a:pPr defTabSz="1219170">
              <a:buClr>
                <a:srgbClr val="000000"/>
              </a:buClr>
            </a:pPr>
            <a:endParaRPr lang="es-MX" sz="1600" i="1" kern="0" dirty="0">
              <a:solidFill>
                <a:srgbClr val="000000"/>
              </a:solidFill>
              <a:latin typeface="Arial"/>
              <a:cs typeface="Arial"/>
              <a:sym typeface="Arial"/>
            </a:endParaRPr>
          </a:p>
          <a:p>
            <a:pPr defTabSz="1219170">
              <a:buClr>
                <a:srgbClr val="000000"/>
              </a:buClr>
            </a:pPr>
            <a:r>
              <a:rPr lang="es-MX" sz="1600" i="1" kern="0" dirty="0">
                <a:solidFill>
                  <a:srgbClr val="000000"/>
                </a:solidFill>
                <a:latin typeface="Arial"/>
                <a:cs typeface="Arial"/>
                <a:sym typeface="Arial"/>
              </a:rPr>
              <a:t>DELPHI data </a:t>
            </a:r>
            <a:r>
              <a:rPr lang="es-MX" sz="1600" i="1" kern="0" dirty="0" err="1">
                <a:solidFill>
                  <a:srgbClr val="000000"/>
                </a:solidFill>
                <a:latin typeface="Arial"/>
                <a:cs typeface="Arial"/>
                <a:sym typeface="Arial"/>
              </a:rPr>
              <a:t>get</a:t>
            </a:r>
            <a:r>
              <a:rPr lang="es-MX" sz="1600" i="1" kern="0" dirty="0">
                <a:solidFill>
                  <a:srgbClr val="000000"/>
                </a:solidFill>
                <a:latin typeface="Arial"/>
                <a:cs typeface="Arial"/>
                <a:sym typeface="Arial"/>
              </a:rPr>
              <a:t> </a:t>
            </a:r>
            <a:r>
              <a:rPr lang="es-MX" sz="1600" i="1" kern="0" dirty="0" err="1">
                <a:solidFill>
                  <a:srgbClr val="000000"/>
                </a:solidFill>
                <a:latin typeface="Arial"/>
                <a:cs typeface="Arial"/>
                <a:sym typeface="Arial"/>
              </a:rPr>
              <a:t>from</a:t>
            </a:r>
            <a:r>
              <a:rPr lang="es-MX" sz="1600" i="1" kern="0" dirty="0">
                <a:solidFill>
                  <a:srgbClr val="000000"/>
                </a:solidFill>
                <a:latin typeface="Arial"/>
                <a:cs typeface="Arial"/>
                <a:sym typeface="Arial"/>
              </a:rPr>
              <a:t>: </a:t>
            </a:r>
            <a:r>
              <a:rPr lang="es-MX" sz="1600" i="1" kern="0" dirty="0" err="1">
                <a:solidFill>
                  <a:srgbClr val="000000"/>
                </a:solidFill>
                <a:latin typeface="Arial"/>
                <a:cs typeface="Arial"/>
                <a:sym typeface="Arial"/>
              </a:rPr>
              <a:t>PhD</a:t>
            </a:r>
            <a:r>
              <a:rPr lang="es-MX" sz="1600" i="1" kern="0" dirty="0">
                <a:solidFill>
                  <a:srgbClr val="000000"/>
                </a:solidFill>
                <a:latin typeface="Arial"/>
                <a:cs typeface="Arial"/>
                <a:sym typeface="Arial"/>
              </a:rPr>
              <a:t> </a:t>
            </a:r>
            <a:r>
              <a:rPr lang="es-MX" sz="1600" i="1" kern="0" dirty="0" err="1">
                <a:solidFill>
                  <a:srgbClr val="000000"/>
                </a:solidFill>
                <a:latin typeface="Arial"/>
                <a:cs typeface="Arial"/>
                <a:sym typeface="Arial"/>
              </a:rPr>
              <a:t>Thesis</a:t>
            </a:r>
            <a:r>
              <a:rPr lang="es-MX" sz="1600" i="1" kern="0" dirty="0">
                <a:solidFill>
                  <a:srgbClr val="000000"/>
                </a:solidFill>
                <a:latin typeface="Arial"/>
                <a:cs typeface="Arial"/>
                <a:sym typeface="Arial"/>
              </a:rPr>
              <a:t> </a:t>
            </a:r>
            <a:r>
              <a:rPr lang="es-MX" sz="1600" i="1" kern="0" dirty="0" err="1">
                <a:solidFill>
                  <a:srgbClr val="000000"/>
                </a:solidFill>
                <a:latin typeface="Arial"/>
                <a:cs typeface="Arial"/>
                <a:sym typeface="Arial"/>
              </a:rPr>
              <a:t>from</a:t>
            </a:r>
            <a:r>
              <a:rPr lang="es-MX" sz="1600" i="1" kern="0" dirty="0">
                <a:solidFill>
                  <a:srgbClr val="000000"/>
                </a:solidFill>
                <a:latin typeface="Arial"/>
                <a:cs typeface="Arial"/>
                <a:sym typeface="Arial"/>
              </a:rPr>
              <a:t> Oliver </a:t>
            </a:r>
            <a:r>
              <a:rPr lang="es-MX" sz="1600" i="1" kern="0" dirty="0" err="1">
                <a:solidFill>
                  <a:srgbClr val="000000"/>
                </a:solidFill>
                <a:latin typeface="Arial"/>
                <a:cs typeface="Arial"/>
                <a:sym typeface="Arial"/>
              </a:rPr>
              <a:t>Passon</a:t>
            </a:r>
            <a:r>
              <a:rPr lang="es-MX" sz="1600" i="1" kern="0" dirty="0">
                <a:solidFill>
                  <a:srgbClr val="000000"/>
                </a:solidFill>
                <a:latin typeface="Arial"/>
                <a:cs typeface="Arial"/>
                <a:sym typeface="Arial"/>
              </a:rPr>
              <a:t>, 1997, </a:t>
            </a:r>
            <a:r>
              <a:rPr lang="es-MX" sz="1600" i="1" kern="0" dirty="0" err="1">
                <a:solidFill>
                  <a:srgbClr val="000000"/>
                </a:solidFill>
                <a:latin typeface="Arial"/>
                <a:cs typeface="Arial"/>
                <a:sym typeface="Arial"/>
              </a:rPr>
              <a:t>Wuppertal</a:t>
            </a:r>
            <a:r>
              <a:rPr lang="es-MX" sz="1600" i="1" kern="0" dirty="0">
                <a:solidFill>
                  <a:srgbClr val="000000"/>
                </a:solidFill>
                <a:latin typeface="Arial"/>
                <a:cs typeface="Arial"/>
                <a:sym typeface="Arial"/>
              </a:rPr>
              <a:t> </a:t>
            </a:r>
            <a:r>
              <a:rPr lang="es-MX" sz="1600" i="1" kern="0" dirty="0" err="1">
                <a:solidFill>
                  <a:srgbClr val="000000"/>
                </a:solidFill>
                <a:latin typeface="Arial"/>
                <a:cs typeface="Arial"/>
                <a:sym typeface="Arial"/>
              </a:rPr>
              <a:t>University-Germany</a:t>
            </a:r>
            <a:endParaRPr lang="es-MX" sz="1600" i="1" kern="0" dirty="0">
              <a:solidFill>
                <a:srgbClr val="000000"/>
              </a:solidFill>
              <a:latin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aptura de Pantalla 2022-10-01 a la(s) 5.22.10.png" descr="Captura de Pantalla 2022-10-01 a la(s) 5.22.10.png">
            <a:extLst>
              <a:ext uri="{FF2B5EF4-FFF2-40B4-BE49-F238E27FC236}">
                <a16:creationId xmlns:a16="http://schemas.microsoft.com/office/drawing/2014/main" id="{E4E323A9-70F2-9053-7B23-A2F8A4C038D6}"/>
              </a:ext>
            </a:extLst>
          </p:cNvPr>
          <p:cNvPicPr>
            <a:picLocks noChangeAspect="1"/>
          </p:cNvPicPr>
          <p:nvPr/>
        </p:nvPicPr>
        <p:blipFill>
          <a:blip r:embed="rId2"/>
          <a:stretch>
            <a:fillRect/>
          </a:stretch>
        </p:blipFill>
        <p:spPr>
          <a:xfrm>
            <a:off x="6993622" y="309194"/>
            <a:ext cx="4990414" cy="3119009"/>
          </a:xfrm>
          <a:prstGeom prst="rect">
            <a:avLst/>
          </a:prstGeom>
          <a:ln w="12700">
            <a:miter lim="400000"/>
          </a:ln>
        </p:spPr>
      </p:pic>
      <p:sp>
        <p:nvSpPr>
          <p:cNvPr id="5" name="CuadroTexto 4">
            <a:extLst>
              <a:ext uri="{FF2B5EF4-FFF2-40B4-BE49-F238E27FC236}">
                <a16:creationId xmlns:a16="http://schemas.microsoft.com/office/drawing/2014/main" id="{9E7FD4BF-5C99-D79C-605D-62E83B2FCB06}"/>
              </a:ext>
            </a:extLst>
          </p:cNvPr>
          <p:cNvSpPr txBox="1"/>
          <p:nvPr/>
        </p:nvSpPr>
        <p:spPr>
          <a:xfrm>
            <a:off x="207964" y="58990"/>
            <a:ext cx="2992679" cy="769441"/>
          </a:xfrm>
          <a:prstGeom prst="rect">
            <a:avLst/>
          </a:prstGeom>
          <a:noFill/>
        </p:spPr>
        <p:txBody>
          <a:bodyPr wrap="none" rtlCol="0">
            <a:spAutoFit/>
          </a:bodyPr>
          <a:lstStyle/>
          <a:p>
            <a:r>
              <a:rPr lang="en-US" sz="4400" dirty="0">
                <a:solidFill>
                  <a:srgbClr val="002060"/>
                </a:solidFill>
              </a:rPr>
              <a:t>Lattice QCD </a:t>
            </a:r>
          </a:p>
        </p:txBody>
      </p:sp>
      <mc:AlternateContent xmlns:mc="http://schemas.openxmlformats.org/markup-compatibility/2006" xmlns:a14="http://schemas.microsoft.com/office/drawing/2010/main">
        <mc:Choice Requires="a14">
          <p:sp>
            <p:nvSpPr>
              <p:cNvPr id="7" name="CuadroTexto 6">
                <a:extLst>
                  <a:ext uri="{FF2B5EF4-FFF2-40B4-BE49-F238E27FC236}">
                    <a16:creationId xmlns:a16="http://schemas.microsoft.com/office/drawing/2014/main" id="{C70AD09E-8F56-D3A8-1976-79FB7F26EC1A}"/>
                  </a:ext>
                </a:extLst>
              </p:cNvPr>
              <p:cNvSpPr txBox="1"/>
              <p:nvPr/>
            </p:nvSpPr>
            <p:spPr>
              <a:xfrm>
                <a:off x="207964" y="3718679"/>
                <a:ext cx="6855565" cy="3139321"/>
              </a:xfrm>
              <a:prstGeom prst="rect">
                <a:avLst/>
              </a:prstGeom>
              <a:noFill/>
            </p:spPr>
            <p:txBody>
              <a:bodyPr wrap="square">
                <a:spAutoFit/>
              </a:bodyPr>
              <a:lstStyle/>
              <a:p>
                <a:r>
                  <a:rPr lang="en-US" b="1" dirty="0">
                    <a:solidFill>
                      <a:srgbClr val="0070C0"/>
                    </a:solidFill>
                    <a:latin typeface="Abadi" panose="020B0604020104020204" pitchFamily="34" charset="0"/>
                    <a:ea typeface="Arial Unicode MS"/>
                  </a:rPr>
                  <a:t>But:</a:t>
                </a:r>
              </a:p>
              <a:p>
                <a:endParaRPr lang="en-US" b="1" dirty="0">
                  <a:solidFill>
                    <a:srgbClr val="0070C0"/>
                  </a:solidFill>
                  <a:latin typeface="Abadi" panose="020B0604020104020204" pitchFamily="34" charset="0"/>
                  <a:ea typeface="Arial Unicode MS"/>
                </a:endParaRPr>
              </a:p>
              <a:p>
                <a:r>
                  <a:rPr lang="en-US" b="1" dirty="0">
                    <a:solidFill>
                      <a:srgbClr val="0070C0"/>
                    </a:solidFill>
                    <a:latin typeface="Abadi" panose="020B0604020104020204" pitchFamily="34" charset="0"/>
                    <a:ea typeface="Arial Unicode MS"/>
                  </a:rPr>
                  <a:t>Finite baryon density is finite in experiment </a:t>
                </a:r>
              </a:p>
              <a:p>
                <a:r>
                  <a:rPr lang="en-US" b="1" dirty="0">
                    <a:solidFill>
                      <a:srgbClr val="0070C0"/>
                    </a:solidFill>
                    <a:latin typeface="Abadi" panose="020B0604020104020204" pitchFamily="34" charset="0"/>
                    <a:ea typeface="Arial Unicode MS"/>
                  </a:rPr>
                  <a:t>N</a:t>
                </a:r>
                <a:r>
                  <a:rPr lang="en-US" b="1" dirty="0">
                    <a:solidFill>
                      <a:srgbClr val="0070C0"/>
                    </a:solidFill>
                    <a:effectLst/>
                    <a:latin typeface="Abadi" panose="020B0604020104020204" pitchFamily="34" charset="0"/>
                    <a:ea typeface="Arial Unicode MS"/>
                  </a:rPr>
                  <a:t>on-zero </a:t>
                </a:r>
                <a14:m>
                  <m:oMath xmlns:m="http://schemas.openxmlformats.org/officeDocument/2006/math">
                    <m:r>
                      <a:rPr lang="en-US" b="1" i="1">
                        <a:solidFill>
                          <a:srgbClr val="0070C0"/>
                        </a:solidFill>
                        <a:effectLst/>
                        <a:latin typeface="Cambria Math" panose="02040503050406030204" pitchFamily="18" charset="0"/>
                        <a:ea typeface="Arial Unicode MS"/>
                        <a:cs typeface="Times New Roman" panose="02020603050405020304" pitchFamily="18" charset="0"/>
                      </a:rPr>
                      <m:t>𝝁</m:t>
                    </m:r>
                  </m:oMath>
                </a14:m>
                <a:r>
                  <a:rPr lang="en-US" b="1" dirty="0">
                    <a:solidFill>
                      <a:srgbClr val="0070C0"/>
                    </a:solidFill>
                    <a:effectLst/>
                    <a:latin typeface="Abadi" panose="020B0604020104020204" pitchFamily="34" charset="0"/>
                    <a:ea typeface="Arial Unicode MS"/>
                  </a:rPr>
                  <a:t> (chemical potential) lead to non-Hermitian Dirac operator</a:t>
                </a:r>
                <a:endParaRPr lang="en-US" dirty="0">
                  <a:solidFill>
                    <a:srgbClr val="0070C0"/>
                  </a:solidFill>
                  <a:effectLst/>
                  <a:latin typeface="Abadi" panose="020B0604020104020204" pitchFamily="34" charset="0"/>
                  <a:ea typeface="Arial Unicode MS"/>
                </a:endParaRPr>
              </a:p>
              <a:p>
                <a:endParaRPr lang="en-US" b="1" dirty="0">
                  <a:solidFill>
                    <a:srgbClr val="C00000"/>
                  </a:solidFill>
                  <a:effectLst/>
                  <a:latin typeface="Abadi" panose="020B0604020104020204" pitchFamily="34" charset="0"/>
                  <a:ea typeface="Arial Unicode MS"/>
                </a:endParaRPr>
              </a:p>
              <a:p>
                <a:r>
                  <a:rPr lang="en-US" b="1" dirty="0">
                    <a:solidFill>
                      <a:srgbClr val="C00000"/>
                    </a:solidFill>
                    <a:effectLst/>
                    <a:latin typeface="Abadi" panose="020B0604020104020204" pitchFamily="34" charset="0"/>
                    <a:ea typeface="Arial Unicode MS"/>
                  </a:rPr>
                  <a:t>sign problem</a:t>
                </a:r>
                <a:r>
                  <a:rPr lang="en-US" b="1" dirty="0">
                    <a:solidFill>
                      <a:srgbClr val="C00000"/>
                    </a:solidFill>
                    <a:latin typeface="Abadi" panose="020B0604020104020204" pitchFamily="34" charset="0"/>
                    <a:ea typeface="Arial Unicode MS"/>
                  </a:rPr>
                  <a:t>               </a:t>
                </a:r>
                <a:r>
                  <a:rPr lang="en-US" b="1" dirty="0">
                    <a:solidFill>
                      <a:srgbClr val="C00000"/>
                    </a:solidFill>
                    <a:effectLst/>
                    <a:latin typeface="Abadi" panose="020B0604020104020204" pitchFamily="34" charset="0"/>
                    <a:ea typeface="Arial Unicode MS"/>
                  </a:rPr>
                  <a:t> </a:t>
                </a:r>
              </a:p>
              <a:p>
                <a:endParaRPr lang="en-US" dirty="0">
                  <a:effectLst/>
                  <a:latin typeface="Abadi" panose="020B0604020104020204" pitchFamily="34" charset="0"/>
                  <a:ea typeface="Arial Unicode MS"/>
                </a:endParaRPr>
              </a:p>
              <a:p>
                <a:r>
                  <a:rPr lang="en-US" dirty="0">
                    <a:effectLst/>
                    <a:latin typeface="Abadi" panose="020B0604020104020204" pitchFamily="34" charset="0"/>
                    <a:ea typeface="Arial Unicode MS"/>
                  </a:rPr>
                  <a:t>MC calculations ar</a:t>
                </a:r>
                <a:r>
                  <a:rPr lang="en-US" dirty="0">
                    <a:latin typeface="Abadi" panose="020B0604020104020204" pitchFamily="34" charset="0"/>
                    <a:ea typeface="Arial Unicode MS"/>
                  </a:rPr>
                  <a:t>e not applicable anymore</a:t>
                </a:r>
                <a:endParaRPr lang="en-US" dirty="0">
                  <a:effectLst/>
                  <a:latin typeface="Abadi" panose="020B0604020104020204" pitchFamily="34" charset="0"/>
                  <a:ea typeface="Arial Unicode MS"/>
                </a:endParaRPr>
              </a:p>
              <a:p>
                <a:r>
                  <a:rPr lang="en-US" b="1" dirty="0">
                    <a:solidFill>
                      <a:srgbClr val="0070C0"/>
                    </a:solidFill>
                    <a:effectLst/>
                    <a:latin typeface="Abadi" panose="020B0604020104020204" pitchFamily="34" charset="0"/>
                    <a:ea typeface="Arial Unicode MS"/>
                  </a:rPr>
                  <a:t>important constraint in the theoretical characterization of the physical states under different conditions of temperature and pressure. </a:t>
                </a:r>
                <a:endParaRPr lang="es-MX" b="1" dirty="0">
                  <a:solidFill>
                    <a:srgbClr val="0070C0"/>
                  </a:solidFill>
                  <a:latin typeface="Abadi" panose="020B0604020104020204" pitchFamily="34" charset="0"/>
                </a:endParaRPr>
              </a:p>
            </p:txBody>
          </p:sp>
        </mc:Choice>
        <mc:Fallback xmlns="">
          <p:sp>
            <p:nvSpPr>
              <p:cNvPr id="7" name="CuadroTexto 6">
                <a:extLst>
                  <a:ext uri="{FF2B5EF4-FFF2-40B4-BE49-F238E27FC236}">
                    <a16:creationId xmlns:a16="http://schemas.microsoft.com/office/drawing/2014/main" id="{C70AD09E-8F56-D3A8-1976-79FB7F26EC1A}"/>
                  </a:ext>
                </a:extLst>
              </p:cNvPr>
              <p:cNvSpPr txBox="1">
                <a:spLocks noRot="1" noChangeAspect="1" noMove="1" noResize="1" noEditPoints="1" noAdjustHandles="1" noChangeArrowheads="1" noChangeShapeType="1" noTextEdit="1"/>
              </p:cNvSpPr>
              <p:nvPr/>
            </p:nvSpPr>
            <p:spPr>
              <a:xfrm>
                <a:off x="207964" y="3718679"/>
                <a:ext cx="6855565" cy="3139321"/>
              </a:xfrm>
              <a:prstGeom prst="rect">
                <a:avLst/>
              </a:prstGeom>
              <a:blipFill>
                <a:blip r:embed="rId3"/>
                <a:stretch>
                  <a:fillRect l="-711" t="-971" r="-622" b="-2136"/>
                </a:stretch>
              </a:blipFill>
            </p:spPr>
            <p:txBody>
              <a:bodyPr/>
              <a:lstStyle/>
              <a:p>
                <a:r>
                  <a:rPr lang="en-GB">
                    <a:noFill/>
                  </a:rPr>
                  <a:t> </a:t>
                </a:r>
              </a:p>
            </p:txBody>
          </p:sp>
        </mc:Fallback>
      </mc:AlternateContent>
      <p:pic>
        <p:nvPicPr>
          <p:cNvPr id="9" name="Imagen 8">
            <a:extLst>
              <a:ext uri="{FF2B5EF4-FFF2-40B4-BE49-F238E27FC236}">
                <a16:creationId xmlns:a16="http://schemas.microsoft.com/office/drawing/2014/main" id="{C811247C-CFB9-039F-0A40-541616F06C28}"/>
              </a:ext>
            </a:extLst>
          </p:cNvPr>
          <p:cNvPicPr>
            <a:picLocks noChangeAspect="1"/>
          </p:cNvPicPr>
          <p:nvPr/>
        </p:nvPicPr>
        <p:blipFill rotWithShape="1">
          <a:blip r:embed="rId4"/>
          <a:srcRect l="29848" r="30986" b="65696"/>
          <a:stretch/>
        </p:blipFill>
        <p:spPr>
          <a:xfrm>
            <a:off x="247283" y="731365"/>
            <a:ext cx="6057883" cy="2984494"/>
          </a:xfrm>
          <a:prstGeom prst="rect">
            <a:avLst/>
          </a:prstGeom>
        </p:spPr>
      </p:pic>
      <p:grpSp>
        <p:nvGrpSpPr>
          <p:cNvPr id="12" name="Group 11">
            <a:extLst>
              <a:ext uri="{FF2B5EF4-FFF2-40B4-BE49-F238E27FC236}">
                <a16:creationId xmlns:a16="http://schemas.microsoft.com/office/drawing/2014/main" id="{F56CD1E3-14C2-CB1F-AAFB-185930468FED}"/>
              </a:ext>
            </a:extLst>
          </p:cNvPr>
          <p:cNvGrpSpPr/>
          <p:nvPr/>
        </p:nvGrpSpPr>
        <p:grpSpPr>
          <a:xfrm>
            <a:off x="7165089" y="3796092"/>
            <a:ext cx="4658702" cy="2984494"/>
            <a:chOff x="1754189" y="41275"/>
            <a:chExt cx="7983537" cy="6140450"/>
          </a:xfrm>
        </p:grpSpPr>
        <p:sp>
          <p:nvSpPr>
            <p:cNvPr id="6" name="Rectangle 2">
              <a:extLst>
                <a:ext uri="{FF2B5EF4-FFF2-40B4-BE49-F238E27FC236}">
                  <a16:creationId xmlns:a16="http://schemas.microsoft.com/office/drawing/2014/main" id="{FA95BF76-2AA5-F0B8-C655-74D4D404D2F3}"/>
                </a:ext>
              </a:extLst>
            </p:cNvPr>
            <p:cNvSpPr txBox="1">
              <a:spLocks noChangeArrowheads="1"/>
            </p:cNvSpPr>
            <p:nvPr/>
          </p:nvSpPr>
          <p:spPr bwMode="auto">
            <a:xfrm>
              <a:off x="2889250" y="41275"/>
              <a:ext cx="6192838"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s-MX" sz="1800" b="0" i="0" u="none" strike="noStrike" kern="0" cap="none" spc="0" normalizeH="0" baseline="0" noProof="0" dirty="0">
                  <a:ln>
                    <a:noFill/>
                  </a:ln>
                  <a:solidFill>
                    <a:srgbClr val="000000"/>
                  </a:solidFill>
                  <a:effectLst/>
                  <a:uLnTx/>
                  <a:uFillTx/>
                  <a:latin typeface="Arial"/>
                  <a:ea typeface="+mj-ea"/>
                  <a:cs typeface="+mj-cs"/>
                </a:rPr>
                <a:t>The Phase Diagram of QCD Matter</a:t>
              </a:r>
            </a:p>
          </p:txBody>
        </p:sp>
        <p:pic>
          <p:nvPicPr>
            <p:cNvPr id="8" name="Picture 3" descr="phase-diagram">
              <a:extLst>
                <a:ext uri="{FF2B5EF4-FFF2-40B4-BE49-F238E27FC236}">
                  <a16:creationId xmlns:a16="http://schemas.microsoft.com/office/drawing/2014/main" id="{5204AF30-9AA3-D02B-13FE-A8A9009E665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54189" y="1160463"/>
              <a:ext cx="7983537" cy="50212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cxnSp>
          <p:nvCxnSpPr>
            <p:cNvPr id="10" name="Conector: curvado 7">
              <a:extLst>
                <a:ext uri="{FF2B5EF4-FFF2-40B4-BE49-F238E27FC236}">
                  <a16:creationId xmlns:a16="http://schemas.microsoft.com/office/drawing/2014/main" id="{AEA81F26-7282-DC16-4F5C-85D465E3878C}"/>
                </a:ext>
              </a:extLst>
            </p:cNvPr>
            <p:cNvCxnSpPr>
              <a:cxnSpLocks/>
            </p:cNvCxnSpPr>
            <p:nvPr/>
          </p:nvCxnSpPr>
          <p:spPr>
            <a:xfrm rot="5400000" flipH="1" flipV="1">
              <a:off x="1783557" y="2147095"/>
              <a:ext cx="4435475" cy="2462212"/>
            </a:xfrm>
            <a:prstGeom prst="curvedConnector3">
              <a:avLst>
                <a:gd name="adj1" fmla="val 99641"/>
              </a:avLst>
            </a:prstGeom>
            <a:noFill/>
            <a:ln w="38100" cap="flat" cmpd="sng" algn="ctr">
              <a:solidFill>
                <a:srgbClr val="00B0F0"/>
              </a:solidFill>
              <a:prstDash val="solid"/>
            </a:ln>
            <a:effectLst/>
          </p:spPr>
        </p:cxnSp>
      </p:grpSp>
      <p:sp>
        <p:nvSpPr>
          <p:cNvPr id="13" name="CuadroTexto 1">
            <a:extLst>
              <a:ext uri="{FF2B5EF4-FFF2-40B4-BE49-F238E27FC236}">
                <a16:creationId xmlns:a16="http://schemas.microsoft.com/office/drawing/2014/main" id="{2F173AA5-CEF8-F245-9BA0-EEFC6E0FA2E1}"/>
              </a:ext>
            </a:extLst>
          </p:cNvPr>
          <p:cNvSpPr txBox="1">
            <a:spLocks noChangeArrowheads="1"/>
          </p:cNvSpPr>
          <p:nvPr/>
        </p:nvSpPr>
        <p:spPr bwMode="auto">
          <a:xfrm>
            <a:off x="8597580" y="4401365"/>
            <a:ext cx="97764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0" fontAlgn="base" hangingPunct="0">
              <a:spcBef>
                <a:spcPct val="0"/>
              </a:spcBef>
              <a:spcAft>
                <a:spcPct val="0"/>
              </a:spcAft>
              <a:buNone/>
            </a:pPr>
            <a:r>
              <a:rPr lang="es-MX" altLang="es-MX" sz="1400" b="1" dirty="0">
                <a:solidFill>
                  <a:srgbClr val="0070C0"/>
                </a:solidFill>
              </a:rPr>
              <a:t>LATTICE</a:t>
            </a:r>
            <a:r>
              <a:rPr lang="es-MX" altLang="es-MX" sz="1400" b="1" dirty="0">
                <a:solidFill>
                  <a:srgbClr val="00B0F0"/>
                </a:solidFill>
              </a:rPr>
              <a:t> </a:t>
            </a:r>
          </a:p>
          <a:p>
            <a:pPr eaLnBrk="0" fontAlgn="base" hangingPunct="0">
              <a:spcBef>
                <a:spcPct val="0"/>
              </a:spcBef>
              <a:spcAft>
                <a:spcPct val="0"/>
              </a:spcAft>
              <a:buNone/>
            </a:pPr>
            <a:r>
              <a:rPr lang="es-MX" altLang="es-MX" sz="1400" b="1" dirty="0">
                <a:solidFill>
                  <a:srgbClr val="0070C0"/>
                </a:solidFill>
              </a:rPr>
              <a:t>QCD</a:t>
            </a:r>
          </a:p>
        </p:txBody>
      </p:sp>
      <p:sp>
        <p:nvSpPr>
          <p:cNvPr id="2" name="TextBox 1">
            <a:extLst>
              <a:ext uri="{FF2B5EF4-FFF2-40B4-BE49-F238E27FC236}">
                <a16:creationId xmlns:a16="http://schemas.microsoft.com/office/drawing/2014/main" id="{82F5661B-C0A1-2434-B5A2-93310B35C0F9}"/>
              </a:ext>
            </a:extLst>
          </p:cNvPr>
          <p:cNvSpPr txBox="1"/>
          <p:nvPr/>
        </p:nvSpPr>
        <p:spPr>
          <a:xfrm>
            <a:off x="5543817" y="3016998"/>
            <a:ext cx="2702984" cy="646331"/>
          </a:xfrm>
          <a:prstGeom prst="rect">
            <a:avLst/>
          </a:prstGeom>
          <a:noFill/>
        </p:spPr>
        <p:txBody>
          <a:bodyPr wrap="none" rtlCol="0">
            <a:spAutoFit/>
          </a:bodyPr>
          <a:lstStyle/>
          <a:p>
            <a:r>
              <a:rPr lang="en-GB" dirty="0">
                <a:solidFill>
                  <a:srgbClr val="C00000"/>
                </a:solidFill>
              </a:rPr>
              <a:t>first model independent </a:t>
            </a:r>
          </a:p>
          <a:p>
            <a:r>
              <a:rPr lang="en-GB" dirty="0">
                <a:solidFill>
                  <a:srgbClr val="C00000"/>
                </a:solidFill>
              </a:rPr>
              <a:t>determination of pressure </a:t>
            </a:r>
          </a:p>
        </p:txBody>
      </p:sp>
    </p:spTree>
    <p:extLst>
      <p:ext uri="{BB962C8B-B14F-4D97-AF65-F5344CB8AC3E}">
        <p14:creationId xmlns:p14="http://schemas.microsoft.com/office/powerpoint/2010/main" val="65331750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4 Rectángulo"/>
          <p:cNvSpPr/>
          <p:nvPr/>
        </p:nvSpPr>
        <p:spPr>
          <a:xfrm>
            <a:off x="476211" y="0"/>
            <a:ext cx="11715789"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09585" indent="-423323" defTabSz="1219170">
              <a:lnSpc>
                <a:spcPct val="115000"/>
              </a:lnSpc>
              <a:spcBef>
                <a:spcPts val="800"/>
              </a:spcBef>
              <a:buClr>
                <a:srgbClr val="CCCCCC"/>
              </a:buClr>
              <a:buSzPts val="1400"/>
            </a:pPr>
            <a:endParaRPr lang="es-MX" sz="2400" kern="0" dirty="0">
              <a:solidFill>
                <a:srgbClr val="963334"/>
              </a:solidFill>
              <a:latin typeface="Arial"/>
              <a:sym typeface="Nunito Sans"/>
            </a:endParaRPr>
          </a:p>
        </p:txBody>
      </p:sp>
      <p:sp>
        <p:nvSpPr>
          <p:cNvPr id="14" name="2 Marcador de texto"/>
          <p:cNvSpPr>
            <a:spLocks noGrp="1"/>
          </p:cNvSpPr>
          <p:nvPr>
            <p:ph type="body" idx="1"/>
          </p:nvPr>
        </p:nvSpPr>
        <p:spPr>
          <a:xfrm>
            <a:off x="761963" y="285728"/>
            <a:ext cx="10953827" cy="1238259"/>
          </a:xfrm>
        </p:spPr>
        <p:txBody>
          <a:bodyPr>
            <a:normAutofit/>
          </a:bodyPr>
          <a:lstStyle/>
          <a:p>
            <a:pPr marL="234945" indent="-48683">
              <a:buNone/>
            </a:pPr>
            <a:r>
              <a:rPr lang="en" sz="2400" b="1" dirty="0">
                <a:solidFill>
                  <a:schemeClr val="accent6"/>
                </a:solidFill>
                <a:latin typeface="+mn-lt"/>
              </a:rPr>
              <a:t>The power law associated with Tsallis statistics (Tsallis distributions) is  being widely used in pp collisions</a:t>
            </a:r>
          </a:p>
        </p:txBody>
      </p:sp>
      <p:sp>
        <p:nvSpPr>
          <p:cNvPr id="11" name="2 Marcador de texto"/>
          <p:cNvSpPr txBox="1">
            <a:spLocks/>
          </p:cNvSpPr>
          <p:nvPr/>
        </p:nvSpPr>
        <p:spPr>
          <a:xfrm>
            <a:off x="1047715" y="1523987"/>
            <a:ext cx="1238259" cy="857256"/>
          </a:xfrm>
          <a:prstGeom prst="rect">
            <a:avLst/>
          </a:prstGeom>
          <a:noFill/>
          <a:ln>
            <a:noFill/>
          </a:ln>
        </p:spPr>
        <p:txBody>
          <a:bodyPr spcFirstLastPara="1" wrap="square" lIns="121900" tIns="121900" rIns="121900" bIns="121900" anchor="t" anchorCtr="0"/>
          <a:lstStyle/>
          <a:p>
            <a:pPr marL="609585" indent="-423323" defTabSz="1219170">
              <a:spcBef>
                <a:spcPts val="800"/>
              </a:spcBef>
              <a:buClr>
                <a:srgbClr val="CCCCCC"/>
              </a:buClr>
              <a:buSzPts val="1400"/>
            </a:pPr>
            <a:r>
              <a:rPr lang="fr-FR" sz="2400" b="1" kern="0" dirty="0">
                <a:solidFill>
                  <a:srgbClr val="963334">
                    <a:lumMod val="60000"/>
                    <a:lumOff val="40000"/>
                  </a:srgbClr>
                </a:solidFill>
                <a:latin typeface="Arial"/>
                <a:ea typeface="Nunito Sans"/>
                <a:cs typeface="Nunito Sans"/>
                <a:sym typeface="Nunito Sans"/>
              </a:rPr>
              <a:t>CMS</a:t>
            </a:r>
          </a:p>
        </p:txBody>
      </p:sp>
      <p:sp>
        <p:nvSpPr>
          <p:cNvPr id="12" name="11 Rectángulo"/>
          <p:cNvSpPr/>
          <p:nvPr/>
        </p:nvSpPr>
        <p:spPr>
          <a:xfrm>
            <a:off x="761963" y="6298191"/>
            <a:ext cx="7334280" cy="338554"/>
          </a:xfrm>
          <a:prstGeom prst="rect">
            <a:avLst/>
          </a:prstGeom>
        </p:spPr>
        <p:txBody>
          <a:bodyPr wrap="square">
            <a:spAutoFit/>
          </a:bodyPr>
          <a:lstStyle/>
          <a:p>
            <a:pPr defTabSz="1219170">
              <a:spcBef>
                <a:spcPts val="800"/>
              </a:spcBef>
              <a:buClr>
                <a:srgbClr val="CCCCCC"/>
              </a:buClr>
              <a:buSzPts val="1400"/>
            </a:pPr>
            <a:r>
              <a:rPr lang="fr-FR" sz="1600" i="1" kern="0" dirty="0">
                <a:solidFill>
                  <a:srgbClr val="000000"/>
                </a:solidFill>
                <a:latin typeface="Arial"/>
                <a:ea typeface="Nunito Sans"/>
                <a:cs typeface="Nunito Sans"/>
                <a:sym typeface="Nunito Sans"/>
              </a:rPr>
              <a:t>V. </a:t>
            </a:r>
            <a:r>
              <a:rPr lang="fr-FR" sz="1600" i="1" kern="0" dirty="0" err="1">
                <a:solidFill>
                  <a:srgbClr val="000000"/>
                </a:solidFill>
                <a:latin typeface="Arial"/>
                <a:ea typeface="Nunito Sans"/>
                <a:cs typeface="Nunito Sans"/>
                <a:sym typeface="Nunito Sans"/>
              </a:rPr>
              <a:t>Khachatryan</a:t>
            </a:r>
            <a:r>
              <a:rPr lang="fr-FR" sz="1600" i="1" kern="0" dirty="0">
                <a:solidFill>
                  <a:srgbClr val="000000"/>
                </a:solidFill>
                <a:latin typeface="Arial"/>
                <a:ea typeface="Nunito Sans"/>
                <a:cs typeface="Nunito Sans"/>
                <a:sym typeface="Nunito Sans"/>
              </a:rPr>
              <a:t> et al. (CMS Collaboration) Phys. </a:t>
            </a:r>
            <a:r>
              <a:rPr lang="fr-FR" sz="1600" i="1" kern="0" dirty="0" err="1">
                <a:solidFill>
                  <a:srgbClr val="000000"/>
                </a:solidFill>
                <a:latin typeface="Arial"/>
                <a:ea typeface="Nunito Sans"/>
                <a:cs typeface="Nunito Sans"/>
                <a:sym typeface="Nunito Sans"/>
              </a:rPr>
              <a:t>Rev</a:t>
            </a:r>
            <a:r>
              <a:rPr lang="fr-FR" sz="1600" i="1" kern="0" dirty="0">
                <a:solidFill>
                  <a:srgbClr val="000000"/>
                </a:solidFill>
                <a:latin typeface="Arial"/>
                <a:ea typeface="Nunito Sans"/>
                <a:cs typeface="Nunito Sans"/>
                <a:sym typeface="Nunito Sans"/>
              </a:rPr>
              <a:t>. </a:t>
            </a:r>
            <a:r>
              <a:rPr lang="fr-FR" sz="1600" i="1" kern="0" dirty="0" err="1">
                <a:solidFill>
                  <a:srgbClr val="000000"/>
                </a:solidFill>
                <a:latin typeface="Arial"/>
                <a:ea typeface="Nunito Sans"/>
                <a:cs typeface="Nunito Sans"/>
                <a:sym typeface="Nunito Sans"/>
              </a:rPr>
              <a:t>Lett</a:t>
            </a:r>
            <a:r>
              <a:rPr lang="fr-FR" sz="1600" i="1" kern="0" dirty="0">
                <a:solidFill>
                  <a:srgbClr val="000000"/>
                </a:solidFill>
                <a:latin typeface="Arial"/>
                <a:ea typeface="Nunito Sans"/>
                <a:cs typeface="Nunito Sans"/>
                <a:sym typeface="Nunito Sans"/>
              </a:rPr>
              <a:t>. 105, 022002 (2010)</a:t>
            </a:r>
          </a:p>
        </p:txBody>
      </p:sp>
      <p:pic>
        <p:nvPicPr>
          <p:cNvPr id="19" name="Picture 2"/>
          <p:cNvPicPr>
            <a:picLocks noChangeAspect="1" noChangeArrowheads="1"/>
          </p:cNvPicPr>
          <p:nvPr/>
        </p:nvPicPr>
        <p:blipFill>
          <a:blip r:embed="rId3"/>
          <a:srcRect l="37335" t="25891" r="31918" b="15039"/>
          <a:stretch>
            <a:fillRect/>
          </a:stretch>
        </p:blipFill>
        <p:spPr bwMode="auto">
          <a:xfrm>
            <a:off x="7235914" y="1074261"/>
            <a:ext cx="4384625" cy="4736007"/>
          </a:xfrm>
          <a:prstGeom prst="rect">
            <a:avLst/>
          </a:prstGeom>
          <a:noFill/>
          <a:ln w="9525">
            <a:noFill/>
            <a:miter lim="800000"/>
            <a:headEnd/>
            <a:tailEnd/>
          </a:ln>
          <a:effectLst/>
        </p:spPr>
      </p:pic>
      <p:sp>
        <p:nvSpPr>
          <p:cNvPr id="20" name="19 Rectángulo"/>
          <p:cNvSpPr/>
          <p:nvPr/>
        </p:nvSpPr>
        <p:spPr>
          <a:xfrm>
            <a:off x="8191515" y="5766218"/>
            <a:ext cx="3429024" cy="584775"/>
          </a:xfrm>
          <a:prstGeom prst="rect">
            <a:avLst/>
          </a:prstGeom>
        </p:spPr>
        <p:txBody>
          <a:bodyPr wrap="square">
            <a:spAutoFit/>
          </a:bodyPr>
          <a:lstStyle/>
          <a:p>
            <a:pPr defTabSz="1219170">
              <a:buClr>
                <a:srgbClr val="000000"/>
              </a:buClr>
            </a:pPr>
            <a:r>
              <a:rPr lang="en-US" sz="1600" kern="0" dirty="0">
                <a:solidFill>
                  <a:srgbClr val="000000"/>
                </a:solidFill>
                <a:latin typeface="Arial"/>
                <a:cs typeface="Arial"/>
                <a:sym typeface="Arial"/>
              </a:rPr>
              <a:t>Charged-</a:t>
            </a:r>
            <a:r>
              <a:rPr lang="en-US" sz="1600" kern="0" dirty="0" err="1">
                <a:solidFill>
                  <a:srgbClr val="000000"/>
                </a:solidFill>
                <a:latin typeface="Arial"/>
                <a:cs typeface="Arial"/>
                <a:sym typeface="Arial"/>
              </a:rPr>
              <a:t>hadron</a:t>
            </a:r>
            <a:r>
              <a:rPr lang="en-US" sz="1600" kern="0" dirty="0">
                <a:solidFill>
                  <a:srgbClr val="000000"/>
                </a:solidFill>
                <a:latin typeface="Arial"/>
                <a:cs typeface="Arial"/>
                <a:sym typeface="Arial"/>
              </a:rPr>
              <a:t> yield as a function of </a:t>
            </a:r>
            <a:r>
              <a:rPr lang="en-US" sz="1600" kern="0" dirty="0" err="1">
                <a:solidFill>
                  <a:srgbClr val="000000"/>
                </a:solidFill>
                <a:latin typeface="Arial"/>
                <a:cs typeface="Arial"/>
                <a:sym typeface="Arial"/>
              </a:rPr>
              <a:t>pT</a:t>
            </a:r>
            <a:r>
              <a:rPr lang="en-US" sz="1600" kern="0" dirty="0">
                <a:solidFill>
                  <a:srgbClr val="000000"/>
                </a:solidFill>
                <a:latin typeface="Arial"/>
                <a:cs typeface="Arial"/>
                <a:sym typeface="Arial"/>
              </a:rPr>
              <a:t> in pp collisions</a:t>
            </a:r>
          </a:p>
        </p:txBody>
      </p:sp>
      <p:pic>
        <p:nvPicPr>
          <p:cNvPr id="21" name="Picture 3"/>
          <p:cNvPicPr>
            <a:picLocks noChangeAspect="1" noChangeArrowheads="1"/>
          </p:cNvPicPr>
          <p:nvPr/>
        </p:nvPicPr>
        <p:blipFill>
          <a:blip r:embed="rId4"/>
          <a:srcRect l="11530" t="36133" r="56076" b="53125"/>
          <a:stretch>
            <a:fillRect/>
          </a:stretch>
        </p:blipFill>
        <p:spPr bwMode="auto">
          <a:xfrm>
            <a:off x="1047715" y="3549100"/>
            <a:ext cx="5265728" cy="981745"/>
          </a:xfrm>
          <a:prstGeom prst="rect">
            <a:avLst/>
          </a:prstGeom>
          <a:noFill/>
          <a:ln w="9525">
            <a:noFill/>
            <a:miter lim="800000"/>
            <a:headEnd/>
            <a:tailEnd/>
          </a:ln>
          <a:effectLst/>
        </p:spPr>
      </p:pic>
      <p:sp>
        <p:nvSpPr>
          <p:cNvPr id="23" name="22 Rectángulo"/>
          <p:cNvSpPr/>
          <p:nvPr/>
        </p:nvSpPr>
        <p:spPr>
          <a:xfrm>
            <a:off x="2762227" y="4787358"/>
            <a:ext cx="3714776" cy="420564"/>
          </a:xfrm>
          <a:prstGeom prst="rect">
            <a:avLst/>
          </a:prstGeom>
        </p:spPr>
        <p:txBody>
          <a:bodyPr wrap="square">
            <a:spAutoFit/>
          </a:bodyPr>
          <a:lstStyle/>
          <a:p>
            <a:pPr algn="ctr" defTabSz="1219170">
              <a:buClr>
                <a:srgbClr val="000000"/>
              </a:buClr>
            </a:pPr>
            <a:r>
              <a:rPr lang="en-US" sz="2133" b="1" kern="0" dirty="0">
                <a:solidFill>
                  <a:srgbClr val="114454"/>
                </a:solidFill>
                <a:latin typeface="Arial"/>
                <a:ea typeface="Roboto Slab" charset="0"/>
                <a:cs typeface="Arial"/>
                <a:sym typeface="Nixie One"/>
              </a:rPr>
              <a:t>q-exponential function</a:t>
            </a:r>
          </a:p>
        </p:txBody>
      </p:sp>
      <p:sp>
        <p:nvSpPr>
          <p:cNvPr id="25" name="24 CuadroTexto"/>
          <p:cNvSpPr txBox="1"/>
          <p:nvPr/>
        </p:nvSpPr>
        <p:spPr>
          <a:xfrm>
            <a:off x="1142966" y="5495149"/>
            <a:ext cx="3333773" cy="379656"/>
          </a:xfrm>
          <a:prstGeom prst="rect">
            <a:avLst/>
          </a:prstGeom>
          <a:noFill/>
        </p:spPr>
        <p:txBody>
          <a:bodyPr wrap="square" rtlCol="0">
            <a:spAutoFit/>
          </a:bodyPr>
          <a:lstStyle/>
          <a:p>
            <a:pPr defTabSz="1219170">
              <a:buClr>
                <a:srgbClr val="000000"/>
              </a:buClr>
            </a:pPr>
            <a:r>
              <a:rPr lang="en-US" sz="1867" b="1" i="1" kern="0" dirty="0">
                <a:solidFill>
                  <a:srgbClr val="963334"/>
                </a:solidFill>
                <a:latin typeface="Arial"/>
                <a:cs typeface="Arial"/>
                <a:sym typeface="Arial"/>
              </a:rPr>
              <a:t>Fitting parameters: T, q</a:t>
            </a:r>
          </a:p>
        </p:txBody>
      </p:sp>
      <p:pic>
        <p:nvPicPr>
          <p:cNvPr id="26" name="Picture 2"/>
          <p:cNvPicPr>
            <a:picLocks noChangeAspect="1" noChangeArrowheads="1"/>
          </p:cNvPicPr>
          <p:nvPr/>
        </p:nvPicPr>
        <p:blipFill>
          <a:blip r:embed="rId5"/>
          <a:srcRect l="33492" t="49805" r="17093" b="36523"/>
          <a:stretch>
            <a:fillRect/>
          </a:stretch>
        </p:blipFill>
        <p:spPr bwMode="auto">
          <a:xfrm>
            <a:off x="1047715" y="2305042"/>
            <a:ext cx="6000792" cy="933457"/>
          </a:xfrm>
          <a:prstGeom prst="rect">
            <a:avLst/>
          </a:prstGeom>
          <a:noFill/>
          <a:ln w="9525">
            <a:noFill/>
            <a:miter lim="800000"/>
            <a:headEnd/>
            <a:tailEnd/>
          </a:ln>
          <a:effectLst/>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4 Rectángulo"/>
          <p:cNvSpPr/>
          <p:nvPr/>
        </p:nvSpPr>
        <p:spPr>
          <a:xfrm>
            <a:off x="476211" y="0"/>
            <a:ext cx="11715789"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09585" indent="-423323" defTabSz="1219170">
              <a:lnSpc>
                <a:spcPct val="115000"/>
              </a:lnSpc>
              <a:spcBef>
                <a:spcPts val="800"/>
              </a:spcBef>
              <a:buClr>
                <a:srgbClr val="CCCCCC"/>
              </a:buClr>
              <a:buSzPts val="1400"/>
            </a:pPr>
            <a:endParaRPr lang="es-MX" sz="2400" kern="0" dirty="0">
              <a:solidFill>
                <a:srgbClr val="963334"/>
              </a:solidFill>
              <a:latin typeface="Arial"/>
              <a:sym typeface="Nunito Sans"/>
            </a:endParaRPr>
          </a:p>
        </p:txBody>
      </p:sp>
      <p:sp>
        <p:nvSpPr>
          <p:cNvPr id="16" name="2 Marcador de texto"/>
          <p:cNvSpPr txBox="1">
            <a:spLocks/>
          </p:cNvSpPr>
          <p:nvPr/>
        </p:nvSpPr>
        <p:spPr>
          <a:xfrm>
            <a:off x="1142965" y="484854"/>
            <a:ext cx="3143272" cy="857256"/>
          </a:xfrm>
          <a:prstGeom prst="rect">
            <a:avLst/>
          </a:prstGeom>
          <a:noFill/>
          <a:ln>
            <a:noFill/>
          </a:ln>
        </p:spPr>
        <p:txBody>
          <a:bodyPr spcFirstLastPara="1" wrap="square" lIns="121900" tIns="121900" rIns="121900" bIns="121900" anchor="t" anchorCtr="0"/>
          <a:lstStyle/>
          <a:p>
            <a:pPr marL="609585" indent="-423323" defTabSz="1219170">
              <a:spcBef>
                <a:spcPts val="800"/>
              </a:spcBef>
              <a:buClr>
                <a:srgbClr val="CCCCCC"/>
              </a:buClr>
              <a:buSzPts val="1400"/>
            </a:pPr>
            <a:r>
              <a:rPr lang="fr-FR" sz="2400" b="1" kern="0" dirty="0" err="1">
                <a:solidFill>
                  <a:srgbClr val="963334"/>
                </a:solidFill>
                <a:latin typeface="Arial"/>
                <a:ea typeface="Nunito Sans"/>
                <a:cs typeface="Nunito Sans"/>
                <a:sym typeface="Nunito Sans"/>
              </a:rPr>
              <a:t>Other</a:t>
            </a:r>
            <a:r>
              <a:rPr lang="fr-FR" sz="2400" b="1" kern="0" dirty="0">
                <a:solidFill>
                  <a:srgbClr val="963334"/>
                </a:solidFill>
                <a:latin typeface="Arial"/>
                <a:ea typeface="Nunito Sans"/>
                <a:cs typeface="Nunito Sans"/>
                <a:sym typeface="Nunito Sans"/>
              </a:rPr>
              <a:t> </a:t>
            </a:r>
            <a:r>
              <a:rPr lang="fr-FR" sz="2400" b="1" kern="0" dirty="0" err="1">
                <a:solidFill>
                  <a:srgbClr val="963334"/>
                </a:solidFill>
                <a:latin typeface="Arial"/>
                <a:ea typeface="Nunito Sans"/>
                <a:cs typeface="Nunito Sans"/>
                <a:sym typeface="Nunito Sans"/>
              </a:rPr>
              <a:t>references</a:t>
            </a:r>
            <a:endParaRPr lang="fr-FR" sz="2400" b="1" kern="0" dirty="0">
              <a:solidFill>
                <a:srgbClr val="963334"/>
              </a:solidFill>
              <a:latin typeface="Arial"/>
              <a:ea typeface="Nunito Sans"/>
              <a:cs typeface="Nunito Sans"/>
              <a:sym typeface="Nunito Sans"/>
            </a:endParaRPr>
          </a:p>
        </p:txBody>
      </p:sp>
      <p:sp>
        <p:nvSpPr>
          <p:cNvPr id="17" name="2 Marcador de texto"/>
          <p:cNvSpPr>
            <a:spLocks noGrp="1"/>
          </p:cNvSpPr>
          <p:nvPr>
            <p:ph type="body" idx="1"/>
          </p:nvPr>
        </p:nvSpPr>
        <p:spPr>
          <a:xfrm>
            <a:off x="1142965" y="1342110"/>
            <a:ext cx="2571768" cy="762005"/>
          </a:xfrm>
        </p:spPr>
        <p:txBody>
          <a:bodyPr/>
          <a:lstStyle/>
          <a:p>
            <a:pPr>
              <a:buNone/>
            </a:pPr>
            <a:r>
              <a:rPr lang="es-MX" sz="2400" b="1" dirty="0">
                <a:solidFill>
                  <a:schemeClr val="accent4">
                    <a:lumMod val="50000"/>
                  </a:schemeClr>
                </a:solidFill>
                <a:latin typeface="+mn-lt"/>
              </a:rPr>
              <a:t>p</a:t>
            </a:r>
            <a:r>
              <a:rPr lang="en" sz="2400" b="1" dirty="0">
                <a:solidFill>
                  <a:schemeClr val="accent4">
                    <a:lumMod val="50000"/>
                  </a:schemeClr>
                </a:solidFill>
                <a:latin typeface="+mn-lt"/>
              </a:rPr>
              <a:t>p collisions</a:t>
            </a:r>
          </a:p>
          <a:p>
            <a:pPr>
              <a:buNone/>
            </a:pPr>
            <a:endParaRPr lang="en" sz="2400" b="1" dirty="0">
              <a:solidFill>
                <a:schemeClr val="accent4">
                  <a:lumMod val="50000"/>
                </a:schemeClr>
              </a:solidFill>
              <a:latin typeface="+mn-lt"/>
            </a:endParaRPr>
          </a:p>
        </p:txBody>
      </p:sp>
      <p:sp>
        <p:nvSpPr>
          <p:cNvPr id="18" name="17 Rectángulo"/>
          <p:cNvSpPr/>
          <p:nvPr/>
        </p:nvSpPr>
        <p:spPr>
          <a:xfrm>
            <a:off x="1142965" y="2348864"/>
            <a:ext cx="6096000" cy="666977"/>
          </a:xfrm>
          <a:prstGeom prst="rect">
            <a:avLst/>
          </a:prstGeom>
        </p:spPr>
        <p:txBody>
          <a:bodyPr>
            <a:spAutoFit/>
          </a:bodyPr>
          <a:lstStyle/>
          <a:p>
            <a:pPr marL="234945" indent="-48683" defTabSz="1219170">
              <a:buClr>
                <a:srgbClr val="000000"/>
              </a:buClr>
            </a:pPr>
            <a:r>
              <a:rPr lang="es-MX" sz="1867" kern="0" dirty="0">
                <a:solidFill>
                  <a:srgbClr val="000000"/>
                </a:solidFill>
                <a:latin typeface="Arial"/>
                <a:cs typeface="Arial"/>
                <a:sym typeface="Arial"/>
              </a:rPr>
              <a:t>L. Marques, J. </a:t>
            </a:r>
            <a:r>
              <a:rPr lang="es-MX" sz="1867" kern="0" dirty="0" err="1">
                <a:solidFill>
                  <a:srgbClr val="000000"/>
                </a:solidFill>
                <a:latin typeface="Arial"/>
                <a:cs typeface="Arial"/>
                <a:sym typeface="Arial"/>
              </a:rPr>
              <a:t>Cleymans</a:t>
            </a:r>
            <a:r>
              <a:rPr lang="es-MX" sz="1867" kern="0" dirty="0">
                <a:solidFill>
                  <a:srgbClr val="000000"/>
                </a:solidFill>
                <a:latin typeface="Arial"/>
                <a:cs typeface="Arial"/>
                <a:sym typeface="Arial"/>
              </a:rPr>
              <a:t>, and A. </a:t>
            </a:r>
            <a:r>
              <a:rPr lang="es-MX" sz="1867" kern="0" dirty="0" err="1">
                <a:solidFill>
                  <a:srgbClr val="000000"/>
                </a:solidFill>
                <a:latin typeface="Arial"/>
                <a:cs typeface="Arial"/>
                <a:sym typeface="Arial"/>
              </a:rPr>
              <a:t>Deppman</a:t>
            </a:r>
            <a:r>
              <a:rPr lang="es-MX" sz="1867" kern="0" dirty="0">
                <a:solidFill>
                  <a:srgbClr val="000000"/>
                </a:solidFill>
                <a:latin typeface="Arial"/>
                <a:cs typeface="Arial"/>
                <a:sym typeface="Arial"/>
              </a:rPr>
              <a:t> </a:t>
            </a:r>
            <a:r>
              <a:rPr lang="es-MX" sz="1867" kern="0" dirty="0" err="1">
                <a:solidFill>
                  <a:srgbClr val="000000"/>
                </a:solidFill>
                <a:latin typeface="Arial"/>
                <a:cs typeface="Arial"/>
                <a:sym typeface="Arial"/>
              </a:rPr>
              <a:t>Phys</a:t>
            </a:r>
            <a:r>
              <a:rPr lang="es-MX" sz="1867" kern="0" dirty="0">
                <a:solidFill>
                  <a:srgbClr val="000000"/>
                </a:solidFill>
                <a:latin typeface="Arial"/>
                <a:cs typeface="Arial"/>
                <a:sym typeface="Arial"/>
              </a:rPr>
              <a:t>. Rev. D </a:t>
            </a:r>
            <a:r>
              <a:rPr lang="es-MX" sz="1867" b="1" kern="0" dirty="0">
                <a:solidFill>
                  <a:srgbClr val="000000"/>
                </a:solidFill>
                <a:latin typeface="Arial"/>
                <a:cs typeface="Arial"/>
                <a:sym typeface="Arial"/>
              </a:rPr>
              <a:t>91</a:t>
            </a:r>
            <a:r>
              <a:rPr lang="es-MX" sz="1867" kern="0" dirty="0">
                <a:solidFill>
                  <a:srgbClr val="000000"/>
                </a:solidFill>
                <a:latin typeface="Arial"/>
                <a:cs typeface="Arial"/>
                <a:sym typeface="Arial"/>
              </a:rPr>
              <a:t>, 054025 (2015)</a:t>
            </a:r>
          </a:p>
        </p:txBody>
      </p:sp>
      <p:sp>
        <p:nvSpPr>
          <p:cNvPr id="26" name="25 Rectángulo"/>
          <p:cNvSpPr/>
          <p:nvPr/>
        </p:nvSpPr>
        <p:spPr>
          <a:xfrm>
            <a:off x="7429509" y="2158363"/>
            <a:ext cx="4381531" cy="1241622"/>
          </a:xfrm>
          <a:prstGeom prst="rect">
            <a:avLst/>
          </a:prstGeom>
        </p:spPr>
        <p:txBody>
          <a:bodyPr wrap="square">
            <a:spAutoFit/>
          </a:bodyPr>
          <a:lstStyle/>
          <a:p>
            <a:pPr marL="234945" indent="-48683" defTabSz="1219170">
              <a:buClr>
                <a:srgbClr val="000000"/>
              </a:buClr>
            </a:pPr>
            <a:r>
              <a:rPr lang="es-MX" sz="1867" kern="0" dirty="0" err="1">
                <a:solidFill>
                  <a:srgbClr val="000000"/>
                </a:solidFill>
                <a:latin typeface="Arial"/>
                <a:cs typeface="Arial"/>
                <a:sym typeface="Arial"/>
              </a:rPr>
              <a:t>Transverse</a:t>
            </a:r>
            <a:r>
              <a:rPr lang="es-MX" sz="1867" kern="0" dirty="0">
                <a:solidFill>
                  <a:srgbClr val="000000"/>
                </a:solidFill>
                <a:latin typeface="Arial"/>
                <a:cs typeface="Arial"/>
                <a:sym typeface="Arial"/>
              </a:rPr>
              <a:t> </a:t>
            </a:r>
            <a:r>
              <a:rPr lang="es-MX" sz="1867" kern="0" dirty="0" err="1">
                <a:solidFill>
                  <a:srgbClr val="000000"/>
                </a:solidFill>
                <a:latin typeface="Arial"/>
                <a:cs typeface="Arial"/>
                <a:sym typeface="Arial"/>
              </a:rPr>
              <a:t>momentum</a:t>
            </a:r>
            <a:r>
              <a:rPr lang="es-MX" sz="1867" kern="0" dirty="0">
                <a:solidFill>
                  <a:srgbClr val="000000"/>
                </a:solidFill>
                <a:latin typeface="Arial"/>
                <a:cs typeface="Arial"/>
                <a:sym typeface="Arial"/>
              </a:rPr>
              <a:t> and </a:t>
            </a:r>
            <a:r>
              <a:rPr lang="es-MX" sz="1867" kern="0" dirty="0" err="1">
                <a:solidFill>
                  <a:srgbClr val="000000"/>
                </a:solidFill>
                <a:latin typeface="Arial"/>
                <a:cs typeface="Arial"/>
                <a:sym typeface="Arial"/>
              </a:rPr>
              <a:t>rapidity</a:t>
            </a:r>
            <a:r>
              <a:rPr lang="es-MX" sz="1867" kern="0" dirty="0">
                <a:solidFill>
                  <a:srgbClr val="000000"/>
                </a:solidFill>
                <a:latin typeface="Arial"/>
                <a:cs typeface="Arial"/>
                <a:sym typeface="Arial"/>
              </a:rPr>
              <a:t> </a:t>
            </a:r>
            <a:r>
              <a:rPr lang="es-MX" sz="1867" kern="0" dirty="0" err="1">
                <a:solidFill>
                  <a:srgbClr val="000000"/>
                </a:solidFill>
                <a:latin typeface="Arial"/>
                <a:cs typeface="Arial"/>
                <a:sym typeface="Arial"/>
              </a:rPr>
              <a:t>distributions</a:t>
            </a:r>
            <a:r>
              <a:rPr lang="es-MX" sz="1867" kern="0" dirty="0">
                <a:solidFill>
                  <a:srgbClr val="000000"/>
                </a:solidFill>
                <a:latin typeface="Arial"/>
                <a:cs typeface="Arial"/>
                <a:sym typeface="Arial"/>
              </a:rPr>
              <a:t> </a:t>
            </a:r>
            <a:r>
              <a:rPr lang="es-MX" sz="1867" kern="0" dirty="0" err="1">
                <a:solidFill>
                  <a:srgbClr val="000000"/>
                </a:solidFill>
                <a:latin typeface="Arial"/>
                <a:cs typeface="Arial"/>
                <a:sym typeface="Arial"/>
              </a:rPr>
              <a:t>for</a:t>
            </a:r>
            <a:r>
              <a:rPr lang="es-MX" sz="1867" kern="0" dirty="0">
                <a:solidFill>
                  <a:srgbClr val="000000"/>
                </a:solidFill>
                <a:latin typeface="Arial"/>
                <a:cs typeface="Arial"/>
                <a:sym typeface="Arial"/>
              </a:rPr>
              <a:t> </a:t>
            </a:r>
            <a:r>
              <a:rPr lang="es-MX" sz="1867" kern="0" dirty="0" err="1">
                <a:solidFill>
                  <a:srgbClr val="963334"/>
                </a:solidFill>
                <a:latin typeface="Arial"/>
                <a:cs typeface="Arial"/>
                <a:sym typeface="Arial"/>
              </a:rPr>
              <a:t>different</a:t>
            </a:r>
            <a:r>
              <a:rPr lang="es-MX" sz="1867" kern="0" dirty="0">
                <a:solidFill>
                  <a:srgbClr val="963334"/>
                </a:solidFill>
                <a:latin typeface="Arial"/>
                <a:cs typeface="Arial"/>
                <a:sym typeface="Arial"/>
              </a:rPr>
              <a:t> </a:t>
            </a:r>
            <a:r>
              <a:rPr lang="es-MX" sz="1867" kern="0" dirty="0" err="1">
                <a:solidFill>
                  <a:srgbClr val="963334"/>
                </a:solidFill>
                <a:latin typeface="Arial"/>
                <a:cs typeface="Arial"/>
                <a:sym typeface="Arial"/>
              </a:rPr>
              <a:t>identified</a:t>
            </a:r>
            <a:r>
              <a:rPr lang="es-MX" sz="1867" kern="0" dirty="0">
                <a:solidFill>
                  <a:srgbClr val="963334"/>
                </a:solidFill>
                <a:latin typeface="Arial"/>
                <a:cs typeface="Arial"/>
                <a:sym typeface="Arial"/>
              </a:rPr>
              <a:t> </a:t>
            </a:r>
            <a:r>
              <a:rPr lang="es-MX" sz="1867" kern="0" dirty="0" err="1">
                <a:solidFill>
                  <a:srgbClr val="963334"/>
                </a:solidFill>
                <a:latin typeface="Arial"/>
                <a:cs typeface="Arial"/>
                <a:sym typeface="Arial"/>
              </a:rPr>
              <a:t>particles</a:t>
            </a:r>
            <a:r>
              <a:rPr lang="es-MX" sz="1867" kern="0" dirty="0">
                <a:solidFill>
                  <a:srgbClr val="963334"/>
                </a:solidFill>
                <a:latin typeface="Arial"/>
                <a:cs typeface="Arial"/>
                <a:sym typeface="Arial"/>
              </a:rPr>
              <a:t>.</a:t>
            </a:r>
          </a:p>
          <a:p>
            <a:pPr marL="234945" indent="-48683" defTabSz="1219170">
              <a:buClr>
                <a:srgbClr val="000000"/>
              </a:buClr>
            </a:pPr>
            <a:r>
              <a:rPr lang="es-MX" sz="1867" kern="0" dirty="0">
                <a:solidFill>
                  <a:srgbClr val="000000"/>
                </a:solidFill>
                <a:latin typeface="Arial"/>
                <a:cs typeface="Arial"/>
                <a:sym typeface="Arial"/>
              </a:rPr>
              <a:t>PHENIX, ALICE, CMS (0.2 </a:t>
            </a:r>
            <a:r>
              <a:rPr lang="es-MX" sz="1867" kern="0" dirty="0">
                <a:solidFill>
                  <a:srgbClr val="000000"/>
                </a:solidFill>
                <a:latin typeface="Arial"/>
                <a:cs typeface="Arial"/>
                <a:sym typeface="Wingdings" pitchFamily="2" charset="2"/>
              </a:rPr>
              <a:t> 7 </a:t>
            </a:r>
            <a:r>
              <a:rPr lang="es-MX" sz="1867" kern="0" dirty="0" err="1">
                <a:solidFill>
                  <a:srgbClr val="000000"/>
                </a:solidFill>
                <a:latin typeface="Arial"/>
                <a:cs typeface="Arial"/>
                <a:sym typeface="Wingdings" pitchFamily="2" charset="2"/>
              </a:rPr>
              <a:t>Tev</a:t>
            </a:r>
            <a:r>
              <a:rPr lang="es-MX" sz="1867" kern="0" dirty="0">
                <a:solidFill>
                  <a:srgbClr val="000000"/>
                </a:solidFill>
                <a:latin typeface="Arial"/>
                <a:cs typeface="Arial"/>
                <a:sym typeface="Wingdings" pitchFamily="2" charset="2"/>
              </a:rPr>
              <a:t>)</a:t>
            </a:r>
            <a:endParaRPr lang="es-MX" sz="1867" kern="0" dirty="0">
              <a:solidFill>
                <a:srgbClr val="000000"/>
              </a:solidFill>
              <a:latin typeface="Arial"/>
              <a:cs typeface="Arial"/>
              <a:sym typeface="Arial"/>
            </a:endParaRPr>
          </a:p>
        </p:txBody>
      </p:sp>
      <p:sp>
        <p:nvSpPr>
          <p:cNvPr id="27" name="26 Rectángulo"/>
          <p:cNvSpPr/>
          <p:nvPr/>
        </p:nvSpPr>
        <p:spPr>
          <a:xfrm>
            <a:off x="1333467" y="3396621"/>
            <a:ext cx="6096000" cy="954300"/>
          </a:xfrm>
          <a:prstGeom prst="rect">
            <a:avLst/>
          </a:prstGeom>
        </p:spPr>
        <p:txBody>
          <a:bodyPr>
            <a:spAutoFit/>
          </a:bodyPr>
          <a:lstStyle/>
          <a:p>
            <a:pPr defTabSz="1219170">
              <a:buClr>
                <a:srgbClr val="000000"/>
              </a:buClr>
            </a:pPr>
            <a:r>
              <a:rPr lang="en-US" sz="1867" kern="0" dirty="0">
                <a:solidFill>
                  <a:srgbClr val="000000"/>
                </a:solidFill>
                <a:latin typeface="Arial"/>
                <a:cs typeface="Arial"/>
                <a:sym typeface="Arial"/>
              </a:rPr>
              <a:t>T. Bhattacharyya, J. </a:t>
            </a:r>
            <a:r>
              <a:rPr lang="en-US" sz="1867" kern="0" dirty="0" err="1">
                <a:solidFill>
                  <a:srgbClr val="000000"/>
                </a:solidFill>
                <a:latin typeface="Arial"/>
                <a:cs typeface="Arial"/>
                <a:sym typeface="Arial"/>
              </a:rPr>
              <a:t>Cleymans</a:t>
            </a:r>
            <a:r>
              <a:rPr lang="en-US" sz="1867" kern="0" dirty="0">
                <a:solidFill>
                  <a:srgbClr val="000000"/>
                </a:solidFill>
                <a:latin typeface="Arial"/>
                <a:cs typeface="Arial"/>
                <a:sym typeface="Arial"/>
              </a:rPr>
              <a:t>, L. Marques, S. </a:t>
            </a:r>
            <a:r>
              <a:rPr lang="en-US" sz="1867" kern="0" dirty="0" err="1">
                <a:solidFill>
                  <a:srgbClr val="000000"/>
                </a:solidFill>
                <a:latin typeface="Arial"/>
                <a:cs typeface="Arial"/>
                <a:sym typeface="Arial"/>
              </a:rPr>
              <a:t>Mogliacci</a:t>
            </a:r>
            <a:r>
              <a:rPr lang="en-US" sz="1867" kern="0" dirty="0">
                <a:solidFill>
                  <a:srgbClr val="000000"/>
                </a:solidFill>
                <a:latin typeface="Arial"/>
                <a:cs typeface="Arial"/>
                <a:sym typeface="Arial"/>
              </a:rPr>
              <a:t> and M. W. </a:t>
            </a:r>
            <a:r>
              <a:rPr lang="en-US" sz="1867" kern="0" dirty="0" err="1">
                <a:solidFill>
                  <a:srgbClr val="000000"/>
                </a:solidFill>
                <a:latin typeface="Arial"/>
                <a:cs typeface="Arial"/>
                <a:sym typeface="Arial"/>
              </a:rPr>
              <a:t>Paradza</a:t>
            </a:r>
            <a:r>
              <a:rPr lang="en-US" sz="1867" kern="0" dirty="0">
                <a:solidFill>
                  <a:srgbClr val="000000"/>
                </a:solidFill>
                <a:latin typeface="Arial"/>
                <a:cs typeface="Arial"/>
                <a:sym typeface="Arial"/>
              </a:rPr>
              <a:t>, J. Phys. G 45 no.5, 055001 (2018) </a:t>
            </a:r>
            <a:endParaRPr lang="es-MX" sz="1867" kern="0" dirty="0">
              <a:solidFill>
                <a:srgbClr val="000000"/>
              </a:solidFill>
              <a:latin typeface="Arial"/>
              <a:cs typeface="Arial"/>
              <a:sym typeface="Arial"/>
            </a:endParaRPr>
          </a:p>
        </p:txBody>
      </p:sp>
      <p:sp>
        <p:nvSpPr>
          <p:cNvPr id="28" name="27 Rectángulo"/>
          <p:cNvSpPr/>
          <p:nvPr/>
        </p:nvSpPr>
        <p:spPr>
          <a:xfrm>
            <a:off x="7429509" y="3491873"/>
            <a:ext cx="4381531" cy="954300"/>
          </a:xfrm>
          <a:prstGeom prst="rect">
            <a:avLst/>
          </a:prstGeom>
        </p:spPr>
        <p:txBody>
          <a:bodyPr wrap="square">
            <a:spAutoFit/>
          </a:bodyPr>
          <a:lstStyle/>
          <a:p>
            <a:pPr marL="234945" indent="-48683" defTabSz="1219170">
              <a:buClr>
                <a:srgbClr val="000000"/>
              </a:buClr>
            </a:pPr>
            <a:r>
              <a:rPr lang="es-MX" sz="1867" kern="0" dirty="0" err="1">
                <a:solidFill>
                  <a:srgbClr val="000000"/>
                </a:solidFill>
                <a:latin typeface="Arial"/>
                <a:cs typeface="Arial"/>
                <a:sym typeface="Arial"/>
              </a:rPr>
              <a:t>Transverse</a:t>
            </a:r>
            <a:r>
              <a:rPr lang="es-MX" sz="1867" kern="0" dirty="0">
                <a:solidFill>
                  <a:srgbClr val="000000"/>
                </a:solidFill>
                <a:latin typeface="Arial"/>
                <a:cs typeface="Arial"/>
                <a:sym typeface="Arial"/>
              </a:rPr>
              <a:t> </a:t>
            </a:r>
            <a:r>
              <a:rPr lang="es-MX" sz="1867" kern="0" dirty="0" err="1">
                <a:solidFill>
                  <a:srgbClr val="000000"/>
                </a:solidFill>
                <a:latin typeface="Arial"/>
                <a:cs typeface="Arial"/>
                <a:sym typeface="Arial"/>
              </a:rPr>
              <a:t>momentum</a:t>
            </a:r>
            <a:r>
              <a:rPr lang="es-MX" sz="1867" kern="0" dirty="0">
                <a:solidFill>
                  <a:srgbClr val="000000"/>
                </a:solidFill>
                <a:latin typeface="Arial"/>
                <a:cs typeface="Arial"/>
                <a:sym typeface="Arial"/>
              </a:rPr>
              <a:t> </a:t>
            </a:r>
            <a:r>
              <a:rPr lang="es-MX" sz="1867" kern="0" dirty="0" err="1">
                <a:solidFill>
                  <a:srgbClr val="000000"/>
                </a:solidFill>
                <a:latin typeface="Arial"/>
                <a:cs typeface="Arial"/>
                <a:sym typeface="Arial"/>
              </a:rPr>
              <a:t>for</a:t>
            </a:r>
            <a:r>
              <a:rPr lang="es-MX" sz="1867" kern="0" dirty="0">
                <a:solidFill>
                  <a:srgbClr val="000000"/>
                </a:solidFill>
                <a:latin typeface="Arial"/>
                <a:cs typeface="Arial"/>
                <a:sym typeface="Arial"/>
              </a:rPr>
              <a:t> </a:t>
            </a:r>
            <a:r>
              <a:rPr lang="es-MX" sz="1867" kern="0" dirty="0" err="1">
                <a:solidFill>
                  <a:srgbClr val="000000"/>
                </a:solidFill>
                <a:latin typeface="Arial"/>
                <a:cs typeface="Arial"/>
                <a:sym typeface="Arial"/>
              </a:rPr>
              <a:t>identified</a:t>
            </a:r>
            <a:r>
              <a:rPr lang="es-MX" sz="1867" kern="0" dirty="0">
                <a:solidFill>
                  <a:srgbClr val="000000"/>
                </a:solidFill>
                <a:latin typeface="Arial"/>
                <a:cs typeface="Arial"/>
                <a:sym typeface="Arial"/>
              </a:rPr>
              <a:t> </a:t>
            </a:r>
            <a:r>
              <a:rPr lang="es-MX" sz="1867" kern="0" dirty="0" err="1">
                <a:solidFill>
                  <a:srgbClr val="963334"/>
                </a:solidFill>
                <a:latin typeface="Arial"/>
                <a:cs typeface="Arial"/>
                <a:sym typeface="Arial"/>
              </a:rPr>
              <a:t>particles</a:t>
            </a:r>
            <a:r>
              <a:rPr lang="es-MX" sz="1867" kern="0" dirty="0">
                <a:solidFill>
                  <a:srgbClr val="963334"/>
                </a:solidFill>
                <a:latin typeface="Arial"/>
                <a:cs typeface="Arial"/>
                <a:sym typeface="Arial"/>
              </a:rPr>
              <a:t> (</a:t>
            </a:r>
            <a:r>
              <a:rPr lang="es-MX" sz="1867" kern="0" dirty="0" err="1">
                <a:solidFill>
                  <a:srgbClr val="963334"/>
                </a:solidFill>
                <a:latin typeface="Arial"/>
                <a:cs typeface="Arial"/>
                <a:sym typeface="Arial"/>
              </a:rPr>
              <a:t>pions</a:t>
            </a:r>
            <a:r>
              <a:rPr lang="es-MX" sz="1867" kern="0" dirty="0">
                <a:solidFill>
                  <a:srgbClr val="963334"/>
                </a:solidFill>
                <a:latin typeface="Arial"/>
                <a:cs typeface="Arial"/>
                <a:sym typeface="Arial"/>
              </a:rPr>
              <a:t>, </a:t>
            </a:r>
            <a:r>
              <a:rPr lang="es-MX" sz="1867" kern="0" dirty="0" err="1">
                <a:solidFill>
                  <a:srgbClr val="963334"/>
                </a:solidFill>
                <a:latin typeface="Arial"/>
                <a:cs typeface="Arial"/>
                <a:sym typeface="Arial"/>
              </a:rPr>
              <a:t>kaons</a:t>
            </a:r>
            <a:r>
              <a:rPr lang="es-MX" sz="1867" kern="0" dirty="0">
                <a:solidFill>
                  <a:srgbClr val="963334"/>
                </a:solidFill>
                <a:latin typeface="Arial"/>
                <a:cs typeface="Arial"/>
                <a:sym typeface="Arial"/>
              </a:rPr>
              <a:t> and </a:t>
            </a:r>
            <a:r>
              <a:rPr lang="es-MX" sz="1867" kern="0" dirty="0" err="1">
                <a:solidFill>
                  <a:srgbClr val="963334"/>
                </a:solidFill>
                <a:latin typeface="Arial"/>
                <a:cs typeface="Arial"/>
                <a:sym typeface="Arial"/>
              </a:rPr>
              <a:t>protons</a:t>
            </a:r>
            <a:r>
              <a:rPr lang="es-MX" sz="1867" kern="0" dirty="0">
                <a:solidFill>
                  <a:srgbClr val="963334"/>
                </a:solidFill>
                <a:latin typeface="Arial"/>
                <a:cs typeface="Arial"/>
                <a:sym typeface="Arial"/>
              </a:rPr>
              <a:t>).</a:t>
            </a:r>
          </a:p>
          <a:p>
            <a:pPr marL="234945" indent="-48683" defTabSz="1219170">
              <a:buClr>
                <a:srgbClr val="000000"/>
              </a:buClr>
            </a:pPr>
            <a:r>
              <a:rPr lang="es-MX" sz="1867" kern="0" dirty="0">
                <a:solidFill>
                  <a:srgbClr val="000000"/>
                </a:solidFill>
                <a:latin typeface="Arial"/>
                <a:cs typeface="Arial"/>
                <a:sym typeface="Arial"/>
              </a:rPr>
              <a:t>ALICE (0.9, 2.76 and 7 </a:t>
            </a:r>
            <a:r>
              <a:rPr lang="es-MX" sz="1867" kern="0" dirty="0" err="1">
                <a:solidFill>
                  <a:srgbClr val="000000"/>
                </a:solidFill>
                <a:latin typeface="Arial"/>
                <a:cs typeface="Arial"/>
                <a:sym typeface="Arial"/>
              </a:rPr>
              <a:t>Tev</a:t>
            </a:r>
            <a:r>
              <a:rPr lang="es-MX" sz="1867" kern="0" dirty="0">
                <a:solidFill>
                  <a:srgbClr val="000000"/>
                </a:solidFill>
                <a:latin typeface="Arial"/>
                <a:cs typeface="Arial"/>
                <a:sym typeface="Arial"/>
              </a:rPr>
              <a:t>)</a:t>
            </a:r>
          </a:p>
        </p:txBody>
      </p:sp>
      <p:sp>
        <p:nvSpPr>
          <p:cNvPr id="29" name="28 Rectángulo"/>
          <p:cNvSpPr/>
          <p:nvPr/>
        </p:nvSpPr>
        <p:spPr>
          <a:xfrm>
            <a:off x="1333467" y="4825381"/>
            <a:ext cx="6096000" cy="666977"/>
          </a:xfrm>
          <a:prstGeom prst="rect">
            <a:avLst/>
          </a:prstGeom>
        </p:spPr>
        <p:txBody>
          <a:bodyPr>
            <a:spAutoFit/>
          </a:bodyPr>
          <a:lstStyle/>
          <a:p>
            <a:pPr defTabSz="1219170" fontAlgn="ctr">
              <a:buClr>
                <a:srgbClr val="000000"/>
              </a:buClr>
            </a:pPr>
            <a:r>
              <a:rPr lang="es-MX" sz="1867" kern="0" dirty="0">
                <a:solidFill>
                  <a:srgbClr val="000000"/>
                </a:solidFill>
                <a:latin typeface="Arial"/>
                <a:cs typeface="Arial"/>
                <a:sym typeface="Arial"/>
              </a:rPr>
              <a:t> A. </a:t>
            </a:r>
            <a:r>
              <a:rPr lang="es-MX" sz="1867" kern="0" dirty="0" err="1">
                <a:solidFill>
                  <a:srgbClr val="000000"/>
                </a:solidFill>
                <a:latin typeface="Arial"/>
                <a:cs typeface="Arial"/>
                <a:sym typeface="Arial"/>
              </a:rPr>
              <a:t>Khuntia</a:t>
            </a:r>
            <a:r>
              <a:rPr lang="es-MX" sz="1867" kern="0" dirty="0">
                <a:solidFill>
                  <a:srgbClr val="000000"/>
                </a:solidFill>
                <a:latin typeface="Arial"/>
                <a:cs typeface="Arial"/>
                <a:sym typeface="Arial"/>
              </a:rPr>
              <a:t>, S. </a:t>
            </a:r>
            <a:r>
              <a:rPr lang="es-MX" sz="1867" kern="0" dirty="0" err="1">
                <a:solidFill>
                  <a:srgbClr val="000000"/>
                </a:solidFill>
                <a:latin typeface="Arial"/>
                <a:cs typeface="Arial"/>
                <a:sym typeface="Arial"/>
              </a:rPr>
              <a:t>Tripathy</a:t>
            </a:r>
            <a:r>
              <a:rPr lang="es-MX" sz="1867" kern="0" dirty="0">
                <a:solidFill>
                  <a:srgbClr val="000000"/>
                </a:solidFill>
                <a:latin typeface="Arial"/>
                <a:cs typeface="Arial"/>
                <a:sym typeface="Arial"/>
              </a:rPr>
              <a:t>, R. </a:t>
            </a:r>
            <a:r>
              <a:rPr lang="es-MX" sz="1867" kern="0" dirty="0" err="1">
                <a:solidFill>
                  <a:srgbClr val="000000"/>
                </a:solidFill>
                <a:latin typeface="Arial"/>
                <a:cs typeface="Arial"/>
                <a:sym typeface="Arial"/>
              </a:rPr>
              <a:t>Sahoo</a:t>
            </a:r>
            <a:r>
              <a:rPr lang="es-MX" sz="1867" kern="0" dirty="0">
                <a:solidFill>
                  <a:srgbClr val="000000"/>
                </a:solidFill>
                <a:latin typeface="Arial"/>
                <a:cs typeface="Arial"/>
                <a:sym typeface="Arial"/>
              </a:rPr>
              <a:t> and J. </a:t>
            </a:r>
            <a:r>
              <a:rPr lang="es-MX" sz="1867" kern="0" dirty="0" err="1">
                <a:solidFill>
                  <a:srgbClr val="000000"/>
                </a:solidFill>
                <a:latin typeface="Arial"/>
                <a:cs typeface="Arial"/>
                <a:sym typeface="Arial"/>
              </a:rPr>
              <a:t>Cleymans</a:t>
            </a:r>
            <a:r>
              <a:rPr lang="es-MX" sz="1867" kern="0" dirty="0">
                <a:solidFill>
                  <a:srgbClr val="000000"/>
                </a:solidFill>
                <a:latin typeface="Arial"/>
                <a:cs typeface="Arial"/>
                <a:sym typeface="Arial"/>
              </a:rPr>
              <a:t>. </a:t>
            </a:r>
            <a:r>
              <a:rPr lang="es-MX" sz="1867" kern="0" dirty="0" err="1">
                <a:solidFill>
                  <a:srgbClr val="000000"/>
                </a:solidFill>
                <a:latin typeface="Arial"/>
                <a:cs typeface="Arial"/>
                <a:sym typeface="Arial"/>
              </a:rPr>
              <a:t>Eur</a:t>
            </a:r>
            <a:r>
              <a:rPr lang="es-MX" sz="1867" kern="0" dirty="0">
                <a:solidFill>
                  <a:srgbClr val="000000"/>
                </a:solidFill>
                <a:latin typeface="Arial"/>
                <a:cs typeface="Arial"/>
                <a:sym typeface="Arial"/>
              </a:rPr>
              <a:t>. </a:t>
            </a:r>
            <a:r>
              <a:rPr lang="es-MX" sz="1867" kern="0" dirty="0" err="1">
                <a:solidFill>
                  <a:srgbClr val="000000"/>
                </a:solidFill>
                <a:latin typeface="Arial"/>
                <a:cs typeface="Arial"/>
                <a:sym typeface="Arial"/>
              </a:rPr>
              <a:t>Phys</a:t>
            </a:r>
            <a:r>
              <a:rPr lang="es-MX" sz="1867" kern="0" dirty="0">
                <a:solidFill>
                  <a:srgbClr val="000000"/>
                </a:solidFill>
                <a:latin typeface="Arial"/>
                <a:cs typeface="Arial"/>
                <a:sym typeface="Arial"/>
              </a:rPr>
              <a:t>. J. A (2017) 53: 103. </a:t>
            </a:r>
            <a:endParaRPr lang="en-US" sz="1867" kern="0" dirty="0">
              <a:solidFill>
                <a:srgbClr val="000000"/>
              </a:solidFill>
              <a:latin typeface="Arial"/>
              <a:cs typeface="Arial"/>
              <a:sym typeface="Arial"/>
            </a:endParaRPr>
          </a:p>
        </p:txBody>
      </p:sp>
      <p:sp>
        <p:nvSpPr>
          <p:cNvPr id="30" name="29 Rectángulo"/>
          <p:cNvSpPr/>
          <p:nvPr/>
        </p:nvSpPr>
        <p:spPr>
          <a:xfrm>
            <a:off x="7429509" y="4634880"/>
            <a:ext cx="4381531" cy="954300"/>
          </a:xfrm>
          <a:prstGeom prst="rect">
            <a:avLst/>
          </a:prstGeom>
        </p:spPr>
        <p:txBody>
          <a:bodyPr wrap="square">
            <a:spAutoFit/>
          </a:bodyPr>
          <a:lstStyle/>
          <a:p>
            <a:pPr marL="234945" indent="-48683" defTabSz="1219170">
              <a:buClr>
                <a:srgbClr val="000000"/>
              </a:buClr>
            </a:pPr>
            <a:r>
              <a:rPr lang="es-MX" sz="1867" kern="0" dirty="0" err="1">
                <a:solidFill>
                  <a:srgbClr val="000000"/>
                </a:solidFill>
                <a:latin typeface="Arial"/>
                <a:cs typeface="Arial"/>
                <a:sym typeface="Arial"/>
              </a:rPr>
              <a:t>Transverse</a:t>
            </a:r>
            <a:r>
              <a:rPr lang="es-MX" sz="1867" kern="0" dirty="0">
                <a:solidFill>
                  <a:srgbClr val="000000"/>
                </a:solidFill>
                <a:latin typeface="Arial"/>
                <a:cs typeface="Arial"/>
                <a:sym typeface="Arial"/>
              </a:rPr>
              <a:t> </a:t>
            </a:r>
            <a:r>
              <a:rPr lang="es-MX" sz="1867" kern="0" dirty="0" err="1">
                <a:solidFill>
                  <a:srgbClr val="000000"/>
                </a:solidFill>
                <a:latin typeface="Arial"/>
                <a:cs typeface="Arial"/>
                <a:sym typeface="Arial"/>
              </a:rPr>
              <a:t>momentum</a:t>
            </a:r>
            <a:r>
              <a:rPr lang="es-MX" sz="1867" kern="0" dirty="0">
                <a:solidFill>
                  <a:srgbClr val="000000"/>
                </a:solidFill>
                <a:latin typeface="Arial"/>
                <a:cs typeface="Arial"/>
                <a:sym typeface="Arial"/>
              </a:rPr>
              <a:t> </a:t>
            </a:r>
            <a:r>
              <a:rPr lang="es-MX" sz="1867" kern="0" dirty="0" err="1">
                <a:solidFill>
                  <a:srgbClr val="000000"/>
                </a:solidFill>
                <a:latin typeface="Arial"/>
                <a:cs typeface="Arial"/>
                <a:sym typeface="Arial"/>
              </a:rPr>
              <a:t>for</a:t>
            </a:r>
            <a:r>
              <a:rPr lang="es-MX" sz="1867" kern="0" dirty="0">
                <a:solidFill>
                  <a:srgbClr val="000000"/>
                </a:solidFill>
                <a:latin typeface="Arial"/>
                <a:cs typeface="Arial"/>
                <a:sym typeface="Arial"/>
              </a:rPr>
              <a:t> </a:t>
            </a:r>
            <a:r>
              <a:rPr lang="es-MX" sz="1867" kern="0" dirty="0" err="1">
                <a:solidFill>
                  <a:srgbClr val="963334"/>
                </a:solidFill>
                <a:latin typeface="Arial"/>
                <a:cs typeface="Arial"/>
                <a:sym typeface="Arial"/>
              </a:rPr>
              <a:t>strange</a:t>
            </a:r>
            <a:r>
              <a:rPr lang="es-MX" sz="1867" kern="0" dirty="0">
                <a:solidFill>
                  <a:srgbClr val="963334"/>
                </a:solidFill>
                <a:latin typeface="Arial"/>
                <a:cs typeface="Arial"/>
                <a:sym typeface="Arial"/>
              </a:rPr>
              <a:t> and </a:t>
            </a:r>
            <a:r>
              <a:rPr lang="es-MX" sz="1867" kern="0" dirty="0" err="1">
                <a:solidFill>
                  <a:srgbClr val="963334"/>
                </a:solidFill>
                <a:latin typeface="Arial"/>
                <a:cs typeface="Arial"/>
                <a:sym typeface="Arial"/>
              </a:rPr>
              <a:t>mutil-strange</a:t>
            </a:r>
            <a:r>
              <a:rPr lang="es-MX" sz="1867" kern="0" dirty="0">
                <a:solidFill>
                  <a:srgbClr val="963334"/>
                </a:solidFill>
                <a:latin typeface="Arial"/>
                <a:cs typeface="Arial"/>
                <a:sym typeface="Arial"/>
              </a:rPr>
              <a:t> </a:t>
            </a:r>
            <a:r>
              <a:rPr lang="es-MX" sz="1867" kern="0" dirty="0" err="1">
                <a:solidFill>
                  <a:srgbClr val="963334"/>
                </a:solidFill>
                <a:latin typeface="Arial"/>
                <a:cs typeface="Arial"/>
                <a:sym typeface="Arial"/>
              </a:rPr>
              <a:t>particles</a:t>
            </a:r>
            <a:r>
              <a:rPr lang="es-MX" sz="1867" kern="0" dirty="0">
                <a:solidFill>
                  <a:srgbClr val="000000"/>
                </a:solidFill>
                <a:latin typeface="Arial"/>
                <a:cs typeface="Arial"/>
                <a:sym typeface="Arial"/>
              </a:rPr>
              <a:t>.</a:t>
            </a:r>
          </a:p>
          <a:p>
            <a:pPr marL="234945" indent="-48683" defTabSz="1219170">
              <a:buClr>
                <a:srgbClr val="000000"/>
              </a:buClr>
            </a:pPr>
            <a:r>
              <a:rPr lang="es-MX" sz="1867" kern="0" dirty="0">
                <a:solidFill>
                  <a:srgbClr val="000000"/>
                </a:solidFill>
                <a:latin typeface="Arial"/>
                <a:cs typeface="Arial"/>
                <a:sym typeface="Arial"/>
              </a:rPr>
              <a:t>LHC at 7 </a:t>
            </a:r>
            <a:r>
              <a:rPr lang="es-MX" sz="1867" kern="0" dirty="0" err="1">
                <a:solidFill>
                  <a:srgbClr val="000000"/>
                </a:solidFill>
                <a:latin typeface="Arial"/>
                <a:cs typeface="Arial"/>
                <a:sym typeface="Arial"/>
              </a:rPr>
              <a:t>Tev</a:t>
            </a:r>
            <a:endParaRPr lang="es-MX" sz="1867" kern="0" dirty="0">
              <a:solidFill>
                <a:srgbClr val="000000"/>
              </a:solidFill>
              <a:latin typeface="Arial"/>
              <a:cs typeface="Arial"/>
              <a:sym typeface="Arial"/>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4 Rectángulo"/>
          <p:cNvSpPr/>
          <p:nvPr/>
        </p:nvSpPr>
        <p:spPr>
          <a:xfrm>
            <a:off x="476211" y="0"/>
            <a:ext cx="11715789"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09585" indent="-423323" defTabSz="1219170">
              <a:lnSpc>
                <a:spcPct val="115000"/>
              </a:lnSpc>
              <a:spcBef>
                <a:spcPts val="800"/>
              </a:spcBef>
              <a:buClr>
                <a:srgbClr val="CCCCCC"/>
              </a:buClr>
              <a:buSzPts val="1400"/>
            </a:pPr>
            <a:endParaRPr lang="es-MX" sz="2400" kern="0" dirty="0">
              <a:solidFill>
                <a:srgbClr val="963334"/>
              </a:solidFill>
              <a:latin typeface="Arial"/>
              <a:sym typeface="Nunito Sans"/>
            </a:endParaRPr>
          </a:p>
        </p:txBody>
      </p:sp>
      <p:sp>
        <p:nvSpPr>
          <p:cNvPr id="31" name="2 Marcador de texto"/>
          <p:cNvSpPr txBox="1">
            <a:spLocks/>
          </p:cNvSpPr>
          <p:nvPr/>
        </p:nvSpPr>
        <p:spPr>
          <a:xfrm>
            <a:off x="1319661" y="384453"/>
            <a:ext cx="3619525" cy="762005"/>
          </a:xfrm>
          <a:prstGeom prst="rect">
            <a:avLst/>
          </a:prstGeom>
          <a:noFill/>
          <a:ln>
            <a:noFill/>
          </a:ln>
        </p:spPr>
        <p:txBody>
          <a:bodyPr spcFirstLastPara="1" wrap="square" lIns="121900" tIns="121900" rIns="121900" bIns="121900" anchor="t" anchorCtr="0"/>
          <a:lstStyle/>
          <a:p>
            <a:pPr marL="609585" indent="-423323" defTabSz="1219170">
              <a:lnSpc>
                <a:spcPct val="115000"/>
              </a:lnSpc>
              <a:spcBef>
                <a:spcPts val="800"/>
              </a:spcBef>
              <a:buClr>
                <a:srgbClr val="CCCCCC"/>
              </a:buClr>
              <a:buSzPts val="1400"/>
              <a:defRPr/>
            </a:pPr>
            <a:r>
              <a:rPr lang="es-MX" sz="2400" b="1" kern="0" dirty="0">
                <a:solidFill>
                  <a:srgbClr val="57A7B5">
                    <a:lumMod val="50000"/>
                  </a:srgbClr>
                </a:solidFill>
                <a:latin typeface="Arial"/>
                <a:ea typeface="Nunito Sans"/>
                <a:cs typeface="Nunito Sans"/>
                <a:sym typeface="Nunito Sans"/>
              </a:rPr>
              <a:t>Heavy </a:t>
            </a:r>
            <a:r>
              <a:rPr lang="es-MX" sz="2400" b="1" kern="0" dirty="0" err="1">
                <a:solidFill>
                  <a:srgbClr val="57A7B5">
                    <a:lumMod val="50000"/>
                  </a:srgbClr>
                </a:solidFill>
                <a:latin typeface="Arial"/>
                <a:ea typeface="Nunito Sans"/>
                <a:cs typeface="Nunito Sans"/>
                <a:sym typeface="Nunito Sans"/>
              </a:rPr>
              <a:t>ions</a:t>
            </a:r>
            <a:r>
              <a:rPr lang="es-MX" sz="2400" b="1" kern="0" dirty="0">
                <a:solidFill>
                  <a:srgbClr val="57A7B5">
                    <a:lumMod val="50000"/>
                  </a:srgbClr>
                </a:solidFill>
                <a:latin typeface="Arial"/>
                <a:ea typeface="Nunito Sans"/>
                <a:cs typeface="Nunito Sans"/>
                <a:sym typeface="Nunito Sans"/>
              </a:rPr>
              <a:t> </a:t>
            </a:r>
            <a:r>
              <a:rPr lang="es-MX" sz="2400" b="1" kern="0" dirty="0" err="1">
                <a:solidFill>
                  <a:srgbClr val="57A7B5">
                    <a:lumMod val="50000"/>
                  </a:srgbClr>
                </a:solidFill>
                <a:latin typeface="Arial"/>
                <a:ea typeface="Nunito Sans"/>
                <a:cs typeface="Nunito Sans"/>
                <a:sym typeface="Nunito Sans"/>
              </a:rPr>
              <a:t>collisions</a:t>
            </a:r>
            <a:endParaRPr lang="en" sz="2400" b="1" kern="0" dirty="0">
              <a:solidFill>
                <a:srgbClr val="57A7B5">
                  <a:lumMod val="50000"/>
                </a:srgbClr>
              </a:solidFill>
              <a:latin typeface="Arial"/>
              <a:ea typeface="Nunito Sans"/>
              <a:cs typeface="Nunito Sans"/>
              <a:sym typeface="Nunito Sans"/>
            </a:endParaRPr>
          </a:p>
          <a:p>
            <a:pPr marL="609585" indent="-423323" defTabSz="1219170">
              <a:lnSpc>
                <a:spcPct val="115000"/>
              </a:lnSpc>
              <a:spcBef>
                <a:spcPts val="800"/>
              </a:spcBef>
              <a:buClr>
                <a:srgbClr val="CCCCCC"/>
              </a:buClr>
              <a:buSzPts val="1400"/>
              <a:defRPr/>
            </a:pPr>
            <a:endParaRPr lang="en" sz="2400" b="1" kern="0" dirty="0">
              <a:solidFill>
                <a:srgbClr val="57A7B5">
                  <a:lumMod val="50000"/>
                </a:srgbClr>
              </a:solidFill>
              <a:latin typeface="Arial"/>
              <a:ea typeface="Nunito Sans"/>
              <a:cs typeface="Nunito Sans"/>
              <a:sym typeface="Nunito Sans"/>
            </a:endParaRPr>
          </a:p>
        </p:txBody>
      </p:sp>
      <p:sp>
        <p:nvSpPr>
          <p:cNvPr id="32" name="31 Rectángulo"/>
          <p:cNvSpPr/>
          <p:nvPr/>
        </p:nvSpPr>
        <p:spPr>
          <a:xfrm>
            <a:off x="1523968" y="1970873"/>
            <a:ext cx="5143536" cy="666977"/>
          </a:xfrm>
          <a:prstGeom prst="rect">
            <a:avLst/>
          </a:prstGeom>
        </p:spPr>
        <p:txBody>
          <a:bodyPr wrap="square">
            <a:spAutoFit/>
          </a:bodyPr>
          <a:lstStyle/>
          <a:p>
            <a:pPr defTabSz="1219170">
              <a:buClr>
                <a:srgbClr val="000000"/>
              </a:buClr>
            </a:pPr>
            <a:r>
              <a:rPr lang="es-MX" sz="1867" kern="0" dirty="0">
                <a:solidFill>
                  <a:srgbClr val="000000"/>
                </a:solidFill>
                <a:latin typeface="Arial"/>
                <a:cs typeface="Arial"/>
                <a:sym typeface="Arial"/>
              </a:rPr>
              <a:t>K. Saraswat, P. </a:t>
            </a:r>
            <a:r>
              <a:rPr lang="es-MX" sz="1867" kern="0" dirty="0" err="1">
                <a:solidFill>
                  <a:srgbClr val="000000"/>
                </a:solidFill>
                <a:latin typeface="Arial"/>
                <a:cs typeface="Arial"/>
                <a:sym typeface="Arial"/>
              </a:rPr>
              <a:t>Shukla</a:t>
            </a:r>
            <a:r>
              <a:rPr lang="es-MX" sz="1867" kern="0" dirty="0">
                <a:solidFill>
                  <a:srgbClr val="000000"/>
                </a:solidFill>
                <a:latin typeface="Arial"/>
                <a:cs typeface="Arial"/>
                <a:sym typeface="Arial"/>
              </a:rPr>
              <a:t>, V. Singh. </a:t>
            </a:r>
            <a:r>
              <a:rPr lang="fr-FR" sz="1867" kern="0" dirty="0">
                <a:solidFill>
                  <a:srgbClr val="000000"/>
                </a:solidFill>
                <a:latin typeface="Arial"/>
                <a:cs typeface="Arial"/>
                <a:sym typeface="Arial"/>
              </a:rPr>
              <a:t>J. Phys. Commun. 2 (2018) 035003</a:t>
            </a:r>
            <a:endParaRPr lang="es-MX" sz="1867" kern="0" dirty="0">
              <a:solidFill>
                <a:srgbClr val="000000"/>
              </a:solidFill>
              <a:latin typeface="Arial"/>
              <a:cs typeface="Arial"/>
              <a:sym typeface="Arial"/>
            </a:endParaRPr>
          </a:p>
        </p:txBody>
      </p:sp>
      <p:sp>
        <p:nvSpPr>
          <p:cNvPr id="15" name="14 Rectángulo"/>
          <p:cNvSpPr/>
          <p:nvPr/>
        </p:nvSpPr>
        <p:spPr>
          <a:xfrm>
            <a:off x="6858005" y="1428736"/>
            <a:ext cx="4381531" cy="1816266"/>
          </a:xfrm>
          <a:prstGeom prst="rect">
            <a:avLst/>
          </a:prstGeom>
        </p:spPr>
        <p:txBody>
          <a:bodyPr wrap="square">
            <a:spAutoFit/>
          </a:bodyPr>
          <a:lstStyle/>
          <a:p>
            <a:pPr marL="234945" indent="-48683" defTabSz="1219170">
              <a:buClr>
                <a:srgbClr val="000000"/>
              </a:buClr>
            </a:pPr>
            <a:r>
              <a:rPr lang="es-MX" sz="1867" kern="0" dirty="0" err="1">
                <a:solidFill>
                  <a:srgbClr val="000000"/>
                </a:solidFill>
                <a:latin typeface="Arial"/>
                <a:cs typeface="Arial"/>
                <a:sym typeface="Arial"/>
              </a:rPr>
              <a:t>Transverse</a:t>
            </a:r>
            <a:r>
              <a:rPr lang="es-MX" sz="1867" kern="0" dirty="0">
                <a:solidFill>
                  <a:srgbClr val="000000"/>
                </a:solidFill>
                <a:latin typeface="Arial"/>
                <a:cs typeface="Arial"/>
                <a:sym typeface="Arial"/>
              </a:rPr>
              <a:t> </a:t>
            </a:r>
            <a:r>
              <a:rPr lang="es-MX" sz="1867" kern="0" dirty="0" err="1">
                <a:solidFill>
                  <a:srgbClr val="000000"/>
                </a:solidFill>
                <a:latin typeface="Arial"/>
                <a:cs typeface="Arial"/>
                <a:sym typeface="Arial"/>
              </a:rPr>
              <a:t>momentum</a:t>
            </a:r>
            <a:r>
              <a:rPr lang="es-MX" sz="1867" kern="0" dirty="0">
                <a:solidFill>
                  <a:srgbClr val="000000"/>
                </a:solidFill>
                <a:latin typeface="Arial"/>
                <a:cs typeface="Arial"/>
                <a:sym typeface="Arial"/>
              </a:rPr>
              <a:t> of </a:t>
            </a:r>
            <a:r>
              <a:rPr lang="es-MX" sz="1867" kern="0" dirty="0" err="1">
                <a:solidFill>
                  <a:srgbClr val="000000"/>
                </a:solidFill>
                <a:latin typeface="Arial"/>
                <a:cs typeface="Arial"/>
                <a:sym typeface="Arial"/>
              </a:rPr>
              <a:t>charged</a:t>
            </a:r>
            <a:r>
              <a:rPr lang="es-MX" sz="1867" kern="0" dirty="0">
                <a:solidFill>
                  <a:srgbClr val="000000"/>
                </a:solidFill>
                <a:latin typeface="Arial"/>
                <a:cs typeface="Arial"/>
                <a:sym typeface="Arial"/>
              </a:rPr>
              <a:t> </a:t>
            </a:r>
            <a:r>
              <a:rPr lang="es-MX" sz="1867" kern="0" dirty="0" err="1">
                <a:solidFill>
                  <a:srgbClr val="000000"/>
                </a:solidFill>
                <a:latin typeface="Arial"/>
                <a:cs typeface="Arial"/>
                <a:sym typeface="Arial"/>
              </a:rPr>
              <a:t>hadrons</a:t>
            </a:r>
            <a:r>
              <a:rPr lang="es-MX" sz="1867" kern="0" dirty="0">
                <a:solidFill>
                  <a:srgbClr val="000000"/>
                </a:solidFill>
                <a:latin typeface="Arial"/>
                <a:cs typeface="Arial"/>
                <a:sym typeface="Arial"/>
              </a:rPr>
              <a:t>. LHC at 13 </a:t>
            </a:r>
            <a:r>
              <a:rPr lang="es-MX" sz="1867" kern="0" dirty="0" err="1">
                <a:solidFill>
                  <a:srgbClr val="000000"/>
                </a:solidFill>
                <a:latin typeface="Arial"/>
                <a:cs typeface="Arial"/>
                <a:sym typeface="Arial"/>
              </a:rPr>
              <a:t>Tev</a:t>
            </a:r>
            <a:endParaRPr lang="es-MX" sz="1867" kern="0" dirty="0">
              <a:solidFill>
                <a:srgbClr val="000000"/>
              </a:solidFill>
              <a:latin typeface="Arial"/>
              <a:cs typeface="Arial"/>
              <a:sym typeface="Arial"/>
            </a:endParaRPr>
          </a:p>
          <a:p>
            <a:pPr marL="234945" indent="-48683" defTabSz="1219170">
              <a:buClr>
                <a:srgbClr val="000000"/>
              </a:buClr>
            </a:pPr>
            <a:endParaRPr lang="es-MX" sz="1867" kern="0" dirty="0">
              <a:solidFill>
                <a:srgbClr val="000000"/>
              </a:solidFill>
              <a:latin typeface="Arial"/>
              <a:cs typeface="Arial"/>
              <a:sym typeface="Arial"/>
            </a:endParaRPr>
          </a:p>
          <a:p>
            <a:pPr marL="234945" indent="-48683" defTabSz="1219170">
              <a:buClr>
                <a:srgbClr val="000000"/>
              </a:buClr>
            </a:pPr>
            <a:r>
              <a:rPr lang="es-MX" sz="1867" kern="0" dirty="0" err="1">
                <a:solidFill>
                  <a:srgbClr val="000000"/>
                </a:solidFill>
                <a:latin typeface="Arial"/>
                <a:cs typeface="Arial"/>
                <a:sym typeface="Arial"/>
              </a:rPr>
              <a:t>Transverse</a:t>
            </a:r>
            <a:r>
              <a:rPr lang="es-MX" sz="1867" kern="0" dirty="0">
                <a:solidFill>
                  <a:srgbClr val="000000"/>
                </a:solidFill>
                <a:latin typeface="Arial"/>
                <a:cs typeface="Arial"/>
                <a:sym typeface="Arial"/>
              </a:rPr>
              <a:t> </a:t>
            </a:r>
            <a:r>
              <a:rPr lang="es-MX" sz="1867" kern="0" dirty="0" err="1">
                <a:solidFill>
                  <a:srgbClr val="000000"/>
                </a:solidFill>
                <a:latin typeface="Arial"/>
                <a:cs typeface="Arial"/>
                <a:sym typeface="Arial"/>
              </a:rPr>
              <a:t>momentum</a:t>
            </a:r>
            <a:r>
              <a:rPr lang="es-MX" sz="1867" kern="0" dirty="0">
                <a:solidFill>
                  <a:srgbClr val="000000"/>
                </a:solidFill>
                <a:latin typeface="Arial"/>
                <a:cs typeface="Arial"/>
                <a:sym typeface="Arial"/>
              </a:rPr>
              <a:t> of </a:t>
            </a:r>
            <a:r>
              <a:rPr lang="es-MX" sz="1867" kern="0" dirty="0" err="1">
                <a:solidFill>
                  <a:srgbClr val="000000"/>
                </a:solidFill>
                <a:latin typeface="Arial"/>
                <a:cs typeface="Arial"/>
                <a:sym typeface="Arial"/>
              </a:rPr>
              <a:t>hadrons</a:t>
            </a:r>
            <a:r>
              <a:rPr lang="es-MX" sz="1867" kern="0" dirty="0">
                <a:solidFill>
                  <a:srgbClr val="000000"/>
                </a:solidFill>
                <a:latin typeface="Arial"/>
                <a:cs typeface="Arial"/>
                <a:sym typeface="Arial"/>
              </a:rPr>
              <a:t> in </a:t>
            </a:r>
            <a:r>
              <a:rPr lang="es-MX" sz="1867" kern="0" dirty="0" err="1">
                <a:solidFill>
                  <a:srgbClr val="963334"/>
                </a:solidFill>
                <a:latin typeface="Arial"/>
                <a:cs typeface="Arial"/>
                <a:sym typeface="Arial"/>
              </a:rPr>
              <a:t>pPb</a:t>
            </a:r>
            <a:r>
              <a:rPr lang="es-MX" sz="1867" kern="0" dirty="0">
                <a:solidFill>
                  <a:srgbClr val="963334"/>
                </a:solidFill>
                <a:latin typeface="Arial"/>
                <a:cs typeface="Arial"/>
                <a:sym typeface="Arial"/>
              </a:rPr>
              <a:t> and </a:t>
            </a:r>
            <a:r>
              <a:rPr lang="es-MX" sz="1867" kern="0" dirty="0" err="1">
                <a:solidFill>
                  <a:srgbClr val="963334"/>
                </a:solidFill>
                <a:latin typeface="Arial"/>
                <a:cs typeface="Arial"/>
                <a:sym typeface="Arial"/>
              </a:rPr>
              <a:t>PbPb</a:t>
            </a:r>
            <a:r>
              <a:rPr lang="es-MX" sz="1867" kern="0" dirty="0">
                <a:solidFill>
                  <a:srgbClr val="963334"/>
                </a:solidFill>
                <a:latin typeface="Arial"/>
                <a:cs typeface="Arial"/>
                <a:sym typeface="Arial"/>
              </a:rPr>
              <a:t> </a:t>
            </a:r>
            <a:r>
              <a:rPr lang="es-MX" sz="1867" kern="0" dirty="0" err="1">
                <a:solidFill>
                  <a:srgbClr val="963334"/>
                </a:solidFill>
                <a:latin typeface="Arial"/>
                <a:cs typeface="Arial"/>
                <a:sym typeface="Arial"/>
              </a:rPr>
              <a:t>collisions</a:t>
            </a:r>
            <a:r>
              <a:rPr lang="es-MX" sz="1867" kern="0" dirty="0">
                <a:solidFill>
                  <a:srgbClr val="963334"/>
                </a:solidFill>
                <a:latin typeface="Arial"/>
                <a:cs typeface="Arial"/>
                <a:sym typeface="Arial"/>
              </a:rPr>
              <a:t> </a:t>
            </a:r>
            <a:r>
              <a:rPr lang="es-MX" sz="1867" kern="0" dirty="0">
                <a:solidFill>
                  <a:srgbClr val="000000"/>
                </a:solidFill>
                <a:latin typeface="Arial"/>
                <a:cs typeface="Arial"/>
                <a:sym typeface="Arial"/>
              </a:rPr>
              <a:t>(</a:t>
            </a:r>
            <a:r>
              <a:rPr lang="es-MX" sz="1867" kern="0" dirty="0" err="1">
                <a:solidFill>
                  <a:srgbClr val="000000"/>
                </a:solidFill>
                <a:latin typeface="Arial"/>
                <a:cs typeface="Arial"/>
                <a:sym typeface="Arial"/>
              </a:rPr>
              <a:t>different</a:t>
            </a:r>
            <a:r>
              <a:rPr lang="es-MX" sz="1867" kern="0" dirty="0">
                <a:solidFill>
                  <a:srgbClr val="000000"/>
                </a:solidFill>
                <a:latin typeface="Arial"/>
                <a:cs typeface="Arial"/>
                <a:sym typeface="Arial"/>
              </a:rPr>
              <a:t> </a:t>
            </a:r>
            <a:r>
              <a:rPr lang="es-MX" sz="1867" kern="0" dirty="0" err="1">
                <a:solidFill>
                  <a:srgbClr val="000000"/>
                </a:solidFill>
                <a:latin typeface="Arial"/>
                <a:cs typeface="Arial"/>
                <a:sym typeface="Arial"/>
              </a:rPr>
              <a:t>centralities</a:t>
            </a:r>
            <a:r>
              <a:rPr lang="es-MX" sz="1867" kern="0" dirty="0">
                <a:solidFill>
                  <a:srgbClr val="000000"/>
                </a:solidFill>
                <a:latin typeface="Arial"/>
                <a:cs typeface="Arial"/>
                <a:sym typeface="Arial"/>
              </a:rPr>
              <a:t>) . CMS at 5.02 </a:t>
            </a:r>
            <a:r>
              <a:rPr lang="es-MX" sz="1867" kern="0" dirty="0" err="1">
                <a:solidFill>
                  <a:srgbClr val="000000"/>
                </a:solidFill>
                <a:latin typeface="Arial"/>
                <a:cs typeface="Arial"/>
                <a:sym typeface="Arial"/>
              </a:rPr>
              <a:t>Tev</a:t>
            </a:r>
            <a:r>
              <a:rPr lang="es-MX" sz="1867" kern="0" dirty="0">
                <a:solidFill>
                  <a:srgbClr val="000000"/>
                </a:solidFill>
                <a:latin typeface="Arial"/>
                <a:cs typeface="Arial"/>
                <a:sym typeface="Arial"/>
              </a:rPr>
              <a:t>.</a:t>
            </a:r>
          </a:p>
        </p:txBody>
      </p:sp>
      <p:sp>
        <p:nvSpPr>
          <p:cNvPr id="19" name="18 Rectángulo"/>
          <p:cNvSpPr/>
          <p:nvPr/>
        </p:nvSpPr>
        <p:spPr>
          <a:xfrm>
            <a:off x="1619219" y="4000504"/>
            <a:ext cx="4762533" cy="666977"/>
          </a:xfrm>
          <a:prstGeom prst="rect">
            <a:avLst/>
          </a:prstGeom>
        </p:spPr>
        <p:txBody>
          <a:bodyPr wrap="square">
            <a:spAutoFit/>
          </a:bodyPr>
          <a:lstStyle/>
          <a:p>
            <a:pPr defTabSz="1219170">
              <a:buClr>
                <a:srgbClr val="000000"/>
              </a:buClr>
            </a:pPr>
            <a:r>
              <a:rPr lang="en-US" sz="1867" kern="0" dirty="0">
                <a:solidFill>
                  <a:srgbClr val="000000"/>
                </a:solidFill>
                <a:latin typeface="Arial"/>
                <a:cs typeface="Arial"/>
                <a:sym typeface="Arial"/>
              </a:rPr>
              <a:t>K. </a:t>
            </a:r>
            <a:r>
              <a:rPr lang="en-US" sz="1867" kern="0" dirty="0" err="1">
                <a:solidFill>
                  <a:srgbClr val="000000"/>
                </a:solidFill>
                <a:latin typeface="Arial"/>
                <a:cs typeface="Arial"/>
                <a:sym typeface="Arial"/>
              </a:rPr>
              <a:t>Saraswat</a:t>
            </a:r>
            <a:r>
              <a:rPr lang="en-US" sz="1867" kern="0" dirty="0">
                <a:solidFill>
                  <a:srgbClr val="000000"/>
                </a:solidFill>
                <a:latin typeface="Arial"/>
                <a:cs typeface="Arial"/>
                <a:sym typeface="Arial"/>
              </a:rPr>
              <a:t>, P. </a:t>
            </a:r>
            <a:r>
              <a:rPr lang="en-US" sz="1867" kern="0" dirty="0" err="1">
                <a:solidFill>
                  <a:srgbClr val="000000"/>
                </a:solidFill>
                <a:latin typeface="Arial"/>
                <a:cs typeface="Arial"/>
                <a:sym typeface="Arial"/>
              </a:rPr>
              <a:t>Shukla</a:t>
            </a:r>
            <a:r>
              <a:rPr lang="en-US" sz="1867" kern="0" dirty="0">
                <a:solidFill>
                  <a:srgbClr val="000000"/>
                </a:solidFill>
                <a:latin typeface="Arial"/>
                <a:cs typeface="Arial"/>
                <a:sym typeface="Arial"/>
              </a:rPr>
              <a:t>, V. Kumar and V. Singh, Eur. Phys. J. A 53 (2017) 84.</a:t>
            </a:r>
            <a:endParaRPr lang="es-MX" sz="1867" kern="0" dirty="0">
              <a:solidFill>
                <a:srgbClr val="000000"/>
              </a:solidFill>
              <a:latin typeface="Arial"/>
              <a:cs typeface="Arial"/>
              <a:sym typeface="Arial"/>
            </a:endParaRPr>
          </a:p>
        </p:txBody>
      </p:sp>
      <p:sp>
        <p:nvSpPr>
          <p:cNvPr id="20" name="19 Rectángulo"/>
          <p:cNvSpPr/>
          <p:nvPr/>
        </p:nvSpPr>
        <p:spPr>
          <a:xfrm>
            <a:off x="6858005" y="3905253"/>
            <a:ext cx="4381531" cy="954300"/>
          </a:xfrm>
          <a:prstGeom prst="rect">
            <a:avLst/>
          </a:prstGeom>
        </p:spPr>
        <p:txBody>
          <a:bodyPr wrap="square">
            <a:spAutoFit/>
          </a:bodyPr>
          <a:lstStyle/>
          <a:p>
            <a:pPr marL="234945" indent="-48683" defTabSz="1219170">
              <a:buClr>
                <a:srgbClr val="000000"/>
              </a:buClr>
            </a:pPr>
            <a:r>
              <a:rPr lang="es-MX" sz="1867" kern="0" dirty="0" err="1">
                <a:solidFill>
                  <a:srgbClr val="000000"/>
                </a:solidFill>
                <a:latin typeface="Arial"/>
                <a:cs typeface="Arial"/>
                <a:sym typeface="Arial"/>
              </a:rPr>
              <a:t>Transverse</a:t>
            </a:r>
            <a:r>
              <a:rPr lang="es-MX" sz="1867" kern="0" dirty="0">
                <a:solidFill>
                  <a:srgbClr val="000000"/>
                </a:solidFill>
                <a:latin typeface="Arial"/>
                <a:cs typeface="Arial"/>
                <a:sym typeface="Arial"/>
              </a:rPr>
              <a:t> </a:t>
            </a:r>
            <a:r>
              <a:rPr lang="es-MX" sz="1867" kern="0" dirty="0" err="1">
                <a:solidFill>
                  <a:srgbClr val="000000"/>
                </a:solidFill>
                <a:latin typeface="Arial"/>
                <a:cs typeface="Arial"/>
                <a:sym typeface="Arial"/>
              </a:rPr>
              <a:t>momentum</a:t>
            </a:r>
            <a:r>
              <a:rPr lang="es-MX" sz="1867" kern="0" dirty="0">
                <a:solidFill>
                  <a:srgbClr val="000000"/>
                </a:solidFill>
                <a:latin typeface="Arial"/>
                <a:cs typeface="Arial"/>
                <a:sym typeface="Arial"/>
              </a:rPr>
              <a:t> of </a:t>
            </a:r>
            <a:r>
              <a:rPr lang="es-MX" sz="1867" kern="0" dirty="0" err="1">
                <a:solidFill>
                  <a:srgbClr val="000000"/>
                </a:solidFill>
                <a:latin typeface="Arial"/>
                <a:cs typeface="Arial"/>
                <a:sym typeface="Arial"/>
              </a:rPr>
              <a:t>the</a:t>
            </a:r>
            <a:r>
              <a:rPr lang="es-MX" sz="1867" kern="0" dirty="0">
                <a:solidFill>
                  <a:srgbClr val="000000"/>
                </a:solidFill>
                <a:latin typeface="Arial"/>
                <a:cs typeface="Arial"/>
                <a:sym typeface="Arial"/>
              </a:rPr>
              <a:t> </a:t>
            </a:r>
            <a:r>
              <a:rPr lang="es-MX" sz="1867" kern="0" dirty="0" err="1">
                <a:solidFill>
                  <a:srgbClr val="000000"/>
                </a:solidFill>
                <a:latin typeface="Arial"/>
                <a:cs typeface="Arial"/>
                <a:sym typeface="Arial"/>
              </a:rPr>
              <a:t>strange</a:t>
            </a:r>
            <a:r>
              <a:rPr lang="es-MX" sz="1867" kern="0" dirty="0">
                <a:solidFill>
                  <a:srgbClr val="000000"/>
                </a:solidFill>
                <a:latin typeface="Arial"/>
                <a:cs typeface="Arial"/>
                <a:sym typeface="Arial"/>
              </a:rPr>
              <a:t> </a:t>
            </a:r>
            <a:r>
              <a:rPr lang="es-MX" sz="1867" kern="0" dirty="0" err="1">
                <a:solidFill>
                  <a:srgbClr val="000000"/>
                </a:solidFill>
                <a:latin typeface="Arial"/>
                <a:cs typeface="Arial"/>
                <a:sym typeface="Arial"/>
              </a:rPr>
              <a:t>hadrons</a:t>
            </a:r>
            <a:r>
              <a:rPr lang="es-MX" sz="1867" kern="0" dirty="0">
                <a:solidFill>
                  <a:srgbClr val="000000"/>
                </a:solidFill>
                <a:latin typeface="Arial"/>
                <a:cs typeface="Arial"/>
                <a:sym typeface="Arial"/>
              </a:rPr>
              <a:t> </a:t>
            </a:r>
            <a:r>
              <a:rPr lang="es-MX" sz="1867" kern="0" dirty="0">
                <a:solidFill>
                  <a:srgbClr val="963334"/>
                </a:solidFill>
                <a:latin typeface="Arial"/>
                <a:cs typeface="Arial"/>
                <a:sym typeface="Arial"/>
              </a:rPr>
              <a:t>in </a:t>
            </a:r>
            <a:r>
              <a:rPr lang="es-MX" sz="1867" kern="0" dirty="0" err="1">
                <a:solidFill>
                  <a:srgbClr val="963334"/>
                </a:solidFill>
                <a:latin typeface="Arial"/>
                <a:cs typeface="Arial"/>
                <a:sym typeface="Arial"/>
              </a:rPr>
              <a:t>pPb</a:t>
            </a:r>
            <a:r>
              <a:rPr lang="es-MX" sz="1867" kern="0" dirty="0">
                <a:solidFill>
                  <a:srgbClr val="963334"/>
                </a:solidFill>
                <a:latin typeface="Arial"/>
                <a:cs typeface="Arial"/>
                <a:sym typeface="Arial"/>
              </a:rPr>
              <a:t> (5.02 </a:t>
            </a:r>
            <a:r>
              <a:rPr lang="es-MX" sz="1867" kern="0" dirty="0" err="1">
                <a:solidFill>
                  <a:srgbClr val="963334"/>
                </a:solidFill>
                <a:latin typeface="Arial"/>
                <a:cs typeface="Arial"/>
                <a:sym typeface="Arial"/>
              </a:rPr>
              <a:t>Tev</a:t>
            </a:r>
            <a:r>
              <a:rPr lang="es-MX" sz="1867" kern="0" dirty="0">
                <a:solidFill>
                  <a:srgbClr val="963334"/>
                </a:solidFill>
                <a:latin typeface="Arial"/>
                <a:cs typeface="Arial"/>
                <a:sym typeface="Arial"/>
              </a:rPr>
              <a:t>) and </a:t>
            </a:r>
            <a:r>
              <a:rPr lang="es-MX" sz="1867" kern="0" dirty="0" err="1">
                <a:solidFill>
                  <a:srgbClr val="963334"/>
                </a:solidFill>
                <a:latin typeface="Arial"/>
                <a:cs typeface="Arial"/>
                <a:sym typeface="Arial"/>
              </a:rPr>
              <a:t>PbPb</a:t>
            </a:r>
            <a:r>
              <a:rPr lang="es-MX" sz="1867" kern="0" dirty="0">
                <a:solidFill>
                  <a:srgbClr val="963334"/>
                </a:solidFill>
                <a:latin typeface="Arial"/>
                <a:cs typeface="Arial"/>
                <a:sym typeface="Arial"/>
              </a:rPr>
              <a:t> (2.76 </a:t>
            </a:r>
            <a:r>
              <a:rPr lang="es-MX" sz="1867" kern="0" dirty="0" err="1">
                <a:solidFill>
                  <a:srgbClr val="963334"/>
                </a:solidFill>
                <a:latin typeface="Arial"/>
                <a:cs typeface="Arial"/>
                <a:sym typeface="Arial"/>
              </a:rPr>
              <a:t>Tev</a:t>
            </a:r>
            <a:r>
              <a:rPr lang="es-MX" sz="1867" kern="0" dirty="0">
                <a:solidFill>
                  <a:srgbClr val="963334"/>
                </a:solidFill>
                <a:latin typeface="Arial"/>
                <a:cs typeface="Arial"/>
                <a:sym typeface="Arial"/>
              </a:rPr>
              <a:t>)</a:t>
            </a:r>
            <a:r>
              <a:rPr lang="es-MX" sz="1867" kern="0" dirty="0">
                <a:solidFill>
                  <a:srgbClr val="000000"/>
                </a:solidFill>
                <a:latin typeface="Arial"/>
                <a:cs typeface="Arial"/>
                <a:sym typeface="Arial"/>
              </a:rPr>
              <a:t> </a:t>
            </a:r>
            <a:r>
              <a:rPr lang="es-MX" sz="1867" kern="0" dirty="0" err="1">
                <a:solidFill>
                  <a:srgbClr val="000000"/>
                </a:solidFill>
                <a:latin typeface="Arial"/>
                <a:cs typeface="Arial"/>
                <a:sym typeface="Arial"/>
              </a:rPr>
              <a:t>collisions</a:t>
            </a:r>
            <a:r>
              <a:rPr lang="es-MX" sz="1867" kern="0" dirty="0">
                <a:solidFill>
                  <a:srgbClr val="000000"/>
                </a:solidFill>
                <a:latin typeface="Arial"/>
                <a:cs typeface="Arial"/>
                <a:sym typeface="Arial"/>
              </a:rPr>
              <a:t> at CMS</a:t>
            </a:r>
          </a:p>
        </p:txBody>
      </p:sp>
      <p:sp>
        <p:nvSpPr>
          <p:cNvPr id="21" name="20 CuadroTexto"/>
          <p:cNvSpPr txBox="1"/>
          <p:nvPr/>
        </p:nvSpPr>
        <p:spPr>
          <a:xfrm>
            <a:off x="6381752" y="380979"/>
            <a:ext cx="5238787" cy="666977"/>
          </a:xfrm>
          <a:prstGeom prst="rect">
            <a:avLst/>
          </a:prstGeom>
          <a:noFill/>
        </p:spPr>
        <p:txBody>
          <a:bodyPr wrap="square" rtlCol="0">
            <a:spAutoFit/>
          </a:bodyPr>
          <a:lstStyle/>
          <a:p>
            <a:pPr algn="ctr" defTabSz="1219170">
              <a:buClr>
                <a:srgbClr val="000000"/>
              </a:buClr>
            </a:pPr>
            <a:r>
              <a:rPr lang="en-US" sz="1867" b="1" i="1" kern="0" dirty="0">
                <a:solidFill>
                  <a:srgbClr val="963334"/>
                </a:solidFill>
                <a:latin typeface="Arial"/>
                <a:cs typeface="Arial"/>
                <a:sym typeface="Arial"/>
              </a:rPr>
              <a:t>Tsallis distributions with some modifications to include the transverse flow</a:t>
            </a:r>
          </a:p>
        </p:txBody>
      </p:sp>
      <p:sp>
        <p:nvSpPr>
          <p:cNvPr id="10" name="2 Marcador de texto"/>
          <p:cNvSpPr txBox="1">
            <a:spLocks/>
          </p:cNvSpPr>
          <p:nvPr/>
        </p:nvSpPr>
        <p:spPr>
          <a:xfrm>
            <a:off x="238105" y="5624540"/>
            <a:ext cx="11715790" cy="811190"/>
          </a:xfrm>
          <a:prstGeom prst="rect">
            <a:avLst/>
          </a:prstGeom>
          <a:noFill/>
          <a:ln w="0" cmpd="tri">
            <a:solidFill>
              <a:schemeClr val="tx1"/>
            </a:solidFill>
            <a:prstDash val="solid"/>
            <a:extLst>
              <a:ext uri="{C807C97D-BFC1-408E-A445-0C87EB9F89A2}">
                <ask:lineSketchStyleProps xmlns:ask="http://schemas.microsoft.com/office/drawing/2018/sketchyshapes">
                  <ask:type>
                    <ask:lineSketchNone/>
                  </ask:type>
                </ask:lineSketchStyleProps>
              </a:ext>
            </a:extLst>
          </a:ln>
        </p:spPr>
        <p:style>
          <a:lnRef idx="2">
            <a:schemeClr val="accent6"/>
          </a:lnRef>
          <a:fillRef idx="1">
            <a:schemeClr val="lt1"/>
          </a:fillRef>
          <a:effectRef idx="0">
            <a:schemeClr val="accent6"/>
          </a:effectRef>
          <a:fontRef idx="minor">
            <a:schemeClr val="dk1"/>
          </a:fontRef>
        </p:style>
        <p:txBody>
          <a:bodyPr spcFirstLastPara="1" wrap="square" lIns="121900" tIns="121900" rIns="121900" bIns="121900" anchor="t" anchorCtr="0"/>
          <a:lstStyle/>
          <a:p>
            <a:pPr defTabSz="1219170">
              <a:lnSpc>
                <a:spcPct val="115000"/>
              </a:lnSpc>
              <a:spcBef>
                <a:spcPts val="800"/>
              </a:spcBef>
              <a:buClr>
                <a:srgbClr val="CCCCCC"/>
              </a:buClr>
              <a:buSzPts val="1400"/>
              <a:defRPr/>
            </a:pPr>
            <a:r>
              <a:rPr lang="en-US" sz="2400" b="1" kern="0" dirty="0">
                <a:solidFill>
                  <a:srgbClr val="963334"/>
                </a:solidFill>
                <a:latin typeface="Arial"/>
                <a:ea typeface="Nunito Sans"/>
                <a:cs typeface="Nunito Sans"/>
                <a:sym typeface="Nunito Sans"/>
              </a:rPr>
              <a:t>all this may</a:t>
            </a:r>
            <a:r>
              <a:rPr lang="es-MX" sz="2400" b="1" kern="0" dirty="0">
                <a:solidFill>
                  <a:srgbClr val="963334"/>
                </a:solidFill>
                <a:latin typeface="Arial"/>
                <a:ea typeface="Nunito Sans"/>
                <a:cs typeface="Nunito Sans"/>
                <a:sym typeface="Nunito Sans"/>
              </a:rPr>
              <a:t> </a:t>
            </a:r>
            <a:r>
              <a:rPr lang="en-US" sz="2400" b="1" kern="0" dirty="0">
                <a:solidFill>
                  <a:srgbClr val="963334"/>
                </a:solidFill>
                <a:latin typeface="Arial"/>
                <a:ea typeface="Nunito Sans"/>
                <a:cs typeface="Nunito Sans"/>
                <a:sym typeface="Nunito Sans"/>
              </a:rPr>
              <a:t>indicate</a:t>
            </a:r>
            <a:r>
              <a:rPr lang="es-MX" sz="2400" b="1" kern="0" dirty="0">
                <a:solidFill>
                  <a:srgbClr val="963334"/>
                </a:solidFill>
                <a:latin typeface="Arial"/>
                <a:ea typeface="Nunito Sans"/>
                <a:cs typeface="Nunito Sans"/>
                <a:sym typeface="Nunito Sans"/>
              </a:rPr>
              <a:t> </a:t>
            </a:r>
            <a:r>
              <a:rPr lang="en-US" sz="2400" b="1" kern="0" dirty="0">
                <a:solidFill>
                  <a:srgbClr val="963334"/>
                </a:solidFill>
                <a:latin typeface="Arial"/>
                <a:ea typeface="Nunito Sans"/>
                <a:cs typeface="Nunito Sans"/>
                <a:sym typeface="Nunito Sans"/>
              </a:rPr>
              <a:t>a</a:t>
            </a:r>
            <a:r>
              <a:rPr lang="es-MX" sz="2400" b="1" kern="0" dirty="0">
                <a:solidFill>
                  <a:srgbClr val="963334"/>
                </a:solidFill>
                <a:latin typeface="Arial"/>
                <a:ea typeface="Nunito Sans"/>
                <a:cs typeface="Nunito Sans"/>
                <a:sym typeface="Nunito Sans"/>
              </a:rPr>
              <a:t> </a:t>
            </a:r>
            <a:r>
              <a:rPr lang="en-US" sz="2400" b="1" kern="0" dirty="0">
                <a:solidFill>
                  <a:srgbClr val="963334"/>
                </a:solidFill>
                <a:latin typeface="Arial"/>
                <a:ea typeface="Nunito Sans"/>
                <a:cs typeface="Nunito Sans"/>
                <a:sym typeface="Nunito Sans"/>
              </a:rPr>
              <a:t>universal underlying mechanism</a:t>
            </a:r>
            <a:r>
              <a:rPr lang="es-MX" sz="2400" b="1" kern="0" dirty="0">
                <a:solidFill>
                  <a:srgbClr val="963334"/>
                </a:solidFill>
                <a:latin typeface="Arial"/>
                <a:ea typeface="Nunito Sans"/>
                <a:cs typeface="Nunito Sans"/>
                <a:sym typeface="Nunito Sans"/>
              </a:rPr>
              <a:t> in </a:t>
            </a:r>
            <a:r>
              <a:rPr lang="es-MX" sz="2400" b="1" kern="0" dirty="0" err="1">
                <a:solidFill>
                  <a:srgbClr val="963334"/>
                </a:solidFill>
                <a:latin typeface="Arial"/>
                <a:ea typeface="Nunito Sans"/>
                <a:cs typeface="Nunito Sans"/>
                <a:sym typeface="Nunito Sans"/>
              </a:rPr>
              <a:t>the</a:t>
            </a:r>
            <a:r>
              <a:rPr lang="es-MX" sz="2400" b="1" kern="0" dirty="0">
                <a:solidFill>
                  <a:srgbClr val="963334"/>
                </a:solidFill>
                <a:latin typeface="Arial"/>
                <a:ea typeface="Nunito Sans"/>
                <a:cs typeface="Nunito Sans"/>
                <a:sym typeface="Nunito Sans"/>
              </a:rPr>
              <a:t> </a:t>
            </a:r>
            <a:r>
              <a:rPr lang="es-MX" sz="2400" b="1" kern="0" dirty="0" err="1">
                <a:solidFill>
                  <a:srgbClr val="963334"/>
                </a:solidFill>
                <a:latin typeface="Arial"/>
                <a:ea typeface="Nunito Sans"/>
                <a:cs typeface="Nunito Sans"/>
                <a:sym typeface="Nunito Sans"/>
              </a:rPr>
              <a:t>hadron</a:t>
            </a:r>
            <a:r>
              <a:rPr lang="es-MX" sz="2400" b="1" kern="0" dirty="0">
                <a:solidFill>
                  <a:srgbClr val="963334"/>
                </a:solidFill>
                <a:latin typeface="Arial"/>
                <a:ea typeface="Nunito Sans"/>
                <a:cs typeface="Nunito Sans"/>
                <a:sym typeface="Nunito Sans"/>
              </a:rPr>
              <a:t> </a:t>
            </a:r>
            <a:r>
              <a:rPr lang="es-MX" sz="2400" b="1" kern="0" dirty="0" err="1">
                <a:solidFill>
                  <a:srgbClr val="963334"/>
                </a:solidFill>
                <a:latin typeface="Arial"/>
                <a:ea typeface="Nunito Sans"/>
                <a:cs typeface="Nunito Sans"/>
                <a:sym typeface="Nunito Sans"/>
              </a:rPr>
              <a:t>structure</a:t>
            </a:r>
            <a:r>
              <a:rPr lang="es-MX" sz="2400" b="1" kern="0" dirty="0">
                <a:solidFill>
                  <a:srgbClr val="963334"/>
                </a:solidFill>
                <a:latin typeface="Arial"/>
                <a:ea typeface="Nunito Sans"/>
                <a:cs typeface="Nunito Sans"/>
                <a:sym typeface="Nunito Sans"/>
              </a:rPr>
              <a:t> </a:t>
            </a:r>
            <a:endParaRPr lang="en" sz="2400" b="1" kern="0" dirty="0">
              <a:solidFill>
                <a:srgbClr val="963334"/>
              </a:solidFill>
              <a:latin typeface="Arial"/>
              <a:ea typeface="Nunito Sans"/>
              <a:cs typeface="Nunito Sans"/>
              <a:sym typeface="Nunito Sans"/>
            </a:endParaRPr>
          </a:p>
          <a:p>
            <a:pPr marL="609585" indent="-423323" defTabSz="1219170">
              <a:lnSpc>
                <a:spcPct val="115000"/>
              </a:lnSpc>
              <a:spcBef>
                <a:spcPts val="800"/>
              </a:spcBef>
              <a:buClr>
                <a:srgbClr val="CCCCCC"/>
              </a:buClr>
              <a:buSzPts val="1400"/>
              <a:defRPr/>
            </a:pPr>
            <a:endParaRPr lang="en" sz="2400" b="1" kern="0" dirty="0">
              <a:solidFill>
                <a:srgbClr val="963334"/>
              </a:solidFill>
              <a:latin typeface="Arial"/>
              <a:ea typeface="Nunito Sans"/>
              <a:cs typeface="Nunito Sans"/>
              <a:sym typeface="Nunito Sans"/>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4" name="Título 1"/>
          <p:cNvSpPr txBox="1">
            <a:spLocks noGrp="1"/>
          </p:cNvSpPr>
          <p:nvPr>
            <p:ph type="title"/>
          </p:nvPr>
        </p:nvSpPr>
        <p:spPr>
          <a:xfrm>
            <a:off x="678640" y="838899"/>
            <a:ext cx="4514145" cy="835766"/>
          </a:xfrm>
          <a:prstGeom prst="rect">
            <a:avLst/>
          </a:prstGeom>
        </p:spPr>
        <p:txBody>
          <a:bodyPr>
            <a:normAutofit/>
          </a:bodyPr>
          <a:lstStyle/>
          <a:p>
            <a:r>
              <a:rPr sz="3200" dirty="0" err="1"/>
              <a:t>Tsallis</a:t>
            </a:r>
            <a:r>
              <a:rPr sz="3200" dirty="0"/>
              <a:t> MIT bag model</a:t>
            </a:r>
          </a:p>
        </p:txBody>
      </p:sp>
      <p:sp>
        <p:nvSpPr>
          <p:cNvPr id="1295" name="Marcador de contenido 2"/>
          <p:cNvSpPr txBox="1">
            <a:spLocks noGrp="1"/>
          </p:cNvSpPr>
          <p:nvPr>
            <p:ph type="body" idx="1"/>
          </p:nvPr>
        </p:nvSpPr>
        <p:spPr>
          <a:xfrm>
            <a:off x="726154" y="1929070"/>
            <a:ext cx="10325001" cy="1787253"/>
          </a:xfrm>
          <a:prstGeom prst="rect">
            <a:avLst/>
          </a:prstGeom>
        </p:spPr>
        <p:txBody>
          <a:bodyPr>
            <a:normAutofit/>
          </a:bodyPr>
          <a:lstStyle/>
          <a:p>
            <a:pPr algn="just"/>
            <a:r>
              <a:rPr lang="en-US" dirty="0"/>
              <a:t>We present a phenomenological framework based on the MIT bag model to estimate the pressure due to the gluons as well as the total pressure inside nucleons. To do so, a non-extensive </a:t>
            </a:r>
            <a:r>
              <a:rPr lang="en-US" dirty="0" err="1"/>
              <a:t>Tsallis</a:t>
            </a:r>
            <a:r>
              <a:rPr lang="en-US" dirty="0"/>
              <a:t> statistics of quarks and gluons is implemented</a:t>
            </a:r>
            <a:r>
              <a:rPr lang="es-MX" dirty="0"/>
              <a:t> </a:t>
            </a:r>
          </a:p>
          <a:p>
            <a:pPr marL="0" indent="0" algn="just">
              <a:buNone/>
            </a:pPr>
            <a:r>
              <a:rPr lang="es-MX" b="1" dirty="0"/>
              <a:t>   </a:t>
            </a:r>
            <a:r>
              <a:rPr b="1" dirty="0"/>
              <a:t>T-MIT </a:t>
            </a:r>
            <a:r>
              <a:rPr lang="es-MX" b="1" dirty="0"/>
              <a:t>   -  </a:t>
            </a:r>
            <a:r>
              <a:rPr dirty="0"/>
              <a:t> </a:t>
            </a:r>
            <a:r>
              <a:rPr i="1" dirty="0" err="1"/>
              <a:t>Tsallis</a:t>
            </a:r>
            <a:r>
              <a:rPr i="1" dirty="0"/>
              <a:t> MIT Bag Model</a:t>
            </a:r>
            <a:endParaRPr dirty="0"/>
          </a:p>
        </p:txBody>
      </p:sp>
      <p:sp>
        <p:nvSpPr>
          <p:cNvPr id="2" name="2 Marcador de texto">
            <a:extLst>
              <a:ext uri="{FF2B5EF4-FFF2-40B4-BE49-F238E27FC236}">
                <a16:creationId xmlns:a16="http://schemas.microsoft.com/office/drawing/2014/main" id="{B87FB96B-BCEE-4869-91EA-BA3B4C0DD39B}"/>
              </a:ext>
            </a:extLst>
          </p:cNvPr>
          <p:cNvSpPr txBox="1">
            <a:spLocks/>
          </p:cNvSpPr>
          <p:nvPr/>
        </p:nvSpPr>
        <p:spPr>
          <a:xfrm>
            <a:off x="355551" y="178899"/>
            <a:ext cx="11715790" cy="811190"/>
          </a:xfrm>
          <a:prstGeom prst="rect">
            <a:avLst/>
          </a:prstGeom>
          <a:noFill/>
          <a:ln w="0" cmpd="tri">
            <a:solidFill>
              <a:schemeClr val="tx1"/>
            </a:solidFill>
            <a:prstDash val="solid"/>
            <a:extLst>
              <a:ext uri="{C807C97D-BFC1-408E-A445-0C87EB9F89A2}">
                <ask:lineSketchStyleProps xmlns:ask="http://schemas.microsoft.com/office/drawing/2018/sketchyshapes">
                  <ask:type>
                    <ask:lineSketchNone/>
                  </ask:type>
                </ask:lineSketchStyleProps>
              </a:ext>
            </a:extLst>
          </a:ln>
        </p:spPr>
        <p:style>
          <a:lnRef idx="2">
            <a:schemeClr val="accent6"/>
          </a:lnRef>
          <a:fillRef idx="1">
            <a:schemeClr val="lt1"/>
          </a:fillRef>
          <a:effectRef idx="0">
            <a:schemeClr val="accent6"/>
          </a:effectRef>
          <a:fontRef idx="minor">
            <a:schemeClr val="dk1"/>
          </a:fontRef>
        </p:style>
        <p:txBody>
          <a:bodyPr spcFirstLastPara="1" wrap="square" lIns="121900" tIns="121900" rIns="121900" bIns="121900" anchor="t" anchorCtr="0"/>
          <a:lstStyle/>
          <a:p>
            <a:pPr defTabSz="1219170">
              <a:lnSpc>
                <a:spcPct val="115000"/>
              </a:lnSpc>
              <a:spcBef>
                <a:spcPts val="800"/>
              </a:spcBef>
              <a:buClr>
                <a:srgbClr val="CCCCCC"/>
              </a:buClr>
              <a:buSzPts val="1400"/>
              <a:defRPr/>
            </a:pPr>
            <a:r>
              <a:rPr lang="en-US" sz="2400" b="1" kern="0" dirty="0">
                <a:solidFill>
                  <a:srgbClr val="963334"/>
                </a:solidFill>
                <a:latin typeface="Arial"/>
                <a:ea typeface="Nunito Sans"/>
                <a:cs typeface="Nunito Sans"/>
                <a:sym typeface="Nunito Sans"/>
              </a:rPr>
              <a:t>all this may</a:t>
            </a:r>
            <a:r>
              <a:rPr lang="es-MX" sz="2400" b="1" kern="0" dirty="0">
                <a:solidFill>
                  <a:srgbClr val="963334"/>
                </a:solidFill>
                <a:latin typeface="Arial"/>
                <a:ea typeface="Nunito Sans"/>
                <a:cs typeface="Nunito Sans"/>
                <a:sym typeface="Nunito Sans"/>
              </a:rPr>
              <a:t> </a:t>
            </a:r>
            <a:r>
              <a:rPr lang="en-US" sz="2400" b="1" kern="0" dirty="0">
                <a:solidFill>
                  <a:srgbClr val="963334"/>
                </a:solidFill>
                <a:latin typeface="Arial"/>
                <a:ea typeface="Nunito Sans"/>
                <a:cs typeface="Nunito Sans"/>
                <a:sym typeface="Nunito Sans"/>
              </a:rPr>
              <a:t>indicate</a:t>
            </a:r>
            <a:r>
              <a:rPr lang="es-MX" sz="2400" b="1" kern="0" dirty="0">
                <a:solidFill>
                  <a:srgbClr val="963334"/>
                </a:solidFill>
                <a:latin typeface="Arial"/>
                <a:ea typeface="Nunito Sans"/>
                <a:cs typeface="Nunito Sans"/>
                <a:sym typeface="Nunito Sans"/>
              </a:rPr>
              <a:t> </a:t>
            </a:r>
            <a:r>
              <a:rPr lang="en-US" sz="2400" b="1" kern="0" dirty="0">
                <a:solidFill>
                  <a:srgbClr val="963334"/>
                </a:solidFill>
                <a:latin typeface="Arial"/>
                <a:ea typeface="Nunito Sans"/>
                <a:cs typeface="Nunito Sans"/>
                <a:sym typeface="Nunito Sans"/>
              </a:rPr>
              <a:t>a</a:t>
            </a:r>
            <a:r>
              <a:rPr lang="es-MX" sz="2400" b="1" kern="0" dirty="0">
                <a:solidFill>
                  <a:srgbClr val="963334"/>
                </a:solidFill>
                <a:latin typeface="Arial"/>
                <a:ea typeface="Nunito Sans"/>
                <a:cs typeface="Nunito Sans"/>
                <a:sym typeface="Nunito Sans"/>
              </a:rPr>
              <a:t> </a:t>
            </a:r>
            <a:r>
              <a:rPr lang="en-US" sz="2400" b="1" kern="0" dirty="0">
                <a:solidFill>
                  <a:srgbClr val="963334"/>
                </a:solidFill>
                <a:latin typeface="Arial"/>
                <a:ea typeface="Nunito Sans"/>
                <a:cs typeface="Nunito Sans"/>
                <a:sym typeface="Nunito Sans"/>
              </a:rPr>
              <a:t>universal underlying mechanism</a:t>
            </a:r>
            <a:r>
              <a:rPr lang="es-MX" sz="2400" b="1" kern="0" dirty="0">
                <a:solidFill>
                  <a:srgbClr val="963334"/>
                </a:solidFill>
                <a:latin typeface="Arial"/>
                <a:ea typeface="Nunito Sans"/>
                <a:cs typeface="Nunito Sans"/>
                <a:sym typeface="Nunito Sans"/>
              </a:rPr>
              <a:t> in </a:t>
            </a:r>
            <a:r>
              <a:rPr lang="es-MX" sz="2400" b="1" kern="0" dirty="0" err="1">
                <a:solidFill>
                  <a:srgbClr val="963334"/>
                </a:solidFill>
                <a:latin typeface="Arial"/>
                <a:ea typeface="Nunito Sans"/>
                <a:cs typeface="Nunito Sans"/>
                <a:sym typeface="Nunito Sans"/>
              </a:rPr>
              <a:t>the</a:t>
            </a:r>
            <a:r>
              <a:rPr lang="es-MX" sz="2400" b="1" kern="0" dirty="0">
                <a:solidFill>
                  <a:srgbClr val="963334"/>
                </a:solidFill>
                <a:latin typeface="Arial"/>
                <a:ea typeface="Nunito Sans"/>
                <a:cs typeface="Nunito Sans"/>
                <a:sym typeface="Nunito Sans"/>
              </a:rPr>
              <a:t> </a:t>
            </a:r>
            <a:r>
              <a:rPr lang="es-MX" sz="2400" b="1" kern="0" dirty="0" err="1">
                <a:solidFill>
                  <a:srgbClr val="963334"/>
                </a:solidFill>
                <a:latin typeface="Arial"/>
                <a:ea typeface="Nunito Sans"/>
                <a:cs typeface="Nunito Sans"/>
                <a:sym typeface="Nunito Sans"/>
              </a:rPr>
              <a:t>hadron</a:t>
            </a:r>
            <a:r>
              <a:rPr lang="es-MX" sz="2400" b="1" kern="0" dirty="0">
                <a:solidFill>
                  <a:srgbClr val="963334"/>
                </a:solidFill>
                <a:latin typeface="Arial"/>
                <a:ea typeface="Nunito Sans"/>
                <a:cs typeface="Nunito Sans"/>
                <a:sym typeface="Nunito Sans"/>
              </a:rPr>
              <a:t> </a:t>
            </a:r>
            <a:r>
              <a:rPr lang="es-MX" sz="2400" b="1" kern="0" dirty="0" err="1">
                <a:solidFill>
                  <a:srgbClr val="963334"/>
                </a:solidFill>
                <a:latin typeface="Arial"/>
                <a:ea typeface="Nunito Sans"/>
                <a:cs typeface="Nunito Sans"/>
                <a:sym typeface="Nunito Sans"/>
              </a:rPr>
              <a:t>structure</a:t>
            </a:r>
            <a:r>
              <a:rPr lang="es-MX" sz="2400" b="1" kern="0" dirty="0">
                <a:solidFill>
                  <a:srgbClr val="963334"/>
                </a:solidFill>
                <a:latin typeface="Arial"/>
                <a:ea typeface="Nunito Sans"/>
                <a:cs typeface="Nunito Sans"/>
                <a:sym typeface="Nunito Sans"/>
              </a:rPr>
              <a:t> </a:t>
            </a:r>
            <a:endParaRPr lang="en" sz="2400" b="1" kern="0" dirty="0">
              <a:solidFill>
                <a:srgbClr val="963334"/>
              </a:solidFill>
              <a:latin typeface="Arial"/>
              <a:ea typeface="Nunito Sans"/>
              <a:cs typeface="Nunito Sans"/>
              <a:sym typeface="Nunito Sans"/>
            </a:endParaRPr>
          </a:p>
          <a:p>
            <a:pPr marL="609585" indent="-423323" defTabSz="1219170">
              <a:lnSpc>
                <a:spcPct val="115000"/>
              </a:lnSpc>
              <a:spcBef>
                <a:spcPts val="800"/>
              </a:spcBef>
              <a:buClr>
                <a:srgbClr val="CCCCCC"/>
              </a:buClr>
              <a:buSzPts val="1400"/>
              <a:defRPr/>
            </a:pPr>
            <a:endParaRPr lang="en" sz="2400" b="1" kern="0" dirty="0">
              <a:solidFill>
                <a:srgbClr val="963334"/>
              </a:solidFill>
              <a:latin typeface="Arial"/>
              <a:ea typeface="Nunito Sans"/>
              <a:cs typeface="Nunito Sans"/>
              <a:sym typeface="Nunito Sans"/>
            </a:endParaRPr>
          </a:p>
        </p:txBody>
      </p:sp>
    </p:spTree>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2" name="Título 1"/>
          <p:cNvSpPr txBox="1">
            <a:spLocks noGrp="1"/>
          </p:cNvSpPr>
          <p:nvPr>
            <p:ph type="title"/>
          </p:nvPr>
        </p:nvSpPr>
        <p:spPr>
          <a:xfrm>
            <a:off x="607189" y="471666"/>
            <a:ext cx="10325001" cy="968218"/>
          </a:xfrm>
          <a:prstGeom prst="rect">
            <a:avLst/>
          </a:prstGeom>
        </p:spPr>
        <p:txBody>
          <a:bodyPr>
            <a:normAutofit fontScale="90000"/>
          </a:bodyPr>
          <a:lstStyle/>
          <a:p>
            <a:r>
              <a:rPr dirty="0"/>
              <a:t> </a:t>
            </a:r>
            <a:r>
              <a:rPr lang="es-MX" sz="4000" dirty="0" err="1"/>
              <a:t>Pressure</a:t>
            </a:r>
            <a:r>
              <a:rPr lang="es-MX" sz="4000" dirty="0"/>
              <a:t> in </a:t>
            </a:r>
            <a:r>
              <a:rPr lang="es-MX" sz="4000" dirty="0" err="1"/>
              <a:t>the</a:t>
            </a:r>
            <a:r>
              <a:rPr lang="es-MX" sz="4000" dirty="0"/>
              <a:t> MIT bag </a:t>
            </a:r>
            <a:r>
              <a:rPr lang="es-MX" sz="4000" dirty="0" err="1"/>
              <a:t>model</a:t>
            </a:r>
            <a:r>
              <a:rPr lang="es-MX" sz="4000" dirty="0"/>
              <a:t> </a:t>
            </a:r>
            <a:r>
              <a:rPr lang="es-MX" sz="4000" dirty="0" err="1"/>
              <a:t>with</a:t>
            </a:r>
            <a:r>
              <a:rPr lang="es-MX" sz="4000" dirty="0"/>
              <a:t> a non extensive</a:t>
            </a:r>
            <a:r>
              <a:rPr sz="4000" dirty="0"/>
              <a:t> </a:t>
            </a:r>
            <a:r>
              <a:rPr sz="4000" dirty="0" err="1"/>
              <a:t>Tsallis</a:t>
            </a:r>
            <a:r>
              <a:rPr lang="es-MX" sz="4000" dirty="0"/>
              <a:t> </a:t>
            </a:r>
            <a:r>
              <a:rPr lang="es-MX" sz="4000" dirty="0" err="1"/>
              <a:t>statistics</a:t>
            </a:r>
            <a:r>
              <a:rPr lang="es-MX" sz="4000" dirty="0"/>
              <a:t> </a:t>
            </a:r>
            <a:endParaRPr sz="4000" dirty="0"/>
          </a:p>
        </p:txBody>
      </p:sp>
      <p:sp>
        <p:nvSpPr>
          <p:cNvPr id="1343" name="Marcador de contenido 2"/>
          <p:cNvSpPr txBox="1">
            <a:spLocks noGrp="1"/>
          </p:cNvSpPr>
          <p:nvPr>
            <p:ph type="body" idx="1"/>
          </p:nvPr>
        </p:nvSpPr>
        <p:spPr>
          <a:xfrm>
            <a:off x="691077" y="1732853"/>
            <a:ext cx="10325001" cy="3564437"/>
          </a:xfrm>
          <a:prstGeom prst="rect">
            <a:avLst/>
          </a:prstGeom>
        </p:spPr>
        <p:txBody>
          <a:bodyPr/>
          <a:lstStyle/>
          <a:p>
            <a:pPr algn="just"/>
            <a:r>
              <a:rPr lang="es-MX" dirty="0"/>
              <a:t>Q</a:t>
            </a:r>
            <a:r>
              <a:rPr dirty="0" err="1"/>
              <a:t>uarks</a:t>
            </a:r>
            <a:r>
              <a:rPr dirty="0"/>
              <a:t> </a:t>
            </a:r>
            <a:r>
              <a:rPr lang="es-MX" dirty="0"/>
              <a:t>and</a:t>
            </a:r>
            <a:r>
              <a:rPr dirty="0"/>
              <a:t> </a:t>
            </a:r>
            <a:r>
              <a:rPr dirty="0" err="1"/>
              <a:t>gluones</a:t>
            </a:r>
            <a:r>
              <a:rPr lang="es-MX" dirty="0"/>
              <a:t> are </a:t>
            </a:r>
            <a:r>
              <a:rPr lang="es-MX" dirty="0" err="1"/>
              <a:t>two</a:t>
            </a:r>
            <a:r>
              <a:rPr lang="es-MX" dirty="0"/>
              <a:t> </a:t>
            </a:r>
            <a:r>
              <a:rPr lang="es-MX" dirty="0" err="1"/>
              <a:t>correlated</a:t>
            </a:r>
            <a:r>
              <a:rPr lang="es-MX" dirty="0"/>
              <a:t> </a:t>
            </a:r>
            <a:r>
              <a:rPr lang="es-MX" dirty="0" err="1"/>
              <a:t>systems</a:t>
            </a:r>
            <a:r>
              <a:rPr lang="es-MX" dirty="0"/>
              <a:t> in </a:t>
            </a:r>
            <a:r>
              <a:rPr lang="es-MX" dirty="0" err="1"/>
              <a:t>the</a:t>
            </a:r>
            <a:r>
              <a:rPr lang="es-MX" dirty="0"/>
              <a:t> </a:t>
            </a:r>
            <a:r>
              <a:rPr lang="es-MX" dirty="0" err="1"/>
              <a:t>hadron</a:t>
            </a:r>
            <a:r>
              <a:rPr lang="es-MX" dirty="0"/>
              <a:t> </a:t>
            </a:r>
            <a:r>
              <a:rPr lang="es-MX" dirty="0" err="1"/>
              <a:t>structure</a:t>
            </a:r>
            <a:r>
              <a:rPr lang="es-MX" dirty="0"/>
              <a:t>.</a:t>
            </a:r>
          </a:p>
          <a:p>
            <a:pPr marL="0" indent="0" algn="just">
              <a:buNone/>
            </a:pPr>
            <a:r>
              <a:rPr lang="es-MX" dirty="0" err="1"/>
              <a:t>The</a:t>
            </a:r>
            <a:r>
              <a:rPr lang="es-MX" dirty="0"/>
              <a:t> </a:t>
            </a:r>
            <a:r>
              <a:rPr lang="es-MX" dirty="0" err="1"/>
              <a:t>correlation</a:t>
            </a:r>
            <a:r>
              <a:rPr lang="es-MX" dirty="0"/>
              <a:t> </a:t>
            </a:r>
            <a:r>
              <a:rPr lang="es-MX" dirty="0" err="1"/>
              <a:t>is</a:t>
            </a:r>
            <a:r>
              <a:rPr lang="es-MX" dirty="0"/>
              <a:t> </a:t>
            </a:r>
            <a:r>
              <a:rPr lang="es-MX" dirty="0" err="1"/>
              <a:t>represented</a:t>
            </a:r>
            <a:r>
              <a:rPr lang="es-MX" dirty="0"/>
              <a:t> </a:t>
            </a:r>
            <a:r>
              <a:rPr lang="es-MX" dirty="0" err="1"/>
              <a:t>effectively</a:t>
            </a:r>
            <a:r>
              <a:rPr lang="es-MX" dirty="0"/>
              <a:t> </a:t>
            </a:r>
            <a:r>
              <a:rPr lang="es-MX" dirty="0" err="1"/>
              <a:t>by</a:t>
            </a:r>
            <a:r>
              <a:rPr lang="es-MX" dirty="0"/>
              <a:t> </a:t>
            </a:r>
            <a:r>
              <a:rPr lang="es-MX" dirty="0" err="1"/>
              <a:t>the</a:t>
            </a:r>
            <a:r>
              <a:rPr dirty="0"/>
              <a:t> q </a:t>
            </a:r>
            <a:r>
              <a:rPr dirty="0" err="1"/>
              <a:t>Tsallis</a:t>
            </a:r>
            <a:r>
              <a:rPr lang="es-MX" dirty="0"/>
              <a:t> </a:t>
            </a:r>
            <a:r>
              <a:rPr lang="es-MX" dirty="0" err="1"/>
              <a:t>parameter</a:t>
            </a:r>
            <a:r>
              <a:rPr lang="es-MX" dirty="0"/>
              <a:t>. </a:t>
            </a:r>
            <a:r>
              <a:rPr lang="es-MX" dirty="0" err="1"/>
              <a:t>The</a:t>
            </a:r>
            <a:r>
              <a:rPr lang="es-MX" dirty="0"/>
              <a:t> non extensive </a:t>
            </a:r>
            <a:r>
              <a:rPr lang="es-MX" dirty="0" err="1"/>
              <a:t>entropy</a:t>
            </a:r>
            <a:r>
              <a:rPr lang="es-MX" dirty="0"/>
              <a:t> </a:t>
            </a:r>
            <a:r>
              <a:rPr lang="es-MX" dirty="0" err="1"/>
              <a:t>for</a:t>
            </a:r>
            <a:r>
              <a:rPr lang="es-MX" dirty="0"/>
              <a:t> </a:t>
            </a:r>
            <a:r>
              <a:rPr lang="es-MX" dirty="0" err="1"/>
              <a:t>the</a:t>
            </a:r>
            <a:r>
              <a:rPr dirty="0"/>
              <a:t> </a:t>
            </a:r>
            <a:r>
              <a:rPr dirty="0" err="1"/>
              <a:t>hadr</a:t>
            </a:r>
            <a:r>
              <a:rPr lang="es-MX" dirty="0" err="1"/>
              <a:t>on</a:t>
            </a:r>
            <a:r>
              <a:rPr lang="es-MX" dirty="0"/>
              <a:t> </a:t>
            </a:r>
            <a:r>
              <a:rPr dirty="0"/>
              <a:t> </a:t>
            </a:r>
            <a:r>
              <a:rPr lang="es-MX" dirty="0" err="1"/>
              <a:t>is</a:t>
            </a:r>
            <a:r>
              <a:rPr lang="es-MX" dirty="0"/>
              <a:t> </a:t>
            </a:r>
            <a:r>
              <a:rPr lang="es-MX" dirty="0" err="1"/>
              <a:t>then</a:t>
            </a:r>
            <a:r>
              <a:rPr lang="es-MX" dirty="0"/>
              <a:t> </a:t>
            </a:r>
            <a:r>
              <a:rPr lang="es-MX" dirty="0" err="1"/>
              <a:t>given</a:t>
            </a:r>
            <a:r>
              <a:rPr lang="es-MX" dirty="0"/>
              <a:t> </a:t>
            </a:r>
            <a:r>
              <a:rPr lang="es-MX" dirty="0" err="1"/>
              <a:t>by</a:t>
            </a:r>
            <a:endParaRPr dirty="0"/>
          </a:p>
          <a:p>
            <a:pPr marL="0" indent="0" algn="just">
              <a:buNone/>
            </a:pPr>
            <a:endParaRPr dirty="0"/>
          </a:p>
          <a:p>
            <a:pPr algn="just"/>
            <a:r>
              <a:rPr lang="es-MX" dirty="0" err="1"/>
              <a:t>where</a:t>
            </a:r>
            <a:r>
              <a:rPr dirty="0"/>
              <a:t> S</a:t>
            </a:r>
            <a:r>
              <a:rPr baseline="-15500" dirty="0"/>
              <a:t>Q</a:t>
            </a:r>
            <a:r>
              <a:rPr dirty="0"/>
              <a:t> y S</a:t>
            </a:r>
            <a:r>
              <a:rPr baseline="-15500" dirty="0"/>
              <a:t>G</a:t>
            </a:r>
            <a:r>
              <a:rPr dirty="0"/>
              <a:t> </a:t>
            </a:r>
            <a:r>
              <a:rPr dirty="0" err="1"/>
              <a:t>están</a:t>
            </a:r>
            <a:r>
              <a:rPr dirty="0"/>
              <a:t> dados </a:t>
            </a:r>
            <a:r>
              <a:rPr dirty="0" err="1"/>
              <a:t>por</a:t>
            </a:r>
            <a:endParaRPr dirty="0"/>
          </a:p>
        </p:txBody>
      </p:sp>
      <p:pic>
        <p:nvPicPr>
          <p:cNvPr id="1344" name="Gráfico 4" descr="Gráfico 4"/>
          <p:cNvPicPr>
            <a:picLocks noChangeAspect="1"/>
          </p:cNvPicPr>
          <p:nvPr/>
        </p:nvPicPr>
        <p:blipFill>
          <a:blip r:embed="rId2"/>
          <a:stretch>
            <a:fillRect/>
          </a:stretch>
        </p:blipFill>
        <p:spPr>
          <a:xfrm>
            <a:off x="3580942" y="3051379"/>
            <a:ext cx="4545269" cy="377621"/>
          </a:xfrm>
          <a:prstGeom prst="rect">
            <a:avLst/>
          </a:prstGeom>
          <a:ln w="12700">
            <a:miter lim="400000"/>
          </a:ln>
        </p:spPr>
      </p:pic>
      <p:pic>
        <p:nvPicPr>
          <p:cNvPr id="1345" name="Gráfico 5" descr="Gráfico 5"/>
          <p:cNvPicPr>
            <a:picLocks noChangeAspect="1"/>
          </p:cNvPicPr>
          <p:nvPr/>
        </p:nvPicPr>
        <p:blipFill>
          <a:blip r:embed="rId3"/>
          <a:stretch>
            <a:fillRect/>
          </a:stretch>
        </p:blipFill>
        <p:spPr>
          <a:xfrm>
            <a:off x="3428662" y="4387013"/>
            <a:ext cx="3891771" cy="721025"/>
          </a:xfrm>
          <a:prstGeom prst="rect">
            <a:avLst/>
          </a:prstGeom>
          <a:ln w="12700">
            <a:miter lim="400000"/>
          </a:ln>
        </p:spPr>
      </p:pic>
      <p:pic>
        <p:nvPicPr>
          <p:cNvPr id="1346" name="Gráfico 6" descr="Gráfico 6"/>
          <p:cNvPicPr>
            <a:picLocks noChangeAspect="1"/>
          </p:cNvPicPr>
          <p:nvPr/>
        </p:nvPicPr>
        <p:blipFill>
          <a:blip r:embed="rId4"/>
          <a:stretch>
            <a:fillRect/>
          </a:stretch>
        </p:blipFill>
        <p:spPr>
          <a:xfrm>
            <a:off x="3772021" y="5424145"/>
            <a:ext cx="2741763" cy="807289"/>
          </a:xfrm>
          <a:prstGeom prst="rect">
            <a:avLst/>
          </a:prstGeom>
          <a:ln w="12700">
            <a:miter lim="400000"/>
          </a:ln>
        </p:spPr>
      </p:pic>
      <mc:AlternateContent xmlns:mc="http://schemas.openxmlformats.org/markup-compatibility/2006" xmlns:a14="http://schemas.microsoft.com/office/drawing/2010/main">
        <mc:Choice Requires="a14">
          <p:sp>
            <p:nvSpPr>
              <p:cNvPr id="1348" name="Ecuación"/>
              <p:cNvSpPr txBox="1"/>
              <p:nvPr/>
            </p:nvSpPr>
            <p:spPr>
              <a:xfrm>
                <a:off x="7662502" y="3607281"/>
                <a:ext cx="2485489" cy="575607"/>
              </a:xfrm>
              <a:prstGeom prst="rect">
                <a:avLst/>
              </a:prstGeom>
              <a:ln w="12700">
                <a:miter lim="400000"/>
              </a:ln>
            </p:spPr>
            <p:txBody>
              <a:bodyPr wrap="none" lIns="0" tIns="0" rIns="0" bIns="0">
                <a:spAutoFit/>
              </a:bodyPr>
              <a:lstStyle/>
              <a:p>
                <a:pPr defTabSz="457200" latinLnBrk="1" hangingPunct="0">
                  <a:defRPr sz="1800"/>
                </a:pPr>
                <a14:m>
                  <m:oMathPara xmlns:m="http://schemas.openxmlformats.org/officeDocument/2006/math">
                    <m:oMathParaPr>
                      <m:jc m:val="centerGroup"/>
                    </m:oMathParaPr>
                    <m:oMath xmlns:m="http://schemas.openxmlformats.org/officeDocument/2006/math">
                      <m:r>
                        <a:rPr i="1" kern="0">
                          <a:solidFill>
                            <a:srgbClr val="000000"/>
                          </a:solidFill>
                          <a:latin typeface="Cambria Math" panose="02040503050406030204" pitchFamily="18" charset="0"/>
                          <a:sym typeface="Grandview"/>
                        </a:rPr>
                        <m:t>𝑆</m:t>
                      </m:r>
                      <m:r>
                        <a:rPr i="1" kern="0">
                          <a:solidFill>
                            <a:srgbClr val="000000"/>
                          </a:solidFill>
                          <a:latin typeface="Cambria Math" panose="02040503050406030204" pitchFamily="18" charset="0"/>
                          <a:sym typeface="Grandview"/>
                        </a:rPr>
                        <m:t>=</m:t>
                      </m:r>
                      <m:f>
                        <m:fPr>
                          <m:ctrlPr>
                            <a:rPr i="1" kern="0">
                              <a:solidFill>
                                <a:srgbClr val="000000"/>
                              </a:solidFill>
                              <a:latin typeface="Cambria Math" panose="02040503050406030204" pitchFamily="18" charset="0"/>
                              <a:sym typeface="Grandview"/>
                            </a:rPr>
                          </m:ctrlPr>
                        </m:fPr>
                        <m:num>
                          <m:r>
                            <a:rPr i="1" kern="0">
                              <a:solidFill>
                                <a:srgbClr val="000000"/>
                              </a:solidFill>
                              <a:latin typeface="Cambria Math" panose="02040503050406030204" pitchFamily="18" charset="0"/>
                              <a:sym typeface="Grandview"/>
                            </a:rPr>
                            <m:t>1</m:t>
                          </m:r>
                        </m:num>
                        <m:den>
                          <m:r>
                            <a:rPr i="1" kern="0">
                              <a:solidFill>
                                <a:srgbClr val="000000"/>
                              </a:solidFill>
                              <a:latin typeface="Cambria Math" panose="02040503050406030204" pitchFamily="18" charset="0"/>
                              <a:sym typeface="Grandview"/>
                            </a:rPr>
                            <m:t>𝑇</m:t>
                          </m:r>
                        </m:den>
                      </m:f>
                      <m:d>
                        <m:dPr>
                          <m:ctrlPr>
                            <a:rPr i="1" kern="0">
                              <a:solidFill>
                                <a:srgbClr val="000000"/>
                              </a:solidFill>
                              <a:latin typeface="Cambria Math" panose="02040503050406030204" pitchFamily="18" charset="0"/>
                              <a:sym typeface="Grandview"/>
                            </a:rPr>
                          </m:ctrlPr>
                        </m:dPr>
                        <m:e>
                          <m:r>
                            <a:rPr i="1" kern="0">
                              <a:solidFill>
                                <a:srgbClr val="000000"/>
                              </a:solidFill>
                              <a:latin typeface="Cambria Math" panose="02040503050406030204" pitchFamily="18" charset="0"/>
                              <a:sym typeface="Grandview"/>
                            </a:rPr>
                            <m:t>𝐸</m:t>
                          </m:r>
                          <m:r>
                            <a:rPr i="1" kern="0">
                              <a:solidFill>
                                <a:srgbClr val="000000"/>
                              </a:solidFill>
                              <a:latin typeface="Cambria Math" panose="02040503050406030204" pitchFamily="18" charset="0"/>
                              <a:sym typeface="Grandview"/>
                            </a:rPr>
                            <m:t>+</m:t>
                          </m:r>
                          <m:r>
                            <a:rPr i="1" kern="0">
                              <a:solidFill>
                                <a:srgbClr val="000000"/>
                              </a:solidFill>
                              <a:latin typeface="Cambria Math" panose="02040503050406030204" pitchFamily="18" charset="0"/>
                              <a:sym typeface="Grandview"/>
                            </a:rPr>
                            <m:t>𝑃𝑉</m:t>
                          </m:r>
                          <m:r>
                            <a:rPr i="1" kern="0">
                              <a:solidFill>
                                <a:srgbClr val="000000"/>
                              </a:solidFill>
                              <a:latin typeface="Cambria Math" panose="02040503050406030204" pitchFamily="18" charset="0"/>
                              <a:sym typeface="Grandview"/>
                            </a:rPr>
                            <m:t>−</m:t>
                          </m:r>
                          <m:limLow>
                            <m:limLowPr>
                              <m:ctrlPr>
                                <a:rPr i="1" kern="0">
                                  <a:solidFill>
                                    <a:srgbClr val="000000"/>
                                  </a:solidFill>
                                  <a:latin typeface="Cambria Math" panose="02040503050406030204" pitchFamily="18" charset="0"/>
                                  <a:sym typeface="Grandview"/>
                                </a:rPr>
                              </m:ctrlPr>
                            </m:limLowPr>
                            <m:e>
                              <m:r>
                                <a:rPr i="1" kern="0">
                                  <a:solidFill>
                                    <a:srgbClr val="000000"/>
                                  </a:solidFill>
                                  <a:latin typeface="Cambria Math" panose="02040503050406030204" pitchFamily="18" charset="0"/>
                                  <a:sym typeface="Grandview"/>
                                </a:rPr>
                                <m:t>∑</m:t>
                              </m:r>
                            </m:e>
                            <m:lim>
                              <m:r>
                                <a:rPr i="1" kern="0">
                                  <a:solidFill>
                                    <a:srgbClr val="000000"/>
                                  </a:solidFill>
                                  <a:latin typeface="Cambria Math" panose="02040503050406030204" pitchFamily="18" charset="0"/>
                                  <a:sym typeface="Grandview"/>
                                </a:rPr>
                                <m:t>𝑖</m:t>
                              </m:r>
                            </m:lim>
                          </m:limLow>
                          <m:sSub>
                            <m:sSubPr>
                              <m:ctrlPr>
                                <a:rPr i="1" kern="0">
                                  <a:solidFill>
                                    <a:srgbClr val="000000"/>
                                  </a:solidFill>
                                  <a:latin typeface="Cambria Math" panose="02040503050406030204" pitchFamily="18" charset="0"/>
                                  <a:sym typeface="Grandview"/>
                                </a:rPr>
                              </m:ctrlPr>
                            </m:sSubPr>
                            <m:e>
                              <m:r>
                                <a:rPr i="1" kern="0">
                                  <a:solidFill>
                                    <a:srgbClr val="000000"/>
                                  </a:solidFill>
                                  <a:latin typeface="Cambria Math" panose="02040503050406030204" pitchFamily="18" charset="0"/>
                                  <a:sym typeface="Grandview"/>
                                </a:rPr>
                                <m:t>𝜇</m:t>
                              </m:r>
                            </m:e>
                            <m:sub>
                              <m:r>
                                <a:rPr i="1" kern="0">
                                  <a:solidFill>
                                    <a:srgbClr val="000000"/>
                                  </a:solidFill>
                                  <a:latin typeface="Cambria Math" panose="02040503050406030204" pitchFamily="18" charset="0"/>
                                  <a:sym typeface="Grandview"/>
                                </a:rPr>
                                <m:t>𝑖</m:t>
                              </m:r>
                            </m:sub>
                          </m:sSub>
                          <m:sSub>
                            <m:sSubPr>
                              <m:ctrlPr>
                                <a:rPr i="1" kern="0">
                                  <a:solidFill>
                                    <a:srgbClr val="000000"/>
                                  </a:solidFill>
                                  <a:latin typeface="Cambria Math" panose="02040503050406030204" pitchFamily="18" charset="0"/>
                                  <a:sym typeface="Grandview"/>
                                </a:rPr>
                              </m:ctrlPr>
                            </m:sSubPr>
                            <m:e>
                              <m:r>
                                <a:rPr i="1" kern="0">
                                  <a:solidFill>
                                    <a:srgbClr val="000000"/>
                                  </a:solidFill>
                                  <a:latin typeface="Cambria Math" panose="02040503050406030204" pitchFamily="18" charset="0"/>
                                  <a:sym typeface="Grandview"/>
                                </a:rPr>
                                <m:t>𝑁</m:t>
                              </m:r>
                            </m:e>
                            <m:sub>
                              <m:r>
                                <a:rPr i="1" kern="0">
                                  <a:solidFill>
                                    <a:srgbClr val="000000"/>
                                  </a:solidFill>
                                  <a:latin typeface="Cambria Math" panose="02040503050406030204" pitchFamily="18" charset="0"/>
                                  <a:sym typeface="Grandview"/>
                                </a:rPr>
                                <m:t>𝑖</m:t>
                              </m:r>
                            </m:sub>
                          </m:sSub>
                        </m:e>
                      </m:d>
                    </m:oMath>
                  </m:oMathPara>
                </a14:m>
                <a:endParaRPr kern="0" dirty="0">
                  <a:solidFill>
                    <a:srgbClr val="000000"/>
                  </a:solidFill>
                  <a:latin typeface="Grandview"/>
                  <a:sym typeface="Grandview"/>
                </a:endParaRPr>
              </a:p>
            </p:txBody>
          </p:sp>
        </mc:Choice>
        <mc:Fallback xmlns="">
          <p:sp>
            <p:nvSpPr>
              <p:cNvPr id="1348" name="Ecuación"/>
              <p:cNvSpPr txBox="1">
                <a:spLocks noRot="1" noChangeAspect="1" noMove="1" noResize="1" noEditPoints="1" noAdjustHandles="1" noChangeArrowheads="1" noChangeShapeType="1" noTextEdit="1"/>
              </p:cNvSpPr>
              <p:nvPr/>
            </p:nvSpPr>
            <p:spPr>
              <a:xfrm>
                <a:off x="7662502" y="3607281"/>
                <a:ext cx="2485489" cy="575607"/>
              </a:xfrm>
              <a:prstGeom prst="rect">
                <a:avLst/>
              </a:prstGeom>
              <a:blipFill>
                <a:blip r:embed="rId5"/>
                <a:stretch>
                  <a:fillRect b="-1064"/>
                </a:stretch>
              </a:blipFill>
              <a:ln w="12700">
                <a:miter lim="400000"/>
              </a:ln>
            </p:spPr>
            <p:txBody>
              <a:bodyPr/>
              <a:lstStyle/>
              <a:p>
                <a:r>
                  <a:rPr lang="en-GB">
                    <a:noFill/>
                  </a:rPr>
                  <a:t> </a:t>
                </a:r>
              </a:p>
            </p:txBody>
          </p:sp>
        </mc:Fallback>
      </mc:AlternateContent>
    </p:spTree>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0" name="Marcador de contenido 2"/>
          <p:cNvSpPr txBox="1">
            <a:spLocks noGrp="1"/>
          </p:cNvSpPr>
          <p:nvPr>
            <p:ph type="body" idx="1"/>
          </p:nvPr>
        </p:nvSpPr>
        <p:spPr>
          <a:xfrm>
            <a:off x="683879" y="896144"/>
            <a:ext cx="10304406" cy="5813534"/>
          </a:xfrm>
          <a:prstGeom prst="rect">
            <a:avLst/>
          </a:prstGeom>
        </p:spPr>
        <p:txBody>
          <a:bodyPr>
            <a:normAutofit/>
          </a:bodyPr>
          <a:lstStyle/>
          <a:p>
            <a:pPr marL="0" indent="0" algn="just">
              <a:buNone/>
            </a:pPr>
            <a:r>
              <a:rPr lang="es-MX" dirty="0" err="1"/>
              <a:t>One</a:t>
            </a:r>
            <a:r>
              <a:rPr lang="es-MX" dirty="0"/>
              <a:t> </a:t>
            </a:r>
            <a:r>
              <a:rPr lang="es-MX" dirty="0" err="1"/>
              <a:t>may</a:t>
            </a:r>
            <a:r>
              <a:rPr lang="es-MX" dirty="0"/>
              <a:t> </a:t>
            </a:r>
            <a:r>
              <a:rPr lang="es-MX" dirty="0" err="1"/>
              <a:t>obtain</a:t>
            </a:r>
            <a:r>
              <a:rPr lang="es-MX" dirty="0"/>
              <a:t> </a:t>
            </a:r>
            <a:r>
              <a:rPr lang="es-MX" dirty="0" err="1"/>
              <a:t>entropy</a:t>
            </a:r>
            <a:r>
              <a:rPr lang="es-MX" dirty="0"/>
              <a:t> </a:t>
            </a:r>
            <a:r>
              <a:rPr lang="es-MX" dirty="0" err="1"/>
              <a:t>from</a:t>
            </a:r>
            <a:r>
              <a:rPr lang="es-MX" dirty="0"/>
              <a:t> </a:t>
            </a:r>
            <a:r>
              <a:rPr lang="es-MX" dirty="0" err="1"/>
              <a:t>the</a:t>
            </a:r>
            <a:r>
              <a:rPr dirty="0"/>
              <a:t> Maxwell </a:t>
            </a:r>
            <a:r>
              <a:rPr lang="es-MX" dirty="0" err="1"/>
              <a:t>relations</a:t>
            </a:r>
            <a:r>
              <a:rPr lang="es-MX" dirty="0"/>
              <a:t>:</a:t>
            </a:r>
            <a:endParaRPr dirty="0"/>
          </a:p>
          <a:p>
            <a:pPr algn="just">
              <a:buSzTx/>
              <a:buFont typeface="Wingdings"/>
              <a:buNone/>
            </a:pPr>
            <a:endParaRPr dirty="0"/>
          </a:p>
          <a:p>
            <a:pPr marL="0" indent="0" algn="just">
              <a:buSzTx/>
              <a:buNone/>
            </a:pPr>
            <a:endParaRPr dirty="0"/>
          </a:p>
          <a:p>
            <a:pPr marL="0" indent="0" algn="just">
              <a:buSzTx/>
              <a:buNone/>
            </a:pPr>
            <a:endParaRPr dirty="0"/>
          </a:p>
          <a:p>
            <a:pPr marL="0" indent="0" algn="just">
              <a:buSzTx/>
              <a:buNone/>
            </a:pPr>
            <a:endParaRPr dirty="0"/>
          </a:p>
          <a:p>
            <a:pPr marL="0" indent="0" algn="just">
              <a:buSzTx/>
              <a:buNone/>
            </a:pPr>
            <a:endParaRPr lang="es-MX" dirty="0"/>
          </a:p>
          <a:p>
            <a:pPr marL="0" indent="0" algn="just">
              <a:lnSpc>
                <a:spcPct val="100000"/>
              </a:lnSpc>
              <a:buSzTx/>
              <a:buNone/>
            </a:pPr>
            <a:r>
              <a:rPr lang="es-MX" dirty="0"/>
              <a:t>And </a:t>
            </a:r>
            <a:r>
              <a:rPr lang="es-MX" dirty="0" err="1"/>
              <a:t>then</a:t>
            </a:r>
            <a:r>
              <a:rPr lang="es-MX" dirty="0"/>
              <a:t> </a:t>
            </a:r>
            <a:r>
              <a:rPr lang="es-MX" dirty="0" err="1"/>
              <a:t>integrating</a:t>
            </a:r>
            <a:r>
              <a:rPr lang="es-MX" dirty="0"/>
              <a:t> </a:t>
            </a:r>
            <a:r>
              <a:rPr lang="es-MX" dirty="0" err="1"/>
              <a:t>this</a:t>
            </a:r>
            <a:r>
              <a:rPr lang="es-MX" dirty="0"/>
              <a:t> expresión </a:t>
            </a:r>
            <a:r>
              <a:rPr lang="es-MX" dirty="0" err="1"/>
              <a:t>with</a:t>
            </a:r>
            <a:r>
              <a:rPr lang="es-MX" dirty="0"/>
              <a:t> </a:t>
            </a:r>
            <a:r>
              <a:rPr lang="es-MX" dirty="0" err="1"/>
              <a:t>respect</a:t>
            </a:r>
            <a:r>
              <a:rPr lang="es-MX" dirty="0"/>
              <a:t> </a:t>
            </a:r>
            <a:r>
              <a:rPr lang="es-MX" dirty="0" err="1"/>
              <a:t>to</a:t>
            </a:r>
            <a:r>
              <a:rPr lang="es-MX" dirty="0"/>
              <a:t> </a:t>
            </a:r>
            <a:r>
              <a:rPr dirty="0"/>
              <a:t> T</a:t>
            </a:r>
            <a:r>
              <a:rPr lang="es-MX" dirty="0" err="1"/>
              <a:t>emperature</a:t>
            </a:r>
            <a:r>
              <a:rPr lang="es-MX" dirty="0"/>
              <a:t> and </a:t>
            </a:r>
            <a:r>
              <a:rPr lang="es-MX" dirty="0" err="1"/>
              <a:t>requiring</a:t>
            </a:r>
            <a:r>
              <a:rPr lang="es-MX" dirty="0"/>
              <a:t> </a:t>
            </a:r>
            <a:r>
              <a:rPr lang="es-MX" dirty="0" err="1"/>
              <a:t>that</a:t>
            </a:r>
            <a:r>
              <a:rPr lang="es-MX" dirty="0"/>
              <a:t> </a:t>
            </a:r>
            <a:r>
              <a:rPr dirty="0"/>
              <a:t> </a:t>
            </a:r>
            <a:endParaRPr lang="es-MX" dirty="0"/>
          </a:p>
          <a:p>
            <a:pPr marL="0" indent="0" algn="just">
              <a:lnSpc>
                <a:spcPct val="100000"/>
              </a:lnSpc>
              <a:buSzTx/>
              <a:buNone/>
            </a:pPr>
            <a:r>
              <a:rPr dirty="0"/>
              <a:t>q</a:t>
            </a:r>
            <a:r>
              <a:rPr lang="es-MX" dirty="0"/>
              <a:t> </a:t>
            </a:r>
            <a:r>
              <a:rPr lang="es-MX" dirty="0">
                <a:latin typeface="Cambria Math" panose="02040503050406030204" pitchFamily="18" charset="0"/>
                <a:ea typeface="Cambria Math" panose="02040503050406030204" pitchFamily="18" charset="0"/>
              </a:rPr>
              <a:t>→</a:t>
            </a:r>
            <a:r>
              <a:rPr dirty="0"/>
              <a:t>1, </a:t>
            </a:r>
            <a:r>
              <a:rPr lang="es-MX" dirty="0" err="1"/>
              <a:t>the</a:t>
            </a:r>
            <a:r>
              <a:rPr dirty="0"/>
              <a:t> </a:t>
            </a:r>
            <a:r>
              <a:rPr dirty="0" err="1"/>
              <a:t>Tsallis</a:t>
            </a:r>
            <a:r>
              <a:rPr lang="es-MX" dirty="0"/>
              <a:t> </a:t>
            </a:r>
            <a:r>
              <a:rPr lang="es-MX" dirty="0" err="1"/>
              <a:t>pressure</a:t>
            </a:r>
            <a:r>
              <a:rPr lang="es-MX" dirty="0"/>
              <a:t> </a:t>
            </a:r>
            <a:r>
              <a:rPr lang="es-MX" dirty="0" err="1"/>
              <a:t>is</a:t>
            </a:r>
            <a:r>
              <a:rPr lang="es-MX" dirty="0"/>
              <a:t> </a:t>
            </a:r>
            <a:r>
              <a:rPr lang="es-MX" dirty="0" err="1"/>
              <a:t>simply</a:t>
            </a:r>
            <a:r>
              <a:rPr lang="es-MX" dirty="0"/>
              <a:t>  </a:t>
            </a:r>
            <a:r>
              <a:rPr dirty="0"/>
              <a:t> </a:t>
            </a:r>
            <a:r>
              <a:rPr dirty="0" err="1"/>
              <a:t>P</a:t>
            </a:r>
            <a:r>
              <a:rPr baseline="-15500" dirty="0" err="1"/>
              <a:t>q</a:t>
            </a:r>
            <a:r>
              <a:rPr dirty="0"/>
              <a:t> = P</a:t>
            </a:r>
            <a:r>
              <a:rPr baseline="-15500" dirty="0"/>
              <a:t>Q</a:t>
            </a:r>
            <a:r>
              <a:rPr dirty="0"/>
              <a:t> + P</a:t>
            </a:r>
            <a:r>
              <a:rPr baseline="-15500" dirty="0"/>
              <a:t>G</a:t>
            </a:r>
            <a:endParaRPr dirty="0"/>
          </a:p>
          <a:p>
            <a:pPr marL="0" indent="0" algn="just">
              <a:buSzTx/>
              <a:buNone/>
            </a:pPr>
            <a:endParaRPr dirty="0"/>
          </a:p>
          <a:p>
            <a:pPr marL="0" indent="0" algn="just">
              <a:buSzTx/>
              <a:buNone/>
            </a:pPr>
            <a:endParaRPr dirty="0"/>
          </a:p>
        </p:txBody>
      </p:sp>
      <p:pic>
        <p:nvPicPr>
          <p:cNvPr id="1351" name="Gráfico 3" descr="Gráfico 3"/>
          <p:cNvPicPr>
            <a:picLocks noChangeAspect="1"/>
          </p:cNvPicPr>
          <p:nvPr/>
        </p:nvPicPr>
        <p:blipFill>
          <a:blip r:embed="rId2"/>
          <a:stretch>
            <a:fillRect/>
          </a:stretch>
        </p:blipFill>
        <p:spPr>
          <a:xfrm>
            <a:off x="1419303" y="5106892"/>
            <a:ext cx="9232482" cy="569772"/>
          </a:xfrm>
          <a:prstGeom prst="rect">
            <a:avLst/>
          </a:prstGeom>
          <a:ln w="12700">
            <a:miter lim="400000"/>
          </a:ln>
        </p:spPr>
      </p:pic>
      <p:pic>
        <p:nvPicPr>
          <p:cNvPr id="1353" name="Gráfico 5" descr="Gráfico 5"/>
          <p:cNvPicPr>
            <a:picLocks noChangeAspect="1"/>
          </p:cNvPicPr>
          <p:nvPr/>
        </p:nvPicPr>
        <p:blipFill>
          <a:blip r:embed="rId3"/>
          <a:stretch>
            <a:fillRect/>
          </a:stretch>
        </p:blipFill>
        <p:spPr>
          <a:xfrm>
            <a:off x="4548671" y="6102998"/>
            <a:ext cx="2574823" cy="267008"/>
          </a:xfrm>
          <a:prstGeom prst="rect">
            <a:avLst/>
          </a:prstGeom>
          <a:ln w="12700">
            <a:miter lim="400000"/>
          </a:ln>
        </p:spPr>
      </p:pic>
      <p:pic>
        <p:nvPicPr>
          <p:cNvPr id="1354" name="Gráfico 6" descr="Gráfico 6"/>
          <p:cNvPicPr>
            <a:picLocks noChangeAspect="1"/>
          </p:cNvPicPr>
          <p:nvPr/>
        </p:nvPicPr>
        <p:blipFill>
          <a:blip r:embed="rId4"/>
          <a:stretch>
            <a:fillRect/>
          </a:stretch>
        </p:blipFill>
        <p:spPr>
          <a:xfrm>
            <a:off x="5126418" y="1552359"/>
            <a:ext cx="1997076" cy="659342"/>
          </a:xfrm>
          <a:prstGeom prst="rect">
            <a:avLst/>
          </a:prstGeom>
          <a:ln w="12700">
            <a:miter lim="400000"/>
          </a:ln>
        </p:spPr>
      </p:pic>
      <p:pic>
        <p:nvPicPr>
          <p:cNvPr id="1355" name="Gráfico 7" descr="Gráfico 7"/>
          <p:cNvPicPr>
            <a:picLocks noChangeAspect="1"/>
          </p:cNvPicPr>
          <p:nvPr/>
        </p:nvPicPr>
        <p:blipFill>
          <a:blip r:embed="rId5"/>
          <a:stretch>
            <a:fillRect/>
          </a:stretch>
        </p:blipFill>
        <p:spPr>
          <a:xfrm>
            <a:off x="1827614" y="2558653"/>
            <a:ext cx="8415859" cy="618525"/>
          </a:xfrm>
          <a:prstGeom prst="rect">
            <a:avLst/>
          </a:prstGeom>
          <a:ln w="12700">
            <a:miter lim="400000"/>
          </a:ln>
        </p:spPr>
      </p:pic>
    </p:spTree>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3" name="Título 1"/>
          <p:cNvSpPr txBox="1">
            <a:spLocks noGrp="1"/>
          </p:cNvSpPr>
          <p:nvPr>
            <p:ph type="title"/>
          </p:nvPr>
        </p:nvSpPr>
        <p:spPr>
          <a:xfrm>
            <a:off x="749802" y="331086"/>
            <a:ext cx="10325001" cy="773569"/>
          </a:xfrm>
          <a:prstGeom prst="rect">
            <a:avLst/>
          </a:prstGeom>
        </p:spPr>
        <p:txBody>
          <a:bodyPr>
            <a:normAutofit/>
          </a:bodyPr>
          <a:lstStyle/>
          <a:p>
            <a:r>
              <a:rPr lang="es-MX" sz="3600" dirty="0" err="1"/>
              <a:t>Parameters</a:t>
            </a:r>
            <a:r>
              <a:rPr lang="es-MX" sz="3600" dirty="0"/>
              <a:t> </a:t>
            </a:r>
            <a:r>
              <a:rPr lang="es-MX" sz="3600" dirty="0" err="1"/>
              <a:t>for</a:t>
            </a:r>
            <a:r>
              <a:rPr lang="es-MX" sz="3600" dirty="0"/>
              <a:t> </a:t>
            </a:r>
            <a:r>
              <a:rPr lang="es-MX" sz="3600" dirty="0" err="1"/>
              <a:t>the</a:t>
            </a:r>
            <a:r>
              <a:rPr lang="es-MX" sz="3600" dirty="0"/>
              <a:t> </a:t>
            </a:r>
            <a:r>
              <a:rPr lang="es-MX" sz="3600" dirty="0" err="1"/>
              <a:t>proton</a:t>
            </a:r>
            <a:r>
              <a:rPr lang="es-MX" sz="3600" dirty="0"/>
              <a:t> in a Bag </a:t>
            </a:r>
            <a:r>
              <a:rPr lang="es-MX" sz="3600" dirty="0" err="1"/>
              <a:t>Model</a:t>
            </a:r>
            <a:endParaRPr sz="3600" dirty="0"/>
          </a:p>
        </p:txBody>
      </p:sp>
      <p:pic>
        <p:nvPicPr>
          <p:cNvPr id="1325" name="Captura de Pantalla 2022-10-03 a la(s) 7.11.08.png" descr="Captura de Pantalla 2022-10-03 a la(s) 7.11.08.png"/>
          <p:cNvPicPr>
            <a:picLocks noChangeAspect="1"/>
          </p:cNvPicPr>
          <p:nvPr/>
        </p:nvPicPr>
        <p:blipFill>
          <a:blip r:embed="rId3"/>
          <a:stretch>
            <a:fillRect/>
          </a:stretch>
        </p:blipFill>
        <p:spPr>
          <a:xfrm>
            <a:off x="7781540" y="2693762"/>
            <a:ext cx="4070351" cy="2647951"/>
          </a:xfrm>
          <a:prstGeom prst="rect">
            <a:avLst/>
          </a:prstGeom>
          <a:ln w="12700">
            <a:miter lim="400000"/>
          </a:ln>
        </p:spPr>
      </p:pic>
      <mc:AlternateContent xmlns:mc="http://schemas.openxmlformats.org/markup-compatibility/2006">
        <mc:Choice xmlns:a14="http://schemas.microsoft.com/office/drawing/2010/main" Requires="a14">
          <p:sp>
            <p:nvSpPr>
              <p:cNvPr id="1326" name="Ecuación"/>
              <p:cNvSpPr txBox="1"/>
              <p:nvPr/>
            </p:nvSpPr>
            <p:spPr>
              <a:xfrm>
                <a:off x="482245" y="5495799"/>
                <a:ext cx="2605713" cy="299313"/>
              </a:xfrm>
              <a:prstGeom prst="rect">
                <a:avLst/>
              </a:prstGeom>
              <a:ln w="12700">
                <a:miter lim="400000"/>
              </a:ln>
            </p:spPr>
            <p:txBody>
              <a:bodyPr wrap="none" lIns="0" tIns="0" rIns="0" bIns="0">
                <a:spAutoFit/>
              </a:bodyPr>
              <a:lstStyle/>
              <a:p>
                <a:pPr marL="0" marR="0" lvl="0" indent="0" algn="l" defTabSz="457200" rtl="0" eaLnBrk="1" fontAlgn="auto" latinLnBrk="1" hangingPunct="0">
                  <a:lnSpc>
                    <a:spcPct val="100000"/>
                  </a:lnSpc>
                  <a:spcBef>
                    <a:spcPts val="0"/>
                  </a:spcBef>
                  <a:spcAft>
                    <a:spcPts val="0"/>
                  </a:spcAft>
                  <a:buClrTx/>
                  <a:buSzTx/>
                  <a:buFontTx/>
                  <a:buNone/>
                  <a:tabLst/>
                  <a:defRPr sz="1800"/>
                </a:pPr>
                <a14:m>
                  <m:oMathPara xmlns:m="http://schemas.openxmlformats.org/officeDocument/2006/math">
                    <m:oMathParaPr>
                      <m:jc m:val="centerGroup"/>
                    </m:oMathParaPr>
                    <m:oMath xmlns:m="http://schemas.openxmlformats.org/officeDocument/2006/math">
                      <m:r>
                        <a:rPr kumimoji="0" sz="1800" b="0" i="1" u="none" strike="noStrike" kern="0" cap="none" spc="0" normalizeH="0" baseline="0" noProof="0">
                          <a:ln>
                            <a:noFill/>
                          </a:ln>
                          <a:solidFill>
                            <a:srgbClr val="000000"/>
                          </a:solidFill>
                          <a:effectLst/>
                          <a:uLnTx/>
                          <a:uFillTx/>
                          <a:latin typeface="Cambria Math" panose="02040503050406030204" pitchFamily="18" charset="0"/>
                          <a:sym typeface="Grandview"/>
                        </a:rPr>
                        <m:t>(</m:t>
                      </m:r>
                      <m:r>
                        <a:rPr kumimoji="0" sz="1800" b="0" i="1" u="none" strike="noStrike" kern="0" cap="none" spc="0" normalizeH="0" baseline="0" noProof="0">
                          <a:ln>
                            <a:noFill/>
                          </a:ln>
                          <a:solidFill>
                            <a:srgbClr val="000000"/>
                          </a:solidFill>
                          <a:effectLst/>
                          <a:uLnTx/>
                          <a:uFillTx/>
                          <a:latin typeface="Cambria Math" panose="02040503050406030204" pitchFamily="18" charset="0"/>
                          <a:sym typeface="Grandview"/>
                        </a:rPr>
                        <m:t>𝑖</m:t>
                      </m:r>
                      <m:sSup>
                        <m:sSupPr>
                          <m:ctrlPr>
                            <a:rPr kumimoji="0" sz="1800" b="0" i="1" u="none" strike="noStrike" kern="0" cap="none" spc="0" normalizeH="0" baseline="0" noProof="0">
                              <a:ln>
                                <a:noFill/>
                              </a:ln>
                              <a:solidFill>
                                <a:srgbClr val="000000"/>
                              </a:solidFill>
                              <a:effectLst/>
                              <a:uLnTx/>
                              <a:uFillTx/>
                              <a:latin typeface="Cambria Math" panose="02040503050406030204" pitchFamily="18" charset="0"/>
                              <a:sym typeface="Grandview"/>
                            </a:rPr>
                          </m:ctrlPr>
                        </m:sSupPr>
                        <m:e>
                          <m:r>
                            <a:rPr kumimoji="0" sz="1800" b="0" i="1" u="none" strike="noStrike" kern="0" cap="none" spc="0" normalizeH="0" baseline="0" noProof="0">
                              <a:ln>
                                <a:noFill/>
                              </a:ln>
                              <a:solidFill>
                                <a:srgbClr val="000000"/>
                              </a:solidFill>
                              <a:effectLst/>
                              <a:uLnTx/>
                              <a:uFillTx/>
                              <a:latin typeface="Cambria Math" panose="02040503050406030204" pitchFamily="18" charset="0"/>
                              <a:sym typeface="Grandview"/>
                            </a:rPr>
                            <m:t>𝛾</m:t>
                          </m:r>
                        </m:e>
                        <m:sup>
                          <m:r>
                            <a:rPr kumimoji="0" sz="1800" b="0" i="1" u="none" strike="noStrike" kern="0" cap="none" spc="0" normalizeH="0" baseline="0" noProof="0">
                              <a:ln>
                                <a:noFill/>
                              </a:ln>
                              <a:solidFill>
                                <a:srgbClr val="000000"/>
                              </a:solidFill>
                              <a:effectLst/>
                              <a:uLnTx/>
                              <a:uFillTx/>
                              <a:latin typeface="Cambria Math" panose="02040503050406030204" pitchFamily="18" charset="0"/>
                              <a:sym typeface="Grandview"/>
                            </a:rPr>
                            <m:t>𝜇</m:t>
                          </m:r>
                        </m:sup>
                      </m:sSup>
                      <m:sSub>
                        <m:sSubPr>
                          <m:ctrlPr>
                            <a:rPr kumimoji="0" sz="1800" b="0" i="1" u="none" strike="noStrike" kern="0" cap="none" spc="0" normalizeH="0" baseline="0" noProof="0">
                              <a:ln>
                                <a:noFill/>
                              </a:ln>
                              <a:solidFill>
                                <a:srgbClr val="000000"/>
                              </a:solidFill>
                              <a:effectLst/>
                              <a:uLnTx/>
                              <a:uFillTx/>
                              <a:latin typeface="Cambria Math" panose="02040503050406030204" pitchFamily="18" charset="0"/>
                              <a:sym typeface="Grandview"/>
                            </a:rPr>
                          </m:ctrlPr>
                        </m:sSubPr>
                        <m:e>
                          <m:r>
                            <a:rPr kumimoji="0" sz="1800" b="0" i="1" u="none" strike="noStrike" kern="0" cap="none" spc="0" normalizeH="0" baseline="0" noProof="0">
                              <a:ln>
                                <a:noFill/>
                              </a:ln>
                              <a:solidFill>
                                <a:srgbClr val="000000"/>
                              </a:solidFill>
                              <a:effectLst/>
                              <a:uLnTx/>
                              <a:uFillTx/>
                              <a:latin typeface="Cambria Math" panose="02040503050406030204" pitchFamily="18" charset="0"/>
                              <a:sym typeface="Grandview"/>
                            </a:rPr>
                            <m:t>𝜕</m:t>
                          </m:r>
                        </m:e>
                        <m:sub>
                          <m:r>
                            <a:rPr kumimoji="0" sz="1800" b="0" i="1" u="none" strike="noStrike" kern="0" cap="none" spc="0" normalizeH="0" baseline="0" noProof="0">
                              <a:ln>
                                <a:noFill/>
                              </a:ln>
                              <a:solidFill>
                                <a:srgbClr val="000000"/>
                              </a:solidFill>
                              <a:effectLst/>
                              <a:uLnTx/>
                              <a:uFillTx/>
                              <a:latin typeface="Cambria Math" panose="02040503050406030204" pitchFamily="18" charset="0"/>
                              <a:sym typeface="Grandview"/>
                            </a:rPr>
                            <m:t>𝜇</m:t>
                          </m:r>
                        </m:sub>
                      </m:sSub>
                      <m:r>
                        <a:rPr kumimoji="0" sz="1800" b="0" i="1" u="none" strike="noStrike" kern="0" cap="none" spc="0" normalizeH="0" baseline="0" noProof="0">
                          <a:ln>
                            <a:noFill/>
                          </a:ln>
                          <a:solidFill>
                            <a:srgbClr val="000000"/>
                          </a:solidFill>
                          <a:effectLst/>
                          <a:uLnTx/>
                          <a:uFillTx/>
                          <a:latin typeface="Cambria Math" panose="02040503050406030204" pitchFamily="18" charset="0"/>
                          <a:sym typeface="Grandview"/>
                        </a:rPr>
                        <m:t>−</m:t>
                      </m:r>
                      <m:r>
                        <a:rPr kumimoji="0" sz="1800" b="0" i="1" u="none" strike="noStrike" kern="0" cap="none" spc="0" normalizeH="0" baseline="0" noProof="0">
                          <a:ln>
                            <a:noFill/>
                          </a:ln>
                          <a:solidFill>
                            <a:srgbClr val="000000"/>
                          </a:solidFill>
                          <a:effectLst/>
                          <a:uLnTx/>
                          <a:uFillTx/>
                          <a:latin typeface="Cambria Math" panose="02040503050406030204" pitchFamily="18" charset="0"/>
                          <a:sym typeface="Grandview"/>
                        </a:rPr>
                        <m:t>𝑚</m:t>
                      </m:r>
                      <m:r>
                        <a:rPr kumimoji="0" sz="1800" b="0" i="1" u="none" strike="noStrike" kern="0" cap="none" spc="0" normalizeH="0" baseline="0" noProof="0">
                          <a:ln>
                            <a:noFill/>
                          </a:ln>
                          <a:solidFill>
                            <a:srgbClr val="000000"/>
                          </a:solidFill>
                          <a:effectLst/>
                          <a:uLnTx/>
                          <a:uFillTx/>
                          <a:latin typeface="Cambria Math" panose="02040503050406030204" pitchFamily="18" charset="0"/>
                          <a:sym typeface="Grandview"/>
                        </a:rPr>
                        <m:t>)</m:t>
                      </m:r>
                      <m:r>
                        <a:rPr kumimoji="0" sz="1800" b="0" i="1" u="none" strike="noStrike" kern="0" cap="none" spc="0" normalizeH="0" baseline="0" noProof="0">
                          <a:ln>
                            <a:noFill/>
                          </a:ln>
                          <a:solidFill>
                            <a:srgbClr val="000000"/>
                          </a:solidFill>
                          <a:effectLst/>
                          <a:uLnTx/>
                          <a:uFillTx/>
                          <a:latin typeface="Cambria Math" panose="02040503050406030204" pitchFamily="18" charset="0"/>
                          <a:sym typeface="Grandview"/>
                        </a:rPr>
                        <m:t>𝜓</m:t>
                      </m:r>
                      <m:r>
                        <a:rPr kumimoji="0" sz="1800" b="0" i="1" u="none" strike="noStrike" kern="0" cap="none" spc="0" normalizeH="0" baseline="0" noProof="0">
                          <a:ln>
                            <a:noFill/>
                          </a:ln>
                          <a:solidFill>
                            <a:srgbClr val="000000"/>
                          </a:solidFill>
                          <a:effectLst/>
                          <a:uLnTx/>
                          <a:uFillTx/>
                          <a:latin typeface="Cambria Math" panose="02040503050406030204" pitchFamily="18" charset="0"/>
                          <a:sym typeface="Grandview"/>
                        </a:rPr>
                        <m:t>=</m:t>
                      </m:r>
                      <m:r>
                        <a:rPr kumimoji="0" sz="1800" b="0" i="1" u="none" strike="noStrike" kern="0" cap="none" spc="0" normalizeH="0" baseline="0" noProof="0">
                          <a:ln>
                            <a:noFill/>
                          </a:ln>
                          <a:solidFill>
                            <a:srgbClr val="000000"/>
                          </a:solidFill>
                          <a:effectLst/>
                          <a:uLnTx/>
                          <a:uFillTx/>
                          <a:latin typeface="Cambria Math" panose="02040503050406030204" pitchFamily="18" charset="0"/>
                          <a:sym typeface="Grandview"/>
                        </a:rPr>
                        <m:t>0</m:t>
                      </m:r>
                      <m:r>
                        <a:rPr kumimoji="0" sz="1800" b="0" i="1" u="none" strike="noStrike" kern="0" cap="none" spc="0" normalizeH="0" baseline="0" noProof="0">
                          <a:ln>
                            <a:noFill/>
                          </a:ln>
                          <a:solidFill>
                            <a:srgbClr val="000000"/>
                          </a:solidFill>
                          <a:effectLst/>
                          <a:uLnTx/>
                          <a:uFillTx/>
                          <a:latin typeface="Cambria Math" panose="02040503050406030204" pitchFamily="18" charset="0"/>
                          <a:sym typeface="Grandview"/>
                        </a:rPr>
                        <m:t>,</m:t>
                      </m:r>
                      <m:r>
                        <a:rPr kumimoji="0" sz="1800" b="0" i="1" u="none" strike="noStrike" kern="0" cap="none" spc="0" normalizeH="0" baseline="0" noProof="0">
                          <a:ln>
                            <a:noFill/>
                          </a:ln>
                          <a:solidFill>
                            <a:srgbClr val="000000"/>
                          </a:solidFill>
                          <a:effectLst/>
                          <a:uLnTx/>
                          <a:uFillTx/>
                          <a:latin typeface="Cambria Math" panose="02040503050406030204" pitchFamily="18" charset="0"/>
                          <a:sym typeface="Grandview"/>
                        </a:rPr>
                        <m:t>𝑚</m:t>
                      </m:r>
                      <m:r>
                        <a:rPr kumimoji="0" sz="1800" b="0" i="1" u="none" strike="noStrike" kern="0" cap="none" spc="0" normalizeH="0" baseline="0" noProof="0">
                          <a:ln>
                            <a:noFill/>
                          </a:ln>
                          <a:solidFill>
                            <a:srgbClr val="000000"/>
                          </a:solidFill>
                          <a:effectLst/>
                          <a:uLnTx/>
                          <a:uFillTx/>
                          <a:latin typeface="Cambria Math" panose="02040503050406030204" pitchFamily="18" charset="0"/>
                          <a:sym typeface="Grandview"/>
                        </a:rPr>
                        <m:t>=</m:t>
                      </m:r>
                      <m:r>
                        <a:rPr kumimoji="0" sz="1800" b="0" i="1" u="none" strike="noStrike" kern="0" cap="none" spc="0" normalizeH="0" baseline="0" noProof="0">
                          <a:ln>
                            <a:noFill/>
                          </a:ln>
                          <a:solidFill>
                            <a:srgbClr val="000000"/>
                          </a:solidFill>
                          <a:effectLst/>
                          <a:uLnTx/>
                          <a:uFillTx/>
                          <a:latin typeface="Cambria Math" panose="02040503050406030204" pitchFamily="18" charset="0"/>
                          <a:sym typeface="Grandview"/>
                        </a:rPr>
                        <m:t>0</m:t>
                      </m:r>
                    </m:oMath>
                  </m:oMathPara>
                </a14:m>
                <a:endParaRPr kumimoji="0" sz="1800" b="0" i="0" u="none" strike="noStrike" kern="0" cap="none" spc="0" normalizeH="0" baseline="0" noProof="0" dirty="0">
                  <a:ln>
                    <a:noFill/>
                  </a:ln>
                  <a:solidFill>
                    <a:srgbClr val="000000"/>
                  </a:solidFill>
                  <a:effectLst/>
                  <a:uLnTx/>
                  <a:uFillTx/>
                  <a:latin typeface="Grandview"/>
                  <a:sym typeface="Grandview"/>
                </a:endParaRPr>
              </a:p>
            </p:txBody>
          </p:sp>
        </mc:Choice>
        <mc:Fallback>
          <p:sp>
            <p:nvSpPr>
              <p:cNvPr id="1326" name="Ecuación"/>
              <p:cNvSpPr txBox="1">
                <a:spLocks noRot="1" noChangeAspect="1" noMove="1" noResize="1" noEditPoints="1" noAdjustHandles="1" noChangeArrowheads="1" noChangeShapeType="1" noTextEdit="1"/>
              </p:cNvSpPr>
              <p:nvPr/>
            </p:nvSpPr>
            <p:spPr>
              <a:xfrm>
                <a:off x="482245" y="5495799"/>
                <a:ext cx="2605713" cy="299313"/>
              </a:xfrm>
              <a:prstGeom prst="rect">
                <a:avLst/>
              </a:prstGeom>
              <a:blipFill>
                <a:blip r:embed="rId4"/>
                <a:stretch>
                  <a:fillRect l="-2570" t="-2041" r="-1402" b="-26531"/>
                </a:stretch>
              </a:blipFill>
              <a:ln w="12700">
                <a:miter lim="400000"/>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327" name="Ecuación"/>
              <p:cNvSpPr txBox="1"/>
              <p:nvPr/>
            </p:nvSpPr>
            <p:spPr>
              <a:xfrm>
                <a:off x="482245" y="6038672"/>
                <a:ext cx="4724114" cy="374077"/>
              </a:xfrm>
              <a:prstGeom prst="rect">
                <a:avLst/>
              </a:prstGeom>
              <a:ln w="12700">
                <a:miter lim="400000"/>
              </a:ln>
            </p:spPr>
            <p:txBody>
              <a:bodyPr wrap="none" lIns="0" tIns="0" rIns="0" bIns="0">
                <a:spAutoFit/>
              </a:bodyPr>
              <a:lstStyle/>
              <a:p>
                <a:pPr marL="0" marR="0" lvl="0" indent="0" algn="l" defTabSz="457200" rtl="0" eaLnBrk="1" fontAlgn="auto" latinLnBrk="1" hangingPunct="0">
                  <a:lnSpc>
                    <a:spcPct val="100000"/>
                  </a:lnSpc>
                  <a:spcBef>
                    <a:spcPts val="0"/>
                  </a:spcBef>
                  <a:spcAft>
                    <a:spcPts val="0"/>
                  </a:spcAft>
                  <a:buClrTx/>
                  <a:buSzTx/>
                  <a:buFontTx/>
                  <a:buNone/>
                  <a:tabLst/>
                  <a:defRPr sz="1800"/>
                </a:pPr>
                <a14:m>
                  <m:oMathPara xmlns:m="http://schemas.openxmlformats.org/officeDocument/2006/math">
                    <m:oMathParaPr>
                      <m:jc m:val="centerGroup"/>
                    </m:oMathParaPr>
                    <m:oMath xmlns:m="http://schemas.openxmlformats.org/officeDocument/2006/math">
                      <m:sSub>
                        <m:sSubPr>
                          <m:ctrlPr>
                            <a:rPr kumimoji="0" sz="1800" b="0" i="1" u="none" strike="noStrike" kern="0" cap="none" spc="0" normalizeH="0" baseline="0" noProof="0">
                              <a:ln>
                                <a:noFill/>
                              </a:ln>
                              <a:solidFill>
                                <a:srgbClr val="000000"/>
                              </a:solidFill>
                              <a:effectLst/>
                              <a:uLnTx/>
                              <a:uFillTx/>
                              <a:latin typeface="Cambria Math" panose="02040503050406030204" pitchFamily="18" charset="0"/>
                              <a:sym typeface="Grandview"/>
                            </a:rPr>
                          </m:ctrlPr>
                        </m:sSubPr>
                        <m:e>
                          <m:bar>
                            <m:barPr>
                              <m:pos m:val="top"/>
                              <m:ctrlPr>
                                <a:rPr kumimoji="0" sz="1800" b="0" i="1" u="none" strike="noStrike" kern="0" cap="none" spc="0" normalizeH="0" baseline="0" noProof="0">
                                  <a:ln>
                                    <a:noFill/>
                                  </a:ln>
                                  <a:solidFill>
                                    <a:srgbClr val="000000"/>
                                  </a:solidFill>
                                  <a:effectLst/>
                                  <a:uLnTx/>
                                  <a:uFillTx/>
                                  <a:latin typeface="Cambria Math" panose="02040503050406030204" pitchFamily="18" charset="0"/>
                                  <a:sym typeface="Grandview"/>
                                </a:rPr>
                              </m:ctrlPr>
                            </m:barPr>
                            <m:e>
                              <m:r>
                                <a:rPr kumimoji="0" sz="1800" b="0" i="1" u="none" strike="noStrike" kern="0" cap="none" spc="0" normalizeH="0" baseline="0" noProof="0">
                                  <a:ln>
                                    <a:noFill/>
                                  </a:ln>
                                  <a:solidFill>
                                    <a:srgbClr val="000000"/>
                                  </a:solidFill>
                                  <a:effectLst/>
                                  <a:uLnTx/>
                                  <a:uFillTx/>
                                  <a:latin typeface="Cambria Math" panose="02040503050406030204" pitchFamily="18" charset="0"/>
                                  <a:sym typeface="Grandview"/>
                                </a:rPr>
                                <m:t>𝜓</m:t>
                              </m:r>
                            </m:e>
                          </m:bar>
                          <m:r>
                            <a:rPr kumimoji="0" sz="1800" b="0" i="1" u="none" strike="noStrike" kern="0" cap="none" spc="0" normalizeH="0" baseline="0" noProof="0">
                              <a:ln>
                                <a:noFill/>
                              </a:ln>
                              <a:solidFill>
                                <a:srgbClr val="000000"/>
                              </a:solidFill>
                              <a:effectLst/>
                              <a:uLnTx/>
                              <a:uFillTx/>
                              <a:latin typeface="Cambria Math" panose="02040503050406030204" pitchFamily="18" charset="0"/>
                              <a:sym typeface="Grandview"/>
                            </a:rPr>
                            <m:t>𝜓</m:t>
                          </m:r>
                          <m:r>
                            <a:rPr kumimoji="0" sz="1800" b="0" i="1" u="none" strike="noStrike" kern="0" cap="none" spc="0" normalizeH="0" baseline="0" noProof="0">
                              <a:ln>
                                <a:noFill/>
                              </a:ln>
                              <a:solidFill>
                                <a:srgbClr val="000000"/>
                              </a:solidFill>
                              <a:effectLst/>
                              <a:uLnTx/>
                              <a:uFillTx/>
                              <a:latin typeface="Cambria Math" panose="02040503050406030204" pitchFamily="18" charset="0"/>
                              <a:sym typeface="Grandview"/>
                            </a:rPr>
                            <m:t>|</m:t>
                          </m:r>
                        </m:e>
                        <m:sub>
                          <m:r>
                            <a:rPr kumimoji="0" sz="1800" b="0" i="1" u="none" strike="noStrike" kern="0" cap="none" spc="0" normalizeH="0" baseline="0" noProof="0">
                              <a:ln>
                                <a:noFill/>
                              </a:ln>
                              <a:solidFill>
                                <a:srgbClr val="000000"/>
                              </a:solidFill>
                              <a:effectLst/>
                              <a:uLnTx/>
                              <a:uFillTx/>
                              <a:latin typeface="Cambria Math" panose="02040503050406030204" pitchFamily="18" charset="0"/>
                              <a:sym typeface="Grandview"/>
                            </a:rPr>
                            <m:t>𝑟</m:t>
                          </m:r>
                          <m:r>
                            <a:rPr kumimoji="0" sz="1800" b="0" i="1" u="none" strike="noStrike" kern="0" cap="none" spc="0" normalizeH="0" baseline="0" noProof="0">
                              <a:ln>
                                <a:noFill/>
                              </a:ln>
                              <a:solidFill>
                                <a:srgbClr val="000000"/>
                              </a:solidFill>
                              <a:effectLst/>
                              <a:uLnTx/>
                              <a:uFillTx/>
                              <a:latin typeface="Cambria Math" panose="02040503050406030204" pitchFamily="18" charset="0"/>
                              <a:sym typeface="Grandview"/>
                            </a:rPr>
                            <m:t>=</m:t>
                          </m:r>
                          <m:r>
                            <a:rPr kumimoji="0" sz="1800" b="0" i="1" u="none" strike="noStrike" kern="0" cap="none" spc="0" normalizeH="0" baseline="0" noProof="0">
                              <a:ln>
                                <a:noFill/>
                              </a:ln>
                              <a:solidFill>
                                <a:srgbClr val="000000"/>
                              </a:solidFill>
                              <a:effectLst/>
                              <a:uLnTx/>
                              <a:uFillTx/>
                              <a:latin typeface="Cambria Math" panose="02040503050406030204" pitchFamily="18" charset="0"/>
                              <a:sym typeface="Grandview"/>
                            </a:rPr>
                            <m:t>𝑅</m:t>
                          </m:r>
                        </m:sub>
                      </m:sSub>
                      <m:r>
                        <a:rPr kumimoji="0" sz="1800" b="0" i="1" u="none" strike="noStrike" kern="0" cap="none" spc="0" normalizeH="0" baseline="0" noProof="0">
                          <a:ln>
                            <a:noFill/>
                          </a:ln>
                          <a:solidFill>
                            <a:srgbClr val="000000"/>
                          </a:solidFill>
                          <a:effectLst/>
                          <a:uLnTx/>
                          <a:uFillTx/>
                          <a:latin typeface="Cambria Math" panose="02040503050406030204" pitchFamily="18" charset="0"/>
                          <a:sym typeface="Grandview"/>
                        </a:rPr>
                        <m:t>=[</m:t>
                      </m:r>
                      <m:sSub>
                        <m:sSubPr>
                          <m:ctrlPr>
                            <a:rPr kumimoji="0" sz="1800" b="0" i="1" u="none" strike="noStrike" kern="0" cap="none" spc="0" normalizeH="0" baseline="0" noProof="0">
                              <a:ln>
                                <a:noFill/>
                              </a:ln>
                              <a:solidFill>
                                <a:srgbClr val="000000"/>
                              </a:solidFill>
                              <a:effectLst/>
                              <a:uLnTx/>
                              <a:uFillTx/>
                              <a:latin typeface="Cambria Math" panose="02040503050406030204" pitchFamily="18" charset="0"/>
                              <a:sym typeface="Grandview"/>
                            </a:rPr>
                          </m:ctrlPr>
                        </m:sSubPr>
                        <m:e>
                          <m:r>
                            <a:rPr kumimoji="0" sz="1800" b="0" i="1" u="none" strike="noStrike" kern="0" cap="none" spc="0" normalizeH="0" baseline="0" noProof="0">
                              <a:ln>
                                <a:noFill/>
                              </a:ln>
                              <a:solidFill>
                                <a:srgbClr val="000000"/>
                              </a:solidFill>
                              <a:effectLst/>
                              <a:uLnTx/>
                              <a:uFillTx/>
                              <a:latin typeface="Cambria Math" panose="02040503050406030204" pitchFamily="18" charset="0"/>
                              <a:sym typeface="Grandview"/>
                            </a:rPr>
                            <m:t>𝑗</m:t>
                          </m:r>
                        </m:e>
                        <m:sub>
                          <m:r>
                            <a:rPr kumimoji="0" sz="1800" b="0" i="1" u="none" strike="noStrike" kern="0" cap="none" spc="0" normalizeH="0" baseline="0" noProof="0">
                              <a:ln>
                                <a:noFill/>
                              </a:ln>
                              <a:solidFill>
                                <a:srgbClr val="000000"/>
                              </a:solidFill>
                              <a:effectLst/>
                              <a:uLnTx/>
                              <a:uFillTx/>
                              <a:latin typeface="Cambria Math" panose="02040503050406030204" pitchFamily="18" charset="0"/>
                              <a:sym typeface="Grandview"/>
                            </a:rPr>
                            <m:t>0</m:t>
                          </m:r>
                        </m:sub>
                      </m:sSub>
                      <m:r>
                        <a:rPr kumimoji="0" sz="1800" b="0" i="1" u="none" strike="noStrike" kern="0" cap="none" spc="0" normalizeH="0" baseline="0" noProof="0">
                          <a:ln>
                            <a:noFill/>
                          </a:ln>
                          <a:solidFill>
                            <a:srgbClr val="000000"/>
                          </a:solidFill>
                          <a:effectLst/>
                          <a:uLnTx/>
                          <a:uFillTx/>
                          <a:latin typeface="Cambria Math" panose="02040503050406030204" pitchFamily="18" charset="0"/>
                          <a:sym typeface="Grandview"/>
                        </a:rPr>
                        <m:t>(</m:t>
                      </m:r>
                      <m:sSup>
                        <m:sSupPr>
                          <m:ctrlPr>
                            <a:rPr kumimoji="0" sz="1800" b="0" i="1" u="none" strike="noStrike" kern="0" cap="none" spc="0" normalizeH="0" baseline="0" noProof="0">
                              <a:ln>
                                <a:noFill/>
                              </a:ln>
                              <a:solidFill>
                                <a:srgbClr val="000000"/>
                              </a:solidFill>
                              <a:effectLst/>
                              <a:uLnTx/>
                              <a:uFillTx/>
                              <a:latin typeface="Cambria Math" panose="02040503050406030204" pitchFamily="18" charset="0"/>
                              <a:sym typeface="Grandview"/>
                            </a:rPr>
                          </m:ctrlPr>
                        </m:sSupPr>
                        <m:e>
                          <m:r>
                            <a:rPr kumimoji="0" sz="1800" b="0" i="1" u="none" strike="noStrike" kern="0" cap="none" spc="0" normalizeH="0" baseline="0" noProof="0">
                              <a:ln>
                                <a:noFill/>
                              </a:ln>
                              <a:solidFill>
                                <a:srgbClr val="000000"/>
                              </a:solidFill>
                              <a:effectLst/>
                              <a:uLnTx/>
                              <a:uFillTx/>
                              <a:latin typeface="Cambria Math" panose="02040503050406030204" pitchFamily="18" charset="0"/>
                              <a:sym typeface="Grandview"/>
                            </a:rPr>
                            <m:t>𝑝</m:t>
                          </m:r>
                        </m:e>
                        <m:sup>
                          <m:r>
                            <a:rPr kumimoji="0" sz="1800" b="0" i="1" u="none" strike="noStrike" kern="0" cap="none" spc="0" normalizeH="0" baseline="0" noProof="0">
                              <a:ln>
                                <a:noFill/>
                              </a:ln>
                              <a:solidFill>
                                <a:srgbClr val="000000"/>
                              </a:solidFill>
                              <a:effectLst/>
                              <a:uLnTx/>
                              <a:uFillTx/>
                              <a:latin typeface="Cambria Math" panose="02040503050406030204" pitchFamily="18" charset="0"/>
                              <a:sym typeface="Grandview"/>
                            </a:rPr>
                            <m:t>0</m:t>
                          </m:r>
                        </m:sup>
                      </m:sSup>
                      <m:r>
                        <a:rPr kumimoji="0" sz="1800" b="0" i="1" u="none" strike="noStrike" kern="0" cap="none" spc="0" normalizeH="0" baseline="0" noProof="0">
                          <a:ln>
                            <a:noFill/>
                          </a:ln>
                          <a:solidFill>
                            <a:srgbClr val="000000"/>
                          </a:solidFill>
                          <a:effectLst/>
                          <a:uLnTx/>
                          <a:uFillTx/>
                          <a:latin typeface="Cambria Math" panose="02040503050406030204" pitchFamily="18" charset="0"/>
                          <a:sym typeface="Grandview"/>
                        </a:rPr>
                        <m:t>𝑅</m:t>
                      </m:r>
                      <m:r>
                        <a:rPr kumimoji="0" sz="1800" b="0" i="1" u="none" strike="noStrike" kern="0" cap="none" spc="0" normalizeH="0" baseline="0" noProof="0">
                          <a:ln>
                            <a:noFill/>
                          </a:ln>
                          <a:solidFill>
                            <a:srgbClr val="000000"/>
                          </a:solidFill>
                          <a:effectLst/>
                          <a:uLnTx/>
                          <a:uFillTx/>
                          <a:latin typeface="Cambria Math" panose="02040503050406030204" pitchFamily="18" charset="0"/>
                          <a:sym typeface="Grandview"/>
                        </a:rPr>
                        <m:t>)</m:t>
                      </m:r>
                      <m:sSup>
                        <m:sSupPr>
                          <m:ctrlPr>
                            <a:rPr kumimoji="0" sz="1800" b="0" i="1" u="none" strike="noStrike" kern="0" cap="none" spc="0" normalizeH="0" baseline="0" noProof="0">
                              <a:ln>
                                <a:noFill/>
                              </a:ln>
                              <a:solidFill>
                                <a:srgbClr val="000000"/>
                              </a:solidFill>
                              <a:effectLst/>
                              <a:uLnTx/>
                              <a:uFillTx/>
                              <a:latin typeface="Cambria Math" panose="02040503050406030204" pitchFamily="18" charset="0"/>
                              <a:sym typeface="Grandview"/>
                            </a:rPr>
                          </m:ctrlPr>
                        </m:sSupPr>
                        <m:e>
                          <m:r>
                            <a:rPr kumimoji="0" sz="1800" b="0" i="1" u="none" strike="noStrike" kern="0" cap="none" spc="0" normalizeH="0" baseline="0" noProof="0">
                              <a:ln>
                                <a:noFill/>
                              </a:ln>
                              <a:solidFill>
                                <a:srgbClr val="000000"/>
                              </a:solidFill>
                              <a:effectLst/>
                              <a:uLnTx/>
                              <a:uFillTx/>
                              <a:latin typeface="Cambria Math" panose="02040503050406030204" pitchFamily="18" charset="0"/>
                              <a:sym typeface="Grandview"/>
                            </a:rPr>
                            <m:t>]</m:t>
                          </m:r>
                        </m:e>
                        <m:sup>
                          <m:r>
                            <a:rPr kumimoji="0" sz="1800" b="0" i="1" u="none" strike="noStrike" kern="0" cap="none" spc="0" normalizeH="0" baseline="0" noProof="0">
                              <a:ln>
                                <a:noFill/>
                              </a:ln>
                              <a:solidFill>
                                <a:srgbClr val="000000"/>
                              </a:solidFill>
                              <a:effectLst/>
                              <a:uLnTx/>
                              <a:uFillTx/>
                              <a:latin typeface="Cambria Math" panose="02040503050406030204" pitchFamily="18" charset="0"/>
                              <a:sym typeface="Grandview"/>
                            </a:rPr>
                            <m:t>2</m:t>
                          </m:r>
                        </m:sup>
                      </m:sSup>
                      <m:r>
                        <a:rPr kumimoji="0" sz="1800" b="0" i="1" u="none" strike="noStrike" kern="0" cap="none" spc="0" normalizeH="0" baseline="0" noProof="0">
                          <a:ln>
                            <a:noFill/>
                          </a:ln>
                          <a:solidFill>
                            <a:srgbClr val="000000"/>
                          </a:solidFill>
                          <a:effectLst/>
                          <a:uLnTx/>
                          <a:uFillTx/>
                          <a:latin typeface="Cambria Math" panose="02040503050406030204" pitchFamily="18" charset="0"/>
                          <a:sym typeface="Grandview"/>
                        </a:rPr>
                        <m:t>−</m:t>
                      </m:r>
                      <m:r>
                        <a:rPr kumimoji="0" sz="1800" b="0" i="1" u="none" strike="noStrike" kern="0" cap="none" spc="0" normalizeH="0" baseline="0" noProof="0">
                          <a:ln>
                            <a:noFill/>
                          </a:ln>
                          <a:solidFill>
                            <a:srgbClr val="000000"/>
                          </a:solidFill>
                          <a:effectLst/>
                          <a:uLnTx/>
                          <a:uFillTx/>
                          <a:latin typeface="Cambria Math" panose="02040503050406030204" pitchFamily="18" charset="0"/>
                          <a:sym typeface="Grandview"/>
                        </a:rPr>
                        <m:t>𝜎</m:t>
                      </m:r>
                      <m:r>
                        <a:rPr kumimoji="0" sz="1800" b="0" i="1" u="none" strike="noStrike" kern="0" cap="none" spc="0" normalizeH="0" baseline="0" noProof="0">
                          <a:ln>
                            <a:noFill/>
                          </a:ln>
                          <a:solidFill>
                            <a:srgbClr val="000000"/>
                          </a:solidFill>
                          <a:effectLst/>
                          <a:uLnTx/>
                          <a:uFillTx/>
                          <a:latin typeface="Cambria Math" panose="02040503050406030204" pitchFamily="18" charset="0"/>
                          <a:sym typeface="Grandview"/>
                        </a:rPr>
                        <m:t>⋅</m:t>
                      </m:r>
                      <m:limUpp>
                        <m:limUppPr>
                          <m:ctrlPr>
                            <a:rPr kumimoji="0" sz="1800" b="0" i="1" u="none" strike="noStrike" kern="0" cap="none" spc="0" normalizeH="0" baseline="0" noProof="0">
                              <a:ln>
                                <a:noFill/>
                              </a:ln>
                              <a:solidFill>
                                <a:srgbClr val="000000"/>
                              </a:solidFill>
                              <a:effectLst/>
                              <a:uLnTx/>
                              <a:uFillTx/>
                              <a:latin typeface="Cambria Math" panose="02040503050406030204" pitchFamily="18" charset="0"/>
                              <a:sym typeface="Grandview"/>
                            </a:rPr>
                          </m:ctrlPr>
                        </m:limUppPr>
                        <m:e>
                          <m:r>
                            <a:rPr kumimoji="0" sz="1800" b="0" i="1" u="none" strike="noStrike" kern="0" cap="none" spc="0" normalizeH="0" baseline="0" noProof="0">
                              <a:ln>
                                <a:noFill/>
                              </a:ln>
                              <a:solidFill>
                                <a:srgbClr val="000000"/>
                              </a:solidFill>
                              <a:effectLst/>
                              <a:uLnTx/>
                              <a:uFillTx/>
                              <a:latin typeface="Cambria Math" panose="02040503050406030204" pitchFamily="18" charset="0"/>
                              <a:sym typeface="Grandview"/>
                            </a:rPr>
                            <m:t>𝐫</m:t>
                          </m:r>
                        </m:e>
                        <m:lim>
                          <m:r>
                            <a:rPr kumimoji="0" sz="1800" b="0" i="1" u="none" strike="noStrike" kern="0" cap="none" spc="0" normalizeH="0" baseline="0" noProof="0">
                              <a:ln>
                                <a:noFill/>
                              </a:ln>
                              <a:solidFill>
                                <a:srgbClr val="000000"/>
                              </a:solidFill>
                              <a:effectLst/>
                              <a:uLnTx/>
                              <a:uFillTx/>
                              <a:latin typeface="Cambria Math" panose="02040503050406030204" pitchFamily="18" charset="0"/>
                              <a:sym typeface="Grandview"/>
                            </a:rPr>
                            <m:t>̂</m:t>
                          </m:r>
                        </m:lim>
                      </m:limUpp>
                      <m:r>
                        <a:rPr kumimoji="0" sz="1800" b="0" i="1" u="none" strike="noStrike" kern="0" cap="none" spc="0" normalizeH="0" baseline="0" noProof="0">
                          <a:ln>
                            <a:noFill/>
                          </a:ln>
                          <a:solidFill>
                            <a:srgbClr val="000000"/>
                          </a:solidFill>
                          <a:effectLst/>
                          <a:uLnTx/>
                          <a:uFillTx/>
                          <a:latin typeface="Cambria Math" panose="02040503050406030204" pitchFamily="18" charset="0"/>
                          <a:sym typeface="Grandview"/>
                        </a:rPr>
                        <m:t>𝜎</m:t>
                      </m:r>
                      <m:r>
                        <a:rPr kumimoji="0" sz="1800" b="0" i="1" u="none" strike="noStrike" kern="0" cap="none" spc="0" normalizeH="0" baseline="0" noProof="0">
                          <a:ln>
                            <a:noFill/>
                          </a:ln>
                          <a:solidFill>
                            <a:srgbClr val="000000"/>
                          </a:solidFill>
                          <a:effectLst/>
                          <a:uLnTx/>
                          <a:uFillTx/>
                          <a:latin typeface="Cambria Math" panose="02040503050406030204" pitchFamily="18" charset="0"/>
                          <a:sym typeface="Grandview"/>
                        </a:rPr>
                        <m:t>⋅</m:t>
                      </m:r>
                      <m:limUpp>
                        <m:limUppPr>
                          <m:ctrlPr>
                            <a:rPr kumimoji="0" sz="1800" b="0" i="1" u="none" strike="noStrike" kern="0" cap="none" spc="0" normalizeH="0" baseline="0" noProof="0">
                              <a:ln>
                                <a:noFill/>
                              </a:ln>
                              <a:solidFill>
                                <a:srgbClr val="000000"/>
                              </a:solidFill>
                              <a:effectLst/>
                              <a:uLnTx/>
                              <a:uFillTx/>
                              <a:latin typeface="Cambria Math" panose="02040503050406030204" pitchFamily="18" charset="0"/>
                              <a:sym typeface="Grandview"/>
                            </a:rPr>
                          </m:ctrlPr>
                        </m:limUppPr>
                        <m:e>
                          <m:r>
                            <a:rPr kumimoji="0" sz="1800" b="0" i="1" u="none" strike="noStrike" kern="0" cap="none" spc="0" normalizeH="0" baseline="0" noProof="0">
                              <a:ln>
                                <a:noFill/>
                              </a:ln>
                              <a:solidFill>
                                <a:srgbClr val="000000"/>
                              </a:solidFill>
                              <a:effectLst/>
                              <a:uLnTx/>
                              <a:uFillTx/>
                              <a:latin typeface="Cambria Math" panose="02040503050406030204" pitchFamily="18" charset="0"/>
                              <a:sym typeface="Grandview"/>
                            </a:rPr>
                            <m:t>𝐫</m:t>
                          </m:r>
                        </m:e>
                        <m:lim>
                          <m:r>
                            <a:rPr kumimoji="0" sz="1800" b="0" i="1" u="none" strike="noStrike" kern="0" cap="none" spc="0" normalizeH="0" baseline="0" noProof="0">
                              <a:ln>
                                <a:noFill/>
                              </a:ln>
                              <a:solidFill>
                                <a:srgbClr val="000000"/>
                              </a:solidFill>
                              <a:effectLst/>
                              <a:uLnTx/>
                              <a:uFillTx/>
                              <a:latin typeface="Cambria Math" panose="02040503050406030204" pitchFamily="18" charset="0"/>
                              <a:sym typeface="Grandview"/>
                            </a:rPr>
                            <m:t>̂</m:t>
                          </m:r>
                        </m:lim>
                      </m:limUpp>
                      <m:r>
                        <a:rPr kumimoji="0" sz="1800" b="0" i="1" u="none" strike="noStrike" kern="0" cap="none" spc="0" normalizeH="0" baseline="0" noProof="0">
                          <a:ln>
                            <a:noFill/>
                          </a:ln>
                          <a:solidFill>
                            <a:srgbClr val="000000"/>
                          </a:solidFill>
                          <a:effectLst/>
                          <a:uLnTx/>
                          <a:uFillTx/>
                          <a:latin typeface="Cambria Math" panose="02040503050406030204" pitchFamily="18" charset="0"/>
                          <a:sym typeface="Grandview"/>
                        </a:rPr>
                        <m:t>[</m:t>
                      </m:r>
                      <m:sSub>
                        <m:sSubPr>
                          <m:ctrlPr>
                            <a:rPr kumimoji="0" sz="1800" b="0" i="1" u="none" strike="noStrike" kern="0" cap="none" spc="0" normalizeH="0" baseline="0" noProof="0">
                              <a:ln>
                                <a:noFill/>
                              </a:ln>
                              <a:solidFill>
                                <a:srgbClr val="000000"/>
                              </a:solidFill>
                              <a:effectLst/>
                              <a:uLnTx/>
                              <a:uFillTx/>
                              <a:latin typeface="Cambria Math" panose="02040503050406030204" pitchFamily="18" charset="0"/>
                              <a:sym typeface="Grandview"/>
                            </a:rPr>
                          </m:ctrlPr>
                        </m:sSubPr>
                        <m:e>
                          <m:r>
                            <a:rPr kumimoji="0" sz="1800" b="0" i="1" u="none" strike="noStrike" kern="0" cap="none" spc="0" normalizeH="0" baseline="0" noProof="0">
                              <a:ln>
                                <a:noFill/>
                              </a:ln>
                              <a:solidFill>
                                <a:srgbClr val="000000"/>
                              </a:solidFill>
                              <a:effectLst/>
                              <a:uLnTx/>
                              <a:uFillTx/>
                              <a:latin typeface="Cambria Math" panose="02040503050406030204" pitchFamily="18" charset="0"/>
                              <a:sym typeface="Grandview"/>
                            </a:rPr>
                            <m:t>𝑗</m:t>
                          </m:r>
                        </m:e>
                        <m:sub>
                          <m:r>
                            <a:rPr kumimoji="0" sz="1800" b="0" i="1" u="none" strike="noStrike" kern="0" cap="none" spc="0" normalizeH="0" baseline="0" noProof="0">
                              <a:ln>
                                <a:noFill/>
                              </a:ln>
                              <a:solidFill>
                                <a:srgbClr val="000000"/>
                              </a:solidFill>
                              <a:effectLst/>
                              <a:uLnTx/>
                              <a:uFillTx/>
                              <a:latin typeface="Cambria Math" panose="02040503050406030204" pitchFamily="18" charset="0"/>
                              <a:sym typeface="Grandview"/>
                            </a:rPr>
                            <m:t>1</m:t>
                          </m:r>
                        </m:sub>
                      </m:sSub>
                      <m:r>
                        <a:rPr kumimoji="0" sz="1800" b="0" i="1" u="none" strike="noStrike" kern="0" cap="none" spc="0" normalizeH="0" baseline="0" noProof="0">
                          <a:ln>
                            <a:noFill/>
                          </a:ln>
                          <a:solidFill>
                            <a:srgbClr val="000000"/>
                          </a:solidFill>
                          <a:effectLst/>
                          <a:uLnTx/>
                          <a:uFillTx/>
                          <a:latin typeface="Cambria Math" panose="02040503050406030204" pitchFamily="18" charset="0"/>
                          <a:sym typeface="Grandview"/>
                        </a:rPr>
                        <m:t>(</m:t>
                      </m:r>
                      <m:sSup>
                        <m:sSupPr>
                          <m:ctrlPr>
                            <a:rPr kumimoji="0" sz="1800" b="0" i="1" u="none" strike="noStrike" kern="0" cap="none" spc="0" normalizeH="0" baseline="0" noProof="0">
                              <a:ln>
                                <a:noFill/>
                              </a:ln>
                              <a:solidFill>
                                <a:srgbClr val="000000"/>
                              </a:solidFill>
                              <a:effectLst/>
                              <a:uLnTx/>
                              <a:uFillTx/>
                              <a:latin typeface="Cambria Math" panose="02040503050406030204" pitchFamily="18" charset="0"/>
                              <a:sym typeface="Grandview"/>
                            </a:rPr>
                          </m:ctrlPr>
                        </m:sSupPr>
                        <m:e>
                          <m:r>
                            <a:rPr kumimoji="0" sz="1800" b="0" i="1" u="none" strike="noStrike" kern="0" cap="none" spc="0" normalizeH="0" baseline="0" noProof="0">
                              <a:ln>
                                <a:noFill/>
                              </a:ln>
                              <a:solidFill>
                                <a:srgbClr val="000000"/>
                              </a:solidFill>
                              <a:effectLst/>
                              <a:uLnTx/>
                              <a:uFillTx/>
                              <a:latin typeface="Cambria Math" panose="02040503050406030204" pitchFamily="18" charset="0"/>
                              <a:sym typeface="Grandview"/>
                            </a:rPr>
                            <m:t>𝑝</m:t>
                          </m:r>
                        </m:e>
                        <m:sup>
                          <m:r>
                            <a:rPr kumimoji="0" sz="1800" b="0" i="1" u="none" strike="noStrike" kern="0" cap="none" spc="0" normalizeH="0" baseline="0" noProof="0">
                              <a:ln>
                                <a:noFill/>
                              </a:ln>
                              <a:solidFill>
                                <a:srgbClr val="000000"/>
                              </a:solidFill>
                              <a:effectLst/>
                              <a:uLnTx/>
                              <a:uFillTx/>
                              <a:latin typeface="Cambria Math" panose="02040503050406030204" pitchFamily="18" charset="0"/>
                              <a:sym typeface="Grandview"/>
                            </a:rPr>
                            <m:t>0</m:t>
                          </m:r>
                        </m:sup>
                      </m:sSup>
                      <m:r>
                        <a:rPr kumimoji="0" sz="1800" b="0" i="1" u="none" strike="noStrike" kern="0" cap="none" spc="0" normalizeH="0" baseline="0" noProof="0">
                          <a:ln>
                            <a:noFill/>
                          </a:ln>
                          <a:solidFill>
                            <a:srgbClr val="000000"/>
                          </a:solidFill>
                          <a:effectLst/>
                          <a:uLnTx/>
                          <a:uFillTx/>
                          <a:latin typeface="Cambria Math" panose="02040503050406030204" pitchFamily="18" charset="0"/>
                          <a:sym typeface="Grandview"/>
                        </a:rPr>
                        <m:t>𝑅</m:t>
                      </m:r>
                      <m:r>
                        <a:rPr kumimoji="0" sz="1800" b="0" i="1" u="none" strike="noStrike" kern="0" cap="none" spc="0" normalizeH="0" baseline="0" noProof="0">
                          <a:ln>
                            <a:noFill/>
                          </a:ln>
                          <a:solidFill>
                            <a:srgbClr val="000000"/>
                          </a:solidFill>
                          <a:effectLst/>
                          <a:uLnTx/>
                          <a:uFillTx/>
                          <a:latin typeface="Cambria Math" panose="02040503050406030204" pitchFamily="18" charset="0"/>
                          <a:sym typeface="Grandview"/>
                        </a:rPr>
                        <m:t>)</m:t>
                      </m:r>
                      <m:sSup>
                        <m:sSupPr>
                          <m:ctrlPr>
                            <a:rPr kumimoji="0" sz="1800" b="0" i="1" u="none" strike="noStrike" kern="0" cap="none" spc="0" normalizeH="0" baseline="0" noProof="0">
                              <a:ln>
                                <a:noFill/>
                              </a:ln>
                              <a:solidFill>
                                <a:srgbClr val="000000"/>
                              </a:solidFill>
                              <a:effectLst/>
                              <a:uLnTx/>
                              <a:uFillTx/>
                              <a:latin typeface="Cambria Math" panose="02040503050406030204" pitchFamily="18" charset="0"/>
                              <a:sym typeface="Grandview"/>
                            </a:rPr>
                          </m:ctrlPr>
                        </m:sSupPr>
                        <m:e>
                          <m:r>
                            <a:rPr kumimoji="0" sz="1800" b="0" i="1" u="none" strike="noStrike" kern="0" cap="none" spc="0" normalizeH="0" baseline="0" noProof="0">
                              <a:ln>
                                <a:noFill/>
                              </a:ln>
                              <a:solidFill>
                                <a:srgbClr val="000000"/>
                              </a:solidFill>
                              <a:effectLst/>
                              <a:uLnTx/>
                              <a:uFillTx/>
                              <a:latin typeface="Cambria Math" panose="02040503050406030204" pitchFamily="18" charset="0"/>
                              <a:sym typeface="Grandview"/>
                            </a:rPr>
                            <m:t>]</m:t>
                          </m:r>
                        </m:e>
                        <m:sup>
                          <m:r>
                            <a:rPr kumimoji="0" sz="1800" b="0" i="1" u="none" strike="noStrike" kern="0" cap="none" spc="0" normalizeH="0" baseline="0" noProof="0">
                              <a:ln>
                                <a:noFill/>
                              </a:ln>
                              <a:solidFill>
                                <a:srgbClr val="000000"/>
                              </a:solidFill>
                              <a:effectLst/>
                              <a:uLnTx/>
                              <a:uFillTx/>
                              <a:latin typeface="Cambria Math" panose="02040503050406030204" pitchFamily="18" charset="0"/>
                              <a:sym typeface="Grandview"/>
                            </a:rPr>
                            <m:t>2</m:t>
                          </m:r>
                        </m:sup>
                      </m:sSup>
                      <m:r>
                        <a:rPr kumimoji="0" sz="1800" b="0" i="1" u="none" strike="noStrike" kern="0" cap="none" spc="0" normalizeH="0" baseline="0" noProof="0">
                          <a:ln>
                            <a:noFill/>
                          </a:ln>
                          <a:solidFill>
                            <a:srgbClr val="000000"/>
                          </a:solidFill>
                          <a:effectLst/>
                          <a:uLnTx/>
                          <a:uFillTx/>
                          <a:latin typeface="Cambria Math" panose="02040503050406030204" pitchFamily="18" charset="0"/>
                          <a:sym typeface="Grandview"/>
                        </a:rPr>
                        <m:t>=</m:t>
                      </m:r>
                      <m:r>
                        <a:rPr kumimoji="0" sz="1800" b="0" i="1" u="none" strike="noStrike" kern="0" cap="none" spc="0" normalizeH="0" baseline="0" noProof="0">
                          <a:ln>
                            <a:noFill/>
                          </a:ln>
                          <a:solidFill>
                            <a:srgbClr val="000000"/>
                          </a:solidFill>
                          <a:effectLst/>
                          <a:uLnTx/>
                          <a:uFillTx/>
                          <a:latin typeface="Cambria Math" panose="02040503050406030204" pitchFamily="18" charset="0"/>
                          <a:sym typeface="Grandview"/>
                        </a:rPr>
                        <m:t>0</m:t>
                      </m:r>
                    </m:oMath>
                  </m:oMathPara>
                </a14:m>
                <a:endParaRPr kumimoji="0" sz="1800" b="0" i="0" u="none" strike="noStrike" kern="0" cap="none" spc="0" normalizeH="0" baseline="0" noProof="0" dirty="0">
                  <a:ln>
                    <a:noFill/>
                  </a:ln>
                  <a:solidFill>
                    <a:srgbClr val="000000"/>
                  </a:solidFill>
                  <a:effectLst/>
                  <a:uLnTx/>
                  <a:uFillTx/>
                  <a:latin typeface="Grandview"/>
                  <a:sym typeface="Grandview"/>
                </a:endParaRPr>
              </a:p>
            </p:txBody>
          </p:sp>
        </mc:Choice>
        <mc:Fallback>
          <p:sp>
            <p:nvSpPr>
              <p:cNvPr id="1327" name="Ecuación"/>
              <p:cNvSpPr txBox="1">
                <a:spLocks noRot="1" noChangeAspect="1" noMove="1" noResize="1" noEditPoints="1" noAdjustHandles="1" noChangeArrowheads="1" noChangeShapeType="1" noTextEdit="1"/>
              </p:cNvSpPr>
              <p:nvPr/>
            </p:nvSpPr>
            <p:spPr>
              <a:xfrm>
                <a:off x="482245" y="6038672"/>
                <a:ext cx="4724114" cy="374077"/>
              </a:xfrm>
              <a:prstGeom prst="rect">
                <a:avLst/>
              </a:prstGeom>
              <a:blipFill>
                <a:blip r:embed="rId5"/>
                <a:stretch>
                  <a:fillRect/>
                </a:stretch>
              </a:blipFill>
              <a:ln w="12700">
                <a:miter lim="400000"/>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328" name="Ecuación"/>
              <p:cNvSpPr txBox="1"/>
              <p:nvPr/>
            </p:nvSpPr>
            <p:spPr>
              <a:xfrm>
                <a:off x="5900218" y="6038672"/>
                <a:ext cx="1085425" cy="518604"/>
              </a:xfrm>
              <a:prstGeom prst="rect">
                <a:avLst/>
              </a:prstGeom>
              <a:ln w="12700">
                <a:miter lim="400000"/>
              </a:ln>
            </p:spPr>
            <p:txBody>
              <a:bodyPr wrap="none" lIns="0" tIns="0" rIns="0" bIns="0">
                <a:spAutoFit/>
              </a:bodyPr>
              <a:lstStyle/>
              <a:p>
                <a:pPr marL="0" marR="0" lvl="0" indent="0" algn="l" defTabSz="457200" rtl="0" eaLnBrk="1" fontAlgn="auto" latinLnBrk="1" hangingPunct="0">
                  <a:lnSpc>
                    <a:spcPct val="100000"/>
                  </a:lnSpc>
                  <a:spcBef>
                    <a:spcPts val="0"/>
                  </a:spcBef>
                  <a:spcAft>
                    <a:spcPts val="0"/>
                  </a:spcAft>
                  <a:buClrTx/>
                  <a:buSzTx/>
                  <a:buFontTx/>
                  <a:buNone/>
                  <a:tabLst/>
                  <a:defRPr sz="1800"/>
                </a:pPr>
                <a14:m>
                  <m:oMathPara xmlns:m="http://schemas.openxmlformats.org/officeDocument/2006/math">
                    <m:oMathParaPr>
                      <m:jc m:val="centerGroup"/>
                    </m:oMathParaPr>
                    <m:oMath xmlns:m="http://schemas.openxmlformats.org/officeDocument/2006/math">
                      <m:sSubSup>
                        <m:sSubSupPr>
                          <m:ctrlPr>
                            <a:rPr kumimoji="0" sz="1800" b="0" i="1" u="none" strike="noStrike" kern="0" cap="none" spc="0" normalizeH="0" baseline="0" noProof="0">
                              <a:ln>
                                <a:noFill/>
                              </a:ln>
                              <a:solidFill>
                                <a:srgbClr val="FE1500"/>
                              </a:solidFill>
                              <a:effectLst/>
                              <a:uLnTx/>
                              <a:uFillTx/>
                              <a:latin typeface="Cambria Math" panose="02040503050406030204" pitchFamily="18" charset="0"/>
                              <a:sym typeface="Grandview"/>
                            </a:rPr>
                          </m:ctrlPr>
                        </m:sSubSupPr>
                        <m:e>
                          <m:r>
                            <a:rPr kumimoji="0" sz="1800" b="0" i="1" u="none" strike="noStrike" kern="0" cap="none" spc="0" normalizeH="0" baseline="0" noProof="0">
                              <a:ln>
                                <a:noFill/>
                              </a:ln>
                              <a:solidFill>
                                <a:srgbClr val="FE1500"/>
                              </a:solidFill>
                              <a:effectLst/>
                              <a:uLnTx/>
                              <a:uFillTx/>
                              <a:latin typeface="Cambria Math" panose="02040503050406030204" pitchFamily="18" charset="0"/>
                              <a:sym typeface="Grandview"/>
                            </a:rPr>
                            <m:t>𝑝</m:t>
                          </m:r>
                        </m:e>
                        <m:sub>
                          <m:r>
                            <a:rPr kumimoji="0" sz="1800" b="0" i="1" u="none" strike="noStrike" kern="0" cap="none" spc="0" normalizeH="0" baseline="0" noProof="0">
                              <a:ln>
                                <a:noFill/>
                              </a:ln>
                              <a:solidFill>
                                <a:srgbClr val="FE1500"/>
                              </a:solidFill>
                              <a:effectLst/>
                              <a:uLnTx/>
                              <a:uFillTx/>
                              <a:latin typeface="Cambria Math" panose="02040503050406030204" pitchFamily="18" charset="0"/>
                              <a:sym typeface="Grandview"/>
                            </a:rPr>
                            <m:t>𝑚</m:t>
                          </m:r>
                        </m:sub>
                        <m:sup>
                          <m:r>
                            <a:rPr kumimoji="0" sz="1800" b="0" i="1" u="none" strike="noStrike" kern="0" cap="none" spc="0" normalizeH="0" baseline="0" noProof="0">
                              <a:ln>
                                <a:noFill/>
                              </a:ln>
                              <a:solidFill>
                                <a:srgbClr val="FE1500"/>
                              </a:solidFill>
                              <a:effectLst/>
                              <a:uLnTx/>
                              <a:uFillTx/>
                              <a:latin typeface="Cambria Math" panose="02040503050406030204" pitchFamily="18" charset="0"/>
                              <a:sym typeface="Grandview"/>
                            </a:rPr>
                            <m:t>0</m:t>
                          </m:r>
                        </m:sup>
                      </m:sSubSup>
                      <m:r>
                        <a:rPr kumimoji="0" sz="1800" b="0" i="1" u="none" strike="noStrike" kern="0" cap="none" spc="0" normalizeH="0" baseline="0" noProof="0">
                          <a:ln>
                            <a:noFill/>
                          </a:ln>
                          <a:solidFill>
                            <a:srgbClr val="FE1500"/>
                          </a:solidFill>
                          <a:effectLst/>
                          <a:uLnTx/>
                          <a:uFillTx/>
                          <a:latin typeface="Cambria Math" panose="02040503050406030204" pitchFamily="18" charset="0"/>
                          <a:sym typeface="Grandview"/>
                        </a:rPr>
                        <m:t>=</m:t>
                      </m:r>
                      <m:f>
                        <m:fPr>
                          <m:ctrlPr>
                            <a:rPr kumimoji="0" sz="1800" b="0" i="1" u="none" strike="noStrike" kern="0" cap="none" spc="0" normalizeH="0" baseline="0" noProof="0">
                              <a:ln>
                                <a:noFill/>
                              </a:ln>
                              <a:solidFill>
                                <a:srgbClr val="FE1500"/>
                              </a:solidFill>
                              <a:effectLst/>
                              <a:uLnTx/>
                              <a:uFillTx/>
                              <a:latin typeface="Cambria Math" panose="02040503050406030204" pitchFamily="18" charset="0"/>
                              <a:sym typeface="Grandview"/>
                            </a:rPr>
                          </m:ctrlPr>
                        </m:fPr>
                        <m:num>
                          <m:r>
                            <a:rPr kumimoji="0" sz="1800" b="0" i="1" u="none" strike="noStrike" kern="0" cap="none" spc="0" normalizeH="0" baseline="0" noProof="0">
                              <a:ln>
                                <a:noFill/>
                              </a:ln>
                              <a:solidFill>
                                <a:srgbClr val="FE1500"/>
                              </a:solidFill>
                              <a:effectLst/>
                              <a:uLnTx/>
                              <a:uFillTx/>
                              <a:latin typeface="Cambria Math" panose="02040503050406030204" pitchFamily="18" charset="0"/>
                              <a:sym typeface="Grandview"/>
                            </a:rPr>
                            <m:t>2</m:t>
                          </m:r>
                          <m:r>
                            <a:rPr kumimoji="0" sz="1800" b="0" i="1" u="none" strike="noStrike" kern="0" cap="none" spc="0" normalizeH="0" baseline="0" noProof="0">
                              <a:ln>
                                <a:noFill/>
                              </a:ln>
                              <a:solidFill>
                                <a:srgbClr val="FE1500"/>
                              </a:solidFill>
                              <a:effectLst/>
                              <a:uLnTx/>
                              <a:uFillTx/>
                              <a:latin typeface="Cambria Math" panose="02040503050406030204" pitchFamily="18" charset="0"/>
                              <a:sym typeface="Grandview"/>
                            </a:rPr>
                            <m:t>.</m:t>
                          </m:r>
                          <m:r>
                            <a:rPr kumimoji="0" sz="1800" b="0" i="1" u="none" strike="noStrike" kern="0" cap="none" spc="0" normalizeH="0" baseline="0" noProof="0">
                              <a:ln>
                                <a:noFill/>
                              </a:ln>
                              <a:solidFill>
                                <a:srgbClr val="FE1500"/>
                              </a:solidFill>
                              <a:effectLst/>
                              <a:uLnTx/>
                              <a:uFillTx/>
                              <a:latin typeface="Cambria Math" panose="02040503050406030204" pitchFamily="18" charset="0"/>
                              <a:sym typeface="Grandview"/>
                            </a:rPr>
                            <m:t>04</m:t>
                          </m:r>
                        </m:num>
                        <m:den>
                          <m:r>
                            <a:rPr kumimoji="0" sz="1800" b="0" i="1" u="none" strike="noStrike" kern="0" cap="none" spc="0" normalizeH="0" baseline="0" noProof="0">
                              <a:ln>
                                <a:noFill/>
                              </a:ln>
                              <a:solidFill>
                                <a:srgbClr val="FE1500"/>
                              </a:solidFill>
                              <a:effectLst/>
                              <a:uLnTx/>
                              <a:uFillTx/>
                              <a:latin typeface="Cambria Math" panose="02040503050406030204" pitchFamily="18" charset="0"/>
                              <a:sym typeface="Grandview"/>
                            </a:rPr>
                            <m:t>𝑅</m:t>
                          </m:r>
                        </m:den>
                      </m:f>
                    </m:oMath>
                  </m:oMathPara>
                </a14:m>
                <a:endParaRPr kumimoji="0" sz="1800" b="0" i="0" u="none" strike="noStrike" kern="0" cap="none" spc="0" normalizeH="0" baseline="0" noProof="0" dirty="0">
                  <a:ln>
                    <a:noFill/>
                  </a:ln>
                  <a:solidFill>
                    <a:srgbClr val="FF1600"/>
                  </a:solidFill>
                  <a:effectLst/>
                  <a:uLnTx/>
                  <a:uFillTx/>
                  <a:latin typeface="Grandview"/>
                  <a:sym typeface="Grandview"/>
                </a:endParaRPr>
              </a:p>
            </p:txBody>
          </p:sp>
        </mc:Choice>
        <mc:Fallback>
          <p:sp>
            <p:nvSpPr>
              <p:cNvPr id="1328" name="Ecuación"/>
              <p:cNvSpPr txBox="1">
                <a:spLocks noRot="1" noChangeAspect="1" noMove="1" noResize="1" noEditPoints="1" noAdjustHandles="1" noChangeArrowheads="1" noChangeShapeType="1" noTextEdit="1"/>
              </p:cNvSpPr>
              <p:nvPr/>
            </p:nvSpPr>
            <p:spPr>
              <a:xfrm>
                <a:off x="5900218" y="6038672"/>
                <a:ext cx="1085425" cy="518604"/>
              </a:xfrm>
              <a:prstGeom prst="rect">
                <a:avLst/>
              </a:prstGeom>
              <a:blipFill>
                <a:blip r:embed="rId6"/>
                <a:stretch>
                  <a:fillRect/>
                </a:stretch>
              </a:blipFill>
              <a:ln w="12700">
                <a:miter lim="400000"/>
              </a:ln>
            </p:spPr>
            <p:txBody>
              <a:bodyPr/>
              <a:lstStyle/>
              <a:p>
                <a:r>
                  <a:rPr lang="en-GB">
                    <a:noFill/>
                  </a:rPr>
                  <a:t> </a:t>
                </a:r>
              </a:p>
            </p:txBody>
          </p:sp>
        </mc:Fallback>
      </mc:AlternateContent>
      <p:pic>
        <p:nvPicPr>
          <p:cNvPr id="3" name="Picture 2">
            <a:extLst>
              <a:ext uri="{FF2B5EF4-FFF2-40B4-BE49-F238E27FC236}">
                <a16:creationId xmlns:a16="http://schemas.microsoft.com/office/drawing/2014/main" id="{4DC5FCF8-B457-8F86-07B9-56DA5995B189}"/>
              </a:ext>
            </a:extLst>
          </p:cNvPr>
          <p:cNvPicPr>
            <a:picLocks noChangeAspect="1"/>
          </p:cNvPicPr>
          <p:nvPr/>
        </p:nvPicPr>
        <p:blipFill rotWithShape="1">
          <a:blip r:embed="rId7"/>
          <a:srcRect l="13142" t="15046" r="16262" b="29757"/>
          <a:stretch/>
        </p:blipFill>
        <p:spPr>
          <a:xfrm>
            <a:off x="77488" y="2161302"/>
            <a:ext cx="7525140" cy="3309575"/>
          </a:xfrm>
          <a:prstGeom prst="rect">
            <a:avLst/>
          </a:prstGeom>
        </p:spPr>
      </p:pic>
    </p:spTree>
    <p:extLst>
      <p:ext uri="{BB962C8B-B14F-4D97-AF65-F5344CB8AC3E}">
        <p14:creationId xmlns:p14="http://schemas.microsoft.com/office/powerpoint/2010/main" val="2601438747"/>
      </p:ext>
    </p:extLst>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5" name="Título 1"/>
          <p:cNvSpPr txBox="1">
            <a:spLocks noGrp="1"/>
          </p:cNvSpPr>
          <p:nvPr>
            <p:ph type="title"/>
          </p:nvPr>
        </p:nvSpPr>
        <p:spPr>
          <a:xfrm>
            <a:off x="355378" y="411442"/>
            <a:ext cx="10325001" cy="633230"/>
          </a:xfrm>
          <a:prstGeom prst="rect">
            <a:avLst/>
          </a:prstGeom>
        </p:spPr>
        <p:txBody>
          <a:bodyPr>
            <a:normAutofit fontScale="90000"/>
          </a:bodyPr>
          <a:lstStyle/>
          <a:p>
            <a:r>
              <a:rPr lang="es-MX" sz="3600" dirty="0" err="1"/>
              <a:t>Temperature</a:t>
            </a:r>
            <a:r>
              <a:rPr lang="es-MX" sz="3600" dirty="0"/>
              <a:t> as a</a:t>
            </a:r>
            <a:r>
              <a:rPr sz="3600" dirty="0"/>
              <a:t> </a:t>
            </a:r>
            <a:r>
              <a:rPr sz="3600" dirty="0" err="1"/>
              <a:t>func</a:t>
            </a:r>
            <a:r>
              <a:rPr lang="es-MX" sz="3600" dirty="0" err="1"/>
              <a:t>tion</a:t>
            </a:r>
            <a:r>
              <a:rPr sz="3600" dirty="0"/>
              <a:t> </a:t>
            </a:r>
            <a:r>
              <a:rPr lang="es-MX" sz="3600" dirty="0" err="1"/>
              <a:t>of</a:t>
            </a:r>
            <a:r>
              <a:rPr lang="es-MX" sz="3600" dirty="0"/>
              <a:t> </a:t>
            </a:r>
            <a:r>
              <a:rPr lang="es-MX" sz="3600" dirty="0" err="1"/>
              <a:t>radii</a:t>
            </a:r>
            <a:endParaRPr sz="3600" dirty="0"/>
          </a:p>
        </p:txBody>
      </p:sp>
      <p:pic>
        <p:nvPicPr>
          <p:cNvPr id="1317" name="Gráfico 4" descr="Gráfico 4"/>
          <p:cNvPicPr>
            <a:picLocks noChangeAspect="1"/>
          </p:cNvPicPr>
          <p:nvPr/>
        </p:nvPicPr>
        <p:blipFill>
          <a:blip r:embed="rId3"/>
          <a:stretch>
            <a:fillRect/>
          </a:stretch>
        </p:blipFill>
        <p:spPr>
          <a:xfrm>
            <a:off x="1810595" y="5351787"/>
            <a:ext cx="2569947" cy="554063"/>
          </a:xfrm>
          <a:prstGeom prst="rect">
            <a:avLst/>
          </a:prstGeom>
          <a:ln w="12700">
            <a:miter lim="400000"/>
          </a:ln>
        </p:spPr>
      </p:pic>
      <p:pic>
        <p:nvPicPr>
          <p:cNvPr id="1318" name="1-s2.0-S2211379718324914-gr1_lrg.jpg" descr="1-s2.0-S2211379718324914-gr1_lrg.jpg"/>
          <p:cNvPicPr>
            <a:picLocks noChangeAspect="1"/>
          </p:cNvPicPr>
          <p:nvPr/>
        </p:nvPicPr>
        <p:blipFill>
          <a:blip r:embed="rId4"/>
          <a:stretch>
            <a:fillRect/>
          </a:stretch>
        </p:blipFill>
        <p:spPr>
          <a:xfrm>
            <a:off x="7134405" y="2629549"/>
            <a:ext cx="4826800" cy="3817009"/>
          </a:xfrm>
          <a:prstGeom prst="rect">
            <a:avLst/>
          </a:prstGeom>
          <a:ln w="12700">
            <a:miter lim="400000"/>
          </a:ln>
        </p:spPr>
      </p:pic>
      <p:sp>
        <p:nvSpPr>
          <p:cNvPr id="1319" name="si tomamos la masa de un nucleón (por ejemplo un protón) como la energía total, Et = M,…"/>
          <p:cNvSpPr txBox="1"/>
          <p:nvPr/>
        </p:nvSpPr>
        <p:spPr>
          <a:xfrm>
            <a:off x="230795" y="2451070"/>
            <a:ext cx="6790790" cy="2245743"/>
          </a:xfrm>
          <a:prstGeom prst="rect">
            <a:avLst/>
          </a:prstGeom>
          <a:ln w="254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tIns="45720" bIns="45720">
            <a:spAutoFit/>
          </a:bodyPr>
          <a:lstStyle/>
          <a:p>
            <a:pPr marL="228600" marR="0" lvl="1" indent="-114300" algn="l" defTabSz="457200" rtl="0" eaLnBrk="1" fontAlgn="auto" latinLnBrk="0" hangingPunct="0">
              <a:lnSpc>
                <a:spcPct val="110000"/>
              </a:lnSpc>
              <a:spcBef>
                <a:spcPts val="250"/>
              </a:spcBef>
              <a:spcAft>
                <a:spcPts val="0"/>
              </a:spcAft>
              <a:buClr>
                <a:srgbClr val="8D87A6"/>
              </a:buClr>
              <a:buSzPct val="75000"/>
              <a:buFontTx/>
              <a:buChar char="▪"/>
              <a:tabLst/>
              <a:defRPr sz="3400">
                <a:solidFill>
                  <a:srgbClr val="2A2735"/>
                </a:solidFill>
              </a:defRPr>
            </a:pPr>
            <a:r>
              <a:rPr lang="es-MX" sz="2000" kern="0" dirty="0" err="1">
                <a:solidFill>
                  <a:srgbClr val="2A2735"/>
                </a:solidFill>
                <a:latin typeface="Grandview"/>
                <a:sym typeface="Grandview"/>
              </a:rPr>
              <a:t>By</a:t>
            </a:r>
            <a:r>
              <a:rPr lang="es-MX" sz="2000" kern="0" dirty="0">
                <a:solidFill>
                  <a:srgbClr val="2A2735"/>
                </a:solidFill>
                <a:latin typeface="Grandview"/>
                <a:sym typeface="Grandview"/>
              </a:rPr>
              <a:t> </a:t>
            </a:r>
            <a:r>
              <a:rPr lang="es-MX" sz="2000" kern="0" dirty="0" err="1">
                <a:solidFill>
                  <a:srgbClr val="2A2735"/>
                </a:solidFill>
                <a:latin typeface="Grandview"/>
                <a:sym typeface="Grandview"/>
              </a:rPr>
              <a:t>considering</a:t>
            </a:r>
            <a:r>
              <a:rPr lang="es-MX" sz="2000" kern="0" dirty="0">
                <a:solidFill>
                  <a:srgbClr val="2A2735"/>
                </a:solidFill>
                <a:latin typeface="Grandview"/>
                <a:sym typeface="Grandview"/>
              </a:rPr>
              <a:t> </a:t>
            </a:r>
            <a:r>
              <a:rPr lang="es-MX" sz="2000" kern="0" dirty="0" err="1">
                <a:solidFill>
                  <a:srgbClr val="2A2735"/>
                </a:solidFill>
                <a:latin typeface="Grandview"/>
                <a:sym typeface="Grandview"/>
              </a:rPr>
              <a:t>the</a:t>
            </a:r>
            <a:r>
              <a:rPr lang="es-MX" sz="2000" kern="0" dirty="0">
                <a:solidFill>
                  <a:srgbClr val="2A2735"/>
                </a:solidFill>
                <a:latin typeface="Grandview"/>
                <a:sym typeface="Grandview"/>
              </a:rPr>
              <a:t> </a:t>
            </a:r>
            <a:r>
              <a:rPr lang="es-MX" sz="2000" kern="0" dirty="0" err="1">
                <a:solidFill>
                  <a:srgbClr val="2A2735"/>
                </a:solidFill>
                <a:latin typeface="Grandview"/>
                <a:sym typeface="Grandview"/>
              </a:rPr>
              <a:t>mass</a:t>
            </a:r>
            <a:r>
              <a:rPr lang="es-MX" sz="2000" kern="0" dirty="0">
                <a:solidFill>
                  <a:srgbClr val="2A2735"/>
                </a:solidFill>
                <a:latin typeface="Grandview"/>
                <a:sym typeface="Grandview"/>
              </a:rPr>
              <a:t> </a:t>
            </a:r>
            <a:r>
              <a:rPr lang="es-MX" sz="2000" kern="0" dirty="0" err="1">
                <a:solidFill>
                  <a:srgbClr val="2A2735"/>
                </a:solidFill>
                <a:latin typeface="Grandview"/>
                <a:sym typeface="Grandview"/>
              </a:rPr>
              <a:t>of</a:t>
            </a:r>
            <a:r>
              <a:rPr lang="es-MX" sz="2000" kern="0" dirty="0">
                <a:solidFill>
                  <a:srgbClr val="2A2735"/>
                </a:solidFill>
                <a:latin typeface="Grandview"/>
                <a:sym typeface="Grandview"/>
              </a:rPr>
              <a:t> </a:t>
            </a:r>
            <a:r>
              <a:rPr lang="es-MX" sz="2000" kern="0" dirty="0" err="1">
                <a:solidFill>
                  <a:srgbClr val="2A2735"/>
                </a:solidFill>
                <a:latin typeface="Grandview"/>
                <a:sym typeface="Grandview"/>
              </a:rPr>
              <a:t>the</a:t>
            </a:r>
            <a:r>
              <a:rPr lang="es-MX" sz="2000" kern="0" dirty="0">
                <a:solidFill>
                  <a:srgbClr val="2A2735"/>
                </a:solidFill>
                <a:latin typeface="Grandview"/>
                <a:sym typeface="Grandview"/>
              </a:rPr>
              <a:t> </a:t>
            </a:r>
            <a:r>
              <a:rPr lang="es-MX" sz="2000" kern="0" dirty="0" err="1">
                <a:solidFill>
                  <a:srgbClr val="2A2735"/>
                </a:solidFill>
                <a:latin typeface="Grandview"/>
                <a:sym typeface="Grandview"/>
              </a:rPr>
              <a:t>nucleon</a:t>
            </a:r>
            <a:r>
              <a:rPr lang="es-MX" sz="2000" kern="0" dirty="0">
                <a:solidFill>
                  <a:srgbClr val="2A2735"/>
                </a:solidFill>
                <a:latin typeface="Grandview"/>
                <a:sym typeface="Grandview"/>
              </a:rPr>
              <a:t> as </a:t>
            </a:r>
            <a:r>
              <a:rPr lang="es-MX" sz="2000" kern="0" dirty="0" err="1">
                <a:solidFill>
                  <a:srgbClr val="2A2735"/>
                </a:solidFill>
                <a:latin typeface="Grandview"/>
                <a:sym typeface="Grandview"/>
              </a:rPr>
              <a:t>the</a:t>
            </a:r>
            <a:r>
              <a:rPr lang="es-MX" sz="2000" kern="0" dirty="0">
                <a:solidFill>
                  <a:srgbClr val="2A2735"/>
                </a:solidFill>
                <a:latin typeface="Grandview"/>
                <a:sym typeface="Grandview"/>
              </a:rPr>
              <a:t> </a:t>
            </a:r>
            <a:r>
              <a:rPr lang="es-MX" sz="2000" kern="0" dirty="0" err="1">
                <a:solidFill>
                  <a:srgbClr val="2A2735"/>
                </a:solidFill>
                <a:latin typeface="Grandview"/>
                <a:sym typeface="Grandview"/>
              </a:rPr>
              <a:t>totalenergy</a:t>
            </a:r>
            <a:r>
              <a:rPr kumimoji="0" sz="2000" b="0" i="0" u="none" strike="noStrike" kern="0" cap="none" spc="0" normalizeH="0" baseline="0" noProof="0" dirty="0">
                <a:ln>
                  <a:noFill/>
                </a:ln>
                <a:solidFill>
                  <a:srgbClr val="2A2735"/>
                </a:solidFill>
                <a:effectLst/>
                <a:uLnTx/>
                <a:uFillTx/>
                <a:latin typeface="Grandview"/>
                <a:sym typeface="Grandview"/>
              </a:rPr>
              <a:t> </a:t>
            </a:r>
            <a:r>
              <a:rPr kumimoji="0" lang="es-MX" sz="2000" b="0" i="0" u="none" strike="noStrike" kern="0" cap="none" spc="0" normalizeH="0" baseline="0" noProof="0" dirty="0">
                <a:ln>
                  <a:noFill/>
                </a:ln>
                <a:solidFill>
                  <a:srgbClr val="2A2735"/>
                </a:solidFill>
                <a:effectLst/>
                <a:uLnTx/>
                <a:uFillTx/>
                <a:latin typeface="Grandview"/>
                <a:sym typeface="Grandview"/>
              </a:rPr>
              <a:t>    </a:t>
            </a:r>
            <a:r>
              <a:rPr kumimoji="0" sz="2000" b="0" i="0" u="none" strike="noStrike" kern="0" cap="none" spc="0" normalizeH="0" baseline="0" noProof="0" dirty="0">
                <a:ln>
                  <a:noFill/>
                </a:ln>
                <a:solidFill>
                  <a:srgbClr val="2A2735"/>
                </a:solidFill>
                <a:effectLst/>
                <a:uLnTx/>
                <a:uFillTx/>
                <a:latin typeface="Grandview"/>
                <a:sym typeface="Grandview"/>
              </a:rPr>
              <a:t> </a:t>
            </a:r>
            <a:endParaRPr kumimoji="0" lang="es-MX" sz="2000" b="0" i="0" u="none" strike="noStrike" kern="0" cap="none" spc="0" normalizeH="0" baseline="0" noProof="0" dirty="0">
              <a:ln>
                <a:noFill/>
              </a:ln>
              <a:solidFill>
                <a:srgbClr val="2A2735"/>
              </a:solidFill>
              <a:effectLst/>
              <a:uLnTx/>
              <a:uFillTx/>
              <a:latin typeface="Grandview"/>
              <a:sym typeface="Grandview"/>
            </a:endParaRPr>
          </a:p>
          <a:p>
            <a:pPr marL="114300" marR="0" lvl="1" algn="l" defTabSz="457200" rtl="0" eaLnBrk="1" fontAlgn="auto" latinLnBrk="0" hangingPunct="0">
              <a:lnSpc>
                <a:spcPct val="110000"/>
              </a:lnSpc>
              <a:spcBef>
                <a:spcPts val="250"/>
              </a:spcBef>
              <a:spcAft>
                <a:spcPts val="0"/>
              </a:spcAft>
              <a:buClr>
                <a:srgbClr val="8D87A6"/>
              </a:buClr>
              <a:buSzPct val="75000"/>
              <a:tabLst/>
              <a:defRPr sz="3400">
                <a:solidFill>
                  <a:srgbClr val="2A2735"/>
                </a:solidFill>
              </a:defRPr>
            </a:pPr>
            <a:r>
              <a:rPr lang="es-MX" sz="2000" kern="0" dirty="0">
                <a:solidFill>
                  <a:srgbClr val="2A2735"/>
                </a:solidFill>
                <a:latin typeface="Grandview"/>
                <a:sym typeface="Grandview"/>
              </a:rPr>
              <a:t>                                     </a:t>
            </a:r>
            <a:r>
              <a:rPr kumimoji="0" sz="2000" b="0" i="0" u="none" strike="noStrike" kern="0" cap="none" spc="0" normalizeH="0" baseline="0" noProof="0" dirty="0">
                <a:ln>
                  <a:noFill/>
                </a:ln>
                <a:solidFill>
                  <a:srgbClr val="2A2735"/>
                </a:solidFill>
                <a:effectLst/>
                <a:uLnTx/>
                <a:uFillTx/>
                <a:latin typeface="Grandview"/>
                <a:sym typeface="Grandview"/>
              </a:rPr>
              <a:t>E</a:t>
            </a:r>
            <a:r>
              <a:rPr kumimoji="0" sz="2000" b="0" i="0" u="none" strike="noStrike" kern="0" cap="none" spc="0" normalizeH="0" baseline="-16058" noProof="0" dirty="0">
                <a:ln>
                  <a:noFill/>
                </a:ln>
                <a:solidFill>
                  <a:srgbClr val="2A2735"/>
                </a:solidFill>
                <a:effectLst/>
                <a:uLnTx/>
                <a:uFillTx/>
                <a:latin typeface="Grandview"/>
                <a:sym typeface="Grandview"/>
              </a:rPr>
              <a:t>t</a:t>
            </a:r>
            <a:r>
              <a:rPr kumimoji="0" sz="2000" b="0" i="0" u="none" strike="noStrike" kern="0" cap="none" spc="0" normalizeH="0" baseline="0" noProof="0" dirty="0">
                <a:ln>
                  <a:noFill/>
                </a:ln>
                <a:solidFill>
                  <a:srgbClr val="2A2735"/>
                </a:solidFill>
                <a:effectLst/>
                <a:uLnTx/>
                <a:uFillTx/>
                <a:latin typeface="Grandview"/>
                <a:sym typeface="Grandview"/>
              </a:rPr>
              <a:t> = M</a:t>
            </a:r>
          </a:p>
          <a:p>
            <a:pPr marL="228600" marR="0" lvl="1" indent="-114300" algn="l" defTabSz="457200" rtl="0" eaLnBrk="1" fontAlgn="auto" latinLnBrk="0" hangingPunct="0">
              <a:lnSpc>
                <a:spcPct val="110000"/>
              </a:lnSpc>
              <a:spcBef>
                <a:spcPts val="250"/>
              </a:spcBef>
              <a:spcAft>
                <a:spcPts val="0"/>
              </a:spcAft>
              <a:buClr>
                <a:srgbClr val="8D87A6"/>
              </a:buClr>
              <a:buSzPct val="75000"/>
              <a:buFontTx/>
              <a:buChar char="▪"/>
              <a:tabLst/>
              <a:defRPr sz="3400">
                <a:solidFill>
                  <a:srgbClr val="2A2735"/>
                </a:solidFill>
              </a:defRPr>
            </a:pPr>
            <a:r>
              <a:rPr lang="es-MX" sz="2000" kern="0" dirty="0" err="1">
                <a:solidFill>
                  <a:srgbClr val="2A2735"/>
                </a:solidFill>
                <a:latin typeface="Grandview"/>
                <a:sym typeface="Grandview"/>
              </a:rPr>
              <a:t>Taking</a:t>
            </a:r>
            <a:r>
              <a:rPr lang="es-MX" sz="2000" kern="0" dirty="0">
                <a:solidFill>
                  <a:srgbClr val="2A2735"/>
                </a:solidFill>
                <a:latin typeface="Grandview"/>
                <a:sym typeface="Grandview"/>
              </a:rPr>
              <a:t> </a:t>
            </a:r>
            <a:r>
              <a:rPr lang="es-MX" sz="2000" kern="0" dirty="0" err="1">
                <a:solidFill>
                  <a:srgbClr val="2A2735"/>
                </a:solidFill>
                <a:latin typeface="Grandview"/>
                <a:sym typeface="Grandview"/>
              </a:rPr>
              <a:t>the</a:t>
            </a:r>
            <a:r>
              <a:rPr lang="es-MX" sz="2000" kern="0" dirty="0">
                <a:solidFill>
                  <a:srgbClr val="2A2735"/>
                </a:solidFill>
                <a:latin typeface="Grandview"/>
                <a:sym typeface="Grandview"/>
              </a:rPr>
              <a:t> </a:t>
            </a:r>
            <a:r>
              <a:rPr lang="es-MX" sz="2000" kern="0" dirty="0" err="1">
                <a:solidFill>
                  <a:srgbClr val="2A2735"/>
                </a:solidFill>
                <a:latin typeface="Grandview"/>
                <a:sym typeface="Grandview"/>
              </a:rPr>
              <a:t>proton</a:t>
            </a:r>
            <a:r>
              <a:rPr lang="es-MX" sz="2000" kern="0" dirty="0">
                <a:solidFill>
                  <a:srgbClr val="2A2735"/>
                </a:solidFill>
                <a:latin typeface="Grandview"/>
                <a:sym typeface="Grandview"/>
              </a:rPr>
              <a:t> as a </a:t>
            </a:r>
            <a:r>
              <a:rPr lang="es-MX" sz="2000" kern="0" dirty="0" err="1">
                <a:solidFill>
                  <a:srgbClr val="2A2735"/>
                </a:solidFill>
                <a:latin typeface="Grandview"/>
                <a:sym typeface="Grandview"/>
              </a:rPr>
              <a:t>system</a:t>
            </a:r>
            <a:r>
              <a:rPr lang="es-MX" sz="2000" kern="0" dirty="0">
                <a:solidFill>
                  <a:srgbClr val="2A2735"/>
                </a:solidFill>
                <a:latin typeface="Grandview"/>
                <a:sym typeface="Grandview"/>
              </a:rPr>
              <a:t> in </a:t>
            </a:r>
            <a:r>
              <a:rPr lang="es-MX" sz="2000" kern="0" dirty="0" err="1">
                <a:solidFill>
                  <a:srgbClr val="2A2735"/>
                </a:solidFill>
                <a:latin typeface="Grandview"/>
                <a:sym typeface="Grandview"/>
              </a:rPr>
              <a:t>termic</a:t>
            </a:r>
            <a:r>
              <a:rPr lang="es-MX" sz="2000" kern="0" dirty="0">
                <a:solidFill>
                  <a:srgbClr val="2A2735"/>
                </a:solidFill>
                <a:latin typeface="Grandview"/>
                <a:sym typeface="Grandview"/>
              </a:rPr>
              <a:t> </a:t>
            </a:r>
            <a:r>
              <a:rPr lang="es-MX" sz="2000" kern="0" dirty="0" err="1">
                <a:solidFill>
                  <a:srgbClr val="2A2735"/>
                </a:solidFill>
                <a:latin typeface="Grandview"/>
                <a:sym typeface="Grandview"/>
              </a:rPr>
              <a:t>equilibrium</a:t>
            </a:r>
            <a:endParaRPr lang="es-MX" sz="2000" kern="0" dirty="0">
              <a:solidFill>
                <a:srgbClr val="2A2735"/>
              </a:solidFill>
              <a:latin typeface="Grandview"/>
              <a:sym typeface="Grandview"/>
            </a:endParaRPr>
          </a:p>
          <a:p>
            <a:pPr marL="228600" marR="0" lvl="1" indent="-114300" algn="l" defTabSz="457200" rtl="0" eaLnBrk="1" fontAlgn="auto" latinLnBrk="0" hangingPunct="0">
              <a:lnSpc>
                <a:spcPct val="110000"/>
              </a:lnSpc>
              <a:spcBef>
                <a:spcPts val="250"/>
              </a:spcBef>
              <a:spcAft>
                <a:spcPts val="0"/>
              </a:spcAft>
              <a:buClr>
                <a:srgbClr val="8D87A6"/>
              </a:buClr>
              <a:buSzPct val="75000"/>
              <a:buFontTx/>
              <a:buChar char="▪"/>
              <a:tabLst/>
              <a:defRPr sz="3400">
                <a:solidFill>
                  <a:srgbClr val="2A2735"/>
                </a:solidFill>
              </a:defRPr>
            </a:pPr>
            <a:endParaRPr kumimoji="0" sz="2000" b="0" i="0" u="none" strike="noStrike" kern="0" cap="none" spc="0" normalizeH="0" baseline="0" noProof="0" dirty="0">
              <a:ln>
                <a:noFill/>
              </a:ln>
              <a:solidFill>
                <a:srgbClr val="2A2735"/>
              </a:solidFill>
              <a:effectLst/>
              <a:uLnTx/>
              <a:uFillTx/>
              <a:latin typeface="Grandview"/>
              <a:sym typeface="Grandview"/>
            </a:endParaRPr>
          </a:p>
          <a:p>
            <a:pPr marL="228600" marR="0" lvl="1" indent="-114300" algn="l" defTabSz="457200" rtl="0" eaLnBrk="1" fontAlgn="auto" latinLnBrk="0" hangingPunct="0">
              <a:lnSpc>
                <a:spcPct val="110000"/>
              </a:lnSpc>
              <a:spcBef>
                <a:spcPts val="250"/>
              </a:spcBef>
              <a:spcAft>
                <a:spcPts val="0"/>
              </a:spcAft>
              <a:buClr>
                <a:srgbClr val="8D87A6"/>
              </a:buClr>
              <a:buSzPct val="75000"/>
              <a:buFontTx/>
              <a:buChar char="▪"/>
              <a:tabLst/>
              <a:defRPr sz="3400">
                <a:solidFill>
                  <a:srgbClr val="2A2735"/>
                </a:solidFill>
              </a:defRPr>
            </a:pPr>
            <a:r>
              <a:rPr kumimoji="0" lang="es-MX" sz="2000" b="0" i="0" u="none" strike="noStrike" kern="0" cap="none" spc="0" normalizeH="0" baseline="0" noProof="0" dirty="0" err="1">
                <a:ln>
                  <a:noFill/>
                </a:ln>
                <a:solidFill>
                  <a:srgbClr val="2A2735"/>
                </a:solidFill>
                <a:effectLst/>
                <a:uLnTx/>
                <a:uFillTx/>
                <a:latin typeface="Grandview"/>
                <a:sym typeface="Grandview"/>
              </a:rPr>
              <a:t>Neglecting</a:t>
            </a:r>
            <a:r>
              <a:rPr kumimoji="0" lang="es-MX" sz="2000" b="0" i="0" u="none" strike="noStrike" kern="0" cap="none" spc="0" normalizeH="0" baseline="0" noProof="0" dirty="0">
                <a:ln>
                  <a:noFill/>
                </a:ln>
                <a:solidFill>
                  <a:srgbClr val="2A2735"/>
                </a:solidFill>
                <a:effectLst/>
                <a:uLnTx/>
                <a:uFillTx/>
                <a:latin typeface="Grandview"/>
                <a:sym typeface="Grandview"/>
              </a:rPr>
              <a:t> </a:t>
            </a:r>
            <a:r>
              <a:rPr lang="es-MX" sz="2000" kern="0" dirty="0" err="1">
                <a:solidFill>
                  <a:srgbClr val="2A2735"/>
                </a:solidFill>
                <a:latin typeface="Grandview"/>
                <a:sym typeface="Grandview"/>
              </a:rPr>
              <a:t>the</a:t>
            </a:r>
            <a:r>
              <a:rPr lang="es-MX" sz="2000" kern="0" dirty="0">
                <a:solidFill>
                  <a:srgbClr val="2A2735"/>
                </a:solidFill>
                <a:latin typeface="Grandview"/>
                <a:sym typeface="Grandview"/>
              </a:rPr>
              <a:t> </a:t>
            </a:r>
            <a:r>
              <a:rPr lang="es-MX" sz="2000" kern="0" dirty="0" err="1">
                <a:solidFill>
                  <a:srgbClr val="2A2735"/>
                </a:solidFill>
                <a:latin typeface="Grandview"/>
                <a:sym typeface="Grandview"/>
              </a:rPr>
              <a:t>chemical</a:t>
            </a:r>
            <a:r>
              <a:rPr lang="es-MX" sz="2000" kern="0" dirty="0">
                <a:solidFill>
                  <a:srgbClr val="2A2735"/>
                </a:solidFill>
                <a:latin typeface="Grandview"/>
                <a:sym typeface="Grandview"/>
              </a:rPr>
              <a:t> </a:t>
            </a:r>
            <a:r>
              <a:rPr lang="es-MX" sz="2000" kern="0" dirty="0" err="1">
                <a:solidFill>
                  <a:srgbClr val="2A2735"/>
                </a:solidFill>
                <a:latin typeface="Grandview"/>
                <a:sym typeface="Grandview"/>
              </a:rPr>
              <a:t>potential</a:t>
            </a:r>
            <a:r>
              <a:rPr lang="es-MX" sz="2000" kern="0" dirty="0">
                <a:solidFill>
                  <a:srgbClr val="2A2735"/>
                </a:solidFill>
                <a:latin typeface="Grandview"/>
                <a:sym typeface="Grandview"/>
              </a:rPr>
              <a:t>   </a:t>
            </a:r>
            <a:r>
              <a:rPr kumimoji="0" sz="2000" b="0" i="0" u="none" strike="noStrike" kern="0" cap="none" spc="0" normalizeH="0" baseline="0" noProof="0" dirty="0">
                <a:ln>
                  <a:noFill/>
                </a:ln>
                <a:solidFill>
                  <a:srgbClr val="2A2735"/>
                </a:solidFill>
                <a:effectLst/>
                <a:uLnTx/>
                <a:uFillTx/>
                <a:latin typeface="Grandview"/>
                <a:sym typeface="Grandview"/>
              </a:rPr>
              <a:t> µ</a:t>
            </a:r>
            <a:r>
              <a:rPr kumimoji="0" sz="2000" b="0" i="0" u="none" strike="noStrike" kern="0" cap="none" spc="0" normalizeH="0" baseline="-16058" noProof="0" dirty="0">
                <a:ln>
                  <a:noFill/>
                </a:ln>
                <a:solidFill>
                  <a:srgbClr val="2A2735"/>
                </a:solidFill>
                <a:effectLst/>
                <a:uLnTx/>
                <a:uFillTx/>
                <a:latin typeface="Grandview"/>
                <a:sym typeface="Grandview"/>
              </a:rPr>
              <a:t>q</a:t>
            </a:r>
            <a:r>
              <a:rPr kumimoji="0" sz="2000" b="0" i="0" u="none" strike="noStrike" kern="0" cap="none" spc="0" normalizeH="0" baseline="0" noProof="0" dirty="0">
                <a:ln>
                  <a:noFill/>
                </a:ln>
                <a:solidFill>
                  <a:srgbClr val="2A2735"/>
                </a:solidFill>
                <a:effectLst/>
                <a:uLnTx/>
                <a:uFillTx/>
                <a:latin typeface="Grandview"/>
                <a:sym typeface="Grandview"/>
              </a:rPr>
              <a:t>=0 </a:t>
            </a:r>
          </a:p>
        </p:txBody>
      </p:sp>
    </p:spTree>
    <p:extLst>
      <p:ext uri="{BB962C8B-B14F-4D97-AF65-F5344CB8AC3E}">
        <p14:creationId xmlns:p14="http://schemas.microsoft.com/office/powerpoint/2010/main" val="2129895538"/>
      </p:ext>
    </p:extLst>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7" name="Rectangle 10"/>
          <p:cNvSpPr/>
          <p:nvPr/>
        </p:nvSpPr>
        <p:spPr>
          <a:xfrm>
            <a:off x="-1" y="0"/>
            <a:ext cx="12188953" cy="6858000"/>
          </a:xfrm>
          <a:prstGeom prst="rect">
            <a:avLst/>
          </a:prstGeom>
          <a:solidFill>
            <a:srgbClr val="FFFFFF"/>
          </a:solidFill>
          <a:ln w="12700">
            <a:miter lim="400000"/>
          </a:ln>
        </p:spPr>
        <p:txBody>
          <a:bodyPr tIns="45720" bIns="45720" anchor="ctr"/>
          <a:lstStyle/>
          <a:p>
            <a:pPr algn="ctr" hangingPunct="0">
              <a:defRPr>
                <a:solidFill>
                  <a:srgbClr val="FFFFFF"/>
                </a:solidFill>
              </a:defRPr>
            </a:pPr>
            <a:endParaRPr kern="0">
              <a:solidFill>
                <a:srgbClr val="FFFFFF"/>
              </a:solidFill>
              <a:latin typeface="Grandview"/>
              <a:sym typeface="Grandview"/>
            </a:endParaRPr>
          </a:p>
        </p:txBody>
      </p:sp>
      <p:grpSp>
        <p:nvGrpSpPr>
          <p:cNvPr id="1389" name="Group 12"/>
          <p:cNvGrpSpPr/>
          <p:nvPr/>
        </p:nvGrpSpPr>
        <p:grpSpPr>
          <a:xfrm>
            <a:off x="-6214" y="-2"/>
            <a:ext cx="12214828" cy="6858001"/>
            <a:chOff x="0" y="0"/>
            <a:chExt cx="24429654" cy="13716000"/>
          </a:xfrm>
        </p:grpSpPr>
        <p:sp>
          <p:nvSpPr>
            <p:cNvPr id="1358" name="Straight Connector 13"/>
            <p:cNvSpPr/>
            <p:nvPr/>
          </p:nvSpPr>
          <p:spPr>
            <a:xfrm>
              <a:off x="0" y="13372568"/>
              <a:ext cx="24384001" cy="1"/>
            </a:xfrm>
            <a:prstGeom prst="line">
              <a:avLst/>
            </a:prstGeom>
            <a:noFill/>
            <a:ln w="25400" cap="flat">
              <a:solidFill>
                <a:srgbClr val="BCBCBC">
                  <a:alpha val="29804"/>
                </a:srgbClr>
              </a:solidFill>
              <a:prstDash val="sysDot"/>
              <a:miter lim="800000"/>
            </a:ln>
            <a:effectLst/>
          </p:spPr>
          <p:txBody>
            <a:bodyPr wrap="square" lIns="45720" tIns="45720" rIns="45720" bIns="45720" numCol="1" anchor="t">
              <a:noAutofit/>
            </a:bodyPr>
            <a:lstStyle/>
            <a:p>
              <a:pPr hangingPunct="0"/>
              <a:endParaRPr kern="0">
                <a:solidFill>
                  <a:srgbClr val="000000"/>
                </a:solidFill>
                <a:latin typeface="Grandview"/>
                <a:sym typeface="Grandview"/>
              </a:endParaRPr>
            </a:p>
          </p:txBody>
        </p:sp>
        <p:sp>
          <p:nvSpPr>
            <p:cNvPr id="1359" name="Straight Connector 14"/>
            <p:cNvSpPr/>
            <p:nvPr/>
          </p:nvSpPr>
          <p:spPr>
            <a:xfrm flipH="1">
              <a:off x="12427" y="0"/>
              <a:ext cx="1" cy="13716000"/>
            </a:xfrm>
            <a:prstGeom prst="line">
              <a:avLst/>
            </a:prstGeom>
            <a:noFill/>
            <a:ln w="25400" cap="flat">
              <a:solidFill>
                <a:srgbClr val="BCBCBC">
                  <a:alpha val="29804"/>
                </a:srgbClr>
              </a:solidFill>
              <a:prstDash val="sysDot"/>
              <a:miter lim="800000"/>
            </a:ln>
            <a:effectLst/>
          </p:spPr>
          <p:txBody>
            <a:bodyPr wrap="square" lIns="45720" tIns="45720" rIns="45720" bIns="45720" numCol="1" anchor="t">
              <a:noAutofit/>
            </a:bodyPr>
            <a:lstStyle/>
            <a:p>
              <a:pPr hangingPunct="0"/>
              <a:endParaRPr kern="0">
                <a:solidFill>
                  <a:srgbClr val="000000"/>
                </a:solidFill>
                <a:latin typeface="Grandview"/>
                <a:sym typeface="Grandview"/>
              </a:endParaRPr>
            </a:p>
          </p:txBody>
        </p:sp>
        <p:sp>
          <p:nvSpPr>
            <p:cNvPr id="1360" name="Straight Connector 15"/>
            <p:cNvSpPr/>
            <p:nvPr/>
          </p:nvSpPr>
          <p:spPr>
            <a:xfrm flipH="1">
              <a:off x="23998944" y="0"/>
              <a:ext cx="1" cy="13716000"/>
            </a:xfrm>
            <a:prstGeom prst="line">
              <a:avLst/>
            </a:prstGeom>
            <a:noFill/>
            <a:ln w="25400" cap="flat">
              <a:solidFill>
                <a:srgbClr val="BCBCBC">
                  <a:alpha val="29804"/>
                </a:srgbClr>
              </a:solidFill>
              <a:prstDash val="sysDot"/>
              <a:miter lim="800000"/>
            </a:ln>
            <a:effectLst/>
          </p:spPr>
          <p:txBody>
            <a:bodyPr wrap="square" lIns="45720" tIns="45720" rIns="45720" bIns="45720" numCol="1" anchor="t">
              <a:noAutofit/>
            </a:bodyPr>
            <a:lstStyle/>
            <a:p>
              <a:pPr hangingPunct="0"/>
              <a:endParaRPr kern="0">
                <a:solidFill>
                  <a:srgbClr val="000000"/>
                </a:solidFill>
                <a:latin typeface="Grandview"/>
                <a:sym typeface="Grandview"/>
              </a:endParaRPr>
            </a:p>
          </p:txBody>
        </p:sp>
        <p:sp>
          <p:nvSpPr>
            <p:cNvPr id="1361" name="Straight Connector 16"/>
            <p:cNvSpPr/>
            <p:nvPr/>
          </p:nvSpPr>
          <p:spPr>
            <a:xfrm flipH="1">
              <a:off x="397483" y="0"/>
              <a:ext cx="1" cy="13716000"/>
            </a:xfrm>
            <a:prstGeom prst="line">
              <a:avLst/>
            </a:prstGeom>
            <a:noFill/>
            <a:ln w="25400" cap="flat">
              <a:solidFill>
                <a:srgbClr val="BCBCBC">
                  <a:alpha val="29804"/>
                </a:srgbClr>
              </a:solidFill>
              <a:prstDash val="sysDot"/>
              <a:miter lim="800000"/>
            </a:ln>
            <a:effectLst/>
          </p:spPr>
          <p:txBody>
            <a:bodyPr wrap="square" lIns="45720" tIns="45720" rIns="45720" bIns="45720" numCol="1" anchor="t">
              <a:noAutofit/>
            </a:bodyPr>
            <a:lstStyle/>
            <a:p>
              <a:pPr hangingPunct="0"/>
              <a:endParaRPr kern="0">
                <a:solidFill>
                  <a:srgbClr val="000000"/>
                </a:solidFill>
                <a:latin typeface="Grandview"/>
                <a:sym typeface="Grandview"/>
              </a:endParaRPr>
            </a:p>
          </p:txBody>
        </p:sp>
        <p:sp>
          <p:nvSpPr>
            <p:cNvPr id="1362" name="Straight Connector 17"/>
            <p:cNvSpPr/>
            <p:nvPr/>
          </p:nvSpPr>
          <p:spPr>
            <a:xfrm flipH="1">
              <a:off x="2364271" y="0"/>
              <a:ext cx="1" cy="13716000"/>
            </a:xfrm>
            <a:prstGeom prst="line">
              <a:avLst/>
            </a:prstGeom>
            <a:noFill/>
            <a:ln w="25400" cap="flat">
              <a:solidFill>
                <a:srgbClr val="BCBCBC">
                  <a:alpha val="29804"/>
                </a:srgbClr>
              </a:solidFill>
              <a:prstDash val="sysDot"/>
              <a:miter lim="800000"/>
            </a:ln>
            <a:effectLst/>
          </p:spPr>
          <p:txBody>
            <a:bodyPr wrap="square" lIns="45720" tIns="45720" rIns="45720" bIns="45720" numCol="1" anchor="t">
              <a:noAutofit/>
            </a:bodyPr>
            <a:lstStyle/>
            <a:p>
              <a:pPr hangingPunct="0"/>
              <a:endParaRPr kern="0">
                <a:solidFill>
                  <a:srgbClr val="000000"/>
                </a:solidFill>
                <a:latin typeface="Grandview"/>
                <a:sym typeface="Grandview"/>
              </a:endParaRPr>
            </a:p>
          </p:txBody>
        </p:sp>
        <p:sp>
          <p:nvSpPr>
            <p:cNvPr id="1363" name="Straight Connector 18"/>
            <p:cNvSpPr/>
            <p:nvPr/>
          </p:nvSpPr>
          <p:spPr>
            <a:xfrm flipH="1">
              <a:off x="4331060" y="0"/>
              <a:ext cx="1" cy="13716000"/>
            </a:xfrm>
            <a:prstGeom prst="line">
              <a:avLst/>
            </a:prstGeom>
            <a:noFill/>
            <a:ln w="25400" cap="flat">
              <a:solidFill>
                <a:srgbClr val="BCBCBC">
                  <a:alpha val="29804"/>
                </a:srgbClr>
              </a:solidFill>
              <a:prstDash val="sysDot"/>
              <a:miter lim="800000"/>
            </a:ln>
            <a:effectLst/>
          </p:spPr>
          <p:txBody>
            <a:bodyPr wrap="square" lIns="45720" tIns="45720" rIns="45720" bIns="45720" numCol="1" anchor="t">
              <a:noAutofit/>
            </a:bodyPr>
            <a:lstStyle/>
            <a:p>
              <a:pPr hangingPunct="0"/>
              <a:endParaRPr kern="0">
                <a:solidFill>
                  <a:srgbClr val="000000"/>
                </a:solidFill>
                <a:latin typeface="Grandview"/>
                <a:sym typeface="Grandview"/>
              </a:endParaRPr>
            </a:p>
          </p:txBody>
        </p:sp>
        <p:sp>
          <p:nvSpPr>
            <p:cNvPr id="1364" name="Straight Connector 19"/>
            <p:cNvSpPr/>
            <p:nvPr/>
          </p:nvSpPr>
          <p:spPr>
            <a:xfrm flipH="1">
              <a:off x="6297848" y="0"/>
              <a:ext cx="1" cy="13716000"/>
            </a:xfrm>
            <a:prstGeom prst="line">
              <a:avLst/>
            </a:prstGeom>
            <a:noFill/>
            <a:ln w="25400" cap="flat">
              <a:solidFill>
                <a:srgbClr val="BCBCBC">
                  <a:alpha val="29804"/>
                </a:srgbClr>
              </a:solidFill>
              <a:prstDash val="sysDot"/>
              <a:miter lim="800000"/>
            </a:ln>
            <a:effectLst/>
          </p:spPr>
          <p:txBody>
            <a:bodyPr wrap="square" lIns="45720" tIns="45720" rIns="45720" bIns="45720" numCol="1" anchor="t">
              <a:noAutofit/>
            </a:bodyPr>
            <a:lstStyle/>
            <a:p>
              <a:pPr hangingPunct="0"/>
              <a:endParaRPr kern="0">
                <a:solidFill>
                  <a:srgbClr val="000000"/>
                </a:solidFill>
                <a:latin typeface="Grandview"/>
                <a:sym typeface="Grandview"/>
              </a:endParaRPr>
            </a:p>
          </p:txBody>
        </p:sp>
        <p:sp>
          <p:nvSpPr>
            <p:cNvPr id="1365" name="Straight Connector 20"/>
            <p:cNvSpPr/>
            <p:nvPr/>
          </p:nvSpPr>
          <p:spPr>
            <a:xfrm flipH="1">
              <a:off x="8264636" y="0"/>
              <a:ext cx="1" cy="13716000"/>
            </a:xfrm>
            <a:prstGeom prst="line">
              <a:avLst/>
            </a:prstGeom>
            <a:noFill/>
            <a:ln w="25400" cap="flat">
              <a:solidFill>
                <a:srgbClr val="BCBCBC">
                  <a:alpha val="29804"/>
                </a:srgbClr>
              </a:solidFill>
              <a:prstDash val="sysDot"/>
              <a:miter lim="800000"/>
            </a:ln>
            <a:effectLst/>
          </p:spPr>
          <p:txBody>
            <a:bodyPr wrap="square" lIns="45720" tIns="45720" rIns="45720" bIns="45720" numCol="1" anchor="t">
              <a:noAutofit/>
            </a:bodyPr>
            <a:lstStyle/>
            <a:p>
              <a:pPr hangingPunct="0"/>
              <a:endParaRPr kern="0">
                <a:solidFill>
                  <a:srgbClr val="000000"/>
                </a:solidFill>
                <a:latin typeface="Grandview"/>
                <a:sym typeface="Grandview"/>
              </a:endParaRPr>
            </a:p>
          </p:txBody>
        </p:sp>
        <p:sp>
          <p:nvSpPr>
            <p:cNvPr id="1366" name="Straight Connector 21"/>
            <p:cNvSpPr/>
            <p:nvPr/>
          </p:nvSpPr>
          <p:spPr>
            <a:xfrm flipH="1">
              <a:off x="10231424" y="0"/>
              <a:ext cx="1" cy="13716000"/>
            </a:xfrm>
            <a:prstGeom prst="line">
              <a:avLst/>
            </a:prstGeom>
            <a:noFill/>
            <a:ln w="25400" cap="flat">
              <a:solidFill>
                <a:srgbClr val="BCBCBC">
                  <a:alpha val="29804"/>
                </a:srgbClr>
              </a:solidFill>
              <a:prstDash val="sysDot"/>
              <a:miter lim="800000"/>
            </a:ln>
            <a:effectLst/>
          </p:spPr>
          <p:txBody>
            <a:bodyPr wrap="square" lIns="45720" tIns="45720" rIns="45720" bIns="45720" numCol="1" anchor="t">
              <a:noAutofit/>
            </a:bodyPr>
            <a:lstStyle/>
            <a:p>
              <a:pPr hangingPunct="0"/>
              <a:endParaRPr kern="0">
                <a:solidFill>
                  <a:srgbClr val="000000"/>
                </a:solidFill>
                <a:latin typeface="Grandview"/>
                <a:sym typeface="Grandview"/>
              </a:endParaRPr>
            </a:p>
          </p:txBody>
        </p:sp>
        <p:sp>
          <p:nvSpPr>
            <p:cNvPr id="1367" name="Straight Connector 22"/>
            <p:cNvSpPr/>
            <p:nvPr/>
          </p:nvSpPr>
          <p:spPr>
            <a:xfrm flipH="1">
              <a:off x="12198212" y="0"/>
              <a:ext cx="1" cy="13716000"/>
            </a:xfrm>
            <a:prstGeom prst="line">
              <a:avLst/>
            </a:prstGeom>
            <a:noFill/>
            <a:ln w="25400" cap="flat">
              <a:solidFill>
                <a:srgbClr val="BCBCBC">
                  <a:alpha val="29804"/>
                </a:srgbClr>
              </a:solidFill>
              <a:prstDash val="sysDot"/>
              <a:miter lim="800000"/>
            </a:ln>
            <a:effectLst/>
          </p:spPr>
          <p:txBody>
            <a:bodyPr wrap="square" lIns="45720" tIns="45720" rIns="45720" bIns="45720" numCol="1" anchor="t">
              <a:noAutofit/>
            </a:bodyPr>
            <a:lstStyle/>
            <a:p>
              <a:pPr hangingPunct="0"/>
              <a:endParaRPr kern="0">
                <a:solidFill>
                  <a:srgbClr val="000000"/>
                </a:solidFill>
                <a:latin typeface="Grandview"/>
                <a:sym typeface="Grandview"/>
              </a:endParaRPr>
            </a:p>
          </p:txBody>
        </p:sp>
        <p:sp>
          <p:nvSpPr>
            <p:cNvPr id="1368" name="Straight Connector 23"/>
            <p:cNvSpPr/>
            <p:nvPr/>
          </p:nvSpPr>
          <p:spPr>
            <a:xfrm flipH="1">
              <a:off x="14165000" y="0"/>
              <a:ext cx="1" cy="13716000"/>
            </a:xfrm>
            <a:prstGeom prst="line">
              <a:avLst/>
            </a:prstGeom>
            <a:noFill/>
            <a:ln w="25400" cap="flat">
              <a:solidFill>
                <a:srgbClr val="BCBCBC">
                  <a:alpha val="29804"/>
                </a:srgbClr>
              </a:solidFill>
              <a:prstDash val="sysDot"/>
              <a:miter lim="800000"/>
            </a:ln>
            <a:effectLst/>
          </p:spPr>
          <p:txBody>
            <a:bodyPr wrap="square" lIns="45720" tIns="45720" rIns="45720" bIns="45720" numCol="1" anchor="t">
              <a:noAutofit/>
            </a:bodyPr>
            <a:lstStyle/>
            <a:p>
              <a:pPr hangingPunct="0"/>
              <a:endParaRPr kern="0">
                <a:solidFill>
                  <a:srgbClr val="000000"/>
                </a:solidFill>
                <a:latin typeface="Grandview"/>
                <a:sym typeface="Grandview"/>
              </a:endParaRPr>
            </a:p>
          </p:txBody>
        </p:sp>
        <p:sp>
          <p:nvSpPr>
            <p:cNvPr id="1369" name="Straight Connector 24"/>
            <p:cNvSpPr/>
            <p:nvPr/>
          </p:nvSpPr>
          <p:spPr>
            <a:xfrm flipH="1">
              <a:off x="16131788" y="0"/>
              <a:ext cx="1" cy="13716000"/>
            </a:xfrm>
            <a:prstGeom prst="line">
              <a:avLst/>
            </a:prstGeom>
            <a:noFill/>
            <a:ln w="25400" cap="flat">
              <a:solidFill>
                <a:srgbClr val="BCBCBC">
                  <a:alpha val="29804"/>
                </a:srgbClr>
              </a:solidFill>
              <a:prstDash val="sysDot"/>
              <a:miter lim="800000"/>
            </a:ln>
            <a:effectLst/>
          </p:spPr>
          <p:txBody>
            <a:bodyPr wrap="square" lIns="45720" tIns="45720" rIns="45720" bIns="45720" numCol="1" anchor="t">
              <a:noAutofit/>
            </a:bodyPr>
            <a:lstStyle/>
            <a:p>
              <a:pPr hangingPunct="0"/>
              <a:endParaRPr kern="0">
                <a:solidFill>
                  <a:srgbClr val="000000"/>
                </a:solidFill>
                <a:latin typeface="Grandview"/>
                <a:sym typeface="Grandview"/>
              </a:endParaRPr>
            </a:p>
          </p:txBody>
        </p:sp>
        <p:sp>
          <p:nvSpPr>
            <p:cNvPr id="1370" name="Straight Connector 25"/>
            <p:cNvSpPr/>
            <p:nvPr/>
          </p:nvSpPr>
          <p:spPr>
            <a:xfrm flipH="1">
              <a:off x="18098575" y="0"/>
              <a:ext cx="1" cy="13716000"/>
            </a:xfrm>
            <a:prstGeom prst="line">
              <a:avLst/>
            </a:prstGeom>
            <a:noFill/>
            <a:ln w="25400" cap="flat">
              <a:solidFill>
                <a:srgbClr val="BCBCBC">
                  <a:alpha val="29804"/>
                </a:srgbClr>
              </a:solidFill>
              <a:prstDash val="sysDot"/>
              <a:miter lim="800000"/>
            </a:ln>
            <a:effectLst/>
          </p:spPr>
          <p:txBody>
            <a:bodyPr wrap="square" lIns="45720" tIns="45720" rIns="45720" bIns="45720" numCol="1" anchor="t">
              <a:noAutofit/>
            </a:bodyPr>
            <a:lstStyle/>
            <a:p>
              <a:pPr hangingPunct="0"/>
              <a:endParaRPr kern="0">
                <a:solidFill>
                  <a:srgbClr val="000000"/>
                </a:solidFill>
                <a:latin typeface="Grandview"/>
                <a:sym typeface="Grandview"/>
              </a:endParaRPr>
            </a:p>
          </p:txBody>
        </p:sp>
        <p:sp>
          <p:nvSpPr>
            <p:cNvPr id="1371" name="Straight Connector 26"/>
            <p:cNvSpPr/>
            <p:nvPr/>
          </p:nvSpPr>
          <p:spPr>
            <a:xfrm flipH="1">
              <a:off x="20065364" y="0"/>
              <a:ext cx="1" cy="13716000"/>
            </a:xfrm>
            <a:prstGeom prst="line">
              <a:avLst/>
            </a:prstGeom>
            <a:noFill/>
            <a:ln w="25400" cap="flat">
              <a:solidFill>
                <a:srgbClr val="BCBCBC">
                  <a:alpha val="29804"/>
                </a:srgbClr>
              </a:solidFill>
              <a:prstDash val="sysDot"/>
              <a:miter lim="800000"/>
            </a:ln>
            <a:effectLst/>
          </p:spPr>
          <p:txBody>
            <a:bodyPr wrap="square" lIns="45720" tIns="45720" rIns="45720" bIns="45720" numCol="1" anchor="t">
              <a:noAutofit/>
            </a:bodyPr>
            <a:lstStyle/>
            <a:p>
              <a:pPr hangingPunct="0"/>
              <a:endParaRPr kern="0">
                <a:solidFill>
                  <a:srgbClr val="000000"/>
                </a:solidFill>
                <a:latin typeface="Grandview"/>
                <a:sym typeface="Grandview"/>
              </a:endParaRPr>
            </a:p>
          </p:txBody>
        </p:sp>
        <p:sp>
          <p:nvSpPr>
            <p:cNvPr id="1372" name="Straight Connector 27"/>
            <p:cNvSpPr/>
            <p:nvPr/>
          </p:nvSpPr>
          <p:spPr>
            <a:xfrm flipH="1">
              <a:off x="22032152" y="0"/>
              <a:ext cx="1" cy="13716000"/>
            </a:xfrm>
            <a:prstGeom prst="line">
              <a:avLst/>
            </a:prstGeom>
            <a:noFill/>
            <a:ln w="25400" cap="flat">
              <a:solidFill>
                <a:srgbClr val="BCBCBC">
                  <a:alpha val="29804"/>
                </a:srgbClr>
              </a:solidFill>
              <a:prstDash val="sysDot"/>
              <a:miter lim="800000"/>
            </a:ln>
            <a:effectLst/>
          </p:spPr>
          <p:txBody>
            <a:bodyPr wrap="square" lIns="45720" tIns="45720" rIns="45720" bIns="45720" numCol="1" anchor="t">
              <a:noAutofit/>
            </a:bodyPr>
            <a:lstStyle/>
            <a:p>
              <a:pPr hangingPunct="0"/>
              <a:endParaRPr kern="0">
                <a:solidFill>
                  <a:srgbClr val="000000"/>
                </a:solidFill>
                <a:latin typeface="Grandview"/>
                <a:sym typeface="Grandview"/>
              </a:endParaRPr>
            </a:p>
          </p:txBody>
        </p:sp>
        <p:sp>
          <p:nvSpPr>
            <p:cNvPr id="1373" name="Straight Connector 28"/>
            <p:cNvSpPr/>
            <p:nvPr/>
          </p:nvSpPr>
          <p:spPr>
            <a:xfrm flipH="1">
              <a:off x="24383999" y="0"/>
              <a:ext cx="1" cy="13716000"/>
            </a:xfrm>
            <a:prstGeom prst="line">
              <a:avLst/>
            </a:prstGeom>
            <a:noFill/>
            <a:ln w="25400" cap="flat">
              <a:solidFill>
                <a:srgbClr val="BCBCBC">
                  <a:alpha val="29804"/>
                </a:srgbClr>
              </a:solidFill>
              <a:prstDash val="sysDot"/>
              <a:miter lim="800000"/>
            </a:ln>
            <a:effectLst/>
          </p:spPr>
          <p:txBody>
            <a:bodyPr wrap="square" lIns="45720" tIns="45720" rIns="45720" bIns="45720" numCol="1" anchor="t">
              <a:noAutofit/>
            </a:bodyPr>
            <a:lstStyle/>
            <a:p>
              <a:pPr hangingPunct="0"/>
              <a:endParaRPr kern="0">
                <a:solidFill>
                  <a:srgbClr val="000000"/>
                </a:solidFill>
                <a:latin typeface="Grandview"/>
                <a:sym typeface="Grandview"/>
              </a:endParaRPr>
            </a:p>
          </p:txBody>
        </p:sp>
        <p:sp>
          <p:nvSpPr>
            <p:cNvPr id="1374" name="Straight Connector 29"/>
            <p:cNvSpPr/>
            <p:nvPr/>
          </p:nvSpPr>
          <p:spPr>
            <a:xfrm>
              <a:off x="12428" y="343433"/>
              <a:ext cx="24384001" cy="1"/>
            </a:xfrm>
            <a:prstGeom prst="line">
              <a:avLst/>
            </a:prstGeom>
            <a:noFill/>
            <a:ln w="25400" cap="flat">
              <a:solidFill>
                <a:srgbClr val="BCBCBC">
                  <a:alpha val="29804"/>
                </a:srgbClr>
              </a:solidFill>
              <a:prstDash val="sysDot"/>
              <a:miter lim="800000"/>
            </a:ln>
            <a:effectLst/>
          </p:spPr>
          <p:txBody>
            <a:bodyPr wrap="square" lIns="45720" tIns="45720" rIns="45720" bIns="45720" numCol="1" anchor="t">
              <a:noAutofit/>
            </a:bodyPr>
            <a:lstStyle/>
            <a:p>
              <a:pPr hangingPunct="0"/>
              <a:endParaRPr kern="0">
                <a:solidFill>
                  <a:srgbClr val="000000"/>
                </a:solidFill>
                <a:latin typeface="Grandview"/>
                <a:sym typeface="Grandview"/>
              </a:endParaRPr>
            </a:p>
          </p:txBody>
        </p:sp>
        <p:sp>
          <p:nvSpPr>
            <p:cNvPr id="1375" name="Straight Connector 30"/>
            <p:cNvSpPr/>
            <p:nvPr/>
          </p:nvSpPr>
          <p:spPr>
            <a:xfrm>
              <a:off x="12428" y="1429195"/>
              <a:ext cx="24384001" cy="1"/>
            </a:xfrm>
            <a:prstGeom prst="line">
              <a:avLst/>
            </a:prstGeom>
            <a:noFill/>
            <a:ln w="25400" cap="flat">
              <a:solidFill>
                <a:srgbClr val="BCBCBC">
                  <a:alpha val="29804"/>
                </a:srgbClr>
              </a:solidFill>
              <a:prstDash val="sysDot"/>
              <a:miter lim="800000"/>
            </a:ln>
            <a:effectLst/>
          </p:spPr>
          <p:txBody>
            <a:bodyPr wrap="square" lIns="45720" tIns="45720" rIns="45720" bIns="45720" numCol="1" anchor="t">
              <a:noAutofit/>
            </a:bodyPr>
            <a:lstStyle/>
            <a:p>
              <a:pPr hangingPunct="0"/>
              <a:endParaRPr kern="0">
                <a:solidFill>
                  <a:srgbClr val="000000"/>
                </a:solidFill>
                <a:latin typeface="Grandview"/>
                <a:sym typeface="Grandview"/>
              </a:endParaRPr>
            </a:p>
          </p:txBody>
        </p:sp>
        <p:sp>
          <p:nvSpPr>
            <p:cNvPr id="1376" name="Straight Connector 31"/>
            <p:cNvSpPr/>
            <p:nvPr/>
          </p:nvSpPr>
          <p:spPr>
            <a:xfrm>
              <a:off x="12428" y="2514957"/>
              <a:ext cx="24384001" cy="1"/>
            </a:xfrm>
            <a:prstGeom prst="line">
              <a:avLst/>
            </a:prstGeom>
            <a:noFill/>
            <a:ln w="25400" cap="flat">
              <a:solidFill>
                <a:srgbClr val="BCBCBC">
                  <a:alpha val="29804"/>
                </a:srgbClr>
              </a:solidFill>
              <a:prstDash val="sysDot"/>
              <a:miter lim="800000"/>
            </a:ln>
            <a:effectLst/>
          </p:spPr>
          <p:txBody>
            <a:bodyPr wrap="square" lIns="45720" tIns="45720" rIns="45720" bIns="45720" numCol="1" anchor="t">
              <a:noAutofit/>
            </a:bodyPr>
            <a:lstStyle/>
            <a:p>
              <a:pPr hangingPunct="0"/>
              <a:endParaRPr kern="0">
                <a:solidFill>
                  <a:srgbClr val="000000"/>
                </a:solidFill>
                <a:latin typeface="Grandview"/>
                <a:sym typeface="Grandview"/>
              </a:endParaRPr>
            </a:p>
          </p:txBody>
        </p:sp>
        <p:sp>
          <p:nvSpPr>
            <p:cNvPr id="1377" name="Straight Connector 32"/>
            <p:cNvSpPr/>
            <p:nvPr/>
          </p:nvSpPr>
          <p:spPr>
            <a:xfrm>
              <a:off x="12428" y="3600720"/>
              <a:ext cx="24384001" cy="1"/>
            </a:xfrm>
            <a:prstGeom prst="line">
              <a:avLst/>
            </a:prstGeom>
            <a:noFill/>
            <a:ln w="25400" cap="flat">
              <a:solidFill>
                <a:srgbClr val="BCBCBC">
                  <a:alpha val="29804"/>
                </a:srgbClr>
              </a:solidFill>
              <a:prstDash val="sysDot"/>
              <a:miter lim="800000"/>
            </a:ln>
            <a:effectLst/>
          </p:spPr>
          <p:txBody>
            <a:bodyPr wrap="square" lIns="45720" tIns="45720" rIns="45720" bIns="45720" numCol="1" anchor="t">
              <a:noAutofit/>
            </a:bodyPr>
            <a:lstStyle/>
            <a:p>
              <a:pPr hangingPunct="0"/>
              <a:endParaRPr kern="0">
                <a:solidFill>
                  <a:srgbClr val="000000"/>
                </a:solidFill>
                <a:latin typeface="Grandview"/>
                <a:sym typeface="Grandview"/>
              </a:endParaRPr>
            </a:p>
          </p:txBody>
        </p:sp>
        <p:sp>
          <p:nvSpPr>
            <p:cNvPr id="1378" name="Straight Connector 33"/>
            <p:cNvSpPr/>
            <p:nvPr/>
          </p:nvSpPr>
          <p:spPr>
            <a:xfrm>
              <a:off x="12428" y="4686482"/>
              <a:ext cx="24384001" cy="1"/>
            </a:xfrm>
            <a:prstGeom prst="line">
              <a:avLst/>
            </a:prstGeom>
            <a:noFill/>
            <a:ln w="25400" cap="flat">
              <a:solidFill>
                <a:srgbClr val="BCBCBC">
                  <a:alpha val="29804"/>
                </a:srgbClr>
              </a:solidFill>
              <a:prstDash val="sysDot"/>
              <a:miter lim="800000"/>
            </a:ln>
            <a:effectLst/>
          </p:spPr>
          <p:txBody>
            <a:bodyPr wrap="square" lIns="45720" tIns="45720" rIns="45720" bIns="45720" numCol="1" anchor="t">
              <a:noAutofit/>
            </a:bodyPr>
            <a:lstStyle/>
            <a:p>
              <a:pPr hangingPunct="0"/>
              <a:endParaRPr kern="0">
                <a:solidFill>
                  <a:srgbClr val="000000"/>
                </a:solidFill>
                <a:latin typeface="Grandview"/>
                <a:sym typeface="Grandview"/>
              </a:endParaRPr>
            </a:p>
          </p:txBody>
        </p:sp>
        <p:sp>
          <p:nvSpPr>
            <p:cNvPr id="1379" name="Straight Connector 34"/>
            <p:cNvSpPr/>
            <p:nvPr/>
          </p:nvSpPr>
          <p:spPr>
            <a:xfrm>
              <a:off x="12428" y="5772243"/>
              <a:ext cx="24384001" cy="1"/>
            </a:xfrm>
            <a:prstGeom prst="line">
              <a:avLst/>
            </a:prstGeom>
            <a:noFill/>
            <a:ln w="25400" cap="flat">
              <a:solidFill>
                <a:srgbClr val="BCBCBC">
                  <a:alpha val="29804"/>
                </a:srgbClr>
              </a:solidFill>
              <a:prstDash val="sysDot"/>
              <a:miter lim="800000"/>
            </a:ln>
            <a:effectLst/>
          </p:spPr>
          <p:txBody>
            <a:bodyPr wrap="square" lIns="45720" tIns="45720" rIns="45720" bIns="45720" numCol="1" anchor="t">
              <a:noAutofit/>
            </a:bodyPr>
            <a:lstStyle/>
            <a:p>
              <a:pPr hangingPunct="0"/>
              <a:endParaRPr kern="0">
                <a:solidFill>
                  <a:srgbClr val="000000"/>
                </a:solidFill>
                <a:latin typeface="Grandview"/>
                <a:sym typeface="Grandview"/>
              </a:endParaRPr>
            </a:p>
          </p:txBody>
        </p:sp>
        <p:sp>
          <p:nvSpPr>
            <p:cNvPr id="1380" name="Straight Connector 35"/>
            <p:cNvSpPr/>
            <p:nvPr/>
          </p:nvSpPr>
          <p:spPr>
            <a:xfrm>
              <a:off x="12428" y="6858006"/>
              <a:ext cx="24384001" cy="1"/>
            </a:xfrm>
            <a:prstGeom prst="line">
              <a:avLst/>
            </a:prstGeom>
            <a:noFill/>
            <a:ln w="25400" cap="flat">
              <a:solidFill>
                <a:srgbClr val="BCBCBC">
                  <a:alpha val="29804"/>
                </a:srgbClr>
              </a:solidFill>
              <a:prstDash val="sysDot"/>
              <a:miter lim="800000"/>
            </a:ln>
            <a:effectLst/>
          </p:spPr>
          <p:txBody>
            <a:bodyPr wrap="square" lIns="45720" tIns="45720" rIns="45720" bIns="45720" numCol="1" anchor="t">
              <a:noAutofit/>
            </a:bodyPr>
            <a:lstStyle/>
            <a:p>
              <a:pPr hangingPunct="0"/>
              <a:endParaRPr kern="0">
                <a:solidFill>
                  <a:srgbClr val="000000"/>
                </a:solidFill>
                <a:latin typeface="Grandview"/>
                <a:sym typeface="Grandview"/>
              </a:endParaRPr>
            </a:p>
          </p:txBody>
        </p:sp>
        <p:sp>
          <p:nvSpPr>
            <p:cNvPr id="1381" name="Straight Connector 36"/>
            <p:cNvSpPr/>
            <p:nvPr/>
          </p:nvSpPr>
          <p:spPr>
            <a:xfrm>
              <a:off x="12428" y="7943767"/>
              <a:ext cx="24384001" cy="1"/>
            </a:xfrm>
            <a:prstGeom prst="line">
              <a:avLst/>
            </a:prstGeom>
            <a:noFill/>
            <a:ln w="25400" cap="flat">
              <a:solidFill>
                <a:srgbClr val="BCBCBC">
                  <a:alpha val="29804"/>
                </a:srgbClr>
              </a:solidFill>
              <a:prstDash val="sysDot"/>
              <a:miter lim="800000"/>
            </a:ln>
            <a:effectLst/>
          </p:spPr>
          <p:txBody>
            <a:bodyPr wrap="square" lIns="45720" tIns="45720" rIns="45720" bIns="45720" numCol="1" anchor="t">
              <a:noAutofit/>
            </a:bodyPr>
            <a:lstStyle/>
            <a:p>
              <a:pPr hangingPunct="0"/>
              <a:endParaRPr kern="0">
                <a:solidFill>
                  <a:srgbClr val="000000"/>
                </a:solidFill>
                <a:latin typeface="Grandview"/>
                <a:sym typeface="Grandview"/>
              </a:endParaRPr>
            </a:p>
          </p:txBody>
        </p:sp>
        <p:sp>
          <p:nvSpPr>
            <p:cNvPr id="1382" name="Straight Connector 37"/>
            <p:cNvSpPr/>
            <p:nvPr/>
          </p:nvSpPr>
          <p:spPr>
            <a:xfrm>
              <a:off x="12428" y="9029530"/>
              <a:ext cx="24384001" cy="1"/>
            </a:xfrm>
            <a:prstGeom prst="line">
              <a:avLst/>
            </a:prstGeom>
            <a:noFill/>
            <a:ln w="25400" cap="flat">
              <a:solidFill>
                <a:srgbClr val="BCBCBC">
                  <a:alpha val="29804"/>
                </a:srgbClr>
              </a:solidFill>
              <a:prstDash val="sysDot"/>
              <a:miter lim="800000"/>
            </a:ln>
            <a:effectLst/>
          </p:spPr>
          <p:txBody>
            <a:bodyPr wrap="square" lIns="45720" tIns="45720" rIns="45720" bIns="45720" numCol="1" anchor="t">
              <a:noAutofit/>
            </a:bodyPr>
            <a:lstStyle/>
            <a:p>
              <a:pPr hangingPunct="0"/>
              <a:endParaRPr kern="0">
                <a:solidFill>
                  <a:srgbClr val="000000"/>
                </a:solidFill>
                <a:latin typeface="Grandview"/>
                <a:sym typeface="Grandview"/>
              </a:endParaRPr>
            </a:p>
          </p:txBody>
        </p:sp>
        <p:sp>
          <p:nvSpPr>
            <p:cNvPr id="1383" name="Straight Connector 38"/>
            <p:cNvSpPr/>
            <p:nvPr/>
          </p:nvSpPr>
          <p:spPr>
            <a:xfrm>
              <a:off x="12428" y="10115291"/>
              <a:ext cx="24384001" cy="1"/>
            </a:xfrm>
            <a:prstGeom prst="line">
              <a:avLst/>
            </a:prstGeom>
            <a:noFill/>
            <a:ln w="25400" cap="flat">
              <a:solidFill>
                <a:srgbClr val="BCBCBC">
                  <a:alpha val="29804"/>
                </a:srgbClr>
              </a:solidFill>
              <a:prstDash val="sysDot"/>
              <a:miter lim="800000"/>
            </a:ln>
            <a:effectLst/>
          </p:spPr>
          <p:txBody>
            <a:bodyPr wrap="square" lIns="45720" tIns="45720" rIns="45720" bIns="45720" numCol="1" anchor="t">
              <a:noAutofit/>
            </a:bodyPr>
            <a:lstStyle/>
            <a:p>
              <a:pPr hangingPunct="0"/>
              <a:endParaRPr kern="0">
                <a:solidFill>
                  <a:srgbClr val="000000"/>
                </a:solidFill>
                <a:latin typeface="Grandview"/>
                <a:sym typeface="Grandview"/>
              </a:endParaRPr>
            </a:p>
          </p:txBody>
        </p:sp>
        <p:sp>
          <p:nvSpPr>
            <p:cNvPr id="1384" name="Straight Connector 39"/>
            <p:cNvSpPr/>
            <p:nvPr/>
          </p:nvSpPr>
          <p:spPr>
            <a:xfrm>
              <a:off x="12428" y="11201054"/>
              <a:ext cx="24384001" cy="1"/>
            </a:xfrm>
            <a:prstGeom prst="line">
              <a:avLst/>
            </a:prstGeom>
            <a:noFill/>
            <a:ln w="25400" cap="flat">
              <a:solidFill>
                <a:srgbClr val="BCBCBC">
                  <a:alpha val="29804"/>
                </a:srgbClr>
              </a:solidFill>
              <a:prstDash val="sysDot"/>
              <a:miter lim="800000"/>
            </a:ln>
            <a:effectLst/>
          </p:spPr>
          <p:txBody>
            <a:bodyPr wrap="square" lIns="45720" tIns="45720" rIns="45720" bIns="45720" numCol="1" anchor="t">
              <a:noAutofit/>
            </a:bodyPr>
            <a:lstStyle/>
            <a:p>
              <a:pPr hangingPunct="0"/>
              <a:endParaRPr kern="0">
                <a:solidFill>
                  <a:srgbClr val="000000"/>
                </a:solidFill>
                <a:latin typeface="Grandview"/>
                <a:sym typeface="Grandview"/>
              </a:endParaRPr>
            </a:p>
          </p:txBody>
        </p:sp>
        <p:sp>
          <p:nvSpPr>
            <p:cNvPr id="1385" name="Straight Connector 40"/>
            <p:cNvSpPr/>
            <p:nvPr/>
          </p:nvSpPr>
          <p:spPr>
            <a:xfrm>
              <a:off x="12428" y="13716000"/>
              <a:ext cx="24384001" cy="0"/>
            </a:xfrm>
            <a:prstGeom prst="line">
              <a:avLst/>
            </a:prstGeom>
            <a:noFill/>
            <a:ln w="25400" cap="flat">
              <a:solidFill>
                <a:srgbClr val="BCBCBC">
                  <a:alpha val="29804"/>
                </a:srgbClr>
              </a:solidFill>
              <a:prstDash val="sysDot"/>
              <a:miter lim="800000"/>
            </a:ln>
            <a:effectLst/>
          </p:spPr>
          <p:txBody>
            <a:bodyPr wrap="square" lIns="45720" tIns="45720" rIns="45720" bIns="45720" numCol="1" anchor="t">
              <a:noAutofit/>
            </a:bodyPr>
            <a:lstStyle/>
            <a:p>
              <a:pPr hangingPunct="0"/>
              <a:endParaRPr kern="0">
                <a:solidFill>
                  <a:srgbClr val="000000"/>
                </a:solidFill>
                <a:latin typeface="Grandview"/>
                <a:sym typeface="Grandview"/>
              </a:endParaRPr>
            </a:p>
          </p:txBody>
        </p:sp>
        <p:sp>
          <p:nvSpPr>
            <p:cNvPr id="1386" name="Straight Connector 41"/>
            <p:cNvSpPr/>
            <p:nvPr/>
          </p:nvSpPr>
          <p:spPr>
            <a:xfrm>
              <a:off x="45654" y="12286815"/>
              <a:ext cx="24384001" cy="1"/>
            </a:xfrm>
            <a:prstGeom prst="line">
              <a:avLst/>
            </a:prstGeom>
            <a:noFill/>
            <a:ln w="25400" cap="flat">
              <a:solidFill>
                <a:srgbClr val="BCBCBC">
                  <a:alpha val="29804"/>
                </a:srgbClr>
              </a:solidFill>
              <a:prstDash val="sysDot"/>
              <a:miter lim="800000"/>
            </a:ln>
            <a:effectLst/>
          </p:spPr>
          <p:txBody>
            <a:bodyPr wrap="square" lIns="45720" tIns="45720" rIns="45720" bIns="45720" numCol="1" anchor="t">
              <a:noAutofit/>
            </a:bodyPr>
            <a:lstStyle/>
            <a:p>
              <a:pPr hangingPunct="0"/>
              <a:endParaRPr kern="0">
                <a:solidFill>
                  <a:srgbClr val="000000"/>
                </a:solidFill>
                <a:latin typeface="Grandview"/>
                <a:sym typeface="Grandview"/>
              </a:endParaRPr>
            </a:p>
          </p:txBody>
        </p:sp>
        <p:sp>
          <p:nvSpPr>
            <p:cNvPr id="1387" name="Straight Connector 42"/>
            <p:cNvSpPr/>
            <p:nvPr/>
          </p:nvSpPr>
          <p:spPr>
            <a:xfrm flipH="1">
              <a:off x="1380878" y="343434"/>
              <a:ext cx="1" cy="13022928"/>
            </a:xfrm>
            <a:prstGeom prst="line">
              <a:avLst/>
            </a:prstGeom>
            <a:noFill/>
            <a:ln w="25400" cap="flat">
              <a:solidFill>
                <a:srgbClr val="BCBCBC">
                  <a:alpha val="29804"/>
                </a:srgbClr>
              </a:solidFill>
              <a:prstDash val="sysDot"/>
              <a:miter lim="800000"/>
            </a:ln>
            <a:effectLst/>
          </p:spPr>
          <p:txBody>
            <a:bodyPr wrap="square" lIns="45720" tIns="45720" rIns="45720" bIns="45720" numCol="1" anchor="t">
              <a:noAutofit/>
            </a:bodyPr>
            <a:lstStyle/>
            <a:p>
              <a:pPr hangingPunct="0"/>
              <a:endParaRPr kern="0">
                <a:solidFill>
                  <a:srgbClr val="000000"/>
                </a:solidFill>
                <a:latin typeface="Grandview"/>
                <a:sym typeface="Grandview"/>
              </a:endParaRPr>
            </a:p>
          </p:txBody>
        </p:sp>
        <p:sp>
          <p:nvSpPr>
            <p:cNvPr id="1388" name="Straight Connector 43"/>
            <p:cNvSpPr/>
            <p:nvPr/>
          </p:nvSpPr>
          <p:spPr>
            <a:xfrm flipH="1">
              <a:off x="23029252" y="346536"/>
              <a:ext cx="1" cy="13022928"/>
            </a:xfrm>
            <a:prstGeom prst="line">
              <a:avLst/>
            </a:prstGeom>
            <a:noFill/>
            <a:ln w="25400" cap="flat">
              <a:solidFill>
                <a:srgbClr val="BCBCBC">
                  <a:alpha val="29804"/>
                </a:srgbClr>
              </a:solidFill>
              <a:prstDash val="sysDot"/>
              <a:miter lim="800000"/>
            </a:ln>
            <a:effectLst/>
          </p:spPr>
          <p:txBody>
            <a:bodyPr wrap="square" lIns="45720" tIns="45720" rIns="45720" bIns="45720" numCol="1" anchor="t">
              <a:noAutofit/>
            </a:bodyPr>
            <a:lstStyle/>
            <a:p>
              <a:pPr hangingPunct="0"/>
              <a:endParaRPr kern="0">
                <a:solidFill>
                  <a:srgbClr val="000000"/>
                </a:solidFill>
                <a:latin typeface="Grandview"/>
                <a:sym typeface="Grandview"/>
              </a:endParaRPr>
            </a:p>
          </p:txBody>
        </p:sp>
      </p:grpSp>
      <p:sp>
        <p:nvSpPr>
          <p:cNvPr id="1390" name="Right Triangle 45"/>
          <p:cNvSpPr/>
          <p:nvPr/>
        </p:nvSpPr>
        <p:spPr>
          <a:xfrm rot="13500000">
            <a:off x="-281093" y="2059094"/>
            <a:ext cx="568290" cy="56829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solidFill>
            <a:schemeClr val="accent1">
              <a:alpha val="50000"/>
            </a:schemeClr>
          </a:solidFill>
          <a:ln w="12700">
            <a:miter lim="400000"/>
          </a:ln>
        </p:spPr>
        <p:txBody>
          <a:bodyPr tIns="45720" bIns="45720" anchor="ctr"/>
          <a:lstStyle/>
          <a:p>
            <a:pPr algn="ctr" hangingPunct="0"/>
            <a:endParaRPr kern="0">
              <a:solidFill>
                <a:srgbClr val="000000"/>
              </a:solidFill>
              <a:latin typeface="Grandview"/>
              <a:sym typeface="Grandview"/>
            </a:endParaRPr>
          </a:p>
        </p:txBody>
      </p:sp>
      <p:sp>
        <p:nvSpPr>
          <p:cNvPr id="1391" name="Título 1"/>
          <p:cNvSpPr txBox="1">
            <a:spLocks noGrp="1"/>
          </p:cNvSpPr>
          <p:nvPr>
            <p:ph type="title"/>
          </p:nvPr>
        </p:nvSpPr>
        <p:spPr>
          <a:xfrm>
            <a:off x="677374" y="1562521"/>
            <a:ext cx="4038652" cy="1105501"/>
          </a:xfrm>
          <a:prstGeom prst="rect">
            <a:avLst/>
          </a:prstGeom>
        </p:spPr>
        <p:txBody>
          <a:bodyPr>
            <a:normAutofit fontScale="90000"/>
          </a:bodyPr>
          <a:lstStyle>
            <a:lvl1pPr>
              <a:lnSpc>
                <a:spcPct val="90000"/>
              </a:lnSpc>
              <a:defRPr sz="6200"/>
            </a:lvl1pPr>
          </a:lstStyle>
          <a:p>
            <a:r>
              <a:rPr lang="es-MX" sz="3600" dirty="0" err="1"/>
              <a:t>Pressure</a:t>
            </a:r>
            <a:r>
              <a:rPr lang="es-MX" sz="3600" dirty="0"/>
              <a:t> </a:t>
            </a:r>
            <a:r>
              <a:rPr lang="es-MX" sz="3600" dirty="0" err="1"/>
              <a:t>distribution</a:t>
            </a:r>
            <a:br>
              <a:rPr lang="es-MX" sz="3600" dirty="0"/>
            </a:br>
            <a:r>
              <a:rPr lang="es-MX" sz="3600" dirty="0"/>
              <a:t>in </a:t>
            </a:r>
            <a:r>
              <a:rPr lang="es-MX" sz="3600" dirty="0" err="1"/>
              <a:t>the</a:t>
            </a:r>
            <a:br>
              <a:rPr lang="es-MX" sz="3600" dirty="0"/>
            </a:br>
            <a:r>
              <a:rPr lang="es-MX" sz="3600" dirty="0"/>
              <a:t>T-MIT bag </a:t>
            </a:r>
            <a:r>
              <a:rPr lang="es-MX" sz="3600" dirty="0" err="1"/>
              <a:t>model</a:t>
            </a:r>
            <a:endParaRPr sz="3600" dirty="0"/>
          </a:p>
        </p:txBody>
      </p:sp>
      <p:sp>
        <p:nvSpPr>
          <p:cNvPr id="1392" name="Content Placeholder 7"/>
          <p:cNvSpPr txBox="1">
            <a:spLocks noGrp="1"/>
          </p:cNvSpPr>
          <p:nvPr>
            <p:ph type="body" sz="quarter" idx="1"/>
          </p:nvPr>
        </p:nvSpPr>
        <p:spPr>
          <a:xfrm>
            <a:off x="691078" y="3978335"/>
            <a:ext cx="4038652" cy="670814"/>
          </a:xfrm>
          <a:prstGeom prst="rect">
            <a:avLst/>
          </a:prstGeom>
        </p:spPr>
        <p:txBody>
          <a:bodyPr/>
          <a:lstStyle>
            <a:lvl1pPr algn="just"/>
          </a:lstStyle>
          <a:p>
            <a:pPr marL="0" indent="0">
              <a:buNone/>
            </a:pPr>
            <a:r>
              <a:rPr lang="es-MX" dirty="0" err="1"/>
              <a:t>Tsallis</a:t>
            </a:r>
            <a:r>
              <a:rPr lang="es-MX" dirty="0"/>
              <a:t> </a:t>
            </a:r>
            <a:r>
              <a:rPr lang="es-MX" dirty="0" err="1"/>
              <a:t>parameter</a:t>
            </a:r>
            <a:r>
              <a:rPr lang="es-MX" dirty="0"/>
              <a:t>:         </a:t>
            </a:r>
            <a:r>
              <a:rPr dirty="0"/>
              <a:t>q=1.002</a:t>
            </a:r>
          </a:p>
        </p:txBody>
      </p:sp>
      <p:pic>
        <p:nvPicPr>
          <p:cNvPr id="1393" name="Imagen 4" descr="Imagen 4"/>
          <p:cNvPicPr>
            <a:picLocks noChangeAspect="1"/>
          </p:cNvPicPr>
          <p:nvPr/>
        </p:nvPicPr>
        <p:blipFill>
          <a:blip r:embed="rId2"/>
          <a:stretch>
            <a:fillRect/>
          </a:stretch>
        </p:blipFill>
        <p:spPr>
          <a:xfrm>
            <a:off x="5199780" y="1541926"/>
            <a:ext cx="6401444" cy="4304971"/>
          </a:xfrm>
          <a:prstGeom prst="rect">
            <a:avLst/>
          </a:prstGeom>
          <a:ln w="12700">
            <a:miter lim="400000"/>
          </a:ln>
        </p:spPr>
      </p:pic>
    </p:spTree>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8" name="La presión de quarks…"/>
          <p:cNvSpPr txBox="1">
            <a:spLocks noGrp="1"/>
          </p:cNvSpPr>
          <p:nvPr>
            <p:ph type="title"/>
          </p:nvPr>
        </p:nvSpPr>
        <p:spPr>
          <a:xfrm>
            <a:off x="691078" y="669925"/>
            <a:ext cx="10325001" cy="792621"/>
          </a:xfrm>
          <a:prstGeom prst="rect">
            <a:avLst/>
          </a:prstGeom>
        </p:spPr>
        <p:txBody>
          <a:bodyPr>
            <a:normAutofit fontScale="90000"/>
          </a:bodyPr>
          <a:lstStyle/>
          <a:p>
            <a:r>
              <a:rPr lang="es-MX" dirty="0" err="1"/>
              <a:t>The</a:t>
            </a:r>
            <a:r>
              <a:rPr lang="es-MX" dirty="0"/>
              <a:t> </a:t>
            </a:r>
            <a:r>
              <a:rPr lang="es-MX" dirty="0" err="1"/>
              <a:t>pressure</a:t>
            </a:r>
            <a:r>
              <a:rPr lang="es-MX" dirty="0"/>
              <a:t> </a:t>
            </a:r>
            <a:r>
              <a:rPr lang="es-MX" dirty="0" err="1"/>
              <a:t>of</a:t>
            </a:r>
            <a:r>
              <a:rPr dirty="0"/>
              <a:t> quarks </a:t>
            </a:r>
          </a:p>
        </p:txBody>
      </p:sp>
      <p:sp>
        <p:nvSpPr>
          <p:cNvPr id="1299" name="Editar: doble clic"/>
          <p:cNvSpPr txBox="1">
            <a:spLocks noGrp="1"/>
          </p:cNvSpPr>
          <p:nvPr>
            <p:ph type="body" idx="1"/>
          </p:nvPr>
        </p:nvSpPr>
        <p:spPr>
          <a:prstGeom prst="rect">
            <a:avLst/>
          </a:prstGeom>
        </p:spPr>
        <p:txBody>
          <a:bodyPr/>
          <a:lstStyle/>
          <a:p>
            <a:pPr marL="91440" indent="-91440" defTabSz="365760">
              <a:spcBef>
                <a:spcPts val="400"/>
              </a:spcBef>
              <a:defRPr sz="1600"/>
            </a:pPr>
            <a:endParaRPr/>
          </a:p>
        </p:txBody>
      </p:sp>
      <p:sp>
        <p:nvSpPr>
          <p:cNvPr id="1301" name="Número de diapositiva"/>
          <p:cNvSpPr txBox="1">
            <a:spLocks noGrp="1"/>
          </p:cNvSpPr>
          <p:nvPr>
            <p:ph type="sldNum" sz="quarter" idx="2"/>
          </p:nvPr>
        </p:nvSpPr>
        <p:spPr>
          <a:xfrm>
            <a:off x="5591763" y="3050636"/>
            <a:ext cx="309701" cy="323163"/>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pPr hangingPunct="0"/>
            <a:fld id="{86CB4B4D-7CA3-9044-876B-883B54F8677D}" type="slidenum">
              <a:rPr kern="0">
                <a:latin typeface="Grandview"/>
                <a:sym typeface="Grandview"/>
              </a:rPr>
              <a:pPr hangingPunct="0"/>
              <a:t>49</a:t>
            </a:fld>
            <a:endParaRPr kern="0">
              <a:latin typeface="Grandview"/>
              <a:sym typeface="Grandview"/>
            </a:endParaRPr>
          </a:p>
        </p:txBody>
      </p:sp>
      <p:pic>
        <p:nvPicPr>
          <p:cNvPr id="1302" name="Captura de Pantalla 2022-10-03 a la(s) 5.45.59.png" descr="Captura de Pantalla 2022-10-03 a la(s) 5.45.59.png"/>
          <p:cNvPicPr>
            <a:picLocks noChangeAspect="1"/>
          </p:cNvPicPr>
          <p:nvPr/>
        </p:nvPicPr>
        <p:blipFill>
          <a:blip r:embed="rId3"/>
          <a:stretch>
            <a:fillRect/>
          </a:stretch>
        </p:blipFill>
        <p:spPr>
          <a:xfrm>
            <a:off x="7890361" y="953433"/>
            <a:ext cx="4013201" cy="5518150"/>
          </a:xfrm>
          <a:prstGeom prst="rect">
            <a:avLst/>
          </a:prstGeom>
          <a:ln w="12700">
            <a:miter lim="400000"/>
          </a:ln>
        </p:spPr>
      </p:pic>
      <p:pic>
        <p:nvPicPr>
          <p:cNvPr id="3" name="Picture 2">
            <a:extLst>
              <a:ext uri="{FF2B5EF4-FFF2-40B4-BE49-F238E27FC236}">
                <a16:creationId xmlns:a16="http://schemas.microsoft.com/office/drawing/2014/main" id="{E3D406A4-09C7-1C9F-D2BC-CF0F00EFD608}"/>
              </a:ext>
            </a:extLst>
          </p:cNvPr>
          <p:cNvPicPr>
            <a:picLocks noChangeAspect="1"/>
          </p:cNvPicPr>
          <p:nvPr/>
        </p:nvPicPr>
        <p:blipFill rotWithShape="1">
          <a:blip r:embed="rId4"/>
          <a:srcRect l="14037" t="11987" r="19014" b="6055"/>
          <a:stretch/>
        </p:blipFill>
        <p:spPr>
          <a:xfrm>
            <a:off x="691077" y="1841818"/>
            <a:ext cx="6311801" cy="4346257"/>
          </a:xfrm>
          <a:prstGeom prst="rect">
            <a:avLst/>
          </a:prstGeom>
        </p:spPr>
      </p:pic>
      <p:sp>
        <p:nvSpPr>
          <p:cNvPr id="7" name="TextBox 6">
            <a:extLst>
              <a:ext uri="{FF2B5EF4-FFF2-40B4-BE49-F238E27FC236}">
                <a16:creationId xmlns:a16="http://schemas.microsoft.com/office/drawing/2014/main" id="{E9499FCA-2D16-38DC-EBB2-1B224B4F0EEC}"/>
              </a:ext>
            </a:extLst>
          </p:cNvPr>
          <p:cNvSpPr txBox="1"/>
          <p:nvPr/>
        </p:nvSpPr>
        <p:spPr>
          <a:xfrm>
            <a:off x="691077" y="1486918"/>
            <a:ext cx="6115574" cy="369332"/>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s-MX" dirty="0"/>
              <a:t>NATURE | VOL 557 | 17 MAY 2018</a:t>
            </a:r>
            <a:endParaRPr lang="en-GB" dirty="0"/>
          </a:p>
        </p:txBody>
      </p:sp>
      <p:pic>
        <p:nvPicPr>
          <p:cNvPr id="15" name="Picture 14">
            <a:extLst>
              <a:ext uri="{FF2B5EF4-FFF2-40B4-BE49-F238E27FC236}">
                <a16:creationId xmlns:a16="http://schemas.microsoft.com/office/drawing/2014/main" id="{DBC6CFB9-3802-D32A-23D4-4058D63B32E0}"/>
              </a:ext>
            </a:extLst>
          </p:cNvPr>
          <p:cNvPicPr>
            <a:picLocks noChangeAspect="1"/>
          </p:cNvPicPr>
          <p:nvPr/>
        </p:nvPicPr>
        <p:blipFill rotWithShape="1">
          <a:blip r:embed="rId5"/>
          <a:srcRect l="71353" t="34123" r="14404" b="55517"/>
          <a:stretch/>
        </p:blipFill>
        <p:spPr>
          <a:xfrm>
            <a:off x="4301640" y="1346116"/>
            <a:ext cx="1736522" cy="710506"/>
          </a:xfrm>
          <a:prstGeom prst="rect">
            <a:avLst/>
          </a:prstGeom>
        </p:spPr>
      </p:pic>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3769DFC2-FC93-CB60-C32B-485246104CD6}"/>
              </a:ext>
            </a:extLst>
          </p:cNvPr>
          <p:cNvSpPr txBox="1"/>
          <p:nvPr/>
        </p:nvSpPr>
        <p:spPr>
          <a:xfrm>
            <a:off x="530681" y="163395"/>
            <a:ext cx="6781985" cy="76944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srgbClr val="002060"/>
                </a:solidFill>
                <a:effectLst/>
                <a:uLnTx/>
                <a:uFillTx/>
                <a:latin typeface="Calibri" panose="020F0502020204030204"/>
                <a:ea typeface="+mn-ea"/>
                <a:cs typeface="+mn-cs"/>
              </a:rPr>
              <a:t>Introduction and motivation </a:t>
            </a:r>
          </a:p>
        </p:txBody>
      </p:sp>
      <p:sp>
        <p:nvSpPr>
          <p:cNvPr id="4" name="CuadroTexto 3">
            <a:extLst>
              <a:ext uri="{FF2B5EF4-FFF2-40B4-BE49-F238E27FC236}">
                <a16:creationId xmlns:a16="http://schemas.microsoft.com/office/drawing/2014/main" id="{6E111D51-5B70-19C8-541B-ECB2BE96757E}"/>
              </a:ext>
            </a:extLst>
          </p:cNvPr>
          <p:cNvSpPr txBox="1"/>
          <p:nvPr/>
        </p:nvSpPr>
        <p:spPr>
          <a:xfrm>
            <a:off x="530681" y="1416778"/>
            <a:ext cx="10375005" cy="1015663"/>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Abadi" panose="020B0604020104020204" pitchFamily="34" charset="0"/>
                <a:ea typeface="Arial Unicode MS"/>
                <a:cs typeface="+mn-cs"/>
              </a:rPr>
              <a:t>A detailed description of hadron structure is needed to disentangle the basic mechanisms behind strong interaction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Abadi" panose="020B0604020104020204" pitchFamily="34" charset="0"/>
                <a:ea typeface="Arial Unicode MS"/>
                <a:cs typeface="+mn-cs"/>
              </a:rPr>
              <a:t>Recent Lattice QCD calculations …</a:t>
            </a:r>
          </a:p>
        </p:txBody>
      </p:sp>
      <p:sp>
        <p:nvSpPr>
          <p:cNvPr id="3" name="CuadroTexto 2">
            <a:extLst>
              <a:ext uri="{FF2B5EF4-FFF2-40B4-BE49-F238E27FC236}">
                <a16:creationId xmlns:a16="http://schemas.microsoft.com/office/drawing/2014/main" id="{4AE0C109-D4F6-B204-6A27-5ACF8A368450}"/>
              </a:ext>
            </a:extLst>
          </p:cNvPr>
          <p:cNvSpPr txBox="1"/>
          <p:nvPr/>
        </p:nvSpPr>
        <p:spPr>
          <a:xfrm>
            <a:off x="530682" y="2916383"/>
            <a:ext cx="10375005" cy="70788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Abadi" panose="020B0604020104020204" pitchFamily="34" charset="0"/>
                <a:ea typeface="Arial Unicode MS"/>
                <a:cs typeface="+mn-cs"/>
              </a:rPr>
              <a:t>Future projects aiming to a better understanding of the 3D structure of protons  e.g.  Electron Ion Collider - EIC</a:t>
            </a:r>
          </a:p>
        </p:txBody>
      </p:sp>
    </p:spTree>
    <p:extLst>
      <p:ext uri="{BB962C8B-B14F-4D97-AF65-F5344CB8AC3E}">
        <p14:creationId xmlns:p14="http://schemas.microsoft.com/office/powerpoint/2010/main" val="64696607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a:extLst>
              <a:ext uri="{FF2B5EF4-FFF2-40B4-BE49-F238E27FC236}">
                <a16:creationId xmlns:a16="http://schemas.microsoft.com/office/drawing/2014/main" id="{4E7440FE-538E-6E12-E947-551E7F77DDD6}"/>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3" name="Picture 2">
            <a:extLst>
              <a:ext uri="{FF2B5EF4-FFF2-40B4-BE49-F238E27FC236}">
                <a16:creationId xmlns:a16="http://schemas.microsoft.com/office/drawing/2014/main" id="{22693317-5D63-05B3-2ED8-930633B271FC}"/>
              </a:ext>
            </a:extLst>
          </p:cNvPr>
          <p:cNvPicPr>
            <a:picLocks noChangeAspect="1"/>
          </p:cNvPicPr>
          <p:nvPr/>
        </p:nvPicPr>
        <p:blipFill>
          <a:blip r:embed="rId2"/>
          <a:stretch>
            <a:fillRect/>
          </a:stretch>
        </p:blipFill>
        <p:spPr>
          <a:xfrm>
            <a:off x="1000414" y="0"/>
            <a:ext cx="10191171" cy="6858000"/>
          </a:xfrm>
          <a:prstGeom prst="rect">
            <a:avLst/>
          </a:prstGeom>
        </p:spPr>
      </p:pic>
      <p:sp>
        <p:nvSpPr>
          <p:cNvPr id="4" name="TextBox 3">
            <a:extLst>
              <a:ext uri="{FF2B5EF4-FFF2-40B4-BE49-F238E27FC236}">
                <a16:creationId xmlns:a16="http://schemas.microsoft.com/office/drawing/2014/main" id="{12403FE5-47B7-E8F5-81F4-C344254DC25E}"/>
              </a:ext>
            </a:extLst>
          </p:cNvPr>
          <p:cNvSpPr txBox="1"/>
          <p:nvPr/>
        </p:nvSpPr>
        <p:spPr>
          <a:xfrm>
            <a:off x="8078598" y="872455"/>
            <a:ext cx="2133918" cy="461665"/>
          </a:xfrm>
          <a:prstGeom prst="rect">
            <a:avLst/>
          </a:prstGeom>
          <a:noFill/>
        </p:spPr>
        <p:txBody>
          <a:bodyPr wrap="none" rtlCol="0">
            <a:spAutoFit/>
          </a:bodyPr>
          <a:lstStyle/>
          <a:p>
            <a:r>
              <a:rPr lang="en-GB" sz="2400" dirty="0">
                <a:latin typeface="Arial" panose="020B0604020202020204" pitchFamily="34" charset="0"/>
                <a:cs typeface="Arial" panose="020B0604020202020204" pitchFamily="34" charset="0"/>
              </a:rPr>
              <a:t>(Burkert et al.)</a:t>
            </a:r>
          </a:p>
        </p:txBody>
      </p:sp>
    </p:spTree>
    <p:extLst>
      <p:ext uri="{BB962C8B-B14F-4D97-AF65-F5344CB8AC3E}">
        <p14:creationId xmlns:p14="http://schemas.microsoft.com/office/powerpoint/2010/main" val="84473784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B257DAE-2E7F-2FFB-22FC-0DDB1D5CAF3E}"/>
              </a:ext>
            </a:extLst>
          </p:cNvPr>
          <p:cNvPicPr>
            <a:picLocks noChangeAspect="1"/>
          </p:cNvPicPr>
          <p:nvPr/>
        </p:nvPicPr>
        <p:blipFill>
          <a:blip r:embed="rId2"/>
          <a:stretch>
            <a:fillRect/>
          </a:stretch>
        </p:blipFill>
        <p:spPr>
          <a:xfrm>
            <a:off x="1000414" y="0"/>
            <a:ext cx="10191171" cy="6858000"/>
          </a:xfrm>
          <a:prstGeom prst="rect">
            <a:avLst/>
          </a:prstGeom>
        </p:spPr>
      </p:pic>
      <p:sp>
        <p:nvSpPr>
          <p:cNvPr id="2" name="TextBox 1">
            <a:extLst>
              <a:ext uri="{FF2B5EF4-FFF2-40B4-BE49-F238E27FC236}">
                <a16:creationId xmlns:a16="http://schemas.microsoft.com/office/drawing/2014/main" id="{DC80EDB3-7690-0D09-8FF4-6BDD30635162}"/>
              </a:ext>
            </a:extLst>
          </p:cNvPr>
          <p:cNvSpPr txBox="1"/>
          <p:nvPr/>
        </p:nvSpPr>
        <p:spPr>
          <a:xfrm>
            <a:off x="3733101" y="335560"/>
            <a:ext cx="4479111" cy="523220"/>
          </a:xfrm>
          <a:prstGeom prst="rect">
            <a:avLst/>
          </a:prstGeom>
          <a:noFill/>
        </p:spPr>
        <p:txBody>
          <a:bodyPr wrap="none" rtlCol="0">
            <a:spAutoFit/>
          </a:bodyPr>
          <a:lstStyle/>
          <a:p>
            <a:r>
              <a:rPr lang="en-GB" sz="2800" b="1" dirty="0">
                <a:solidFill>
                  <a:srgbClr val="C00000"/>
                </a:solidFill>
              </a:rPr>
              <a:t>Total and gluon distributions</a:t>
            </a:r>
          </a:p>
        </p:txBody>
      </p:sp>
    </p:spTree>
    <p:extLst>
      <p:ext uri="{BB962C8B-B14F-4D97-AF65-F5344CB8AC3E}">
        <p14:creationId xmlns:p14="http://schemas.microsoft.com/office/powerpoint/2010/main" val="15547719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a:extLst>
              <a:ext uri="{FF2B5EF4-FFF2-40B4-BE49-F238E27FC236}">
                <a16:creationId xmlns:a16="http://schemas.microsoft.com/office/drawing/2014/main" id="{1DD4F446-EE69-FB5F-D955-0C39D0529152}"/>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3" name="Picture 2">
            <a:extLst>
              <a:ext uri="{FF2B5EF4-FFF2-40B4-BE49-F238E27FC236}">
                <a16:creationId xmlns:a16="http://schemas.microsoft.com/office/drawing/2014/main" id="{CD59D92D-67AE-0F11-24E8-23A0386FCCA8}"/>
              </a:ext>
            </a:extLst>
          </p:cNvPr>
          <p:cNvPicPr>
            <a:picLocks noChangeAspect="1"/>
          </p:cNvPicPr>
          <p:nvPr/>
        </p:nvPicPr>
        <p:blipFill>
          <a:blip r:embed="rId2"/>
          <a:stretch>
            <a:fillRect/>
          </a:stretch>
        </p:blipFill>
        <p:spPr>
          <a:xfrm>
            <a:off x="731967" y="-20273"/>
            <a:ext cx="10191171" cy="6858000"/>
          </a:xfrm>
          <a:prstGeom prst="rect">
            <a:avLst/>
          </a:prstGeom>
        </p:spPr>
      </p:pic>
    </p:spTree>
    <p:extLst>
      <p:ext uri="{BB962C8B-B14F-4D97-AF65-F5344CB8AC3E}">
        <p14:creationId xmlns:p14="http://schemas.microsoft.com/office/powerpoint/2010/main" val="38845205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8FC11CA4-2269-E5F3-B79C-DC6EFEC2EE76}"/>
              </a:ext>
            </a:extLst>
          </p:cNvPr>
          <p:cNvSpPr txBox="1"/>
          <p:nvPr/>
        </p:nvSpPr>
        <p:spPr>
          <a:xfrm>
            <a:off x="738231" y="286645"/>
            <a:ext cx="3041217" cy="76944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4400" dirty="0">
                <a:solidFill>
                  <a:srgbClr val="002060"/>
                </a:solidFill>
                <a:latin typeface="Calibri" panose="020F0502020204030204"/>
              </a:rPr>
              <a:t>Conclusions</a:t>
            </a:r>
            <a:r>
              <a:rPr kumimoji="0" lang="es-MX" sz="4400" b="0" i="0" u="none" strike="noStrike" kern="1200" cap="none" spc="0" normalizeH="0" baseline="0" noProof="0" dirty="0">
                <a:ln>
                  <a:noFill/>
                </a:ln>
                <a:solidFill>
                  <a:srgbClr val="002060"/>
                </a:solidFill>
                <a:effectLst/>
                <a:uLnTx/>
                <a:uFillTx/>
                <a:latin typeface="Calibri" panose="020F0502020204030204"/>
                <a:ea typeface="+mn-ea"/>
                <a:cs typeface="+mn-cs"/>
              </a:rPr>
              <a:t> </a:t>
            </a:r>
          </a:p>
        </p:txBody>
      </p:sp>
      <p:sp>
        <p:nvSpPr>
          <p:cNvPr id="4" name="CuadroTexto 3">
            <a:extLst>
              <a:ext uri="{FF2B5EF4-FFF2-40B4-BE49-F238E27FC236}">
                <a16:creationId xmlns:a16="http://schemas.microsoft.com/office/drawing/2014/main" id="{D7C2CD4B-2ED9-6909-483F-705F6A57A46D}"/>
              </a:ext>
            </a:extLst>
          </p:cNvPr>
          <p:cNvSpPr txBox="1"/>
          <p:nvPr/>
        </p:nvSpPr>
        <p:spPr>
          <a:xfrm>
            <a:off x="738230" y="2608395"/>
            <a:ext cx="9848675" cy="1200329"/>
          </a:xfrm>
          <a:prstGeom prst="rect">
            <a:avLst/>
          </a:prstGeom>
          <a:noFill/>
        </p:spPr>
        <p:txBody>
          <a:bodyPr wrap="square" rtlCol="0">
            <a:spAutoFit/>
          </a:bodyPr>
          <a:lstStyle/>
          <a:p>
            <a:pPr marL="457200" marR="0" lvl="0" indent="-457200" algn="l" defTabSz="914400" rtl="0" eaLnBrk="1" fontAlgn="auto" latinLnBrk="0" hangingPunct="1">
              <a:lnSpc>
                <a:spcPct val="100000"/>
              </a:lnSpc>
              <a:spcBef>
                <a:spcPts val="0"/>
              </a:spcBef>
              <a:spcAft>
                <a:spcPts val="0"/>
              </a:spcAft>
              <a:buClrTx/>
              <a:buSzTx/>
              <a:buFontTx/>
              <a:buAutoNum type="alphaUcPeriod" startAt="2"/>
              <a:tabLst/>
              <a:defRPr/>
            </a:pPr>
            <a:r>
              <a:rPr lang="en-US" sz="2400" dirty="0">
                <a:solidFill>
                  <a:prstClr val="black"/>
                </a:solidFill>
                <a:latin typeface="Abadi" panose="020B0604020104020204" pitchFamily="34" charset="0"/>
              </a:rPr>
              <a:t>In </a:t>
            </a:r>
            <a:r>
              <a:rPr kumimoji="0" lang="en-US" sz="2400" b="0" i="0" u="none" strike="noStrike" kern="1200" cap="none" spc="0" normalizeH="0" baseline="0" noProof="0" dirty="0">
                <a:ln>
                  <a:noFill/>
                </a:ln>
                <a:solidFill>
                  <a:prstClr val="black"/>
                </a:solidFill>
                <a:effectLst/>
                <a:uLnTx/>
                <a:uFillTx/>
                <a:latin typeface="Abadi" panose="020B0604020104020204" pitchFamily="34" charset="0"/>
                <a:ea typeface="+mn-ea"/>
                <a:cs typeface="+mn-cs"/>
              </a:rPr>
              <a:t>the new </a:t>
            </a:r>
            <a:r>
              <a:rPr kumimoji="0" lang="en-US" sz="2400" b="0" i="0" u="none" strike="noStrike" kern="1200" cap="none" spc="0" normalizeH="0" baseline="0" noProof="0" dirty="0" err="1">
                <a:ln>
                  <a:noFill/>
                </a:ln>
                <a:solidFill>
                  <a:prstClr val="black"/>
                </a:solidFill>
                <a:effectLst/>
                <a:uLnTx/>
                <a:uFillTx/>
                <a:latin typeface="Abadi" panose="020B0604020104020204" pitchFamily="34" charset="0"/>
                <a:ea typeface="+mn-ea"/>
                <a:cs typeface="+mn-cs"/>
              </a:rPr>
              <a:t>fram</a:t>
            </a:r>
            <a:r>
              <a:rPr lang="en-US" sz="2400" dirty="0">
                <a:solidFill>
                  <a:prstClr val="black"/>
                </a:solidFill>
                <a:latin typeface="Abadi" panose="020B0604020104020204" pitchFamily="34" charset="0"/>
              </a:rPr>
              <a:t>e one may obtain the QCD phase diagram, masses and</a:t>
            </a:r>
          </a:p>
          <a:p>
            <a:pPr marR="0" lvl="0" algn="l" defTabSz="914400" rtl="0" eaLnBrk="1" fontAlgn="auto" latinLnBrk="0" hangingPunct="1">
              <a:lnSpc>
                <a:spcPct val="100000"/>
              </a:lnSpc>
              <a:spcBef>
                <a:spcPts val="0"/>
              </a:spcBef>
              <a:spcAft>
                <a:spcPts val="0"/>
              </a:spcAft>
              <a:buClrTx/>
              <a:buSzTx/>
              <a:tabLst/>
              <a:defRPr/>
            </a:pPr>
            <a:r>
              <a:rPr kumimoji="0" lang="en-US" sz="2400" b="0" i="0" u="none" strike="noStrike" kern="1200" cap="none" spc="0" normalizeH="0" baseline="0" noProof="0" dirty="0">
                <a:ln>
                  <a:noFill/>
                </a:ln>
                <a:solidFill>
                  <a:prstClr val="black"/>
                </a:solidFill>
                <a:effectLst/>
                <a:uLnTx/>
                <a:uFillTx/>
                <a:latin typeface="Abadi" panose="020B0604020104020204" pitchFamily="34" charset="0"/>
                <a:ea typeface="+mn-ea"/>
                <a:cs typeface="+mn-cs"/>
              </a:rPr>
              <a:t>     the pressure inside hadrons … as well as an interpretation of the “q” </a:t>
            </a:r>
          </a:p>
          <a:p>
            <a:pPr marR="0" lvl="0" algn="l" defTabSz="914400" rtl="0" eaLnBrk="1" fontAlgn="auto" latinLnBrk="0" hangingPunct="1">
              <a:lnSpc>
                <a:spcPct val="100000"/>
              </a:lnSpc>
              <a:spcBef>
                <a:spcPts val="0"/>
              </a:spcBef>
              <a:spcAft>
                <a:spcPts val="0"/>
              </a:spcAft>
              <a:buClrTx/>
              <a:buSzTx/>
              <a:tabLst/>
              <a:defRPr/>
            </a:pPr>
            <a:r>
              <a:rPr lang="en-US" sz="2400" dirty="0">
                <a:solidFill>
                  <a:prstClr val="black"/>
                </a:solidFill>
                <a:latin typeface="Abadi" panose="020B0604020104020204" pitchFamily="34" charset="0"/>
              </a:rPr>
              <a:t>     </a:t>
            </a:r>
            <a:r>
              <a:rPr lang="en-US" sz="2400" dirty="0" err="1">
                <a:solidFill>
                  <a:prstClr val="black"/>
                </a:solidFill>
                <a:latin typeface="Abadi" panose="020B0604020104020204" pitchFamily="34" charset="0"/>
              </a:rPr>
              <a:t>Tsallis</a:t>
            </a:r>
            <a:r>
              <a:rPr lang="en-US" sz="2400" dirty="0">
                <a:solidFill>
                  <a:prstClr val="black"/>
                </a:solidFill>
                <a:latin typeface="Abadi" panose="020B0604020104020204" pitchFamily="34" charset="0"/>
              </a:rPr>
              <a:t> parameter </a:t>
            </a:r>
            <a:endParaRPr kumimoji="0" lang="en-US" sz="2400" b="0" i="0" u="none" strike="noStrike" kern="1200" cap="none" spc="0" normalizeH="0" baseline="0" noProof="0" dirty="0">
              <a:ln>
                <a:noFill/>
              </a:ln>
              <a:solidFill>
                <a:prstClr val="black"/>
              </a:solidFill>
              <a:effectLst/>
              <a:uLnTx/>
              <a:uFillTx/>
              <a:latin typeface="Abadi" panose="020B0604020104020204" pitchFamily="34" charset="0"/>
              <a:ea typeface="+mn-ea"/>
              <a:cs typeface="+mn-cs"/>
            </a:endParaRPr>
          </a:p>
        </p:txBody>
      </p:sp>
      <p:sp>
        <p:nvSpPr>
          <p:cNvPr id="5" name="CuadroTexto 4">
            <a:extLst>
              <a:ext uri="{FF2B5EF4-FFF2-40B4-BE49-F238E27FC236}">
                <a16:creationId xmlns:a16="http://schemas.microsoft.com/office/drawing/2014/main" id="{BD1AAF1A-21B6-8DA6-90C8-0EFA2F1CD598}"/>
              </a:ext>
            </a:extLst>
          </p:cNvPr>
          <p:cNvSpPr txBox="1"/>
          <p:nvPr/>
        </p:nvSpPr>
        <p:spPr>
          <a:xfrm>
            <a:off x="738230" y="4218130"/>
            <a:ext cx="10318850"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400" b="0" i="0" u="none" strike="noStrike" kern="1200" cap="none" spc="0" normalizeH="0" baseline="0" noProof="0" dirty="0">
                <a:ln>
                  <a:noFill/>
                </a:ln>
                <a:solidFill>
                  <a:prstClr val="black"/>
                </a:solidFill>
                <a:effectLst/>
                <a:uLnTx/>
                <a:uFillTx/>
                <a:latin typeface="Abadi" panose="020B0604020104020204" pitchFamily="34" charset="0"/>
                <a:ea typeface="+mn-ea"/>
                <a:cs typeface="+mn-cs"/>
              </a:rPr>
              <a:t>C.  </a:t>
            </a:r>
            <a:r>
              <a:rPr lang="en-US" sz="2400" dirty="0">
                <a:solidFill>
                  <a:prstClr val="black"/>
                </a:solidFill>
                <a:latin typeface="Abadi" panose="020B0604020104020204" pitchFamily="34" charset="0"/>
              </a:rPr>
              <a:t>A quick calculation gives a total pressure which describes general aspects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Abadi" panose="020B0604020104020204" pitchFamily="34" charset="0"/>
                <a:ea typeface="+mn-ea"/>
                <a:cs typeface="+mn-cs"/>
              </a:rPr>
              <a:t>     of the one obtained wit</a:t>
            </a:r>
            <a:r>
              <a:rPr lang="en-US" sz="2400" dirty="0">
                <a:solidFill>
                  <a:prstClr val="black"/>
                </a:solidFill>
                <a:latin typeface="Abadi" panose="020B0604020104020204" pitchFamily="34" charset="0"/>
              </a:rPr>
              <a:t>h LQCD calculations</a:t>
            </a:r>
            <a:r>
              <a:rPr kumimoji="0" lang="en-US" sz="2400" b="0" i="0" u="none" strike="noStrike" kern="1200" cap="none" spc="0" normalizeH="0" baseline="0" noProof="0" dirty="0">
                <a:ln>
                  <a:noFill/>
                </a:ln>
                <a:solidFill>
                  <a:prstClr val="black"/>
                </a:solidFill>
                <a:effectLst/>
                <a:uLnTx/>
                <a:uFillTx/>
                <a:latin typeface="Abadi" panose="020B0604020104020204" pitchFamily="34" charset="0"/>
                <a:ea typeface="+mn-ea"/>
                <a:cs typeface="+mn-cs"/>
              </a:rPr>
              <a:t>  </a:t>
            </a:r>
          </a:p>
        </p:txBody>
      </p:sp>
      <p:sp>
        <p:nvSpPr>
          <p:cNvPr id="2" name="CuadroTexto 1">
            <a:extLst>
              <a:ext uri="{FF2B5EF4-FFF2-40B4-BE49-F238E27FC236}">
                <a16:creationId xmlns:a16="http://schemas.microsoft.com/office/drawing/2014/main" id="{AF1D5469-4870-124D-7993-5D32B6BCA509}"/>
              </a:ext>
            </a:extLst>
          </p:cNvPr>
          <p:cNvSpPr txBox="1"/>
          <p:nvPr/>
        </p:nvSpPr>
        <p:spPr>
          <a:xfrm>
            <a:off x="738231" y="1367992"/>
            <a:ext cx="9860392" cy="830997"/>
          </a:xfrm>
          <a:prstGeom prst="rect">
            <a:avLst/>
          </a:prstGeom>
          <a:noFill/>
        </p:spPr>
        <p:txBody>
          <a:bodyPr wrap="none" rtlCol="0">
            <a:spAutoFit/>
          </a:bodyPr>
          <a:lstStyle/>
          <a:p>
            <a:pPr marL="342900" marR="0" lvl="0" indent="-342900" algn="l" defTabSz="914400" rtl="0" eaLnBrk="1" fontAlgn="auto" latinLnBrk="0" hangingPunct="1">
              <a:lnSpc>
                <a:spcPct val="100000"/>
              </a:lnSpc>
              <a:spcBef>
                <a:spcPts val="0"/>
              </a:spcBef>
              <a:spcAft>
                <a:spcPts val="0"/>
              </a:spcAft>
              <a:buClrTx/>
              <a:buSzTx/>
              <a:buFont typeface="+mj-lt"/>
              <a:buAutoNum type="alphaUcPeriod"/>
              <a:tabLst/>
              <a:defRPr/>
            </a:pPr>
            <a:r>
              <a:rPr kumimoji="0" lang="es-MX" sz="2400" b="0" i="0" u="none" strike="noStrike" kern="1200" cap="none" spc="0" normalizeH="0" baseline="0" noProof="0" dirty="0">
                <a:ln>
                  <a:noFill/>
                </a:ln>
                <a:solidFill>
                  <a:prstClr val="black"/>
                </a:solidFill>
                <a:effectLst/>
                <a:uLnTx/>
                <a:uFillTx/>
                <a:latin typeface="Abadi" panose="020B0604020104020204" pitchFamily="34" charset="0"/>
                <a:ea typeface="+mn-ea"/>
                <a:cs typeface="+mn-cs"/>
              </a:rPr>
              <a:t> </a:t>
            </a:r>
            <a:r>
              <a:rPr lang="en-US" sz="2400" dirty="0">
                <a:solidFill>
                  <a:prstClr val="black"/>
                </a:solidFill>
                <a:latin typeface="Abadi" panose="020B0604020104020204" pitchFamily="34" charset="0"/>
              </a:rPr>
              <a:t>A </a:t>
            </a:r>
            <a:r>
              <a:rPr lang="en-US" sz="2400" dirty="0" err="1">
                <a:solidFill>
                  <a:prstClr val="black"/>
                </a:solidFill>
                <a:latin typeface="Abadi" panose="020B0604020104020204" pitchFamily="34" charset="0"/>
              </a:rPr>
              <a:t>Tsallis</a:t>
            </a:r>
            <a:r>
              <a:rPr lang="en-US" sz="2400" dirty="0">
                <a:solidFill>
                  <a:prstClr val="black"/>
                </a:solidFill>
                <a:latin typeface="Abadi" panose="020B0604020104020204" pitchFamily="34" charset="0"/>
              </a:rPr>
              <a:t> Statistics treatment of the interacting subsystems in a hadron</a:t>
            </a:r>
          </a:p>
          <a:p>
            <a:pPr marR="0" lvl="0" algn="l" defTabSz="914400" rtl="0" eaLnBrk="1" fontAlgn="auto" latinLnBrk="0" hangingPunct="1">
              <a:lnSpc>
                <a:spcPct val="100000"/>
              </a:lnSpc>
              <a:spcBef>
                <a:spcPts val="0"/>
              </a:spcBef>
              <a:spcAft>
                <a:spcPts val="0"/>
              </a:spcAft>
              <a:buClrTx/>
              <a:buSzTx/>
              <a:tabLst/>
              <a:defRPr/>
            </a:pPr>
            <a:r>
              <a:rPr kumimoji="0" lang="en-US" sz="2400" b="0" i="0" u="none" strike="noStrike" kern="1200" cap="none" spc="0" normalizeH="0" baseline="0" noProof="0" dirty="0">
                <a:ln>
                  <a:noFill/>
                </a:ln>
                <a:solidFill>
                  <a:prstClr val="black"/>
                </a:solidFill>
                <a:effectLst/>
                <a:uLnTx/>
                <a:uFillTx/>
                <a:latin typeface="Abadi" panose="020B0604020104020204" pitchFamily="34" charset="0"/>
                <a:ea typeface="+mn-ea"/>
                <a:cs typeface="+mn-cs"/>
              </a:rPr>
              <a:t>     has been </a:t>
            </a:r>
            <a:r>
              <a:rPr lang="en-US" sz="2400" dirty="0">
                <a:solidFill>
                  <a:prstClr val="black"/>
                </a:solidFill>
                <a:latin typeface="Abadi" panose="020B0604020104020204" pitchFamily="34" charset="0"/>
              </a:rPr>
              <a:t>implemented</a:t>
            </a:r>
            <a:r>
              <a:rPr kumimoji="0" lang="en-US" sz="2400" b="0" i="0" u="none" strike="noStrike" kern="1200" cap="none" spc="0" normalizeH="0" baseline="0" noProof="0" dirty="0">
                <a:ln>
                  <a:noFill/>
                </a:ln>
                <a:solidFill>
                  <a:prstClr val="black"/>
                </a:solidFill>
                <a:effectLst/>
                <a:uLnTx/>
                <a:uFillTx/>
                <a:latin typeface="Abadi" panose="020B0604020104020204" pitchFamily="34" charset="0"/>
                <a:ea typeface="+mn-ea"/>
                <a:cs typeface="+mn-cs"/>
              </a:rPr>
              <a:t>  </a:t>
            </a:r>
          </a:p>
        </p:txBody>
      </p:sp>
      <p:sp>
        <p:nvSpPr>
          <p:cNvPr id="6" name="CuadroTexto 5">
            <a:extLst>
              <a:ext uri="{FF2B5EF4-FFF2-40B4-BE49-F238E27FC236}">
                <a16:creationId xmlns:a16="http://schemas.microsoft.com/office/drawing/2014/main" id="{50B4EC7C-C8A7-FB5B-C908-B52EA739D27E}"/>
              </a:ext>
            </a:extLst>
          </p:cNvPr>
          <p:cNvSpPr txBox="1"/>
          <p:nvPr/>
        </p:nvSpPr>
        <p:spPr>
          <a:xfrm>
            <a:off x="738230" y="5361033"/>
            <a:ext cx="9744975" cy="830997"/>
          </a:xfrm>
          <a:prstGeom prst="rect">
            <a:avLst/>
          </a:prstGeom>
          <a:noFill/>
        </p:spPr>
        <p:txBody>
          <a:bodyPr wrap="none" rtlCol="0">
            <a:spAutoFit/>
          </a:bodyPr>
          <a:lstStyle/>
          <a:p>
            <a:pPr marL="457200" marR="0" lvl="0" indent="-457200" algn="l" defTabSz="914400" rtl="0" eaLnBrk="1" fontAlgn="auto" latinLnBrk="0" hangingPunct="1">
              <a:lnSpc>
                <a:spcPct val="100000"/>
              </a:lnSpc>
              <a:spcBef>
                <a:spcPts val="0"/>
              </a:spcBef>
              <a:spcAft>
                <a:spcPts val="0"/>
              </a:spcAft>
              <a:buClrTx/>
              <a:buSzTx/>
              <a:buFontTx/>
              <a:buAutoNum type="alphaUcPeriod" startAt="4"/>
              <a:tabLst/>
              <a:defRPr/>
            </a:pPr>
            <a:r>
              <a:rPr lang="en-US" sz="2400" dirty="0">
                <a:solidFill>
                  <a:prstClr val="black"/>
                </a:solidFill>
                <a:latin typeface="Abadi" panose="020B0604020104020204" pitchFamily="34" charset="0"/>
              </a:rPr>
              <a:t>The gluon pressure may be obtained using previous results together </a:t>
            </a:r>
          </a:p>
          <a:p>
            <a:pPr marR="0" lvl="0" algn="l" defTabSz="914400" rtl="0" eaLnBrk="1" fontAlgn="auto" latinLnBrk="0" hangingPunct="1">
              <a:lnSpc>
                <a:spcPct val="100000"/>
              </a:lnSpc>
              <a:spcBef>
                <a:spcPts val="0"/>
              </a:spcBef>
              <a:spcAft>
                <a:spcPts val="0"/>
              </a:spcAft>
              <a:buClrTx/>
              <a:buSzTx/>
              <a:tabLst/>
              <a:defRPr/>
            </a:pPr>
            <a:r>
              <a:rPr kumimoji="0" lang="en-US" sz="2400" b="0" i="0" u="none" strike="noStrike" kern="1200" cap="none" spc="0" normalizeH="0" baseline="0" noProof="0" dirty="0">
                <a:ln>
                  <a:noFill/>
                </a:ln>
                <a:solidFill>
                  <a:prstClr val="black"/>
                </a:solidFill>
                <a:effectLst/>
                <a:uLnTx/>
                <a:uFillTx/>
                <a:latin typeface="Abadi" panose="020B0604020104020204" pitchFamily="34" charset="0"/>
                <a:ea typeface="+mn-ea"/>
                <a:cs typeface="+mn-cs"/>
              </a:rPr>
              <a:t>     with </a:t>
            </a:r>
            <a:r>
              <a:rPr lang="en-US" sz="2400" dirty="0">
                <a:solidFill>
                  <a:prstClr val="black"/>
                </a:solidFill>
                <a:latin typeface="Abadi" panose="020B0604020104020204" pitchFamily="34" charset="0"/>
              </a:rPr>
              <a:t>the</a:t>
            </a:r>
            <a:r>
              <a:rPr kumimoji="0" lang="en-US" sz="2400" b="0" i="0" u="none" strike="noStrike" kern="1200" cap="none" spc="0" normalizeH="0" baseline="0" noProof="0" dirty="0">
                <a:ln>
                  <a:noFill/>
                </a:ln>
                <a:solidFill>
                  <a:prstClr val="black"/>
                </a:solidFill>
                <a:effectLst/>
                <a:uLnTx/>
                <a:uFillTx/>
                <a:latin typeface="Abadi" panose="020B0604020104020204" pitchFamily="34" charset="0"/>
                <a:ea typeface="+mn-ea"/>
                <a:cs typeface="+mn-cs"/>
              </a:rPr>
              <a:t> T - MIT bag Model  </a:t>
            </a:r>
          </a:p>
        </p:txBody>
      </p:sp>
    </p:spTree>
    <p:extLst>
      <p:ext uri="{BB962C8B-B14F-4D97-AF65-F5344CB8AC3E}">
        <p14:creationId xmlns:p14="http://schemas.microsoft.com/office/powerpoint/2010/main" val="175641962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CD1D381-73CF-2BEC-C6DA-B2C47C1F4A2B}"/>
              </a:ext>
            </a:extLst>
          </p:cNvPr>
          <p:cNvSpPr txBox="1"/>
          <p:nvPr/>
        </p:nvSpPr>
        <p:spPr>
          <a:xfrm>
            <a:off x="4513277" y="2466363"/>
            <a:ext cx="2685351" cy="923330"/>
          </a:xfrm>
          <a:prstGeom prst="rect">
            <a:avLst/>
          </a:prstGeom>
          <a:noFill/>
        </p:spPr>
        <p:txBody>
          <a:bodyPr wrap="none" rtlCol="0">
            <a:spAutoFit/>
          </a:bodyPr>
          <a:lstStyle/>
          <a:p>
            <a:r>
              <a:rPr lang="en-GB" sz="5400" dirty="0"/>
              <a:t>Backup </a:t>
            </a:r>
          </a:p>
        </p:txBody>
      </p:sp>
    </p:spTree>
    <p:extLst>
      <p:ext uri="{BB962C8B-B14F-4D97-AF65-F5344CB8AC3E}">
        <p14:creationId xmlns:p14="http://schemas.microsoft.com/office/powerpoint/2010/main" val="299349900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0CA64B7-6C8F-4DD8-EEBE-14CA625E6C38}"/>
              </a:ext>
            </a:extLst>
          </p:cNvPr>
          <p:cNvPicPr>
            <a:picLocks noChangeAspect="1"/>
          </p:cNvPicPr>
          <p:nvPr/>
        </p:nvPicPr>
        <p:blipFill>
          <a:blip r:embed="rId2"/>
          <a:stretch>
            <a:fillRect/>
          </a:stretch>
        </p:blipFill>
        <p:spPr>
          <a:xfrm>
            <a:off x="1000414" y="0"/>
            <a:ext cx="10191171" cy="6858000"/>
          </a:xfrm>
          <a:prstGeom prst="rect">
            <a:avLst/>
          </a:prstGeom>
        </p:spPr>
      </p:pic>
    </p:spTree>
    <p:extLst>
      <p:ext uri="{BB962C8B-B14F-4D97-AF65-F5344CB8AC3E}">
        <p14:creationId xmlns:p14="http://schemas.microsoft.com/office/powerpoint/2010/main" val="138994127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9B86C8E-C827-59F3-2BC2-C78142E6D630}"/>
              </a:ext>
            </a:extLst>
          </p:cNvPr>
          <p:cNvPicPr>
            <a:picLocks noChangeAspect="1"/>
          </p:cNvPicPr>
          <p:nvPr/>
        </p:nvPicPr>
        <p:blipFill>
          <a:blip r:embed="rId2"/>
          <a:stretch>
            <a:fillRect/>
          </a:stretch>
        </p:blipFill>
        <p:spPr>
          <a:xfrm>
            <a:off x="1000414" y="0"/>
            <a:ext cx="10191171" cy="6858000"/>
          </a:xfrm>
          <a:prstGeom prst="rect">
            <a:avLst/>
          </a:prstGeom>
        </p:spPr>
      </p:pic>
    </p:spTree>
    <p:extLst>
      <p:ext uri="{BB962C8B-B14F-4D97-AF65-F5344CB8AC3E}">
        <p14:creationId xmlns:p14="http://schemas.microsoft.com/office/powerpoint/2010/main" val="152264529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3" name="Título 1"/>
          <p:cNvSpPr txBox="1">
            <a:spLocks noGrp="1"/>
          </p:cNvSpPr>
          <p:nvPr>
            <p:ph type="title"/>
          </p:nvPr>
        </p:nvSpPr>
        <p:spPr>
          <a:xfrm>
            <a:off x="723376" y="220325"/>
            <a:ext cx="10325001" cy="791583"/>
          </a:xfrm>
          <a:prstGeom prst="rect">
            <a:avLst/>
          </a:prstGeom>
        </p:spPr>
        <p:txBody>
          <a:bodyPr>
            <a:normAutofit/>
          </a:bodyPr>
          <a:lstStyle/>
          <a:p>
            <a:r>
              <a:rPr lang="es-MX" sz="3600" dirty="0"/>
              <a:t>Bag </a:t>
            </a:r>
            <a:r>
              <a:rPr lang="es-MX" sz="3600" dirty="0" err="1"/>
              <a:t>pressure</a:t>
            </a:r>
            <a:endParaRPr sz="3600" dirty="0"/>
          </a:p>
        </p:txBody>
      </p:sp>
      <p:pic>
        <p:nvPicPr>
          <p:cNvPr id="1335" name="Gráfico 5" descr="Gráfico 5"/>
          <p:cNvPicPr>
            <a:picLocks noChangeAspect="1"/>
          </p:cNvPicPr>
          <p:nvPr/>
        </p:nvPicPr>
        <p:blipFill>
          <a:blip r:embed="rId3"/>
          <a:stretch>
            <a:fillRect/>
          </a:stretch>
        </p:blipFill>
        <p:spPr>
          <a:xfrm>
            <a:off x="881926" y="2099562"/>
            <a:ext cx="3605084" cy="674216"/>
          </a:xfrm>
          <a:prstGeom prst="rect">
            <a:avLst/>
          </a:prstGeom>
          <a:ln w="12700">
            <a:miter lim="400000"/>
          </a:ln>
        </p:spPr>
      </p:pic>
      <p:pic>
        <p:nvPicPr>
          <p:cNvPr id="1336" name="Gráfico 7" descr="Gráfico 7"/>
          <p:cNvPicPr>
            <a:picLocks noChangeAspect="1"/>
          </p:cNvPicPr>
          <p:nvPr/>
        </p:nvPicPr>
        <p:blipFill>
          <a:blip r:embed="rId4"/>
          <a:stretch>
            <a:fillRect/>
          </a:stretch>
        </p:blipFill>
        <p:spPr>
          <a:xfrm>
            <a:off x="1945202" y="3112163"/>
            <a:ext cx="1477663" cy="548074"/>
          </a:xfrm>
          <a:prstGeom prst="rect">
            <a:avLst/>
          </a:prstGeom>
          <a:ln w="12700">
            <a:miter lim="400000"/>
          </a:ln>
        </p:spPr>
      </p:pic>
      <p:pic>
        <p:nvPicPr>
          <p:cNvPr id="1337" name="Gráfico 8" descr="Gráfico 8"/>
          <p:cNvPicPr>
            <a:picLocks noChangeAspect="1"/>
          </p:cNvPicPr>
          <p:nvPr/>
        </p:nvPicPr>
        <p:blipFill>
          <a:blip r:embed="rId5"/>
          <a:stretch>
            <a:fillRect/>
          </a:stretch>
        </p:blipFill>
        <p:spPr>
          <a:xfrm>
            <a:off x="1863467" y="4176130"/>
            <a:ext cx="1641132" cy="273651"/>
          </a:xfrm>
          <a:prstGeom prst="rect">
            <a:avLst/>
          </a:prstGeom>
          <a:ln w="12700">
            <a:miter lim="400000"/>
          </a:ln>
        </p:spPr>
      </p:pic>
      <p:pic>
        <p:nvPicPr>
          <p:cNvPr id="1338" name="1-s2.0-S2211379718324914-gr3_lrg.jpg" descr="1-s2.0-S2211379718324914-gr3_lrg.jpg"/>
          <p:cNvPicPr>
            <a:picLocks noChangeAspect="1"/>
          </p:cNvPicPr>
          <p:nvPr/>
        </p:nvPicPr>
        <p:blipFill>
          <a:blip r:embed="rId6"/>
          <a:stretch>
            <a:fillRect/>
          </a:stretch>
        </p:blipFill>
        <p:spPr>
          <a:xfrm>
            <a:off x="5332810" y="1170788"/>
            <a:ext cx="5715567" cy="4516425"/>
          </a:xfrm>
          <a:prstGeom prst="rect">
            <a:avLst/>
          </a:prstGeom>
          <a:ln w="12700">
            <a:miter lim="400000"/>
          </a:ln>
        </p:spPr>
      </p:pic>
    </p:spTree>
    <p:extLst>
      <p:ext uri="{BB962C8B-B14F-4D97-AF65-F5344CB8AC3E}">
        <p14:creationId xmlns:p14="http://schemas.microsoft.com/office/powerpoint/2010/main" val="1475961727"/>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2FB53307-4D43-16BD-3467-B617D035E68A}"/>
              </a:ext>
            </a:extLst>
          </p:cNvPr>
          <p:cNvSpPr txBox="1"/>
          <p:nvPr/>
        </p:nvSpPr>
        <p:spPr>
          <a:xfrm>
            <a:off x="207964" y="3251223"/>
            <a:ext cx="11358693" cy="2862322"/>
          </a:xfrm>
          <a:prstGeom prst="rect">
            <a:avLst/>
          </a:prstGeom>
          <a:noFill/>
        </p:spPr>
        <p:txBody>
          <a:bodyPr wrap="square">
            <a:spAutoFit/>
          </a:bodyPr>
          <a:lstStyle/>
          <a:p>
            <a:r>
              <a:rPr lang="en-US" dirty="0">
                <a:latin typeface="Abadi" panose="020B0604020104020204" pitchFamily="34" charset="0"/>
              </a:rPr>
              <a:t>Precision 3D imaging of the internal structure of protons and atomic nuclei. </a:t>
            </a:r>
          </a:p>
          <a:p>
            <a:endParaRPr lang="en-US" dirty="0">
              <a:latin typeface="Abadi" panose="020B0604020104020204" pitchFamily="34" charset="0"/>
            </a:endParaRPr>
          </a:p>
          <a:p>
            <a:r>
              <a:rPr lang="en-US" dirty="0">
                <a:latin typeface="Abadi" panose="020B0604020104020204" pitchFamily="34" charset="0"/>
              </a:rPr>
              <a:t>High-energy electrons will interact with the internal microcosm to reveal unprecedented details—zooming in beyond the simplistic structure of three valence quarks bound by a mysterious force. </a:t>
            </a:r>
          </a:p>
          <a:p>
            <a:endParaRPr lang="en-US" dirty="0">
              <a:latin typeface="Abadi" panose="020B0604020104020204" pitchFamily="34" charset="0"/>
            </a:endParaRPr>
          </a:p>
          <a:p>
            <a:r>
              <a:rPr lang="en-US" dirty="0">
                <a:latin typeface="Abadi" panose="020B0604020104020204" pitchFamily="34" charset="0"/>
              </a:rPr>
              <a:t>We know that gluons multiply and play a significant role in establishing key properties of protons and nuclear matter. </a:t>
            </a:r>
          </a:p>
          <a:p>
            <a:endParaRPr lang="en-US" dirty="0">
              <a:latin typeface="Abadi" panose="020B0604020104020204" pitchFamily="34" charset="0"/>
            </a:endParaRPr>
          </a:p>
          <a:p>
            <a:r>
              <a:rPr lang="en-US" dirty="0">
                <a:latin typeface="Abadi" panose="020B0604020104020204" pitchFamily="34" charset="0"/>
              </a:rPr>
              <a:t>EIC will reveal features of this “ocean” of gluons and the “sea” of quark-antiquark pairs that form when gluons interact—allowing the mapping  the distribution and movement within protons and nuclei. </a:t>
            </a:r>
          </a:p>
        </p:txBody>
      </p:sp>
      <p:sp>
        <p:nvSpPr>
          <p:cNvPr id="5" name="CuadroTexto 4">
            <a:extLst>
              <a:ext uri="{FF2B5EF4-FFF2-40B4-BE49-F238E27FC236}">
                <a16:creationId xmlns:a16="http://schemas.microsoft.com/office/drawing/2014/main" id="{0A1D687E-8368-8FF3-AAB4-A0EF9FF350D4}"/>
              </a:ext>
            </a:extLst>
          </p:cNvPr>
          <p:cNvSpPr txBox="1"/>
          <p:nvPr/>
        </p:nvSpPr>
        <p:spPr>
          <a:xfrm>
            <a:off x="207964" y="58990"/>
            <a:ext cx="3196709" cy="769441"/>
          </a:xfrm>
          <a:prstGeom prst="rect">
            <a:avLst/>
          </a:prstGeom>
          <a:noFill/>
        </p:spPr>
        <p:txBody>
          <a:bodyPr wrap="none" rtlCol="0">
            <a:spAutoFit/>
          </a:bodyPr>
          <a:lstStyle/>
          <a:p>
            <a:r>
              <a:rPr lang="en-GB" sz="4400" dirty="0">
                <a:solidFill>
                  <a:srgbClr val="002060"/>
                </a:solidFill>
              </a:rPr>
              <a:t>EIC science</a:t>
            </a:r>
          </a:p>
        </p:txBody>
      </p:sp>
      <p:sp>
        <p:nvSpPr>
          <p:cNvPr id="7" name="CuadroTexto 6">
            <a:extLst>
              <a:ext uri="{FF2B5EF4-FFF2-40B4-BE49-F238E27FC236}">
                <a16:creationId xmlns:a16="http://schemas.microsoft.com/office/drawing/2014/main" id="{73045ECF-A931-0FBB-B75F-8711AD51644E}"/>
              </a:ext>
            </a:extLst>
          </p:cNvPr>
          <p:cNvSpPr txBox="1"/>
          <p:nvPr/>
        </p:nvSpPr>
        <p:spPr>
          <a:xfrm>
            <a:off x="346886" y="1609624"/>
            <a:ext cx="6115574" cy="1200329"/>
          </a:xfrm>
          <a:prstGeom prst="rect">
            <a:avLst/>
          </a:prstGeom>
          <a:solidFill>
            <a:schemeClr val="bg1">
              <a:lumMod val="85000"/>
            </a:schemeClr>
          </a:solidFill>
          <a:ln w="76200">
            <a:solidFill>
              <a:schemeClr val="tx1"/>
            </a:solidFill>
          </a:ln>
        </p:spPr>
        <p:txBody>
          <a:bodyPr wrap="square">
            <a:spAutoFit/>
          </a:bodyPr>
          <a:lstStyle/>
          <a:p>
            <a:r>
              <a:rPr lang="en-US" dirty="0"/>
              <a:t>The Electron-Ion Collider (EIC), a powerful new facility to be built in the United States at the U.S. Department of Energy’s Brookhaven National Laboratory in collaboration with Thomas Jefferson National Accelerator Facility</a:t>
            </a:r>
          </a:p>
        </p:txBody>
      </p:sp>
      <p:sp>
        <p:nvSpPr>
          <p:cNvPr id="9" name="CuadroTexto 8">
            <a:extLst>
              <a:ext uri="{FF2B5EF4-FFF2-40B4-BE49-F238E27FC236}">
                <a16:creationId xmlns:a16="http://schemas.microsoft.com/office/drawing/2014/main" id="{AF09FB9D-984E-F575-066D-A49C8CD32C72}"/>
              </a:ext>
            </a:extLst>
          </p:cNvPr>
          <p:cNvSpPr txBox="1"/>
          <p:nvPr/>
        </p:nvSpPr>
        <p:spPr>
          <a:xfrm>
            <a:off x="207964" y="6301675"/>
            <a:ext cx="11490821" cy="400110"/>
          </a:xfrm>
          <a:prstGeom prst="rect">
            <a:avLst/>
          </a:prstGeom>
          <a:solidFill>
            <a:srgbClr val="FFFFCC"/>
          </a:solidFill>
          <a:ln>
            <a:solidFill>
              <a:srgbClr val="99CCFF"/>
            </a:solidFill>
          </a:ln>
        </p:spPr>
        <p:txBody>
          <a:bodyPr wrap="square">
            <a:spAutoFit/>
          </a:bodyPr>
          <a:lstStyle/>
          <a:p>
            <a:r>
              <a:rPr lang="en-US" sz="2000" b="1" dirty="0">
                <a:solidFill>
                  <a:srgbClr val="0070C0"/>
                </a:solidFill>
              </a:rPr>
              <a:t>Construction is expected to start around 2024, with operations beginning in the early 2030s</a:t>
            </a:r>
          </a:p>
        </p:txBody>
      </p:sp>
      <p:pic>
        <p:nvPicPr>
          <p:cNvPr id="1026" name="Picture 2" descr="electron-ion collision diagram">
            <a:extLst>
              <a:ext uri="{FF2B5EF4-FFF2-40B4-BE49-F238E27FC236}">
                <a16:creationId xmlns:a16="http://schemas.microsoft.com/office/drawing/2014/main" id="{02661AA6-6DC8-8430-6AD6-BE03E564296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4690" y="-5521"/>
            <a:ext cx="5527310" cy="2815474"/>
          </a:xfrm>
          <a:prstGeom prst="rect">
            <a:avLst/>
          </a:prstGeom>
          <a:solidFill>
            <a:schemeClr val="tx1"/>
          </a:solidFill>
        </p:spPr>
      </p:pic>
    </p:spTree>
    <p:extLst>
      <p:ext uri="{BB962C8B-B14F-4D97-AF65-F5344CB8AC3E}">
        <p14:creationId xmlns:p14="http://schemas.microsoft.com/office/powerpoint/2010/main" val="11253703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3769DFC2-FC93-CB60-C32B-485246104CD6}"/>
              </a:ext>
            </a:extLst>
          </p:cNvPr>
          <p:cNvSpPr txBox="1"/>
          <p:nvPr/>
        </p:nvSpPr>
        <p:spPr>
          <a:xfrm>
            <a:off x="530681" y="163395"/>
            <a:ext cx="6781985" cy="76944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srgbClr val="002060"/>
                </a:solidFill>
                <a:effectLst/>
                <a:uLnTx/>
                <a:uFillTx/>
                <a:latin typeface="Calibri" panose="020F0502020204030204"/>
                <a:ea typeface="+mn-ea"/>
                <a:cs typeface="+mn-cs"/>
              </a:rPr>
              <a:t>Introduction and motivation </a:t>
            </a:r>
          </a:p>
        </p:txBody>
      </p:sp>
      <p:sp>
        <p:nvSpPr>
          <p:cNvPr id="4" name="CuadroTexto 3">
            <a:extLst>
              <a:ext uri="{FF2B5EF4-FFF2-40B4-BE49-F238E27FC236}">
                <a16:creationId xmlns:a16="http://schemas.microsoft.com/office/drawing/2014/main" id="{6E111D51-5B70-19C8-541B-ECB2BE96757E}"/>
              </a:ext>
            </a:extLst>
          </p:cNvPr>
          <p:cNvSpPr txBox="1"/>
          <p:nvPr/>
        </p:nvSpPr>
        <p:spPr>
          <a:xfrm>
            <a:off x="530681" y="1416778"/>
            <a:ext cx="10375005" cy="1015663"/>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Abadi" panose="020B0604020104020204" pitchFamily="34" charset="0"/>
                <a:ea typeface="Arial Unicode MS"/>
                <a:cs typeface="+mn-cs"/>
              </a:rPr>
              <a:t>A detailed description of hadron structure is needed to disentangle the basic mechanisms behind strong interaction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Abadi" panose="020B0604020104020204" pitchFamily="34" charset="0"/>
                <a:ea typeface="Arial Unicode MS"/>
                <a:cs typeface="+mn-cs"/>
              </a:rPr>
              <a:t>Recent Lattice QCD calculations …</a:t>
            </a:r>
          </a:p>
        </p:txBody>
      </p:sp>
      <p:sp>
        <p:nvSpPr>
          <p:cNvPr id="3" name="CuadroTexto 2">
            <a:extLst>
              <a:ext uri="{FF2B5EF4-FFF2-40B4-BE49-F238E27FC236}">
                <a16:creationId xmlns:a16="http://schemas.microsoft.com/office/drawing/2014/main" id="{4AE0C109-D4F6-B204-6A27-5ACF8A368450}"/>
              </a:ext>
            </a:extLst>
          </p:cNvPr>
          <p:cNvSpPr txBox="1"/>
          <p:nvPr/>
        </p:nvSpPr>
        <p:spPr>
          <a:xfrm>
            <a:off x="530682" y="2916383"/>
            <a:ext cx="10375005" cy="70788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Abadi" panose="020B0604020104020204" pitchFamily="34" charset="0"/>
                <a:ea typeface="Arial Unicode MS"/>
                <a:cs typeface="+mn-cs"/>
              </a:rPr>
              <a:t>Future projects aiming to a better understanding of the 3D structure of protons  e.g.  Electron Ion Collider - EIC</a:t>
            </a:r>
          </a:p>
        </p:txBody>
      </p:sp>
      <p:sp>
        <p:nvSpPr>
          <p:cNvPr id="5" name="CuadroTexto 4">
            <a:extLst>
              <a:ext uri="{FF2B5EF4-FFF2-40B4-BE49-F238E27FC236}">
                <a16:creationId xmlns:a16="http://schemas.microsoft.com/office/drawing/2014/main" id="{59056D10-3801-DCB3-31EB-5C28251288BB}"/>
              </a:ext>
            </a:extLst>
          </p:cNvPr>
          <p:cNvSpPr txBox="1"/>
          <p:nvPr/>
        </p:nvSpPr>
        <p:spPr>
          <a:xfrm>
            <a:off x="530682" y="4104005"/>
            <a:ext cx="10375005" cy="40011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Abadi" panose="020B0604020104020204" pitchFamily="34" charset="0"/>
                <a:ea typeface="Arial Unicode MS"/>
                <a:cs typeface="+mn-cs"/>
              </a:rPr>
              <a:t>Modeling of heavy astrophysical objects, matter under extreme conditions </a:t>
            </a:r>
          </a:p>
        </p:txBody>
      </p:sp>
    </p:spTree>
    <p:extLst>
      <p:ext uri="{BB962C8B-B14F-4D97-AF65-F5344CB8AC3E}">
        <p14:creationId xmlns:p14="http://schemas.microsoft.com/office/powerpoint/2010/main" val="13042083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a:extLst>
              <a:ext uri="{FF2B5EF4-FFF2-40B4-BE49-F238E27FC236}">
                <a16:creationId xmlns:a16="http://schemas.microsoft.com/office/drawing/2014/main" id="{2056D46A-1794-FC19-2589-9D3178464E16}"/>
              </a:ext>
            </a:extLst>
          </p:cNvPr>
          <p:cNvSpPr>
            <a:spLocks noGrp="1" noChangeArrowheads="1"/>
          </p:cNvSpPr>
          <p:nvPr>
            <p:ph type="title"/>
          </p:nvPr>
        </p:nvSpPr>
        <p:spPr>
          <a:xfrm>
            <a:off x="2889250" y="41275"/>
            <a:ext cx="6192838" cy="762000"/>
          </a:xfrm>
        </p:spPr>
        <p:txBody>
          <a:bodyPr/>
          <a:lstStyle/>
          <a:p>
            <a:pPr eaLnBrk="1" hangingPunct="1"/>
            <a:r>
              <a:rPr lang="en-US" altLang="es-MX" sz="2800"/>
              <a:t>The Phase Diagram of QCD Matter</a:t>
            </a:r>
          </a:p>
        </p:txBody>
      </p:sp>
      <p:pic>
        <p:nvPicPr>
          <p:cNvPr id="210947" name="Picture 3" descr="phase-diagram">
            <a:extLst>
              <a:ext uri="{FF2B5EF4-FFF2-40B4-BE49-F238E27FC236}">
                <a16:creationId xmlns:a16="http://schemas.microsoft.com/office/drawing/2014/main" id="{566FD27F-E0EE-9E52-E5E5-ED416EF792EA}"/>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1754189" y="1131888"/>
            <a:ext cx="7983537" cy="50212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10948" name="Oval 4">
            <a:extLst>
              <a:ext uri="{FF2B5EF4-FFF2-40B4-BE49-F238E27FC236}">
                <a16:creationId xmlns:a16="http://schemas.microsoft.com/office/drawing/2014/main" id="{C09201F5-CF79-CD33-CCA1-115F116261B1}"/>
              </a:ext>
            </a:extLst>
          </p:cNvPr>
          <p:cNvSpPr>
            <a:spLocks noChangeArrowheads="1"/>
          </p:cNvSpPr>
          <p:nvPr/>
        </p:nvSpPr>
        <p:spPr bwMode="auto">
          <a:xfrm>
            <a:off x="7032625" y="5445126"/>
            <a:ext cx="287338" cy="288925"/>
          </a:xfrm>
          <a:prstGeom prst="ellipse">
            <a:avLst/>
          </a:prstGeom>
          <a:solidFill>
            <a:srgbClr val="FF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s-MX" altLang="es-MX"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210949" name="AutoShape 5">
            <a:extLst>
              <a:ext uri="{FF2B5EF4-FFF2-40B4-BE49-F238E27FC236}">
                <a16:creationId xmlns:a16="http://schemas.microsoft.com/office/drawing/2014/main" id="{F03BA982-C5F1-2E42-9FFD-A18FD3B2BEF6}"/>
              </a:ext>
            </a:extLst>
          </p:cNvPr>
          <p:cNvSpPr>
            <a:spLocks noChangeArrowheads="1"/>
          </p:cNvSpPr>
          <p:nvPr/>
        </p:nvSpPr>
        <p:spPr bwMode="auto">
          <a:xfrm>
            <a:off x="7032626" y="6213476"/>
            <a:ext cx="360363" cy="644525"/>
          </a:xfrm>
          <a:prstGeom prst="upArrow">
            <a:avLst>
              <a:gd name="adj1" fmla="val 50000"/>
              <a:gd name="adj2" fmla="val 44714"/>
            </a:avLst>
          </a:prstGeom>
          <a:solidFill>
            <a:srgbClr val="FF33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s-MX" altLang="es-MX"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210950" name="AutoShape 6">
            <a:extLst>
              <a:ext uri="{FF2B5EF4-FFF2-40B4-BE49-F238E27FC236}">
                <a16:creationId xmlns:a16="http://schemas.microsoft.com/office/drawing/2014/main" id="{3BCFAF67-36BB-BC13-223F-BCD8684B3354}"/>
              </a:ext>
            </a:extLst>
          </p:cNvPr>
          <p:cNvSpPr>
            <a:spLocks noChangeArrowheads="1"/>
          </p:cNvSpPr>
          <p:nvPr/>
        </p:nvSpPr>
        <p:spPr bwMode="auto">
          <a:xfrm rot="5400000">
            <a:off x="2156620" y="2228057"/>
            <a:ext cx="360362" cy="473075"/>
          </a:xfrm>
          <a:prstGeom prst="upArrow">
            <a:avLst>
              <a:gd name="adj1" fmla="val 50000"/>
              <a:gd name="adj2" fmla="val 32819"/>
            </a:avLst>
          </a:prstGeom>
          <a:solidFill>
            <a:srgbClr val="FF33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s-MX" altLang="es-MX"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210951" name="Oval 7">
            <a:extLst>
              <a:ext uri="{FF2B5EF4-FFF2-40B4-BE49-F238E27FC236}">
                <a16:creationId xmlns:a16="http://schemas.microsoft.com/office/drawing/2014/main" id="{83B7E72F-F413-C25C-B369-4BD1CB959B25}"/>
              </a:ext>
            </a:extLst>
          </p:cNvPr>
          <p:cNvSpPr>
            <a:spLocks noChangeArrowheads="1"/>
          </p:cNvSpPr>
          <p:nvPr/>
        </p:nvSpPr>
        <p:spPr bwMode="auto">
          <a:xfrm>
            <a:off x="2601914" y="2330451"/>
            <a:ext cx="287337" cy="288925"/>
          </a:xfrm>
          <a:prstGeom prst="ellipse">
            <a:avLst/>
          </a:prstGeom>
          <a:solidFill>
            <a:srgbClr val="FF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s-MX" altLang="es-MX"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210952" name="Line 8">
            <a:extLst>
              <a:ext uri="{FF2B5EF4-FFF2-40B4-BE49-F238E27FC236}">
                <a16:creationId xmlns:a16="http://schemas.microsoft.com/office/drawing/2014/main" id="{5A33F2AF-446D-D6D3-A4EE-22F1461E0D82}"/>
              </a:ext>
            </a:extLst>
          </p:cNvPr>
          <p:cNvSpPr>
            <a:spLocks noChangeShapeType="1"/>
          </p:cNvSpPr>
          <p:nvPr/>
        </p:nvSpPr>
        <p:spPr bwMode="auto">
          <a:xfrm>
            <a:off x="4583113" y="5445125"/>
            <a:ext cx="0" cy="215900"/>
          </a:xfrm>
          <a:prstGeom prst="line">
            <a:avLst/>
          </a:prstGeom>
          <a:noFill/>
          <a:ln w="76200">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s-MX"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210953" name="Line 9">
            <a:extLst>
              <a:ext uri="{FF2B5EF4-FFF2-40B4-BE49-F238E27FC236}">
                <a16:creationId xmlns:a16="http://schemas.microsoft.com/office/drawing/2014/main" id="{47D53AD0-FD73-CCBA-19DD-13EAC30FD13C}"/>
              </a:ext>
            </a:extLst>
          </p:cNvPr>
          <p:cNvSpPr>
            <a:spLocks noChangeShapeType="1"/>
          </p:cNvSpPr>
          <p:nvPr/>
        </p:nvSpPr>
        <p:spPr bwMode="auto">
          <a:xfrm>
            <a:off x="5232400" y="5445125"/>
            <a:ext cx="0" cy="215900"/>
          </a:xfrm>
          <a:prstGeom prst="line">
            <a:avLst/>
          </a:prstGeom>
          <a:noFill/>
          <a:ln w="76200">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s-MX"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210954" name="Line 10">
            <a:extLst>
              <a:ext uri="{FF2B5EF4-FFF2-40B4-BE49-F238E27FC236}">
                <a16:creationId xmlns:a16="http://schemas.microsoft.com/office/drawing/2014/main" id="{A6A49ABA-ABE7-3C1D-9DED-643DCFBD3283}"/>
              </a:ext>
            </a:extLst>
          </p:cNvPr>
          <p:cNvSpPr>
            <a:spLocks noChangeShapeType="1"/>
          </p:cNvSpPr>
          <p:nvPr/>
        </p:nvSpPr>
        <p:spPr bwMode="auto">
          <a:xfrm>
            <a:off x="5808663" y="5445125"/>
            <a:ext cx="0" cy="215900"/>
          </a:xfrm>
          <a:prstGeom prst="line">
            <a:avLst/>
          </a:prstGeom>
          <a:noFill/>
          <a:ln w="76200">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s-MX"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210955" name="Line 11">
            <a:extLst>
              <a:ext uri="{FF2B5EF4-FFF2-40B4-BE49-F238E27FC236}">
                <a16:creationId xmlns:a16="http://schemas.microsoft.com/office/drawing/2014/main" id="{8D9222FE-2FD5-5631-BB2B-B5DEB0F24C63}"/>
              </a:ext>
            </a:extLst>
          </p:cNvPr>
          <p:cNvSpPr>
            <a:spLocks noChangeShapeType="1"/>
          </p:cNvSpPr>
          <p:nvPr/>
        </p:nvSpPr>
        <p:spPr bwMode="auto">
          <a:xfrm>
            <a:off x="6456363" y="5445125"/>
            <a:ext cx="0" cy="215900"/>
          </a:xfrm>
          <a:prstGeom prst="line">
            <a:avLst/>
          </a:prstGeom>
          <a:noFill/>
          <a:ln w="76200">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s-MX"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0" name="9 Flecha abajo">
            <a:extLst>
              <a:ext uri="{FF2B5EF4-FFF2-40B4-BE49-F238E27FC236}">
                <a16:creationId xmlns:a16="http://schemas.microsoft.com/office/drawing/2014/main" id="{C7013DC9-CE82-4811-9237-46EE01FC7B2A}"/>
              </a:ext>
            </a:extLst>
          </p:cNvPr>
          <p:cNvSpPr/>
          <p:nvPr/>
        </p:nvSpPr>
        <p:spPr>
          <a:xfrm>
            <a:off x="2782888" y="1341438"/>
            <a:ext cx="576262" cy="1727200"/>
          </a:xfrm>
          <a:prstGeom prst="downArrow">
            <a:avLst/>
          </a:prstGeom>
          <a:solidFill>
            <a:schemeClr val="accent6">
              <a:lumMod val="40000"/>
              <a:lumOff val="60000"/>
              <a:alpha val="49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s-MX" sz="1800" b="0" i="0" u="none" strike="noStrike" kern="1200" cap="none" spc="0" normalizeH="0" baseline="0" noProof="0">
              <a:ln>
                <a:noFill/>
              </a:ln>
              <a:solidFill>
                <a:srgbClr val="FFFFFF"/>
              </a:solidFill>
              <a:effectLst/>
              <a:uLnTx/>
              <a:uFillTx/>
              <a:latin typeface="Arial"/>
              <a:ea typeface="+mn-ea"/>
              <a:cs typeface="+mn-cs"/>
            </a:endParaRPr>
          </a:p>
        </p:txBody>
      </p:sp>
      <p:sp>
        <p:nvSpPr>
          <p:cNvPr id="2" name="1 CuadroTexto">
            <a:extLst>
              <a:ext uri="{FF2B5EF4-FFF2-40B4-BE49-F238E27FC236}">
                <a16:creationId xmlns:a16="http://schemas.microsoft.com/office/drawing/2014/main" id="{EBD6502D-D268-4CC3-BB45-78E671A13FCF}"/>
              </a:ext>
            </a:extLst>
          </p:cNvPr>
          <p:cNvSpPr txBox="1">
            <a:spLocks noRot="1" noChangeAspect="1" noMove="1" noResize="1" noEditPoints="1" noAdjustHandles="1" noChangeArrowheads="1" noChangeShapeType="1" noTextEdit="1"/>
          </p:cNvSpPr>
          <p:nvPr/>
        </p:nvSpPr>
        <p:spPr>
          <a:xfrm>
            <a:off x="2208214" y="1794518"/>
            <a:ext cx="3266151" cy="470000"/>
          </a:xfrm>
          <a:prstGeom prst="rect">
            <a:avLst/>
          </a:prstGeom>
          <a:blipFill rotWithShape="1">
            <a:blip r:embed="rId4"/>
            <a:stretch>
              <a:fillRect l="-2602" t="-6329" r="-1859" b="-27848"/>
            </a:stretch>
          </a:blipFill>
          <a:ln>
            <a:solidFill>
              <a:schemeClr val="tx1"/>
            </a:solidFill>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s-MX" sz="1800" b="0" i="0" u="none" strike="noStrike" kern="1200" cap="none" spc="0" normalizeH="0" baseline="0" noProof="0">
                <a:ln>
                  <a:noFill/>
                </a:ln>
                <a:noFill/>
                <a:effectLst/>
                <a:uLnTx/>
                <a:uFillTx/>
                <a:latin typeface="Arial" charset="0"/>
                <a:ea typeface="+mn-ea"/>
                <a:cs typeface="+mn-cs"/>
              </a:rPr>
              <a:t> </a:t>
            </a:r>
          </a:p>
        </p:txBody>
      </p:sp>
      <p:cxnSp>
        <p:nvCxnSpPr>
          <p:cNvPr id="6" name="5 Conector recto de flecha">
            <a:extLst>
              <a:ext uri="{FF2B5EF4-FFF2-40B4-BE49-F238E27FC236}">
                <a16:creationId xmlns:a16="http://schemas.microsoft.com/office/drawing/2014/main" id="{FCEB815B-1056-4F5B-A4A2-692B8492E4ED}"/>
              </a:ext>
            </a:extLst>
          </p:cNvPr>
          <p:cNvCxnSpPr/>
          <p:nvPr/>
        </p:nvCxnSpPr>
        <p:spPr>
          <a:xfrm>
            <a:off x="3935413" y="5021263"/>
            <a:ext cx="647700" cy="0"/>
          </a:xfrm>
          <a:prstGeom prst="straightConnector1">
            <a:avLst/>
          </a:prstGeom>
          <a:ln w="57150">
            <a:solidFill>
              <a:schemeClr val="accent5">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8" name="7 Conector recto">
            <a:extLst>
              <a:ext uri="{FF2B5EF4-FFF2-40B4-BE49-F238E27FC236}">
                <a16:creationId xmlns:a16="http://schemas.microsoft.com/office/drawing/2014/main" id="{AC78B39A-34C9-435E-BBFC-72D04A46889B}"/>
              </a:ext>
            </a:extLst>
          </p:cNvPr>
          <p:cNvCxnSpPr/>
          <p:nvPr/>
        </p:nvCxnSpPr>
        <p:spPr>
          <a:xfrm flipV="1">
            <a:off x="4583113" y="4724400"/>
            <a:ext cx="0" cy="1009650"/>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sp>
        <p:nvSpPr>
          <p:cNvPr id="12" name="11 CuadroTexto">
            <a:extLst>
              <a:ext uri="{FF2B5EF4-FFF2-40B4-BE49-F238E27FC236}">
                <a16:creationId xmlns:a16="http://schemas.microsoft.com/office/drawing/2014/main" id="{F56A2035-5AC8-4A7A-AF5B-E57D1965EF03}"/>
              </a:ext>
            </a:extLst>
          </p:cNvPr>
          <p:cNvSpPr txBox="1">
            <a:spLocks noRot="1" noChangeAspect="1" noMove="1" noResize="1" noEditPoints="1" noAdjustHandles="1" noChangeArrowheads="1" noChangeShapeType="1" noTextEdit="1"/>
          </p:cNvSpPr>
          <p:nvPr/>
        </p:nvSpPr>
        <p:spPr>
          <a:xfrm>
            <a:off x="1761232" y="6025118"/>
            <a:ext cx="5326971" cy="669992"/>
          </a:xfrm>
          <a:prstGeom prst="rect">
            <a:avLst/>
          </a:prstGeom>
          <a:blipFill rotWithShape="1">
            <a:blip r:embed="rId5"/>
            <a:stretch>
              <a:fillRect l="-1030" t="-4545" b="-11818"/>
            </a:stretch>
          </a:blipFill>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s-MX" sz="1800" b="0" i="0" u="none" strike="noStrike" kern="1200" cap="none" spc="0" normalizeH="0" baseline="0" noProof="0">
                <a:ln>
                  <a:noFill/>
                </a:ln>
                <a:noFill/>
                <a:effectLst/>
                <a:uLnTx/>
                <a:uFillTx/>
                <a:latin typeface="Arial" charset="0"/>
                <a:ea typeface="+mn-ea"/>
                <a:cs typeface="+mn-cs"/>
              </a:rPr>
              <a:t> </a:t>
            </a:r>
          </a:p>
        </p:txBody>
      </p:sp>
      <p:sp>
        <p:nvSpPr>
          <p:cNvPr id="13" name="Arco 12">
            <a:extLst>
              <a:ext uri="{FF2B5EF4-FFF2-40B4-BE49-F238E27FC236}">
                <a16:creationId xmlns:a16="http://schemas.microsoft.com/office/drawing/2014/main" id="{16C65684-6F1E-446D-8794-716013B1C2B0}"/>
              </a:ext>
            </a:extLst>
          </p:cNvPr>
          <p:cNvSpPr/>
          <p:nvPr/>
        </p:nvSpPr>
        <p:spPr>
          <a:xfrm rot="10557840" flipH="1">
            <a:off x="2224089" y="804864"/>
            <a:ext cx="3214687" cy="4676775"/>
          </a:xfrm>
          <a:prstGeom prst="arc">
            <a:avLst>
              <a:gd name="adj1" fmla="val 16200000"/>
              <a:gd name="adj2" fmla="val 20823083"/>
            </a:avLst>
          </a:prstGeom>
          <a:ln w="38100">
            <a:solidFill>
              <a:srgbClr val="C0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s-MX" sz="1800" b="0" i="0" u="none" strike="noStrike" kern="1200" cap="none" spc="0" normalizeH="0" baseline="0" noProof="0">
              <a:ln>
                <a:noFill/>
              </a:ln>
              <a:solidFill>
                <a:srgbClr val="000000"/>
              </a:solidFill>
              <a:effectLst/>
              <a:uLnTx/>
              <a:uFillTx/>
              <a:latin typeface="Arial"/>
              <a:ea typeface="+mn-ea"/>
              <a:cs typeface="+mn-cs"/>
            </a:endParaRPr>
          </a:p>
        </p:txBody>
      </p:sp>
      <p:sp>
        <p:nvSpPr>
          <p:cNvPr id="25" name="Arco 24">
            <a:extLst>
              <a:ext uri="{FF2B5EF4-FFF2-40B4-BE49-F238E27FC236}">
                <a16:creationId xmlns:a16="http://schemas.microsoft.com/office/drawing/2014/main" id="{35BB48EF-2141-4E98-BED1-C89AD0736BFF}"/>
              </a:ext>
            </a:extLst>
          </p:cNvPr>
          <p:cNvSpPr/>
          <p:nvPr/>
        </p:nvSpPr>
        <p:spPr>
          <a:xfrm rot="10557840" flipH="1">
            <a:off x="2395538" y="1028700"/>
            <a:ext cx="3575050" cy="4470400"/>
          </a:xfrm>
          <a:prstGeom prst="arc">
            <a:avLst>
              <a:gd name="adj1" fmla="val 15422827"/>
              <a:gd name="adj2" fmla="val 20823083"/>
            </a:avLst>
          </a:prstGeom>
          <a:ln w="38100">
            <a:solidFill>
              <a:srgbClr val="C0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s-MX" sz="1800" b="0" i="0" u="none" strike="noStrike" kern="1200" cap="none" spc="0" normalizeH="0" baseline="0" noProof="0">
              <a:ln>
                <a:noFill/>
              </a:ln>
              <a:solidFill>
                <a:srgbClr val="000000"/>
              </a:solidFill>
              <a:effectLst/>
              <a:uLnTx/>
              <a:uFillTx/>
              <a:latin typeface="Arial"/>
              <a:ea typeface="+mn-ea"/>
              <a:cs typeface="+mn-cs"/>
            </a:endParaRPr>
          </a:p>
        </p:txBody>
      </p:sp>
      <p:sp>
        <p:nvSpPr>
          <p:cNvPr id="15" name="CuadroTexto 14">
            <a:extLst>
              <a:ext uri="{FF2B5EF4-FFF2-40B4-BE49-F238E27FC236}">
                <a16:creationId xmlns:a16="http://schemas.microsoft.com/office/drawing/2014/main" id="{C47EF21D-9175-2E65-1827-F3885756BACC}"/>
              </a:ext>
            </a:extLst>
          </p:cNvPr>
          <p:cNvSpPr txBox="1">
            <a:spLocks noChangeArrowheads="1"/>
          </p:cNvSpPr>
          <p:nvPr/>
        </p:nvSpPr>
        <p:spPr bwMode="auto">
          <a:xfrm>
            <a:off x="4657725" y="4017964"/>
            <a:ext cx="6985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MX" altLang="es-MX" sz="1800" b="0" i="0" u="none" strike="noStrike" kern="1200" cap="none" spc="0" normalizeH="0" baseline="0" noProof="0">
                <a:ln>
                  <a:noFill/>
                </a:ln>
                <a:solidFill>
                  <a:srgbClr val="000000"/>
                </a:solidFill>
                <a:effectLst/>
                <a:uLnTx/>
                <a:uFillTx/>
                <a:latin typeface="Arial" panose="020B0604020202020204" pitchFamily="34" charset="0"/>
                <a:ea typeface="+mn-ea"/>
                <a:cs typeface="+mn-cs"/>
              </a:rPr>
              <a:t>FAIR</a:t>
            </a:r>
          </a:p>
        </p:txBody>
      </p:sp>
      <p:sp>
        <p:nvSpPr>
          <p:cNvPr id="27" name="CuadroTexto 26">
            <a:extLst>
              <a:ext uri="{FF2B5EF4-FFF2-40B4-BE49-F238E27FC236}">
                <a16:creationId xmlns:a16="http://schemas.microsoft.com/office/drawing/2014/main" id="{2D1C1D3B-8DB5-4637-4F8F-28E5AF0F0524}"/>
              </a:ext>
            </a:extLst>
          </p:cNvPr>
          <p:cNvSpPr txBox="1">
            <a:spLocks noChangeArrowheads="1"/>
          </p:cNvSpPr>
          <p:nvPr/>
        </p:nvSpPr>
        <p:spPr bwMode="auto">
          <a:xfrm>
            <a:off x="5875338" y="4214814"/>
            <a:ext cx="7366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MX" altLang="es-MX" sz="1800" b="0" i="0" u="none" strike="noStrike" kern="1200" cap="none" spc="0" normalizeH="0" baseline="0" noProof="0">
                <a:ln>
                  <a:noFill/>
                </a:ln>
                <a:solidFill>
                  <a:srgbClr val="000000"/>
                </a:solidFill>
                <a:effectLst/>
                <a:uLnTx/>
                <a:uFillTx/>
                <a:latin typeface="Arial" panose="020B0604020202020204" pitchFamily="34" charset="0"/>
                <a:ea typeface="+mn-ea"/>
                <a:cs typeface="+mn-cs"/>
              </a:rPr>
              <a:t>NICA</a:t>
            </a:r>
          </a:p>
        </p:txBody>
      </p:sp>
      <p:sp>
        <p:nvSpPr>
          <p:cNvPr id="4" name="CuadroTexto 3">
            <a:extLst>
              <a:ext uri="{FF2B5EF4-FFF2-40B4-BE49-F238E27FC236}">
                <a16:creationId xmlns:a16="http://schemas.microsoft.com/office/drawing/2014/main" id="{1293FEAC-0BEF-41DA-AAB4-8350DA072B52}"/>
              </a:ext>
            </a:extLst>
          </p:cNvPr>
          <p:cNvSpPr txBox="1">
            <a:spLocks noRot="1" noChangeAspect="1" noMove="1" noResize="1" noEditPoints="1" noAdjustHandles="1" noChangeArrowheads="1" noChangeShapeType="1" noTextEdit="1"/>
          </p:cNvSpPr>
          <p:nvPr/>
        </p:nvSpPr>
        <p:spPr>
          <a:xfrm>
            <a:off x="7896224" y="4833125"/>
            <a:ext cx="2592000" cy="612000"/>
          </a:xfrm>
          <a:prstGeom prst="rect">
            <a:avLst/>
          </a:prstGeom>
          <a:blipFill>
            <a:blip r:embed="rId6"/>
            <a:stretch>
              <a:fillRect b="-26667"/>
            </a:stretch>
          </a:blipFill>
          <a:ln w="28575">
            <a:solidFill>
              <a:schemeClr val="tx1"/>
            </a:solidFill>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MX" sz="1800" b="0" i="0" u="none" strike="noStrike" kern="1200" cap="none" spc="0" normalizeH="0" baseline="0" noProof="0">
                <a:ln>
                  <a:noFill/>
                </a:ln>
                <a:noFill/>
                <a:effectLst/>
                <a:uLnTx/>
                <a:uFillTx/>
                <a:latin typeface="Arial" panose="020B0604020202020204" pitchFamily="34" charset="0"/>
                <a:ea typeface="+mn-ea"/>
                <a:cs typeface="+mn-cs"/>
              </a:rPr>
              <a:t> </a:t>
            </a:r>
          </a:p>
        </p:txBody>
      </p:sp>
      <p:pic>
        <p:nvPicPr>
          <p:cNvPr id="5" name="Imagen 4">
            <a:extLst>
              <a:ext uri="{FF2B5EF4-FFF2-40B4-BE49-F238E27FC236}">
                <a16:creationId xmlns:a16="http://schemas.microsoft.com/office/drawing/2014/main" id="{F5C527E7-355D-8DDA-90DA-5D42EF957CDA}"/>
              </a:ext>
            </a:extLst>
          </p:cNvPr>
          <p:cNvPicPr>
            <a:picLocks noChangeAspect="1"/>
          </p:cNvPicPr>
          <p:nvPr/>
        </p:nvPicPr>
        <p:blipFill rotWithShape="1">
          <a:blip r:embed="rId7"/>
          <a:srcRect l="4266" t="18504" r="57615" b="57897"/>
          <a:stretch/>
        </p:blipFill>
        <p:spPr>
          <a:xfrm>
            <a:off x="7392989" y="2454691"/>
            <a:ext cx="4647502" cy="1618418"/>
          </a:xfrm>
          <a:prstGeom prst="rect">
            <a:avLst/>
          </a:prstGeom>
          <a:ln>
            <a:solidFill>
              <a:schemeClr val="tx1"/>
            </a:solidFill>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5" grpId="0"/>
      <p:bldP spid="27"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24258" name="Picture 2">
            <a:extLst>
              <a:ext uri="{FF2B5EF4-FFF2-40B4-BE49-F238E27FC236}">
                <a16:creationId xmlns:a16="http://schemas.microsoft.com/office/drawing/2014/main" id="{CDFAFB1A-A988-EEFF-5E7C-8943D28D25A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9833" t="7132" r="7570"/>
          <a:stretch>
            <a:fillRect/>
          </a:stretch>
        </p:blipFill>
        <p:spPr bwMode="auto">
          <a:xfrm>
            <a:off x="1552576" y="1562101"/>
            <a:ext cx="6048375" cy="526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4259" name="CuadroTexto 1">
            <a:extLst>
              <a:ext uri="{FF2B5EF4-FFF2-40B4-BE49-F238E27FC236}">
                <a16:creationId xmlns:a16="http://schemas.microsoft.com/office/drawing/2014/main" id="{846D0C5B-203D-C4FB-6A4D-4B4A5D48481B}"/>
              </a:ext>
            </a:extLst>
          </p:cNvPr>
          <p:cNvSpPr txBox="1">
            <a:spLocks noChangeArrowheads="1"/>
          </p:cNvSpPr>
          <p:nvPr/>
        </p:nvSpPr>
        <p:spPr bwMode="auto">
          <a:xfrm>
            <a:off x="6623647" y="6164263"/>
            <a:ext cx="941283" cy="6463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0" fontAlgn="base" hangingPunct="0">
              <a:spcBef>
                <a:spcPct val="0"/>
              </a:spcBef>
              <a:spcAft>
                <a:spcPct val="0"/>
              </a:spcAft>
              <a:buNone/>
            </a:pPr>
            <a:r>
              <a:rPr lang="es-MX" altLang="es-MX" sz="1800" dirty="0">
                <a:solidFill>
                  <a:srgbClr val="FFFFFF"/>
                </a:solidFill>
              </a:rPr>
              <a:t>free</a:t>
            </a:r>
          </a:p>
          <a:p>
            <a:pPr eaLnBrk="0" fontAlgn="base" hangingPunct="0">
              <a:spcBef>
                <a:spcPct val="0"/>
              </a:spcBef>
              <a:spcAft>
                <a:spcPct val="0"/>
              </a:spcAft>
              <a:buNone/>
            </a:pPr>
            <a:r>
              <a:rPr lang="es-MX" altLang="es-MX" sz="1800" dirty="0">
                <a:solidFill>
                  <a:srgbClr val="FFFFFF"/>
                </a:solidFill>
              </a:rPr>
              <a:t>quarks </a:t>
            </a:r>
          </a:p>
        </p:txBody>
      </p:sp>
      <p:sp>
        <p:nvSpPr>
          <p:cNvPr id="224260" name="CuadroTexto 3">
            <a:extLst>
              <a:ext uri="{FF2B5EF4-FFF2-40B4-BE49-F238E27FC236}">
                <a16:creationId xmlns:a16="http://schemas.microsoft.com/office/drawing/2014/main" id="{E1D4EE12-34F1-B6EE-351A-9991513FF267}"/>
              </a:ext>
            </a:extLst>
          </p:cNvPr>
          <p:cNvSpPr txBox="1">
            <a:spLocks noChangeArrowheads="1"/>
          </p:cNvSpPr>
          <p:nvPr/>
        </p:nvSpPr>
        <p:spPr bwMode="auto">
          <a:xfrm>
            <a:off x="4295775" y="6164263"/>
            <a:ext cx="1056700" cy="6463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0" fontAlgn="base" hangingPunct="0">
              <a:spcBef>
                <a:spcPct val="0"/>
              </a:spcBef>
              <a:spcAft>
                <a:spcPct val="0"/>
              </a:spcAft>
              <a:buNone/>
            </a:pPr>
            <a:r>
              <a:rPr lang="es-MX" altLang="es-MX" sz="1800" dirty="0" err="1">
                <a:solidFill>
                  <a:srgbClr val="FFFFFF"/>
                </a:solidFill>
              </a:rPr>
              <a:t>confined</a:t>
            </a:r>
            <a:endParaRPr lang="es-MX" altLang="es-MX" sz="1800" dirty="0">
              <a:solidFill>
                <a:srgbClr val="FFFFFF"/>
              </a:solidFill>
            </a:endParaRPr>
          </a:p>
          <a:p>
            <a:pPr eaLnBrk="0" fontAlgn="base" hangingPunct="0">
              <a:spcBef>
                <a:spcPct val="0"/>
              </a:spcBef>
              <a:spcAft>
                <a:spcPct val="0"/>
              </a:spcAft>
              <a:buNone/>
            </a:pPr>
            <a:r>
              <a:rPr lang="es-MX" altLang="es-MX" sz="1800" dirty="0">
                <a:solidFill>
                  <a:srgbClr val="FFFFFF"/>
                </a:solidFill>
              </a:rPr>
              <a:t>quarks</a:t>
            </a:r>
          </a:p>
        </p:txBody>
      </p:sp>
      <p:sp>
        <p:nvSpPr>
          <p:cNvPr id="224261" name="CuadroTexto 5">
            <a:extLst>
              <a:ext uri="{FF2B5EF4-FFF2-40B4-BE49-F238E27FC236}">
                <a16:creationId xmlns:a16="http://schemas.microsoft.com/office/drawing/2014/main" id="{C8F4DB96-A5E7-629C-DE47-1019E638B247}"/>
              </a:ext>
            </a:extLst>
          </p:cNvPr>
          <p:cNvSpPr txBox="1">
            <a:spLocks noChangeArrowheads="1"/>
          </p:cNvSpPr>
          <p:nvPr/>
        </p:nvSpPr>
        <p:spPr bwMode="auto">
          <a:xfrm>
            <a:off x="1471613" y="6378575"/>
            <a:ext cx="1082348" cy="3693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0" fontAlgn="base" hangingPunct="0">
              <a:spcBef>
                <a:spcPct val="0"/>
              </a:spcBef>
              <a:spcAft>
                <a:spcPct val="0"/>
              </a:spcAft>
              <a:buNone/>
            </a:pPr>
            <a:r>
              <a:rPr lang="es-MX" altLang="es-MX" sz="1800" dirty="0" err="1">
                <a:solidFill>
                  <a:srgbClr val="FFFFFF"/>
                </a:solidFill>
              </a:rPr>
              <a:t>neutrons</a:t>
            </a:r>
            <a:endParaRPr lang="es-MX" altLang="es-MX" sz="1800" dirty="0">
              <a:solidFill>
                <a:srgbClr val="FFFFFF"/>
              </a:solidFill>
            </a:endParaRPr>
          </a:p>
        </p:txBody>
      </p:sp>
      <p:pic>
        <p:nvPicPr>
          <p:cNvPr id="224262" name="Picture 2" descr="50+ Quark star ideas | sacred geometry, spiritual art, fractal art">
            <a:extLst>
              <a:ext uri="{FF2B5EF4-FFF2-40B4-BE49-F238E27FC236}">
                <a16:creationId xmlns:a16="http://schemas.microsoft.com/office/drawing/2014/main" id="{DCCB5C5E-F7E2-4ED5-B1D9-77BF96222EB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29688" y="1343026"/>
            <a:ext cx="1738312" cy="173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ángulo 1">
            <a:extLst>
              <a:ext uri="{FF2B5EF4-FFF2-40B4-BE49-F238E27FC236}">
                <a16:creationId xmlns:a16="http://schemas.microsoft.com/office/drawing/2014/main" id="{86C63A86-DA4B-CAB9-24A9-C581ECD69821}"/>
              </a:ext>
            </a:extLst>
          </p:cNvPr>
          <p:cNvSpPr/>
          <p:nvPr/>
        </p:nvSpPr>
        <p:spPr>
          <a:xfrm>
            <a:off x="1524000" y="1357313"/>
            <a:ext cx="793750" cy="57626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endParaRPr lang="es-MX">
              <a:solidFill>
                <a:srgbClr val="FFFFFF"/>
              </a:solidFill>
              <a:latin typeface="Arial"/>
            </a:endParaRPr>
          </a:p>
        </p:txBody>
      </p:sp>
      <p:pic>
        <p:nvPicPr>
          <p:cNvPr id="224264" name="Picture 2" descr="Pin on Blanco &amp; Negro">
            <a:extLst>
              <a:ext uri="{FF2B5EF4-FFF2-40B4-BE49-F238E27FC236}">
                <a16:creationId xmlns:a16="http://schemas.microsoft.com/office/drawing/2014/main" id="{502F7382-812E-3E98-3A16-352EEB3637E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41727" b="71001"/>
          <a:stretch>
            <a:fillRect/>
          </a:stretch>
        </p:blipFill>
        <p:spPr bwMode="auto">
          <a:xfrm>
            <a:off x="7570789" y="1600200"/>
            <a:ext cx="1506537" cy="1481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4265" name="Picture 2" descr="Ball Plasma GIF by Joe Merrell">
            <a:extLst>
              <a:ext uri="{FF2B5EF4-FFF2-40B4-BE49-F238E27FC236}">
                <a16:creationId xmlns:a16="http://schemas.microsoft.com/office/drawing/2014/main" id="{8692405C-DF26-3808-7B21-66C327F1708F}"/>
              </a:ext>
            </a:extLst>
          </p:cNvPr>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a:off x="8112125" y="2133600"/>
            <a:ext cx="4016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írculo: vacío 2">
            <a:extLst>
              <a:ext uri="{FF2B5EF4-FFF2-40B4-BE49-F238E27FC236}">
                <a16:creationId xmlns:a16="http://schemas.microsoft.com/office/drawing/2014/main" id="{2508119A-7E17-16C7-F5AD-47FCC7D6AA5D}"/>
              </a:ext>
            </a:extLst>
          </p:cNvPr>
          <p:cNvSpPr/>
          <p:nvPr/>
        </p:nvSpPr>
        <p:spPr>
          <a:xfrm>
            <a:off x="7989888" y="2016126"/>
            <a:ext cx="647700" cy="631825"/>
          </a:xfrm>
          <a:prstGeom prst="donut">
            <a:avLst>
              <a:gd name="adj" fmla="val 14318"/>
            </a:avLst>
          </a:prstGeom>
          <a:solidFill>
            <a:schemeClr val="tx2">
              <a:lumMod val="40000"/>
              <a:lumOff val="60000"/>
            </a:schemeClr>
          </a:solidFill>
          <a:ln>
            <a:solidFill>
              <a:schemeClr val="tx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endParaRPr lang="es-MX">
              <a:solidFill>
                <a:srgbClr val="FFFFFF"/>
              </a:solidFill>
              <a:latin typeface="Arial"/>
            </a:endParaRPr>
          </a:p>
        </p:txBody>
      </p:sp>
      <p:sp>
        <p:nvSpPr>
          <p:cNvPr id="224267" name="CuadroTexto 3">
            <a:extLst>
              <a:ext uri="{FF2B5EF4-FFF2-40B4-BE49-F238E27FC236}">
                <a16:creationId xmlns:a16="http://schemas.microsoft.com/office/drawing/2014/main" id="{23CF8174-DFF6-5638-90AD-2252B3A4777E}"/>
              </a:ext>
            </a:extLst>
          </p:cNvPr>
          <p:cNvSpPr txBox="1">
            <a:spLocks noChangeArrowheads="1"/>
          </p:cNvSpPr>
          <p:nvPr/>
        </p:nvSpPr>
        <p:spPr bwMode="auto">
          <a:xfrm>
            <a:off x="2553961" y="906463"/>
            <a:ext cx="163378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0" fontAlgn="base" hangingPunct="0">
              <a:spcBef>
                <a:spcPct val="0"/>
              </a:spcBef>
              <a:spcAft>
                <a:spcPct val="0"/>
              </a:spcAft>
              <a:buNone/>
            </a:pPr>
            <a:r>
              <a:rPr lang="es-MX" altLang="es-MX" sz="1800" dirty="0" err="1">
                <a:solidFill>
                  <a:srgbClr val="FFFFFF"/>
                </a:solidFill>
              </a:rPr>
              <a:t>Neutron</a:t>
            </a:r>
            <a:r>
              <a:rPr lang="es-MX" altLang="es-MX" sz="1800" dirty="0">
                <a:solidFill>
                  <a:srgbClr val="FFFFFF"/>
                </a:solidFill>
              </a:rPr>
              <a:t> </a:t>
            </a:r>
            <a:r>
              <a:rPr lang="es-MX" altLang="es-MX" sz="1800" dirty="0" err="1">
                <a:solidFill>
                  <a:srgbClr val="FFFFFF"/>
                </a:solidFill>
              </a:rPr>
              <a:t>stars</a:t>
            </a:r>
            <a:r>
              <a:rPr lang="es-MX" altLang="es-MX" sz="1800" dirty="0">
                <a:solidFill>
                  <a:srgbClr val="FFFFFF"/>
                </a:solidFill>
              </a:rPr>
              <a:t> </a:t>
            </a:r>
          </a:p>
        </p:txBody>
      </p:sp>
      <p:sp>
        <p:nvSpPr>
          <p:cNvPr id="224268" name="CuadroTexto 14">
            <a:extLst>
              <a:ext uri="{FF2B5EF4-FFF2-40B4-BE49-F238E27FC236}">
                <a16:creationId xmlns:a16="http://schemas.microsoft.com/office/drawing/2014/main" id="{98FBB992-105C-8010-186A-11B3AC09DA54}"/>
              </a:ext>
            </a:extLst>
          </p:cNvPr>
          <p:cNvSpPr txBox="1">
            <a:spLocks noChangeArrowheads="1"/>
          </p:cNvSpPr>
          <p:nvPr/>
        </p:nvSpPr>
        <p:spPr bwMode="auto">
          <a:xfrm>
            <a:off x="5352475" y="906463"/>
            <a:ext cx="13773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0" fontAlgn="base" hangingPunct="0">
              <a:spcBef>
                <a:spcPct val="0"/>
              </a:spcBef>
              <a:spcAft>
                <a:spcPct val="0"/>
              </a:spcAft>
              <a:buNone/>
            </a:pPr>
            <a:r>
              <a:rPr lang="es-MX" altLang="es-MX" sz="1800" dirty="0">
                <a:solidFill>
                  <a:srgbClr val="FFFFFF"/>
                </a:solidFill>
              </a:rPr>
              <a:t>Quark </a:t>
            </a:r>
            <a:r>
              <a:rPr lang="es-MX" altLang="es-MX" sz="1800" dirty="0" err="1">
                <a:solidFill>
                  <a:srgbClr val="FFFFFF"/>
                </a:solidFill>
              </a:rPr>
              <a:t>stars</a:t>
            </a:r>
            <a:endParaRPr lang="es-MX" altLang="es-MX" sz="1800" dirty="0">
              <a:solidFill>
                <a:srgbClr val="FFFFFF"/>
              </a:solidFill>
            </a:endParaRPr>
          </a:p>
        </p:txBody>
      </p:sp>
      <p:sp>
        <p:nvSpPr>
          <p:cNvPr id="224269" name="CuadroTexto 15">
            <a:extLst>
              <a:ext uri="{FF2B5EF4-FFF2-40B4-BE49-F238E27FC236}">
                <a16:creationId xmlns:a16="http://schemas.microsoft.com/office/drawing/2014/main" id="{24909C75-1ED4-3133-8DA0-E24587283716}"/>
              </a:ext>
            </a:extLst>
          </p:cNvPr>
          <p:cNvSpPr txBox="1">
            <a:spLocks noChangeArrowheads="1"/>
          </p:cNvSpPr>
          <p:nvPr/>
        </p:nvSpPr>
        <p:spPr bwMode="auto">
          <a:xfrm>
            <a:off x="7420254" y="906463"/>
            <a:ext cx="141577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0" fontAlgn="base" hangingPunct="0">
              <a:spcBef>
                <a:spcPct val="0"/>
              </a:spcBef>
              <a:spcAft>
                <a:spcPct val="0"/>
              </a:spcAft>
              <a:buNone/>
            </a:pPr>
            <a:r>
              <a:rPr lang="es-MX" altLang="es-MX" sz="1800" dirty="0" err="1">
                <a:solidFill>
                  <a:srgbClr val="FFFFFF"/>
                </a:solidFill>
              </a:rPr>
              <a:t>Hybrid</a:t>
            </a:r>
            <a:r>
              <a:rPr lang="es-MX" altLang="es-MX" sz="1800" dirty="0">
                <a:solidFill>
                  <a:srgbClr val="FFFFFF"/>
                </a:solidFill>
              </a:rPr>
              <a:t> </a:t>
            </a:r>
            <a:r>
              <a:rPr lang="es-MX" altLang="es-MX" sz="1800" dirty="0" err="1">
                <a:solidFill>
                  <a:srgbClr val="FFFFFF"/>
                </a:solidFill>
              </a:rPr>
              <a:t>stars</a:t>
            </a:r>
            <a:endParaRPr lang="es-MX" altLang="es-MX" sz="1800" dirty="0">
              <a:solidFill>
                <a:srgbClr val="FFFFFF"/>
              </a:solidFill>
            </a:endParaRPr>
          </a:p>
        </p:txBody>
      </p:sp>
      <p:sp>
        <p:nvSpPr>
          <p:cNvPr id="224270" name="CuadroTexto 16">
            <a:extLst>
              <a:ext uri="{FF2B5EF4-FFF2-40B4-BE49-F238E27FC236}">
                <a16:creationId xmlns:a16="http://schemas.microsoft.com/office/drawing/2014/main" id="{BF3071A1-D93A-6CD3-AD71-EDD293E86227}"/>
              </a:ext>
            </a:extLst>
          </p:cNvPr>
          <p:cNvSpPr txBox="1">
            <a:spLocks noChangeArrowheads="1"/>
          </p:cNvSpPr>
          <p:nvPr/>
        </p:nvSpPr>
        <p:spPr bwMode="auto">
          <a:xfrm>
            <a:off x="9174955" y="906463"/>
            <a:ext cx="18811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0" fontAlgn="base" hangingPunct="0">
              <a:spcBef>
                <a:spcPct val="0"/>
              </a:spcBef>
              <a:spcAft>
                <a:spcPct val="0"/>
              </a:spcAft>
              <a:buNone/>
            </a:pPr>
            <a:r>
              <a:rPr lang="es-MX" altLang="es-MX" sz="1800" dirty="0">
                <a:solidFill>
                  <a:srgbClr val="FFFFFF"/>
                </a:solidFill>
              </a:rPr>
              <a:t>Black </a:t>
            </a:r>
            <a:r>
              <a:rPr lang="es-MX" altLang="es-MX" sz="1800" dirty="0" err="1">
                <a:solidFill>
                  <a:srgbClr val="FFFFFF"/>
                </a:solidFill>
              </a:rPr>
              <a:t>holes</a:t>
            </a:r>
            <a:endParaRPr lang="es-MX" altLang="es-MX" sz="1800" dirty="0">
              <a:solidFill>
                <a:srgbClr val="FFFFFF"/>
              </a:solidFill>
            </a:endParaRPr>
          </a:p>
        </p:txBody>
      </p:sp>
      <p:pic>
        <p:nvPicPr>
          <p:cNvPr id="224271" name="Picture 2">
            <a:extLst>
              <a:ext uri="{FF2B5EF4-FFF2-40B4-BE49-F238E27FC236}">
                <a16:creationId xmlns:a16="http://schemas.microsoft.com/office/drawing/2014/main" id="{3DED474E-5A52-EAD7-74FB-8D4124E3982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65627" t="76891" r="17828" b="5289"/>
          <a:stretch>
            <a:fillRect/>
          </a:stretch>
        </p:blipFill>
        <p:spPr bwMode="auto">
          <a:xfrm>
            <a:off x="7697788" y="5680075"/>
            <a:ext cx="1211262"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4272" name="CuadroTexto 1">
            <a:extLst>
              <a:ext uri="{FF2B5EF4-FFF2-40B4-BE49-F238E27FC236}">
                <a16:creationId xmlns:a16="http://schemas.microsoft.com/office/drawing/2014/main" id="{1DB1F7E3-F4CC-1A2B-EAB2-A779E4BEE8D9}"/>
              </a:ext>
            </a:extLst>
          </p:cNvPr>
          <p:cNvSpPr txBox="1">
            <a:spLocks noChangeArrowheads="1"/>
          </p:cNvSpPr>
          <p:nvPr/>
        </p:nvSpPr>
        <p:spPr bwMode="auto">
          <a:xfrm>
            <a:off x="8656639" y="6227763"/>
            <a:ext cx="1665841" cy="6463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0" fontAlgn="base" hangingPunct="0">
              <a:spcBef>
                <a:spcPct val="0"/>
              </a:spcBef>
              <a:spcAft>
                <a:spcPct val="0"/>
              </a:spcAft>
              <a:buNone/>
            </a:pPr>
            <a:r>
              <a:rPr lang="es-MX" altLang="es-MX" sz="1800" dirty="0">
                <a:solidFill>
                  <a:srgbClr val="FFFFFF"/>
                </a:solidFill>
              </a:rPr>
              <a:t>free quarks +  </a:t>
            </a:r>
          </a:p>
          <a:p>
            <a:pPr eaLnBrk="0" fontAlgn="base" hangingPunct="0">
              <a:spcBef>
                <a:spcPct val="0"/>
              </a:spcBef>
              <a:spcAft>
                <a:spcPct val="0"/>
              </a:spcAft>
              <a:buNone/>
            </a:pPr>
            <a:r>
              <a:rPr lang="es-MX" altLang="es-MX" sz="1800" dirty="0" err="1">
                <a:solidFill>
                  <a:srgbClr val="FFFFFF"/>
                </a:solidFill>
              </a:rPr>
              <a:t>hadrons</a:t>
            </a:r>
            <a:r>
              <a:rPr lang="es-MX" altLang="es-MX" sz="1800" dirty="0">
                <a:solidFill>
                  <a:srgbClr val="FFFFFF"/>
                </a:solidFill>
              </a:rPr>
              <a:t>  </a:t>
            </a:r>
          </a:p>
        </p:txBody>
      </p:sp>
      <p:cxnSp>
        <p:nvCxnSpPr>
          <p:cNvPr id="6" name="Conector recto 5">
            <a:extLst>
              <a:ext uri="{FF2B5EF4-FFF2-40B4-BE49-F238E27FC236}">
                <a16:creationId xmlns:a16="http://schemas.microsoft.com/office/drawing/2014/main" id="{D3221F89-93D2-9963-ADE5-63ACD8EA9225}"/>
              </a:ext>
            </a:extLst>
          </p:cNvPr>
          <p:cNvCxnSpPr>
            <a:cxnSpLocks/>
            <a:endCxn id="3" idx="4"/>
          </p:cNvCxnSpPr>
          <p:nvPr/>
        </p:nvCxnSpPr>
        <p:spPr>
          <a:xfrm flipV="1">
            <a:off x="7791450" y="2647951"/>
            <a:ext cx="522288" cy="329247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 name="Conector recto 21">
            <a:extLst>
              <a:ext uri="{FF2B5EF4-FFF2-40B4-BE49-F238E27FC236}">
                <a16:creationId xmlns:a16="http://schemas.microsoft.com/office/drawing/2014/main" id="{785856B3-EB50-36DE-E0F6-BD471DBC1E0F}"/>
              </a:ext>
            </a:extLst>
          </p:cNvPr>
          <p:cNvCxnSpPr>
            <a:cxnSpLocks/>
            <a:endCxn id="3" idx="4"/>
          </p:cNvCxnSpPr>
          <p:nvPr/>
        </p:nvCxnSpPr>
        <p:spPr>
          <a:xfrm flipH="1" flipV="1">
            <a:off x="8313739" y="2647950"/>
            <a:ext cx="522287" cy="337343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MX" altLang="es-MX" sz="1800" b="0" i="0" u="none" strike="noStrike" cap="none" normalizeH="0" baseline="0" smtClean="0">
            <a:ln>
              <a:noFill/>
            </a:ln>
            <a:solidFill>
              <a:schemeClr val="accent2"/>
            </a:solidFill>
            <a:effectLst/>
            <a:latin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MX" altLang="es-MX" sz="1800" b="0" i="0" u="none" strike="noStrike" cap="none" normalizeH="0" baseline="0" smtClean="0">
            <a:ln>
              <a:noFill/>
            </a:ln>
            <a:solidFill>
              <a:schemeClr val="accent2"/>
            </a:solidFill>
            <a:effectLst/>
            <a:latin typeface="Arial" panose="020B0604020202020204" pitchFamily="34" charset="0"/>
          </a:defRPr>
        </a:defPPr>
      </a:lstStyle>
    </a:ln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MX" altLang="es-MX" sz="1800" b="0" i="0" u="none" strike="noStrike" cap="none" normalizeH="0" baseline="0" smtClean="0">
            <a:ln>
              <a:noFill/>
            </a:ln>
            <a:solidFill>
              <a:schemeClr val="accent2"/>
            </a:solidFill>
            <a:effectLst/>
            <a:latin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MX" altLang="es-MX" sz="1800" b="0" i="0" u="none" strike="noStrike" cap="none" normalizeH="0" baseline="0" smtClean="0">
            <a:ln>
              <a:noFill/>
            </a:ln>
            <a:solidFill>
              <a:schemeClr val="accent2"/>
            </a:solidFill>
            <a:effectLst/>
            <a:latin typeface="Arial" panose="020B0604020202020204" pitchFamily="34" charset="0"/>
          </a:defRPr>
        </a:defPPr>
      </a:lstStyle>
    </a:ln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CosineVTI">
  <a:themeElements>
    <a:clrScheme name="CosineVTI">
      <a:dk1>
        <a:srgbClr val="000000"/>
      </a:dk1>
      <a:lt1>
        <a:srgbClr val="FFFFFF"/>
      </a:lt1>
      <a:dk2>
        <a:srgbClr val="A7A7A7"/>
      </a:dk2>
      <a:lt2>
        <a:srgbClr val="535353"/>
      </a:lt2>
      <a:accent1>
        <a:srgbClr val="1EBE9B"/>
      </a:accent1>
      <a:accent2>
        <a:srgbClr val="8F99BB"/>
      </a:accent2>
      <a:accent3>
        <a:srgbClr val="FD8686"/>
      </a:accent3>
      <a:accent4>
        <a:srgbClr val="A3A3C1"/>
      </a:accent4>
      <a:accent5>
        <a:srgbClr val="7162FE"/>
      </a:accent5>
      <a:accent6>
        <a:srgbClr val="E76445"/>
      </a:accent6>
      <a:hlink>
        <a:srgbClr val="0000FF"/>
      </a:hlink>
      <a:folHlink>
        <a:srgbClr val="FF00FF"/>
      </a:folHlink>
    </a:clrScheme>
    <a:fontScheme name="CosineVTI">
      <a:majorFont>
        <a:latin typeface="Helvetica"/>
        <a:ea typeface="Helvetica"/>
        <a:cs typeface="Helvetica"/>
      </a:majorFont>
      <a:minorFont>
        <a:latin typeface="Grandview"/>
        <a:ea typeface="Grandview"/>
        <a:cs typeface="Grandview"/>
      </a:minorFont>
    </a:fontScheme>
    <a:fmtScheme name="CosineVTI">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miter lim="800000"/>
        </a:ln>
        <a:effectLst/>
        <a:sp3d/>
      </a:spPr>
      <a:bodyPr rot="0" spcFirstLastPara="1" vertOverflow="overflow" horzOverflow="overflow" vert="horz" wrap="square" lIns="91439" tIns="91439" rIns="91439" bIns="91439" numCol="1" spcCol="38100" rtlCol="0" anchor="ctr">
        <a:spAutoFit/>
      </a:bodyPr>
      <a:lstStyle>
        <a:defPPr marL="0" marR="0" indent="0" algn="l" defTabSz="18288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Grandview"/>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25400" cap="flat">
          <a:noFill/>
          <a:miter lim="400000"/>
        </a:ln>
        <a:effectLst/>
        <a:sp3d/>
      </a:spPr>
      <a:bodyPr rot="0" spcFirstLastPara="1" vertOverflow="overflow" horzOverflow="overflow" vert="horz" wrap="square" lIns="91439" tIns="91439" rIns="91439" bIns="91439" numCol="1" spcCol="38100" rtlCol="0" anchor="t">
        <a:spAutoFit/>
      </a:bodyPr>
      <a:lstStyle>
        <a:defPPr marL="0" marR="0" indent="0" algn="l" defTabSz="18288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Grandview"/>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5.xml><?xml version="1.0" encoding="utf-8"?>
<a:theme xmlns:a="http://schemas.openxmlformats.org/drawingml/2006/main" name="2_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3_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13_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Ulysses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noFill/>
        </a:ln>
      </a:spPr>
      <a:bodyPr rtlCol="0" anchor="ctr"/>
      <a:lstStyle>
        <a:defPPr algn="ctr">
          <a:defRPr dirty="0">
            <a:solidFill>
              <a:schemeClr val="accent4">
                <a:lumMod val="50000"/>
              </a:schemeClr>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9.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745</TotalTime>
  <Words>2698</Words>
  <Application>Microsoft Office PowerPoint</Application>
  <PresentationFormat>Widescreen</PresentationFormat>
  <Paragraphs>362</Paragraphs>
  <Slides>57</Slides>
  <Notes>20</Notes>
  <HiddenSlides>0</HiddenSlides>
  <MMClips>0</MMClips>
  <ScaleCrop>false</ScaleCrop>
  <HeadingPairs>
    <vt:vector size="8" baseType="variant">
      <vt:variant>
        <vt:lpstr>Fonts Used</vt:lpstr>
      </vt:variant>
      <vt:variant>
        <vt:i4>13</vt:i4>
      </vt:variant>
      <vt:variant>
        <vt:lpstr>Theme</vt:lpstr>
      </vt:variant>
      <vt:variant>
        <vt:i4>8</vt:i4>
      </vt:variant>
      <vt:variant>
        <vt:lpstr>Embedded OLE Servers</vt:lpstr>
      </vt:variant>
      <vt:variant>
        <vt:i4>1</vt:i4>
      </vt:variant>
      <vt:variant>
        <vt:lpstr>Slide Titles</vt:lpstr>
      </vt:variant>
      <vt:variant>
        <vt:i4>57</vt:i4>
      </vt:variant>
    </vt:vector>
  </HeadingPairs>
  <TitlesOfParts>
    <vt:vector size="79" baseType="lpstr">
      <vt:lpstr>Abadi</vt:lpstr>
      <vt:lpstr>Arial</vt:lpstr>
      <vt:lpstr>Calibri</vt:lpstr>
      <vt:lpstr>Calibri Light</vt:lpstr>
      <vt:lpstr>Cambria Math</vt:lpstr>
      <vt:lpstr>ff-meta-serif-web-pro</vt:lpstr>
      <vt:lpstr>Georgia</vt:lpstr>
      <vt:lpstr>Grandview</vt:lpstr>
      <vt:lpstr>Nunito Sans</vt:lpstr>
      <vt:lpstr>Open Sans</vt:lpstr>
      <vt:lpstr>Sary Soft SemiBold</vt:lpstr>
      <vt:lpstr>Times New Roman</vt:lpstr>
      <vt:lpstr>Wingdings</vt:lpstr>
      <vt:lpstr>Tema de Office</vt:lpstr>
      <vt:lpstr>Diseño predeterminado</vt:lpstr>
      <vt:lpstr>1_Diseño predeterminado</vt:lpstr>
      <vt:lpstr>CosineVTI</vt:lpstr>
      <vt:lpstr>2_Diseño predeterminado</vt:lpstr>
      <vt:lpstr>3_Diseño predeterminado</vt:lpstr>
      <vt:lpstr>13_Diseño predeterminado</vt:lpstr>
      <vt:lpstr>Ulysses template</vt:lpstr>
      <vt:lpstr>Ecuación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Phase Diagram of QCD Matter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Phase Diagram of QCD Matter</vt:lpstr>
      <vt:lpstr>Tsallis statistics </vt:lpstr>
      <vt:lpstr>Successfully applied to high energy physics</vt:lpstr>
      <vt:lpstr>Tsallis in high energy physics</vt:lpstr>
      <vt:lpstr>PowerPoint Presentation</vt:lpstr>
      <vt:lpstr>PowerPoint Presentation</vt:lpstr>
      <vt:lpstr>PowerPoint Presentation</vt:lpstr>
      <vt:lpstr>PowerPoint Presentation</vt:lpstr>
      <vt:lpstr>PowerPoint Presentation</vt:lpstr>
      <vt:lpstr>Tsallis MIT bag model</vt:lpstr>
      <vt:lpstr> Pressure in the MIT bag model with a non extensive Tsallis statistics </vt:lpstr>
      <vt:lpstr>PowerPoint Presentation</vt:lpstr>
      <vt:lpstr>Parameters for the proton in a Bag Model</vt:lpstr>
      <vt:lpstr>Temperature as a function of radii</vt:lpstr>
      <vt:lpstr>Pressure distribution in the T-MIT bag model</vt:lpstr>
      <vt:lpstr>The pressure of quarks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Bag pressure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Gerardo Herrera Corral</dc:creator>
  <cp:lastModifiedBy>Gerardo Herrera Corral</cp:lastModifiedBy>
  <cp:revision>29</cp:revision>
  <dcterms:created xsi:type="dcterms:W3CDTF">2023-02-05T22:57:04Z</dcterms:created>
  <dcterms:modified xsi:type="dcterms:W3CDTF">2023-03-05T13:19:21Z</dcterms:modified>
</cp:coreProperties>
</file>