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1" r:id="rId2"/>
    <p:sldId id="257" r:id="rId3"/>
    <p:sldId id="311" r:id="rId4"/>
    <p:sldId id="310" r:id="rId5"/>
    <p:sldId id="294" r:id="rId6"/>
    <p:sldId id="293" r:id="rId7"/>
    <p:sldId id="298" r:id="rId8"/>
    <p:sldId id="296" r:id="rId9"/>
    <p:sldId id="309" r:id="rId10"/>
  </p:sldIdLst>
  <p:sldSz cx="9144000" cy="6858000" type="screen4x3"/>
  <p:notesSz cx="6858000" cy="965835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902030302020204" pitchFamily="66" charset="0"/>
        <a:ea typeface="MS PGothic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902030302020204" pitchFamily="66" charset="0"/>
        <a:ea typeface="MS PGothic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902030302020204" pitchFamily="66" charset="0"/>
        <a:ea typeface="MS PGothic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902030302020204" pitchFamily="66" charset="0"/>
        <a:ea typeface="MS PGothic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anose="030F0902030302020204" pitchFamily="66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anose="030F0902030302020204" pitchFamily="66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anose="030F0902030302020204" pitchFamily="66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anose="030F0902030302020204" pitchFamily="66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anose="030F0902030302020204" pitchFamily="66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75"/>
    <p:restoredTop sz="94708"/>
  </p:normalViewPr>
  <p:slideViewPr>
    <p:cSldViewPr>
      <p:cViewPr varScale="1">
        <p:scale>
          <a:sx n="114" d="100"/>
          <a:sy n="114" d="100"/>
        </p:scale>
        <p:origin x="173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>
            <a:extLst>
              <a:ext uri="{FF2B5EF4-FFF2-40B4-BE49-F238E27FC236}">
                <a16:creationId xmlns:a16="http://schemas.microsoft.com/office/drawing/2014/main" id="{A311AE1E-11CE-F57F-034B-316E72144C0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2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omic Sans MS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7891" name="Rectangle 1027">
            <a:extLst>
              <a:ext uri="{FF2B5EF4-FFF2-40B4-BE49-F238E27FC236}">
                <a16:creationId xmlns:a16="http://schemas.microsoft.com/office/drawing/2014/main" id="{1270C3AB-6497-A974-D56A-11AA02B90B4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82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mic Sans MS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7892" name="Rectangle 1028">
            <a:extLst>
              <a:ext uri="{FF2B5EF4-FFF2-40B4-BE49-F238E27FC236}">
                <a16:creationId xmlns:a16="http://schemas.microsoft.com/office/drawing/2014/main" id="{F5856E58-D372-6F49-F146-51BBA86C49AB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75750"/>
            <a:ext cx="2971800" cy="482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omic Sans MS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7893" name="Rectangle 1029">
            <a:extLst>
              <a:ext uri="{FF2B5EF4-FFF2-40B4-BE49-F238E27FC236}">
                <a16:creationId xmlns:a16="http://schemas.microsoft.com/office/drawing/2014/main" id="{410508FE-F7AF-BE03-2705-AA9347CE9BAF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175750"/>
            <a:ext cx="2971800" cy="482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CCAD97-839B-C64E-9530-E518524D021A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7FB48394-2768-E56B-2CE5-38B51E78245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omic Sans MS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8D3F95FB-6874-D415-043C-7BD8E7CFEDA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omic Sans MS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4340" name="Rectangle 4">
            <a:extLst>
              <a:ext uri="{FF2B5EF4-FFF2-40B4-BE49-F238E27FC236}">
                <a16:creationId xmlns:a16="http://schemas.microsoft.com/office/drawing/2014/main" id="{E046A2E5-BF0A-56E3-5119-68979AA7DED2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41400" y="762000"/>
            <a:ext cx="4775200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7" name="Rectangle 5">
            <a:extLst>
              <a:ext uri="{FF2B5EF4-FFF2-40B4-BE49-F238E27FC236}">
                <a16:creationId xmlns:a16="http://schemas.microsoft.com/office/drawing/2014/main" id="{DB3575FA-24D5-1986-6E63-17537D3B94A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572000"/>
            <a:ext cx="5029200" cy="4343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/>
              <a:t>Click to edit Master text styles</a:t>
            </a:r>
          </a:p>
          <a:p>
            <a:pPr lvl="1"/>
            <a:r>
              <a:rPr lang="pt-BR" noProof="0"/>
              <a:t>Second level</a:t>
            </a:r>
          </a:p>
          <a:p>
            <a:pPr lvl="2"/>
            <a:r>
              <a:rPr lang="pt-BR" noProof="0"/>
              <a:t>Third level</a:t>
            </a:r>
          </a:p>
          <a:p>
            <a:pPr lvl="3"/>
            <a:r>
              <a:rPr lang="pt-BR" noProof="0"/>
              <a:t>Fourth level</a:t>
            </a:r>
          </a:p>
          <a:p>
            <a:pPr lvl="4"/>
            <a:r>
              <a:rPr lang="pt-BR" noProof="0"/>
              <a:t>Fifth level</a:t>
            </a:r>
          </a:p>
        </p:txBody>
      </p:sp>
      <p:sp>
        <p:nvSpPr>
          <p:cNvPr id="38918" name="Rectangle 6">
            <a:extLst>
              <a:ext uri="{FF2B5EF4-FFF2-40B4-BE49-F238E27FC236}">
                <a16:creationId xmlns:a16="http://schemas.microsoft.com/office/drawing/2014/main" id="{94947821-F4C0-BED0-A38B-1E6125388D8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2971800" cy="533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omic Sans MS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8919" name="Rectangle 7">
            <a:extLst>
              <a:ext uri="{FF2B5EF4-FFF2-40B4-BE49-F238E27FC236}">
                <a16:creationId xmlns:a16="http://schemas.microsoft.com/office/drawing/2014/main" id="{231DD6EC-5CD8-6C15-0E0B-04ABCA1548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144000"/>
            <a:ext cx="2971800" cy="533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3A44E3-9B03-484E-804D-A2EA29C06BDA}" type="slidenum">
              <a:rPr lang="pt-BR" altLang="en-BR"/>
              <a:pPr/>
              <a:t>‹#›</a:t>
            </a:fld>
            <a:endParaRPr lang="pt-BR" altLang="en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C347540-9F5F-2016-77C9-97BEFE3892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1 -3</a:t>
            </a:r>
            <a:endParaRPr lang="pt-B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F619F43-DCFB-F3FF-6061-2A377EB53A2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Alberto Santoro - LISHEP2023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E79C869-CAFE-E541-2844-B03805AF29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02FD16-94E5-7C43-B43E-1FB3E6730C76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1358316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1755408-B0E4-3AAF-93FE-3080AC7FB53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1 -3</a:t>
            </a:r>
            <a:endParaRPr lang="pt-B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11B37C0-C3E3-6E88-E40F-8A1BA37FBF3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Alberto Santoro - LISHEP2023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676067D-CE9B-6586-03AB-2FC61306AD4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6A2774-7BA7-E841-A541-A8BC15B0F8BE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2923265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24059D8-D6ED-CB31-54E5-068F4F84CD6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1 -3</a:t>
            </a:r>
            <a:endParaRPr lang="pt-B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FB94847-C37B-8DA8-D78E-51762F37A2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Alberto Santoro - LISHEP2023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2C6EE43-E0FE-1B9B-4E4C-EF5DDB972C5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4DC229-2973-C54B-9712-3C82C39E1929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3511358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4285FAA-C08E-3C04-1242-F43310CA7C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5255" y="6524297"/>
            <a:ext cx="19050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1 -3</a:t>
            </a:r>
            <a:endParaRPr lang="pt-BR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C939C53-E828-194E-A83A-A67CD71029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2971800" y="6529552"/>
            <a:ext cx="28956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Alberto Santoro - LISHEP2023</a:t>
            </a:r>
            <a:endParaRPr lang="pt-BR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1F41B8B-9556-A883-51EA-48F516A12A3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67903" y="6487511"/>
            <a:ext cx="1905000" cy="457200"/>
          </a:xfrm>
          <a:ln/>
        </p:spPr>
        <p:txBody>
          <a:bodyPr/>
          <a:lstStyle>
            <a:lvl1pPr>
              <a:defRPr/>
            </a:lvl1pPr>
          </a:lstStyle>
          <a:p>
            <a:fld id="{83931DD9-72A3-AC4E-B1BE-6ED366F0139E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21677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E0D9B4C-3FEE-18C8-8297-BCDF95A0337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1 -3</a:t>
            </a:r>
            <a:endParaRPr lang="pt-B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24C2A00-6123-DF04-A8EB-60FD147F41A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Alberto Santoro - LISHEP2023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5A0222B-EC3F-85B9-AFCF-F264BDBFCB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B2A511-DC86-3F45-A379-4695202F0E24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1186827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B71DDCD-1E91-B933-6FF9-B3218EC91F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1 -3</a:t>
            </a:r>
            <a:endParaRPr lang="pt-B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7D1653-B59D-2E90-BE8B-3D8FA93B894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Alberto Santoro - LISHEP2023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032E8E-464E-847C-47EB-1BD8C430127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51F210-2AE4-4B49-A909-5006F9A7D730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3377017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9105674-1830-B969-BFC4-D73DC9105AA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1 -3</a:t>
            </a:r>
            <a:endParaRPr lang="pt-B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4FF7110-7EB6-19DD-A83D-9AED9AD793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Alberto Santoro - LISHEP2023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24B0AF7F-9948-855C-B724-AE20DDC53D8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8DE690-0455-2345-A2D7-D354D43B5865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989752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BA5CDC4-C45A-708C-9F4D-797EE198D5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1 -3</a:t>
            </a:r>
            <a:endParaRPr lang="pt-B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4407A951-2EF5-42A2-0DA1-5FDC79BDA0C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Alberto Santoro - LISHEP2023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C771CEF-5C9B-8AF2-6565-1D12DC21FB8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712616-6907-7246-BE01-607623D4BA80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2978803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BF8B677-FCF7-13FB-5923-9663F88AC5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1 -3</a:t>
            </a:r>
            <a:endParaRPr lang="pt-B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89FD2131-FB58-11F1-B244-51221392186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Alberto Santoro - LISHEP2023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A1D57FD-D25D-6752-C1A7-0F58609E64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1906BB-E22B-A64E-9884-4640C5657030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924560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DC7ABF0-7E46-704D-2A37-C6B7FA86854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1 -3</a:t>
            </a:r>
            <a:endParaRPr lang="pt-B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E54870B-7889-AC0D-CCE4-F96A761AD8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Alberto Santoro - LISHEP2023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C92870-D95A-035F-CB02-63168A95ED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AEFC11-8884-AA4C-9500-0B68F53F2A89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1798487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A67313-E4F8-A42D-DFCC-44F59504523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March 1 -3</a:t>
            </a:r>
            <a:endParaRPr lang="pt-B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4B75D4-D970-B2B0-E132-3211DE90496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Alberto Santoro - LISHEP2023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7EEAEB-E409-1C80-D527-55BF9C82D1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7A5253-32B0-0E44-B824-38C9C70829A6}" type="slidenum">
              <a:rPr lang="pt-BR" altLang="en-BR"/>
              <a:pPr/>
              <a:t>‹#›</a:t>
            </a:fld>
            <a:endParaRPr lang="pt-BR" altLang="en-BR"/>
          </a:p>
        </p:txBody>
      </p:sp>
    </p:spTree>
    <p:extLst>
      <p:ext uri="{BB962C8B-B14F-4D97-AF65-F5344CB8AC3E}">
        <p14:creationId xmlns:p14="http://schemas.microsoft.com/office/powerpoint/2010/main" val="3260891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C509C24-2532-34AF-EDFF-74178F9521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en-BR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93477B8D-E447-07AD-8721-A79CBD77BA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en-BR"/>
              <a:t>Click to edit Master text styles</a:t>
            </a:r>
          </a:p>
          <a:p>
            <a:pPr lvl="1"/>
            <a:r>
              <a:rPr lang="pt-BR" altLang="en-BR"/>
              <a:t>Second level</a:t>
            </a:r>
          </a:p>
          <a:p>
            <a:pPr lvl="2"/>
            <a:r>
              <a:rPr lang="pt-BR" altLang="en-BR"/>
              <a:t>Third level</a:t>
            </a:r>
          </a:p>
          <a:p>
            <a:pPr lvl="3"/>
            <a:r>
              <a:rPr lang="pt-BR" altLang="en-BR"/>
              <a:t>Fourth level</a:t>
            </a:r>
          </a:p>
          <a:p>
            <a:pPr lvl="4"/>
            <a:r>
              <a:rPr lang="pt-BR" altLang="en-BR"/>
              <a:t>Fifth level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AA472C8D-4514-14D2-855B-50B550ED84F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March 1 -3</a:t>
            </a:r>
            <a:endParaRPr lang="pt-B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BDEE81B-FFDF-423A-B3D3-E667C0A5F8A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pt-BR"/>
              <a:t>Alberto Santoro - LISHEP2023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44D12EBE-B6CC-65AE-9FCC-68B9E0C8F47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fld id="{201022E1-0B93-314B-8482-457BD30AAB86}" type="slidenum">
              <a:rPr lang="pt-BR" altLang="en-BR"/>
              <a:pPr/>
              <a:t>‹#›</a:t>
            </a:fld>
            <a:endParaRPr lang="pt-BR" altLang="en-BR"/>
          </a:p>
        </p:txBody>
      </p:sp>
      <p:graphicFrame>
        <p:nvGraphicFramePr>
          <p:cNvPr id="1031" name="Object 7">
            <a:extLst>
              <a:ext uri="{FF2B5EF4-FFF2-40B4-BE49-F238E27FC236}">
                <a16:creationId xmlns:a16="http://schemas.microsoft.com/office/drawing/2014/main" id="{2A1A068B-2E0B-1E89-2AA0-222E46C590B4}"/>
              </a:ext>
            </a:extLst>
          </p:cNvPr>
          <p:cNvGraphicFramePr>
            <a:graphicFrameLocks noChangeAspect="1"/>
          </p:cNvGraphicFramePr>
          <p:nvPr userDrawn="1"/>
        </p:nvGraphicFramePr>
        <p:xfrm>
          <a:off x="0" y="0"/>
          <a:ext cx="99060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13" imgW="1892300" imgH="1358900" progId="MSPhotoEd.3">
                  <p:embed/>
                </p:oleObj>
              </mc:Choice>
              <mc:Fallback>
                <p:oleObj name="Photo Editor Photo" r:id="rId13" imgW="1892300" imgH="1358900" progId="MSPhotoEd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90600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MS PGothic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Number Placeholder 3">
            <a:extLst>
              <a:ext uri="{FF2B5EF4-FFF2-40B4-BE49-F238E27FC236}">
                <a16:creationId xmlns:a16="http://schemas.microsoft.com/office/drawing/2014/main" id="{A9FBB689-CD76-575E-4A6A-4BE448CCF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5E1919CC-97D8-6644-BC74-A59EF0833207}" type="slidenum">
              <a:rPr lang="pt-BR" altLang="en-BR" sz="1400">
                <a:latin typeface="Times New Roman" panose="02020603050405020304" pitchFamily="18" charset="0"/>
              </a:rPr>
              <a:pPr eaLnBrk="1" hangingPunct="1"/>
              <a:t>1</a:t>
            </a:fld>
            <a:endParaRPr lang="pt-BR" altLang="en-BR" sz="1400">
              <a:latin typeface="Times New Roman" panose="02020603050405020304" pitchFamily="18" charset="0"/>
            </a:endParaRPr>
          </a:p>
        </p:txBody>
      </p:sp>
      <p:sp>
        <p:nvSpPr>
          <p:cNvPr id="41988" name="Text Box 4">
            <a:extLst>
              <a:ext uri="{FF2B5EF4-FFF2-40B4-BE49-F238E27FC236}">
                <a16:creationId xmlns:a16="http://schemas.microsoft.com/office/drawing/2014/main" id="{ACA139B9-A968-04E0-3860-794A24CED5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867400"/>
            <a:ext cx="3788153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ernhardTango BT" charset="0"/>
                <a:ea typeface="ＭＳ Ｐゴシック" charset="0"/>
              </a:rPr>
              <a:t>SESSÃO de ENCERRAMENTO</a:t>
            </a:r>
            <a:endParaRPr lang="pt-BR" b="1" u="sng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BernhardTango BT" charset="0"/>
              <a:ea typeface="ＭＳ Ｐゴシック" charset="0"/>
            </a:endParaRPr>
          </a:p>
        </p:txBody>
      </p:sp>
      <p:sp>
        <p:nvSpPr>
          <p:cNvPr id="2052" name="WordArt 5">
            <a:extLst>
              <a:ext uri="{FF2B5EF4-FFF2-40B4-BE49-F238E27FC236}">
                <a16:creationId xmlns:a16="http://schemas.microsoft.com/office/drawing/2014/main" id="{EF7F2ECA-E438-61D5-0E14-12FA9713199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-1" y="1600200"/>
            <a:ext cx="4016753" cy="3124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20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7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OBRIGADO POR TER </a:t>
            </a:r>
          </a:p>
          <a:p>
            <a:pPr algn="ctr">
              <a:defRPr/>
            </a:pPr>
            <a:r>
              <a:rPr lang="en-US" sz="20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7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PARTICIPADO DA LISHEP2023</a:t>
            </a:r>
          </a:p>
          <a:p>
            <a:pPr algn="ctr">
              <a:defRPr/>
            </a:pPr>
            <a:r>
              <a:rPr lang="en-US" sz="20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7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SESSÃO A </a:t>
            </a:r>
          </a:p>
          <a:p>
            <a:pPr algn="ctr">
              <a:defRPr/>
            </a:pPr>
            <a:r>
              <a:rPr lang="en-US" sz="2000" b="1" kern="10" dirty="0" err="1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7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Cosmologia</a:t>
            </a:r>
            <a:r>
              <a:rPr lang="en-US" sz="20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7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 e </a:t>
            </a:r>
            <a:r>
              <a:rPr lang="en-US" sz="2000" b="1" kern="10" dirty="0" err="1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7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Partículas</a:t>
            </a:r>
            <a:endParaRPr lang="en-US" sz="20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blurRad="63500" dist="38099" dir="2700000" sy="50000" kx="2115830" algn="bl" rotWithShape="0">
                  <a:srgbClr val="C0C0C0">
                    <a:alpha val="74997"/>
                  </a:srgbClr>
                </a:outerShdw>
              </a:effectLst>
              <a:latin typeface="Comic Sans MS"/>
              <a:ea typeface="Comic Sans MS"/>
              <a:cs typeface="Comic Sans MS"/>
            </a:endParaRPr>
          </a:p>
        </p:txBody>
      </p:sp>
      <p:sp>
        <p:nvSpPr>
          <p:cNvPr id="15364" name="Text Box 6">
            <a:extLst>
              <a:ext uri="{FF2B5EF4-FFF2-40B4-BE49-F238E27FC236}">
                <a16:creationId xmlns:a16="http://schemas.microsoft.com/office/drawing/2014/main" id="{7AEBD3F0-C694-540E-11B0-0C976ACCA8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4724400"/>
            <a:ext cx="16289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en-BR" dirty="0">
                <a:latin typeface="Times New Roman" panose="02020603050405020304" pitchFamily="18" charset="0"/>
              </a:rPr>
              <a:t>Março 1 - 3</a:t>
            </a:r>
          </a:p>
        </p:txBody>
      </p:sp>
      <p:sp>
        <p:nvSpPr>
          <p:cNvPr id="15365" name="Text Box 7">
            <a:extLst>
              <a:ext uri="{FF2B5EF4-FFF2-40B4-BE49-F238E27FC236}">
                <a16:creationId xmlns:a16="http://schemas.microsoft.com/office/drawing/2014/main" id="{77CF13CE-7C59-82CF-FC46-2F54BAB02D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5105400"/>
            <a:ext cx="92044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pt-BR" altLang="en-BR" dirty="0">
                <a:latin typeface="Times New Roman" panose="02020603050405020304" pitchFamily="18" charset="0"/>
              </a:rPr>
              <a:t>UERJ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7823DF-EB52-7F7B-DC16-EA9F70E129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789" y="38100"/>
            <a:ext cx="4846211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E586560-5E5E-45CD-1DAA-E38E726065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8100"/>
            <a:ext cx="4210050" cy="14478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089697-6520-568E-F27E-0A40EB3AA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1 -3</a:t>
            </a:r>
            <a:endParaRPr lang="pt-B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852DDB-B638-2051-1DDA-DB8885A5B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Alberto Santoro - LISHEP2023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17">
            <a:extLst>
              <a:ext uri="{FF2B5EF4-FFF2-40B4-BE49-F238E27FC236}">
                <a16:creationId xmlns:a16="http://schemas.microsoft.com/office/drawing/2014/main" id="{B51B8F4A-F73E-0174-0413-9EAD4A9D4B10}"/>
              </a:ext>
            </a:extLst>
          </p:cNvPr>
          <p:cNvGrpSpPr>
            <a:grpSpLocks/>
          </p:cNvGrpSpPr>
          <p:nvPr/>
        </p:nvGrpSpPr>
        <p:grpSpPr bwMode="auto">
          <a:xfrm>
            <a:off x="6553200" y="2014538"/>
            <a:ext cx="2592388" cy="4843462"/>
            <a:chOff x="3657599" y="1600200"/>
            <a:chExt cx="2667001" cy="4843463"/>
          </a:xfrm>
        </p:grpSpPr>
        <p:sp>
          <p:nvSpPr>
            <p:cNvPr id="16396" name="AutoShape 33">
              <a:extLst>
                <a:ext uri="{FF2B5EF4-FFF2-40B4-BE49-F238E27FC236}">
                  <a16:creationId xmlns:a16="http://schemas.microsoft.com/office/drawing/2014/main" id="{FD7F47E9-EE97-F45D-8F92-59B6A62C9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7599" y="1600200"/>
              <a:ext cx="2667001" cy="1447800"/>
            </a:xfrm>
            <a:prstGeom prst="cloudCallout">
              <a:avLst>
                <a:gd name="adj1" fmla="val -4644"/>
                <a:gd name="adj2" fmla="val 9177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endParaRPr lang="en-US" altLang="en-BR">
                <a:latin typeface="Times New Roman" panose="02020603050405020304" pitchFamily="18" charset="0"/>
              </a:endParaRPr>
            </a:p>
          </p:txBody>
        </p:sp>
        <p:pic>
          <p:nvPicPr>
            <p:cNvPr id="16397" name="Picture 34">
              <a:extLst>
                <a:ext uri="{FF2B5EF4-FFF2-40B4-BE49-F238E27FC236}">
                  <a16:creationId xmlns:a16="http://schemas.microsoft.com/office/drawing/2014/main" id="{A8CFA542-7BD0-175D-5D75-CC2AFED57E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599" y="3813175"/>
              <a:ext cx="1829174" cy="263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8" name="Rectangle 35">
              <a:extLst>
                <a:ext uri="{FF2B5EF4-FFF2-40B4-BE49-F238E27FC236}">
                  <a16:creationId xmlns:a16="http://schemas.microsoft.com/office/drawing/2014/main" id="{52CCC517-81AC-3633-7867-CDDEB14BE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1372" y="5572126"/>
              <a:ext cx="749635" cy="244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BR" sz="1000">
                  <a:solidFill>
                    <a:schemeClr val="bg1"/>
                  </a:solidFill>
                  <a:latin typeface="Times New Roman" panose="02020603050405020304" pitchFamily="18" charset="0"/>
                </a:rPr>
                <a:t>  Session C</a:t>
              </a:r>
            </a:p>
          </p:txBody>
        </p:sp>
        <p:sp>
          <p:nvSpPr>
            <p:cNvPr id="16399" name="Text Box 36">
              <a:extLst>
                <a:ext uri="{FF2B5EF4-FFF2-40B4-BE49-F238E27FC236}">
                  <a16:creationId xmlns:a16="http://schemas.microsoft.com/office/drawing/2014/main" id="{439592F8-392C-B7FE-6005-E9097979B3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7599" y="4770438"/>
              <a:ext cx="935819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BR" sz="1200">
                  <a:solidFill>
                    <a:schemeClr val="bg1"/>
                  </a:solidFill>
                  <a:latin typeface="Times New Roman" panose="02020603050405020304" pitchFamily="18" charset="0"/>
                </a:rPr>
                <a:t>   Workshop</a:t>
              </a:r>
              <a:endParaRPr lang="pt-BR" altLang="en-BR" sz="1200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6400" name="Text Box 38">
              <a:extLst>
                <a:ext uri="{FF2B5EF4-FFF2-40B4-BE49-F238E27FC236}">
                  <a16:creationId xmlns:a16="http://schemas.microsoft.com/office/drawing/2014/main" id="{2FE5BDBA-475A-39F5-D0F6-A512DD32FB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41399" y="1871662"/>
              <a:ext cx="2273402" cy="923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anose="030F0902030302020204" pitchFamily="66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/>
              <a:r>
                <a:rPr lang="en-US" altLang="en-BR" sz="1800" dirty="0" err="1">
                  <a:solidFill>
                    <a:schemeClr val="bg1"/>
                  </a:solidFill>
                </a:rPr>
                <a:t>Bemvindos</a:t>
              </a:r>
              <a:r>
                <a:rPr lang="en-US" altLang="en-BR" sz="1800" dirty="0">
                  <a:solidFill>
                    <a:schemeClr val="bg1"/>
                  </a:solidFill>
                </a:rPr>
                <a:t> A </a:t>
              </a:r>
            </a:p>
            <a:p>
              <a:pPr algn="ctr" eaLnBrk="1" hangingPunct="1"/>
              <a:r>
                <a:rPr lang="en-US" altLang="en-BR" sz="1800" dirty="0" err="1">
                  <a:solidFill>
                    <a:schemeClr val="bg1"/>
                  </a:solidFill>
                </a:rPr>
                <a:t>próxima</a:t>
              </a:r>
              <a:endParaRPr lang="en-US" altLang="en-BR" sz="1800" dirty="0">
                <a:solidFill>
                  <a:schemeClr val="bg1"/>
                </a:solidFill>
              </a:endParaRPr>
            </a:p>
            <a:p>
              <a:pPr algn="ctr" eaLnBrk="1" hangingPunct="1"/>
              <a:r>
                <a:rPr lang="en-US" altLang="en-BR" sz="1800" dirty="0">
                  <a:solidFill>
                    <a:schemeClr val="bg1"/>
                  </a:solidFill>
                </a:rPr>
                <a:t>LISHEP(?) </a:t>
              </a:r>
            </a:p>
          </p:txBody>
        </p:sp>
      </p:grpSp>
      <p:sp>
        <p:nvSpPr>
          <p:cNvPr id="16386" name="Slide Number Placeholder 3">
            <a:extLst>
              <a:ext uri="{FF2B5EF4-FFF2-40B4-BE49-F238E27FC236}">
                <a16:creationId xmlns:a16="http://schemas.microsoft.com/office/drawing/2014/main" id="{C3B74C37-AA85-4872-BF8E-408946F27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D2779504-2832-7846-BEF2-4383393C8B57}" type="slidenum">
              <a:rPr lang="pt-BR" altLang="en-BR" sz="1400">
                <a:latin typeface="Times New Roman" panose="02020603050405020304" pitchFamily="18" charset="0"/>
              </a:rPr>
              <a:pPr eaLnBrk="1" hangingPunct="1"/>
              <a:t>2</a:t>
            </a:fld>
            <a:endParaRPr lang="pt-BR" altLang="en-BR" sz="1400" dirty="0">
              <a:latin typeface="Times New Roman" panose="02020603050405020304" pitchFamily="18" charset="0"/>
            </a:endParaRPr>
          </a:p>
        </p:txBody>
      </p:sp>
      <p:sp>
        <p:nvSpPr>
          <p:cNvPr id="16387" name="Rectangle 5">
            <a:extLst>
              <a:ext uri="{FF2B5EF4-FFF2-40B4-BE49-F238E27FC236}">
                <a16:creationId xmlns:a16="http://schemas.microsoft.com/office/drawing/2014/main" id="{9A225794-7530-E4AE-334A-D1FADECF3D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9938" y="1334227"/>
            <a:ext cx="4959691" cy="646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BR" sz="1800" dirty="0">
                <a:solidFill>
                  <a:schemeClr val="accent2"/>
                </a:solidFill>
              </a:rPr>
              <a:t>       </a:t>
            </a:r>
            <a:r>
              <a:rPr lang="en-US" altLang="en-BR" sz="1600" b="1" dirty="0">
                <a:solidFill>
                  <a:schemeClr val="accent2"/>
                </a:solidFill>
              </a:rPr>
              <a:t>International School on High Energy Physics</a:t>
            </a:r>
          </a:p>
          <a:p>
            <a:pPr algn="ctr"/>
            <a:r>
              <a:rPr lang="en-US" altLang="en-BR" sz="1800" dirty="0">
                <a:solidFill>
                  <a:schemeClr val="accent2"/>
                </a:solidFill>
              </a:rPr>
              <a:t>         </a:t>
            </a:r>
            <a:r>
              <a:rPr lang="en-US" altLang="en-BR" sz="1400" b="1" dirty="0">
                <a:solidFill>
                  <a:schemeClr val="accent2"/>
                </a:solidFill>
              </a:rPr>
              <a:t>UERJ – </a:t>
            </a:r>
            <a:r>
              <a:rPr lang="en-US" altLang="en-BR" sz="1400" b="1" dirty="0" err="1">
                <a:solidFill>
                  <a:schemeClr val="accent2"/>
                </a:solidFill>
              </a:rPr>
              <a:t>Universidade</a:t>
            </a:r>
            <a:r>
              <a:rPr lang="en-US" altLang="en-BR" sz="1400" b="1" dirty="0">
                <a:solidFill>
                  <a:schemeClr val="accent2"/>
                </a:solidFill>
              </a:rPr>
              <a:t> do Estado do Rio de Janeiro</a:t>
            </a:r>
          </a:p>
        </p:txBody>
      </p:sp>
      <p:sp>
        <p:nvSpPr>
          <p:cNvPr id="16388" name="Text Box 7">
            <a:extLst>
              <a:ext uri="{FF2B5EF4-FFF2-40B4-BE49-F238E27FC236}">
                <a16:creationId xmlns:a16="http://schemas.microsoft.com/office/drawing/2014/main" id="{94C5CE8A-520A-33C2-47BB-7DD62F75D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1981200"/>
            <a:ext cx="5562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BR" sz="1200" b="1" dirty="0">
                <a:solidFill>
                  <a:srgbClr val="F7173C"/>
                </a:solidFill>
              </a:rPr>
              <a:t>Session A DEDICADA A PROFESSORES DO ENSINO MÉDIO        </a:t>
            </a:r>
          </a:p>
          <a:p>
            <a:pPr algn="ctr"/>
            <a:r>
              <a:rPr lang="en-US" altLang="en-BR" sz="1200" b="1" dirty="0" err="1">
                <a:solidFill>
                  <a:srgbClr val="F7173C"/>
                </a:solidFill>
              </a:rPr>
              <a:t>Março</a:t>
            </a:r>
            <a:r>
              <a:rPr lang="en-US" altLang="en-BR" sz="1200" b="1" dirty="0">
                <a:solidFill>
                  <a:srgbClr val="F7173C"/>
                </a:solidFill>
              </a:rPr>
              <a:t> 1 - 3</a:t>
            </a:r>
            <a:endParaRPr lang="pt-BR" altLang="en-BR" sz="1200" b="1" dirty="0">
              <a:solidFill>
                <a:srgbClr val="F7173C"/>
              </a:solidFill>
            </a:endParaRPr>
          </a:p>
        </p:txBody>
      </p:sp>
      <p:sp>
        <p:nvSpPr>
          <p:cNvPr id="3090" name="Text Box 18">
            <a:extLst>
              <a:ext uri="{FF2B5EF4-FFF2-40B4-BE49-F238E27FC236}">
                <a16:creationId xmlns:a16="http://schemas.microsoft.com/office/drawing/2014/main" id="{B0CE2050-7D2A-AE26-C760-474A498ED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681" y="2284141"/>
            <a:ext cx="4694238" cy="461963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BernhardTango BT" charset="0"/>
                <a:ea typeface="ＭＳ Ｐゴシック" charset="0"/>
              </a:rPr>
              <a:t>SESSÃO DE ENCERRAMENTO</a:t>
            </a:r>
            <a:endParaRPr lang="pt-BR" b="1" u="sng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BernhardTango BT" charset="0"/>
              <a:ea typeface="ＭＳ Ｐゴシック" charset="0"/>
            </a:endParaRPr>
          </a:p>
        </p:txBody>
      </p:sp>
      <p:sp>
        <p:nvSpPr>
          <p:cNvPr id="16391" name="Text Box 23">
            <a:extLst>
              <a:ext uri="{FF2B5EF4-FFF2-40B4-BE49-F238E27FC236}">
                <a16:creationId xmlns:a16="http://schemas.microsoft.com/office/drawing/2014/main" id="{DE810BB6-742B-BF31-910D-D942F82E71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49" y="2628173"/>
            <a:ext cx="8785302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BR" sz="2800" b="1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Nós</a:t>
            </a:r>
            <a:r>
              <a:rPr lang="en-US" altLang="en-BR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BR" sz="2800" b="1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chegamos</a:t>
            </a:r>
            <a:r>
              <a:rPr lang="en-US" altLang="en-BR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BR" sz="2800" b="1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ao</a:t>
            </a:r>
            <a:r>
              <a:rPr lang="en-US" altLang="en-BR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final da </a:t>
            </a:r>
            <a:r>
              <a:rPr lang="en-US" altLang="en-BR" sz="2800" b="1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nossa</a:t>
            </a:r>
            <a:r>
              <a:rPr lang="en-US" altLang="en-BR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Escola  e </a:t>
            </a:r>
          </a:p>
          <a:p>
            <a:pPr eaLnBrk="1" hangingPunct="1"/>
            <a:r>
              <a:rPr lang="en-US" altLang="en-BR" sz="2800" b="1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Esperamos</a:t>
            </a:r>
            <a:r>
              <a:rPr lang="en-US" altLang="en-BR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que voces </a:t>
            </a:r>
            <a:r>
              <a:rPr lang="en-US" altLang="en-BR" sz="2800" b="1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tenham</a:t>
            </a:r>
            <a:r>
              <a:rPr lang="en-US" altLang="en-BR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BR" sz="2800" b="1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gostado</a:t>
            </a:r>
            <a:r>
              <a:rPr lang="en-US" altLang="en-BR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. </a:t>
            </a:r>
          </a:p>
          <a:p>
            <a:pPr eaLnBrk="1" hangingPunct="1"/>
            <a:r>
              <a:rPr lang="en-US" altLang="en-BR" sz="28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É</a:t>
            </a:r>
            <a:r>
              <a:rPr lang="en-US" altLang="en-BR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BR" sz="28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extremamente</a:t>
            </a:r>
            <a:r>
              <a:rPr lang="en-US" altLang="en-BR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BR" sz="28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importante</a:t>
            </a:r>
            <a:r>
              <a:rPr lang="en-US" altLang="en-BR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BR" sz="28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dar</a:t>
            </a:r>
            <a:r>
              <a:rPr lang="en-US" altLang="en-BR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BR" sz="2800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continuidade</a:t>
            </a:r>
            <a:r>
              <a:rPr lang="en-US" altLang="en-BR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 a </a:t>
            </a:r>
          </a:p>
          <a:p>
            <a:pPr eaLnBrk="1" hangingPunct="1"/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estudos</a:t>
            </a:r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 da </a:t>
            </a:r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Física</a:t>
            </a:r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 para </a:t>
            </a:r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podermos</a:t>
            </a:r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compreender</a:t>
            </a:r>
            <a:endParaRPr lang="en-US" altLang="en-BR" sz="2800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pela </a:t>
            </a:r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Ciência</a:t>
            </a:r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, a </a:t>
            </a:r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origem</a:t>
            </a:r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 de </a:t>
            </a:r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tudo</a:t>
            </a:r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, das </a:t>
            </a:r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partículas</a:t>
            </a:r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 e</a:t>
            </a:r>
          </a:p>
          <a:p>
            <a:pPr eaLnBrk="1" hangingPunct="1"/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das </a:t>
            </a:r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interações</a:t>
            </a:r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 entre </a:t>
            </a:r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elas</a:t>
            </a:r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.</a:t>
            </a:r>
          </a:p>
          <a:p>
            <a:pPr eaLnBrk="1" hangingPunct="1"/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 O  LHC </a:t>
            </a:r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é</a:t>
            </a:r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sem</a:t>
            </a:r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dúvida</a:t>
            </a:r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alguma</a:t>
            </a:r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 o </a:t>
            </a:r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lugar</a:t>
            </a:r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onde</a:t>
            </a:r>
            <a:endParaRPr lang="en-US" altLang="en-BR" sz="2800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as </a:t>
            </a:r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principais</a:t>
            </a:r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novidades</a:t>
            </a:r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na</a:t>
            </a:r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  </a:t>
            </a:r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Física</a:t>
            </a:r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 das</a:t>
            </a:r>
          </a:p>
          <a:p>
            <a:pPr eaLnBrk="1" hangingPunct="1"/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interações</a:t>
            </a:r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fundamentais</a:t>
            </a:r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continuarão</a:t>
            </a:r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 a </a:t>
            </a:r>
            <a:r>
              <a:rPr lang="en-US" altLang="en-BR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aparecer</a:t>
            </a:r>
            <a:r>
              <a:rPr lang="en-US" altLang="en-BR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. </a:t>
            </a:r>
          </a:p>
        </p:txBody>
      </p:sp>
      <p:sp>
        <p:nvSpPr>
          <p:cNvPr id="16392" name="Text Box 30">
            <a:extLst>
              <a:ext uri="{FF2B5EF4-FFF2-40B4-BE49-F238E27FC236}">
                <a16:creationId xmlns:a16="http://schemas.microsoft.com/office/drawing/2014/main" id="{9EEA9917-79DE-C009-AE5F-2685DC34FE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1575" y="5621338"/>
            <a:ext cx="6319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BR" sz="900" b="1" dirty="0">
                <a:solidFill>
                  <a:schemeClr val="bg1"/>
                </a:solidFill>
                <a:latin typeface="BernhardTango BT" pitchFamily="66" charset="0"/>
              </a:rPr>
              <a:t>CLOSING </a:t>
            </a:r>
          </a:p>
          <a:p>
            <a:pPr eaLnBrk="1" hangingPunct="1"/>
            <a:r>
              <a:rPr lang="en-US" altLang="en-BR" sz="900" b="1" dirty="0">
                <a:solidFill>
                  <a:schemeClr val="bg1"/>
                </a:solidFill>
                <a:latin typeface="BernhardTango BT" pitchFamily="66" charset="0"/>
              </a:rPr>
              <a:t>SESSION</a:t>
            </a:r>
          </a:p>
        </p:txBody>
      </p:sp>
      <p:sp>
        <p:nvSpPr>
          <p:cNvPr id="16393" name="TextBox 1">
            <a:extLst>
              <a:ext uri="{FF2B5EF4-FFF2-40B4-BE49-F238E27FC236}">
                <a16:creationId xmlns:a16="http://schemas.microsoft.com/office/drawing/2014/main" id="{1E01EBB2-B537-9731-5A92-48B1DEBA85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652463" y="62230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 altLang="en-B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15200C-8AC9-0EF9-5E9B-9AA9EE9DB6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8694" y="4763"/>
            <a:ext cx="4114800" cy="14478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4141CE-27F3-B32B-B574-0C06E0261D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087" y="6554901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/>
              <a:t>March 1 -3</a:t>
            </a:r>
            <a:endParaRPr lang="pt-B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47C380-02EF-53FB-513B-941A4B125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2504" y="6629400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pt-BR" dirty="0"/>
              <a:t>Alberto Santoro - LISHEP2023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45BBC3C-3E3B-7062-1014-258D9632D526}"/>
              </a:ext>
            </a:extLst>
          </p:cNvPr>
          <p:cNvSpPr txBox="1"/>
          <p:nvPr/>
        </p:nvSpPr>
        <p:spPr>
          <a:xfrm>
            <a:off x="7274526" y="5950878"/>
            <a:ext cx="335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sz="1600" dirty="0">
                <a:solidFill>
                  <a:schemeClr val="bg1"/>
                </a:solidFill>
              </a:rPr>
              <a:t>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5B9203-FE35-E76C-4DF3-B12C72EB3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1 -3</a:t>
            </a:r>
            <a:endParaRPr lang="pt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0F26BE-6777-4D98-F0F5-DD6427A6E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Alberto Santoro - LISHEP2023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3015BA-3697-7664-AF2A-03E087706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906BB-E22B-A64E-9884-4640C5657030}" type="slidenum">
              <a:rPr lang="pt-BR" altLang="en-BR" smtClean="0"/>
              <a:pPr/>
              <a:t>3</a:t>
            </a:fld>
            <a:endParaRPr lang="pt-BR" altLang="en-B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B7DAA4-013B-E943-4FF4-4C1E651FF071}"/>
              </a:ext>
            </a:extLst>
          </p:cNvPr>
          <p:cNvSpPr txBox="1"/>
          <p:nvPr/>
        </p:nvSpPr>
        <p:spPr>
          <a:xfrm>
            <a:off x="1470830" y="304800"/>
            <a:ext cx="6202339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BR" sz="2000" dirty="0"/>
              <a:t>Em primeiro lugar, eu gostaria de agradecer ao</a:t>
            </a:r>
          </a:p>
          <a:p>
            <a:pPr algn="just"/>
            <a:r>
              <a:rPr lang="en-BR" sz="2000" dirty="0"/>
              <a:t>nosso Reitor da UERJ:</a:t>
            </a:r>
          </a:p>
          <a:p>
            <a:pPr algn="just"/>
            <a:endParaRPr lang="en-BR" sz="2000" dirty="0"/>
          </a:p>
          <a:p>
            <a:pPr algn="just"/>
            <a:r>
              <a:rPr lang="en-BR" sz="2000" b="1" dirty="0">
                <a:solidFill>
                  <a:srgbClr val="FF0000"/>
                </a:solidFill>
              </a:rPr>
              <a:t>Mario Sergio Alves Carneiro </a:t>
            </a:r>
            <a:r>
              <a:rPr lang="en-BR" sz="2000" dirty="0"/>
              <a:t>pela compreensão e </a:t>
            </a:r>
          </a:p>
          <a:p>
            <a:pPr algn="just"/>
            <a:r>
              <a:rPr lang="en-BR" sz="2000" dirty="0"/>
              <a:t>apoio para realizar esta LISHEP2023</a:t>
            </a:r>
          </a:p>
          <a:p>
            <a:pPr algn="just"/>
            <a:endParaRPr lang="en-BR" sz="2000" dirty="0"/>
          </a:p>
          <a:p>
            <a:pPr algn="just"/>
            <a:r>
              <a:rPr lang="en-BR" sz="2000" b="1" dirty="0">
                <a:solidFill>
                  <a:srgbClr val="FF0000"/>
                </a:solidFill>
              </a:rPr>
              <a:t>Alan Machado </a:t>
            </a:r>
            <a:r>
              <a:rPr lang="en-BR" sz="2000" dirty="0"/>
              <a:t>– Diretor do Instituto de Física que</a:t>
            </a:r>
          </a:p>
          <a:p>
            <a:pPr algn="just"/>
            <a:r>
              <a:rPr lang="en-BR" sz="2000" dirty="0"/>
              <a:t>foi de grande ajuda para podermos realizar muitas</a:t>
            </a:r>
          </a:p>
          <a:p>
            <a:pPr algn="just"/>
            <a:r>
              <a:rPr lang="en-BR" sz="2000" dirty="0"/>
              <a:t>de nossas tarefas. A ajuda de Alan foi sem dúvida,</a:t>
            </a:r>
          </a:p>
          <a:p>
            <a:pPr algn="just"/>
            <a:r>
              <a:rPr lang="en-BR" sz="2000" dirty="0"/>
              <a:t>na verdade tem sido, fundamental.</a:t>
            </a:r>
          </a:p>
          <a:p>
            <a:pPr algn="just"/>
            <a:endParaRPr lang="en-BR" sz="2000" dirty="0"/>
          </a:p>
          <a:p>
            <a:pPr algn="just"/>
            <a:r>
              <a:rPr lang="en-BR" sz="2000" dirty="0">
                <a:solidFill>
                  <a:srgbClr val="FF0000"/>
                </a:solidFill>
              </a:rPr>
              <a:t>Daniel Barci </a:t>
            </a:r>
            <a:r>
              <a:rPr lang="en-BR" sz="2000" dirty="0"/>
              <a:t>– Coordenador da Pós-Graduação da </a:t>
            </a:r>
          </a:p>
          <a:p>
            <a:pPr algn="just"/>
            <a:r>
              <a:rPr lang="en-BR" sz="2000" dirty="0"/>
              <a:t>Física na UERJ.</a:t>
            </a:r>
          </a:p>
          <a:p>
            <a:pPr algn="just"/>
            <a:endParaRPr lang="en-BR" sz="2000" dirty="0"/>
          </a:p>
          <a:p>
            <a:pPr algn="just"/>
            <a:r>
              <a:rPr lang="en-BR" sz="2000" dirty="0"/>
              <a:t>e Professor </a:t>
            </a:r>
            <a:r>
              <a:rPr lang="en-BR" sz="2000" b="1" dirty="0">
                <a:solidFill>
                  <a:srgbClr val="FF0000"/>
                </a:solidFill>
              </a:rPr>
              <a:t>Luiz Motta </a:t>
            </a:r>
            <a:r>
              <a:rPr lang="en-BR" sz="2000" dirty="0"/>
              <a:t>–Pró-Reitor de Pesquisas </a:t>
            </a:r>
          </a:p>
          <a:p>
            <a:pPr algn="just"/>
            <a:r>
              <a:rPr lang="en-BR" sz="2000" dirty="0"/>
              <a:t>da UERJ</a:t>
            </a:r>
          </a:p>
          <a:p>
            <a:pPr algn="just"/>
            <a:endParaRPr lang="en-BR" sz="2000" dirty="0"/>
          </a:p>
          <a:p>
            <a:pPr algn="just"/>
            <a:r>
              <a:rPr lang="en-BR" sz="2000" dirty="0"/>
              <a:t>O Apoio da Faperj.</a:t>
            </a:r>
          </a:p>
        </p:txBody>
      </p:sp>
    </p:spTree>
    <p:extLst>
      <p:ext uri="{BB962C8B-B14F-4D97-AF65-F5344CB8AC3E}">
        <p14:creationId xmlns:p14="http://schemas.microsoft.com/office/powerpoint/2010/main" val="495667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1">
            <a:extLst>
              <a:ext uri="{FF2B5EF4-FFF2-40B4-BE49-F238E27FC236}">
                <a16:creationId xmlns:a16="http://schemas.microsoft.com/office/drawing/2014/main" id="{684BCCB4-0E4E-0D2A-617A-CB709FCFF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6F705247-1200-0549-8811-75B7605E2A49}" type="slidenum">
              <a:rPr lang="pt-BR" altLang="en-BR" sz="1400">
                <a:latin typeface="Times New Roman" panose="02020603050405020304" pitchFamily="18" charset="0"/>
              </a:rPr>
              <a:pPr eaLnBrk="1" hangingPunct="1"/>
              <a:t>4</a:t>
            </a:fld>
            <a:endParaRPr lang="pt-BR" altLang="en-BR" sz="1400">
              <a:latin typeface="Times New Roman" panose="02020603050405020304" pitchFamily="18" charset="0"/>
            </a:endParaRPr>
          </a:p>
        </p:txBody>
      </p:sp>
      <p:sp>
        <p:nvSpPr>
          <p:cNvPr id="17410" name="TextBox 2">
            <a:extLst>
              <a:ext uri="{FF2B5EF4-FFF2-40B4-BE49-F238E27FC236}">
                <a16:creationId xmlns:a16="http://schemas.microsoft.com/office/drawing/2014/main" id="{30CDFAD9-C487-6F3E-A265-947EF756A0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685800"/>
            <a:ext cx="771207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algn="just" eaLnBrk="1" hangingPunct="1"/>
            <a:r>
              <a:rPr lang="en-US" altLang="en-BR" b="1" dirty="0">
                <a:solidFill>
                  <a:srgbClr val="0000FF"/>
                </a:solidFill>
              </a:rPr>
              <a:t>O NOSSO AGRADECIMENTO AOs PROFESSORES QUE MINISTRARAM AS AULAS DESTA LISHEP, </a:t>
            </a:r>
            <a:r>
              <a:rPr lang="en-US" altLang="en-BR" b="1" dirty="0">
                <a:solidFill>
                  <a:srgbClr val="FF0000"/>
                </a:solidFill>
              </a:rPr>
              <a:t>SEM O SUA PARTICIPAÇÃO E AS BRILHANTES PALESTRAS NÃO TERIA SIDO POSSÍVEL REALIZAR ESTE EVENTO.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75C625-3CCF-438F-3954-6C6FF93BF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1 -3</a:t>
            </a:r>
            <a:endParaRPr lang="pt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257CA3-6D35-1EFF-D2D1-A633293DB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Alberto Santoro - LISHEP2023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DB9C11-021E-28F8-7279-30C17FE78019}"/>
              </a:ext>
            </a:extLst>
          </p:cNvPr>
          <p:cNvSpPr txBox="1"/>
          <p:nvPr/>
        </p:nvSpPr>
        <p:spPr>
          <a:xfrm>
            <a:off x="990600" y="2667000"/>
            <a:ext cx="77636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/>
              <a:t>ESPERAMOS QUE MUITOS DE VOCES ASSISTAM</a:t>
            </a:r>
          </a:p>
          <a:p>
            <a:pPr algn="just"/>
            <a:r>
              <a:rPr lang="en-BR" dirty="0"/>
              <a:t>TAMBÉM A SESSÃO C QUE COMEÇA NO DIA 6 </a:t>
            </a:r>
          </a:p>
          <a:p>
            <a:pPr algn="just"/>
            <a:r>
              <a:rPr lang="en-BR" dirty="0"/>
              <a:t>PRÓXIMO.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E4636D-6AC4-4234-09B3-2737DBC3C607}"/>
              </a:ext>
            </a:extLst>
          </p:cNvPr>
          <p:cNvSpPr txBox="1"/>
          <p:nvPr/>
        </p:nvSpPr>
        <p:spPr>
          <a:xfrm>
            <a:off x="914400" y="4267200"/>
            <a:ext cx="77476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>
                <a:solidFill>
                  <a:srgbClr val="0070C0"/>
                </a:solidFill>
              </a:rPr>
              <a:t>OS LIVROS ESTARÃO A VENDA NA LIVRARIA DA</a:t>
            </a:r>
          </a:p>
          <a:p>
            <a:r>
              <a:rPr lang="en-BR" dirty="0">
                <a:solidFill>
                  <a:srgbClr val="0070C0"/>
                </a:solidFill>
              </a:rPr>
              <a:t>FÍSICA PROVAVELMENTE A PARTIR DE JULHO.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6AFA6B-BB42-7D2C-FD82-11F8F683F2C9}"/>
              </a:ext>
            </a:extLst>
          </p:cNvPr>
          <p:cNvSpPr txBox="1"/>
          <p:nvPr/>
        </p:nvSpPr>
        <p:spPr>
          <a:xfrm>
            <a:off x="2286000" y="5196468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en-BR" sz="2400" b="1" i="0" u="none" strike="noStrike" cap="none" normalizeH="0" baseline="0" dirty="0">
                <a:ln>
                  <a:noFill/>
                </a:ln>
                <a:solidFill>
                  <a:srgbClr val="FF0066"/>
                </a:solidFill>
                <a:effectLst/>
                <a:latin typeface="Times New Roman" panose="02020603050405020304" pitchFamily="18" charset="0"/>
                <a:ea typeface="MS PGothic" panose="020B0600070205080204" pitchFamily="34" charset="-128"/>
              </a:rPr>
              <a:t>Numero de Participantes  Até o fechamento das inscrições dia 12 de Fevereiro, na Sessão A :69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Number Placeholder 3">
            <a:extLst>
              <a:ext uri="{FF2B5EF4-FFF2-40B4-BE49-F238E27FC236}">
                <a16:creationId xmlns:a16="http://schemas.microsoft.com/office/drawing/2014/main" id="{7154CD91-C498-42D2-6AA8-67A1A5BD7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8420C717-FFCA-7043-8ACD-0C33A3908768}" type="slidenum">
              <a:rPr lang="pt-BR" altLang="en-BR" sz="1400">
                <a:latin typeface="Times New Roman" panose="02020603050405020304" pitchFamily="18" charset="0"/>
              </a:rPr>
              <a:pPr eaLnBrk="1" hangingPunct="1"/>
              <a:t>5</a:t>
            </a:fld>
            <a:endParaRPr lang="pt-BR" altLang="en-BR" sz="1400">
              <a:latin typeface="Times New Roman" panose="02020603050405020304" pitchFamily="18" charset="0"/>
            </a:endParaRPr>
          </a:p>
        </p:txBody>
      </p:sp>
      <p:sp>
        <p:nvSpPr>
          <p:cNvPr id="18434" name="Text Box 5">
            <a:extLst>
              <a:ext uri="{FF2B5EF4-FFF2-40B4-BE49-F238E27FC236}">
                <a16:creationId xmlns:a16="http://schemas.microsoft.com/office/drawing/2014/main" id="{8559EC3D-88A4-ABB5-75C0-DD6A36B647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0"/>
            <a:ext cx="7620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pt-BR" altLang="en-BR" b="1">
                <a:solidFill>
                  <a:srgbClr val="FF0000"/>
                </a:solidFill>
              </a:rPr>
              <a:t>Eu gostaria de agradecer aos Professores e </a:t>
            </a:r>
          </a:p>
          <a:p>
            <a:pPr eaLnBrk="1" hangingPunct="1">
              <a:spcBef>
                <a:spcPct val="50000"/>
              </a:spcBef>
            </a:pPr>
            <a:r>
              <a:rPr lang="pt-BR" altLang="en-BR" b="1">
                <a:solidFill>
                  <a:srgbClr val="FF0000"/>
                </a:solidFill>
              </a:rPr>
              <a:t>Pesquisadores que se dispuseram a nos ajudar </a:t>
            </a:r>
          </a:p>
          <a:p>
            <a:pPr eaLnBrk="1" hangingPunct="1">
              <a:spcBef>
                <a:spcPct val="50000"/>
              </a:spcBef>
            </a:pPr>
            <a:r>
              <a:rPr lang="pt-BR" altLang="en-BR" b="1">
                <a:solidFill>
                  <a:srgbClr val="FF0000"/>
                </a:solidFill>
              </a:rPr>
              <a:t>em mais uma LISHEP.</a:t>
            </a:r>
          </a:p>
        </p:txBody>
      </p:sp>
      <p:sp>
        <p:nvSpPr>
          <p:cNvPr id="18435" name="Rectangle 4">
            <a:extLst>
              <a:ext uri="{FF2B5EF4-FFF2-40B4-BE49-F238E27FC236}">
                <a16:creationId xmlns:a16="http://schemas.microsoft.com/office/drawing/2014/main" id="{1E8F58F5-F45B-A3A7-879F-0D327532B4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1752600"/>
            <a:ext cx="6477000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BR" sz="1800" b="1" dirty="0"/>
              <a:t>Alberto </a:t>
            </a:r>
            <a:r>
              <a:rPr lang="en-US" altLang="en-BR" sz="1800" b="1" dirty="0">
                <a:solidFill>
                  <a:schemeClr val="accent2"/>
                </a:solidFill>
              </a:rPr>
              <a:t>dos Reis </a:t>
            </a:r>
            <a:r>
              <a:rPr lang="en-US" altLang="en-BR" sz="1800" b="1" dirty="0"/>
              <a:t>– CBPF</a:t>
            </a:r>
          </a:p>
          <a:p>
            <a:pPr eaLnBrk="1" hangingPunct="1"/>
            <a:r>
              <a:rPr lang="en-US" altLang="en-BR" sz="1800" b="1" dirty="0"/>
              <a:t>Andre </a:t>
            </a:r>
            <a:r>
              <a:rPr lang="en-US" altLang="en-BR" sz="1800" b="1" dirty="0" err="1">
                <a:solidFill>
                  <a:schemeClr val="accent2"/>
                </a:solidFill>
              </a:rPr>
              <a:t>Neponucemo</a:t>
            </a:r>
            <a:r>
              <a:rPr lang="en-US" altLang="en-BR" sz="1800" b="1" dirty="0"/>
              <a:t> - UFF</a:t>
            </a:r>
          </a:p>
          <a:p>
            <a:pPr eaLnBrk="1" hangingPunct="1"/>
            <a:r>
              <a:rPr lang="en-US" altLang="en-BR" sz="1800" b="1" dirty="0" err="1"/>
              <a:t>Bruto</a:t>
            </a:r>
            <a:r>
              <a:rPr lang="en-US" altLang="en-BR" sz="1800" b="1" dirty="0"/>
              <a:t> </a:t>
            </a:r>
            <a:r>
              <a:rPr lang="en-US" altLang="en-BR" sz="1800" b="1" dirty="0">
                <a:solidFill>
                  <a:srgbClr val="0070C0"/>
                </a:solidFill>
              </a:rPr>
              <a:t>Pimentel</a:t>
            </a:r>
            <a:r>
              <a:rPr lang="en-US" altLang="en-BR" sz="1800" b="1" dirty="0"/>
              <a:t> – IFT</a:t>
            </a:r>
          </a:p>
          <a:p>
            <a:pPr eaLnBrk="1" hangingPunct="1"/>
            <a:r>
              <a:rPr lang="en-US" altLang="en-BR" sz="1800" b="1" dirty="0"/>
              <a:t>José </a:t>
            </a:r>
            <a:r>
              <a:rPr lang="en-US" altLang="en-BR" sz="1800" b="1" dirty="0" err="1">
                <a:solidFill>
                  <a:schemeClr val="accent2"/>
                </a:solidFill>
              </a:rPr>
              <a:t>Helayel</a:t>
            </a:r>
            <a:r>
              <a:rPr lang="en-US" altLang="en-BR" sz="1800" b="1" dirty="0"/>
              <a:t> – CBPF</a:t>
            </a:r>
          </a:p>
          <a:p>
            <a:pPr eaLnBrk="1" hangingPunct="1"/>
            <a:r>
              <a:rPr lang="en-US" altLang="en-BR" sz="1800" b="1" dirty="0"/>
              <a:t>José </a:t>
            </a:r>
            <a:r>
              <a:rPr lang="en-US" altLang="en-BR" sz="1800" b="1" dirty="0" err="1"/>
              <a:t>Ribamar</a:t>
            </a:r>
            <a:r>
              <a:rPr lang="en-US" altLang="en-BR" sz="1800" b="1" dirty="0"/>
              <a:t> </a:t>
            </a:r>
            <a:r>
              <a:rPr lang="en-US" altLang="en-BR" sz="1800" b="1" dirty="0" err="1"/>
              <a:t>Bessa</a:t>
            </a:r>
            <a:r>
              <a:rPr lang="en-US" altLang="en-BR" sz="1800" b="1" dirty="0"/>
              <a:t> - UERJ</a:t>
            </a:r>
          </a:p>
          <a:p>
            <a:pPr eaLnBrk="1" hangingPunct="1"/>
            <a:r>
              <a:rPr lang="en-US" altLang="en-BR" sz="1800" b="1" dirty="0" err="1"/>
              <a:t>Helio</a:t>
            </a:r>
            <a:r>
              <a:rPr lang="en-US" altLang="en-BR" sz="1800" b="1" dirty="0"/>
              <a:t> </a:t>
            </a:r>
            <a:r>
              <a:rPr lang="en-US" altLang="en-BR" sz="1800" b="1" dirty="0" err="1">
                <a:solidFill>
                  <a:schemeClr val="accent2"/>
                </a:solidFill>
              </a:rPr>
              <a:t>Nogima</a:t>
            </a:r>
            <a:r>
              <a:rPr lang="en-US" altLang="en-BR" sz="1800" b="1" dirty="0"/>
              <a:t> – UERJ</a:t>
            </a:r>
          </a:p>
          <a:p>
            <a:pPr eaLnBrk="1" hangingPunct="1"/>
            <a:r>
              <a:rPr lang="en-US" altLang="en-BR" sz="1800" b="1" dirty="0" err="1"/>
              <a:t>Helio</a:t>
            </a:r>
            <a:r>
              <a:rPr lang="en-US" altLang="en-BR" sz="1800" b="1" dirty="0"/>
              <a:t> </a:t>
            </a:r>
            <a:r>
              <a:rPr lang="en-US" altLang="en-BR" sz="1800" b="1" dirty="0">
                <a:solidFill>
                  <a:schemeClr val="accent2"/>
                </a:solidFill>
              </a:rPr>
              <a:t>da Motta </a:t>
            </a:r>
            <a:r>
              <a:rPr lang="en-US" altLang="en-BR" sz="1800" b="1" dirty="0"/>
              <a:t>– CBPF</a:t>
            </a:r>
          </a:p>
          <a:p>
            <a:pPr eaLnBrk="1" hangingPunct="1"/>
            <a:r>
              <a:rPr lang="en-US" altLang="en-BR" sz="1800" b="1" dirty="0" err="1"/>
              <a:t>Gilvan</a:t>
            </a:r>
            <a:r>
              <a:rPr lang="en-US" altLang="en-BR" sz="1800" b="1" dirty="0"/>
              <a:t> </a:t>
            </a:r>
            <a:r>
              <a:rPr lang="en-US" altLang="en-BR" sz="1800" b="1" dirty="0">
                <a:solidFill>
                  <a:schemeClr val="accent2"/>
                </a:solidFill>
              </a:rPr>
              <a:t>Alves</a:t>
            </a:r>
            <a:r>
              <a:rPr lang="en-US" altLang="en-BR" sz="1800" b="1" dirty="0"/>
              <a:t> – CBPF</a:t>
            </a:r>
          </a:p>
          <a:p>
            <a:pPr eaLnBrk="1" hangingPunct="1"/>
            <a:r>
              <a:rPr lang="en-US" altLang="en-BR" sz="1800" b="1" dirty="0" err="1"/>
              <a:t>Ignácio</a:t>
            </a:r>
            <a:r>
              <a:rPr lang="en-US" altLang="en-BR" sz="1800" b="1" dirty="0"/>
              <a:t> </a:t>
            </a:r>
            <a:r>
              <a:rPr lang="en-US" altLang="en-BR" sz="1800" b="1" dirty="0" err="1">
                <a:solidFill>
                  <a:schemeClr val="accent2"/>
                </a:solidFill>
              </a:rPr>
              <a:t>Bediaga</a:t>
            </a:r>
            <a:r>
              <a:rPr lang="en-US" altLang="en-BR" sz="1800" b="1" dirty="0"/>
              <a:t> – CBPF</a:t>
            </a:r>
          </a:p>
          <a:p>
            <a:pPr eaLnBrk="1" hangingPunct="1"/>
            <a:r>
              <a:rPr lang="en-US" altLang="en-BR" sz="1800" b="1" dirty="0"/>
              <a:t>Luiz </a:t>
            </a:r>
            <a:r>
              <a:rPr lang="en-US" altLang="en-BR" sz="1800" b="1" dirty="0" err="1">
                <a:solidFill>
                  <a:schemeClr val="accent2"/>
                </a:solidFill>
              </a:rPr>
              <a:t>Mundim</a:t>
            </a:r>
            <a:r>
              <a:rPr lang="en-US" altLang="en-BR" sz="1800" b="1" dirty="0"/>
              <a:t> – UERJ</a:t>
            </a:r>
          </a:p>
          <a:p>
            <a:pPr eaLnBrk="1" hangingPunct="1"/>
            <a:r>
              <a:rPr lang="en-US" altLang="en-BR" sz="1800" b="1" dirty="0"/>
              <a:t>Mario </a:t>
            </a:r>
            <a:r>
              <a:rPr lang="en-US" altLang="en-BR" sz="1800" b="1" dirty="0" err="1">
                <a:solidFill>
                  <a:schemeClr val="accent2"/>
                </a:solidFill>
              </a:rPr>
              <a:t>Novello</a:t>
            </a:r>
            <a:r>
              <a:rPr lang="en-US" altLang="en-BR" sz="1800" b="1" dirty="0"/>
              <a:t> – CBPF</a:t>
            </a:r>
          </a:p>
          <a:p>
            <a:pPr eaLnBrk="1" hangingPunct="1"/>
            <a:r>
              <a:rPr lang="en-US" altLang="en-BR" sz="1800" b="1" dirty="0"/>
              <a:t>Marcia </a:t>
            </a:r>
            <a:r>
              <a:rPr lang="en-US" altLang="en-BR" sz="1800" b="1" dirty="0" err="1">
                <a:solidFill>
                  <a:srgbClr val="0000FF"/>
                </a:solidFill>
              </a:rPr>
              <a:t>Begalli</a:t>
            </a:r>
            <a:r>
              <a:rPr lang="en-US" altLang="en-BR" sz="1800" b="1" dirty="0">
                <a:solidFill>
                  <a:srgbClr val="0000FF"/>
                </a:solidFill>
              </a:rPr>
              <a:t> </a:t>
            </a:r>
            <a:r>
              <a:rPr lang="en-US" altLang="en-BR" sz="1800" b="1" dirty="0"/>
              <a:t>– UERJ</a:t>
            </a:r>
          </a:p>
          <a:p>
            <a:pPr eaLnBrk="1" hangingPunct="1"/>
            <a:r>
              <a:rPr lang="en-US" altLang="en-BR" sz="1800" b="1" dirty="0"/>
              <a:t>Wagner </a:t>
            </a:r>
            <a:r>
              <a:rPr lang="en-US" altLang="en-BR" sz="1800" b="1" dirty="0">
                <a:solidFill>
                  <a:srgbClr val="0000FF"/>
                </a:solidFill>
              </a:rPr>
              <a:t>Carvalho</a:t>
            </a:r>
            <a:r>
              <a:rPr lang="en-US" altLang="en-BR" sz="1800" b="1" dirty="0"/>
              <a:t> – UERJ</a:t>
            </a:r>
          </a:p>
          <a:p>
            <a:pPr eaLnBrk="1" hangingPunct="1"/>
            <a:r>
              <a:rPr lang="en-US" altLang="en-BR" sz="1800" b="1" dirty="0"/>
              <a:t>Yara </a:t>
            </a:r>
            <a:r>
              <a:rPr lang="en-US" altLang="en-BR" sz="1800" b="1" dirty="0">
                <a:solidFill>
                  <a:schemeClr val="accent2"/>
                </a:solidFill>
              </a:rPr>
              <a:t>Coutinho</a:t>
            </a:r>
            <a:r>
              <a:rPr lang="en-US" altLang="en-BR" sz="1800" b="1" dirty="0"/>
              <a:t> - UFRJ</a:t>
            </a:r>
          </a:p>
          <a:p>
            <a:pPr eaLnBrk="1" hangingPunct="1"/>
            <a:endParaRPr lang="en-US" altLang="en-BR" sz="1800" b="1" dirty="0"/>
          </a:p>
          <a:p>
            <a:pPr eaLnBrk="1" hangingPunct="1"/>
            <a:endParaRPr lang="en-US" altLang="en-BR" sz="1800" b="1" dirty="0"/>
          </a:p>
          <a:p>
            <a:pPr eaLnBrk="1" hangingPunct="1"/>
            <a:endParaRPr lang="en-US" altLang="en-BR" sz="1800" b="1" dirty="0"/>
          </a:p>
        </p:txBody>
      </p:sp>
      <p:sp>
        <p:nvSpPr>
          <p:cNvPr id="18437" name="Retângulo 1">
            <a:extLst>
              <a:ext uri="{FF2B5EF4-FFF2-40B4-BE49-F238E27FC236}">
                <a16:creationId xmlns:a16="http://schemas.microsoft.com/office/drawing/2014/main" id="{6151E2BD-E9B0-C383-9BB3-BA0E6800AF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5588733"/>
            <a:ext cx="533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BR" b="1" dirty="0" err="1">
                <a:solidFill>
                  <a:srgbClr val="000000"/>
                </a:solidFill>
              </a:rPr>
              <a:t>Espero</a:t>
            </a:r>
            <a:r>
              <a:rPr lang="en-US" altLang="en-BR" b="1" dirty="0">
                <a:solidFill>
                  <a:srgbClr val="000000"/>
                </a:solidFill>
              </a:rPr>
              <a:t> </a:t>
            </a:r>
            <a:r>
              <a:rPr lang="en-US" altLang="en-BR" b="1" dirty="0" err="1">
                <a:solidFill>
                  <a:srgbClr val="000000"/>
                </a:solidFill>
              </a:rPr>
              <a:t>não</a:t>
            </a:r>
            <a:r>
              <a:rPr lang="en-US" altLang="en-BR" b="1" dirty="0">
                <a:solidFill>
                  <a:srgbClr val="000000"/>
                </a:solidFill>
              </a:rPr>
              <a:t> </a:t>
            </a:r>
            <a:r>
              <a:rPr lang="en-US" altLang="en-BR" b="1" dirty="0" err="1">
                <a:solidFill>
                  <a:srgbClr val="000000"/>
                </a:solidFill>
              </a:rPr>
              <a:t>ter</a:t>
            </a:r>
            <a:r>
              <a:rPr lang="en-US" altLang="en-BR" b="1" dirty="0">
                <a:solidFill>
                  <a:srgbClr val="000000"/>
                </a:solidFill>
              </a:rPr>
              <a:t> </a:t>
            </a:r>
            <a:r>
              <a:rPr lang="en-US" altLang="en-BR" b="1" dirty="0" err="1">
                <a:solidFill>
                  <a:srgbClr val="000000"/>
                </a:solidFill>
              </a:rPr>
              <a:t>esquecido</a:t>
            </a:r>
            <a:r>
              <a:rPr lang="en-US" altLang="en-BR" b="1" dirty="0">
                <a:solidFill>
                  <a:srgbClr val="000000"/>
                </a:solidFill>
              </a:rPr>
              <a:t> </a:t>
            </a:r>
            <a:r>
              <a:rPr lang="en-US" altLang="en-BR" b="1" dirty="0" err="1">
                <a:solidFill>
                  <a:srgbClr val="000000"/>
                </a:solidFill>
              </a:rPr>
              <a:t>ninguem</a:t>
            </a:r>
            <a:r>
              <a:rPr lang="en-US" altLang="en-BR" b="1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199284-3479-F251-1D44-7353D0776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1 -3</a:t>
            </a:r>
            <a:endParaRPr lang="pt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5283F2-6028-239C-BB49-D2185134D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Alberto Santoro - LISHEP2023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Number Placeholder 3">
            <a:extLst>
              <a:ext uri="{FF2B5EF4-FFF2-40B4-BE49-F238E27FC236}">
                <a16:creationId xmlns:a16="http://schemas.microsoft.com/office/drawing/2014/main" id="{52F5909D-019C-37FB-B181-9B5C7F559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4008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C4F2ABF3-5256-B045-89A5-7FE5FDA0ADEF}" type="slidenum">
              <a:rPr lang="pt-BR" altLang="en-BR" sz="1400">
                <a:latin typeface="Times New Roman" panose="02020603050405020304" pitchFamily="18" charset="0"/>
              </a:rPr>
              <a:pPr eaLnBrk="1" hangingPunct="1"/>
              <a:t>6</a:t>
            </a:fld>
            <a:endParaRPr lang="pt-BR" altLang="en-BR" sz="1400">
              <a:latin typeface="Times New Roman" panose="02020603050405020304" pitchFamily="18" charset="0"/>
            </a:endParaRPr>
          </a:p>
        </p:txBody>
      </p:sp>
      <p:sp>
        <p:nvSpPr>
          <p:cNvPr id="19458" name="Text Box 4">
            <a:extLst>
              <a:ext uri="{FF2B5EF4-FFF2-40B4-BE49-F238E27FC236}">
                <a16:creationId xmlns:a16="http://schemas.microsoft.com/office/drawing/2014/main" id="{0584F328-D000-F7DF-E268-D57FD2D314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7175" y="228600"/>
            <a:ext cx="65674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BR" b="1">
                <a:solidFill>
                  <a:schemeClr val="accent2"/>
                </a:solidFill>
              </a:rPr>
              <a:t>Quero Agradecer tambem aos membros do</a:t>
            </a:r>
          </a:p>
          <a:p>
            <a:pPr algn="ctr" eaLnBrk="1" hangingPunct="1"/>
            <a:r>
              <a:rPr lang="en-US" altLang="en-BR" b="1">
                <a:solidFill>
                  <a:schemeClr val="accent2"/>
                </a:solidFill>
              </a:rPr>
              <a:t>International Advisoring Committee</a:t>
            </a:r>
            <a:r>
              <a:rPr lang="en-US" altLang="en-BR"/>
              <a:t>  </a:t>
            </a:r>
          </a:p>
          <a:p>
            <a:pPr algn="ctr" eaLnBrk="1" hangingPunct="1"/>
            <a:r>
              <a:rPr lang="en-US" altLang="en-BR"/>
              <a:t>A eles devemos muito de nosso sucesso.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347FB3-42C7-FA40-21DB-C59E79131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1 -3</a:t>
            </a:r>
            <a:endParaRPr lang="pt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3FB5C1-2206-DE18-3D69-AFB22ABC4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Alberto Santoro - LISHEP2023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E06208D-58D7-5856-605A-D92FEFF058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20483"/>
              </p:ext>
            </p:extLst>
          </p:nvPr>
        </p:nvGraphicFramePr>
        <p:xfrm>
          <a:off x="924719" y="1622131"/>
          <a:ext cx="7772400" cy="3291840"/>
        </p:xfrm>
        <a:graphic>
          <a:graphicData uri="http://schemas.openxmlformats.org/drawingml/2006/table">
            <a:tbl>
              <a:tblPr/>
              <a:tblGrid>
                <a:gridCol w="3886200">
                  <a:extLst>
                    <a:ext uri="{9D8B030D-6E8A-4147-A177-3AD203B41FA5}">
                      <a16:colId xmlns:a16="http://schemas.microsoft.com/office/drawing/2014/main" val="3162779293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1314458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44444"/>
                          </a:solidFill>
                          <a:effectLst/>
                        </a:rPr>
                        <a:t>Patricia Mcbride - FNAL - USA</a:t>
                      </a:r>
                      <a:endParaRPr lang="en-US">
                        <a:solidFill>
                          <a:srgbClr val="555555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44444"/>
                          </a:solidFill>
                          <a:effectLst/>
                        </a:rPr>
                        <a:t>Carlos Avila – UNIANDES – Colômbia</a:t>
                      </a:r>
                      <a:endParaRPr lang="en-US">
                        <a:solidFill>
                          <a:srgbClr val="555555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76483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44444"/>
                          </a:solidFill>
                          <a:effectLst/>
                        </a:rPr>
                        <a:t> Joel Butler - FNAL - USA </a:t>
                      </a:r>
                      <a:endParaRPr lang="en-US">
                        <a:solidFill>
                          <a:srgbClr val="555555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44444"/>
                          </a:solidFill>
                          <a:effectLst/>
                        </a:rPr>
                        <a:t>Sampa Bhadra – York U. – Canadá</a:t>
                      </a:r>
                      <a:endParaRPr lang="en-US">
                        <a:solidFill>
                          <a:srgbClr val="555555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53703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555555"/>
                          </a:solidFill>
                          <a:effectLst/>
                        </a:rPr>
                        <a:t>Tulika Bose - USA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444444"/>
                          </a:solidFill>
                          <a:effectLst/>
                        </a:rPr>
                        <a:t>Gerardo Herrera – CINVESTAV – México</a:t>
                      </a:r>
                      <a:endParaRPr lang="en-US" sz="1600" dirty="0">
                        <a:solidFill>
                          <a:srgbClr val="555555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0321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n-US" sz="1600" dirty="0" err="1">
                          <a:solidFill>
                            <a:srgbClr val="444444"/>
                          </a:solidFill>
                          <a:effectLst/>
                        </a:rPr>
                        <a:t>CarlosGarciaCanal</a:t>
                      </a:r>
                      <a:r>
                        <a:rPr lang="en-US" sz="1600" dirty="0">
                          <a:solidFill>
                            <a:srgbClr val="444444"/>
                          </a:solidFill>
                          <a:effectLst/>
                        </a:rPr>
                        <a:t>–</a:t>
                      </a:r>
                      <a:r>
                        <a:rPr lang="en-US" sz="1600" dirty="0" err="1">
                          <a:solidFill>
                            <a:srgbClr val="444444"/>
                          </a:solidFill>
                          <a:effectLst/>
                        </a:rPr>
                        <a:t>U.N.LaPlata</a:t>
                      </a:r>
                      <a:r>
                        <a:rPr lang="en-US" sz="1600" dirty="0">
                          <a:solidFill>
                            <a:srgbClr val="444444"/>
                          </a:solidFill>
                          <a:effectLst/>
                        </a:rPr>
                        <a:t> – Argentina</a:t>
                      </a:r>
                      <a:endParaRPr lang="en-US" sz="1600" dirty="0">
                        <a:solidFill>
                          <a:srgbClr val="555555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rgbClr val="555555"/>
                          </a:solidFill>
                          <a:effectLst/>
                        </a:rPr>
                        <a:t>Kajari</a:t>
                      </a:r>
                      <a:r>
                        <a:rPr lang="en-US" dirty="0">
                          <a:solidFill>
                            <a:srgbClr val="555555"/>
                          </a:solidFill>
                          <a:effectLst/>
                        </a:rPr>
                        <a:t> Mazumdar - TIFR - India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53262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44444"/>
                          </a:solidFill>
                          <a:effectLst/>
                        </a:rPr>
                        <a:t>Lia Merminga - FNAL - USA</a:t>
                      </a:r>
                      <a:endParaRPr lang="en-US">
                        <a:solidFill>
                          <a:srgbClr val="555555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44444"/>
                          </a:solidFill>
                          <a:effectLst/>
                        </a:rPr>
                        <a:t>Guido Tonelli – Pisa –CMS - Itália</a:t>
                      </a:r>
                      <a:endParaRPr lang="en-US">
                        <a:solidFill>
                          <a:srgbClr val="555555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77532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44444"/>
                          </a:solidFill>
                          <a:effectLst/>
                        </a:rPr>
                        <a:t>Yifang Wang -IHEP - China</a:t>
                      </a:r>
                      <a:endParaRPr lang="en-US">
                        <a:solidFill>
                          <a:srgbClr val="555555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555555"/>
                          </a:solidFill>
                          <a:effectLst/>
                        </a:rPr>
                        <a:t>João Varela - LIP - Portugal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07662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444444"/>
                          </a:solidFill>
                          <a:effectLst/>
                        </a:rPr>
                        <a:t> Kirsti </a:t>
                      </a:r>
                      <a:r>
                        <a:rPr lang="en-US" dirty="0" err="1">
                          <a:solidFill>
                            <a:srgbClr val="444444"/>
                          </a:solidFill>
                          <a:effectLst/>
                        </a:rPr>
                        <a:t>Aspola</a:t>
                      </a:r>
                      <a:r>
                        <a:rPr lang="en-US" dirty="0">
                          <a:solidFill>
                            <a:srgbClr val="444444"/>
                          </a:solidFill>
                          <a:effectLst/>
                        </a:rPr>
                        <a:t> – CERN</a:t>
                      </a:r>
                      <a:endParaRPr lang="en-US" dirty="0">
                        <a:solidFill>
                          <a:srgbClr val="555555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555555"/>
                          </a:solidFill>
                          <a:effectLst/>
                        </a:rPr>
                        <a:t>Carlos Andres Flores - Colombia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43661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44444"/>
                          </a:solidFill>
                          <a:effectLst/>
                        </a:rPr>
                        <a:t>Luciano Maiani – Roma – Italy</a:t>
                      </a:r>
                      <a:endParaRPr lang="en-US">
                        <a:solidFill>
                          <a:srgbClr val="555555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44444"/>
                          </a:solidFill>
                          <a:effectLst/>
                        </a:rPr>
                        <a:t>Gilles Cohen-Tannoudji - France</a:t>
                      </a:r>
                      <a:endParaRPr lang="en-US">
                        <a:solidFill>
                          <a:srgbClr val="555555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26683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rgbClr val="444444"/>
                          </a:solidFill>
                          <a:effectLst/>
                        </a:rPr>
                        <a:t>Harvey Newman – CALTECH – USA</a:t>
                      </a:r>
                      <a:endParaRPr lang="en-US">
                        <a:solidFill>
                          <a:srgbClr val="555555"/>
                        </a:solidFill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555555"/>
                          </a:solidFill>
                          <a:effectLst/>
                        </a:rPr>
                        <a:t>José WF VALE - IFIC - Spain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063756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Number Placeholder 3">
            <a:extLst>
              <a:ext uri="{FF2B5EF4-FFF2-40B4-BE49-F238E27FC236}">
                <a16:creationId xmlns:a16="http://schemas.microsoft.com/office/drawing/2014/main" id="{94070D7E-5780-24D1-FA23-2424F518C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83975C08-6F8B-AE4D-A953-EAA79F0A5307}" type="slidenum">
              <a:rPr lang="pt-BR" altLang="en-BR" sz="1400">
                <a:latin typeface="Times New Roman" panose="02020603050405020304" pitchFamily="18" charset="0"/>
              </a:rPr>
              <a:pPr eaLnBrk="1" hangingPunct="1"/>
              <a:t>7</a:t>
            </a:fld>
            <a:endParaRPr lang="pt-BR" altLang="en-BR" sz="1400">
              <a:latin typeface="Times New Roman" panose="02020603050405020304" pitchFamily="18" charset="0"/>
            </a:endParaRPr>
          </a:p>
        </p:txBody>
      </p:sp>
      <p:sp>
        <p:nvSpPr>
          <p:cNvPr id="20482" name="Text Box 4">
            <a:extLst>
              <a:ext uri="{FF2B5EF4-FFF2-40B4-BE49-F238E27FC236}">
                <a16:creationId xmlns:a16="http://schemas.microsoft.com/office/drawing/2014/main" id="{6A31670A-E3CB-DBFD-A655-08A680E5A4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2" y="4038600"/>
            <a:ext cx="7772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pt-BR" altLang="en-BR" b="1" u="sng" dirty="0">
              <a:solidFill>
                <a:srgbClr val="CC00FF"/>
              </a:solidFill>
            </a:endParaRPr>
          </a:p>
          <a:p>
            <a:pPr eaLnBrk="1" hangingPunct="1"/>
            <a:endParaRPr lang="pt-BR" altLang="en-BR" b="1" dirty="0"/>
          </a:p>
        </p:txBody>
      </p:sp>
      <p:sp>
        <p:nvSpPr>
          <p:cNvPr id="20484" name="TextBox 1">
            <a:extLst>
              <a:ext uri="{FF2B5EF4-FFF2-40B4-BE49-F238E27FC236}">
                <a16:creationId xmlns:a16="http://schemas.microsoft.com/office/drawing/2014/main" id="{785B9CD0-5892-7B90-EDA5-AD535BBDF0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3505200"/>
            <a:ext cx="74927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BR" dirty="0"/>
              <a:t>Um </a:t>
            </a:r>
            <a:r>
              <a:rPr lang="en-US" altLang="en-BR" dirty="0" err="1"/>
              <a:t>agradecimento</a:t>
            </a:r>
            <a:r>
              <a:rPr lang="en-US" altLang="en-BR" dirty="0"/>
              <a:t> especial </a:t>
            </a:r>
            <a:r>
              <a:rPr lang="en-US" altLang="en-BR" dirty="0" err="1"/>
              <a:t>à</a:t>
            </a:r>
            <a:r>
              <a:rPr lang="en-US" altLang="en-BR" dirty="0"/>
              <a:t> </a:t>
            </a:r>
            <a:r>
              <a:rPr lang="en-US" altLang="en-BR" dirty="0" err="1"/>
              <a:t>nossa</a:t>
            </a:r>
            <a:r>
              <a:rPr lang="en-US" altLang="en-BR" dirty="0"/>
              <a:t> </a:t>
            </a:r>
            <a:r>
              <a:rPr lang="en-US" altLang="en-BR" dirty="0" err="1"/>
              <a:t>Equipe</a:t>
            </a:r>
            <a:r>
              <a:rPr lang="en-US" altLang="en-BR" dirty="0"/>
              <a:t> Técnica:</a:t>
            </a:r>
          </a:p>
        </p:txBody>
      </p:sp>
      <p:sp>
        <p:nvSpPr>
          <p:cNvPr id="20485" name="TextBox 2">
            <a:extLst>
              <a:ext uri="{FF2B5EF4-FFF2-40B4-BE49-F238E27FC236}">
                <a16:creationId xmlns:a16="http://schemas.microsoft.com/office/drawing/2014/main" id="{D2A83695-08B3-664A-7F11-F7EA51D3E3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4050076"/>
            <a:ext cx="42672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BR" dirty="0"/>
              <a:t>Eduardo </a:t>
            </a:r>
            <a:r>
              <a:rPr lang="en-US" altLang="en-BR" dirty="0" err="1"/>
              <a:t>Revoredo</a:t>
            </a:r>
            <a:endParaRPr lang="en-US" altLang="en-BR" dirty="0"/>
          </a:p>
          <a:p>
            <a:pPr eaLnBrk="1" hangingPunct="1"/>
            <a:r>
              <a:rPr lang="en-US" altLang="en-BR" dirty="0"/>
              <a:t>Douglas </a:t>
            </a:r>
            <a:r>
              <a:rPr lang="en-US" altLang="en-BR" dirty="0" err="1"/>
              <a:t>Milanez</a:t>
            </a:r>
            <a:r>
              <a:rPr lang="en-US" altLang="en-BR" dirty="0"/>
              <a:t> Marques</a:t>
            </a:r>
          </a:p>
          <a:p>
            <a:pPr eaLnBrk="1" hangingPunct="1"/>
            <a:r>
              <a:rPr lang="en-US" altLang="en-BR" dirty="0"/>
              <a:t>Renan Bernardo </a:t>
            </a:r>
            <a:r>
              <a:rPr lang="en-US" altLang="en-BR" dirty="0" err="1"/>
              <a:t>Valadão</a:t>
            </a:r>
            <a:endParaRPr lang="en-US" altLang="en-BR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423456-1D35-CB31-BD48-D5126E31F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1 -3</a:t>
            </a:r>
            <a:endParaRPr lang="pt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31AB09-FF85-1D69-4895-0E8828A2C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Alberto Santoro - LISHEP2023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B0EF0743-8515-F11D-099C-1467DD0A5F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668228"/>
              </p:ext>
            </p:extLst>
          </p:nvPr>
        </p:nvGraphicFramePr>
        <p:xfrm>
          <a:off x="1522412" y="1070941"/>
          <a:ext cx="6096000" cy="23840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970800823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3421279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BR" dirty="0"/>
                        <a:t>Chair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BR" dirty="0"/>
                        <a:t>Secretário Científico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8963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BR" dirty="0"/>
                        <a:t>A.Santoro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altLang="en-BR" b="1" dirty="0"/>
                        <a:t>Alan Jales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41286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altLang="en-BR" b="1" dirty="0" err="1"/>
                        <a:t>Dilson</a:t>
                      </a:r>
                      <a:r>
                        <a:rPr lang="pt-BR" altLang="en-BR" b="1" dirty="0"/>
                        <a:t> Damião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BR" dirty="0"/>
                        <a:t>Miguel Lopes; Matheus Reis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491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altLang="en-BR" b="1" dirty="0"/>
                        <a:t>Wagner Carvalho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altLang="en-BR" b="1" dirty="0"/>
                        <a:t>Tais </a:t>
                      </a:r>
                      <a:r>
                        <a:rPr lang="pt-BR" altLang="en-BR" b="1" dirty="0" err="1"/>
                        <a:t>Izidoro</a:t>
                      </a:r>
                      <a:endParaRPr lang="pt-BR" altLang="en-B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4066436"/>
                  </a:ext>
                </a:extLst>
              </a:tr>
              <a:tr h="450331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altLang="en-BR" b="1" dirty="0"/>
                        <a:t>Sandro Fonseca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altLang="en-BR" b="1" dirty="0"/>
                        <a:t>Matheus Macedo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139786"/>
                  </a:ext>
                </a:extLst>
              </a:tr>
              <a:tr h="450331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altLang="en-BR" b="1" dirty="0"/>
                        <a:t>Eliza Melo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BR" altLang="en-BR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888066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F2023C7-1305-1CE2-E2D0-B4F424FCC2EF}"/>
              </a:ext>
            </a:extLst>
          </p:cNvPr>
          <p:cNvSpPr txBox="1"/>
          <p:nvPr/>
        </p:nvSpPr>
        <p:spPr>
          <a:xfrm>
            <a:off x="1295400" y="381000"/>
            <a:ext cx="7032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/>
              <a:t>Agradecer aos que nos ajudaram nesta sessão 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Number Placeholder 3">
            <a:extLst>
              <a:ext uri="{FF2B5EF4-FFF2-40B4-BE49-F238E27FC236}">
                <a16:creationId xmlns:a16="http://schemas.microsoft.com/office/drawing/2014/main" id="{F46ED31B-9A0E-6CDE-50C7-BF2F3D037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434B340A-014B-1B45-A474-2ED693C5B539}" type="slidenum">
              <a:rPr lang="pt-BR" altLang="en-BR" sz="1400">
                <a:latin typeface="Times New Roman" panose="02020603050405020304" pitchFamily="18" charset="0"/>
              </a:rPr>
              <a:pPr eaLnBrk="1" hangingPunct="1"/>
              <a:t>8</a:t>
            </a:fld>
            <a:endParaRPr lang="pt-BR" altLang="en-BR" sz="1400">
              <a:latin typeface="Times New Roman" panose="02020603050405020304" pitchFamily="18" charset="0"/>
            </a:endParaRPr>
          </a:p>
        </p:txBody>
      </p:sp>
      <p:sp>
        <p:nvSpPr>
          <p:cNvPr id="21506" name="Text Box 5">
            <a:extLst>
              <a:ext uri="{FF2B5EF4-FFF2-40B4-BE49-F238E27FC236}">
                <a16:creationId xmlns:a16="http://schemas.microsoft.com/office/drawing/2014/main" id="{31817625-96C7-D5B7-7C03-5BD98A68F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3124200"/>
            <a:ext cx="12176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BR">
                <a:solidFill>
                  <a:schemeClr val="bg1"/>
                </a:solidFill>
                <a:latin typeface="Times New Roman" panose="02020603050405020304" pitchFamily="18" charset="0"/>
              </a:rPr>
              <a:t>LISHEP</a:t>
            </a:r>
          </a:p>
          <a:p>
            <a:pPr eaLnBrk="1" hangingPunct="1"/>
            <a:r>
              <a:rPr lang="en-US" altLang="en-BR">
                <a:solidFill>
                  <a:schemeClr val="bg1"/>
                </a:solidFill>
                <a:latin typeface="Times New Roman" panose="02020603050405020304" pitchFamily="18" charset="0"/>
              </a:rPr>
              <a:t>  2006</a:t>
            </a:r>
            <a:endParaRPr lang="pt-BR" altLang="en-BR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07" name="Rectangle 9">
            <a:extLst>
              <a:ext uri="{FF2B5EF4-FFF2-40B4-BE49-F238E27FC236}">
                <a16:creationId xmlns:a16="http://schemas.microsoft.com/office/drawing/2014/main" id="{16E29F74-4167-5662-27ED-9F79331C32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521316"/>
            <a:ext cx="4114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BR" dirty="0" err="1">
                <a:solidFill>
                  <a:schemeClr val="accent2"/>
                </a:solidFill>
              </a:rPr>
              <a:t>Ao</a:t>
            </a:r>
            <a:r>
              <a:rPr lang="en-US" altLang="en-BR" dirty="0">
                <a:solidFill>
                  <a:schemeClr val="accent2"/>
                </a:solidFill>
              </a:rPr>
              <a:t> </a:t>
            </a:r>
            <a:r>
              <a:rPr lang="en-US" altLang="en-BR" dirty="0" err="1">
                <a:solidFill>
                  <a:schemeClr val="accent2"/>
                </a:solidFill>
              </a:rPr>
              <a:t>Comitê</a:t>
            </a:r>
            <a:r>
              <a:rPr lang="en-US" altLang="en-BR" dirty="0">
                <a:solidFill>
                  <a:schemeClr val="accent2"/>
                </a:solidFill>
              </a:rPr>
              <a:t> Local e Regional</a:t>
            </a:r>
          </a:p>
        </p:txBody>
      </p:sp>
      <p:sp>
        <p:nvSpPr>
          <p:cNvPr id="21509" name="TextBox 2">
            <a:extLst>
              <a:ext uri="{FF2B5EF4-FFF2-40B4-BE49-F238E27FC236}">
                <a16:creationId xmlns:a16="http://schemas.microsoft.com/office/drawing/2014/main" id="{4DEA6AE0-D853-8CE8-60A2-33CC952B54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8300" y="982981"/>
            <a:ext cx="6096541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BR" sz="2000" dirty="0" err="1"/>
              <a:t>Gilvan</a:t>
            </a:r>
            <a:r>
              <a:rPr lang="en-US" altLang="en-BR" sz="2000" dirty="0"/>
              <a:t>      Alves                                    CBPF</a:t>
            </a:r>
          </a:p>
          <a:p>
            <a:pPr eaLnBrk="1" hangingPunct="1"/>
            <a:r>
              <a:rPr lang="en-US" altLang="en-BR" sz="2000" dirty="0"/>
              <a:t>Luciano    Abreu                                   UFBA</a:t>
            </a:r>
          </a:p>
          <a:p>
            <a:pPr eaLnBrk="1" hangingPunct="1"/>
            <a:r>
              <a:rPr lang="en-US" altLang="en-BR" sz="2000" dirty="0" err="1"/>
              <a:t>Ignácio</a:t>
            </a:r>
            <a:r>
              <a:rPr lang="en-US" altLang="en-BR" sz="2000" dirty="0"/>
              <a:t>    </a:t>
            </a:r>
            <a:r>
              <a:rPr lang="en-US" altLang="en-BR" sz="2000" dirty="0" err="1"/>
              <a:t>Bediaga</a:t>
            </a:r>
            <a:r>
              <a:rPr lang="en-US" altLang="en-BR" sz="2000" dirty="0"/>
              <a:t>                                 CBPF</a:t>
            </a:r>
          </a:p>
          <a:p>
            <a:pPr eaLnBrk="1" hangingPunct="1"/>
            <a:r>
              <a:rPr lang="en-US" altLang="en-BR" sz="2000" dirty="0"/>
              <a:t>Wagner   Carvalho                                UERJ</a:t>
            </a:r>
          </a:p>
          <a:p>
            <a:pPr eaLnBrk="1" hangingPunct="1"/>
            <a:r>
              <a:rPr lang="en-US" altLang="en-BR" sz="2000" dirty="0"/>
              <a:t>Jose        </a:t>
            </a:r>
            <a:r>
              <a:rPr lang="en-US" altLang="en-BR" sz="2000" dirty="0" err="1"/>
              <a:t>Chinelato</a:t>
            </a:r>
            <a:r>
              <a:rPr lang="en-US" altLang="en-BR" sz="2000" dirty="0"/>
              <a:t>                               UNICAMP</a:t>
            </a:r>
          </a:p>
          <a:p>
            <a:pPr eaLnBrk="1" hangingPunct="1"/>
            <a:r>
              <a:rPr lang="en-US" altLang="en-BR" sz="2000" dirty="0"/>
              <a:t>Yara        Coutinho                                UFRJ</a:t>
            </a:r>
          </a:p>
          <a:p>
            <a:pPr eaLnBrk="1" hangingPunct="1"/>
            <a:r>
              <a:rPr lang="en-US" altLang="en-BR" sz="2000" dirty="0" err="1"/>
              <a:t>Dilson</a:t>
            </a:r>
            <a:r>
              <a:rPr lang="en-US" altLang="en-BR" sz="2000" dirty="0"/>
              <a:t>      </a:t>
            </a:r>
            <a:r>
              <a:rPr lang="en-US" altLang="en-BR" sz="2000" dirty="0" err="1"/>
              <a:t>Damião</a:t>
            </a:r>
            <a:r>
              <a:rPr lang="en-US" altLang="en-BR" sz="2000" dirty="0"/>
              <a:t> de Jesus                   UERJ</a:t>
            </a:r>
          </a:p>
          <a:p>
            <a:pPr eaLnBrk="1" hangingPunct="1">
              <a:tabLst>
                <a:tab pos="1012825" algn="l"/>
              </a:tabLst>
            </a:pPr>
            <a:r>
              <a:rPr lang="en-US" altLang="en-BR" sz="2000" dirty="0"/>
              <a:t>Isabel     </a:t>
            </a:r>
            <a:r>
              <a:rPr lang="en-US" altLang="en-BR" sz="2000" dirty="0" err="1"/>
              <a:t>Dinoia</a:t>
            </a:r>
            <a:r>
              <a:rPr lang="en-US" altLang="en-BR" sz="2000" dirty="0"/>
              <a:t>			 UEA</a:t>
            </a:r>
          </a:p>
          <a:p>
            <a:pPr eaLnBrk="1" hangingPunct="1"/>
            <a:r>
              <a:rPr lang="en-US" altLang="en-BR" sz="2000" dirty="0"/>
              <a:t>Helena    </a:t>
            </a:r>
            <a:r>
              <a:rPr lang="en-US" altLang="en-BR" sz="2000" dirty="0" err="1"/>
              <a:t>Malbouisson</a:t>
            </a:r>
            <a:r>
              <a:rPr lang="en-US" altLang="en-BR" sz="2000" dirty="0"/>
              <a:t>                           UERJ</a:t>
            </a:r>
          </a:p>
          <a:p>
            <a:pPr eaLnBrk="1" hangingPunct="1"/>
            <a:r>
              <a:rPr lang="en-US" altLang="en-BR" sz="2000" dirty="0"/>
              <a:t>Eliza       Melo                                       UERJ</a:t>
            </a:r>
          </a:p>
          <a:p>
            <a:pPr eaLnBrk="1" hangingPunct="1"/>
            <a:r>
              <a:rPr lang="en-US" altLang="en-BR" sz="2000" dirty="0"/>
              <a:t>Douglas   </a:t>
            </a:r>
            <a:r>
              <a:rPr lang="en-US" altLang="en-BR" sz="2000" dirty="0" err="1"/>
              <a:t>Milanez</a:t>
            </a:r>
            <a:r>
              <a:rPr lang="en-US" altLang="en-BR" sz="2000" dirty="0"/>
              <a:t> Marques                    UERJ</a:t>
            </a:r>
          </a:p>
          <a:p>
            <a:pPr eaLnBrk="1" hangingPunct="1"/>
            <a:r>
              <a:rPr lang="en-US" altLang="en-BR" sz="2000" dirty="0"/>
              <a:t>Luiz        </a:t>
            </a:r>
            <a:r>
              <a:rPr lang="en-US" altLang="en-BR" sz="2000" dirty="0" err="1"/>
              <a:t>Mundim</a:t>
            </a:r>
            <a:r>
              <a:rPr lang="en-US" altLang="en-BR" sz="2000" dirty="0"/>
              <a:t> –co-</a:t>
            </a:r>
            <a:r>
              <a:rPr lang="en-US" altLang="en-BR" sz="2000" dirty="0" err="1"/>
              <a:t>cordenador</a:t>
            </a:r>
            <a:r>
              <a:rPr lang="en-US" altLang="en-BR" sz="2000" dirty="0"/>
              <a:t>          UERJ</a:t>
            </a:r>
          </a:p>
          <a:p>
            <a:pPr eaLnBrk="1" hangingPunct="1"/>
            <a:r>
              <a:rPr lang="en-US" altLang="en-BR" sz="2000" dirty="0"/>
              <a:t>Vitor      </a:t>
            </a:r>
            <a:r>
              <a:rPr lang="en-US" altLang="en-BR" sz="2000" dirty="0" err="1"/>
              <a:t>Oguri</a:t>
            </a:r>
            <a:r>
              <a:rPr lang="en-US" altLang="en-BR" sz="2000" dirty="0"/>
              <a:t>                                      UERJ</a:t>
            </a:r>
          </a:p>
          <a:p>
            <a:pPr eaLnBrk="1" hangingPunct="1"/>
            <a:r>
              <a:rPr lang="en-US" altLang="en-BR" sz="2000" dirty="0"/>
              <a:t>Renan B. </a:t>
            </a:r>
            <a:r>
              <a:rPr lang="en-US" altLang="en-BR" sz="2000" dirty="0" err="1"/>
              <a:t>Valadão</a:t>
            </a:r>
            <a:r>
              <a:rPr lang="en-US" altLang="en-BR" sz="2000" dirty="0"/>
              <a:t>                                   UERJ</a:t>
            </a:r>
          </a:p>
          <a:p>
            <a:pPr eaLnBrk="1" hangingPunct="1"/>
            <a:r>
              <a:rPr lang="en-US" altLang="en-BR" sz="2000" dirty="0"/>
              <a:t>Eduardo </a:t>
            </a:r>
            <a:r>
              <a:rPr lang="en-US" altLang="en-BR" sz="2000" dirty="0" err="1"/>
              <a:t>Revoredo</a:t>
            </a:r>
            <a:r>
              <a:rPr lang="en-US" altLang="en-BR" sz="2000" dirty="0"/>
              <a:t>                                 UERJ</a:t>
            </a:r>
          </a:p>
          <a:p>
            <a:pPr eaLnBrk="1" hangingPunct="1"/>
            <a:r>
              <a:rPr lang="en-US" altLang="en-BR" sz="2000" dirty="0"/>
              <a:t>Gustavo Silveira                                    UFRGS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B69FA8-3AF7-C14D-BA2B-E9AB8B3B9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1 -3</a:t>
            </a:r>
            <a:endParaRPr lang="pt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F9793D-3BAB-6903-5FB1-64E078753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 dirty="0"/>
              <a:t>Alberto Santoro - LISHEP2023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Number Placeholder 1">
            <a:extLst>
              <a:ext uri="{FF2B5EF4-FFF2-40B4-BE49-F238E27FC236}">
                <a16:creationId xmlns:a16="http://schemas.microsoft.com/office/drawing/2014/main" id="{68799D98-AD42-292C-6918-C36E0A2A2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902030302020204" pitchFamily="66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fld id="{66645A26-507C-2C4F-A559-DA8A10237464}" type="slidenum">
              <a:rPr lang="pt-BR" altLang="en-BR" sz="1400">
                <a:latin typeface="Times New Roman" panose="02020603050405020304" pitchFamily="18" charset="0"/>
              </a:rPr>
              <a:pPr eaLnBrk="1" hangingPunct="1"/>
              <a:t>9</a:t>
            </a:fld>
            <a:endParaRPr lang="pt-BR" altLang="en-BR" sz="1400">
              <a:latin typeface="Times New Roman" panose="02020603050405020304" pitchFamily="18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5CE728-746A-F5C1-F90D-58701DD44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1 -3</a:t>
            </a:r>
            <a:endParaRPr lang="pt-B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CBB966-3A7C-F9FD-121E-A7CD55DC9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t-BR"/>
              <a:t>Alberto Santoro - LISHEP2023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A79577-EBB0-B872-571C-816B46BFC368}"/>
              </a:ext>
            </a:extLst>
          </p:cNvPr>
          <p:cNvSpPr txBox="1"/>
          <p:nvPr/>
        </p:nvSpPr>
        <p:spPr>
          <a:xfrm>
            <a:off x="2590800" y="2743200"/>
            <a:ext cx="4105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R" dirty="0"/>
              <a:t>Obrigado pela  participação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4380</TotalTime>
  <Words>706</Words>
  <Application>Microsoft Macintosh PowerPoint</Application>
  <PresentationFormat>On-screen Show (4:3)</PresentationFormat>
  <Paragraphs>157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BernhardTango BT</vt:lpstr>
      <vt:lpstr>Comic Sans MS</vt:lpstr>
      <vt:lpstr>Times New Roman</vt:lpstr>
      <vt:lpstr>Default Design</vt:lpstr>
      <vt:lpstr>Photo Editor Photo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Lafex/CBPF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Alberto Santoro</dc:creator>
  <cp:lastModifiedBy>Alberto Santoro</cp:lastModifiedBy>
  <cp:revision>130</cp:revision>
  <dcterms:created xsi:type="dcterms:W3CDTF">2001-08-14T13:22:01Z</dcterms:created>
  <dcterms:modified xsi:type="dcterms:W3CDTF">2023-03-03T08:53:09Z</dcterms:modified>
</cp:coreProperties>
</file>