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327"/>
  </p:normalViewPr>
  <p:slideViewPr>
    <p:cSldViewPr snapToGrid="0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FA9D8-6C0A-843E-4C87-63E7E5E7B6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DA78B2-24B5-856D-9670-50AB2CC870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737050-1E57-0B76-A87F-C89840B03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F9E7-7543-414C-A363-144363BA704B}" type="datetimeFigureOut">
              <a:rPr lang="en-US" smtClean="0"/>
              <a:t>10/5/22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24ED33-D1FD-910B-9EF9-E18D1FF57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5482DD-C704-7C1D-1ED5-45C60E3C2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DAC8-A18B-0040-B06B-28084B2BC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68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F278D-5BC5-56BC-E106-8E5A2A8A4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C84038-3D54-EEC2-5F66-A878E0557F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AFBA2A-809A-2A99-985C-71E0662D9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F9E7-7543-414C-A363-144363BA704B}" type="datetimeFigureOut">
              <a:rPr lang="en-US" smtClean="0"/>
              <a:t>10/5/22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55645C-A860-CF09-FFE5-13916B295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D862FD-B726-7751-9FD6-B33A3515E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DAC8-A18B-0040-B06B-28084B2BC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880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95B57F-998A-1B3F-8AAD-6C0D609B96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40984B-4785-360F-ADBC-6A227D954A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9FBFC8-B8BC-051B-A28C-CB303CC5F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F9E7-7543-414C-A363-144363BA704B}" type="datetimeFigureOut">
              <a:rPr lang="en-US" smtClean="0"/>
              <a:t>10/5/22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989B34-93C7-2EA3-B61A-7BF8EB6F0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3379AD-BFFD-2D4A-D43D-5AEA6849F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DAC8-A18B-0040-B06B-28084B2BC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427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4266D-448E-4E6E-14F4-B2C516DD6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DFA156-30EE-5030-FE86-D002B8F809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26447A-15A1-6BA9-8B23-BB61F33C3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F9E7-7543-414C-A363-144363BA704B}" type="datetimeFigureOut">
              <a:rPr lang="en-US" smtClean="0"/>
              <a:t>10/5/22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0176B-B40E-9E5A-634F-3ADE57983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370C9-EC0D-A110-8B13-5FDD9F63C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DAC8-A18B-0040-B06B-28084B2BC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970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8059B-F393-C995-DDD6-A6A8AD679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BCA9B1-9A67-BE70-A3A6-7F958AE1A9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81085B-B1E5-1167-900C-F727276CF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F9E7-7543-414C-A363-144363BA704B}" type="datetimeFigureOut">
              <a:rPr lang="en-US" smtClean="0"/>
              <a:t>10/5/22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ED2187-25E5-6285-4DD2-5592DB18E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D03F4F-FD7F-3AE1-27C3-C624416E9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DAC8-A18B-0040-B06B-28084B2BC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108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D3406-2201-EC9D-7023-2E708989F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72E38A-0A02-3760-256C-E9E4098523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0FAC37-EC24-63C2-892D-28F7661552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5E246E-A199-E195-3A9E-DEDDF137B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F9E7-7543-414C-A363-144363BA704B}" type="datetimeFigureOut">
              <a:rPr lang="en-US" smtClean="0"/>
              <a:t>10/5/22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6AA642-0837-EAD8-BF5D-9518442D7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1E21EA-9DEE-D3CB-5C00-9E7899C82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DAC8-A18B-0040-B06B-28084B2BC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508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87D54-4ABD-E5B6-245F-93C05BF0E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857A74-C65F-7CD4-C1D5-C122D11D9A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56DC54-9EB0-D139-571A-A09B670E32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8557C4-8E7C-0534-CBB3-E952160719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43D06D-88EF-8695-80D7-DE87909F82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15479E-83FE-7C54-7BCF-D1D885206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F9E7-7543-414C-A363-144363BA704B}" type="datetimeFigureOut">
              <a:rPr lang="en-US" smtClean="0"/>
              <a:t>10/5/22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F2FC9E-1E43-2482-653D-2C56D79B6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8650B3-CEA1-B5AE-7951-60D414601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DAC8-A18B-0040-B06B-28084B2BC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51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FDD54-8AF2-B1E4-9EDB-1DAC3CB0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55E4CE-14EE-BBDC-34E6-9A3E8680A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F9E7-7543-414C-A363-144363BA704B}" type="datetimeFigureOut">
              <a:rPr lang="en-US" smtClean="0"/>
              <a:t>10/5/22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2928B2-4C0D-AE78-DCD0-6B318BB95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428E2D-F160-7AC8-16D6-8F8A24B7A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DAC8-A18B-0040-B06B-28084B2BC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262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CFEB75-1C8F-3650-3B4C-FA48C7ECF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F9E7-7543-414C-A363-144363BA704B}" type="datetimeFigureOut">
              <a:rPr lang="en-US" smtClean="0"/>
              <a:t>10/5/22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EF121D-9C00-4668-D81E-20B5C9D35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946E9A-E86F-0392-4B02-103F092D4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DAC8-A18B-0040-B06B-28084B2BC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70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D083B-CC9C-4E81-FBF7-C4C2FFA0C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AA5B8A-FD77-FC5A-8F10-36DB3426F5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FF9225-696C-F6FB-43DF-07C8F71A84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CAA225-95D1-DC88-3316-62E63B649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F9E7-7543-414C-A363-144363BA704B}" type="datetimeFigureOut">
              <a:rPr lang="en-US" smtClean="0"/>
              <a:t>10/5/22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814C83-1331-5988-784F-024E7511E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466C29-350D-3339-7E31-CDD814F0F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DAC8-A18B-0040-B06B-28084B2BC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921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8D7E6-9727-8B19-7303-0F76548E2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F0BF9D-46F3-C5A8-335E-6FED6F9202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E3F525-6746-E2B0-2090-1EEAE01F54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F60D0E-9B61-4203-D3E1-31179DE72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F9E7-7543-414C-A363-144363BA704B}" type="datetimeFigureOut">
              <a:rPr lang="en-US" smtClean="0"/>
              <a:t>10/5/22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C76D8B-28DB-20CE-4AF3-52CA82B51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B5023C-1203-2D33-7431-4EEBD4599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DAC8-A18B-0040-B06B-28084B2BC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63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E15212-1A0C-A9BF-0FC2-05F1F5FB25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CF24B4-6A22-46A8-A9CF-9146C812DD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69574B-80DE-57B2-06E4-4AF7C497E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CF9E7-7543-414C-A363-144363BA704B}" type="datetimeFigureOut">
              <a:rPr lang="en-US" smtClean="0"/>
              <a:t>10/5/22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C1BCA8-5332-239F-E8CA-AD9AC7982E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27CF8-BD6C-E7F7-9D34-05AB9AE5EE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FDAC8-A18B-0040-B06B-28084B2BC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497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B8820-7DF4-CE9C-1369-8565B3FF54F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Trust split + tokens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8346FC-6C2E-4EA5-886B-ADF32A9ED27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024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F41C30-9B18-9B5D-EB06-CCA2EFF3D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trust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09E0FE-D6B5-9050-1030-9FA21AE7E7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Yesterday talked about a couple of ways where we should/could consider splitting how we handle trust</a:t>
            </a:r>
          </a:p>
          <a:p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Transport vs authentication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Server vs client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262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F41C30-9B18-9B5D-EB06-CCA2EFF3D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Trust anchors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09E0FE-D6B5-9050-1030-9FA21AE7E7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Joint trust: combination of </a:t>
            </a:r>
            <a:r>
              <a:rPr lang="en-US" dirty="0" err="1"/>
              <a:t>WebPKI</a:t>
            </a:r>
            <a:r>
              <a:rPr lang="en-US" dirty="0"/>
              <a:t> based on CA/B-Forum Baseline Requirements and IGTF Assurance</a:t>
            </a:r>
          </a:p>
          <a:p>
            <a:endParaRPr lang="en-US" dirty="0"/>
          </a:p>
          <a:p>
            <a:r>
              <a:rPr lang="en-US" dirty="0"/>
              <a:t>Separate trust stores on host: what software modifications would be necessary to use these (</a:t>
            </a:r>
            <a:r>
              <a:rPr lang="en-US" dirty="0" err="1"/>
              <a:t>eg</a:t>
            </a:r>
            <a:r>
              <a:rPr lang="en-US" dirty="0"/>
              <a:t> system store vs IGTF store …)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282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F41C30-9B18-9B5D-EB06-CCA2EFF3D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09E0FE-D6B5-9050-1030-9FA21AE7E7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We are transitioning to use tokens in WLCG</a:t>
            </a:r>
          </a:p>
          <a:p>
            <a:pPr lvl="1"/>
            <a:r>
              <a:rPr lang="en-US" dirty="0"/>
              <a:t>To what extent do we want to make (major) changes to our trust fabric for X.509 vs designing for tokens</a:t>
            </a:r>
          </a:p>
          <a:p>
            <a:pPr lvl="1"/>
            <a:endParaRPr lang="en-US" dirty="0"/>
          </a:p>
          <a:p>
            <a:r>
              <a:rPr lang="en-US" dirty="0"/>
              <a:t>Pro: “clean” process, don’t build in legacy, chance to design what we need</a:t>
            </a:r>
          </a:p>
          <a:p>
            <a:r>
              <a:rPr lang="en-US" dirty="0"/>
              <a:t>Con: Potentially takes longer</a:t>
            </a:r>
          </a:p>
          <a:p>
            <a:endParaRPr lang="en-US" dirty="0"/>
          </a:p>
          <a:p>
            <a:r>
              <a:rPr lang="en-US" dirty="0"/>
              <a:t>Is there testing/development we can do now that might be useful?</a:t>
            </a:r>
          </a:p>
          <a:p>
            <a:pPr lvl="1"/>
            <a:r>
              <a:rPr lang="en-US" dirty="0"/>
              <a:t>Are there specific use-cases that we could design for now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531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152</Words>
  <Application>Microsoft Macintosh PowerPoint</Application>
  <PresentationFormat>Widescreen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Trust split + tokens</vt:lpstr>
      <vt:lpstr>Types of trust</vt:lpstr>
      <vt:lpstr>Trust anchors</vt:lpstr>
      <vt:lpstr>Discussion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Trust split + tokens</dc:title>
  <dc:creator>Crooks, David (STFC,RAL,SC)</dc:creator>
  <cp:lastModifiedBy>Crooks, David (STFC,RAL,SC)</cp:lastModifiedBy>
  <cp:revision>1</cp:revision>
  <dcterms:created xsi:type="dcterms:W3CDTF">2022-10-05T08:08:58Z</dcterms:created>
  <dcterms:modified xsi:type="dcterms:W3CDTF">2022-10-05T08:19:02Z</dcterms:modified>
</cp:coreProperties>
</file>