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3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3.xml" ContentType="application/vnd.openxmlformats-officedocument.presentationml.slide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06" d="100"/>
          <a:sy n="106" d="100"/>
        </p:scale>
        <p:origin x="-8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slide" Target="slides/slide3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39" Type="http://schemas.openxmlformats.org/officeDocument/2006/relationships/slide" Target="slides/slide38.xml"/><Relationship Id="rId40" Type="http://schemas.openxmlformats.org/officeDocument/2006/relationships/printerSettings" Target="printerSettings/printerSettings1.bin"/><Relationship Id="rId7" Type="http://schemas.openxmlformats.org/officeDocument/2006/relationships/slide" Target="slides/slide6.xml"/><Relationship Id="rId36" Type="http://schemas.openxmlformats.org/officeDocument/2006/relationships/slide" Target="slides/slide35.xml"/><Relationship Id="rId4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42" Type="http://schemas.openxmlformats.org/officeDocument/2006/relationships/viewProps" Target="viewProps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4" Type="http://schemas.openxmlformats.org/officeDocument/2006/relationships/tableStyles" Target="tableStyles.xml"/><Relationship Id="rId4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A9462-795F-2341-B1BE-9851C8806F16}" type="datetimeFigureOut">
              <a:rPr lang="en-US" smtClean="0"/>
              <a:t>2/11/11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637A2-5EF2-834A-880E-31B67388DB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A9462-795F-2341-B1BE-9851C8806F16}" type="datetimeFigureOut">
              <a:rPr lang="en-US" smtClean="0"/>
              <a:t>2/11/11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637A2-5EF2-834A-880E-31B67388DB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A9462-795F-2341-B1BE-9851C8806F16}" type="datetimeFigureOut">
              <a:rPr lang="en-US" smtClean="0"/>
              <a:t>2/11/11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637A2-5EF2-834A-880E-31B67388DB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A9462-795F-2341-B1BE-9851C8806F16}" type="datetimeFigureOut">
              <a:rPr lang="en-US" smtClean="0"/>
              <a:t>2/11/11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637A2-5EF2-834A-880E-31B67388DB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A9462-795F-2341-B1BE-9851C8806F16}" type="datetimeFigureOut">
              <a:rPr lang="en-US" smtClean="0"/>
              <a:t>2/11/11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637A2-5EF2-834A-880E-31B67388DB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A9462-795F-2341-B1BE-9851C8806F16}" type="datetimeFigureOut">
              <a:rPr lang="en-US" smtClean="0"/>
              <a:t>2/11/11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637A2-5EF2-834A-880E-31B67388DB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A9462-795F-2341-B1BE-9851C8806F16}" type="datetimeFigureOut">
              <a:rPr lang="en-US" smtClean="0"/>
              <a:t>2/11/11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637A2-5EF2-834A-880E-31B67388DB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A9462-795F-2341-B1BE-9851C8806F16}" type="datetimeFigureOut">
              <a:rPr lang="en-US" smtClean="0"/>
              <a:t>2/11/11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637A2-5EF2-834A-880E-31B67388DB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A9462-795F-2341-B1BE-9851C8806F16}" type="datetimeFigureOut">
              <a:rPr lang="en-US" smtClean="0"/>
              <a:t>2/11/11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637A2-5EF2-834A-880E-31B67388DB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A9462-795F-2341-B1BE-9851C8806F16}" type="datetimeFigureOut">
              <a:rPr lang="en-US" smtClean="0"/>
              <a:t>2/11/11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637A2-5EF2-834A-880E-31B67388DB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A9462-795F-2341-B1BE-9851C8806F16}" type="datetimeFigureOut">
              <a:rPr lang="en-US" smtClean="0"/>
              <a:t>2/11/11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637A2-5EF2-834A-880E-31B67388DB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A9462-795F-2341-B1BE-9851C8806F16}" type="datetimeFigureOut">
              <a:rPr lang="en-US" smtClean="0"/>
              <a:t>2/11/11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3637A2-5EF2-834A-880E-31B67388DB1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lide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1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" y="428"/>
            <a:ext cx="9142857" cy="68571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1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" y="428"/>
            <a:ext cx="9142857" cy="68571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1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" y="428"/>
            <a:ext cx="9142857" cy="68571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1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" y="428"/>
            <a:ext cx="9142857" cy="68571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1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" y="428"/>
            <a:ext cx="9142857" cy="68571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1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2857" cy="68571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1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" y="428"/>
            <a:ext cx="9142857" cy="68571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1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" y="428"/>
            <a:ext cx="9142857" cy="68571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2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" y="428"/>
            <a:ext cx="9142857" cy="68571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2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" y="428"/>
            <a:ext cx="9142857" cy="68571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2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" y="428"/>
            <a:ext cx="9142857" cy="68571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2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" y="428"/>
            <a:ext cx="9142857" cy="68571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2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" y="428"/>
            <a:ext cx="9142857" cy="68571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2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" y="428"/>
            <a:ext cx="9142857" cy="68571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2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" y="428"/>
            <a:ext cx="9142857" cy="68571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2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" y="428"/>
            <a:ext cx="9142857" cy="68571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2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" y="428"/>
            <a:ext cx="9142857" cy="68571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2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" y="428"/>
            <a:ext cx="9142857" cy="68571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3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" y="428"/>
            <a:ext cx="9142857" cy="68571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3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" y="428"/>
            <a:ext cx="9142857" cy="68571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3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" y="428"/>
            <a:ext cx="9142857" cy="68571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3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" y="428"/>
            <a:ext cx="9142857" cy="68571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3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" y="428"/>
            <a:ext cx="9142857" cy="68571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3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" y="428"/>
            <a:ext cx="9142857" cy="68571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3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" y="428"/>
            <a:ext cx="9142857" cy="68571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3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" y="428"/>
            <a:ext cx="9142857" cy="68571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3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" y="428"/>
            <a:ext cx="9142857" cy="68571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0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0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0</Words>
  <Application>Microsoft Macintosh PowerPoint</Application>
  <PresentationFormat>On-screen Show (4:3)</PresentationFormat>
  <Paragraphs>0</Paragraphs>
  <Slides>38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</vt:vector>
  </TitlesOfParts>
  <Company>FSU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Sezen Sekmen</dc:creator>
  <cp:lastModifiedBy>Sezen Sekmen</cp:lastModifiedBy>
  <cp:revision>1</cp:revision>
  <dcterms:created xsi:type="dcterms:W3CDTF">2011-02-11T01:21:19Z</dcterms:created>
  <dcterms:modified xsi:type="dcterms:W3CDTF">2011-02-11T01:39:09Z</dcterms:modified>
</cp:coreProperties>
</file>