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6.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5" r:id="rId3"/>
    <p:sldMasterId id="2147483706" r:id="rId4"/>
    <p:sldMasterId id="2147483721" r:id="rId5"/>
    <p:sldMasterId id="2147483747" r:id="rId6"/>
    <p:sldMasterId id="2147483762" r:id="rId7"/>
  </p:sldMasterIdLst>
  <p:notesMasterIdLst>
    <p:notesMasterId r:id="rId24"/>
  </p:notesMasterIdLst>
  <p:sldIdLst>
    <p:sldId id="3001" r:id="rId8"/>
    <p:sldId id="275" r:id="rId9"/>
    <p:sldId id="1276" r:id="rId10"/>
    <p:sldId id="1277" r:id="rId11"/>
    <p:sldId id="366" r:id="rId12"/>
    <p:sldId id="1337" r:id="rId13"/>
    <p:sldId id="2789" r:id="rId14"/>
    <p:sldId id="460" r:id="rId15"/>
    <p:sldId id="340" r:id="rId16"/>
    <p:sldId id="1282" r:id="rId17"/>
    <p:sldId id="1229" r:id="rId18"/>
    <p:sldId id="292" r:id="rId19"/>
    <p:sldId id="2998" r:id="rId20"/>
    <p:sldId id="301" r:id="rId21"/>
    <p:sldId id="3000" r:id="rId22"/>
    <p:sldId id="256" r:id="rId2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6F38"/>
    <a:srgbClr val="000000"/>
    <a:srgbClr val="0083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34"/>
    <p:restoredTop sz="94637"/>
  </p:normalViewPr>
  <p:slideViewPr>
    <p:cSldViewPr snapToGrid="0" snapToObjects="1">
      <p:cViewPr varScale="1">
        <p:scale>
          <a:sx n="108" d="100"/>
          <a:sy n="108" d="100"/>
        </p:scale>
        <p:origin x="928" y="192"/>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D1701-1E59-43E9-85A3-9D6E83D98888}" type="doc">
      <dgm:prSet loTypeId="urn:microsoft.com/office/officeart/2005/8/layout/hierarchy3" loCatId="hierarchy" qsTypeId="urn:microsoft.com/office/officeart/2005/8/quickstyle/simple3" qsCatId="simple" csTypeId="urn:microsoft.com/office/officeart/2005/8/colors/colorful5" csCatId="colorful" phldr="1"/>
      <dgm:spPr/>
      <dgm:t>
        <a:bodyPr/>
        <a:lstStyle/>
        <a:p>
          <a:endParaRPr lang="en-GB"/>
        </a:p>
      </dgm:t>
    </dgm:pt>
    <dgm:pt modelId="{0AD607E0-162F-40E4-B3A2-CA30A1E10B7E}">
      <dgm:prSet phldrT="[Text]" custT="1"/>
      <dgm:spPr/>
      <dgm:t>
        <a:bodyPr/>
        <a:lstStyle/>
        <a:p>
          <a:r>
            <a:rPr lang="fr-CH" sz="1200" b="1" dirty="0">
              <a:latin typeface="Arial Narrow" panose="020B0606020202030204" pitchFamily="34" charset="0"/>
            </a:rPr>
            <a:t>Physics, </a:t>
          </a:r>
          <a:r>
            <a:rPr lang="fr-CH" sz="1200" b="1" dirty="0" err="1">
              <a:latin typeface="Arial Narrow" panose="020B0606020202030204" pitchFamily="34" charset="0"/>
            </a:rPr>
            <a:t>Experiments</a:t>
          </a:r>
          <a:r>
            <a:rPr lang="fr-CH" sz="1200" b="1" dirty="0">
              <a:latin typeface="Arial Narrow" panose="020B0606020202030204" pitchFamily="34" charset="0"/>
            </a:rPr>
            <a:t> and Detectors</a:t>
          </a:r>
          <a:br>
            <a:rPr lang="fr-CH" sz="1200" b="1" dirty="0">
              <a:latin typeface="Arial Narrow" panose="020B0606020202030204" pitchFamily="34" charset="0"/>
            </a:rPr>
          </a:br>
          <a:r>
            <a:rPr lang="fr-CH" sz="1000" b="0" dirty="0">
              <a:latin typeface="Arial Narrow" panose="020B0606020202030204" pitchFamily="34" charset="0"/>
            </a:rPr>
            <a:t>Patrick Janot</a:t>
          </a:r>
          <a:br>
            <a:rPr lang="fr-CH" sz="1000" b="0" dirty="0">
              <a:latin typeface="Arial Narrow" panose="020B0606020202030204" pitchFamily="34" charset="0"/>
            </a:rPr>
          </a:br>
          <a:r>
            <a:rPr lang="fr-CH" sz="1000" b="0" dirty="0">
              <a:latin typeface="Arial Narrow" panose="020B0606020202030204" pitchFamily="34" charset="0"/>
            </a:rPr>
            <a:t>Christophe </a:t>
          </a:r>
          <a:r>
            <a:rPr lang="fr-CH" sz="1000" b="0">
              <a:latin typeface="Arial Narrow" panose="020B0606020202030204" pitchFamily="34" charset="0"/>
            </a:rPr>
            <a:t>Grojean</a:t>
          </a:r>
          <a:endParaRPr lang="en-GB" sz="1000" b="0" dirty="0">
            <a:latin typeface="Arial Narrow" panose="020B0606020202030204" pitchFamily="34" charset="0"/>
          </a:endParaRPr>
        </a:p>
      </dgm:t>
    </dgm:pt>
    <dgm:pt modelId="{C740FFED-7D1C-47FE-8AAE-92E2B33F01DF}" type="parTrans" cxnId="{C9C543AF-E94B-47C9-9FC7-DE0DBDB900A8}">
      <dgm:prSet/>
      <dgm:spPr/>
      <dgm:t>
        <a:bodyPr/>
        <a:lstStyle/>
        <a:p>
          <a:endParaRPr lang="en-GB"/>
        </a:p>
      </dgm:t>
    </dgm:pt>
    <dgm:pt modelId="{89DD05DE-4F5D-4E4A-BD73-2B2F83375E6D}" type="sibTrans" cxnId="{C9C543AF-E94B-47C9-9FC7-DE0DBDB900A8}">
      <dgm:prSet/>
      <dgm:spPr/>
      <dgm:t>
        <a:bodyPr/>
        <a:lstStyle/>
        <a:p>
          <a:endParaRPr lang="en-US"/>
        </a:p>
      </dgm:t>
    </dgm:pt>
    <dgm:pt modelId="{04B9474B-0DE3-4020-8991-3FC6735182F6}">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programme</a:t>
          </a:r>
        </a:p>
        <a:p>
          <a:r>
            <a:rPr lang="fr-CH" sz="1000" b="0" dirty="0">
              <a:latin typeface="Arial Narrow" panose="020B0606020202030204" pitchFamily="34" charset="0"/>
            </a:rPr>
            <a:t>Matthew </a:t>
          </a:r>
          <a:r>
            <a:rPr lang="fr-CH" sz="1000" b="0" dirty="0" err="1">
              <a:latin typeface="Arial Narrow" panose="020B0606020202030204" pitchFamily="34" charset="0"/>
            </a:rPr>
            <a:t>McCullough</a:t>
          </a:r>
          <a:r>
            <a:rPr lang="fr-CH" sz="1000" b="0" dirty="0">
              <a:latin typeface="Arial Narrow" panose="020B0606020202030204" pitchFamily="34" charset="0"/>
            </a:rPr>
            <a:t>, Frank Simon</a:t>
          </a:r>
          <a:endParaRPr lang="en-GB" sz="1000" b="0" dirty="0">
            <a:latin typeface="Arial Narrow" panose="020B0606020202030204" pitchFamily="34" charset="0"/>
          </a:endParaRPr>
        </a:p>
      </dgm:t>
    </dgm:pt>
    <dgm:pt modelId="{683C1EF2-D028-412C-A003-41159C074487}" type="parTrans" cxnId="{65A198D2-D5C8-433B-BD66-C93C7064ECE8}">
      <dgm:prSet/>
      <dgm:spPr/>
      <dgm:t>
        <a:bodyPr/>
        <a:lstStyle/>
        <a:p>
          <a:endParaRPr lang="en-GB"/>
        </a:p>
      </dgm:t>
    </dgm:pt>
    <dgm:pt modelId="{5C4835B3-250E-44EE-BE6D-F3ECEA5FE8B3}" type="sibTrans" cxnId="{65A198D2-D5C8-433B-BD66-C93C7064ECE8}">
      <dgm:prSet/>
      <dgm:spPr/>
      <dgm:t>
        <a:bodyPr/>
        <a:lstStyle/>
        <a:p>
          <a:endParaRPr lang="en-GB"/>
        </a:p>
      </dgm:t>
    </dgm:pt>
    <dgm:pt modelId="{BCDC02AD-1057-4955-9A4E-C71E0E336E86}">
      <dgm:prSet phldrT="[Text]" custT="1"/>
      <dgm:spPr/>
      <dgm:t>
        <a:bodyPr/>
        <a:lstStyle/>
        <a:p>
          <a:pPr>
            <a:lnSpc>
              <a:spcPct val="90000"/>
            </a:lnSpc>
          </a:pPr>
          <a:r>
            <a:rPr lang="fr-CH" sz="1200" b="1" dirty="0" err="1">
              <a:latin typeface="Arial Narrow" panose="020B0606020202030204" pitchFamily="34" charset="0"/>
            </a:rPr>
            <a:t>Accelerators</a:t>
          </a:r>
          <a:endParaRPr lang="fr-CH" sz="1200" b="1" dirty="0">
            <a:latin typeface="Arial Narrow" panose="020B0606020202030204" pitchFamily="34" charset="0"/>
          </a:endParaRPr>
        </a:p>
        <a:p>
          <a:pPr>
            <a:lnSpc>
              <a:spcPct val="100000"/>
            </a:lnSpc>
          </a:pPr>
          <a:r>
            <a:rPr lang="fr-CH" sz="1000" b="0" dirty="0">
              <a:latin typeface="Arial Narrow" panose="020B0606020202030204" pitchFamily="34" charset="0"/>
            </a:rPr>
            <a:t>Tor Raubenheimer</a:t>
          </a:r>
          <a:br>
            <a:rPr lang="fr-CH" sz="1000" b="0" dirty="0">
              <a:latin typeface="Arial Narrow" panose="020B0606020202030204" pitchFamily="34" charset="0"/>
            </a:rPr>
          </a:br>
          <a:r>
            <a:rPr lang="fr-CH" sz="1000" b="0" dirty="0">
              <a:latin typeface="Arial Narrow" panose="020B0606020202030204" pitchFamily="34" charset="0"/>
            </a:rPr>
            <a:t>Frank Zimmermann</a:t>
          </a:r>
          <a:endParaRPr lang="en-GB" sz="1000" b="0" dirty="0">
            <a:latin typeface="Arial Narrow" panose="020B0606020202030204" pitchFamily="34" charset="0"/>
          </a:endParaRPr>
        </a:p>
      </dgm:t>
    </dgm:pt>
    <dgm:pt modelId="{3A17677B-566D-4198-A23A-C7CDEDDE7A22}" type="parTrans" cxnId="{3C96C010-0DD2-4432-9D70-57A13B4C6BA4}">
      <dgm:prSet/>
      <dgm:spPr/>
      <dgm:t>
        <a:bodyPr/>
        <a:lstStyle/>
        <a:p>
          <a:endParaRPr lang="en-GB"/>
        </a:p>
      </dgm:t>
    </dgm:pt>
    <dgm:pt modelId="{16CE5DEC-BC0B-4FC9-BDD7-520BBB48918A}" type="sibTrans" cxnId="{3C96C010-0DD2-4432-9D70-57A13B4C6BA4}">
      <dgm:prSet/>
      <dgm:spPr/>
      <dgm:t>
        <a:bodyPr/>
        <a:lstStyle/>
        <a:p>
          <a:endParaRPr lang="en-US"/>
        </a:p>
      </dgm:t>
    </dgm:pt>
    <dgm:pt modelId="{916B0471-ECB1-4B96-BE91-6B40900960EE}">
      <dgm:prSet phldrT="[Text]" custT="1"/>
      <dgm:spPr/>
      <dgm:t>
        <a:bodyPr/>
        <a:lstStyle/>
        <a:p>
          <a:r>
            <a:rPr lang="fr-CH" sz="1000" b="1" dirty="0">
              <a:latin typeface="Arial Narrow" panose="020B0606020202030204" pitchFamily="34" charset="0"/>
            </a:rPr>
            <a:t>Project organisation model</a:t>
          </a:r>
        </a:p>
      </dgm:t>
    </dgm:pt>
    <dgm:pt modelId="{DA6F557D-82D3-4AC0-9F43-514BA5E765EB}" type="parTrans" cxnId="{0EA3BFD4-3E3A-49AC-B144-2C9B1A20AC7B}">
      <dgm:prSet/>
      <dgm:spPr/>
      <dgm:t>
        <a:bodyPr/>
        <a:lstStyle/>
        <a:p>
          <a:endParaRPr lang="en-GB"/>
        </a:p>
      </dgm:t>
    </dgm:pt>
    <dgm:pt modelId="{B1EB2BDC-3156-4494-8CA7-CF3621E856F9}" type="sibTrans" cxnId="{0EA3BFD4-3E3A-49AC-B144-2C9B1A20AC7B}">
      <dgm:prSet/>
      <dgm:spPr/>
      <dgm:t>
        <a:bodyPr/>
        <a:lstStyle/>
        <a:p>
          <a:endParaRPr lang="en-GB"/>
        </a:p>
      </dgm:t>
    </dgm:pt>
    <dgm:pt modelId="{D2BA2B12-318D-4358-94A9-777AFD9BEA68}">
      <dgm:prSet phldrT="[Text]" custT="1"/>
      <dgm:spPr/>
      <dgm:t>
        <a:bodyPr/>
        <a:lstStyle/>
        <a:p>
          <a:r>
            <a:rPr lang="fr-CH" sz="1200" b="1" dirty="0">
              <a:latin typeface="Arial Narrow" panose="020B0606020202030204" pitchFamily="34" charset="0"/>
            </a:rPr>
            <a:t>Technical Infrastructures</a:t>
          </a:r>
        </a:p>
        <a:p>
          <a:r>
            <a:rPr lang="fr-CH" sz="1000" b="0" dirty="0">
              <a:latin typeface="Arial Narrow" panose="020B0606020202030204" pitchFamily="34" charset="0"/>
            </a:rPr>
            <a:t>Klaus Hanke</a:t>
          </a:r>
          <a:endParaRPr lang="en-GB" sz="1000" b="0" dirty="0">
            <a:latin typeface="Arial Narrow" panose="020B0606020202030204" pitchFamily="34" charset="0"/>
          </a:endParaRPr>
        </a:p>
      </dgm:t>
    </dgm:pt>
    <dgm:pt modelId="{9F8AA1F6-DFFA-4CEF-8547-B69F18AADD74}" type="parTrans" cxnId="{FCDA1E4E-6A6E-4980-BFA5-EF3579906E60}">
      <dgm:prSet/>
      <dgm:spPr/>
      <dgm:t>
        <a:bodyPr/>
        <a:lstStyle/>
        <a:p>
          <a:endParaRPr lang="en-GB"/>
        </a:p>
      </dgm:t>
    </dgm:pt>
    <dgm:pt modelId="{78CFA68D-569A-44EC-9E3E-9F8F3B46C9F8}" type="sibTrans" cxnId="{FCDA1E4E-6A6E-4980-BFA5-EF3579906E60}">
      <dgm:prSet/>
      <dgm:spPr/>
      <dgm:t>
        <a:bodyPr/>
        <a:lstStyle/>
        <a:p>
          <a:endParaRPr lang="en-US"/>
        </a:p>
      </dgm:t>
    </dgm:pt>
    <dgm:pt modelId="{60D42176-B5EC-462F-A49C-805DFA1FF0A9}">
      <dgm:prSet phldrT="[Text]" custT="1"/>
      <dgm:spPr/>
      <dgm:t>
        <a:bodyPr/>
        <a:lstStyle/>
        <a:p>
          <a:r>
            <a:rPr lang="fr-CH" sz="1200" b="1" dirty="0">
              <a:latin typeface="Arial Narrow" panose="020B0606020202030204" pitchFamily="34" charset="0"/>
            </a:rPr>
            <a:t>Host State </a:t>
          </a:r>
          <a:r>
            <a:rPr lang="fr-CH" sz="1200" b="1" dirty="0" err="1">
              <a:latin typeface="Arial Narrow" panose="020B0606020202030204" pitchFamily="34" charset="0"/>
            </a:rPr>
            <a:t>processes</a:t>
          </a:r>
          <a:r>
            <a:rPr lang="fr-CH" sz="1200" b="1" dirty="0">
              <a:latin typeface="Arial Narrow" panose="020B0606020202030204" pitchFamily="34" charset="0"/>
            </a:rPr>
            <a:t> and civil engineering</a:t>
          </a:r>
        </a:p>
        <a:p>
          <a:r>
            <a:rPr lang="fr-CH" sz="1000" b="0" dirty="0">
              <a:latin typeface="Arial Narrow" panose="020B0606020202030204" pitchFamily="34" charset="0"/>
            </a:rPr>
            <a:t>Timothy Watson</a:t>
          </a:r>
          <a:endParaRPr lang="en-GB" sz="1000" b="0" dirty="0">
            <a:latin typeface="Arial Narrow" panose="020B0606020202030204" pitchFamily="34" charset="0"/>
          </a:endParaRPr>
        </a:p>
      </dgm:t>
    </dgm:pt>
    <dgm:pt modelId="{6672196C-465B-456E-AC14-6751408813AF}" type="parTrans" cxnId="{3A596355-D153-42EF-9B5F-2DE8EE167021}">
      <dgm:prSet/>
      <dgm:spPr/>
      <dgm:t>
        <a:bodyPr/>
        <a:lstStyle/>
        <a:p>
          <a:endParaRPr lang="en-GB"/>
        </a:p>
      </dgm:t>
    </dgm:pt>
    <dgm:pt modelId="{9555440F-5F5C-421B-A430-35B4A3EABAB7}" type="sibTrans" cxnId="{3A596355-D153-42EF-9B5F-2DE8EE167021}">
      <dgm:prSet/>
      <dgm:spPr/>
      <dgm:t>
        <a:bodyPr/>
        <a:lstStyle/>
        <a:p>
          <a:endParaRPr lang="en-US"/>
        </a:p>
      </dgm:t>
    </dgm:pt>
    <dgm:pt modelId="{981DE575-891F-4779-A80E-50F0EEDEB373}">
      <dgm:prSet phldrT="[Text]" custT="1"/>
      <dgm:spPr/>
      <dgm:t>
        <a:bodyPr/>
        <a:lstStyle/>
        <a:p>
          <a:r>
            <a:rPr lang="fr-CH" sz="1200" b="1" dirty="0">
              <a:latin typeface="Arial Narrow" panose="020B0606020202030204" pitchFamily="34" charset="0"/>
            </a:rPr>
            <a:t>Organisation and </a:t>
          </a:r>
          <a:r>
            <a:rPr lang="fr-CH" sz="1200" b="1" dirty="0" err="1">
              <a:latin typeface="Arial Narrow" panose="020B0606020202030204" pitchFamily="34" charset="0"/>
            </a:rPr>
            <a:t>financing</a:t>
          </a:r>
          <a:r>
            <a:rPr lang="fr-CH" sz="1200" b="1" dirty="0">
              <a:latin typeface="Arial Narrow" panose="020B0606020202030204" pitchFamily="34" charset="0"/>
            </a:rPr>
            <a:t> </a:t>
          </a:r>
          <a:r>
            <a:rPr lang="fr-CH" sz="1200" b="1" dirty="0" err="1">
              <a:latin typeface="Arial Narrow" panose="020B0606020202030204" pitchFamily="34" charset="0"/>
            </a:rPr>
            <a:t>models</a:t>
          </a:r>
          <a:endParaRPr lang="fr-CH" sz="1200" b="1" dirty="0">
            <a:latin typeface="Arial Narrow" panose="020B0606020202030204" pitchFamily="34" charset="0"/>
          </a:endParaRPr>
        </a:p>
        <a:p>
          <a:r>
            <a:rPr lang="fr-CH" sz="1000" b="0" dirty="0">
              <a:latin typeface="Arial Narrow" panose="020B0606020202030204" pitchFamily="34" charset="0"/>
            </a:rPr>
            <a:t>Paul Collier (</a:t>
          </a:r>
          <a:r>
            <a:rPr lang="fr-CH" sz="1000" b="0" dirty="0" err="1">
              <a:latin typeface="Arial Narrow" panose="020B0606020202030204" pitchFamily="34" charset="0"/>
            </a:rPr>
            <a:t>interim</a:t>
          </a:r>
          <a:r>
            <a:rPr lang="fr-CH" sz="1000" b="0" dirty="0">
              <a:latin typeface="Arial Narrow" panose="020B0606020202030204" pitchFamily="34" charset="0"/>
            </a:rPr>
            <a:t>)</a:t>
          </a:r>
          <a:endParaRPr lang="en-GB" sz="1000" b="0" dirty="0">
            <a:latin typeface="Arial Narrow" panose="020B0606020202030204" pitchFamily="34" charset="0"/>
          </a:endParaRPr>
        </a:p>
      </dgm:t>
    </dgm:pt>
    <dgm:pt modelId="{075F0E05-3A99-4BAC-93E0-B3C6501EA08D}" type="parTrans" cxnId="{CFB2FBEB-3F19-49BB-907A-8E686572020E}">
      <dgm:prSet/>
      <dgm:spPr/>
      <dgm:t>
        <a:bodyPr/>
        <a:lstStyle/>
        <a:p>
          <a:endParaRPr lang="en-GB"/>
        </a:p>
      </dgm:t>
    </dgm:pt>
    <dgm:pt modelId="{C4F65E80-9D2A-47E5-9A40-165D098BA13B}" type="sibTrans" cxnId="{CFB2FBEB-3F19-49BB-907A-8E686572020E}">
      <dgm:prSet/>
      <dgm:spPr/>
      <dgm:t>
        <a:bodyPr/>
        <a:lstStyle/>
        <a:p>
          <a:endParaRPr lang="en-US"/>
        </a:p>
      </dgm:t>
    </dgm:pt>
    <dgm:pt modelId="{C4EC2BD6-362C-40AE-B544-09DAEE30BDA5}">
      <dgm:prSet phldrT="[Text]" custT="1"/>
      <dgm:spPr/>
      <dgm:t>
        <a:bodyPr/>
        <a:lstStyle/>
        <a:p>
          <a:r>
            <a:rPr lang="en-GB" sz="1000" b="1" dirty="0">
              <a:latin typeface="Arial Narrow" panose="020B0606020202030204" pitchFamily="34" charset="0"/>
            </a:rPr>
            <a:t>FCC-ee collider design</a:t>
          </a:r>
        </a:p>
        <a:p>
          <a:r>
            <a:rPr lang="en-GB" sz="1000" b="0" dirty="0">
              <a:latin typeface="Arial Narrow" panose="020B0606020202030204" pitchFamily="34" charset="0"/>
            </a:rPr>
            <a:t>Katsunobu Oide </a:t>
          </a:r>
        </a:p>
      </dgm:t>
    </dgm:pt>
    <dgm:pt modelId="{E2B5B9A7-B106-4DF2-96D3-A4FCC5A51824}" type="parTrans" cxnId="{C381F0D3-18C6-4198-B938-77DD9C7B245F}">
      <dgm:prSet/>
      <dgm:spPr/>
      <dgm:t>
        <a:bodyPr/>
        <a:lstStyle/>
        <a:p>
          <a:endParaRPr lang="en-GB"/>
        </a:p>
      </dgm:t>
    </dgm:pt>
    <dgm:pt modelId="{70006FBC-E506-4ADF-92F0-6FF6FB9F12E1}" type="sibTrans" cxnId="{C381F0D3-18C6-4198-B938-77DD9C7B245F}">
      <dgm:prSet/>
      <dgm:spPr/>
      <dgm:t>
        <a:bodyPr/>
        <a:lstStyle/>
        <a:p>
          <a:endParaRPr lang="en-GB"/>
        </a:p>
      </dgm:t>
    </dgm:pt>
    <dgm:pt modelId="{9F053164-D350-4235-B865-24DDB0D8EBC9}">
      <dgm:prSet phldrT="[Text]" custT="1"/>
      <dgm:spPr/>
      <dgm:t>
        <a:bodyPr/>
        <a:lstStyle/>
        <a:p>
          <a:r>
            <a:rPr lang="en-GB" sz="1000" b="1" dirty="0">
              <a:latin typeface="Arial Narrow" panose="020B0606020202030204" pitchFamily="34" charset="0"/>
            </a:rPr>
            <a:t>FCC-hh design</a:t>
          </a:r>
        </a:p>
        <a:p>
          <a:r>
            <a:rPr lang="en-GB" sz="1000" b="0" dirty="0">
              <a:latin typeface="Arial Narrow" panose="020B0606020202030204" pitchFamily="34" charset="0"/>
            </a:rPr>
            <a:t>Massimo Giovannozzi</a:t>
          </a:r>
        </a:p>
      </dgm:t>
    </dgm:pt>
    <dgm:pt modelId="{F2FED24D-DCDF-4F58-8330-22DDC8DB0CD7}" type="parTrans" cxnId="{5837E184-628A-466C-87CD-12FC1B84E7DB}">
      <dgm:prSet/>
      <dgm:spPr/>
      <dgm:t>
        <a:bodyPr/>
        <a:lstStyle/>
        <a:p>
          <a:endParaRPr lang="en-GB"/>
        </a:p>
      </dgm:t>
    </dgm:pt>
    <dgm:pt modelId="{8BA4ACCE-9F16-44A9-9669-23752CC7F7C8}" type="sibTrans" cxnId="{5837E184-628A-466C-87CD-12FC1B84E7DB}">
      <dgm:prSet/>
      <dgm:spPr/>
      <dgm:t>
        <a:bodyPr/>
        <a:lstStyle/>
        <a:p>
          <a:endParaRPr lang="en-GB"/>
        </a:p>
      </dgm:t>
    </dgm:pt>
    <dgm:pt modelId="{1EF12FB3-DBAA-4488-BE5C-EA024F87ED8C}">
      <dgm:prSet phldrT="[Text]" custT="1"/>
      <dgm:spPr/>
      <dgm:t>
        <a:bodyPr/>
        <a:lstStyle/>
        <a:p>
          <a:r>
            <a:rPr lang="en-GB" sz="1000" b="1" dirty="0">
              <a:latin typeface="Arial Narrow" panose="020B0606020202030204" pitchFamily="34" charset="0"/>
            </a:rPr>
            <a:t>Technology R&amp;D</a:t>
          </a:r>
        </a:p>
        <a:p>
          <a:r>
            <a:rPr lang="en-GB" sz="1000" b="0" dirty="0">
              <a:latin typeface="Arial Narrow" panose="020B0606020202030204" pitchFamily="34" charset="0"/>
            </a:rPr>
            <a:t>Roberto Losito</a:t>
          </a:r>
        </a:p>
      </dgm:t>
    </dgm:pt>
    <dgm:pt modelId="{4B36FC1A-D3C9-486F-93BE-AB463F2FBF6A}" type="parTrans" cxnId="{52930121-76FB-445C-A119-7E95D3ADA89D}">
      <dgm:prSet/>
      <dgm:spPr/>
      <dgm:t>
        <a:bodyPr/>
        <a:lstStyle/>
        <a:p>
          <a:endParaRPr lang="en-GB"/>
        </a:p>
      </dgm:t>
    </dgm:pt>
    <dgm:pt modelId="{3C3DA88B-D23D-4735-94F0-5781854EF7AA}" type="sibTrans" cxnId="{52930121-76FB-445C-A119-7E95D3ADA89D}">
      <dgm:prSet/>
      <dgm:spPr/>
      <dgm:t>
        <a:bodyPr/>
        <a:lstStyle/>
        <a:p>
          <a:endParaRPr lang="en-GB"/>
        </a:p>
      </dgm:t>
    </dgm:pt>
    <dgm:pt modelId="{864290A5-5BA5-4C7F-B405-4729EEBD6B6B}">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booster design</a:t>
          </a:r>
        </a:p>
        <a:p>
          <a:r>
            <a:rPr lang="en-GB" sz="1000" b="0" dirty="0">
              <a:latin typeface="Arial Narrow" panose="020B0606020202030204" pitchFamily="34" charset="0"/>
            </a:rPr>
            <a:t>Antoine </a:t>
          </a:r>
          <a:r>
            <a:rPr lang="en-GB" sz="1000" b="0" dirty="0" err="1">
              <a:latin typeface="Arial Narrow" panose="020B0606020202030204" pitchFamily="34" charset="0"/>
            </a:rPr>
            <a:t>Chancé</a:t>
          </a:r>
          <a:endParaRPr lang="en-GB" sz="1000" b="0" dirty="0">
            <a:latin typeface="Arial Narrow" panose="020B0606020202030204" pitchFamily="34" charset="0"/>
          </a:endParaRPr>
        </a:p>
      </dgm:t>
    </dgm:pt>
    <dgm:pt modelId="{1644F5A3-6AFE-4CFC-9E2F-6FD715E5E3E9}" type="parTrans" cxnId="{D10F20F8-BF9E-4F81-84A8-49A781D3C1BF}">
      <dgm:prSet/>
      <dgm:spPr/>
      <dgm:t>
        <a:bodyPr/>
        <a:lstStyle/>
        <a:p>
          <a:endParaRPr lang="en-GB"/>
        </a:p>
      </dgm:t>
    </dgm:pt>
    <dgm:pt modelId="{AA788E5F-BAF3-44DC-AF7E-6BF4CD225AF9}" type="sibTrans" cxnId="{D10F20F8-BF9E-4F81-84A8-49A781D3C1BF}">
      <dgm:prSet/>
      <dgm:spPr/>
      <dgm:t>
        <a:bodyPr/>
        <a:lstStyle/>
        <a:p>
          <a:endParaRPr lang="en-GB"/>
        </a:p>
      </dgm:t>
    </dgm:pt>
    <dgm:pt modelId="{DB84F1F5-894D-4EA8-9100-3AFB6CFDF179}">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injector</a:t>
          </a:r>
        </a:p>
        <a:p>
          <a:r>
            <a:rPr lang="en-GB" sz="1000" b="0" dirty="0">
              <a:latin typeface="Arial Narrow" panose="020B0606020202030204" pitchFamily="34" charset="0"/>
            </a:rPr>
            <a:t>Paolo Craievich, Alexej Grudiev</a:t>
          </a:r>
        </a:p>
      </dgm:t>
    </dgm:pt>
    <dgm:pt modelId="{8CA4E8D1-0483-4EC7-AA9B-1ED0DF9A0684}" type="parTrans" cxnId="{AF022EE6-FC97-4CE0-B497-E8AD768C2DB6}">
      <dgm:prSet/>
      <dgm:spPr/>
      <dgm:t>
        <a:bodyPr/>
        <a:lstStyle/>
        <a:p>
          <a:endParaRPr lang="en-GB"/>
        </a:p>
      </dgm:t>
    </dgm:pt>
    <dgm:pt modelId="{845B2DFF-2567-4C10-9248-1336BCC03842}" type="sibTrans" cxnId="{AF022EE6-FC97-4CE0-B497-E8AD768C2DB6}">
      <dgm:prSet/>
      <dgm:spPr/>
      <dgm:t>
        <a:bodyPr/>
        <a:lstStyle/>
        <a:p>
          <a:endParaRPr lang="en-GB"/>
        </a:p>
      </dgm:t>
    </dgm:pt>
    <dgm:pt modelId="{ACE229B5-4145-420A-96C2-EAAEC67B60D4}">
      <dgm:prSet phldrT="[Text]" custT="1"/>
      <dgm:spPr/>
      <dgm:t>
        <a:bodyPr/>
        <a:lstStyle/>
        <a:p>
          <a:r>
            <a:rPr lang="en-GB" sz="900" b="1" dirty="0">
              <a:latin typeface="Arial Narrow" panose="020B0606020202030204" pitchFamily="34" charset="0"/>
            </a:rPr>
            <a:t>FCC-ee energy calibration  polarization</a:t>
          </a:r>
        </a:p>
        <a:p>
          <a:r>
            <a:rPr lang="en-GB" sz="1000" b="0" dirty="0">
              <a:latin typeface="Arial Narrow" panose="020B0606020202030204" pitchFamily="34" charset="0"/>
            </a:rPr>
            <a:t>Alain Blondel, Jorg Wenninger</a:t>
          </a:r>
        </a:p>
      </dgm:t>
    </dgm:pt>
    <dgm:pt modelId="{7FBBFB9E-FBD6-4E83-B0F4-071BA7B27B66}" type="parTrans" cxnId="{3F6CFD9F-3EB9-4FA9-8BA8-379BCFE8E10A}">
      <dgm:prSet/>
      <dgm:spPr/>
      <dgm:t>
        <a:bodyPr/>
        <a:lstStyle/>
        <a:p>
          <a:endParaRPr lang="en-GB"/>
        </a:p>
      </dgm:t>
    </dgm:pt>
    <dgm:pt modelId="{CD205E92-B581-432D-82D8-0B029D0CF57D}" type="sibTrans" cxnId="{3F6CFD9F-3EB9-4FA9-8BA8-379BCFE8E10A}">
      <dgm:prSet/>
      <dgm:spPr/>
      <dgm:t>
        <a:bodyPr/>
        <a:lstStyle/>
        <a:p>
          <a:endParaRPr lang="en-GB"/>
        </a:p>
      </dgm:t>
    </dgm:pt>
    <dgm:pt modelId="{5A1B5F4E-5A9F-4398-BE40-74D84846C67D}">
      <dgm:prSet phldrT="[Text]" custT="1"/>
      <dgm:spPr/>
      <dgm:t>
        <a:bodyPr/>
        <a:lstStyle/>
        <a:p>
          <a:r>
            <a:rPr lang="en-GB" sz="1000" b="1" dirty="0">
              <a:latin typeface="Arial Narrow" panose="020B0606020202030204" pitchFamily="34" charset="0"/>
            </a:rPr>
            <a:t>FCC-ee MDI</a:t>
          </a:r>
          <a:br>
            <a:rPr lang="en-GB" sz="1000" b="1" dirty="0">
              <a:latin typeface="Arial Narrow" panose="020B0606020202030204" pitchFamily="34" charset="0"/>
            </a:rPr>
          </a:br>
          <a:r>
            <a:rPr lang="en-GB" sz="1000" b="0" dirty="0">
              <a:latin typeface="Arial Narrow" panose="020B0606020202030204" pitchFamily="34" charset="0"/>
            </a:rPr>
            <a:t>Manuela Boscolo, Mike Sullivan</a:t>
          </a:r>
        </a:p>
      </dgm:t>
    </dgm:pt>
    <dgm:pt modelId="{CAB41AAA-C381-4140-908F-A9B74EC91AD9}" type="parTrans" cxnId="{9AB29169-45D0-4247-A06B-C423FE9F39A9}">
      <dgm:prSet/>
      <dgm:spPr/>
      <dgm:t>
        <a:bodyPr/>
        <a:lstStyle/>
        <a:p>
          <a:endParaRPr lang="en-GB"/>
        </a:p>
      </dgm:t>
    </dgm:pt>
    <dgm:pt modelId="{E71C7DDF-055B-4E84-A95B-7ACA30533A81}" type="sibTrans" cxnId="{9AB29169-45D0-4247-A06B-C423FE9F39A9}">
      <dgm:prSet/>
      <dgm:spPr/>
      <dgm:t>
        <a:bodyPr/>
        <a:lstStyle/>
        <a:p>
          <a:endParaRPr lang="en-GB"/>
        </a:p>
      </dgm:t>
    </dgm:pt>
    <dgm:pt modelId="{74FBC27C-806E-45D1-BC82-17AA2D8D0F32}">
      <dgm:prSet phldrT="[Text]" custT="1"/>
      <dgm:spPr/>
      <dgm:t>
        <a:bodyPr/>
        <a:lstStyle/>
        <a:p>
          <a:r>
            <a:rPr lang="en-GB" sz="1000" b="1" dirty="0">
              <a:latin typeface="Arial Narrow" panose="020B0606020202030204" pitchFamily="34" charset="0"/>
            </a:rPr>
            <a:t>Integration</a:t>
          </a:r>
        </a:p>
        <a:p>
          <a:r>
            <a:rPr lang="en-GB" sz="1000" b="0" dirty="0">
              <a:latin typeface="Arial Narrow" panose="020B0606020202030204" pitchFamily="34" charset="0"/>
            </a:rPr>
            <a:t>Jean-Pierre Corso</a:t>
          </a:r>
        </a:p>
      </dgm:t>
    </dgm:pt>
    <dgm:pt modelId="{CA643E4A-7B75-4255-BED5-353EF82BA8D6}" type="parTrans" cxnId="{A2C369C2-224A-449B-83B2-5F1CEBA036D5}">
      <dgm:prSet/>
      <dgm:spPr/>
      <dgm:t>
        <a:bodyPr/>
        <a:lstStyle/>
        <a:p>
          <a:endParaRPr lang="en-GB"/>
        </a:p>
      </dgm:t>
    </dgm:pt>
    <dgm:pt modelId="{2F2B27D8-34AC-4984-849B-D2FB48CC02EF}" type="sibTrans" cxnId="{A2C369C2-224A-449B-83B2-5F1CEBA036D5}">
      <dgm:prSet/>
      <dgm:spPr/>
      <dgm:t>
        <a:bodyPr/>
        <a:lstStyle/>
        <a:p>
          <a:endParaRPr lang="en-GB"/>
        </a:p>
      </dgm:t>
    </dgm:pt>
    <dgm:pt modelId="{4C3A2EC1-70EC-4C39-AD91-C6F10F6903E4}">
      <dgm:prSet phldrT="[Text]" custT="1"/>
      <dgm:spPr/>
      <dgm:t>
        <a:bodyPr/>
        <a:lstStyle/>
        <a:p>
          <a:r>
            <a:rPr lang="en-GB" sz="1000" b="1" dirty="0">
              <a:latin typeface="Arial Narrow" panose="020B0606020202030204" pitchFamily="34" charset="0"/>
            </a:rPr>
            <a:t>Geodesy &amp; survey</a:t>
          </a:r>
        </a:p>
        <a:p>
          <a:r>
            <a:rPr lang="en-GB" sz="1000" b="0" dirty="0">
              <a:latin typeface="Arial Narrow" panose="020B0606020202030204" pitchFamily="34" charset="0"/>
            </a:rPr>
            <a:t>Hélène Mainaud Durand</a:t>
          </a:r>
        </a:p>
      </dgm:t>
    </dgm:pt>
    <dgm:pt modelId="{875B0ED4-E783-4367-8C04-1AC0697725D1}" type="parTrans" cxnId="{01B26E75-37C0-44E4-8FD8-FD1BD708FC43}">
      <dgm:prSet/>
      <dgm:spPr/>
      <dgm:t>
        <a:bodyPr/>
        <a:lstStyle/>
        <a:p>
          <a:endParaRPr lang="en-GB"/>
        </a:p>
      </dgm:t>
    </dgm:pt>
    <dgm:pt modelId="{53775FC3-8A4F-4999-9339-1D7273AEF035}" type="sibTrans" cxnId="{01B26E75-37C0-44E4-8FD8-FD1BD708FC43}">
      <dgm:prSet/>
      <dgm:spPr/>
      <dgm:t>
        <a:bodyPr/>
        <a:lstStyle/>
        <a:p>
          <a:endParaRPr lang="en-GB"/>
        </a:p>
      </dgm:t>
    </dgm:pt>
    <dgm:pt modelId="{B9D75E0E-6922-4DA6-83AA-C11CCD107095}">
      <dgm:prSet phldrT="[Text]" custT="1"/>
      <dgm:spPr/>
      <dgm:t>
        <a:bodyPr/>
        <a:lstStyle/>
        <a:p>
          <a:r>
            <a:rPr lang="en-GB" sz="1000" b="1" dirty="0">
              <a:latin typeface="Arial Narrow" panose="020B0606020202030204" pitchFamily="34" charset="0"/>
            </a:rPr>
            <a:t>Electricity and energy management</a:t>
          </a:r>
        </a:p>
        <a:p>
          <a:r>
            <a:rPr lang="en-GB" sz="1000" b="0" dirty="0">
              <a:latin typeface="Arial Narrow" panose="020B0606020202030204" pitchFamily="34" charset="0"/>
            </a:rPr>
            <a:t>Jean-Paul Burnet</a:t>
          </a:r>
        </a:p>
      </dgm:t>
    </dgm:pt>
    <dgm:pt modelId="{410E67EA-0B91-47D5-A541-36B89BF97D69}" type="parTrans" cxnId="{CF61D25D-30C6-4E7C-9DEB-DA6344B5596A}">
      <dgm:prSet/>
      <dgm:spPr/>
      <dgm:t>
        <a:bodyPr/>
        <a:lstStyle/>
        <a:p>
          <a:endParaRPr lang="en-GB"/>
        </a:p>
      </dgm:t>
    </dgm:pt>
    <dgm:pt modelId="{7099E7B5-8C6E-4C3C-B05A-5798DFD69EA0}" type="sibTrans" cxnId="{CF61D25D-30C6-4E7C-9DEB-DA6344B5596A}">
      <dgm:prSet/>
      <dgm:spPr/>
      <dgm:t>
        <a:bodyPr/>
        <a:lstStyle/>
        <a:p>
          <a:endParaRPr lang="en-GB"/>
        </a:p>
      </dgm:t>
    </dgm:pt>
    <dgm:pt modelId="{47460C77-1168-4D62-B47A-E3D5C136FF90}">
      <dgm:prSet phldrT="[Text]" custT="1"/>
      <dgm:spPr/>
      <dgm:t>
        <a:bodyPr/>
        <a:lstStyle/>
        <a:p>
          <a:r>
            <a:rPr lang="en-GB" sz="1000" b="1" dirty="0">
              <a:latin typeface="Arial Narrow" panose="020B0606020202030204" pitchFamily="34" charset="0"/>
            </a:rPr>
            <a:t>Cooling and ventilation</a:t>
          </a:r>
        </a:p>
        <a:p>
          <a:r>
            <a:rPr lang="en-GB" sz="1000" b="0" dirty="0">
              <a:latin typeface="Arial Narrow" panose="020B0606020202030204" pitchFamily="34" charset="0"/>
            </a:rPr>
            <a:t>Guillermo Peon</a:t>
          </a:r>
        </a:p>
      </dgm:t>
    </dgm:pt>
    <dgm:pt modelId="{0526B7CE-9F06-43A8-BAB7-EA1FF6091568}" type="parTrans" cxnId="{04DA0EEC-EC4F-4655-A7E8-3FA1434B786F}">
      <dgm:prSet/>
      <dgm:spPr/>
      <dgm:t>
        <a:bodyPr/>
        <a:lstStyle/>
        <a:p>
          <a:endParaRPr lang="en-GB"/>
        </a:p>
      </dgm:t>
    </dgm:pt>
    <dgm:pt modelId="{51705DD9-CC83-44FE-A63D-5B935E9C0BE0}" type="sibTrans" cxnId="{04DA0EEC-EC4F-4655-A7E8-3FA1434B786F}">
      <dgm:prSet/>
      <dgm:spPr/>
      <dgm:t>
        <a:bodyPr/>
        <a:lstStyle/>
        <a:p>
          <a:endParaRPr lang="en-GB"/>
        </a:p>
      </dgm:t>
    </dgm:pt>
    <dgm:pt modelId="{F56FFDF8-85AC-4F56-B64B-3EE013A5E12B}">
      <dgm:prSet phldrT="[Text]" custT="1"/>
      <dgm:spPr/>
      <dgm:t>
        <a:bodyPr/>
        <a:lstStyle/>
        <a:p>
          <a:r>
            <a:rPr lang="en-GB" sz="1000" b="1" dirty="0">
              <a:latin typeface="Arial Narrow" panose="020B0606020202030204" pitchFamily="34" charset="0"/>
            </a:rPr>
            <a:t>Cryogenics systems</a:t>
          </a:r>
        </a:p>
        <a:p>
          <a:r>
            <a:rPr lang="en-GB" sz="1000" b="0" dirty="0">
              <a:latin typeface="Arial Narrow" panose="020B0606020202030204" pitchFamily="34" charset="0"/>
            </a:rPr>
            <a:t>Laurent Delprat</a:t>
          </a:r>
        </a:p>
      </dgm:t>
    </dgm:pt>
    <dgm:pt modelId="{213585A8-030B-49D4-9F5E-CA6EAAF9759C}" type="parTrans" cxnId="{13CE18BD-7674-45C1-B49A-5F0F2E73E3F0}">
      <dgm:prSet/>
      <dgm:spPr/>
      <dgm:t>
        <a:bodyPr/>
        <a:lstStyle/>
        <a:p>
          <a:endParaRPr lang="en-GB"/>
        </a:p>
      </dgm:t>
    </dgm:pt>
    <dgm:pt modelId="{ED2DF689-DA4B-4E1C-A217-4169C6EE970B}" type="sibTrans" cxnId="{13CE18BD-7674-45C1-B49A-5F0F2E73E3F0}">
      <dgm:prSet/>
      <dgm:spPr/>
      <dgm:t>
        <a:bodyPr/>
        <a:lstStyle/>
        <a:p>
          <a:endParaRPr lang="en-GB"/>
        </a:p>
      </dgm:t>
    </dgm:pt>
    <dgm:pt modelId="{8F51F2FF-B39E-43DA-8CD6-F43752862275}">
      <dgm:prSet phldrT="[Text]" custT="1"/>
      <dgm:spPr/>
      <dgm:t>
        <a:bodyPr/>
        <a:lstStyle/>
        <a:p>
          <a:r>
            <a:rPr lang="en-GB" sz="900" b="1" dirty="0">
              <a:latin typeface="Arial Narrow" panose="020B0606020202030204" pitchFamily="34" charset="0"/>
            </a:rPr>
            <a:t>Computing and controls infrastructure, communication and network</a:t>
          </a:r>
        </a:p>
        <a:p>
          <a:r>
            <a:rPr lang="en-GB" sz="1000" b="0" dirty="0">
              <a:latin typeface="Arial Narrow" panose="020B0606020202030204" pitchFamily="34" charset="0"/>
            </a:rPr>
            <a:t>Dirk Duellmann</a:t>
          </a:r>
        </a:p>
      </dgm:t>
    </dgm:pt>
    <dgm:pt modelId="{2F21F213-A3BF-42FD-9966-6FA93A91F993}" type="parTrans" cxnId="{8B53C416-D308-4D00-8488-7EA2E3A991F9}">
      <dgm:prSet/>
      <dgm:spPr/>
      <dgm:t>
        <a:bodyPr/>
        <a:lstStyle/>
        <a:p>
          <a:endParaRPr lang="en-GB"/>
        </a:p>
      </dgm:t>
    </dgm:pt>
    <dgm:pt modelId="{668508C5-36FD-4914-90D5-142A301988A9}" type="sibTrans" cxnId="{8B53C416-D308-4D00-8488-7EA2E3A991F9}">
      <dgm:prSet/>
      <dgm:spPr/>
      <dgm:t>
        <a:bodyPr/>
        <a:lstStyle/>
        <a:p>
          <a:endParaRPr lang="en-GB"/>
        </a:p>
      </dgm:t>
    </dgm:pt>
    <dgm:pt modelId="{9C30D336-3C45-41F5-A7D9-650C29DC66B8}">
      <dgm:prSet phldrT="[Text]" custT="1"/>
      <dgm:spPr/>
      <dgm:t>
        <a:bodyPr/>
        <a:lstStyle/>
        <a:p>
          <a:r>
            <a:rPr lang="en-GB" sz="1000" b="1" dirty="0">
              <a:latin typeface="Arial Narrow" panose="020B0606020202030204" pitchFamily="34" charset="0"/>
            </a:rPr>
            <a:t>Safety</a:t>
          </a:r>
        </a:p>
        <a:p>
          <a:r>
            <a:rPr lang="en-GB" sz="1000" b="0" dirty="0">
              <a:latin typeface="Arial Narrow" panose="020B0606020202030204" pitchFamily="34" charset="0"/>
            </a:rPr>
            <a:t>Thomas Otto</a:t>
          </a:r>
        </a:p>
      </dgm:t>
    </dgm:pt>
    <dgm:pt modelId="{8A6BABDB-1781-4F0B-9373-EA754E1705BE}" type="parTrans" cxnId="{6C3D0B23-AC36-4751-883E-89E76F521EC4}">
      <dgm:prSet/>
      <dgm:spPr/>
      <dgm:t>
        <a:bodyPr/>
        <a:lstStyle/>
        <a:p>
          <a:endParaRPr lang="en-GB"/>
        </a:p>
      </dgm:t>
    </dgm:pt>
    <dgm:pt modelId="{5B59FF52-FB5F-4643-B07A-C6231F7B9489}" type="sibTrans" cxnId="{6C3D0B23-AC36-4751-883E-89E76F521EC4}">
      <dgm:prSet/>
      <dgm:spPr/>
      <dgm:t>
        <a:bodyPr/>
        <a:lstStyle/>
        <a:p>
          <a:endParaRPr lang="en-GB"/>
        </a:p>
      </dgm:t>
    </dgm:pt>
    <dgm:pt modelId="{4C38C383-9714-43D7-BF45-57F634EC90E8}">
      <dgm:prSet phldrT="[Text]" custT="1"/>
      <dgm:spPr/>
      <dgm:t>
        <a:bodyPr/>
        <a:lstStyle/>
        <a:p>
          <a:r>
            <a:rPr lang="en-GB" sz="900" b="1" dirty="0">
              <a:latin typeface="Arial Narrow" panose="020B0606020202030204" pitchFamily="34" charset="0"/>
            </a:rPr>
            <a:t>Operation, maintenance, availability, reliability</a:t>
          </a:r>
        </a:p>
        <a:p>
          <a:r>
            <a:rPr lang="en-GB" sz="1000" b="0" dirty="0">
              <a:latin typeface="Arial Narrow" panose="020B0606020202030204" pitchFamily="34" charset="0"/>
            </a:rPr>
            <a:t>Jesper Nielsen</a:t>
          </a:r>
        </a:p>
      </dgm:t>
    </dgm:pt>
    <dgm:pt modelId="{0A2E4F3B-52EC-4741-A081-F39CCD9127EF}" type="parTrans" cxnId="{0F0D7E47-15A6-4636-9F46-C93FB1C3242E}">
      <dgm:prSet/>
      <dgm:spPr/>
      <dgm:t>
        <a:bodyPr/>
        <a:lstStyle/>
        <a:p>
          <a:endParaRPr lang="en-GB"/>
        </a:p>
      </dgm:t>
    </dgm:pt>
    <dgm:pt modelId="{79B8C91B-BB52-45A7-B32F-32ABB0A21B46}" type="sibTrans" cxnId="{0F0D7E47-15A6-4636-9F46-C93FB1C3242E}">
      <dgm:prSet/>
      <dgm:spPr/>
      <dgm:t>
        <a:bodyPr/>
        <a:lstStyle/>
        <a:p>
          <a:endParaRPr lang="en-GB"/>
        </a:p>
      </dgm:t>
    </dgm:pt>
    <dgm:pt modelId="{42298260-1522-4932-B0A8-573C02CFCD53}">
      <dgm:prSet phldrT="[Text]" custT="1"/>
      <dgm:spPr/>
      <dgm:t>
        <a:bodyPr/>
        <a:lstStyle/>
        <a:p>
          <a:r>
            <a:rPr lang="en-GB" sz="1000" b="1" dirty="0">
              <a:latin typeface="Arial Narrow" panose="020B0606020202030204" pitchFamily="34" charset="0"/>
            </a:rPr>
            <a:t>Transport, installation concepts</a:t>
          </a:r>
        </a:p>
        <a:p>
          <a:r>
            <a:rPr lang="en-GB" sz="1000" b="0" dirty="0">
              <a:latin typeface="Arial Narrow" panose="020B0606020202030204" pitchFamily="34" charset="0"/>
            </a:rPr>
            <a:t>Cristiana Colloca</a:t>
          </a:r>
        </a:p>
      </dgm:t>
    </dgm:pt>
    <dgm:pt modelId="{4CD472AC-06CC-429C-887F-10BD3A86E94A}" type="parTrans" cxnId="{3F37E856-422C-4FE8-8E9E-A61FE1C155A5}">
      <dgm:prSet/>
      <dgm:spPr/>
      <dgm:t>
        <a:bodyPr/>
        <a:lstStyle/>
        <a:p>
          <a:endParaRPr lang="en-GB"/>
        </a:p>
      </dgm:t>
    </dgm:pt>
    <dgm:pt modelId="{7084E2E1-2EE9-4399-96D3-000293C27805}" type="sibTrans" cxnId="{3F37E856-422C-4FE8-8E9E-A61FE1C155A5}">
      <dgm:prSet/>
      <dgm:spPr/>
      <dgm:t>
        <a:bodyPr/>
        <a:lstStyle/>
        <a:p>
          <a:endParaRPr lang="en-GB"/>
        </a:p>
      </dgm:t>
    </dgm:pt>
    <dgm:pt modelId="{10CD4B3C-BB06-468D-AE7A-A326A234D56E}">
      <dgm:prSet phldrT="[Text]" custT="1"/>
      <dgm:spPr/>
      <dgm:t>
        <a:bodyPr/>
        <a:lstStyle/>
        <a:p>
          <a:r>
            <a:rPr lang="en-GB" sz="1000" b="1" dirty="0">
              <a:latin typeface="Arial Narrow" panose="020B0606020202030204" pitchFamily="34" charset="0"/>
            </a:rPr>
            <a:t>Administrative processes</a:t>
          </a:r>
        </a:p>
        <a:p>
          <a:r>
            <a:rPr lang="en-GB" sz="1000" b="0" dirty="0">
              <a:latin typeface="Arial Narrow" panose="020B0606020202030204" pitchFamily="34" charset="0"/>
            </a:rPr>
            <a:t>Friedemann Eder</a:t>
          </a:r>
        </a:p>
      </dgm:t>
    </dgm:pt>
    <dgm:pt modelId="{13F6DB5B-5735-46C2-B624-16C384BCDDD4}" type="parTrans" cxnId="{84092A9F-633A-48E7-9FEE-9C9711B95414}">
      <dgm:prSet/>
      <dgm:spPr/>
      <dgm:t>
        <a:bodyPr/>
        <a:lstStyle/>
        <a:p>
          <a:endParaRPr lang="en-GB"/>
        </a:p>
      </dgm:t>
    </dgm:pt>
    <dgm:pt modelId="{AE1EEAFA-C9B6-41DD-8A2C-F4287498DFB8}" type="sibTrans" cxnId="{84092A9F-633A-48E7-9FEE-9C9711B95414}">
      <dgm:prSet/>
      <dgm:spPr/>
      <dgm:t>
        <a:bodyPr/>
        <a:lstStyle/>
        <a:p>
          <a:endParaRPr lang="en-GB"/>
        </a:p>
      </dgm:t>
    </dgm:pt>
    <dgm:pt modelId="{1CB3DF85-3CCE-432D-8F97-29122EF1A6A7}">
      <dgm:prSet phldrT="[Text]" custT="1"/>
      <dgm:spPr/>
      <dgm:t>
        <a:bodyPr/>
        <a:lstStyle/>
        <a:p>
          <a:r>
            <a:rPr lang="en-GB" sz="1000" b="1" dirty="0">
              <a:latin typeface="Arial Narrow" panose="020B0606020202030204" pitchFamily="34" charset="0"/>
            </a:rPr>
            <a:t>Placement studies</a:t>
          </a:r>
        </a:p>
        <a:p>
          <a:r>
            <a:rPr lang="en-GB" sz="1000" b="0" dirty="0">
              <a:latin typeface="Arial Narrow" panose="020B0606020202030204" pitchFamily="34" charset="0"/>
            </a:rPr>
            <a:t>Johannes Gutleber, Volker Mertens</a:t>
          </a:r>
        </a:p>
      </dgm:t>
    </dgm:pt>
    <dgm:pt modelId="{4C0E4C23-BB6A-4EBA-9330-676D943F1161}" type="parTrans" cxnId="{01B51F10-1B65-4F93-BE32-D33F384784CC}">
      <dgm:prSet/>
      <dgm:spPr/>
      <dgm:t>
        <a:bodyPr/>
        <a:lstStyle/>
        <a:p>
          <a:endParaRPr lang="en-GB"/>
        </a:p>
      </dgm:t>
    </dgm:pt>
    <dgm:pt modelId="{4BD38496-DAE5-4694-B5D7-85F750A72AC4}" type="sibTrans" cxnId="{01B51F10-1B65-4F93-BE32-D33F384784CC}">
      <dgm:prSet/>
      <dgm:spPr/>
      <dgm:t>
        <a:bodyPr/>
        <a:lstStyle/>
        <a:p>
          <a:endParaRPr lang="en-GB"/>
        </a:p>
      </dgm:t>
    </dgm:pt>
    <dgm:pt modelId="{5F8A2308-0C30-41D5-A311-CC3B25C24265}">
      <dgm:prSet phldrT="[Text]" custT="1"/>
      <dgm:spPr/>
      <dgm:t>
        <a:bodyPr/>
        <a:lstStyle/>
        <a:p>
          <a:r>
            <a:rPr lang="en-GB" sz="1000" b="1" dirty="0">
              <a:latin typeface="Arial Narrow" panose="020B0606020202030204" pitchFamily="34" charset="0"/>
            </a:rPr>
            <a:t>Environmental evaluation</a:t>
          </a:r>
        </a:p>
        <a:p>
          <a:r>
            <a:rPr lang="en-GB" sz="1000" b="0" dirty="0">
              <a:latin typeface="Arial Narrow" panose="020B0606020202030204" pitchFamily="34" charset="0"/>
            </a:rPr>
            <a:t>Johannes Gutleber</a:t>
          </a:r>
        </a:p>
      </dgm:t>
    </dgm:pt>
    <dgm:pt modelId="{76C49677-4040-4EAE-AED5-B44531469B8F}" type="parTrans" cxnId="{DB39283A-07CD-4615-B21F-CED6A28712FD}">
      <dgm:prSet/>
      <dgm:spPr/>
      <dgm:t>
        <a:bodyPr/>
        <a:lstStyle/>
        <a:p>
          <a:endParaRPr lang="en-GB"/>
        </a:p>
      </dgm:t>
    </dgm:pt>
    <dgm:pt modelId="{96D2CC92-0C04-43E2-95C9-7ADB7BB8D284}" type="sibTrans" cxnId="{DB39283A-07CD-4615-B21F-CED6A28712FD}">
      <dgm:prSet/>
      <dgm:spPr/>
      <dgm:t>
        <a:bodyPr/>
        <a:lstStyle/>
        <a:p>
          <a:endParaRPr lang="en-GB"/>
        </a:p>
      </dgm:t>
    </dgm:pt>
    <dgm:pt modelId="{A0DEBF49-346A-472E-A329-EF86BBFB68EA}">
      <dgm:prSet phldrT="[Text]" custT="1"/>
      <dgm:spPr/>
      <dgm:t>
        <a:bodyPr/>
        <a:lstStyle/>
        <a:p>
          <a:r>
            <a:rPr lang="en-GB" sz="1000" b="1" dirty="0">
              <a:latin typeface="Arial Narrow" panose="020B0606020202030204" pitchFamily="34" charset="0"/>
            </a:rPr>
            <a:t>Tunnel, subsurface design</a:t>
          </a:r>
        </a:p>
        <a:p>
          <a:r>
            <a:rPr lang="en-GB" sz="1000" b="0" dirty="0">
              <a:latin typeface="Arial Narrow" panose="020B0606020202030204" pitchFamily="34" charset="0"/>
            </a:rPr>
            <a:t>John Osborne</a:t>
          </a:r>
        </a:p>
      </dgm:t>
    </dgm:pt>
    <dgm:pt modelId="{4D176164-2A02-4B9B-BF5C-704E4FCCF9C1}" type="parTrans" cxnId="{EECA3D30-534F-4256-A782-A6C466283DB2}">
      <dgm:prSet/>
      <dgm:spPr/>
      <dgm:t>
        <a:bodyPr/>
        <a:lstStyle/>
        <a:p>
          <a:endParaRPr lang="en-GB"/>
        </a:p>
      </dgm:t>
    </dgm:pt>
    <dgm:pt modelId="{73D669D1-E040-4B3B-BE86-FBA11E38C86E}" type="sibTrans" cxnId="{EECA3D30-534F-4256-A782-A6C466283DB2}">
      <dgm:prSet/>
      <dgm:spPr/>
      <dgm:t>
        <a:bodyPr/>
        <a:lstStyle/>
        <a:p>
          <a:endParaRPr lang="en-GB"/>
        </a:p>
      </dgm:t>
    </dgm:pt>
    <dgm:pt modelId="{EFE902A7-7A5F-4CAF-9658-6DCA7D1F3994}">
      <dgm:prSet phldrT="[Text]" custT="1"/>
      <dgm:spPr/>
      <dgm: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gm:t>
    </dgm:pt>
    <dgm:pt modelId="{34BDDC05-178E-437C-8ED9-EB57189029C5}" type="parTrans" cxnId="{7A2B04DA-7F69-4486-BD9B-9E4A3DD366B9}">
      <dgm:prSet/>
      <dgm:spPr/>
      <dgm:t>
        <a:bodyPr/>
        <a:lstStyle/>
        <a:p>
          <a:endParaRPr lang="en-GB"/>
        </a:p>
      </dgm:t>
    </dgm:pt>
    <dgm:pt modelId="{95739633-4A26-49B8-AA05-719D9DACB920}" type="sibTrans" cxnId="{7A2B04DA-7F69-4486-BD9B-9E4A3DD366B9}">
      <dgm:prSet/>
      <dgm:spPr/>
      <dgm:t>
        <a:bodyPr/>
        <a:lstStyle/>
        <a:p>
          <a:endParaRPr lang="en-GB"/>
        </a:p>
      </dgm:t>
    </dgm:pt>
    <dgm:pt modelId="{9BA24F66-2E99-48FA-A543-208054E28EF4}">
      <dgm:prSet phldrT="[Text]" custT="1"/>
      <dgm:spPr/>
      <dgm:t>
        <a:bodyPr/>
        <a:lstStyle/>
        <a:p>
          <a:r>
            <a:rPr lang="fr-CH" sz="1000" b="1" dirty="0">
              <a:latin typeface="Arial Narrow" panose="020B0606020202030204" pitchFamily="34" charset="0"/>
            </a:rPr>
            <a:t>Detector concept</a:t>
          </a:r>
        </a:p>
        <a:p>
          <a:r>
            <a:rPr lang="fr-CH" sz="1000" b="0" dirty="0">
              <a:latin typeface="Arial Narrow" panose="020B0606020202030204" pitchFamily="34" charset="0"/>
            </a:rPr>
            <a:t>Mogens Dam</a:t>
          </a:r>
          <a:endParaRPr lang="en-GB" sz="1000" b="0" dirty="0">
            <a:latin typeface="Arial Narrow" panose="020B0606020202030204" pitchFamily="34" charset="0"/>
          </a:endParaRPr>
        </a:p>
      </dgm:t>
    </dgm:pt>
    <dgm:pt modelId="{5EC2735F-32EE-4395-9289-80EC1272FCCB}" type="parTrans" cxnId="{11E529E3-F861-491E-B5D6-ED356D7CEA56}">
      <dgm:prSet/>
      <dgm:spPr/>
      <dgm:t>
        <a:bodyPr/>
        <a:lstStyle/>
        <a:p>
          <a:endParaRPr lang="en-GB"/>
        </a:p>
      </dgm:t>
    </dgm:pt>
    <dgm:pt modelId="{BD62F5D3-5E5D-4468-8911-BF8FFFB98817}" type="sibTrans" cxnId="{11E529E3-F861-491E-B5D6-ED356D7CEA56}">
      <dgm:prSet/>
      <dgm:spPr/>
      <dgm:t>
        <a:bodyPr/>
        <a:lstStyle/>
        <a:p>
          <a:endParaRPr lang="en-GB"/>
        </a:p>
      </dgm:t>
    </dgm:pt>
    <dgm:pt modelId="{50EF01B2-63E9-4CCB-B806-27773B32A418}">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performance</a:t>
          </a:r>
        </a:p>
        <a:p>
          <a:r>
            <a:rPr lang="fr-CH" sz="1000" b="0" dirty="0">
              <a:latin typeface="Arial Narrow" panose="020B0606020202030204" pitchFamily="34" charset="0"/>
            </a:rPr>
            <a:t>Patrizia Azzi, Emmanuel Perez</a:t>
          </a:r>
          <a:endParaRPr lang="en-GB" sz="1000" b="0" dirty="0">
            <a:latin typeface="Arial Narrow" panose="020B0606020202030204" pitchFamily="34" charset="0"/>
          </a:endParaRPr>
        </a:p>
      </dgm:t>
    </dgm:pt>
    <dgm:pt modelId="{932EE39B-F98E-49E1-874D-BAABDBE439E7}" type="parTrans" cxnId="{71ACDA14-0EE9-400E-A10D-CA5766941C19}">
      <dgm:prSet/>
      <dgm:spPr/>
      <dgm:t>
        <a:bodyPr/>
        <a:lstStyle/>
        <a:p>
          <a:endParaRPr lang="en-GB"/>
        </a:p>
      </dgm:t>
    </dgm:pt>
    <dgm:pt modelId="{5545D937-B9AB-4F07-87F7-0C9A8168F480}" type="sibTrans" cxnId="{71ACDA14-0EE9-400E-A10D-CA5766941C19}">
      <dgm:prSet/>
      <dgm:spPr/>
      <dgm:t>
        <a:bodyPr/>
        <a:lstStyle/>
        <a:p>
          <a:endParaRPr lang="en-GB"/>
        </a:p>
      </dgm:t>
    </dgm:pt>
    <dgm:pt modelId="{4D137038-B9C7-4CD0-BE32-109AC2EEE7BD}">
      <dgm:prSet phldrT="[Text]" custT="1"/>
      <dgm:spPr/>
      <dgm:t>
        <a:bodyPr/>
        <a:lstStyle/>
        <a:p>
          <a:r>
            <a:rPr lang="fr-CH" sz="1000" b="1" dirty="0">
              <a:latin typeface="Arial Narrow" panose="020B0606020202030204" pitchFamily="34" charset="0"/>
            </a:rPr>
            <a:t>Software and </a:t>
          </a:r>
          <a:r>
            <a:rPr lang="fr-CH" sz="1000" b="1" dirty="0" err="1">
              <a:latin typeface="Arial Narrow" panose="020B0606020202030204" pitchFamily="34" charset="0"/>
            </a:rPr>
            <a:t>computing</a:t>
          </a:r>
          <a:endParaRPr lang="fr-CH" sz="1000" b="1" dirty="0">
            <a:latin typeface="Arial Narrow" panose="020B0606020202030204" pitchFamily="34" charset="0"/>
          </a:endParaRPr>
        </a:p>
        <a:p>
          <a:r>
            <a:rPr lang="en-GB" sz="1000" b="0" dirty="0">
              <a:latin typeface="Arial Narrow" panose="020B0606020202030204" pitchFamily="34" charset="0"/>
            </a:rPr>
            <a:t>Gerardo Ganis, Clément Helsens</a:t>
          </a:r>
        </a:p>
      </dgm:t>
    </dgm:pt>
    <dgm:pt modelId="{CD138404-4045-475D-AF50-B5863E86036B}" type="parTrans" cxnId="{1D7AB037-8604-41EB-9AAB-7C1B7F5F29A5}">
      <dgm:prSet/>
      <dgm:spPr/>
      <dgm:t>
        <a:bodyPr/>
        <a:lstStyle/>
        <a:p>
          <a:endParaRPr lang="en-GB"/>
        </a:p>
      </dgm:t>
    </dgm:pt>
    <dgm:pt modelId="{CA422764-79A5-49AC-9A66-8F1A095601A1}" type="sibTrans" cxnId="{1D7AB037-8604-41EB-9AAB-7C1B7F5F29A5}">
      <dgm:prSet/>
      <dgm:spPr/>
      <dgm:t>
        <a:bodyPr/>
        <a:lstStyle/>
        <a:p>
          <a:endParaRPr lang="en-GB"/>
        </a:p>
      </dgm:t>
    </dgm:pt>
    <dgm:pt modelId="{3893FA70-8DFE-4030-A769-9242E40A4926}">
      <dgm:prSet phldrT="[Text]" custT="1"/>
      <dgm:spPr/>
      <dgm:t>
        <a:bodyPr/>
        <a:lstStyle/>
        <a:p>
          <a:r>
            <a:rPr lang="fr-CH" sz="1000" b="1" dirty="0" err="1">
              <a:latin typeface="Arial Narrow" panose="020B0606020202030204" pitchFamily="34" charset="0"/>
            </a:rPr>
            <a:t>Financing</a:t>
          </a:r>
          <a:r>
            <a:rPr lang="fr-CH" sz="1000" b="1" dirty="0">
              <a:latin typeface="Arial Narrow" panose="020B0606020202030204" pitchFamily="34" charset="0"/>
            </a:rPr>
            <a:t> model</a:t>
          </a:r>
        </a:p>
        <a:p>
          <a:r>
            <a:rPr lang="fr-CH" sz="1000" b="0" dirty="0">
              <a:latin typeface="Arial Narrow" panose="020B0606020202030204" pitchFamily="34" charset="0"/>
            </a:rPr>
            <a:t>Florian Sonnemann</a:t>
          </a:r>
        </a:p>
      </dgm:t>
    </dgm:pt>
    <dgm:pt modelId="{62E74E63-1676-44E1-B147-776AD3D421B7}" type="parTrans" cxnId="{62647B90-C141-4F10-AAA7-008C4C69266E}">
      <dgm:prSet/>
      <dgm:spPr/>
      <dgm:t>
        <a:bodyPr/>
        <a:lstStyle/>
        <a:p>
          <a:endParaRPr lang="en-GB"/>
        </a:p>
      </dgm:t>
    </dgm:pt>
    <dgm:pt modelId="{7356DBCF-D5DF-4F7F-956A-740AF821B076}" type="sibTrans" cxnId="{62647B90-C141-4F10-AAA7-008C4C69266E}">
      <dgm:prSet/>
      <dgm:spPr/>
      <dgm:t>
        <a:bodyPr/>
        <a:lstStyle/>
        <a:p>
          <a:endParaRPr lang="en-GB"/>
        </a:p>
      </dgm:t>
    </dgm:pt>
    <dgm:pt modelId="{6CE4D3FC-E205-4877-91E1-07D18CEB54BB}">
      <dgm:prSet phldrT="[Text]" custT="1"/>
      <dgm:spPr/>
      <dgm:t>
        <a:bodyPr/>
        <a:lstStyle/>
        <a:p>
          <a:r>
            <a:rPr lang="fr-CH" sz="1000" b="1" dirty="0">
              <a:latin typeface="Arial Narrow" panose="020B0606020202030204" pitchFamily="34" charset="0"/>
            </a:rPr>
            <a:t>Procurement </a:t>
          </a:r>
          <a:r>
            <a:rPr lang="fr-CH" sz="1000" b="1" dirty="0" err="1">
              <a:latin typeface="Arial Narrow" panose="020B0606020202030204" pitchFamily="34" charset="0"/>
            </a:rPr>
            <a:t>strategy</a:t>
          </a:r>
          <a:r>
            <a:rPr lang="fr-CH" sz="1000" b="1" dirty="0">
              <a:latin typeface="Arial Narrow" panose="020B0606020202030204" pitchFamily="34" charset="0"/>
            </a:rPr>
            <a:t> and </a:t>
          </a:r>
          <a:r>
            <a:rPr lang="fr-CH" sz="1000" b="1" dirty="0" err="1">
              <a:latin typeface="Arial Narrow" panose="020B0606020202030204" pitchFamily="34" charset="0"/>
            </a:rPr>
            <a:t>rules</a:t>
          </a:r>
          <a:endParaRPr lang="fr-CH" sz="1000" b="1" dirty="0">
            <a:latin typeface="Arial Narrow" panose="020B0606020202030204" pitchFamily="34" charset="0"/>
          </a:endParaRPr>
        </a:p>
      </dgm:t>
    </dgm:pt>
    <dgm:pt modelId="{A8494960-EA3E-48E0-9909-4AE169749932}" type="parTrans" cxnId="{C580ABCE-5F80-4B0C-A581-819120DE9B19}">
      <dgm:prSet/>
      <dgm:spPr/>
      <dgm:t>
        <a:bodyPr/>
        <a:lstStyle/>
        <a:p>
          <a:endParaRPr lang="en-GB"/>
        </a:p>
      </dgm:t>
    </dgm:pt>
    <dgm:pt modelId="{552708FC-6C4F-4755-8734-27565634C45B}" type="sibTrans" cxnId="{C580ABCE-5F80-4B0C-A581-819120DE9B19}">
      <dgm:prSet/>
      <dgm:spPr/>
      <dgm:t>
        <a:bodyPr/>
        <a:lstStyle/>
        <a:p>
          <a:endParaRPr lang="en-GB"/>
        </a:p>
      </dgm:t>
    </dgm:pt>
    <dgm:pt modelId="{40C37F9A-7B0D-492D-9EFF-2CC27CC09789}">
      <dgm:prSet phldrT="[Text]" custT="1"/>
      <dgm:spPr/>
      <dgm:t>
        <a:bodyPr/>
        <a:lstStyle/>
        <a:p>
          <a:r>
            <a:rPr lang="fr-CH" sz="1000" b="1" dirty="0">
              <a:latin typeface="Arial Narrow" panose="020B0606020202030204" pitchFamily="34" charset="0"/>
            </a:rPr>
            <a:t>In-</a:t>
          </a:r>
          <a:r>
            <a:rPr lang="fr-CH" sz="1000" b="1" dirty="0" err="1">
              <a:latin typeface="Arial Narrow" panose="020B0606020202030204" pitchFamily="34" charset="0"/>
            </a:rPr>
            <a:t>kind</a:t>
          </a:r>
          <a:r>
            <a:rPr lang="fr-CH" sz="1000" b="1" dirty="0">
              <a:latin typeface="Arial Narrow" panose="020B0606020202030204" pitchFamily="34" charset="0"/>
            </a:rPr>
            <a:t> contributions</a:t>
          </a:r>
        </a:p>
      </dgm:t>
    </dgm:pt>
    <dgm:pt modelId="{5F0A3744-E702-4A17-8597-7AA077B9FCEE}" type="parTrans" cxnId="{A743F6C1-3B41-4146-BEE4-94E4DE11E0F7}">
      <dgm:prSet/>
      <dgm:spPr/>
      <dgm:t>
        <a:bodyPr/>
        <a:lstStyle/>
        <a:p>
          <a:endParaRPr lang="en-GB"/>
        </a:p>
      </dgm:t>
    </dgm:pt>
    <dgm:pt modelId="{DEF31227-3FCC-460E-9DCE-1F22671DC590}" type="sibTrans" cxnId="{A743F6C1-3B41-4146-BEE4-94E4DE11E0F7}">
      <dgm:prSet/>
      <dgm:spPr/>
      <dgm:t>
        <a:bodyPr/>
        <a:lstStyle/>
        <a:p>
          <a:endParaRPr lang="en-GB"/>
        </a:p>
      </dgm:t>
    </dgm:pt>
    <dgm:pt modelId="{B2ADA22C-CC29-42C0-8538-484344544218}">
      <dgm:prSet phldrT="[Text]" custT="1"/>
      <dgm:spPr/>
      <dgm:t>
        <a:bodyPr/>
        <a:lstStyle/>
        <a:p>
          <a:r>
            <a:rPr lang="fr-CH" sz="1000" b="1" dirty="0" err="1">
              <a:latin typeface="Arial Narrow" panose="020B0606020202030204" pitchFamily="34" charset="0"/>
            </a:rPr>
            <a:t>Operation</a:t>
          </a:r>
          <a:r>
            <a:rPr lang="fr-CH" sz="1000" b="1" dirty="0">
              <a:latin typeface="Arial Narrow" panose="020B0606020202030204" pitchFamily="34" charset="0"/>
            </a:rPr>
            <a:t> model</a:t>
          </a:r>
        </a:p>
        <a:p>
          <a:r>
            <a:rPr lang="fr-CH" sz="1000" b="0" dirty="0">
              <a:latin typeface="Arial Narrow" panose="020B0606020202030204" pitchFamily="34" charset="0"/>
            </a:rPr>
            <a:t>Paul Collier, Jorg Wenninger</a:t>
          </a:r>
          <a:endParaRPr lang="en-GB" sz="1000" b="0" dirty="0">
            <a:latin typeface="Arial Narrow" panose="020B0606020202030204" pitchFamily="34" charset="0"/>
          </a:endParaRPr>
        </a:p>
      </dgm:t>
    </dgm:pt>
    <dgm:pt modelId="{6321587B-2251-4FA4-B9DA-90FD16707608}" type="parTrans" cxnId="{6400C68B-E68C-49B5-9B1C-1E04005ED7D3}">
      <dgm:prSet/>
      <dgm:spPr/>
      <dgm:t>
        <a:bodyPr/>
        <a:lstStyle/>
        <a:p>
          <a:endParaRPr lang="en-GB"/>
        </a:p>
      </dgm:t>
    </dgm:pt>
    <dgm:pt modelId="{04BB381D-DF63-4CD3-9CC6-B7B5A6A04634}" type="sibTrans" cxnId="{6400C68B-E68C-49B5-9B1C-1E04005ED7D3}">
      <dgm:prSet/>
      <dgm:spPr/>
      <dgm:t>
        <a:bodyPr/>
        <a:lstStyle/>
        <a:p>
          <a:endParaRPr lang="en-GB"/>
        </a:p>
      </dgm:t>
    </dgm:pt>
    <dgm:pt modelId="{F43444C6-560A-4D2D-9A94-937FD894C93E}" type="pres">
      <dgm:prSet presAssocID="{B39D1701-1E59-43E9-85A3-9D6E83D98888}" presName="diagram" presStyleCnt="0">
        <dgm:presLayoutVars>
          <dgm:chPref val="1"/>
          <dgm:dir/>
          <dgm:animOne val="branch"/>
          <dgm:animLvl val="lvl"/>
          <dgm:resizeHandles/>
        </dgm:presLayoutVars>
      </dgm:prSet>
      <dgm:spPr/>
    </dgm:pt>
    <dgm:pt modelId="{1CD31A6E-DD37-49CE-97C8-5E021171A084}" type="pres">
      <dgm:prSet presAssocID="{0AD607E0-162F-40E4-B3A2-CA30A1E10B7E}" presName="root" presStyleCnt="0"/>
      <dgm:spPr/>
    </dgm:pt>
    <dgm:pt modelId="{9B90FBC6-49A3-4E96-9FE0-E0069943F1AF}" type="pres">
      <dgm:prSet presAssocID="{0AD607E0-162F-40E4-B3A2-CA30A1E10B7E}" presName="rootComposite" presStyleCnt="0"/>
      <dgm:spPr/>
    </dgm:pt>
    <dgm:pt modelId="{1DBB725A-3D00-48C8-83F0-8741127E149D}" type="pres">
      <dgm:prSet presAssocID="{0AD607E0-162F-40E4-B3A2-CA30A1E10B7E}" presName="rootText" presStyleLbl="node1" presStyleIdx="0" presStyleCnt="5" custScaleX="255272" custScaleY="155802"/>
      <dgm:spPr/>
    </dgm:pt>
    <dgm:pt modelId="{FD3B7D6A-127D-4D77-BB2C-3BA9AFFB7B3B}" type="pres">
      <dgm:prSet presAssocID="{0AD607E0-162F-40E4-B3A2-CA30A1E10B7E}" presName="rootConnector" presStyleLbl="node1" presStyleIdx="0" presStyleCnt="5"/>
      <dgm:spPr/>
    </dgm:pt>
    <dgm:pt modelId="{676DBC5E-DDA0-4E74-8790-F76EFBA388CF}" type="pres">
      <dgm:prSet presAssocID="{0AD607E0-162F-40E4-B3A2-CA30A1E10B7E}" presName="childShape" presStyleCnt="0"/>
      <dgm:spPr/>
    </dgm:pt>
    <dgm:pt modelId="{8BBE493F-5CC8-4C16-BBD2-AA4EE02894E5}" type="pres">
      <dgm:prSet presAssocID="{683C1EF2-D028-412C-A003-41159C074487}" presName="Name13" presStyleLbl="parChTrans1D2" presStyleIdx="0" presStyleCnt="30"/>
      <dgm:spPr/>
    </dgm:pt>
    <dgm:pt modelId="{7EB38FF2-756D-4C30-A417-436D26430F41}" type="pres">
      <dgm:prSet presAssocID="{04B9474B-0DE3-4020-8991-3FC6735182F6}" presName="childText" presStyleLbl="bgAcc1" presStyleIdx="0" presStyleCnt="30" custScaleX="319091">
        <dgm:presLayoutVars>
          <dgm:bulletEnabled val="1"/>
        </dgm:presLayoutVars>
      </dgm:prSet>
      <dgm:spPr/>
    </dgm:pt>
    <dgm:pt modelId="{B923D454-4D81-4020-824C-28FF3097381C}" type="pres">
      <dgm:prSet presAssocID="{5EC2735F-32EE-4395-9289-80EC1272FCCB}" presName="Name13" presStyleLbl="parChTrans1D2" presStyleIdx="1" presStyleCnt="30"/>
      <dgm:spPr/>
    </dgm:pt>
    <dgm:pt modelId="{82A946C0-5DEB-4BB1-8103-57A80E8DC44E}" type="pres">
      <dgm:prSet presAssocID="{9BA24F66-2E99-48FA-A543-208054E28EF4}" presName="childText" presStyleLbl="bgAcc1" presStyleIdx="1" presStyleCnt="30" custScaleX="319091">
        <dgm:presLayoutVars>
          <dgm:bulletEnabled val="1"/>
        </dgm:presLayoutVars>
      </dgm:prSet>
      <dgm:spPr/>
    </dgm:pt>
    <dgm:pt modelId="{8D4F3252-841D-4A18-887D-9A411EC8FD82}" type="pres">
      <dgm:prSet presAssocID="{932EE39B-F98E-49E1-874D-BAABDBE439E7}" presName="Name13" presStyleLbl="parChTrans1D2" presStyleIdx="2" presStyleCnt="30"/>
      <dgm:spPr/>
    </dgm:pt>
    <dgm:pt modelId="{FF39128D-7980-4083-8E54-E8C66BFC219A}" type="pres">
      <dgm:prSet presAssocID="{50EF01B2-63E9-4CCB-B806-27773B32A418}" presName="childText" presStyleLbl="bgAcc1" presStyleIdx="2" presStyleCnt="30" custScaleX="319091">
        <dgm:presLayoutVars>
          <dgm:bulletEnabled val="1"/>
        </dgm:presLayoutVars>
      </dgm:prSet>
      <dgm:spPr/>
    </dgm:pt>
    <dgm:pt modelId="{5B4CB4EF-62C5-4F7F-9B7B-A20AB972427D}" type="pres">
      <dgm:prSet presAssocID="{CD138404-4045-475D-AF50-B5863E86036B}" presName="Name13" presStyleLbl="parChTrans1D2" presStyleIdx="3" presStyleCnt="30"/>
      <dgm:spPr/>
    </dgm:pt>
    <dgm:pt modelId="{001F25B5-77CF-4F42-865F-5C93D39D74FA}" type="pres">
      <dgm:prSet presAssocID="{4D137038-B9C7-4CD0-BE32-109AC2EEE7BD}" presName="childText" presStyleLbl="bgAcc1" presStyleIdx="3" presStyleCnt="30" custScaleX="319091">
        <dgm:presLayoutVars>
          <dgm:bulletEnabled val="1"/>
        </dgm:presLayoutVars>
      </dgm:prSet>
      <dgm:spPr/>
    </dgm:pt>
    <dgm:pt modelId="{4504F779-B75B-4F6A-AB29-21EB16B195B3}" type="pres">
      <dgm:prSet presAssocID="{BCDC02AD-1057-4955-9A4E-C71E0E336E86}" presName="root" presStyleCnt="0"/>
      <dgm:spPr/>
    </dgm:pt>
    <dgm:pt modelId="{708717CE-C397-45CE-8582-F32AD81F96F9}" type="pres">
      <dgm:prSet presAssocID="{BCDC02AD-1057-4955-9A4E-C71E0E336E86}" presName="rootComposite" presStyleCnt="0"/>
      <dgm:spPr/>
    </dgm:pt>
    <dgm:pt modelId="{12D1126F-F044-4FEC-A191-CDD636500143}" type="pres">
      <dgm:prSet presAssocID="{BCDC02AD-1057-4955-9A4E-C71E0E336E86}" presName="rootText" presStyleLbl="node1" presStyleIdx="1" presStyleCnt="5" custScaleX="255272" custScaleY="155802"/>
      <dgm:spPr/>
    </dgm:pt>
    <dgm:pt modelId="{EBCBD29D-6530-4EDD-87A6-66F3986326D7}" type="pres">
      <dgm:prSet presAssocID="{BCDC02AD-1057-4955-9A4E-C71E0E336E86}" presName="rootConnector" presStyleLbl="node1" presStyleIdx="1" presStyleCnt="5"/>
      <dgm:spPr/>
    </dgm:pt>
    <dgm:pt modelId="{43E4BF20-4918-421C-B930-E8F06645A954}" type="pres">
      <dgm:prSet presAssocID="{BCDC02AD-1057-4955-9A4E-C71E0E336E86}" presName="childShape" presStyleCnt="0"/>
      <dgm:spPr/>
    </dgm:pt>
    <dgm:pt modelId="{634271F2-A2D1-4204-B660-1617D8921CCB}" type="pres">
      <dgm:prSet presAssocID="{E2B5B9A7-B106-4DF2-96D3-A4FCC5A51824}" presName="Name13" presStyleLbl="parChTrans1D2" presStyleIdx="4" presStyleCnt="30"/>
      <dgm:spPr/>
    </dgm:pt>
    <dgm:pt modelId="{464F1B49-BB19-4913-9D27-47685F8CF750}" type="pres">
      <dgm:prSet presAssocID="{C4EC2BD6-362C-40AE-B544-09DAEE30BDA5}" presName="childText" presStyleLbl="bgAcc1" presStyleIdx="4" presStyleCnt="30" custScaleX="319091">
        <dgm:presLayoutVars>
          <dgm:bulletEnabled val="1"/>
        </dgm:presLayoutVars>
      </dgm:prSet>
      <dgm:spPr/>
    </dgm:pt>
    <dgm:pt modelId="{647437E2-5D5A-45E8-B2AB-BE4058E8A1F4}" type="pres">
      <dgm:prSet presAssocID="{F2FED24D-DCDF-4F58-8330-22DDC8DB0CD7}" presName="Name13" presStyleLbl="parChTrans1D2" presStyleIdx="5" presStyleCnt="30"/>
      <dgm:spPr/>
    </dgm:pt>
    <dgm:pt modelId="{02AEB49A-40BA-4730-97CA-57F9C6536B5D}" type="pres">
      <dgm:prSet presAssocID="{9F053164-D350-4235-B865-24DDB0D8EBC9}" presName="childText" presStyleLbl="bgAcc1" presStyleIdx="5" presStyleCnt="30" custScaleX="319091">
        <dgm:presLayoutVars>
          <dgm:bulletEnabled val="1"/>
        </dgm:presLayoutVars>
      </dgm:prSet>
      <dgm:spPr/>
    </dgm:pt>
    <dgm:pt modelId="{9E4E1DE3-8C38-4990-82EA-A15C9D936BBE}" type="pres">
      <dgm:prSet presAssocID="{4B36FC1A-D3C9-486F-93BE-AB463F2FBF6A}" presName="Name13" presStyleLbl="parChTrans1D2" presStyleIdx="6" presStyleCnt="30"/>
      <dgm:spPr/>
    </dgm:pt>
    <dgm:pt modelId="{08A680AD-4462-4256-AE98-6E969DF92488}" type="pres">
      <dgm:prSet presAssocID="{1EF12FB3-DBAA-4488-BE5C-EA024F87ED8C}" presName="childText" presStyleLbl="bgAcc1" presStyleIdx="6" presStyleCnt="30" custScaleX="319091">
        <dgm:presLayoutVars>
          <dgm:bulletEnabled val="1"/>
        </dgm:presLayoutVars>
      </dgm:prSet>
      <dgm:spPr/>
    </dgm:pt>
    <dgm:pt modelId="{02E62115-7127-4B06-9A4E-E0857454FD02}" type="pres">
      <dgm:prSet presAssocID="{1644F5A3-6AFE-4CFC-9E2F-6FD715E5E3E9}" presName="Name13" presStyleLbl="parChTrans1D2" presStyleIdx="7" presStyleCnt="30"/>
      <dgm:spPr/>
    </dgm:pt>
    <dgm:pt modelId="{1BA601D0-9099-40D8-9C19-EBE5D72E8DF5}" type="pres">
      <dgm:prSet presAssocID="{864290A5-5BA5-4C7F-B405-4729EEBD6B6B}" presName="childText" presStyleLbl="bgAcc1" presStyleIdx="7" presStyleCnt="30" custScaleX="319091">
        <dgm:presLayoutVars>
          <dgm:bulletEnabled val="1"/>
        </dgm:presLayoutVars>
      </dgm:prSet>
      <dgm:spPr/>
    </dgm:pt>
    <dgm:pt modelId="{88716B07-9F52-4126-8E7F-83F00DCFCBCE}" type="pres">
      <dgm:prSet presAssocID="{8CA4E8D1-0483-4EC7-AA9B-1ED0DF9A0684}" presName="Name13" presStyleLbl="parChTrans1D2" presStyleIdx="8" presStyleCnt="30"/>
      <dgm:spPr/>
    </dgm:pt>
    <dgm:pt modelId="{1F84E47A-9B02-4FF5-A8EB-4A2F78D0F4BE}" type="pres">
      <dgm:prSet presAssocID="{DB84F1F5-894D-4EA8-9100-3AFB6CFDF179}" presName="childText" presStyleLbl="bgAcc1" presStyleIdx="8" presStyleCnt="30" custScaleX="319091">
        <dgm:presLayoutVars>
          <dgm:bulletEnabled val="1"/>
        </dgm:presLayoutVars>
      </dgm:prSet>
      <dgm:spPr/>
    </dgm:pt>
    <dgm:pt modelId="{C6C6C59A-5C7C-4657-AC1D-CF836736D23B}" type="pres">
      <dgm:prSet presAssocID="{7FBBFB9E-FBD6-4E83-B0F4-071BA7B27B66}" presName="Name13" presStyleLbl="parChTrans1D2" presStyleIdx="9" presStyleCnt="30"/>
      <dgm:spPr/>
    </dgm:pt>
    <dgm:pt modelId="{81EECF1A-E566-4370-AE1F-070FBC5D870D}" type="pres">
      <dgm:prSet presAssocID="{ACE229B5-4145-420A-96C2-EAAEC67B60D4}" presName="childText" presStyleLbl="bgAcc1" presStyleIdx="9" presStyleCnt="30" custScaleX="319091">
        <dgm:presLayoutVars>
          <dgm:bulletEnabled val="1"/>
        </dgm:presLayoutVars>
      </dgm:prSet>
      <dgm:spPr/>
    </dgm:pt>
    <dgm:pt modelId="{ECBE077F-D64D-4A59-B932-0C98F6E424D8}" type="pres">
      <dgm:prSet presAssocID="{CAB41AAA-C381-4140-908F-A9B74EC91AD9}" presName="Name13" presStyleLbl="parChTrans1D2" presStyleIdx="10" presStyleCnt="30"/>
      <dgm:spPr/>
    </dgm:pt>
    <dgm:pt modelId="{3698893E-E07C-496D-B613-3E7A42715700}" type="pres">
      <dgm:prSet presAssocID="{5A1B5F4E-5A9F-4398-BE40-74D84846C67D}" presName="childText" presStyleLbl="bgAcc1" presStyleIdx="10" presStyleCnt="30" custScaleX="319091">
        <dgm:presLayoutVars>
          <dgm:bulletEnabled val="1"/>
        </dgm:presLayoutVars>
      </dgm:prSet>
      <dgm:spPr/>
    </dgm:pt>
    <dgm:pt modelId="{D5BAA0D0-BA77-43EF-ABAC-9173DA921743}" type="pres">
      <dgm:prSet presAssocID="{D2BA2B12-318D-4358-94A9-777AFD9BEA68}" presName="root" presStyleCnt="0"/>
      <dgm:spPr/>
    </dgm:pt>
    <dgm:pt modelId="{39AF30CA-582E-4C0B-82B9-002FAC40604B}" type="pres">
      <dgm:prSet presAssocID="{D2BA2B12-318D-4358-94A9-777AFD9BEA68}" presName="rootComposite" presStyleCnt="0"/>
      <dgm:spPr/>
    </dgm:pt>
    <dgm:pt modelId="{1EE12186-D6E1-4EE5-9326-DF3F73B355DD}" type="pres">
      <dgm:prSet presAssocID="{D2BA2B12-318D-4358-94A9-777AFD9BEA68}" presName="rootText" presStyleLbl="node1" presStyleIdx="2" presStyleCnt="5" custScaleX="255272" custScaleY="153796"/>
      <dgm:spPr/>
    </dgm:pt>
    <dgm:pt modelId="{49DE2518-2A73-4138-8974-6E85EFFFF171}" type="pres">
      <dgm:prSet presAssocID="{D2BA2B12-318D-4358-94A9-777AFD9BEA68}" presName="rootConnector" presStyleLbl="node1" presStyleIdx="2" presStyleCnt="5"/>
      <dgm:spPr/>
    </dgm:pt>
    <dgm:pt modelId="{CEEAFF8B-CB6C-4FFB-8A3C-0B6672637F02}" type="pres">
      <dgm:prSet presAssocID="{D2BA2B12-318D-4358-94A9-777AFD9BEA68}" presName="childShape" presStyleCnt="0"/>
      <dgm:spPr/>
    </dgm:pt>
    <dgm:pt modelId="{368A94F5-EB5F-4DEC-9B52-C628958B3818}" type="pres">
      <dgm:prSet presAssocID="{CA643E4A-7B75-4255-BED5-353EF82BA8D6}" presName="Name13" presStyleLbl="parChTrans1D2" presStyleIdx="11" presStyleCnt="30"/>
      <dgm:spPr/>
    </dgm:pt>
    <dgm:pt modelId="{65DC6756-4D7B-4444-9B5F-67B1B2FE1B25}" type="pres">
      <dgm:prSet presAssocID="{74FBC27C-806E-45D1-BC82-17AA2D8D0F32}" presName="childText" presStyleLbl="bgAcc1" presStyleIdx="11" presStyleCnt="30" custScaleX="300303">
        <dgm:presLayoutVars>
          <dgm:bulletEnabled val="1"/>
        </dgm:presLayoutVars>
      </dgm:prSet>
      <dgm:spPr/>
    </dgm:pt>
    <dgm:pt modelId="{616CA57B-F2D4-4F59-8DC6-C861ED6A70F4}" type="pres">
      <dgm:prSet presAssocID="{875B0ED4-E783-4367-8C04-1AC0697725D1}" presName="Name13" presStyleLbl="parChTrans1D2" presStyleIdx="12" presStyleCnt="30"/>
      <dgm:spPr/>
    </dgm:pt>
    <dgm:pt modelId="{36047BAB-FD74-4934-8EC9-58D790FF5EE0}" type="pres">
      <dgm:prSet presAssocID="{4C3A2EC1-70EC-4C39-AD91-C6F10F6903E4}" presName="childText" presStyleLbl="bgAcc1" presStyleIdx="12" presStyleCnt="30" custScaleX="300303">
        <dgm:presLayoutVars>
          <dgm:bulletEnabled val="1"/>
        </dgm:presLayoutVars>
      </dgm:prSet>
      <dgm:spPr/>
    </dgm:pt>
    <dgm:pt modelId="{37995972-3FEC-4AE7-A27A-FC35E25BA8B5}" type="pres">
      <dgm:prSet presAssocID="{410E67EA-0B91-47D5-A541-36B89BF97D69}" presName="Name13" presStyleLbl="parChTrans1D2" presStyleIdx="13" presStyleCnt="30"/>
      <dgm:spPr/>
    </dgm:pt>
    <dgm:pt modelId="{FA7FCAA9-23E8-4A0C-8B91-4F0BBB133859}" type="pres">
      <dgm:prSet presAssocID="{B9D75E0E-6922-4DA6-83AA-C11CCD107095}" presName="childText" presStyleLbl="bgAcc1" presStyleIdx="13" presStyleCnt="30" custScaleX="300303">
        <dgm:presLayoutVars>
          <dgm:bulletEnabled val="1"/>
        </dgm:presLayoutVars>
      </dgm:prSet>
      <dgm:spPr/>
    </dgm:pt>
    <dgm:pt modelId="{D23BE7C7-B4A4-435A-87F4-FD5F36A161FF}" type="pres">
      <dgm:prSet presAssocID="{0526B7CE-9F06-43A8-BAB7-EA1FF6091568}" presName="Name13" presStyleLbl="parChTrans1D2" presStyleIdx="14" presStyleCnt="30"/>
      <dgm:spPr/>
    </dgm:pt>
    <dgm:pt modelId="{77628C85-01C6-4DD9-AFAD-CD70D9F94381}" type="pres">
      <dgm:prSet presAssocID="{47460C77-1168-4D62-B47A-E3D5C136FF90}" presName="childText" presStyleLbl="bgAcc1" presStyleIdx="14" presStyleCnt="30" custScaleX="300303">
        <dgm:presLayoutVars>
          <dgm:bulletEnabled val="1"/>
        </dgm:presLayoutVars>
      </dgm:prSet>
      <dgm:spPr/>
    </dgm:pt>
    <dgm:pt modelId="{E9405FF9-9A13-419B-9308-614790517D8C}" type="pres">
      <dgm:prSet presAssocID="{213585A8-030B-49D4-9F5E-CA6EAAF9759C}" presName="Name13" presStyleLbl="parChTrans1D2" presStyleIdx="15" presStyleCnt="30"/>
      <dgm:spPr/>
    </dgm:pt>
    <dgm:pt modelId="{13FBE748-81AA-45A4-BE7F-8F2BCAA5A25F}" type="pres">
      <dgm:prSet presAssocID="{F56FFDF8-85AC-4F56-B64B-3EE013A5E12B}" presName="childText" presStyleLbl="bgAcc1" presStyleIdx="15" presStyleCnt="30" custScaleX="300303">
        <dgm:presLayoutVars>
          <dgm:bulletEnabled val="1"/>
        </dgm:presLayoutVars>
      </dgm:prSet>
      <dgm:spPr/>
    </dgm:pt>
    <dgm:pt modelId="{CE884F2A-DE29-44DC-B798-2214612D715E}" type="pres">
      <dgm:prSet presAssocID="{2F21F213-A3BF-42FD-9966-6FA93A91F993}" presName="Name13" presStyleLbl="parChTrans1D2" presStyleIdx="16" presStyleCnt="30"/>
      <dgm:spPr/>
    </dgm:pt>
    <dgm:pt modelId="{94F87380-4A5A-4709-835D-004FABC4D53A}" type="pres">
      <dgm:prSet presAssocID="{8F51F2FF-B39E-43DA-8CD6-F43752862275}" presName="childText" presStyleLbl="bgAcc1" presStyleIdx="16" presStyleCnt="30" custScaleX="300303">
        <dgm:presLayoutVars>
          <dgm:bulletEnabled val="1"/>
        </dgm:presLayoutVars>
      </dgm:prSet>
      <dgm:spPr/>
    </dgm:pt>
    <dgm:pt modelId="{3B548795-DC6E-4AD9-B91F-9591FCEFDF7A}" type="pres">
      <dgm:prSet presAssocID="{8A6BABDB-1781-4F0B-9373-EA754E1705BE}" presName="Name13" presStyleLbl="parChTrans1D2" presStyleIdx="17" presStyleCnt="30"/>
      <dgm:spPr/>
    </dgm:pt>
    <dgm:pt modelId="{3F874FE9-FD5C-4764-9A3F-E3EB3D762062}" type="pres">
      <dgm:prSet presAssocID="{9C30D336-3C45-41F5-A7D9-650C29DC66B8}" presName="childText" presStyleLbl="bgAcc1" presStyleIdx="17" presStyleCnt="30" custScaleX="300303">
        <dgm:presLayoutVars>
          <dgm:bulletEnabled val="1"/>
        </dgm:presLayoutVars>
      </dgm:prSet>
      <dgm:spPr/>
    </dgm:pt>
    <dgm:pt modelId="{23FAF52F-B330-4A10-B7B1-12E1AF8889AF}" type="pres">
      <dgm:prSet presAssocID="{0A2E4F3B-52EC-4741-A081-F39CCD9127EF}" presName="Name13" presStyleLbl="parChTrans1D2" presStyleIdx="18" presStyleCnt="30"/>
      <dgm:spPr/>
    </dgm:pt>
    <dgm:pt modelId="{F32961E8-171F-4939-AAC8-B9A451D5140A}" type="pres">
      <dgm:prSet presAssocID="{4C38C383-9714-43D7-BF45-57F634EC90E8}" presName="childText" presStyleLbl="bgAcc1" presStyleIdx="18" presStyleCnt="30" custScaleX="300303">
        <dgm:presLayoutVars>
          <dgm:bulletEnabled val="1"/>
        </dgm:presLayoutVars>
      </dgm:prSet>
      <dgm:spPr/>
    </dgm:pt>
    <dgm:pt modelId="{0DFE98E6-E63D-4115-BC41-0BA5544A0B20}" type="pres">
      <dgm:prSet presAssocID="{4CD472AC-06CC-429C-887F-10BD3A86E94A}" presName="Name13" presStyleLbl="parChTrans1D2" presStyleIdx="19" presStyleCnt="30"/>
      <dgm:spPr/>
    </dgm:pt>
    <dgm:pt modelId="{FCB02DA6-A4DE-4FD5-A99A-3B2C2AC44B3D}" type="pres">
      <dgm:prSet presAssocID="{42298260-1522-4932-B0A8-573C02CFCD53}" presName="childText" presStyleLbl="bgAcc1" presStyleIdx="19" presStyleCnt="30" custScaleX="300303" custLinFactNeighborY="-2511">
        <dgm:presLayoutVars>
          <dgm:bulletEnabled val="1"/>
        </dgm:presLayoutVars>
      </dgm:prSet>
      <dgm:spPr/>
    </dgm:pt>
    <dgm:pt modelId="{72752B1D-79A3-48EA-BA0C-55D3310470F2}" type="pres">
      <dgm:prSet presAssocID="{60D42176-B5EC-462F-A49C-805DFA1FF0A9}" presName="root" presStyleCnt="0"/>
      <dgm:spPr/>
    </dgm:pt>
    <dgm:pt modelId="{41D5D98A-6C93-43C8-8E80-A09DDDB73751}" type="pres">
      <dgm:prSet presAssocID="{60D42176-B5EC-462F-A49C-805DFA1FF0A9}" presName="rootComposite" presStyleCnt="0"/>
      <dgm:spPr/>
    </dgm:pt>
    <dgm:pt modelId="{AD38DA6C-842A-4CCC-A757-80C29A45E1CC}" type="pres">
      <dgm:prSet presAssocID="{60D42176-B5EC-462F-A49C-805DFA1FF0A9}" presName="rootText" presStyleLbl="node1" presStyleIdx="3" presStyleCnt="5" custScaleX="255272" custScaleY="151200"/>
      <dgm:spPr/>
    </dgm:pt>
    <dgm:pt modelId="{7C1F65DB-D6C0-42EE-85E0-335A4E1353BD}" type="pres">
      <dgm:prSet presAssocID="{60D42176-B5EC-462F-A49C-805DFA1FF0A9}" presName="rootConnector" presStyleLbl="node1" presStyleIdx="3" presStyleCnt="5"/>
      <dgm:spPr/>
    </dgm:pt>
    <dgm:pt modelId="{6DE5D9FE-BEC2-474C-9C90-F711CD9FC3CF}" type="pres">
      <dgm:prSet presAssocID="{60D42176-B5EC-462F-A49C-805DFA1FF0A9}" presName="childShape" presStyleCnt="0"/>
      <dgm:spPr/>
    </dgm:pt>
    <dgm:pt modelId="{4574AA90-CE49-46B8-A3D5-600D692577EE}" type="pres">
      <dgm:prSet presAssocID="{13F6DB5B-5735-46C2-B624-16C384BCDDD4}" presName="Name13" presStyleLbl="parChTrans1D2" presStyleIdx="20" presStyleCnt="30"/>
      <dgm:spPr/>
    </dgm:pt>
    <dgm:pt modelId="{4B658EA6-74D6-4683-A928-CD5A2DD2133B}" type="pres">
      <dgm:prSet presAssocID="{10CD4B3C-BB06-468D-AE7A-A326A234D56E}" presName="childText" presStyleLbl="bgAcc1" presStyleIdx="20" presStyleCnt="30" custScaleX="300303">
        <dgm:presLayoutVars>
          <dgm:bulletEnabled val="1"/>
        </dgm:presLayoutVars>
      </dgm:prSet>
      <dgm:spPr/>
    </dgm:pt>
    <dgm:pt modelId="{3D05F72E-CC1A-45FF-979A-01A3C8456956}" type="pres">
      <dgm:prSet presAssocID="{4C0E4C23-BB6A-4EBA-9330-676D943F1161}" presName="Name13" presStyleLbl="parChTrans1D2" presStyleIdx="21" presStyleCnt="30"/>
      <dgm:spPr/>
    </dgm:pt>
    <dgm:pt modelId="{2766C6E8-5066-47B9-89C3-965ADCF5DA24}" type="pres">
      <dgm:prSet presAssocID="{1CB3DF85-3CCE-432D-8F97-29122EF1A6A7}" presName="childText" presStyleLbl="bgAcc1" presStyleIdx="21" presStyleCnt="30" custScaleX="300303">
        <dgm:presLayoutVars>
          <dgm:bulletEnabled val="1"/>
        </dgm:presLayoutVars>
      </dgm:prSet>
      <dgm:spPr/>
    </dgm:pt>
    <dgm:pt modelId="{6B046FA5-7DE1-4D12-B2DE-460FB7B2870F}" type="pres">
      <dgm:prSet presAssocID="{76C49677-4040-4EAE-AED5-B44531469B8F}" presName="Name13" presStyleLbl="parChTrans1D2" presStyleIdx="22" presStyleCnt="30"/>
      <dgm:spPr/>
    </dgm:pt>
    <dgm:pt modelId="{15D70782-B836-4CF7-97A1-F232DA4F4D58}" type="pres">
      <dgm:prSet presAssocID="{5F8A2308-0C30-41D5-A311-CC3B25C24265}" presName="childText" presStyleLbl="bgAcc1" presStyleIdx="22" presStyleCnt="30" custScaleX="300303">
        <dgm:presLayoutVars>
          <dgm:bulletEnabled val="1"/>
        </dgm:presLayoutVars>
      </dgm:prSet>
      <dgm:spPr/>
    </dgm:pt>
    <dgm:pt modelId="{553BB5A3-B090-45FA-8924-ACCC507ACE92}" type="pres">
      <dgm:prSet presAssocID="{4D176164-2A02-4B9B-BF5C-704E4FCCF9C1}" presName="Name13" presStyleLbl="parChTrans1D2" presStyleIdx="23" presStyleCnt="30"/>
      <dgm:spPr/>
    </dgm:pt>
    <dgm:pt modelId="{8BB5185E-F168-4CF0-BA45-A9471055C57B}" type="pres">
      <dgm:prSet presAssocID="{A0DEBF49-346A-472E-A329-EF86BBFB68EA}" presName="childText" presStyleLbl="bgAcc1" presStyleIdx="23" presStyleCnt="30" custScaleX="300303">
        <dgm:presLayoutVars>
          <dgm:bulletEnabled val="1"/>
        </dgm:presLayoutVars>
      </dgm:prSet>
      <dgm:spPr/>
    </dgm:pt>
    <dgm:pt modelId="{9C712BB7-0D49-4EA5-8190-A20B0E5FA277}" type="pres">
      <dgm:prSet presAssocID="{34BDDC05-178E-437C-8ED9-EB57189029C5}" presName="Name13" presStyleLbl="parChTrans1D2" presStyleIdx="24" presStyleCnt="30"/>
      <dgm:spPr/>
    </dgm:pt>
    <dgm:pt modelId="{8090CCDC-B628-4C73-B974-4076F446C102}" type="pres">
      <dgm:prSet presAssocID="{EFE902A7-7A5F-4CAF-9658-6DCA7D1F3994}" presName="childText" presStyleLbl="bgAcc1" presStyleIdx="24" presStyleCnt="30" custScaleX="300303">
        <dgm:presLayoutVars>
          <dgm:bulletEnabled val="1"/>
        </dgm:presLayoutVars>
      </dgm:prSet>
      <dgm:spPr/>
    </dgm:pt>
    <dgm:pt modelId="{F8629BD5-3EBC-4C48-AAFC-6BA15F236A21}" type="pres">
      <dgm:prSet presAssocID="{981DE575-891F-4779-A80E-50F0EEDEB373}" presName="root" presStyleCnt="0"/>
      <dgm:spPr/>
    </dgm:pt>
    <dgm:pt modelId="{D8760441-11D3-4C4D-B4CD-F38D6357D8D4}" type="pres">
      <dgm:prSet presAssocID="{981DE575-891F-4779-A80E-50F0EEDEB373}" presName="rootComposite" presStyleCnt="0"/>
      <dgm:spPr/>
    </dgm:pt>
    <dgm:pt modelId="{6D67F3D8-3D25-4D45-B700-190E180C4E1B}" type="pres">
      <dgm:prSet presAssocID="{981DE575-891F-4779-A80E-50F0EEDEB373}" presName="rootText" presStyleLbl="node1" presStyleIdx="4" presStyleCnt="5" custScaleX="255272" custScaleY="151201"/>
      <dgm:spPr/>
    </dgm:pt>
    <dgm:pt modelId="{85E4F714-3792-4FE0-B1DB-F0DB93E51054}" type="pres">
      <dgm:prSet presAssocID="{981DE575-891F-4779-A80E-50F0EEDEB373}" presName="rootConnector" presStyleLbl="node1" presStyleIdx="4" presStyleCnt="5"/>
      <dgm:spPr/>
    </dgm:pt>
    <dgm:pt modelId="{82BEB981-0DD7-43A4-80DF-C3CF4C2FE2E0}" type="pres">
      <dgm:prSet presAssocID="{981DE575-891F-4779-A80E-50F0EEDEB373}" presName="childShape" presStyleCnt="0"/>
      <dgm:spPr/>
    </dgm:pt>
    <dgm:pt modelId="{A978A081-0050-4BC6-8244-85DA56608DBB}" type="pres">
      <dgm:prSet presAssocID="{DA6F557D-82D3-4AC0-9F43-514BA5E765EB}" presName="Name13" presStyleLbl="parChTrans1D2" presStyleIdx="25" presStyleCnt="30"/>
      <dgm:spPr/>
    </dgm:pt>
    <dgm:pt modelId="{5CF5CA98-FA5F-4C1F-9847-9386340C3496}" type="pres">
      <dgm:prSet presAssocID="{916B0471-ECB1-4B96-BE91-6B40900960EE}" presName="childText" presStyleLbl="bgAcc1" presStyleIdx="25" presStyleCnt="30" custScaleX="300303">
        <dgm:presLayoutVars>
          <dgm:bulletEnabled val="1"/>
        </dgm:presLayoutVars>
      </dgm:prSet>
      <dgm:spPr/>
    </dgm:pt>
    <dgm:pt modelId="{9D29223D-4463-4B1A-939F-4006ED4A4AC1}" type="pres">
      <dgm:prSet presAssocID="{62E74E63-1676-44E1-B147-776AD3D421B7}" presName="Name13" presStyleLbl="parChTrans1D2" presStyleIdx="26" presStyleCnt="30"/>
      <dgm:spPr/>
    </dgm:pt>
    <dgm:pt modelId="{FBED6BF6-3285-4624-BB11-BD68F702A334}" type="pres">
      <dgm:prSet presAssocID="{3893FA70-8DFE-4030-A769-9242E40A4926}" presName="childText" presStyleLbl="bgAcc1" presStyleIdx="26" presStyleCnt="30" custScaleX="300303">
        <dgm:presLayoutVars>
          <dgm:bulletEnabled val="1"/>
        </dgm:presLayoutVars>
      </dgm:prSet>
      <dgm:spPr/>
    </dgm:pt>
    <dgm:pt modelId="{E65219C9-6ABF-4039-8FA5-A6F42A99B0BB}" type="pres">
      <dgm:prSet presAssocID="{A8494960-EA3E-48E0-9909-4AE169749932}" presName="Name13" presStyleLbl="parChTrans1D2" presStyleIdx="27" presStyleCnt="30"/>
      <dgm:spPr/>
    </dgm:pt>
    <dgm:pt modelId="{60F27483-5560-48B1-AB50-D2A749827352}" type="pres">
      <dgm:prSet presAssocID="{6CE4D3FC-E205-4877-91E1-07D18CEB54BB}" presName="childText" presStyleLbl="bgAcc1" presStyleIdx="27" presStyleCnt="30" custScaleX="300303">
        <dgm:presLayoutVars>
          <dgm:bulletEnabled val="1"/>
        </dgm:presLayoutVars>
      </dgm:prSet>
      <dgm:spPr/>
    </dgm:pt>
    <dgm:pt modelId="{4436804C-0802-4BED-AF37-D9069F91A185}" type="pres">
      <dgm:prSet presAssocID="{5F0A3744-E702-4A17-8597-7AA077B9FCEE}" presName="Name13" presStyleLbl="parChTrans1D2" presStyleIdx="28" presStyleCnt="30"/>
      <dgm:spPr/>
    </dgm:pt>
    <dgm:pt modelId="{29F9F7B1-BEE9-4659-B79A-B48030BD56F2}" type="pres">
      <dgm:prSet presAssocID="{40C37F9A-7B0D-492D-9EFF-2CC27CC09789}" presName="childText" presStyleLbl="bgAcc1" presStyleIdx="28" presStyleCnt="30" custScaleX="300303">
        <dgm:presLayoutVars>
          <dgm:bulletEnabled val="1"/>
        </dgm:presLayoutVars>
      </dgm:prSet>
      <dgm:spPr/>
    </dgm:pt>
    <dgm:pt modelId="{19A2F7C7-0B63-481E-B1B8-F27395626569}" type="pres">
      <dgm:prSet presAssocID="{6321587B-2251-4FA4-B9DA-90FD16707608}" presName="Name13" presStyleLbl="parChTrans1D2" presStyleIdx="29" presStyleCnt="30"/>
      <dgm:spPr/>
    </dgm:pt>
    <dgm:pt modelId="{3BBBA7E0-C4A8-4E27-ABD9-6C7F4AFE784E}" type="pres">
      <dgm:prSet presAssocID="{B2ADA22C-CC29-42C0-8538-484344544218}" presName="childText" presStyleLbl="bgAcc1" presStyleIdx="29" presStyleCnt="30" custScaleX="300303">
        <dgm:presLayoutVars>
          <dgm:bulletEnabled val="1"/>
        </dgm:presLayoutVars>
      </dgm:prSet>
      <dgm:spPr/>
    </dgm:pt>
  </dgm:ptLst>
  <dgm:cxnLst>
    <dgm:cxn modelId="{A5D6FC00-3B84-4965-B320-10E72B8D3A19}" type="presOf" srcId="{B39D1701-1E59-43E9-85A3-9D6E83D98888}" destId="{F43444C6-560A-4D2D-9A94-937FD894C93E}" srcOrd="0" destOrd="0" presId="urn:microsoft.com/office/officeart/2005/8/layout/hierarchy3"/>
    <dgm:cxn modelId="{FF58E508-E700-4432-B966-24CBF7BBDB70}" type="presOf" srcId="{5EC2735F-32EE-4395-9289-80EC1272FCCB}" destId="{B923D454-4D81-4020-824C-28FF3097381C}" srcOrd="0" destOrd="0" presId="urn:microsoft.com/office/officeart/2005/8/layout/hierarchy3"/>
    <dgm:cxn modelId="{486D680E-2F85-4A80-A7EB-CD394747D440}" type="presOf" srcId="{1CB3DF85-3CCE-432D-8F97-29122EF1A6A7}" destId="{2766C6E8-5066-47B9-89C3-965ADCF5DA24}" srcOrd="0" destOrd="0" presId="urn:microsoft.com/office/officeart/2005/8/layout/hierarchy3"/>
    <dgm:cxn modelId="{01B51F10-1B65-4F93-BE32-D33F384784CC}" srcId="{60D42176-B5EC-462F-A49C-805DFA1FF0A9}" destId="{1CB3DF85-3CCE-432D-8F97-29122EF1A6A7}" srcOrd="1" destOrd="0" parTransId="{4C0E4C23-BB6A-4EBA-9330-676D943F1161}" sibTransId="{4BD38496-DAE5-4694-B5D7-85F750A72AC4}"/>
    <dgm:cxn modelId="{3C96C010-0DD2-4432-9D70-57A13B4C6BA4}" srcId="{B39D1701-1E59-43E9-85A3-9D6E83D98888}" destId="{BCDC02AD-1057-4955-9A4E-C71E0E336E86}" srcOrd="1" destOrd="0" parTransId="{3A17677B-566D-4198-A23A-C7CDEDDE7A22}" sibTransId="{16CE5DEC-BC0B-4FC9-BDD7-520BBB48918A}"/>
    <dgm:cxn modelId="{AD081613-819C-4B59-9DD3-5B7AF6845894}" type="presOf" srcId="{42298260-1522-4932-B0A8-573C02CFCD53}" destId="{FCB02DA6-A4DE-4FD5-A99A-3B2C2AC44B3D}" srcOrd="0" destOrd="0" presId="urn:microsoft.com/office/officeart/2005/8/layout/hierarchy3"/>
    <dgm:cxn modelId="{EA5DCB13-433C-436F-A267-5F977D9F8787}" type="presOf" srcId="{BCDC02AD-1057-4955-9A4E-C71E0E336E86}" destId="{12D1126F-F044-4FEC-A191-CDD636500143}" srcOrd="0" destOrd="0" presId="urn:microsoft.com/office/officeart/2005/8/layout/hierarchy3"/>
    <dgm:cxn modelId="{71ACDA14-0EE9-400E-A10D-CA5766941C19}" srcId="{0AD607E0-162F-40E4-B3A2-CA30A1E10B7E}" destId="{50EF01B2-63E9-4CCB-B806-27773B32A418}" srcOrd="2" destOrd="0" parTransId="{932EE39B-F98E-49E1-874D-BAABDBE439E7}" sibTransId="{5545D937-B9AB-4F07-87F7-0C9A8168F480}"/>
    <dgm:cxn modelId="{948F4516-3EDE-4B5A-987F-9684C219F27B}" type="presOf" srcId="{981DE575-891F-4779-A80E-50F0EEDEB373}" destId="{85E4F714-3792-4FE0-B1DB-F0DB93E51054}" srcOrd="1" destOrd="0" presId="urn:microsoft.com/office/officeart/2005/8/layout/hierarchy3"/>
    <dgm:cxn modelId="{8B53C416-D308-4D00-8488-7EA2E3A991F9}" srcId="{D2BA2B12-318D-4358-94A9-777AFD9BEA68}" destId="{8F51F2FF-B39E-43DA-8CD6-F43752862275}" srcOrd="5" destOrd="0" parTransId="{2F21F213-A3BF-42FD-9966-6FA93A91F993}" sibTransId="{668508C5-36FD-4914-90D5-142A301988A9}"/>
    <dgm:cxn modelId="{59D58917-5FAD-42B0-915B-50EFC65877BC}" type="presOf" srcId="{34BDDC05-178E-437C-8ED9-EB57189029C5}" destId="{9C712BB7-0D49-4EA5-8190-A20B0E5FA277}" srcOrd="0" destOrd="0" presId="urn:microsoft.com/office/officeart/2005/8/layout/hierarchy3"/>
    <dgm:cxn modelId="{067A8B18-16D3-4D2B-A1B1-1D1969874186}" type="presOf" srcId="{50EF01B2-63E9-4CCB-B806-27773B32A418}" destId="{FF39128D-7980-4083-8E54-E8C66BFC219A}" srcOrd="0" destOrd="0" presId="urn:microsoft.com/office/officeart/2005/8/layout/hierarchy3"/>
    <dgm:cxn modelId="{52930121-76FB-445C-A119-7E95D3ADA89D}" srcId="{BCDC02AD-1057-4955-9A4E-C71E0E336E86}" destId="{1EF12FB3-DBAA-4488-BE5C-EA024F87ED8C}" srcOrd="2" destOrd="0" parTransId="{4B36FC1A-D3C9-486F-93BE-AB463F2FBF6A}" sibTransId="{3C3DA88B-D23D-4735-94F0-5781854EF7AA}"/>
    <dgm:cxn modelId="{5FB53821-1C80-4457-9D8F-B9B866D14851}" type="presOf" srcId="{0AD607E0-162F-40E4-B3A2-CA30A1E10B7E}" destId="{FD3B7D6A-127D-4D77-BB2C-3BA9AFFB7B3B}" srcOrd="1" destOrd="0" presId="urn:microsoft.com/office/officeart/2005/8/layout/hierarchy3"/>
    <dgm:cxn modelId="{C7620922-ECDA-40A3-80FD-890ED5BB78F0}" type="presOf" srcId="{62E74E63-1676-44E1-B147-776AD3D421B7}" destId="{9D29223D-4463-4B1A-939F-4006ED4A4AC1}" srcOrd="0" destOrd="0" presId="urn:microsoft.com/office/officeart/2005/8/layout/hierarchy3"/>
    <dgm:cxn modelId="{6C3D0B23-AC36-4751-883E-89E76F521EC4}" srcId="{D2BA2B12-318D-4358-94A9-777AFD9BEA68}" destId="{9C30D336-3C45-41F5-A7D9-650C29DC66B8}" srcOrd="6" destOrd="0" parTransId="{8A6BABDB-1781-4F0B-9373-EA754E1705BE}" sibTransId="{5B59FF52-FB5F-4643-B07A-C6231F7B9489}"/>
    <dgm:cxn modelId="{2EDFB12C-7CA3-41C5-BF88-A9AC86A6481A}" type="presOf" srcId="{74FBC27C-806E-45D1-BC82-17AA2D8D0F32}" destId="{65DC6756-4D7B-4444-9B5F-67B1B2FE1B25}" srcOrd="0" destOrd="0" presId="urn:microsoft.com/office/officeart/2005/8/layout/hierarchy3"/>
    <dgm:cxn modelId="{EECA3D30-534F-4256-A782-A6C466283DB2}" srcId="{60D42176-B5EC-462F-A49C-805DFA1FF0A9}" destId="{A0DEBF49-346A-472E-A329-EF86BBFB68EA}" srcOrd="3" destOrd="0" parTransId="{4D176164-2A02-4B9B-BF5C-704E4FCCF9C1}" sibTransId="{73D669D1-E040-4B3B-BE86-FBA11E38C86E}"/>
    <dgm:cxn modelId="{C3412931-D7C0-4680-8A3D-1880E29EC485}" type="presOf" srcId="{8F51F2FF-B39E-43DA-8CD6-F43752862275}" destId="{94F87380-4A5A-4709-835D-004FABC4D53A}" srcOrd="0" destOrd="0" presId="urn:microsoft.com/office/officeart/2005/8/layout/hierarchy3"/>
    <dgm:cxn modelId="{BE404232-7AC2-4578-AE8C-184BF20361CA}" type="presOf" srcId="{E2B5B9A7-B106-4DF2-96D3-A4FCC5A51824}" destId="{634271F2-A2D1-4204-B660-1617D8921CCB}" srcOrd="0" destOrd="0" presId="urn:microsoft.com/office/officeart/2005/8/layout/hierarchy3"/>
    <dgm:cxn modelId="{2F6DFF32-2857-4CF6-834F-A895283859A5}" type="presOf" srcId="{683C1EF2-D028-412C-A003-41159C074487}" destId="{8BBE493F-5CC8-4C16-BBD2-AA4EE02894E5}" srcOrd="0" destOrd="0" presId="urn:microsoft.com/office/officeart/2005/8/layout/hierarchy3"/>
    <dgm:cxn modelId="{1D7AB037-8604-41EB-9AAB-7C1B7F5F29A5}" srcId="{0AD607E0-162F-40E4-B3A2-CA30A1E10B7E}" destId="{4D137038-B9C7-4CD0-BE32-109AC2EEE7BD}" srcOrd="3" destOrd="0" parTransId="{CD138404-4045-475D-AF50-B5863E86036B}" sibTransId="{CA422764-79A5-49AC-9A66-8F1A095601A1}"/>
    <dgm:cxn modelId="{3D89B138-17EA-41B5-9475-283FC295F69A}" type="presOf" srcId="{BCDC02AD-1057-4955-9A4E-C71E0E336E86}" destId="{EBCBD29D-6530-4EDD-87A6-66F3986326D7}" srcOrd="1" destOrd="0" presId="urn:microsoft.com/office/officeart/2005/8/layout/hierarchy3"/>
    <dgm:cxn modelId="{DB39283A-07CD-4615-B21F-CED6A28712FD}" srcId="{60D42176-B5EC-462F-A49C-805DFA1FF0A9}" destId="{5F8A2308-0C30-41D5-A311-CC3B25C24265}" srcOrd="2" destOrd="0" parTransId="{76C49677-4040-4EAE-AED5-B44531469B8F}" sibTransId="{96D2CC92-0C04-43E2-95C9-7ADB7BB8D284}"/>
    <dgm:cxn modelId="{77F7943C-EDDB-4642-9322-CC0DF966038E}" type="presOf" srcId="{0526B7CE-9F06-43A8-BAB7-EA1FF6091568}" destId="{D23BE7C7-B4A4-435A-87F4-FD5F36A161FF}" srcOrd="0" destOrd="0" presId="urn:microsoft.com/office/officeart/2005/8/layout/hierarchy3"/>
    <dgm:cxn modelId="{3001783D-D552-4627-AB74-39EE1571D54D}" type="presOf" srcId="{04B9474B-0DE3-4020-8991-3FC6735182F6}" destId="{7EB38FF2-756D-4C30-A417-436D26430F41}" srcOrd="0" destOrd="0" presId="urn:microsoft.com/office/officeart/2005/8/layout/hierarchy3"/>
    <dgm:cxn modelId="{60D0BE3D-120D-484D-A376-4C55BADE5556}" type="presOf" srcId="{6321587B-2251-4FA4-B9DA-90FD16707608}" destId="{19A2F7C7-0B63-481E-B1B8-F27395626569}" srcOrd="0" destOrd="0" presId="urn:microsoft.com/office/officeart/2005/8/layout/hierarchy3"/>
    <dgm:cxn modelId="{8FE02A3E-E3DB-40EE-A9D2-0E95417689D2}" type="presOf" srcId="{5F8A2308-0C30-41D5-A311-CC3B25C24265}" destId="{15D70782-B836-4CF7-97A1-F232DA4F4D58}" srcOrd="0" destOrd="0" presId="urn:microsoft.com/office/officeart/2005/8/layout/hierarchy3"/>
    <dgm:cxn modelId="{7E6DDC3F-B63A-4942-B0F6-2D1E84E6ADD6}" type="presOf" srcId="{4B36FC1A-D3C9-486F-93BE-AB463F2FBF6A}" destId="{9E4E1DE3-8C38-4990-82EA-A15C9D936BBE}" srcOrd="0" destOrd="0" presId="urn:microsoft.com/office/officeart/2005/8/layout/hierarchy3"/>
    <dgm:cxn modelId="{1D887B47-3F9C-4405-8A8B-5D40377B1759}" type="presOf" srcId="{76C49677-4040-4EAE-AED5-B44531469B8F}" destId="{6B046FA5-7DE1-4D12-B2DE-460FB7B2870F}" srcOrd="0" destOrd="0" presId="urn:microsoft.com/office/officeart/2005/8/layout/hierarchy3"/>
    <dgm:cxn modelId="{0F0D7E47-15A6-4636-9F46-C93FB1C3242E}" srcId="{D2BA2B12-318D-4358-94A9-777AFD9BEA68}" destId="{4C38C383-9714-43D7-BF45-57F634EC90E8}" srcOrd="7" destOrd="0" parTransId="{0A2E4F3B-52EC-4741-A081-F39CCD9127EF}" sibTransId="{79B8C91B-BB52-45A7-B32F-32ABB0A21B46}"/>
    <dgm:cxn modelId="{2F13EF4A-1051-4A92-A3BB-01978D07D821}" type="presOf" srcId="{0AD607E0-162F-40E4-B3A2-CA30A1E10B7E}" destId="{1DBB725A-3D00-48C8-83F0-8741127E149D}" srcOrd="0" destOrd="0" presId="urn:microsoft.com/office/officeart/2005/8/layout/hierarchy3"/>
    <dgm:cxn modelId="{E816DB4B-BA3E-4173-9E8B-2ADD89E7115C}" type="presOf" srcId="{EFE902A7-7A5F-4CAF-9658-6DCA7D1F3994}" destId="{8090CCDC-B628-4C73-B974-4076F446C102}" srcOrd="0" destOrd="0" presId="urn:microsoft.com/office/officeart/2005/8/layout/hierarchy3"/>
    <dgm:cxn modelId="{FCDA1E4E-6A6E-4980-BFA5-EF3579906E60}" srcId="{B39D1701-1E59-43E9-85A3-9D6E83D98888}" destId="{D2BA2B12-318D-4358-94A9-777AFD9BEA68}" srcOrd="2" destOrd="0" parTransId="{9F8AA1F6-DFFA-4CEF-8547-B69F18AADD74}" sibTransId="{78CFA68D-569A-44EC-9E3E-9F8F3B46C9F8}"/>
    <dgm:cxn modelId="{C4C8754F-E5EB-48F0-9E18-0BE44F7641DD}" type="presOf" srcId="{40C37F9A-7B0D-492D-9EFF-2CC27CC09789}" destId="{29F9F7B1-BEE9-4659-B79A-B48030BD56F2}" srcOrd="0" destOrd="0" presId="urn:microsoft.com/office/officeart/2005/8/layout/hierarchy3"/>
    <dgm:cxn modelId="{3A596355-D153-42EF-9B5F-2DE8EE167021}" srcId="{B39D1701-1E59-43E9-85A3-9D6E83D98888}" destId="{60D42176-B5EC-462F-A49C-805DFA1FF0A9}" srcOrd="3" destOrd="0" parTransId="{6672196C-465B-456E-AC14-6751408813AF}" sibTransId="{9555440F-5F5C-421B-A430-35B4A3EABAB7}"/>
    <dgm:cxn modelId="{05B16B56-2CB8-4768-9140-7FCA8F79432D}" type="presOf" srcId="{1EF12FB3-DBAA-4488-BE5C-EA024F87ED8C}" destId="{08A680AD-4462-4256-AE98-6E969DF92488}" srcOrd="0" destOrd="0" presId="urn:microsoft.com/office/officeart/2005/8/layout/hierarchy3"/>
    <dgm:cxn modelId="{3F37E856-422C-4FE8-8E9E-A61FE1C155A5}" srcId="{D2BA2B12-318D-4358-94A9-777AFD9BEA68}" destId="{42298260-1522-4932-B0A8-573C02CFCD53}" srcOrd="8" destOrd="0" parTransId="{4CD472AC-06CC-429C-887F-10BD3A86E94A}" sibTransId="{7084E2E1-2EE9-4399-96D3-000293C27805}"/>
    <dgm:cxn modelId="{CC6BB357-06FE-4C12-8D1B-84F8B3DA98E7}" type="presOf" srcId="{6CE4D3FC-E205-4877-91E1-07D18CEB54BB}" destId="{60F27483-5560-48B1-AB50-D2A749827352}" srcOrd="0" destOrd="0" presId="urn:microsoft.com/office/officeart/2005/8/layout/hierarchy3"/>
    <dgm:cxn modelId="{8A404D5C-A59E-4081-A5C3-0403868EA6A1}" type="presOf" srcId="{916B0471-ECB1-4B96-BE91-6B40900960EE}" destId="{5CF5CA98-FA5F-4C1F-9847-9386340C3496}" srcOrd="0" destOrd="0" presId="urn:microsoft.com/office/officeart/2005/8/layout/hierarchy3"/>
    <dgm:cxn modelId="{CF61D25D-30C6-4E7C-9DEB-DA6344B5596A}" srcId="{D2BA2B12-318D-4358-94A9-777AFD9BEA68}" destId="{B9D75E0E-6922-4DA6-83AA-C11CCD107095}" srcOrd="2" destOrd="0" parTransId="{410E67EA-0B91-47D5-A541-36B89BF97D69}" sibTransId="{7099E7B5-8C6E-4C3C-B05A-5798DFD69EA0}"/>
    <dgm:cxn modelId="{DF11B062-56DB-40B2-9E04-46342AC2534C}" type="presOf" srcId="{F2FED24D-DCDF-4F58-8330-22DDC8DB0CD7}" destId="{647437E2-5D5A-45E8-B2AB-BE4058E8A1F4}" srcOrd="0" destOrd="0" presId="urn:microsoft.com/office/officeart/2005/8/layout/hierarchy3"/>
    <dgm:cxn modelId="{9AB29169-45D0-4247-A06B-C423FE9F39A9}" srcId="{BCDC02AD-1057-4955-9A4E-C71E0E336E86}" destId="{5A1B5F4E-5A9F-4398-BE40-74D84846C67D}" srcOrd="6" destOrd="0" parTransId="{CAB41AAA-C381-4140-908F-A9B74EC91AD9}" sibTransId="{E71C7DDF-055B-4E84-A95B-7ACA30533A81}"/>
    <dgm:cxn modelId="{C632B26D-DE9A-4C4D-8597-07A9FFE976B3}" type="presOf" srcId="{4C3A2EC1-70EC-4C39-AD91-C6F10F6903E4}" destId="{36047BAB-FD74-4934-8EC9-58D790FF5EE0}" srcOrd="0" destOrd="0" presId="urn:microsoft.com/office/officeart/2005/8/layout/hierarchy3"/>
    <dgm:cxn modelId="{541A946E-EB08-4AFC-AFD7-D8D57F0B5700}" type="presOf" srcId="{13F6DB5B-5735-46C2-B624-16C384BCDDD4}" destId="{4574AA90-CE49-46B8-A3D5-600D692577EE}" srcOrd="0" destOrd="0" presId="urn:microsoft.com/office/officeart/2005/8/layout/hierarchy3"/>
    <dgm:cxn modelId="{DFEA816F-BA08-4FDD-AAC0-AD3790A19130}" type="presOf" srcId="{A8494960-EA3E-48E0-9909-4AE169749932}" destId="{E65219C9-6ABF-4039-8FA5-A6F42A99B0BB}" srcOrd="0" destOrd="0" presId="urn:microsoft.com/office/officeart/2005/8/layout/hierarchy3"/>
    <dgm:cxn modelId="{7B844D75-EB49-4B9E-83F5-C23B24083E2B}" type="presOf" srcId="{9C30D336-3C45-41F5-A7D9-650C29DC66B8}" destId="{3F874FE9-FD5C-4764-9A3F-E3EB3D762062}" srcOrd="0" destOrd="0" presId="urn:microsoft.com/office/officeart/2005/8/layout/hierarchy3"/>
    <dgm:cxn modelId="{01B26E75-37C0-44E4-8FD8-FD1BD708FC43}" srcId="{D2BA2B12-318D-4358-94A9-777AFD9BEA68}" destId="{4C3A2EC1-70EC-4C39-AD91-C6F10F6903E4}" srcOrd="1" destOrd="0" parTransId="{875B0ED4-E783-4367-8C04-1AC0697725D1}" sibTransId="{53775FC3-8A4F-4999-9339-1D7273AEF035}"/>
    <dgm:cxn modelId="{5837E184-628A-466C-87CD-12FC1B84E7DB}" srcId="{BCDC02AD-1057-4955-9A4E-C71E0E336E86}" destId="{9F053164-D350-4235-B865-24DDB0D8EBC9}" srcOrd="1" destOrd="0" parTransId="{F2FED24D-DCDF-4F58-8330-22DDC8DB0CD7}" sibTransId="{8BA4ACCE-9F16-44A9-9669-23752CC7F7C8}"/>
    <dgm:cxn modelId="{07D52D85-E686-4434-B6CE-5380AA8FC278}" type="presOf" srcId="{864290A5-5BA5-4C7F-B405-4729EEBD6B6B}" destId="{1BA601D0-9099-40D8-9C19-EBE5D72E8DF5}" srcOrd="0" destOrd="0" presId="urn:microsoft.com/office/officeart/2005/8/layout/hierarchy3"/>
    <dgm:cxn modelId="{1E077F85-56C4-4E91-9F07-8E67263F0ADD}" type="presOf" srcId="{C4EC2BD6-362C-40AE-B544-09DAEE30BDA5}" destId="{464F1B49-BB19-4913-9D27-47685F8CF750}" srcOrd="0" destOrd="0" presId="urn:microsoft.com/office/officeart/2005/8/layout/hierarchy3"/>
    <dgm:cxn modelId="{6400C68B-E68C-49B5-9B1C-1E04005ED7D3}" srcId="{981DE575-891F-4779-A80E-50F0EEDEB373}" destId="{B2ADA22C-CC29-42C0-8538-484344544218}" srcOrd="4" destOrd="0" parTransId="{6321587B-2251-4FA4-B9DA-90FD16707608}" sibTransId="{04BB381D-DF63-4CD3-9CC6-B7B5A6A04634}"/>
    <dgm:cxn modelId="{74EA3D8E-4AB0-4953-9E16-04930CF84CE7}" type="presOf" srcId="{D2BA2B12-318D-4358-94A9-777AFD9BEA68}" destId="{49DE2518-2A73-4138-8974-6E85EFFFF171}" srcOrd="1" destOrd="0" presId="urn:microsoft.com/office/officeart/2005/8/layout/hierarchy3"/>
    <dgm:cxn modelId="{00506390-60AE-4A28-8A0D-FACEE789B09B}" type="presOf" srcId="{4C38C383-9714-43D7-BF45-57F634EC90E8}" destId="{F32961E8-171F-4939-AAC8-B9A451D5140A}" srcOrd="0" destOrd="0" presId="urn:microsoft.com/office/officeart/2005/8/layout/hierarchy3"/>
    <dgm:cxn modelId="{62647B90-C141-4F10-AAA7-008C4C69266E}" srcId="{981DE575-891F-4779-A80E-50F0EEDEB373}" destId="{3893FA70-8DFE-4030-A769-9242E40A4926}" srcOrd="1" destOrd="0" parTransId="{62E74E63-1676-44E1-B147-776AD3D421B7}" sibTransId="{7356DBCF-D5DF-4F7F-956A-740AF821B076}"/>
    <dgm:cxn modelId="{CE43F394-85C5-4098-AD71-48C0F3AED500}" type="presOf" srcId="{47460C77-1168-4D62-B47A-E3D5C136FF90}" destId="{77628C85-01C6-4DD9-AFAD-CD70D9F94381}" srcOrd="0" destOrd="0" presId="urn:microsoft.com/office/officeart/2005/8/layout/hierarchy3"/>
    <dgm:cxn modelId="{C3895E98-7E6D-417E-9034-3E5EF4D76499}" type="presOf" srcId="{F56FFDF8-85AC-4F56-B64B-3EE013A5E12B}" destId="{13FBE748-81AA-45A4-BE7F-8F2BCAA5A25F}" srcOrd="0" destOrd="0" presId="urn:microsoft.com/office/officeart/2005/8/layout/hierarchy3"/>
    <dgm:cxn modelId="{6F07329A-8707-4E10-B918-2DFD0F7EA069}" type="presOf" srcId="{213585A8-030B-49D4-9F5E-CA6EAAF9759C}" destId="{E9405FF9-9A13-419B-9308-614790517D8C}" srcOrd="0" destOrd="0" presId="urn:microsoft.com/office/officeart/2005/8/layout/hierarchy3"/>
    <dgm:cxn modelId="{3FCFF39A-D0A2-4788-B0F6-BFE217F4AAAD}" type="presOf" srcId="{981DE575-891F-4779-A80E-50F0EEDEB373}" destId="{6D67F3D8-3D25-4D45-B700-190E180C4E1B}" srcOrd="0" destOrd="0" presId="urn:microsoft.com/office/officeart/2005/8/layout/hierarchy3"/>
    <dgm:cxn modelId="{20ABA49B-E731-4F6B-9BBE-4D04E276169D}" type="presOf" srcId="{0A2E4F3B-52EC-4741-A081-F39CCD9127EF}" destId="{23FAF52F-B330-4A10-B7B1-12E1AF8889AF}" srcOrd="0" destOrd="0" presId="urn:microsoft.com/office/officeart/2005/8/layout/hierarchy3"/>
    <dgm:cxn modelId="{AAF6139F-DBA3-4562-B76F-0914A24A9136}" type="presOf" srcId="{5A1B5F4E-5A9F-4398-BE40-74D84846C67D}" destId="{3698893E-E07C-496D-B613-3E7A42715700}" srcOrd="0" destOrd="0" presId="urn:microsoft.com/office/officeart/2005/8/layout/hierarchy3"/>
    <dgm:cxn modelId="{84092A9F-633A-48E7-9FEE-9C9711B95414}" srcId="{60D42176-B5EC-462F-A49C-805DFA1FF0A9}" destId="{10CD4B3C-BB06-468D-AE7A-A326A234D56E}" srcOrd="0" destOrd="0" parTransId="{13F6DB5B-5735-46C2-B624-16C384BCDDD4}" sibTransId="{AE1EEAFA-C9B6-41DD-8A2C-F4287498DFB8}"/>
    <dgm:cxn modelId="{6CBBD99F-90BB-4290-968C-6F1E73A48521}" type="presOf" srcId="{CA643E4A-7B75-4255-BED5-353EF82BA8D6}" destId="{368A94F5-EB5F-4DEC-9B52-C628958B3818}" srcOrd="0" destOrd="0" presId="urn:microsoft.com/office/officeart/2005/8/layout/hierarchy3"/>
    <dgm:cxn modelId="{3F6CFD9F-3EB9-4FA9-8BA8-379BCFE8E10A}" srcId="{BCDC02AD-1057-4955-9A4E-C71E0E336E86}" destId="{ACE229B5-4145-420A-96C2-EAAEC67B60D4}" srcOrd="5" destOrd="0" parTransId="{7FBBFB9E-FBD6-4E83-B0F4-071BA7B27B66}" sibTransId="{CD205E92-B581-432D-82D8-0B029D0CF57D}"/>
    <dgm:cxn modelId="{5950ECA0-4CCA-44FC-AD55-7CA63A439596}" type="presOf" srcId="{8A6BABDB-1781-4F0B-9373-EA754E1705BE}" destId="{3B548795-DC6E-4AD9-B91F-9591FCEFDF7A}" srcOrd="0" destOrd="0" presId="urn:microsoft.com/office/officeart/2005/8/layout/hierarchy3"/>
    <dgm:cxn modelId="{C1C001A3-9054-46B7-8304-059AE20BBF25}" type="presOf" srcId="{4D137038-B9C7-4CD0-BE32-109AC2EEE7BD}" destId="{001F25B5-77CF-4F42-865F-5C93D39D74FA}" srcOrd="0" destOrd="0" presId="urn:microsoft.com/office/officeart/2005/8/layout/hierarchy3"/>
    <dgm:cxn modelId="{0CFC2FA4-BFB6-437E-946B-833B320D7292}" type="presOf" srcId="{DB84F1F5-894D-4EA8-9100-3AFB6CFDF179}" destId="{1F84E47A-9B02-4FF5-A8EB-4A2F78D0F4BE}" srcOrd="0" destOrd="0" presId="urn:microsoft.com/office/officeart/2005/8/layout/hierarchy3"/>
    <dgm:cxn modelId="{06B2B6A5-86DB-434A-89EA-1E1775DC59DC}" type="presOf" srcId="{9F053164-D350-4235-B865-24DDB0D8EBC9}" destId="{02AEB49A-40BA-4730-97CA-57F9C6536B5D}" srcOrd="0" destOrd="0" presId="urn:microsoft.com/office/officeart/2005/8/layout/hierarchy3"/>
    <dgm:cxn modelId="{BB7904AD-46D4-4931-A5A5-6151346D6FA4}" type="presOf" srcId="{932EE39B-F98E-49E1-874D-BAABDBE439E7}" destId="{8D4F3252-841D-4A18-887D-9A411EC8FD82}" srcOrd="0" destOrd="0" presId="urn:microsoft.com/office/officeart/2005/8/layout/hierarchy3"/>
    <dgm:cxn modelId="{712A1EAE-D319-4005-A013-3FB2FC7BEE5E}" type="presOf" srcId="{2F21F213-A3BF-42FD-9966-6FA93A91F993}" destId="{CE884F2A-DE29-44DC-B798-2214612D715E}" srcOrd="0" destOrd="0" presId="urn:microsoft.com/office/officeart/2005/8/layout/hierarchy3"/>
    <dgm:cxn modelId="{C9C543AF-E94B-47C9-9FC7-DE0DBDB900A8}" srcId="{B39D1701-1E59-43E9-85A3-9D6E83D98888}" destId="{0AD607E0-162F-40E4-B3A2-CA30A1E10B7E}" srcOrd="0" destOrd="0" parTransId="{C740FFED-7D1C-47FE-8AAE-92E2B33F01DF}" sibTransId="{89DD05DE-4F5D-4E4A-BD73-2B2F83375E6D}"/>
    <dgm:cxn modelId="{52A1F5B1-E21E-467E-B5BC-DFB59EBC0FDC}" type="presOf" srcId="{ACE229B5-4145-420A-96C2-EAAEC67B60D4}" destId="{81EECF1A-E566-4370-AE1F-070FBC5D870D}" srcOrd="0" destOrd="0" presId="urn:microsoft.com/office/officeart/2005/8/layout/hierarchy3"/>
    <dgm:cxn modelId="{CF2FF8B4-9E10-4F9C-9ECC-EEA59C305A7C}" type="presOf" srcId="{D2BA2B12-318D-4358-94A9-777AFD9BEA68}" destId="{1EE12186-D6E1-4EE5-9326-DF3F73B355DD}" srcOrd="0" destOrd="0" presId="urn:microsoft.com/office/officeart/2005/8/layout/hierarchy3"/>
    <dgm:cxn modelId="{49026CB5-0C6F-4232-BFF8-0109CAB57A1E}" type="presOf" srcId="{A0DEBF49-346A-472E-A329-EF86BBFB68EA}" destId="{8BB5185E-F168-4CF0-BA45-A9471055C57B}" srcOrd="0" destOrd="0" presId="urn:microsoft.com/office/officeart/2005/8/layout/hierarchy3"/>
    <dgm:cxn modelId="{95E16BB6-406C-4FBF-A492-8AB82F683CC8}" type="presOf" srcId="{CAB41AAA-C381-4140-908F-A9B74EC91AD9}" destId="{ECBE077F-D64D-4A59-B932-0C98F6E424D8}" srcOrd="0" destOrd="0" presId="urn:microsoft.com/office/officeart/2005/8/layout/hierarchy3"/>
    <dgm:cxn modelId="{16BBC9B8-4D36-499A-8E0A-E805F2624B4C}" type="presOf" srcId="{9BA24F66-2E99-48FA-A543-208054E28EF4}" destId="{82A946C0-5DEB-4BB1-8103-57A80E8DC44E}" srcOrd="0" destOrd="0" presId="urn:microsoft.com/office/officeart/2005/8/layout/hierarchy3"/>
    <dgm:cxn modelId="{13CE18BD-7674-45C1-B49A-5F0F2E73E3F0}" srcId="{D2BA2B12-318D-4358-94A9-777AFD9BEA68}" destId="{F56FFDF8-85AC-4F56-B64B-3EE013A5E12B}" srcOrd="4" destOrd="0" parTransId="{213585A8-030B-49D4-9F5E-CA6EAAF9759C}" sibTransId="{ED2DF689-DA4B-4E1C-A217-4169C6EE970B}"/>
    <dgm:cxn modelId="{A743F6C1-3B41-4146-BEE4-94E4DE11E0F7}" srcId="{981DE575-891F-4779-A80E-50F0EEDEB373}" destId="{40C37F9A-7B0D-492D-9EFF-2CC27CC09789}" srcOrd="3" destOrd="0" parTransId="{5F0A3744-E702-4A17-8597-7AA077B9FCEE}" sibTransId="{DEF31227-3FCC-460E-9DCE-1F22671DC590}"/>
    <dgm:cxn modelId="{A2C369C2-224A-449B-83B2-5F1CEBA036D5}" srcId="{D2BA2B12-318D-4358-94A9-777AFD9BEA68}" destId="{74FBC27C-806E-45D1-BC82-17AA2D8D0F32}" srcOrd="0" destOrd="0" parTransId="{CA643E4A-7B75-4255-BED5-353EF82BA8D6}" sibTransId="{2F2B27D8-34AC-4984-849B-D2FB48CC02EF}"/>
    <dgm:cxn modelId="{ABE2A6C8-32A6-400D-89BF-9ABD58129A25}" type="presOf" srcId="{60D42176-B5EC-462F-A49C-805DFA1FF0A9}" destId="{7C1F65DB-D6C0-42EE-85E0-335A4E1353BD}" srcOrd="1" destOrd="0" presId="urn:microsoft.com/office/officeart/2005/8/layout/hierarchy3"/>
    <dgm:cxn modelId="{C580ABCE-5F80-4B0C-A581-819120DE9B19}" srcId="{981DE575-891F-4779-A80E-50F0EEDEB373}" destId="{6CE4D3FC-E205-4877-91E1-07D18CEB54BB}" srcOrd="2" destOrd="0" parTransId="{A8494960-EA3E-48E0-9909-4AE169749932}" sibTransId="{552708FC-6C4F-4755-8734-27565634C45B}"/>
    <dgm:cxn modelId="{B92EB8D1-DAC2-43B9-9753-5A5C966C5596}" type="presOf" srcId="{4C0E4C23-BB6A-4EBA-9330-676D943F1161}" destId="{3D05F72E-CC1A-45FF-979A-01A3C8456956}" srcOrd="0" destOrd="0" presId="urn:microsoft.com/office/officeart/2005/8/layout/hierarchy3"/>
    <dgm:cxn modelId="{43FA7CD2-23FA-46B0-B9DF-C150B5B80133}" type="presOf" srcId="{10CD4B3C-BB06-468D-AE7A-A326A234D56E}" destId="{4B658EA6-74D6-4683-A928-CD5A2DD2133B}" srcOrd="0" destOrd="0" presId="urn:microsoft.com/office/officeart/2005/8/layout/hierarchy3"/>
    <dgm:cxn modelId="{65A198D2-D5C8-433B-BD66-C93C7064ECE8}" srcId="{0AD607E0-162F-40E4-B3A2-CA30A1E10B7E}" destId="{04B9474B-0DE3-4020-8991-3FC6735182F6}" srcOrd="0" destOrd="0" parTransId="{683C1EF2-D028-412C-A003-41159C074487}" sibTransId="{5C4835B3-250E-44EE-BE6D-F3ECEA5FE8B3}"/>
    <dgm:cxn modelId="{C381F0D3-18C6-4198-B938-77DD9C7B245F}" srcId="{BCDC02AD-1057-4955-9A4E-C71E0E336E86}" destId="{C4EC2BD6-362C-40AE-B544-09DAEE30BDA5}" srcOrd="0" destOrd="0" parTransId="{E2B5B9A7-B106-4DF2-96D3-A4FCC5A51824}" sibTransId="{70006FBC-E506-4ADF-92F0-6FF6FB9F12E1}"/>
    <dgm:cxn modelId="{522C48D4-EB2A-4C79-BF3A-9D7599E867DD}" type="presOf" srcId="{8CA4E8D1-0483-4EC7-AA9B-1ED0DF9A0684}" destId="{88716B07-9F52-4126-8E7F-83F00DCFCBCE}" srcOrd="0" destOrd="0" presId="urn:microsoft.com/office/officeart/2005/8/layout/hierarchy3"/>
    <dgm:cxn modelId="{0EA3BFD4-3E3A-49AC-B144-2C9B1A20AC7B}" srcId="{981DE575-891F-4779-A80E-50F0EEDEB373}" destId="{916B0471-ECB1-4B96-BE91-6B40900960EE}" srcOrd="0" destOrd="0" parTransId="{DA6F557D-82D3-4AC0-9F43-514BA5E765EB}" sibTransId="{B1EB2BDC-3156-4494-8CA7-CF3621E856F9}"/>
    <dgm:cxn modelId="{F88EDAD7-F839-4DE1-95DA-AB08ED870B89}" type="presOf" srcId="{5F0A3744-E702-4A17-8597-7AA077B9FCEE}" destId="{4436804C-0802-4BED-AF37-D9069F91A185}" srcOrd="0" destOrd="0" presId="urn:microsoft.com/office/officeart/2005/8/layout/hierarchy3"/>
    <dgm:cxn modelId="{620D58D8-DDEA-47E9-807C-CDABBEED2FDA}" type="presOf" srcId="{CD138404-4045-475D-AF50-B5863E86036B}" destId="{5B4CB4EF-62C5-4F7F-9B7B-A20AB972427D}" srcOrd="0" destOrd="0" presId="urn:microsoft.com/office/officeart/2005/8/layout/hierarchy3"/>
    <dgm:cxn modelId="{7A2B04DA-7F69-4486-BD9B-9E4A3DD366B9}" srcId="{60D42176-B5EC-462F-A49C-805DFA1FF0A9}" destId="{EFE902A7-7A5F-4CAF-9658-6DCA7D1F3994}" srcOrd="4" destOrd="0" parTransId="{34BDDC05-178E-437C-8ED9-EB57189029C5}" sibTransId="{95739633-4A26-49B8-AA05-719D9DACB920}"/>
    <dgm:cxn modelId="{6226F0E1-5C12-4D91-9AF8-107AA799B27F}" type="presOf" srcId="{B9D75E0E-6922-4DA6-83AA-C11CCD107095}" destId="{FA7FCAA9-23E8-4A0C-8B91-4F0BBB133859}" srcOrd="0" destOrd="0" presId="urn:microsoft.com/office/officeart/2005/8/layout/hierarchy3"/>
    <dgm:cxn modelId="{11E529E3-F861-491E-B5D6-ED356D7CEA56}" srcId="{0AD607E0-162F-40E4-B3A2-CA30A1E10B7E}" destId="{9BA24F66-2E99-48FA-A543-208054E28EF4}" srcOrd="1" destOrd="0" parTransId="{5EC2735F-32EE-4395-9289-80EC1272FCCB}" sibTransId="{BD62F5D3-5E5D-4468-8911-BF8FFFB98817}"/>
    <dgm:cxn modelId="{A819D3E4-5DEA-4AF5-8534-92D51A3D0C18}" type="presOf" srcId="{1644F5A3-6AFE-4CFC-9E2F-6FD715E5E3E9}" destId="{02E62115-7127-4B06-9A4E-E0857454FD02}" srcOrd="0" destOrd="0" presId="urn:microsoft.com/office/officeart/2005/8/layout/hierarchy3"/>
    <dgm:cxn modelId="{29B4EAE5-5C2C-4D80-AE82-5B391DDC86B6}" type="presOf" srcId="{4D176164-2A02-4B9B-BF5C-704E4FCCF9C1}" destId="{553BB5A3-B090-45FA-8924-ACCC507ACE92}" srcOrd="0" destOrd="0" presId="urn:microsoft.com/office/officeart/2005/8/layout/hierarchy3"/>
    <dgm:cxn modelId="{AF022EE6-FC97-4CE0-B497-E8AD768C2DB6}" srcId="{BCDC02AD-1057-4955-9A4E-C71E0E336E86}" destId="{DB84F1F5-894D-4EA8-9100-3AFB6CFDF179}" srcOrd="4" destOrd="0" parTransId="{8CA4E8D1-0483-4EC7-AA9B-1ED0DF9A0684}" sibTransId="{845B2DFF-2567-4C10-9248-1336BCC03842}"/>
    <dgm:cxn modelId="{54BB1FE9-0169-410D-8D1D-159994AE3A9B}" type="presOf" srcId="{4CD472AC-06CC-429C-887F-10BD3A86E94A}" destId="{0DFE98E6-E63D-4115-BC41-0BA5544A0B20}" srcOrd="0" destOrd="0" presId="urn:microsoft.com/office/officeart/2005/8/layout/hierarchy3"/>
    <dgm:cxn modelId="{EDFFF1E9-147E-4F07-B8A7-2E1FBC57F9BB}" type="presOf" srcId="{875B0ED4-E783-4367-8C04-1AC0697725D1}" destId="{616CA57B-F2D4-4F59-8DC6-C861ED6A70F4}" srcOrd="0" destOrd="0" presId="urn:microsoft.com/office/officeart/2005/8/layout/hierarchy3"/>
    <dgm:cxn modelId="{CFB2FBEB-3F19-49BB-907A-8E686572020E}" srcId="{B39D1701-1E59-43E9-85A3-9D6E83D98888}" destId="{981DE575-891F-4779-A80E-50F0EEDEB373}" srcOrd="4" destOrd="0" parTransId="{075F0E05-3A99-4BAC-93E0-B3C6501EA08D}" sibTransId="{C4F65E80-9D2A-47E5-9A40-165D098BA13B}"/>
    <dgm:cxn modelId="{04DA0EEC-EC4F-4655-A7E8-3FA1434B786F}" srcId="{D2BA2B12-318D-4358-94A9-777AFD9BEA68}" destId="{47460C77-1168-4D62-B47A-E3D5C136FF90}" srcOrd="3" destOrd="0" parTransId="{0526B7CE-9F06-43A8-BAB7-EA1FF6091568}" sibTransId="{51705DD9-CC83-44FE-A63D-5B935E9C0BE0}"/>
    <dgm:cxn modelId="{88B847EE-7864-4303-8052-5B291297B0B3}" type="presOf" srcId="{60D42176-B5EC-462F-A49C-805DFA1FF0A9}" destId="{AD38DA6C-842A-4CCC-A757-80C29A45E1CC}" srcOrd="0" destOrd="0" presId="urn:microsoft.com/office/officeart/2005/8/layout/hierarchy3"/>
    <dgm:cxn modelId="{FA586DF2-F6E0-45E5-90B7-66D92FCB32D1}" type="presOf" srcId="{3893FA70-8DFE-4030-A769-9242E40A4926}" destId="{FBED6BF6-3285-4624-BB11-BD68F702A334}" srcOrd="0" destOrd="0" presId="urn:microsoft.com/office/officeart/2005/8/layout/hierarchy3"/>
    <dgm:cxn modelId="{F600B5F7-EA36-4C31-A7E0-49DEA349ED84}" type="presOf" srcId="{410E67EA-0B91-47D5-A541-36B89BF97D69}" destId="{37995972-3FEC-4AE7-A27A-FC35E25BA8B5}" srcOrd="0" destOrd="0" presId="urn:microsoft.com/office/officeart/2005/8/layout/hierarchy3"/>
    <dgm:cxn modelId="{D10F20F8-BF9E-4F81-84A8-49A781D3C1BF}" srcId="{BCDC02AD-1057-4955-9A4E-C71E0E336E86}" destId="{864290A5-5BA5-4C7F-B405-4729EEBD6B6B}" srcOrd="3" destOrd="0" parTransId="{1644F5A3-6AFE-4CFC-9E2F-6FD715E5E3E9}" sibTransId="{AA788E5F-BAF3-44DC-AF7E-6BF4CD225AF9}"/>
    <dgm:cxn modelId="{7EC1B1F9-91D3-4C90-9443-84CC7E7D2609}" type="presOf" srcId="{B2ADA22C-CC29-42C0-8538-484344544218}" destId="{3BBBA7E0-C4A8-4E27-ABD9-6C7F4AFE784E}" srcOrd="0" destOrd="0" presId="urn:microsoft.com/office/officeart/2005/8/layout/hierarchy3"/>
    <dgm:cxn modelId="{2572BDF9-DA3F-41B0-BABF-E5B658593102}" type="presOf" srcId="{DA6F557D-82D3-4AC0-9F43-514BA5E765EB}" destId="{A978A081-0050-4BC6-8244-85DA56608DBB}" srcOrd="0" destOrd="0" presId="urn:microsoft.com/office/officeart/2005/8/layout/hierarchy3"/>
    <dgm:cxn modelId="{B4BAA8FC-ED6F-4747-B473-F15922EF66D2}" type="presOf" srcId="{7FBBFB9E-FBD6-4E83-B0F4-071BA7B27B66}" destId="{C6C6C59A-5C7C-4657-AC1D-CF836736D23B}" srcOrd="0" destOrd="0" presId="urn:microsoft.com/office/officeart/2005/8/layout/hierarchy3"/>
    <dgm:cxn modelId="{C9D52475-51E2-4B6D-B0D6-F3940A0B35F6}" type="presParOf" srcId="{F43444C6-560A-4D2D-9A94-937FD894C93E}" destId="{1CD31A6E-DD37-49CE-97C8-5E021171A084}" srcOrd="0" destOrd="0" presId="urn:microsoft.com/office/officeart/2005/8/layout/hierarchy3"/>
    <dgm:cxn modelId="{FD2449A7-D53E-4A19-A7D0-A7645762D9D8}" type="presParOf" srcId="{1CD31A6E-DD37-49CE-97C8-5E021171A084}" destId="{9B90FBC6-49A3-4E96-9FE0-E0069943F1AF}" srcOrd="0" destOrd="0" presId="urn:microsoft.com/office/officeart/2005/8/layout/hierarchy3"/>
    <dgm:cxn modelId="{E49B6832-FF41-4522-B69D-800271D9A5F5}" type="presParOf" srcId="{9B90FBC6-49A3-4E96-9FE0-E0069943F1AF}" destId="{1DBB725A-3D00-48C8-83F0-8741127E149D}" srcOrd="0" destOrd="0" presId="urn:microsoft.com/office/officeart/2005/8/layout/hierarchy3"/>
    <dgm:cxn modelId="{97FB12BE-0132-4239-A9F7-85B759B44CB5}" type="presParOf" srcId="{9B90FBC6-49A3-4E96-9FE0-E0069943F1AF}" destId="{FD3B7D6A-127D-4D77-BB2C-3BA9AFFB7B3B}" srcOrd="1" destOrd="0" presId="urn:microsoft.com/office/officeart/2005/8/layout/hierarchy3"/>
    <dgm:cxn modelId="{CABFA120-6A60-4375-8913-4C5618A7F3A1}" type="presParOf" srcId="{1CD31A6E-DD37-49CE-97C8-5E021171A084}" destId="{676DBC5E-DDA0-4E74-8790-F76EFBA388CF}" srcOrd="1" destOrd="0" presId="urn:microsoft.com/office/officeart/2005/8/layout/hierarchy3"/>
    <dgm:cxn modelId="{0873FBD2-6100-4651-9B94-1079B938053A}" type="presParOf" srcId="{676DBC5E-DDA0-4E74-8790-F76EFBA388CF}" destId="{8BBE493F-5CC8-4C16-BBD2-AA4EE02894E5}" srcOrd="0" destOrd="0" presId="urn:microsoft.com/office/officeart/2005/8/layout/hierarchy3"/>
    <dgm:cxn modelId="{E6B2B7BB-DA14-4028-A97C-96FE4C17189D}" type="presParOf" srcId="{676DBC5E-DDA0-4E74-8790-F76EFBA388CF}" destId="{7EB38FF2-756D-4C30-A417-436D26430F41}" srcOrd="1" destOrd="0" presId="urn:microsoft.com/office/officeart/2005/8/layout/hierarchy3"/>
    <dgm:cxn modelId="{97035307-26C2-407F-8843-DD4CDC7BC9E6}" type="presParOf" srcId="{676DBC5E-DDA0-4E74-8790-F76EFBA388CF}" destId="{B923D454-4D81-4020-824C-28FF3097381C}" srcOrd="2" destOrd="0" presId="urn:microsoft.com/office/officeart/2005/8/layout/hierarchy3"/>
    <dgm:cxn modelId="{39BAE779-BD32-4E2C-AB42-99073196A977}" type="presParOf" srcId="{676DBC5E-DDA0-4E74-8790-F76EFBA388CF}" destId="{82A946C0-5DEB-4BB1-8103-57A80E8DC44E}" srcOrd="3" destOrd="0" presId="urn:microsoft.com/office/officeart/2005/8/layout/hierarchy3"/>
    <dgm:cxn modelId="{11FD1D14-CCFF-4719-8964-0F886552B007}" type="presParOf" srcId="{676DBC5E-DDA0-4E74-8790-F76EFBA388CF}" destId="{8D4F3252-841D-4A18-887D-9A411EC8FD82}" srcOrd="4" destOrd="0" presId="urn:microsoft.com/office/officeart/2005/8/layout/hierarchy3"/>
    <dgm:cxn modelId="{F893C91A-7B63-4ADC-BD0C-F161B2F8E392}" type="presParOf" srcId="{676DBC5E-DDA0-4E74-8790-F76EFBA388CF}" destId="{FF39128D-7980-4083-8E54-E8C66BFC219A}" srcOrd="5" destOrd="0" presId="urn:microsoft.com/office/officeart/2005/8/layout/hierarchy3"/>
    <dgm:cxn modelId="{DADCE241-0576-47B4-AD21-13BD47728252}" type="presParOf" srcId="{676DBC5E-DDA0-4E74-8790-F76EFBA388CF}" destId="{5B4CB4EF-62C5-4F7F-9B7B-A20AB972427D}" srcOrd="6" destOrd="0" presId="urn:microsoft.com/office/officeart/2005/8/layout/hierarchy3"/>
    <dgm:cxn modelId="{F889E980-30EE-4E55-A9B9-94D4F09D577E}" type="presParOf" srcId="{676DBC5E-DDA0-4E74-8790-F76EFBA388CF}" destId="{001F25B5-77CF-4F42-865F-5C93D39D74FA}" srcOrd="7" destOrd="0" presId="urn:microsoft.com/office/officeart/2005/8/layout/hierarchy3"/>
    <dgm:cxn modelId="{DEB028ED-0A7E-45FF-A93C-60363A5A45C5}" type="presParOf" srcId="{F43444C6-560A-4D2D-9A94-937FD894C93E}" destId="{4504F779-B75B-4F6A-AB29-21EB16B195B3}" srcOrd="1" destOrd="0" presId="urn:microsoft.com/office/officeart/2005/8/layout/hierarchy3"/>
    <dgm:cxn modelId="{3E0EF307-5B48-43E7-A6E1-5553C56F5321}" type="presParOf" srcId="{4504F779-B75B-4F6A-AB29-21EB16B195B3}" destId="{708717CE-C397-45CE-8582-F32AD81F96F9}" srcOrd="0" destOrd="0" presId="urn:microsoft.com/office/officeart/2005/8/layout/hierarchy3"/>
    <dgm:cxn modelId="{D4DBBAD5-4892-4F00-B533-E6EA1A1F0F81}" type="presParOf" srcId="{708717CE-C397-45CE-8582-F32AD81F96F9}" destId="{12D1126F-F044-4FEC-A191-CDD636500143}" srcOrd="0" destOrd="0" presId="urn:microsoft.com/office/officeart/2005/8/layout/hierarchy3"/>
    <dgm:cxn modelId="{BD9C7086-081C-4C1C-A040-FF8B505BEDA6}" type="presParOf" srcId="{708717CE-C397-45CE-8582-F32AD81F96F9}" destId="{EBCBD29D-6530-4EDD-87A6-66F3986326D7}" srcOrd="1" destOrd="0" presId="urn:microsoft.com/office/officeart/2005/8/layout/hierarchy3"/>
    <dgm:cxn modelId="{D02F73F2-F2AD-4989-B023-FAEEC5FB91D9}" type="presParOf" srcId="{4504F779-B75B-4F6A-AB29-21EB16B195B3}" destId="{43E4BF20-4918-421C-B930-E8F06645A954}" srcOrd="1" destOrd="0" presId="urn:microsoft.com/office/officeart/2005/8/layout/hierarchy3"/>
    <dgm:cxn modelId="{2335B5B2-6BE9-4D40-A3D4-525CD7681C81}" type="presParOf" srcId="{43E4BF20-4918-421C-B930-E8F06645A954}" destId="{634271F2-A2D1-4204-B660-1617D8921CCB}" srcOrd="0" destOrd="0" presId="urn:microsoft.com/office/officeart/2005/8/layout/hierarchy3"/>
    <dgm:cxn modelId="{0DE8E382-9BED-4FE4-A895-BBAFB64EFFDE}" type="presParOf" srcId="{43E4BF20-4918-421C-B930-E8F06645A954}" destId="{464F1B49-BB19-4913-9D27-47685F8CF750}" srcOrd="1" destOrd="0" presId="urn:microsoft.com/office/officeart/2005/8/layout/hierarchy3"/>
    <dgm:cxn modelId="{725E8EC0-08A3-410F-B1C9-94C3B91FC279}" type="presParOf" srcId="{43E4BF20-4918-421C-B930-E8F06645A954}" destId="{647437E2-5D5A-45E8-B2AB-BE4058E8A1F4}" srcOrd="2" destOrd="0" presId="urn:microsoft.com/office/officeart/2005/8/layout/hierarchy3"/>
    <dgm:cxn modelId="{7E7841F6-53BE-4B1A-BA0F-6B058D313984}" type="presParOf" srcId="{43E4BF20-4918-421C-B930-E8F06645A954}" destId="{02AEB49A-40BA-4730-97CA-57F9C6536B5D}" srcOrd="3" destOrd="0" presId="urn:microsoft.com/office/officeart/2005/8/layout/hierarchy3"/>
    <dgm:cxn modelId="{08B85702-03F7-42D8-8DC0-A59723BBA5CE}" type="presParOf" srcId="{43E4BF20-4918-421C-B930-E8F06645A954}" destId="{9E4E1DE3-8C38-4990-82EA-A15C9D936BBE}" srcOrd="4" destOrd="0" presId="urn:microsoft.com/office/officeart/2005/8/layout/hierarchy3"/>
    <dgm:cxn modelId="{CA52C482-2F9E-4712-953C-E523B8564566}" type="presParOf" srcId="{43E4BF20-4918-421C-B930-E8F06645A954}" destId="{08A680AD-4462-4256-AE98-6E969DF92488}" srcOrd="5" destOrd="0" presId="urn:microsoft.com/office/officeart/2005/8/layout/hierarchy3"/>
    <dgm:cxn modelId="{8BD97B56-1798-451C-B2DF-8B20BA6B8402}" type="presParOf" srcId="{43E4BF20-4918-421C-B930-E8F06645A954}" destId="{02E62115-7127-4B06-9A4E-E0857454FD02}" srcOrd="6" destOrd="0" presId="urn:microsoft.com/office/officeart/2005/8/layout/hierarchy3"/>
    <dgm:cxn modelId="{1E2319E0-E61B-44AD-80F9-BCEFDCEFA860}" type="presParOf" srcId="{43E4BF20-4918-421C-B930-E8F06645A954}" destId="{1BA601D0-9099-40D8-9C19-EBE5D72E8DF5}" srcOrd="7" destOrd="0" presId="urn:microsoft.com/office/officeart/2005/8/layout/hierarchy3"/>
    <dgm:cxn modelId="{818A7677-A610-460D-B6E6-E1869C2FC519}" type="presParOf" srcId="{43E4BF20-4918-421C-B930-E8F06645A954}" destId="{88716B07-9F52-4126-8E7F-83F00DCFCBCE}" srcOrd="8" destOrd="0" presId="urn:microsoft.com/office/officeart/2005/8/layout/hierarchy3"/>
    <dgm:cxn modelId="{3B357405-8480-4FB5-8AB5-A4242397A520}" type="presParOf" srcId="{43E4BF20-4918-421C-B930-E8F06645A954}" destId="{1F84E47A-9B02-4FF5-A8EB-4A2F78D0F4BE}" srcOrd="9" destOrd="0" presId="urn:microsoft.com/office/officeart/2005/8/layout/hierarchy3"/>
    <dgm:cxn modelId="{6F772E73-ADA1-4B99-9D01-0668167B6FA9}" type="presParOf" srcId="{43E4BF20-4918-421C-B930-E8F06645A954}" destId="{C6C6C59A-5C7C-4657-AC1D-CF836736D23B}" srcOrd="10" destOrd="0" presId="urn:microsoft.com/office/officeart/2005/8/layout/hierarchy3"/>
    <dgm:cxn modelId="{62B6E06D-9A6D-4D7A-A131-4FE0F80A0CF3}" type="presParOf" srcId="{43E4BF20-4918-421C-B930-E8F06645A954}" destId="{81EECF1A-E566-4370-AE1F-070FBC5D870D}" srcOrd="11" destOrd="0" presId="urn:microsoft.com/office/officeart/2005/8/layout/hierarchy3"/>
    <dgm:cxn modelId="{D16E8BBC-9C36-4ED0-B4CA-9F0EF871BE50}" type="presParOf" srcId="{43E4BF20-4918-421C-B930-E8F06645A954}" destId="{ECBE077F-D64D-4A59-B932-0C98F6E424D8}" srcOrd="12" destOrd="0" presId="urn:microsoft.com/office/officeart/2005/8/layout/hierarchy3"/>
    <dgm:cxn modelId="{7BAF6319-6779-4F22-9FDE-B4A54017F0F3}" type="presParOf" srcId="{43E4BF20-4918-421C-B930-E8F06645A954}" destId="{3698893E-E07C-496D-B613-3E7A42715700}" srcOrd="13" destOrd="0" presId="urn:microsoft.com/office/officeart/2005/8/layout/hierarchy3"/>
    <dgm:cxn modelId="{41143042-67D7-49A7-ABA9-275C7895B8A3}" type="presParOf" srcId="{F43444C6-560A-4D2D-9A94-937FD894C93E}" destId="{D5BAA0D0-BA77-43EF-ABAC-9173DA921743}" srcOrd="2" destOrd="0" presId="urn:microsoft.com/office/officeart/2005/8/layout/hierarchy3"/>
    <dgm:cxn modelId="{CFE14C15-8166-4127-AE10-5D6C408096DC}" type="presParOf" srcId="{D5BAA0D0-BA77-43EF-ABAC-9173DA921743}" destId="{39AF30CA-582E-4C0B-82B9-002FAC40604B}" srcOrd="0" destOrd="0" presId="urn:microsoft.com/office/officeart/2005/8/layout/hierarchy3"/>
    <dgm:cxn modelId="{BC1C30E5-59D2-401B-A6CE-1985E21396C7}" type="presParOf" srcId="{39AF30CA-582E-4C0B-82B9-002FAC40604B}" destId="{1EE12186-D6E1-4EE5-9326-DF3F73B355DD}" srcOrd="0" destOrd="0" presId="urn:microsoft.com/office/officeart/2005/8/layout/hierarchy3"/>
    <dgm:cxn modelId="{E0B04051-D7D9-4959-9094-319217EEF96A}" type="presParOf" srcId="{39AF30CA-582E-4C0B-82B9-002FAC40604B}" destId="{49DE2518-2A73-4138-8974-6E85EFFFF171}" srcOrd="1" destOrd="0" presId="urn:microsoft.com/office/officeart/2005/8/layout/hierarchy3"/>
    <dgm:cxn modelId="{8AA48964-B0E2-4488-9F7C-7143FCF6EC5C}" type="presParOf" srcId="{D5BAA0D0-BA77-43EF-ABAC-9173DA921743}" destId="{CEEAFF8B-CB6C-4FFB-8A3C-0B6672637F02}" srcOrd="1" destOrd="0" presId="urn:microsoft.com/office/officeart/2005/8/layout/hierarchy3"/>
    <dgm:cxn modelId="{97AD8766-67CA-42E2-9955-71127DB08128}" type="presParOf" srcId="{CEEAFF8B-CB6C-4FFB-8A3C-0B6672637F02}" destId="{368A94F5-EB5F-4DEC-9B52-C628958B3818}" srcOrd="0" destOrd="0" presId="urn:microsoft.com/office/officeart/2005/8/layout/hierarchy3"/>
    <dgm:cxn modelId="{83E111DC-50C3-4946-9A16-11B952A4A0CE}" type="presParOf" srcId="{CEEAFF8B-CB6C-4FFB-8A3C-0B6672637F02}" destId="{65DC6756-4D7B-4444-9B5F-67B1B2FE1B25}" srcOrd="1" destOrd="0" presId="urn:microsoft.com/office/officeart/2005/8/layout/hierarchy3"/>
    <dgm:cxn modelId="{ED371E11-B2A6-4920-A598-8280FE79EAA7}" type="presParOf" srcId="{CEEAFF8B-CB6C-4FFB-8A3C-0B6672637F02}" destId="{616CA57B-F2D4-4F59-8DC6-C861ED6A70F4}" srcOrd="2" destOrd="0" presId="urn:microsoft.com/office/officeart/2005/8/layout/hierarchy3"/>
    <dgm:cxn modelId="{E2AC962F-1794-4195-ADF9-C44DC0B3F270}" type="presParOf" srcId="{CEEAFF8B-CB6C-4FFB-8A3C-0B6672637F02}" destId="{36047BAB-FD74-4934-8EC9-58D790FF5EE0}" srcOrd="3" destOrd="0" presId="urn:microsoft.com/office/officeart/2005/8/layout/hierarchy3"/>
    <dgm:cxn modelId="{19D7A054-0E1A-47C8-888B-848E8D3CB3C3}" type="presParOf" srcId="{CEEAFF8B-CB6C-4FFB-8A3C-0B6672637F02}" destId="{37995972-3FEC-4AE7-A27A-FC35E25BA8B5}" srcOrd="4" destOrd="0" presId="urn:microsoft.com/office/officeart/2005/8/layout/hierarchy3"/>
    <dgm:cxn modelId="{6E648267-2C7D-40D1-AC76-03BBBE715799}" type="presParOf" srcId="{CEEAFF8B-CB6C-4FFB-8A3C-0B6672637F02}" destId="{FA7FCAA9-23E8-4A0C-8B91-4F0BBB133859}" srcOrd="5" destOrd="0" presId="urn:microsoft.com/office/officeart/2005/8/layout/hierarchy3"/>
    <dgm:cxn modelId="{F88C3A56-C925-4C60-B061-9B1F1B8AC74B}" type="presParOf" srcId="{CEEAFF8B-CB6C-4FFB-8A3C-0B6672637F02}" destId="{D23BE7C7-B4A4-435A-87F4-FD5F36A161FF}" srcOrd="6" destOrd="0" presId="urn:microsoft.com/office/officeart/2005/8/layout/hierarchy3"/>
    <dgm:cxn modelId="{CC3D7BB7-AB79-43BF-95C3-8E537305CB1F}" type="presParOf" srcId="{CEEAFF8B-CB6C-4FFB-8A3C-0B6672637F02}" destId="{77628C85-01C6-4DD9-AFAD-CD70D9F94381}" srcOrd="7" destOrd="0" presId="urn:microsoft.com/office/officeart/2005/8/layout/hierarchy3"/>
    <dgm:cxn modelId="{FFFF60BF-1B12-4296-BCFC-139077BE7BDA}" type="presParOf" srcId="{CEEAFF8B-CB6C-4FFB-8A3C-0B6672637F02}" destId="{E9405FF9-9A13-419B-9308-614790517D8C}" srcOrd="8" destOrd="0" presId="urn:microsoft.com/office/officeart/2005/8/layout/hierarchy3"/>
    <dgm:cxn modelId="{7812BC81-5789-49E8-BAC9-3BFEC3640081}" type="presParOf" srcId="{CEEAFF8B-CB6C-4FFB-8A3C-0B6672637F02}" destId="{13FBE748-81AA-45A4-BE7F-8F2BCAA5A25F}" srcOrd="9" destOrd="0" presId="urn:microsoft.com/office/officeart/2005/8/layout/hierarchy3"/>
    <dgm:cxn modelId="{B8D4E474-4042-4E8D-931A-92F934DA40EA}" type="presParOf" srcId="{CEEAFF8B-CB6C-4FFB-8A3C-0B6672637F02}" destId="{CE884F2A-DE29-44DC-B798-2214612D715E}" srcOrd="10" destOrd="0" presId="urn:microsoft.com/office/officeart/2005/8/layout/hierarchy3"/>
    <dgm:cxn modelId="{CEAF8880-335F-4504-835B-53E36D371F8D}" type="presParOf" srcId="{CEEAFF8B-CB6C-4FFB-8A3C-0B6672637F02}" destId="{94F87380-4A5A-4709-835D-004FABC4D53A}" srcOrd="11" destOrd="0" presId="urn:microsoft.com/office/officeart/2005/8/layout/hierarchy3"/>
    <dgm:cxn modelId="{CCEA5F0C-61B7-448C-8358-AC1BA3338BB8}" type="presParOf" srcId="{CEEAFF8B-CB6C-4FFB-8A3C-0B6672637F02}" destId="{3B548795-DC6E-4AD9-B91F-9591FCEFDF7A}" srcOrd="12" destOrd="0" presId="urn:microsoft.com/office/officeart/2005/8/layout/hierarchy3"/>
    <dgm:cxn modelId="{F23446D7-8179-4FF8-A798-5FF0D1677867}" type="presParOf" srcId="{CEEAFF8B-CB6C-4FFB-8A3C-0B6672637F02}" destId="{3F874FE9-FD5C-4764-9A3F-E3EB3D762062}" srcOrd="13" destOrd="0" presId="urn:microsoft.com/office/officeart/2005/8/layout/hierarchy3"/>
    <dgm:cxn modelId="{81DDD46D-6422-4247-ADA9-096105D11ACA}" type="presParOf" srcId="{CEEAFF8B-CB6C-4FFB-8A3C-0B6672637F02}" destId="{23FAF52F-B330-4A10-B7B1-12E1AF8889AF}" srcOrd="14" destOrd="0" presId="urn:microsoft.com/office/officeart/2005/8/layout/hierarchy3"/>
    <dgm:cxn modelId="{4331C1DC-35F4-4DE8-B8F2-5D842FC80315}" type="presParOf" srcId="{CEEAFF8B-CB6C-4FFB-8A3C-0B6672637F02}" destId="{F32961E8-171F-4939-AAC8-B9A451D5140A}" srcOrd="15" destOrd="0" presId="urn:microsoft.com/office/officeart/2005/8/layout/hierarchy3"/>
    <dgm:cxn modelId="{F0DBDD24-EF3B-4469-9221-B626AA2D3CC4}" type="presParOf" srcId="{CEEAFF8B-CB6C-4FFB-8A3C-0B6672637F02}" destId="{0DFE98E6-E63D-4115-BC41-0BA5544A0B20}" srcOrd="16" destOrd="0" presId="urn:microsoft.com/office/officeart/2005/8/layout/hierarchy3"/>
    <dgm:cxn modelId="{B24D1B31-F8A6-454A-AE6D-722CD58590F7}" type="presParOf" srcId="{CEEAFF8B-CB6C-4FFB-8A3C-0B6672637F02}" destId="{FCB02DA6-A4DE-4FD5-A99A-3B2C2AC44B3D}" srcOrd="17" destOrd="0" presId="urn:microsoft.com/office/officeart/2005/8/layout/hierarchy3"/>
    <dgm:cxn modelId="{7774EA60-1FC7-4D21-AA61-32AA3CC27DC3}" type="presParOf" srcId="{F43444C6-560A-4D2D-9A94-937FD894C93E}" destId="{72752B1D-79A3-48EA-BA0C-55D3310470F2}" srcOrd="3" destOrd="0" presId="urn:microsoft.com/office/officeart/2005/8/layout/hierarchy3"/>
    <dgm:cxn modelId="{D63B4A36-D06A-4EC1-970B-1490531F3A29}" type="presParOf" srcId="{72752B1D-79A3-48EA-BA0C-55D3310470F2}" destId="{41D5D98A-6C93-43C8-8E80-A09DDDB73751}" srcOrd="0" destOrd="0" presId="urn:microsoft.com/office/officeart/2005/8/layout/hierarchy3"/>
    <dgm:cxn modelId="{6B3451B2-DB8D-41B8-BA85-B5C3DF3C2035}" type="presParOf" srcId="{41D5D98A-6C93-43C8-8E80-A09DDDB73751}" destId="{AD38DA6C-842A-4CCC-A757-80C29A45E1CC}" srcOrd="0" destOrd="0" presId="urn:microsoft.com/office/officeart/2005/8/layout/hierarchy3"/>
    <dgm:cxn modelId="{88692B51-BFA2-4361-965C-248833725F5E}" type="presParOf" srcId="{41D5D98A-6C93-43C8-8E80-A09DDDB73751}" destId="{7C1F65DB-D6C0-42EE-85E0-335A4E1353BD}" srcOrd="1" destOrd="0" presId="urn:microsoft.com/office/officeart/2005/8/layout/hierarchy3"/>
    <dgm:cxn modelId="{BB76487D-E34B-4739-A17D-486B164665E1}" type="presParOf" srcId="{72752B1D-79A3-48EA-BA0C-55D3310470F2}" destId="{6DE5D9FE-BEC2-474C-9C90-F711CD9FC3CF}" srcOrd="1" destOrd="0" presId="urn:microsoft.com/office/officeart/2005/8/layout/hierarchy3"/>
    <dgm:cxn modelId="{F088AABD-4F4D-46D6-941B-93A1D589167A}" type="presParOf" srcId="{6DE5D9FE-BEC2-474C-9C90-F711CD9FC3CF}" destId="{4574AA90-CE49-46B8-A3D5-600D692577EE}" srcOrd="0" destOrd="0" presId="urn:microsoft.com/office/officeart/2005/8/layout/hierarchy3"/>
    <dgm:cxn modelId="{A5DF1E69-301E-46C4-864B-118CAD233C3C}" type="presParOf" srcId="{6DE5D9FE-BEC2-474C-9C90-F711CD9FC3CF}" destId="{4B658EA6-74D6-4683-A928-CD5A2DD2133B}" srcOrd="1" destOrd="0" presId="urn:microsoft.com/office/officeart/2005/8/layout/hierarchy3"/>
    <dgm:cxn modelId="{0B397CF0-9D8B-49D2-B095-EBC253B2565E}" type="presParOf" srcId="{6DE5D9FE-BEC2-474C-9C90-F711CD9FC3CF}" destId="{3D05F72E-CC1A-45FF-979A-01A3C8456956}" srcOrd="2" destOrd="0" presId="urn:microsoft.com/office/officeart/2005/8/layout/hierarchy3"/>
    <dgm:cxn modelId="{D857D52B-7062-4B44-B82A-0E337DC2D5FE}" type="presParOf" srcId="{6DE5D9FE-BEC2-474C-9C90-F711CD9FC3CF}" destId="{2766C6E8-5066-47B9-89C3-965ADCF5DA24}" srcOrd="3" destOrd="0" presId="urn:microsoft.com/office/officeart/2005/8/layout/hierarchy3"/>
    <dgm:cxn modelId="{EE580DBD-ACBD-425E-8912-32BBBE8B2181}" type="presParOf" srcId="{6DE5D9FE-BEC2-474C-9C90-F711CD9FC3CF}" destId="{6B046FA5-7DE1-4D12-B2DE-460FB7B2870F}" srcOrd="4" destOrd="0" presId="urn:microsoft.com/office/officeart/2005/8/layout/hierarchy3"/>
    <dgm:cxn modelId="{83C780B6-F34B-43BA-8ED0-3501A8E0E664}" type="presParOf" srcId="{6DE5D9FE-BEC2-474C-9C90-F711CD9FC3CF}" destId="{15D70782-B836-4CF7-97A1-F232DA4F4D58}" srcOrd="5" destOrd="0" presId="urn:microsoft.com/office/officeart/2005/8/layout/hierarchy3"/>
    <dgm:cxn modelId="{076B70A3-ABD1-4B6F-8FA7-F05350D1F62C}" type="presParOf" srcId="{6DE5D9FE-BEC2-474C-9C90-F711CD9FC3CF}" destId="{553BB5A3-B090-45FA-8924-ACCC507ACE92}" srcOrd="6" destOrd="0" presId="urn:microsoft.com/office/officeart/2005/8/layout/hierarchy3"/>
    <dgm:cxn modelId="{35E498DF-CCC0-4813-97EA-7FE8C9F87633}" type="presParOf" srcId="{6DE5D9FE-BEC2-474C-9C90-F711CD9FC3CF}" destId="{8BB5185E-F168-4CF0-BA45-A9471055C57B}" srcOrd="7" destOrd="0" presId="urn:microsoft.com/office/officeart/2005/8/layout/hierarchy3"/>
    <dgm:cxn modelId="{686179B2-EA79-46C2-BFFC-E6C58419507A}" type="presParOf" srcId="{6DE5D9FE-BEC2-474C-9C90-F711CD9FC3CF}" destId="{9C712BB7-0D49-4EA5-8190-A20B0E5FA277}" srcOrd="8" destOrd="0" presId="urn:microsoft.com/office/officeart/2005/8/layout/hierarchy3"/>
    <dgm:cxn modelId="{87C19A3F-25F5-428E-A895-0889992BC9C2}" type="presParOf" srcId="{6DE5D9FE-BEC2-474C-9C90-F711CD9FC3CF}" destId="{8090CCDC-B628-4C73-B974-4076F446C102}" srcOrd="9" destOrd="0" presId="urn:microsoft.com/office/officeart/2005/8/layout/hierarchy3"/>
    <dgm:cxn modelId="{ED6BBBE7-EE22-4C97-A34C-82DE50FCECB3}" type="presParOf" srcId="{F43444C6-560A-4D2D-9A94-937FD894C93E}" destId="{F8629BD5-3EBC-4C48-AAFC-6BA15F236A21}" srcOrd="4" destOrd="0" presId="urn:microsoft.com/office/officeart/2005/8/layout/hierarchy3"/>
    <dgm:cxn modelId="{BCDAD2AC-9684-4D0F-80B4-D9418C263666}" type="presParOf" srcId="{F8629BD5-3EBC-4C48-AAFC-6BA15F236A21}" destId="{D8760441-11D3-4C4D-B4CD-F38D6357D8D4}" srcOrd="0" destOrd="0" presId="urn:microsoft.com/office/officeart/2005/8/layout/hierarchy3"/>
    <dgm:cxn modelId="{E63404FA-E47F-4F75-8D52-AC085FA50E97}" type="presParOf" srcId="{D8760441-11D3-4C4D-B4CD-F38D6357D8D4}" destId="{6D67F3D8-3D25-4D45-B700-190E180C4E1B}" srcOrd="0" destOrd="0" presId="urn:microsoft.com/office/officeart/2005/8/layout/hierarchy3"/>
    <dgm:cxn modelId="{B42B8D2B-F17F-49C1-B4C9-8C3FFCBF8A09}" type="presParOf" srcId="{D8760441-11D3-4C4D-B4CD-F38D6357D8D4}" destId="{85E4F714-3792-4FE0-B1DB-F0DB93E51054}" srcOrd="1" destOrd="0" presId="urn:microsoft.com/office/officeart/2005/8/layout/hierarchy3"/>
    <dgm:cxn modelId="{257C8751-B835-43FA-BBC9-095A80DCB51D}" type="presParOf" srcId="{F8629BD5-3EBC-4C48-AAFC-6BA15F236A21}" destId="{82BEB981-0DD7-43A4-80DF-C3CF4C2FE2E0}" srcOrd="1" destOrd="0" presId="urn:microsoft.com/office/officeart/2005/8/layout/hierarchy3"/>
    <dgm:cxn modelId="{250DCC83-F5FF-4116-A045-1F79CF99B5BA}" type="presParOf" srcId="{82BEB981-0DD7-43A4-80DF-C3CF4C2FE2E0}" destId="{A978A081-0050-4BC6-8244-85DA56608DBB}" srcOrd="0" destOrd="0" presId="urn:microsoft.com/office/officeart/2005/8/layout/hierarchy3"/>
    <dgm:cxn modelId="{6C653ACA-2823-4C4D-BE98-037E2DCBEDBD}" type="presParOf" srcId="{82BEB981-0DD7-43A4-80DF-C3CF4C2FE2E0}" destId="{5CF5CA98-FA5F-4C1F-9847-9386340C3496}" srcOrd="1" destOrd="0" presId="urn:microsoft.com/office/officeart/2005/8/layout/hierarchy3"/>
    <dgm:cxn modelId="{ED3BC19D-3148-4C84-BD05-CF35D4D0AA3D}" type="presParOf" srcId="{82BEB981-0DD7-43A4-80DF-C3CF4C2FE2E0}" destId="{9D29223D-4463-4B1A-939F-4006ED4A4AC1}" srcOrd="2" destOrd="0" presId="urn:microsoft.com/office/officeart/2005/8/layout/hierarchy3"/>
    <dgm:cxn modelId="{F5EF3BFB-7A59-4A89-8A91-AC607B8D0F08}" type="presParOf" srcId="{82BEB981-0DD7-43A4-80DF-C3CF4C2FE2E0}" destId="{FBED6BF6-3285-4624-BB11-BD68F702A334}" srcOrd="3" destOrd="0" presId="urn:microsoft.com/office/officeart/2005/8/layout/hierarchy3"/>
    <dgm:cxn modelId="{9532E90C-E8F2-408A-80E1-9041C1D6A28F}" type="presParOf" srcId="{82BEB981-0DD7-43A4-80DF-C3CF4C2FE2E0}" destId="{E65219C9-6ABF-4039-8FA5-A6F42A99B0BB}" srcOrd="4" destOrd="0" presId="urn:microsoft.com/office/officeart/2005/8/layout/hierarchy3"/>
    <dgm:cxn modelId="{A520C87A-36C5-4064-9BD7-BBC2A99F00D0}" type="presParOf" srcId="{82BEB981-0DD7-43A4-80DF-C3CF4C2FE2E0}" destId="{60F27483-5560-48B1-AB50-D2A749827352}" srcOrd="5" destOrd="0" presId="urn:microsoft.com/office/officeart/2005/8/layout/hierarchy3"/>
    <dgm:cxn modelId="{901D9125-267A-48D2-9515-B28B7EB4776F}" type="presParOf" srcId="{82BEB981-0DD7-43A4-80DF-C3CF4C2FE2E0}" destId="{4436804C-0802-4BED-AF37-D9069F91A185}" srcOrd="6" destOrd="0" presId="urn:microsoft.com/office/officeart/2005/8/layout/hierarchy3"/>
    <dgm:cxn modelId="{B0E8E042-808A-4C32-90A2-7C11E243EA60}" type="presParOf" srcId="{82BEB981-0DD7-43A4-80DF-C3CF4C2FE2E0}" destId="{29F9F7B1-BEE9-4659-B79A-B48030BD56F2}" srcOrd="7" destOrd="0" presId="urn:microsoft.com/office/officeart/2005/8/layout/hierarchy3"/>
    <dgm:cxn modelId="{799C0782-6AFA-45D9-9626-0C1CDD599E70}" type="presParOf" srcId="{82BEB981-0DD7-43A4-80DF-C3CF4C2FE2E0}" destId="{19A2F7C7-0B63-481E-B1B8-F27395626569}" srcOrd="8" destOrd="0" presId="urn:microsoft.com/office/officeart/2005/8/layout/hierarchy3"/>
    <dgm:cxn modelId="{B66E7305-F3B3-41A4-BBD2-DE26449ED1FB}" type="presParOf" srcId="{82BEB981-0DD7-43A4-80DF-C3CF4C2FE2E0}" destId="{3BBBA7E0-C4A8-4E27-ABD9-6C7F4AFE784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B725A-3D00-48C8-83F0-8741127E149D}">
      <dsp:nvSpPr>
        <dsp:cNvPr id="0" name=""/>
        <dsp:cNvSpPr/>
      </dsp:nvSpPr>
      <dsp:spPr>
        <a:xfrm>
          <a:off x="561288" y="2641"/>
          <a:ext cx="1936305" cy="590899"/>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Physics, </a:t>
          </a:r>
          <a:r>
            <a:rPr lang="fr-CH" sz="1200" b="1" kern="1200" dirty="0" err="1">
              <a:latin typeface="Arial Narrow" panose="020B0606020202030204" pitchFamily="34" charset="0"/>
            </a:rPr>
            <a:t>Experiments</a:t>
          </a:r>
          <a:r>
            <a:rPr lang="fr-CH" sz="1200" b="1" kern="1200" dirty="0">
              <a:latin typeface="Arial Narrow" panose="020B0606020202030204" pitchFamily="34" charset="0"/>
            </a:rPr>
            <a:t> and Detectors</a:t>
          </a:r>
          <a:br>
            <a:rPr lang="fr-CH" sz="1200" b="1" kern="1200" dirty="0">
              <a:latin typeface="Arial Narrow" panose="020B0606020202030204" pitchFamily="34" charset="0"/>
            </a:rPr>
          </a:br>
          <a:r>
            <a:rPr lang="fr-CH" sz="1000" b="0" kern="1200" dirty="0">
              <a:latin typeface="Arial Narrow" panose="020B0606020202030204" pitchFamily="34" charset="0"/>
            </a:rPr>
            <a:t>Patrick Janot</a:t>
          </a:r>
          <a:br>
            <a:rPr lang="fr-CH" sz="1000" b="0" kern="1200" dirty="0">
              <a:latin typeface="Arial Narrow" panose="020B0606020202030204" pitchFamily="34" charset="0"/>
            </a:rPr>
          </a:br>
          <a:r>
            <a:rPr lang="fr-CH" sz="1000" b="0" kern="1200" dirty="0">
              <a:latin typeface="Arial Narrow" panose="020B0606020202030204" pitchFamily="34" charset="0"/>
            </a:rPr>
            <a:t>Christophe </a:t>
          </a:r>
          <a:r>
            <a:rPr lang="fr-CH" sz="1000" b="0" kern="1200">
              <a:latin typeface="Arial Narrow" panose="020B0606020202030204" pitchFamily="34" charset="0"/>
            </a:rPr>
            <a:t>Grojean</a:t>
          </a:r>
          <a:endParaRPr lang="en-GB" sz="1000" b="0" kern="1200" dirty="0">
            <a:latin typeface="Arial Narrow" panose="020B0606020202030204" pitchFamily="34" charset="0"/>
          </a:endParaRPr>
        </a:p>
      </dsp:txBody>
      <dsp:txXfrm>
        <a:off x="578595" y="19948"/>
        <a:ext cx="1901691" cy="556285"/>
      </dsp:txXfrm>
    </dsp:sp>
    <dsp:sp modelId="{8BBE493F-5CC8-4C16-BBD2-AA4EE02894E5}">
      <dsp:nvSpPr>
        <dsp:cNvPr id="0" name=""/>
        <dsp:cNvSpPr/>
      </dsp:nvSpPr>
      <dsp:spPr>
        <a:xfrm>
          <a:off x="754919"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38FF2-756D-4C30-A417-436D26430F41}">
      <dsp:nvSpPr>
        <dsp:cNvPr id="0" name=""/>
        <dsp:cNvSpPr/>
      </dsp:nvSpPr>
      <dsp:spPr>
        <a:xfrm>
          <a:off x="948549"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programme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Matthew </a:t>
          </a:r>
          <a:r>
            <a:rPr lang="fr-CH" sz="1000" b="0" kern="1200" dirty="0" err="1">
              <a:latin typeface="Arial Narrow" panose="020B0606020202030204" pitchFamily="34" charset="0"/>
            </a:rPr>
            <a:t>McCullough</a:t>
          </a:r>
          <a:r>
            <a:rPr lang="fr-CH" sz="1000" b="0" kern="1200" dirty="0">
              <a:latin typeface="Arial Narrow" panose="020B0606020202030204" pitchFamily="34" charset="0"/>
            </a:rPr>
            <a:t>, Frank Simon</a:t>
          </a:r>
          <a:endParaRPr lang="en-GB" sz="1000" b="0" kern="1200" dirty="0">
            <a:latin typeface="Arial Narrow" panose="020B0606020202030204" pitchFamily="34" charset="0"/>
          </a:endParaRPr>
        </a:p>
      </dsp:txBody>
      <dsp:txXfrm>
        <a:off x="959657" y="699465"/>
        <a:ext cx="1914095" cy="357047"/>
      </dsp:txXfrm>
    </dsp:sp>
    <dsp:sp modelId="{B923D454-4D81-4020-824C-28FF3097381C}">
      <dsp:nvSpPr>
        <dsp:cNvPr id="0" name=""/>
        <dsp:cNvSpPr/>
      </dsp:nvSpPr>
      <dsp:spPr>
        <a:xfrm>
          <a:off x="754919"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A946C0-5DEB-4BB1-8103-57A80E8DC44E}">
      <dsp:nvSpPr>
        <dsp:cNvPr id="0" name=""/>
        <dsp:cNvSpPr/>
      </dsp:nvSpPr>
      <dsp:spPr>
        <a:xfrm>
          <a:off x="948549"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
              <a:satOff val="-601"/>
              <a:lumOff val="-40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Detector concept</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Mogens Dam</a:t>
          </a:r>
          <a:endParaRPr lang="en-GB" sz="1000" b="0" kern="1200" dirty="0">
            <a:latin typeface="Arial Narrow" panose="020B0606020202030204" pitchFamily="34" charset="0"/>
          </a:endParaRPr>
        </a:p>
      </dsp:txBody>
      <dsp:txXfrm>
        <a:off x="959657" y="1173544"/>
        <a:ext cx="1914095" cy="357047"/>
      </dsp:txXfrm>
    </dsp:sp>
    <dsp:sp modelId="{8D4F3252-841D-4A18-887D-9A411EC8FD82}">
      <dsp:nvSpPr>
        <dsp:cNvPr id="0" name=""/>
        <dsp:cNvSpPr/>
      </dsp:nvSpPr>
      <dsp:spPr>
        <a:xfrm>
          <a:off x="754919"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9128D-7980-4083-8E54-E8C66BFC219A}">
      <dsp:nvSpPr>
        <dsp:cNvPr id="0" name=""/>
        <dsp:cNvSpPr/>
      </dsp:nvSpPr>
      <dsp:spPr>
        <a:xfrm>
          <a:off x="948549"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
              <a:satOff val="-1201"/>
              <a:lumOff val="-81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performance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Patrizia Azzi, Emmanuel Perez</a:t>
          </a:r>
          <a:endParaRPr lang="en-GB" sz="1000" b="0" kern="1200" dirty="0">
            <a:latin typeface="Arial Narrow" panose="020B0606020202030204" pitchFamily="34" charset="0"/>
          </a:endParaRPr>
        </a:p>
      </dsp:txBody>
      <dsp:txXfrm>
        <a:off x="959657" y="1647623"/>
        <a:ext cx="1914095" cy="357047"/>
      </dsp:txXfrm>
    </dsp:sp>
    <dsp:sp modelId="{5B4CB4EF-62C5-4F7F-9B7B-A20AB972427D}">
      <dsp:nvSpPr>
        <dsp:cNvPr id="0" name=""/>
        <dsp:cNvSpPr/>
      </dsp:nvSpPr>
      <dsp:spPr>
        <a:xfrm>
          <a:off x="754919"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1F25B5-77CF-4F42-865F-5C93D39D74FA}">
      <dsp:nvSpPr>
        <dsp:cNvPr id="0" name=""/>
        <dsp:cNvSpPr/>
      </dsp:nvSpPr>
      <dsp:spPr>
        <a:xfrm>
          <a:off x="948549"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99160"/>
              <a:satOff val="-1802"/>
              <a:lumOff val="-121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Software and </a:t>
          </a:r>
          <a:r>
            <a:rPr lang="fr-CH" sz="1000" b="1" kern="1200" dirty="0" err="1">
              <a:latin typeface="Arial Narrow" panose="020B0606020202030204" pitchFamily="34" charset="0"/>
            </a:rPr>
            <a:t>computing</a:t>
          </a:r>
          <a:endParaRPr lang="fr-CH" sz="1000" b="1" kern="1200" dirty="0">
            <a:latin typeface="Arial Narrow" panose="020B0606020202030204" pitchFamily="34" charset="0"/>
          </a:endParaRP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Gerardo Ganis, Clément Helsens</a:t>
          </a:r>
        </a:p>
      </dsp:txBody>
      <dsp:txXfrm>
        <a:off x="959657" y="2121702"/>
        <a:ext cx="1914095" cy="357047"/>
      </dsp:txXfrm>
    </dsp:sp>
    <dsp:sp modelId="{12D1126F-F044-4FEC-A191-CDD636500143}">
      <dsp:nvSpPr>
        <dsp:cNvPr id="0" name=""/>
        <dsp:cNvSpPr/>
      </dsp:nvSpPr>
      <dsp:spPr>
        <a:xfrm>
          <a:off x="2687231" y="2641"/>
          <a:ext cx="1936305" cy="590899"/>
        </a:xfrm>
        <a:prstGeom prst="roundRect">
          <a:avLst>
            <a:gd name="adj" fmla="val 10000"/>
          </a:avLst>
        </a:prstGeom>
        <a:gradFill rotWithShape="0">
          <a:gsLst>
            <a:gs pos="0">
              <a:schemeClr val="accent5">
                <a:hueOff val="-1689636"/>
                <a:satOff val="-4355"/>
                <a:lumOff val="-2941"/>
                <a:alphaOff val="0"/>
                <a:lumMod val="110000"/>
                <a:satMod val="105000"/>
                <a:tint val="67000"/>
              </a:schemeClr>
            </a:gs>
            <a:gs pos="50000">
              <a:schemeClr val="accent5">
                <a:hueOff val="-1689636"/>
                <a:satOff val="-4355"/>
                <a:lumOff val="-2941"/>
                <a:alphaOff val="0"/>
                <a:lumMod val="105000"/>
                <a:satMod val="103000"/>
                <a:tint val="73000"/>
              </a:schemeClr>
            </a:gs>
            <a:gs pos="100000">
              <a:schemeClr val="accent5">
                <a:hueOff val="-1689636"/>
                <a:satOff val="-4355"/>
                <a:lumOff val="-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err="1">
              <a:latin typeface="Arial Narrow" panose="020B0606020202030204" pitchFamily="34" charset="0"/>
            </a:rPr>
            <a:t>Accelerators</a:t>
          </a:r>
          <a:endParaRPr lang="fr-CH" sz="1200" b="1" kern="1200" dirty="0">
            <a:latin typeface="Arial Narrow" panose="020B0606020202030204" pitchFamily="34" charset="0"/>
          </a:endParaRPr>
        </a:p>
        <a:p>
          <a:pPr marL="0" lvl="0" indent="0" algn="ctr" defTabSz="533400">
            <a:lnSpc>
              <a:spcPct val="100000"/>
            </a:lnSpc>
            <a:spcBef>
              <a:spcPct val="0"/>
            </a:spcBef>
            <a:spcAft>
              <a:spcPct val="35000"/>
            </a:spcAft>
            <a:buNone/>
          </a:pPr>
          <a:r>
            <a:rPr lang="fr-CH" sz="1000" b="0" kern="1200" dirty="0">
              <a:latin typeface="Arial Narrow" panose="020B0606020202030204" pitchFamily="34" charset="0"/>
            </a:rPr>
            <a:t>Tor Raubenheimer</a:t>
          </a:r>
          <a:br>
            <a:rPr lang="fr-CH" sz="1000" b="0" kern="1200" dirty="0">
              <a:latin typeface="Arial Narrow" panose="020B0606020202030204" pitchFamily="34" charset="0"/>
            </a:rPr>
          </a:br>
          <a:r>
            <a:rPr lang="fr-CH" sz="1000" b="0" kern="1200" dirty="0">
              <a:latin typeface="Arial Narrow" panose="020B0606020202030204" pitchFamily="34" charset="0"/>
            </a:rPr>
            <a:t>Frank Zimmermann</a:t>
          </a:r>
          <a:endParaRPr lang="en-GB" sz="1000" b="0" kern="1200" dirty="0">
            <a:latin typeface="Arial Narrow" panose="020B0606020202030204" pitchFamily="34" charset="0"/>
          </a:endParaRPr>
        </a:p>
      </dsp:txBody>
      <dsp:txXfrm>
        <a:off x="2704538" y="19948"/>
        <a:ext cx="1901691" cy="556285"/>
      </dsp:txXfrm>
    </dsp:sp>
    <dsp:sp modelId="{634271F2-A2D1-4204-B660-1617D8921CCB}">
      <dsp:nvSpPr>
        <dsp:cNvPr id="0" name=""/>
        <dsp:cNvSpPr/>
      </dsp:nvSpPr>
      <dsp:spPr>
        <a:xfrm>
          <a:off x="2880862"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4F1B49-BB19-4913-9D27-47685F8CF750}">
      <dsp:nvSpPr>
        <dsp:cNvPr id="0" name=""/>
        <dsp:cNvSpPr/>
      </dsp:nvSpPr>
      <dsp:spPr>
        <a:xfrm>
          <a:off x="3074492"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32213"/>
              <a:satOff val="-2403"/>
              <a:lumOff val="-162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collider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Katsunobu Oide </a:t>
          </a:r>
        </a:p>
      </dsp:txBody>
      <dsp:txXfrm>
        <a:off x="3085600" y="699465"/>
        <a:ext cx="1914095" cy="357047"/>
      </dsp:txXfrm>
    </dsp:sp>
    <dsp:sp modelId="{647437E2-5D5A-45E8-B2AB-BE4058E8A1F4}">
      <dsp:nvSpPr>
        <dsp:cNvPr id="0" name=""/>
        <dsp:cNvSpPr/>
      </dsp:nvSpPr>
      <dsp:spPr>
        <a:xfrm>
          <a:off x="2880862"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AEB49A-40BA-4730-97CA-57F9C6536B5D}">
      <dsp:nvSpPr>
        <dsp:cNvPr id="0" name=""/>
        <dsp:cNvSpPr/>
      </dsp:nvSpPr>
      <dsp:spPr>
        <a:xfrm>
          <a:off x="3074492"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65266"/>
              <a:satOff val="-3003"/>
              <a:lumOff val="-20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FCC-hh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Massimo Giovannozzi</a:t>
          </a:r>
        </a:p>
      </dsp:txBody>
      <dsp:txXfrm>
        <a:off x="3085600" y="1173544"/>
        <a:ext cx="1914095" cy="357047"/>
      </dsp:txXfrm>
    </dsp:sp>
    <dsp:sp modelId="{9E4E1DE3-8C38-4990-82EA-A15C9D936BBE}">
      <dsp:nvSpPr>
        <dsp:cNvPr id="0" name=""/>
        <dsp:cNvSpPr/>
      </dsp:nvSpPr>
      <dsp:spPr>
        <a:xfrm>
          <a:off x="2880862"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A680AD-4462-4256-AE98-6E969DF92488}">
      <dsp:nvSpPr>
        <dsp:cNvPr id="0" name=""/>
        <dsp:cNvSpPr/>
      </dsp:nvSpPr>
      <dsp:spPr>
        <a:xfrm>
          <a:off x="3074492"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398319"/>
              <a:satOff val="-3604"/>
              <a:lumOff val="-243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Technology R&amp;D</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Roberto Losito</a:t>
          </a:r>
        </a:p>
      </dsp:txBody>
      <dsp:txXfrm>
        <a:off x="3085600" y="1647623"/>
        <a:ext cx="1914095" cy="357047"/>
      </dsp:txXfrm>
    </dsp:sp>
    <dsp:sp modelId="{02E62115-7127-4B06-9A4E-E0857454FD02}">
      <dsp:nvSpPr>
        <dsp:cNvPr id="0" name=""/>
        <dsp:cNvSpPr/>
      </dsp:nvSpPr>
      <dsp:spPr>
        <a:xfrm>
          <a:off x="2880862"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A601D0-9099-40D8-9C19-EBE5D72E8DF5}">
      <dsp:nvSpPr>
        <dsp:cNvPr id="0" name=""/>
        <dsp:cNvSpPr/>
      </dsp:nvSpPr>
      <dsp:spPr>
        <a:xfrm>
          <a:off x="3074492"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631372"/>
              <a:satOff val="-4205"/>
              <a:lumOff val="-284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booster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Antoine </a:t>
          </a:r>
          <a:r>
            <a:rPr lang="en-GB" sz="1000" b="0" kern="1200" dirty="0" err="1">
              <a:latin typeface="Arial Narrow" panose="020B0606020202030204" pitchFamily="34" charset="0"/>
            </a:rPr>
            <a:t>Chancé</a:t>
          </a:r>
          <a:endParaRPr lang="en-GB" sz="1000" b="0" kern="1200" dirty="0">
            <a:latin typeface="Arial Narrow" panose="020B0606020202030204" pitchFamily="34" charset="0"/>
          </a:endParaRPr>
        </a:p>
      </dsp:txBody>
      <dsp:txXfrm>
        <a:off x="3085600" y="2121702"/>
        <a:ext cx="1914095" cy="357047"/>
      </dsp:txXfrm>
    </dsp:sp>
    <dsp:sp modelId="{88716B07-9F52-4126-8E7F-83F00DCFCBCE}">
      <dsp:nvSpPr>
        <dsp:cNvPr id="0" name=""/>
        <dsp:cNvSpPr/>
      </dsp:nvSpPr>
      <dsp:spPr>
        <a:xfrm>
          <a:off x="2880862" y="59354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84E47A-9B02-4FF5-A8EB-4A2F78D0F4BE}">
      <dsp:nvSpPr>
        <dsp:cNvPr id="0" name=""/>
        <dsp:cNvSpPr/>
      </dsp:nvSpPr>
      <dsp:spPr>
        <a:xfrm>
          <a:off x="3074492" y="2584673"/>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864426"/>
              <a:satOff val="-4805"/>
              <a:lumOff val="-324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injector</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Paolo Craievich, Alexej Grudiev</a:t>
          </a:r>
        </a:p>
      </dsp:txBody>
      <dsp:txXfrm>
        <a:off x="3085600" y="2595781"/>
        <a:ext cx="1914095" cy="357047"/>
      </dsp:txXfrm>
    </dsp:sp>
    <dsp:sp modelId="{C6C6C59A-5C7C-4657-AC1D-CF836736D23B}">
      <dsp:nvSpPr>
        <dsp:cNvPr id="0" name=""/>
        <dsp:cNvSpPr/>
      </dsp:nvSpPr>
      <dsp:spPr>
        <a:xfrm>
          <a:off x="2880862" y="593541"/>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EECF1A-E566-4370-AE1F-070FBC5D870D}">
      <dsp:nvSpPr>
        <dsp:cNvPr id="0" name=""/>
        <dsp:cNvSpPr/>
      </dsp:nvSpPr>
      <dsp:spPr>
        <a:xfrm>
          <a:off x="3074492" y="3058752"/>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097479"/>
              <a:satOff val="-5406"/>
              <a:lumOff val="-365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FCC-ee energy calibration  polarization</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Alain Blondel, Jorg Wenninger</a:t>
          </a:r>
        </a:p>
      </dsp:txBody>
      <dsp:txXfrm>
        <a:off x="3085600" y="3069860"/>
        <a:ext cx="1914095" cy="357047"/>
      </dsp:txXfrm>
    </dsp:sp>
    <dsp:sp modelId="{ECBE077F-D64D-4A59-B932-0C98F6E424D8}">
      <dsp:nvSpPr>
        <dsp:cNvPr id="0" name=""/>
        <dsp:cNvSpPr/>
      </dsp:nvSpPr>
      <dsp:spPr>
        <a:xfrm>
          <a:off x="2880862" y="593541"/>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98893E-E07C-496D-B613-3E7A42715700}">
      <dsp:nvSpPr>
        <dsp:cNvPr id="0" name=""/>
        <dsp:cNvSpPr/>
      </dsp:nvSpPr>
      <dsp:spPr>
        <a:xfrm>
          <a:off x="3074492" y="3532830"/>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2"/>
              <a:satOff val="-6007"/>
              <a:lumOff val="-40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MDI</a:t>
          </a:r>
          <a:br>
            <a:rPr lang="en-GB" sz="1000" b="1" kern="1200" dirty="0">
              <a:latin typeface="Arial Narrow" panose="020B0606020202030204" pitchFamily="34" charset="0"/>
            </a:rPr>
          </a:br>
          <a:r>
            <a:rPr lang="en-GB" sz="1000" b="0" kern="1200" dirty="0">
              <a:latin typeface="Arial Narrow" panose="020B0606020202030204" pitchFamily="34" charset="0"/>
            </a:rPr>
            <a:t>Manuela Boscolo, Mike Sullivan</a:t>
          </a:r>
        </a:p>
      </dsp:txBody>
      <dsp:txXfrm>
        <a:off x="3085600" y="3543938"/>
        <a:ext cx="1914095" cy="357047"/>
      </dsp:txXfrm>
    </dsp:sp>
    <dsp:sp modelId="{1EE12186-D6E1-4EE5-9326-DF3F73B355DD}">
      <dsp:nvSpPr>
        <dsp:cNvPr id="0" name=""/>
        <dsp:cNvSpPr/>
      </dsp:nvSpPr>
      <dsp:spPr>
        <a:xfrm>
          <a:off x="4813174" y="2641"/>
          <a:ext cx="1936305" cy="583291"/>
        </a:xfrm>
        <a:prstGeom prst="roundRect">
          <a:avLst>
            <a:gd name="adj" fmla="val 10000"/>
          </a:avLst>
        </a:prstGeom>
        <a:gradFill rotWithShape="0">
          <a:gsLst>
            <a:gs pos="0">
              <a:schemeClr val="accent5">
                <a:hueOff val="-3379271"/>
                <a:satOff val="-8710"/>
                <a:lumOff val="-5883"/>
                <a:alphaOff val="0"/>
                <a:lumMod val="110000"/>
                <a:satMod val="105000"/>
                <a:tint val="67000"/>
              </a:schemeClr>
            </a:gs>
            <a:gs pos="50000">
              <a:schemeClr val="accent5">
                <a:hueOff val="-3379271"/>
                <a:satOff val="-8710"/>
                <a:lumOff val="-5883"/>
                <a:alphaOff val="0"/>
                <a:lumMod val="105000"/>
                <a:satMod val="103000"/>
                <a:tint val="73000"/>
              </a:schemeClr>
            </a:gs>
            <a:gs pos="100000">
              <a:schemeClr val="accent5">
                <a:hueOff val="-3379271"/>
                <a:satOff val="-8710"/>
                <a:lumOff val="-58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Technical Infrastructures</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Klaus Hanke</a:t>
          </a:r>
          <a:endParaRPr lang="en-GB" sz="1000" b="0" kern="1200" dirty="0">
            <a:latin typeface="Arial Narrow" panose="020B0606020202030204" pitchFamily="34" charset="0"/>
          </a:endParaRPr>
        </a:p>
      </dsp:txBody>
      <dsp:txXfrm>
        <a:off x="4830258" y="19725"/>
        <a:ext cx="1902137" cy="549123"/>
      </dsp:txXfrm>
    </dsp:sp>
    <dsp:sp modelId="{368A94F5-EB5F-4DEC-9B52-C628958B3818}">
      <dsp:nvSpPr>
        <dsp:cNvPr id="0" name=""/>
        <dsp:cNvSpPr/>
      </dsp:nvSpPr>
      <dsp:spPr>
        <a:xfrm>
          <a:off x="5006805" y="585933"/>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C6756-4D7B-4444-9B5F-67B1B2FE1B25}">
      <dsp:nvSpPr>
        <dsp:cNvPr id="0" name=""/>
        <dsp:cNvSpPr/>
      </dsp:nvSpPr>
      <dsp:spPr>
        <a:xfrm>
          <a:off x="5200435" y="68074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563585"/>
              <a:satOff val="-6607"/>
              <a:lumOff val="-446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Integration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Jean-Pierre Corso</a:t>
          </a:r>
        </a:p>
      </dsp:txBody>
      <dsp:txXfrm>
        <a:off x="5211543" y="691857"/>
        <a:ext cx="1800085" cy="357047"/>
      </dsp:txXfrm>
    </dsp:sp>
    <dsp:sp modelId="{616CA57B-F2D4-4F59-8DC6-C861ED6A70F4}">
      <dsp:nvSpPr>
        <dsp:cNvPr id="0" name=""/>
        <dsp:cNvSpPr/>
      </dsp:nvSpPr>
      <dsp:spPr>
        <a:xfrm>
          <a:off x="5006805" y="585933"/>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047BAB-FD74-4934-8EC9-58D790FF5EE0}">
      <dsp:nvSpPr>
        <dsp:cNvPr id="0" name=""/>
        <dsp:cNvSpPr/>
      </dsp:nvSpPr>
      <dsp:spPr>
        <a:xfrm>
          <a:off x="5200435" y="1154828"/>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796638"/>
              <a:satOff val="-7208"/>
              <a:lumOff val="-486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Geodesy &amp; survey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Hélène Mainaud Durand</a:t>
          </a:r>
        </a:p>
      </dsp:txBody>
      <dsp:txXfrm>
        <a:off x="5211543" y="1165936"/>
        <a:ext cx="1800085" cy="357047"/>
      </dsp:txXfrm>
    </dsp:sp>
    <dsp:sp modelId="{37995972-3FEC-4AE7-A27A-FC35E25BA8B5}">
      <dsp:nvSpPr>
        <dsp:cNvPr id="0" name=""/>
        <dsp:cNvSpPr/>
      </dsp:nvSpPr>
      <dsp:spPr>
        <a:xfrm>
          <a:off x="5006805" y="585933"/>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FCAA9-23E8-4A0C-8B91-4F0BBB133859}">
      <dsp:nvSpPr>
        <dsp:cNvPr id="0" name=""/>
        <dsp:cNvSpPr/>
      </dsp:nvSpPr>
      <dsp:spPr>
        <a:xfrm>
          <a:off x="5200435" y="1628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029692"/>
              <a:satOff val="-7809"/>
              <a:lumOff val="-527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Electricity and energy management</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Jean-Paul Burnet</a:t>
          </a:r>
        </a:p>
      </dsp:txBody>
      <dsp:txXfrm>
        <a:off x="5211543" y="1640015"/>
        <a:ext cx="1800085" cy="357047"/>
      </dsp:txXfrm>
    </dsp:sp>
    <dsp:sp modelId="{D23BE7C7-B4A4-435A-87F4-FD5F36A161FF}">
      <dsp:nvSpPr>
        <dsp:cNvPr id="0" name=""/>
        <dsp:cNvSpPr/>
      </dsp:nvSpPr>
      <dsp:spPr>
        <a:xfrm>
          <a:off x="5006805" y="585933"/>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628C85-01C6-4DD9-AFAD-CD70D9F94381}">
      <dsp:nvSpPr>
        <dsp:cNvPr id="0" name=""/>
        <dsp:cNvSpPr/>
      </dsp:nvSpPr>
      <dsp:spPr>
        <a:xfrm>
          <a:off x="5200435" y="2102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262745"/>
              <a:satOff val="-8409"/>
              <a:lumOff val="-568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Cooling and ventilation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Guillermo Peon</a:t>
          </a:r>
        </a:p>
      </dsp:txBody>
      <dsp:txXfrm>
        <a:off x="5211543" y="2114094"/>
        <a:ext cx="1800085" cy="357047"/>
      </dsp:txXfrm>
    </dsp:sp>
    <dsp:sp modelId="{E9405FF9-9A13-419B-9308-614790517D8C}">
      <dsp:nvSpPr>
        <dsp:cNvPr id="0" name=""/>
        <dsp:cNvSpPr/>
      </dsp:nvSpPr>
      <dsp:spPr>
        <a:xfrm>
          <a:off x="5006805" y="585933"/>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BE748-81AA-45A4-BE7F-8F2BCAA5A25F}">
      <dsp:nvSpPr>
        <dsp:cNvPr id="0" name=""/>
        <dsp:cNvSpPr/>
      </dsp:nvSpPr>
      <dsp:spPr>
        <a:xfrm>
          <a:off x="5200435" y="2577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495798"/>
              <a:satOff val="-9010"/>
              <a:lumOff val="-608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Cryogenics systems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Laurent Delprat</a:t>
          </a:r>
        </a:p>
      </dsp:txBody>
      <dsp:txXfrm>
        <a:off x="5211543" y="2588173"/>
        <a:ext cx="1800085" cy="357047"/>
      </dsp:txXfrm>
    </dsp:sp>
    <dsp:sp modelId="{CE884F2A-DE29-44DC-B798-2214612D715E}">
      <dsp:nvSpPr>
        <dsp:cNvPr id="0" name=""/>
        <dsp:cNvSpPr/>
      </dsp:nvSpPr>
      <dsp:spPr>
        <a:xfrm>
          <a:off x="5006805" y="585933"/>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F87380-4A5A-4709-835D-004FABC4D53A}">
      <dsp:nvSpPr>
        <dsp:cNvPr id="0" name=""/>
        <dsp:cNvSpPr/>
      </dsp:nvSpPr>
      <dsp:spPr>
        <a:xfrm>
          <a:off x="5200435" y="3051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728851"/>
              <a:satOff val="-9610"/>
              <a:lumOff val="-649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Computing and controls infrastructure, communication and network</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Dirk Duellmann</a:t>
          </a:r>
        </a:p>
      </dsp:txBody>
      <dsp:txXfrm>
        <a:off x="5211543" y="3062252"/>
        <a:ext cx="1800085" cy="357047"/>
      </dsp:txXfrm>
    </dsp:sp>
    <dsp:sp modelId="{3B548795-DC6E-4AD9-B91F-9591FCEFDF7A}">
      <dsp:nvSpPr>
        <dsp:cNvPr id="0" name=""/>
        <dsp:cNvSpPr/>
      </dsp:nvSpPr>
      <dsp:spPr>
        <a:xfrm>
          <a:off x="5006805" y="585933"/>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874FE9-FD5C-4764-9A3F-E3EB3D762062}">
      <dsp:nvSpPr>
        <dsp:cNvPr id="0" name=""/>
        <dsp:cNvSpPr/>
      </dsp:nvSpPr>
      <dsp:spPr>
        <a:xfrm>
          <a:off x="5200435" y="352522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961904"/>
              <a:satOff val="-10211"/>
              <a:lumOff val="-689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Safety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Thomas Otto</a:t>
          </a:r>
        </a:p>
      </dsp:txBody>
      <dsp:txXfrm>
        <a:off x="5211543" y="3536330"/>
        <a:ext cx="1800085" cy="357047"/>
      </dsp:txXfrm>
    </dsp:sp>
    <dsp:sp modelId="{23FAF52F-B330-4A10-B7B1-12E1AF8889AF}">
      <dsp:nvSpPr>
        <dsp:cNvPr id="0" name=""/>
        <dsp:cNvSpPr/>
      </dsp:nvSpPr>
      <dsp:spPr>
        <a:xfrm>
          <a:off x="5006805" y="585933"/>
          <a:ext cx="193630" cy="3602999"/>
        </a:xfrm>
        <a:custGeom>
          <a:avLst/>
          <a:gdLst/>
          <a:ahLst/>
          <a:cxnLst/>
          <a:rect l="0" t="0" r="0" b="0"/>
          <a:pathLst>
            <a:path>
              <a:moveTo>
                <a:pt x="0" y="0"/>
              </a:moveTo>
              <a:lnTo>
                <a:pt x="0" y="3602999"/>
              </a:lnTo>
              <a:lnTo>
                <a:pt x="193630" y="3602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2961E8-171F-4939-AAC8-B9A451D5140A}">
      <dsp:nvSpPr>
        <dsp:cNvPr id="0" name=""/>
        <dsp:cNvSpPr/>
      </dsp:nvSpPr>
      <dsp:spPr>
        <a:xfrm>
          <a:off x="5200435" y="399930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194957"/>
              <a:satOff val="-10812"/>
              <a:lumOff val="-730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Operation, maintenance, availability, reliability</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Jesper Nielsen</a:t>
          </a:r>
        </a:p>
      </dsp:txBody>
      <dsp:txXfrm>
        <a:off x="5211543" y="4010409"/>
        <a:ext cx="1800085" cy="357047"/>
      </dsp:txXfrm>
    </dsp:sp>
    <dsp:sp modelId="{0DFE98E6-E63D-4115-BC41-0BA5544A0B20}">
      <dsp:nvSpPr>
        <dsp:cNvPr id="0" name=""/>
        <dsp:cNvSpPr/>
      </dsp:nvSpPr>
      <dsp:spPr>
        <a:xfrm>
          <a:off x="5006805" y="585933"/>
          <a:ext cx="193630" cy="4067555"/>
        </a:xfrm>
        <a:custGeom>
          <a:avLst/>
          <a:gdLst/>
          <a:ahLst/>
          <a:cxnLst/>
          <a:rect l="0" t="0" r="0" b="0"/>
          <a:pathLst>
            <a:path>
              <a:moveTo>
                <a:pt x="0" y="0"/>
              </a:moveTo>
              <a:lnTo>
                <a:pt x="0" y="4067555"/>
              </a:lnTo>
              <a:lnTo>
                <a:pt x="193630" y="406755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B02DA6-A4DE-4FD5-A99A-3B2C2AC44B3D}">
      <dsp:nvSpPr>
        <dsp:cNvPr id="0" name=""/>
        <dsp:cNvSpPr/>
      </dsp:nvSpPr>
      <dsp:spPr>
        <a:xfrm>
          <a:off x="5200435" y="446385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428011"/>
              <a:satOff val="-11412"/>
              <a:lumOff val="-77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Transport, installation concepts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Cristiana Colloca</a:t>
          </a:r>
        </a:p>
      </dsp:txBody>
      <dsp:txXfrm>
        <a:off x="5211543" y="4474965"/>
        <a:ext cx="1800085" cy="357047"/>
      </dsp:txXfrm>
    </dsp:sp>
    <dsp:sp modelId="{AD38DA6C-842A-4CCC-A757-80C29A45E1CC}">
      <dsp:nvSpPr>
        <dsp:cNvPr id="0" name=""/>
        <dsp:cNvSpPr/>
      </dsp:nvSpPr>
      <dsp:spPr>
        <a:xfrm>
          <a:off x="6939111" y="2641"/>
          <a:ext cx="1936305" cy="573445"/>
        </a:xfrm>
        <a:prstGeom prst="roundRect">
          <a:avLst>
            <a:gd name="adj" fmla="val 10000"/>
          </a:avLst>
        </a:prstGeom>
        <a:gradFill rotWithShape="0">
          <a:gsLst>
            <a:gs pos="0">
              <a:schemeClr val="accent5">
                <a:hueOff val="-5068907"/>
                <a:satOff val="-13064"/>
                <a:lumOff val="-8824"/>
                <a:alphaOff val="0"/>
                <a:lumMod val="110000"/>
                <a:satMod val="105000"/>
                <a:tint val="67000"/>
              </a:schemeClr>
            </a:gs>
            <a:gs pos="50000">
              <a:schemeClr val="accent5">
                <a:hueOff val="-5068907"/>
                <a:satOff val="-13064"/>
                <a:lumOff val="-8824"/>
                <a:alphaOff val="0"/>
                <a:lumMod val="105000"/>
                <a:satMod val="103000"/>
                <a:tint val="73000"/>
              </a:schemeClr>
            </a:gs>
            <a:gs pos="100000">
              <a:schemeClr val="accent5">
                <a:hueOff val="-5068907"/>
                <a:satOff val="-13064"/>
                <a:lumOff val="-882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Host State </a:t>
          </a:r>
          <a:r>
            <a:rPr lang="fr-CH" sz="1200" b="1" kern="1200" dirty="0" err="1">
              <a:latin typeface="Arial Narrow" panose="020B0606020202030204" pitchFamily="34" charset="0"/>
            </a:rPr>
            <a:t>processes</a:t>
          </a:r>
          <a:r>
            <a:rPr lang="fr-CH" sz="1200" b="1" kern="1200" dirty="0">
              <a:latin typeface="Arial Narrow" panose="020B0606020202030204" pitchFamily="34" charset="0"/>
            </a:rPr>
            <a:t> and civil engineering</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Timothy Watson</a:t>
          </a:r>
          <a:endParaRPr lang="en-GB" sz="1000" b="0" kern="1200" dirty="0">
            <a:latin typeface="Arial Narrow" panose="020B0606020202030204" pitchFamily="34" charset="0"/>
          </a:endParaRPr>
        </a:p>
      </dsp:txBody>
      <dsp:txXfrm>
        <a:off x="6955907" y="19437"/>
        <a:ext cx="1902713" cy="539853"/>
      </dsp:txXfrm>
    </dsp:sp>
    <dsp:sp modelId="{4574AA90-CE49-46B8-A3D5-600D692577EE}">
      <dsp:nvSpPr>
        <dsp:cNvPr id="0" name=""/>
        <dsp:cNvSpPr/>
      </dsp:nvSpPr>
      <dsp:spPr>
        <a:xfrm>
          <a:off x="7132742" y="576087"/>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658EA6-74D6-4683-A928-CD5A2DD2133B}">
      <dsp:nvSpPr>
        <dsp:cNvPr id="0" name=""/>
        <dsp:cNvSpPr/>
      </dsp:nvSpPr>
      <dsp:spPr>
        <a:xfrm>
          <a:off x="7326372" y="67090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4"/>
              <a:satOff val="-12013"/>
              <a:lumOff val="-811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Administrative processes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Friedemann Eder</a:t>
          </a:r>
        </a:p>
      </dsp:txBody>
      <dsp:txXfrm>
        <a:off x="7337480" y="682011"/>
        <a:ext cx="1800085" cy="357047"/>
      </dsp:txXfrm>
    </dsp:sp>
    <dsp:sp modelId="{3D05F72E-CC1A-45FF-979A-01A3C8456956}">
      <dsp:nvSpPr>
        <dsp:cNvPr id="0" name=""/>
        <dsp:cNvSpPr/>
      </dsp:nvSpPr>
      <dsp:spPr>
        <a:xfrm>
          <a:off x="7132742" y="576087"/>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66C6E8-5066-47B9-89C3-965ADCF5DA24}">
      <dsp:nvSpPr>
        <dsp:cNvPr id="0" name=""/>
        <dsp:cNvSpPr/>
      </dsp:nvSpPr>
      <dsp:spPr>
        <a:xfrm>
          <a:off x="7326372" y="114498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894117"/>
              <a:satOff val="-12614"/>
              <a:lumOff val="-851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Placement studies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 Volker Mertens</a:t>
          </a:r>
        </a:p>
      </dsp:txBody>
      <dsp:txXfrm>
        <a:off x="7337480" y="1156090"/>
        <a:ext cx="1800085" cy="357047"/>
      </dsp:txXfrm>
    </dsp:sp>
    <dsp:sp modelId="{6B046FA5-7DE1-4D12-B2DE-460FB7B2870F}">
      <dsp:nvSpPr>
        <dsp:cNvPr id="0" name=""/>
        <dsp:cNvSpPr/>
      </dsp:nvSpPr>
      <dsp:spPr>
        <a:xfrm>
          <a:off x="7132742" y="576087"/>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D70782-B836-4CF7-97A1-F232DA4F4D58}">
      <dsp:nvSpPr>
        <dsp:cNvPr id="0" name=""/>
        <dsp:cNvSpPr/>
      </dsp:nvSpPr>
      <dsp:spPr>
        <a:xfrm>
          <a:off x="7326372" y="161906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127170"/>
              <a:satOff val="-13214"/>
              <a:lumOff val="-892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Environmental evaluation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a:t>
          </a:r>
        </a:p>
      </dsp:txBody>
      <dsp:txXfrm>
        <a:off x="7337480" y="1630169"/>
        <a:ext cx="1800085" cy="357047"/>
      </dsp:txXfrm>
    </dsp:sp>
    <dsp:sp modelId="{553BB5A3-B090-45FA-8924-ACCC507ACE92}">
      <dsp:nvSpPr>
        <dsp:cNvPr id="0" name=""/>
        <dsp:cNvSpPr/>
      </dsp:nvSpPr>
      <dsp:spPr>
        <a:xfrm>
          <a:off x="7132742" y="576087"/>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B5185E-F168-4CF0-BA45-A9471055C57B}">
      <dsp:nvSpPr>
        <dsp:cNvPr id="0" name=""/>
        <dsp:cNvSpPr/>
      </dsp:nvSpPr>
      <dsp:spPr>
        <a:xfrm>
          <a:off x="7326372" y="2093140"/>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360224"/>
              <a:satOff val="-13815"/>
              <a:lumOff val="-933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Tunnel, subsurface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John Osborne</a:t>
          </a:r>
        </a:p>
      </dsp:txBody>
      <dsp:txXfrm>
        <a:off x="7337480" y="2104248"/>
        <a:ext cx="1800085" cy="357047"/>
      </dsp:txXfrm>
    </dsp:sp>
    <dsp:sp modelId="{9C712BB7-0D49-4EA5-8190-A20B0E5FA277}">
      <dsp:nvSpPr>
        <dsp:cNvPr id="0" name=""/>
        <dsp:cNvSpPr/>
      </dsp:nvSpPr>
      <dsp:spPr>
        <a:xfrm>
          <a:off x="7132742" y="576087"/>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90CCDC-B628-4C73-B974-4076F446C102}">
      <dsp:nvSpPr>
        <dsp:cNvPr id="0" name=""/>
        <dsp:cNvSpPr/>
      </dsp:nvSpPr>
      <dsp:spPr>
        <a:xfrm>
          <a:off x="7326372" y="256721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593277"/>
              <a:satOff val="-14416"/>
              <a:lumOff val="-973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sp:txBody>
      <dsp:txXfrm>
        <a:off x="7337480" y="2578327"/>
        <a:ext cx="1800085" cy="357047"/>
      </dsp:txXfrm>
    </dsp:sp>
    <dsp:sp modelId="{6D67F3D8-3D25-4D45-B700-190E180C4E1B}">
      <dsp:nvSpPr>
        <dsp:cNvPr id="0" name=""/>
        <dsp:cNvSpPr/>
      </dsp:nvSpPr>
      <dsp:spPr>
        <a:xfrm>
          <a:off x="9065048" y="2641"/>
          <a:ext cx="1936305" cy="573449"/>
        </a:xfrm>
        <a:prstGeom prst="roundRect">
          <a:avLst>
            <a:gd name="adj" fmla="val 10000"/>
          </a:avLst>
        </a:prstGeom>
        <a:gradFill rotWithShape="0">
          <a:gsLst>
            <a:gs pos="0">
              <a:schemeClr val="accent5">
                <a:hueOff val="-6758543"/>
                <a:satOff val="-17419"/>
                <a:lumOff val="-11765"/>
                <a:alphaOff val="0"/>
                <a:lumMod val="110000"/>
                <a:satMod val="105000"/>
                <a:tint val="67000"/>
              </a:schemeClr>
            </a:gs>
            <a:gs pos="50000">
              <a:schemeClr val="accent5">
                <a:hueOff val="-6758543"/>
                <a:satOff val="-17419"/>
                <a:lumOff val="-11765"/>
                <a:alphaOff val="0"/>
                <a:lumMod val="105000"/>
                <a:satMod val="103000"/>
                <a:tint val="73000"/>
              </a:schemeClr>
            </a:gs>
            <a:gs pos="100000">
              <a:schemeClr val="accent5">
                <a:hueOff val="-6758543"/>
                <a:satOff val="-17419"/>
                <a:lumOff val="-1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Organisation and </a:t>
          </a:r>
          <a:r>
            <a:rPr lang="fr-CH" sz="1200" b="1" kern="1200" dirty="0" err="1">
              <a:latin typeface="Arial Narrow" panose="020B0606020202030204" pitchFamily="34" charset="0"/>
            </a:rPr>
            <a:t>financing</a:t>
          </a:r>
          <a:r>
            <a:rPr lang="fr-CH" sz="1200" b="1" kern="1200" dirty="0">
              <a:latin typeface="Arial Narrow" panose="020B0606020202030204" pitchFamily="34" charset="0"/>
            </a:rPr>
            <a:t> </a:t>
          </a:r>
          <a:r>
            <a:rPr lang="fr-CH" sz="1200" b="1" kern="1200" dirty="0" err="1">
              <a:latin typeface="Arial Narrow" panose="020B0606020202030204" pitchFamily="34" charset="0"/>
            </a:rPr>
            <a:t>models</a:t>
          </a:r>
          <a:endParaRPr lang="fr-CH" sz="1200" b="1" kern="1200" dirty="0">
            <a:latin typeface="Arial Narrow" panose="020B0606020202030204" pitchFamily="34" charset="0"/>
          </a:endParaRP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Paul Collier (</a:t>
          </a:r>
          <a:r>
            <a:rPr lang="fr-CH" sz="1000" b="0" kern="1200" dirty="0" err="1">
              <a:latin typeface="Arial Narrow" panose="020B0606020202030204" pitchFamily="34" charset="0"/>
            </a:rPr>
            <a:t>interim</a:t>
          </a:r>
          <a:r>
            <a:rPr lang="fr-CH" sz="1000" b="0" kern="1200" dirty="0">
              <a:latin typeface="Arial Narrow" panose="020B0606020202030204" pitchFamily="34" charset="0"/>
            </a:rPr>
            <a:t>)</a:t>
          </a:r>
          <a:endParaRPr lang="en-GB" sz="1000" b="0" kern="1200" dirty="0">
            <a:latin typeface="Arial Narrow" panose="020B0606020202030204" pitchFamily="34" charset="0"/>
          </a:endParaRPr>
        </a:p>
      </dsp:txBody>
      <dsp:txXfrm>
        <a:off x="9081844" y="19437"/>
        <a:ext cx="1902713" cy="539857"/>
      </dsp:txXfrm>
    </dsp:sp>
    <dsp:sp modelId="{A978A081-0050-4BC6-8244-85DA56608DBB}">
      <dsp:nvSpPr>
        <dsp:cNvPr id="0" name=""/>
        <dsp:cNvSpPr/>
      </dsp:nvSpPr>
      <dsp:spPr>
        <a:xfrm>
          <a:off x="9258678" y="57609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F5CA98-FA5F-4C1F-9847-9386340C3496}">
      <dsp:nvSpPr>
        <dsp:cNvPr id="0" name=""/>
        <dsp:cNvSpPr/>
      </dsp:nvSpPr>
      <dsp:spPr>
        <a:xfrm>
          <a:off x="9452309" y="670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826330"/>
              <a:satOff val="-15016"/>
              <a:lumOff val="-1014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Project organisation model</a:t>
          </a:r>
        </a:p>
      </dsp:txBody>
      <dsp:txXfrm>
        <a:off x="9463417" y="682015"/>
        <a:ext cx="1800085" cy="357047"/>
      </dsp:txXfrm>
    </dsp:sp>
    <dsp:sp modelId="{9D29223D-4463-4B1A-939F-4006ED4A4AC1}">
      <dsp:nvSpPr>
        <dsp:cNvPr id="0" name=""/>
        <dsp:cNvSpPr/>
      </dsp:nvSpPr>
      <dsp:spPr>
        <a:xfrm>
          <a:off x="9258678" y="57609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ED6BF6-3285-4624-BB11-BD68F702A334}">
      <dsp:nvSpPr>
        <dsp:cNvPr id="0" name=""/>
        <dsp:cNvSpPr/>
      </dsp:nvSpPr>
      <dsp:spPr>
        <a:xfrm>
          <a:off x="9452309" y="1144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059383"/>
              <a:satOff val="-15617"/>
              <a:lumOff val="-1054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Financing</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Florian Sonnemann</a:t>
          </a:r>
        </a:p>
      </dsp:txBody>
      <dsp:txXfrm>
        <a:off x="9463417" y="1156094"/>
        <a:ext cx="1800085" cy="357047"/>
      </dsp:txXfrm>
    </dsp:sp>
    <dsp:sp modelId="{E65219C9-6ABF-4039-8FA5-A6F42A99B0BB}">
      <dsp:nvSpPr>
        <dsp:cNvPr id="0" name=""/>
        <dsp:cNvSpPr/>
      </dsp:nvSpPr>
      <dsp:spPr>
        <a:xfrm>
          <a:off x="9258678" y="57609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F27483-5560-48B1-AB50-D2A749827352}">
      <dsp:nvSpPr>
        <dsp:cNvPr id="0" name=""/>
        <dsp:cNvSpPr/>
      </dsp:nvSpPr>
      <dsp:spPr>
        <a:xfrm>
          <a:off x="9452309" y="1619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292436"/>
              <a:satOff val="-16218"/>
              <a:lumOff val="-1095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Procurement </a:t>
          </a:r>
          <a:r>
            <a:rPr lang="fr-CH" sz="1000" b="1" kern="1200" dirty="0" err="1">
              <a:latin typeface="Arial Narrow" panose="020B0606020202030204" pitchFamily="34" charset="0"/>
            </a:rPr>
            <a:t>strategy</a:t>
          </a:r>
          <a:r>
            <a:rPr lang="fr-CH" sz="1000" b="1" kern="1200" dirty="0">
              <a:latin typeface="Arial Narrow" panose="020B0606020202030204" pitchFamily="34" charset="0"/>
            </a:rPr>
            <a:t> and </a:t>
          </a:r>
          <a:r>
            <a:rPr lang="fr-CH" sz="1000" b="1" kern="1200" dirty="0" err="1">
              <a:latin typeface="Arial Narrow" panose="020B0606020202030204" pitchFamily="34" charset="0"/>
            </a:rPr>
            <a:t>rules</a:t>
          </a:r>
          <a:endParaRPr lang="fr-CH" sz="1000" b="1" kern="1200" dirty="0">
            <a:latin typeface="Arial Narrow" panose="020B0606020202030204" pitchFamily="34" charset="0"/>
          </a:endParaRPr>
        </a:p>
      </dsp:txBody>
      <dsp:txXfrm>
        <a:off x="9463417" y="1630173"/>
        <a:ext cx="1800085" cy="357047"/>
      </dsp:txXfrm>
    </dsp:sp>
    <dsp:sp modelId="{4436804C-0802-4BED-AF37-D9069F91A185}">
      <dsp:nvSpPr>
        <dsp:cNvPr id="0" name=""/>
        <dsp:cNvSpPr/>
      </dsp:nvSpPr>
      <dsp:spPr>
        <a:xfrm>
          <a:off x="9258678" y="57609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F9F7B1-BEE9-4659-B79A-B48030BD56F2}">
      <dsp:nvSpPr>
        <dsp:cNvPr id="0" name=""/>
        <dsp:cNvSpPr/>
      </dsp:nvSpPr>
      <dsp:spPr>
        <a:xfrm>
          <a:off x="9452309" y="2093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525489"/>
              <a:satOff val="-16818"/>
              <a:lumOff val="-1135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In-</a:t>
          </a:r>
          <a:r>
            <a:rPr lang="fr-CH" sz="1000" b="1" kern="1200" dirty="0" err="1">
              <a:latin typeface="Arial Narrow" panose="020B0606020202030204" pitchFamily="34" charset="0"/>
            </a:rPr>
            <a:t>kind</a:t>
          </a:r>
          <a:r>
            <a:rPr lang="fr-CH" sz="1000" b="1" kern="1200" dirty="0">
              <a:latin typeface="Arial Narrow" panose="020B0606020202030204" pitchFamily="34" charset="0"/>
            </a:rPr>
            <a:t> contributions</a:t>
          </a:r>
        </a:p>
      </dsp:txBody>
      <dsp:txXfrm>
        <a:off x="9463417" y="2104252"/>
        <a:ext cx="1800085" cy="357047"/>
      </dsp:txXfrm>
    </dsp:sp>
    <dsp:sp modelId="{19A2F7C7-0B63-481E-B1B8-F27395626569}">
      <dsp:nvSpPr>
        <dsp:cNvPr id="0" name=""/>
        <dsp:cNvSpPr/>
      </dsp:nvSpPr>
      <dsp:spPr>
        <a:xfrm>
          <a:off x="9258678" y="57609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BBA7E0-C4A8-4E27-ABD9-6C7F4AFE784E}">
      <dsp:nvSpPr>
        <dsp:cNvPr id="0" name=""/>
        <dsp:cNvSpPr/>
      </dsp:nvSpPr>
      <dsp:spPr>
        <a:xfrm>
          <a:off x="9452309" y="256722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Operation</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Paul Collier, Jorg Wenninger</a:t>
          </a:r>
          <a:endParaRPr lang="en-GB" sz="1000" b="0" kern="1200" dirty="0">
            <a:latin typeface="Arial Narrow" panose="020B0606020202030204" pitchFamily="34" charset="0"/>
          </a:endParaRPr>
        </a:p>
      </dsp:txBody>
      <dsp:txXfrm>
        <a:off x="9463417" y="2578331"/>
        <a:ext cx="1800085" cy="3570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462772-430B-454F-94D1-D8B76C040A1F}" type="datetimeFigureOut">
              <a:rPr lang="en-CH" smtClean="0"/>
              <a:t>19.09.22</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80FA3-94A9-324C-8D70-83EDD6F1BEA4}" type="slidenum">
              <a:rPr lang="en-CH" smtClean="0"/>
              <a:t>‹#›</a:t>
            </a:fld>
            <a:endParaRPr lang="en-CH"/>
          </a:p>
        </p:txBody>
      </p:sp>
    </p:spTree>
    <p:extLst>
      <p:ext uri="{BB962C8B-B14F-4D97-AF65-F5344CB8AC3E}">
        <p14:creationId xmlns:p14="http://schemas.microsoft.com/office/powerpoint/2010/main" val="361054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245859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5734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0061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FontTx/>
              <a:buNone/>
            </a:pPr>
            <a:fld id="{66D6A5A0-806E-4E21-A59A-4D6E0AB8A473}" type="slidenum">
              <a:rPr lang="en-US" altLang="en-US" smtClean="0">
                <a:latin typeface="Arial" panose="020B0604020202020204" pitchFamily="34" charset="0"/>
                <a:ea typeface="DejaVu Sans"/>
                <a:cs typeface="DejaVu Sans"/>
              </a:rPr>
              <a:pPr>
                <a:spcBef>
                  <a:spcPct val="0"/>
                </a:spcBef>
                <a:buClrTx/>
                <a:buFontTx/>
                <a:buNone/>
              </a:pPr>
              <a:t>7</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solidFill>
                <a:srgbClr val="FFFFFF"/>
              </a:solidFill>
            </a:endParaRPr>
          </a:p>
        </p:txBody>
      </p:sp>
    </p:spTree>
    <p:extLst>
      <p:ext uri="{BB962C8B-B14F-4D97-AF65-F5344CB8AC3E}">
        <p14:creationId xmlns:p14="http://schemas.microsoft.com/office/powerpoint/2010/main" val="226660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811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0760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FCD9AFCD-B29B-2D46-B814-173B5C9AB47A}" type="datetime1">
              <a:rPr lang="de-CH" smtClean="0"/>
              <a:t>19.09.22</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6413290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2EC3EC57-6BB3-E843-B04A-FC58731CCAFC}" type="datetime1">
              <a:rPr lang="de-CH" smtClean="0"/>
              <a:t>19.09.22</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5367177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7521DDDF-A60B-CE42-B832-5B495C3DACBD}" type="datetime1">
              <a:rPr lang="de-CH" smtClean="0"/>
              <a:t>19.09.22</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2558757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3911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6E0949-C672-2A48-B222-1E65BAFA0007}"/>
              </a:ext>
            </a:extLst>
          </p:cNvPr>
          <p:cNvSpPr/>
          <p:nvPr userDrawn="1"/>
        </p:nvSpPr>
        <p:spPr>
          <a:xfrm>
            <a:off x="1" y="0"/>
            <a:ext cx="3045884"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4" name="Rectangle 3">
            <a:extLst>
              <a:ext uri="{FF2B5EF4-FFF2-40B4-BE49-F238E27FC236}">
                <a16:creationId xmlns:a16="http://schemas.microsoft.com/office/drawing/2014/main" id="{5FCEDD0A-32F9-2748-B3F4-149E8182584E}"/>
              </a:ext>
            </a:extLst>
          </p:cNvPr>
          <p:cNvSpPr/>
          <p:nvPr userDrawn="1"/>
        </p:nvSpPr>
        <p:spPr>
          <a:xfrm>
            <a:off x="3045884" y="0"/>
            <a:ext cx="3045883" cy="2159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ln>
                <a:solidFill>
                  <a:sysClr val="windowText" lastClr="000000"/>
                </a:solidFill>
              </a:ln>
              <a:solidFill>
                <a:schemeClr val="tx1">
                  <a:lumMod val="50000"/>
                  <a:lumOff val="50000"/>
                </a:schemeClr>
              </a:solidFill>
            </a:endParaRPr>
          </a:p>
        </p:txBody>
      </p:sp>
      <p:sp>
        <p:nvSpPr>
          <p:cNvPr id="5" name="Rectangle 4">
            <a:extLst>
              <a:ext uri="{FF2B5EF4-FFF2-40B4-BE49-F238E27FC236}">
                <a16:creationId xmlns:a16="http://schemas.microsoft.com/office/drawing/2014/main" id="{FFB671CE-EF75-C94E-960B-9E04DA52C059}"/>
              </a:ext>
            </a:extLst>
          </p:cNvPr>
          <p:cNvSpPr/>
          <p:nvPr userDrawn="1"/>
        </p:nvSpPr>
        <p:spPr>
          <a:xfrm>
            <a:off x="6098117"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6" name="Rectangle 5">
            <a:extLst>
              <a:ext uri="{FF2B5EF4-FFF2-40B4-BE49-F238E27FC236}">
                <a16:creationId xmlns:a16="http://schemas.microsoft.com/office/drawing/2014/main" id="{011557FA-2760-4A4F-8E7A-F8DED35BC0DA}"/>
              </a:ext>
            </a:extLst>
          </p:cNvPr>
          <p:cNvSpPr/>
          <p:nvPr userDrawn="1"/>
        </p:nvSpPr>
        <p:spPr>
          <a:xfrm>
            <a:off x="9141884"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8" name="Espace réservé de la date 3">
            <a:extLst>
              <a:ext uri="{FF2B5EF4-FFF2-40B4-BE49-F238E27FC236}">
                <a16:creationId xmlns:a16="http://schemas.microsoft.com/office/drawing/2014/main" id="{0293F3AE-6B2B-6C42-A8B1-DCA3C5A7881C}"/>
              </a:ext>
            </a:extLst>
          </p:cNvPr>
          <p:cNvSpPr>
            <a:spLocks noGrp="1"/>
          </p:cNvSpPr>
          <p:nvPr>
            <p:ph type="dt" sz="half" idx="14"/>
          </p:nvPr>
        </p:nvSpPr>
        <p:spPr/>
        <p:txBody>
          <a:bodyPr/>
          <a:lstStyle>
            <a:lvl1pPr>
              <a:defRPr/>
            </a:lvl1pPr>
          </a:lstStyle>
          <a:p>
            <a:pPr>
              <a:defRPr/>
            </a:pPr>
            <a:fld id="{FE684ADB-8F12-AD43-A030-3F9733DDFE7F}" type="datetime1">
              <a:rPr lang="de-CH" smtClean="0"/>
              <a:t>19.09.22</a:t>
            </a:fld>
            <a:endParaRPr lang="fr-FR"/>
          </a:p>
        </p:txBody>
      </p:sp>
      <p:sp>
        <p:nvSpPr>
          <p:cNvPr id="9" name="Espace réservé du pied de page 4">
            <a:extLst>
              <a:ext uri="{FF2B5EF4-FFF2-40B4-BE49-F238E27FC236}">
                <a16:creationId xmlns:a16="http://schemas.microsoft.com/office/drawing/2014/main" id="{AF8C26EB-AEAD-9B43-9013-2B397AF9454D}"/>
              </a:ext>
            </a:extLst>
          </p:cNvPr>
          <p:cNvSpPr>
            <a:spLocks noGrp="1"/>
          </p:cNvSpPr>
          <p:nvPr>
            <p:ph type="ftr" sz="quarter" idx="15"/>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9A8F23C4-84BD-2040-B249-A8C916869EA5}"/>
              </a:ext>
            </a:extLst>
          </p:cNvPr>
          <p:cNvSpPr>
            <a:spLocks noGrp="1"/>
          </p:cNvSpPr>
          <p:nvPr>
            <p:ph type="sldNum" sz="quarter" idx="16"/>
          </p:nvPr>
        </p:nvSpPr>
        <p:spPr/>
        <p:txBody>
          <a:bodyPr/>
          <a:lstStyle>
            <a:lvl1pPr>
              <a:defRPr/>
            </a:lvl1pPr>
          </a:lstStyle>
          <a:p>
            <a:pPr>
              <a:defRPr/>
            </a:pPr>
            <a:fld id="{D6E93F6E-3ED6-8644-9EC1-FD7A95D66FE5}" type="slidenum">
              <a:rPr lang="fr-FR"/>
              <a:pPr>
                <a:defRPr/>
              </a:pPr>
              <a:t>‹#›</a:t>
            </a:fld>
            <a:endParaRPr lang="fr-FR"/>
          </a:p>
        </p:txBody>
      </p:sp>
    </p:spTree>
    <p:extLst>
      <p:ext uri="{BB962C8B-B14F-4D97-AF65-F5344CB8AC3E}">
        <p14:creationId xmlns:p14="http://schemas.microsoft.com/office/powerpoint/2010/main" val="41547523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3684427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8909E352-B2E9-534B-A0F2-622B1B2D02B9}"/>
              </a:ext>
            </a:extLst>
          </p:cNvPr>
          <p:cNvSpPr>
            <a:spLocks noGrp="1"/>
          </p:cNvSpPr>
          <p:nvPr>
            <p:ph type="dt" sz="half" idx="14"/>
          </p:nvPr>
        </p:nvSpPr>
        <p:spPr/>
        <p:txBody>
          <a:bodyPr/>
          <a:lstStyle>
            <a:lvl1pPr>
              <a:defRPr/>
            </a:lvl1pPr>
          </a:lstStyle>
          <a:p>
            <a:pPr>
              <a:defRPr/>
            </a:pPr>
            <a:fld id="{D4B7A372-3EE3-874A-BADC-2AF79AF249B2}" type="datetime1">
              <a:rPr lang="de-CH" smtClean="0"/>
              <a:t>19.09.22</a:t>
            </a:fld>
            <a:endParaRPr lang="fr-FR"/>
          </a:p>
        </p:txBody>
      </p:sp>
      <p:sp>
        <p:nvSpPr>
          <p:cNvPr id="6" name="Espace réservé du pied de page 4">
            <a:extLst>
              <a:ext uri="{FF2B5EF4-FFF2-40B4-BE49-F238E27FC236}">
                <a16:creationId xmlns:a16="http://schemas.microsoft.com/office/drawing/2014/main" id="{AB86EEE4-2EB8-704C-BE42-2BBD8690B980}"/>
              </a:ext>
            </a:extLst>
          </p:cNvPr>
          <p:cNvSpPr>
            <a:spLocks noGrp="1"/>
          </p:cNvSpPr>
          <p:nvPr>
            <p:ph type="ftr" sz="quarter" idx="15"/>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69E2DE0C-2430-3D47-A588-D6B62FDEBCBA}"/>
              </a:ext>
            </a:extLst>
          </p:cNvPr>
          <p:cNvSpPr>
            <a:spLocks noGrp="1"/>
          </p:cNvSpPr>
          <p:nvPr>
            <p:ph type="sldNum" sz="quarter" idx="16"/>
          </p:nvPr>
        </p:nvSpPr>
        <p:spPr/>
        <p:txBody>
          <a:bodyPr/>
          <a:lstStyle>
            <a:lvl1pPr>
              <a:defRPr/>
            </a:lvl1pPr>
          </a:lstStyle>
          <a:p>
            <a:pPr>
              <a:defRPr/>
            </a:pPr>
            <a:fld id="{89F8B6C2-484A-A14B-9EBA-2E1B171A3256}" type="slidenum">
              <a:rPr lang="fr-FR"/>
              <a:pPr>
                <a:defRPr/>
              </a:pPr>
              <a:t>‹#›</a:t>
            </a:fld>
            <a:endParaRPr lang="fr-FR" dirty="0"/>
          </a:p>
        </p:txBody>
      </p:sp>
    </p:spTree>
    <p:extLst>
      <p:ext uri="{BB962C8B-B14F-4D97-AF65-F5344CB8AC3E}">
        <p14:creationId xmlns:p14="http://schemas.microsoft.com/office/powerpoint/2010/main" val="20775845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79A3B9-0A39-874B-9E0A-F4374488D91C}"/>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9374840F-2381-3D41-B87F-394B59174531}"/>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Date Placeholder 4">
            <a:extLst>
              <a:ext uri="{FF2B5EF4-FFF2-40B4-BE49-F238E27FC236}">
                <a16:creationId xmlns:a16="http://schemas.microsoft.com/office/drawing/2014/main" id="{EDAED6B9-09A2-F34B-8B12-6CC9776505F8}"/>
              </a:ext>
            </a:extLst>
          </p:cNvPr>
          <p:cNvSpPr>
            <a:spLocks noGrp="1"/>
          </p:cNvSpPr>
          <p:nvPr>
            <p:ph type="dt" sz="half" idx="15"/>
          </p:nvPr>
        </p:nvSpPr>
        <p:spPr/>
        <p:txBody>
          <a:bodyPr/>
          <a:lstStyle>
            <a:lvl1pPr>
              <a:defRPr/>
            </a:lvl1pPr>
          </a:lstStyle>
          <a:p>
            <a:pPr>
              <a:defRPr/>
            </a:pPr>
            <a:fld id="{D774776F-5DB3-374F-83B2-091BD17BD01B}" type="datetime1">
              <a:rPr lang="de-CH" smtClean="0"/>
              <a:t>19.09.22</a:t>
            </a:fld>
            <a:endParaRPr lang="fr-FR"/>
          </a:p>
        </p:txBody>
      </p:sp>
      <p:sp>
        <p:nvSpPr>
          <p:cNvPr id="8" name="Footer Placeholder 7">
            <a:extLst>
              <a:ext uri="{FF2B5EF4-FFF2-40B4-BE49-F238E27FC236}">
                <a16:creationId xmlns:a16="http://schemas.microsoft.com/office/drawing/2014/main" id="{3943C115-7A4F-7249-8FFA-BB1BBD17E1FB}"/>
              </a:ext>
            </a:extLst>
          </p:cNvPr>
          <p:cNvSpPr>
            <a:spLocks noGrp="1"/>
          </p:cNvSpPr>
          <p:nvPr>
            <p:ph type="ftr" sz="quarter" idx="16"/>
          </p:nvPr>
        </p:nvSpPr>
        <p:spPr/>
        <p:txBody>
          <a:bodyPr/>
          <a:lstStyle>
            <a:lvl1pPr>
              <a:defRPr/>
            </a:lvl1pPr>
          </a:lstStyle>
          <a:p>
            <a:pPr>
              <a:defRPr/>
            </a:pPr>
            <a:endParaRPr lang="fr-FR"/>
          </a:p>
        </p:txBody>
      </p:sp>
      <p:sp>
        <p:nvSpPr>
          <p:cNvPr id="9" name="Slide Number Placeholder 8">
            <a:extLst>
              <a:ext uri="{FF2B5EF4-FFF2-40B4-BE49-F238E27FC236}">
                <a16:creationId xmlns:a16="http://schemas.microsoft.com/office/drawing/2014/main" id="{A7C10A69-DEE7-3246-8F1D-4A1BEB2B38B9}"/>
              </a:ext>
            </a:extLst>
          </p:cNvPr>
          <p:cNvSpPr>
            <a:spLocks noGrp="1"/>
          </p:cNvSpPr>
          <p:nvPr>
            <p:ph type="sldNum" sz="quarter" idx="17"/>
          </p:nvPr>
        </p:nvSpPr>
        <p:spPr/>
        <p:txBody>
          <a:bodyPr/>
          <a:lstStyle>
            <a:lvl1pPr>
              <a:defRPr/>
            </a:lvl1pPr>
          </a:lstStyle>
          <a:p>
            <a:pPr>
              <a:defRPr/>
            </a:pPr>
            <a:fld id="{6DBB550D-1BCA-C440-8C01-B653424DC83C}" type="slidenum">
              <a:rPr lang="fr-FR"/>
              <a:pPr>
                <a:defRPr/>
              </a:pPr>
              <a:t>‹#›</a:t>
            </a:fld>
            <a:endParaRPr lang="fr-FR"/>
          </a:p>
        </p:txBody>
      </p:sp>
    </p:spTree>
    <p:extLst>
      <p:ext uri="{BB962C8B-B14F-4D97-AF65-F5344CB8AC3E}">
        <p14:creationId xmlns:p14="http://schemas.microsoft.com/office/powerpoint/2010/main" val="36062025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1" y="2690038"/>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A5950E29-85C6-CB49-809B-C88C90697373}"/>
              </a:ext>
            </a:extLst>
          </p:cNvPr>
          <p:cNvSpPr>
            <a:spLocks noGrp="1"/>
          </p:cNvSpPr>
          <p:nvPr>
            <p:ph type="dt" sz="half" idx="14"/>
          </p:nvPr>
        </p:nvSpPr>
        <p:spPr/>
        <p:txBody>
          <a:bodyPr/>
          <a:lstStyle>
            <a:lvl1pPr>
              <a:defRPr/>
            </a:lvl1pPr>
          </a:lstStyle>
          <a:p>
            <a:pPr>
              <a:defRPr/>
            </a:pPr>
            <a:fld id="{688E0DEC-E06E-2549-AA63-51C19C4A8124}" type="datetime1">
              <a:rPr lang="de-CH" smtClean="0"/>
              <a:t>19.09.22</a:t>
            </a:fld>
            <a:endParaRPr lang="fr-FR"/>
          </a:p>
        </p:txBody>
      </p:sp>
      <p:sp>
        <p:nvSpPr>
          <p:cNvPr id="5" name="Espace réservé du pied de page 4">
            <a:extLst>
              <a:ext uri="{FF2B5EF4-FFF2-40B4-BE49-F238E27FC236}">
                <a16:creationId xmlns:a16="http://schemas.microsoft.com/office/drawing/2014/main" id="{1E1BF01E-7BD0-9640-ADC5-32A3A92E3C05}"/>
              </a:ext>
            </a:extLst>
          </p:cNvPr>
          <p:cNvSpPr>
            <a:spLocks noGrp="1"/>
          </p:cNvSpPr>
          <p:nvPr>
            <p:ph type="ftr" sz="quarter" idx="15"/>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D8AE9C-3208-B249-8087-3D0E8196561E}"/>
              </a:ext>
            </a:extLst>
          </p:cNvPr>
          <p:cNvSpPr>
            <a:spLocks noGrp="1"/>
          </p:cNvSpPr>
          <p:nvPr>
            <p:ph type="sldNum" sz="quarter" idx="16"/>
          </p:nvPr>
        </p:nvSpPr>
        <p:spPr/>
        <p:txBody>
          <a:bodyPr/>
          <a:lstStyle>
            <a:lvl1pPr>
              <a:defRPr/>
            </a:lvl1pPr>
          </a:lstStyle>
          <a:p>
            <a:pPr>
              <a:defRPr/>
            </a:pPr>
            <a:fld id="{00E5ADCD-59BA-4D4A-BDD7-C42132FA8820}" type="slidenum">
              <a:rPr lang="fr-FR"/>
              <a:pPr>
                <a:defRPr/>
              </a:pPr>
              <a:t>‹#›</a:t>
            </a:fld>
            <a:endParaRPr lang="fr-FR" dirty="0"/>
          </a:p>
        </p:txBody>
      </p:sp>
    </p:spTree>
    <p:extLst>
      <p:ext uri="{BB962C8B-B14F-4D97-AF65-F5344CB8AC3E}">
        <p14:creationId xmlns:p14="http://schemas.microsoft.com/office/powerpoint/2010/main" val="37566986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678EE305-7D99-904C-ABEA-1AAA2D3CDBDD}"/>
              </a:ext>
            </a:extLst>
          </p:cNvPr>
          <p:cNvSpPr>
            <a:spLocks noGrp="1"/>
          </p:cNvSpPr>
          <p:nvPr>
            <p:ph type="dt" sz="half" idx="24"/>
          </p:nvPr>
        </p:nvSpPr>
        <p:spPr bwMode="auto"/>
        <p:txBody>
          <a:bodyPr/>
          <a:lstStyle>
            <a:lvl1pPr>
              <a:defRPr/>
            </a:lvl1pPr>
          </a:lstStyle>
          <a:p>
            <a:pPr>
              <a:defRPr/>
            </a:pPr>
            <a:fld id="{0C5319BD-8DB3-314E-89B9-354026271005}" type="datetime1">
              <a:rPr lang="de-CH" smtClean="0"/>
              <a:t>19.09.22</a:t>
            </a:fld>
            <a:endParaRPr lang="en-US"/>
          </a:p>
        </p:txBody>
      </p:sp>
      <p:sp>
        <p:nvSpPr>
          <p:cNvPr id="14" name="Footer Placeholder 5">
            <a:extLst>
              <a:ext uri="{FF2B5EF4-FFF2-40B4-BE49-F238E27FC236}">
                <a16:creationId xmlns:a16="http://schemas.microsoft.com/office/drawing/2014/main" id="{36AD2C1C-FE8B-1B49-87EE-237161FBD185}"/>
              </a:ext>
            </a:extLst>
          </p:cNvPr>
          <p:cNvSpPr>
            <a:spLocks noGrp="1"/>
          </p:cNvSpPr>
          <p:nvPr>
            <p:ph type="ftr" sz="quarter" idx="25"/>
          </p:nvPr>
        </p:nvSpPr>
        <p:spPr bwMode="auto"/>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C2DDA4EA-F88D-2F42-A9CF-7555A2DF441B}"/>
              </a:ext>
            </a:extLst>
          </p:cNvPr>
          <p:cNvSpPr>
            <a:spLocks noGrp="1"/>
          </p:cNvSpPr>
          <p:nvPr>
            <p:ph type="sldNum" sz="quarter" idx="26"/>
          </p:nvPr>
        </p:nvSpPr>
        <p:spPr bwMode="auto"/>
        <p:txBody>
          <a:bodyPr/>
          <a:lstStyle>
            <a:lvl1pPr>
              <a:defRPr/>
            </a:lvl1pPr>
          </a:lstStyle>
          <a:p>
            <a:pPr>
              <a:defRPr/>
            </a:pPr>
            <a:fld id="{D853526B-144E-4B4F-88A6-694740FB3F60}" type="slidenum">
              <a:rPr lang="en-US"/>
              <a:pPr>
                <a:defRPr/>
              </a:pPr>
              <a:t>‹#›</a:t>
            </a:fld>
            <a:endParaRPr lang="en-US"/>
          </a:p>
        </p:txBody>
      </p:sp>
    </p:spTree>
    <p:extLst>
      <p:ext uri="{BB962C8B-B14F-4D97-AF65-F5344CB8AC3E}">
        <p14:creationId xmlns:p14="http://schemas.microsoft.com/office/powerpoint/2010/main" val="10915764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1C039438-D5B7-9B48-8C53-58BB4360E862}"/>
              </a:ext>
            </a:extLst>
          </p:cNvPr>
          <p:cNvSpPr>
            <a:spLocks noGrp="1"/>
          </p:cNvSpPr>
          <p:nvPr>
            <p:ph type="dt" sz="half" idx="20"/>
          </p:nvPr>
        </p:nvSpPr>
        <p:spPr/>
        <p:txBody>
          <a:bodyPr/>
          <a:lstStyle>
            <a:lvl1pPr>
              <a:defRPr/>
            </a:lvl1pPr>
          </a:lstStyle>
          <a:p>
            <a:pPr>
              <a:defRPr/>
            </a:pPr>
            <a:fld id="{3B4F9110-1DDB-6E44-AEA0-382192410CD8}" type="datetime1">
              <a:rPr lang="de-CH" smtClean="0"/>
              <a:t>19.09.22</a:t>
            </a:fld>
            <a:endParaRPr lang="fr-FR"/>
          </a:p>
        </p:txBody>
      </p:sp>
      <p:sp>
        <p:nvSpPr>
          <p:cNvPr id="13" name="Espace réservé du pied de page 4">
            <a:extLst>
              <a:ext uri="{FF2B5EF4-FFF2-40B4-BE49-F238E27FC236}">
                <a16:creationId xmlns:a16="http://schemas.microsoft.com/office/drawing/2014/main" id="{12EAA1AA-0810-C649-9EA7-C28A2CB3C9FF}"/>
              </a:ext>
            </a:extLst>
          </p:cNvPr>
          <p:cNvSpPr>
            <a:spLocks noGrp="1"/>
          </p:cNvSpPr>
          <p:nvPr>
            <p:ph type="ftr" sz="quarter" idx="21"/>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6DBC57D3-6006-4B46-B883-53B414DB4553}"/>
              </a:ext>
            </a:extLst>
          </p:cNvPr>
          <p:cNvSpPr>
            <a:spLocks noGrp="1"/>
          </p:cNvSpPr>
          <p:nvPr>
            <p:ph type="sldNum" sz="quarter" idx="22"/>
          </p:nvPr>
        </p:nvSpPr>
        <p:spPr/>
        <p:txBody>
          <a:bodyPr/>
          <a:lstStyle>
            <a:lvl1pPr>
              <a:defRPr/>
            </a:lvl1pPr>
          </a:lstStyle>
          <a:p>
            <a:pPr>
              <a:defRPr/>
            </a:pPr>
            <a:fld id="{4D293250-E21A-2C4F-A337-68CC7DB2C709}" type="slidenum">
              <a:rPr lang="fr-FR"/>
              <a:pPr>
                <a:defRPr/>
              </a:pPr>
              <a:t>‹#›</a:t>
            </a:fld>
            <a:endParaRPr lang="fr-FR" dirty="0"/>
          </a:p>
        </p:txBody>
      </p:sp>
    </p:spTree>
    <p:extLst>
      <p:ext uri="{BB962C8B-B14F-4D97-AF65-F5344CB8AC3E}">
        <p14:creationId xmlns:p14="http://schemas.microsoft.com/office/powerpoint/2010/main" val="39760409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4580DB85-D063-F846-A2C7-E27045B35E20}" type="datetime1">
              <a:rPr lang="de-CH" smtClean="0"/>
              <a:t>19.09.22</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41469097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213C018A-114B-1F4D-9B1A-64BF0584F87C}"/>
              </a:ext>
            </a:extLst>
          </p:cNvPr>
          <p:cNvSpPr>
            <a:spLocks noGrp="1"/>
          </p:cNvSpPr>
          <p:nvPr>
            <p:ph type="dt" sz="half" idx="20"/>
          </p:nvPr>
        </p:nvSpPr>
        <p:spPr bwMode="auto"/>
        <p:txBody>
          <a:bodyPr/>
          <a:lstStyle>
            <a:lvl1pPr>
              <a:defRPr/>
            </a:lvl1pPr>
          </a:lstStyle>
          <a:p>
            <a:pPr>
              <a:defRPr/>
            </a:pPr>
            <a:fld id="{C12EAA6C-9DFD-FA48-97CE-039CDD09A29D}" type="datetime1">
              <a:rPr lang="de-CH" smtClean="0"/>
              <a:t>19.09.22</a:t>
            </a:fld>
            <a:endParaRPr lang="en-US"/>
          </a:p>
        </p:txBody>
      </p:sp>
      <p:sp>
        <p:nvSpPr>
          <p:cNvPr id="9" name="Footer Placeholder 3">
            <a:extLst>
              <a:ext uri="{FF2B5EF4-FFF2-40B4-BE49-F238E27FC236}">
                <a16:creationId xmlns:a16="http://schemas.microsoft.com/office/drawing/2014/main" id="{8A517007-331E-C743-96F5-9411B13D7570}"/>
              </a:ext>
            </a:extLst>
          </p:cNvPr>
          <p:cNvSpPr>
            <a:spLocks noGrp="1"/>
          </p:cNvSpPr>
          <p:nvPr>
            <p:ph type="ftr" sz="quarter" idx="21"/>
          </p:nvPr>
        </p:nvSpPr>
        <p:spPr bwMode="auto"/>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7A1D62E5-A6A4-B94D-9962-F3AA69A42E78}"/>
              </a:ext>
            </a:extLst>
          </p:cNvPr>
          <p:cNvSpPr>
            <a:spLocks noGrp="1"/>
          </p:cNvSpPr>
          <p:nvPr>
            <p:ph type="sldNum" sz="quarter" idx="22"/>
          </p:nvPr>
        </p:nvSpPr>
        <p:spPr bwMode="auto"/>
        <p:txBody>
          <a:bodyPr/>
          <a:lstStyle>
            <a:lvl1pPr>
              <a:defRPr/>
            </a:lvl1pPr>
          </a:lstStyle>
          <a:p>
            <a:pPr>
              <a:defRPr/>
            </a:pPr>
            <a:fld id="{5C79084E-AFA2-1240-9FF4-61CAE41DB5BC}" type="slidenum">
              <a:rPr lang="en-US"/>
              <a:pPr>
                <a:defRPr/>
              </a:pPr>
              <a:t>‹#›</a:t>
            </a:fld>
            <a:endParaRPr lang="en-US"/>
          </a:p>
        </p:txBody>
      </p:sp>
    </p:spTree>
    <p:extLst>
      <p:ext uri="{BB962C8B-B14F-4D97-AF65-F5344CB8AC3E}">
        <p14:creationId xmlns:p14="http://schemas.microsoft.com/office/powerpoint/2010/main" val="31858357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80637925-C8F5-1440-94FC-CC8202F99E10}"/>
              </a:ext>
            </a:extLst>
          </p:cNvPr>
          <p:cNvSpPr>
            <a:spLocks noGrp="1"/>
          </p:cNvSpPr>
          <p:nvPr>
            <p:ph type="dt" sz="half" idx="15"/>
          </p:nvPr>
        </p:nvSpPr>
        <p:spPr/>
        <p:txBody>
          <a:bodyPr/>
          <a:lstStyle>
            <a:lvl1pPr>
              <a:defRPr/>
            </a:lvl1pPr>
          </a:lstStyle>
          <a:p>
            <a:pPr>
              <a:defRPr/>
            </a:pPr>
            <a:fld id="{3578C73E-56CB-4844-8929-00693B39281F}" type="datetime1">
              <a:rPr lang="de-CH" smtClean="0"/>
              <a:t>19.09.22</a:t>
            </a:fld>
            <a:endParaRPr lang="fr-FR"/>
          </a:p>
        </p:txBody>
      </p:sp>
      <p:sp>
        <p:nvSpPr>
          <p:cNvPr id="6" name="Espace réservé du pied de page 4">
            <a:extLst>
              <a:ext uri="{FF2B5EF4-FFF2-40B4-BE49-F238E27FC236}">
                <a16:creationId xmlns:a16="http://schemas.microsoft.com/office/drawing/2014/main" id="{26B17D52-5093-1C43-9890-97F10A60B4D3}"/>
              </a:ext>
            </a:extLst>
          </p:cNvPr>
          <p:cNvSpPr>
            <a:spLocks noGrp="1"/>
          </p:cNvSpPr>
          <p:nvPr>
            <p:ph type="ftr" sz="quarter" idx="16"/>
          </p:nvPr>
        </p:nvSpPr>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6E789D1B-FBD7-E943-BA7E-952CC753F259}"/>
              </a:ext>
            </a:extLst>
          </p:cNvPr>
          <p:cNvSpPr>
            <a:spLocks noGrp="1"/>
          </p:cNvSpPr>
          <p:nvPr>
            <p:ph type="sldNum" sz="quarter" idx="17"/>
          </p:nvPr>
        </p:nvSpPr>
        <p:spPr/>
        <p:txBody>
          <a:bodyPr/>
          <a:lstStyle>
            <a:lvl1pPr>
              <a:defRPr/>
            </a:lvl1pPr>
          </a:lstStyle>
          <a:p>
            <a:pPr>
              <a:defRPr/>
            </a:pPr>
            <a:fld id="{8BFDB28A-D347-924A-B40F-297D559EA53D}" type="slidenum">
              <a:rPr lang="fr-FR"/>
              <a:pPr>
                <a:defRPr/>
              </a:pPr>
              <a:t>‹#›</a:t>
            </a:fld>
            <a:endParaRPr lang="fr-FR" dirty="0"/>
          </a:p>
        </p:txBody>
      </p:sp>
    </p:spTree>
    <p:extLst>
      <p:ext uri="{BB962C8B-B14F-4D97-AF65-F5344CB8AC3E}">
        <p14:creationId xmlns:p14="http://schemas.microsoft.com/office/powerpoint/2010/main" val="4218456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1" name="Espace réservé du contenu 2"/>
          <p:cNvSpPr>
            <a:spLocks noGrp="1"/>
          </p:cNvSpPr>
          <p:nvPr>
            <p:ph idx="1"/>
          </p:nvPr>
        </p:nvSpPr>
        <p:spPr>
          <a:xfrm>
            <a:off x="696000" y="1767567"/>
            <a:ext cx="10800000" cy="1050063"/>
          </a:xfrm>
        </p:spPr>
        <p:txBody>
          <a:bodyPr/>
          <a:lstStyle/>
          <a:p>
            <a:pPr lvl="0"/>
            <a:r>
              <a:rPr lang="fr-FR" dirty="0"/>
              <a:t>Cliquez pour modifier les styles du texte du masque</a:t>
            </a:r>
          </a:p>
        </p:txBody>
      </p:sp>
      <p:sp>
        <p:nvSpPr>
          <p:cNvPr id="12" name="Espace réservé de la date 3">
            <a:extLst>
              <a:ext uri="{FF2B5EF4-FFF2-40B4-BE49-F238E27FC236}">
                <a16:creationId xmlns:a16="http://schemas.microsoft.com/office/drawing/2014/main" id="{70DC985E-D6E3-0C4C-B353-7A8BF0A32582}"/>
              </a:ext>
            </a:extLst>
          </p:cNvPr>
          <p:cNvSpPr>
            <a:spLocks noGrp="1"/>
          </p:cNvSpPr>
          <p:nvPr>
            <p:ph type="dt" sz="half" idx="16"/>
          </p:nvPr>
        </p:nvSpPr>
        <p:spPr/>
        <p:txBody>
          <a:bodyPr/>
          <a:lstStyle>
            <a:lvl1pPr>
              <a:defRPr/>
            </a:lvl1pPr>
          </a:lstStyle>
          <a:p>
            <a:pPr>
              <a:defRPr/>
            </a:pPr>
            <a:fld id="{21559D28-7C95-204B-AEEB-9A52B69F01BF}" type="datetime1">
              <a:rPr lang="de-CH" smtClean="0"/>
              <a:t>19.09.22</a:t>
            </a:fld>
            <a:endParaRPr lang="fr-FR"/>
          </a:p>
        </p:txBody>
      </p:sp>
      <p:sp>
        <p:nvSpPr>
          <p:cNvPr id="13" name="Espace réservé du pied de page 4">
            <a:extLst>
              <a:ext uri="{FF2B5EF4-FFF2-40B4-BE49-F238E27FC236}">
                <a16:creationId xmlns:a16="http://schemas.microsoft.com/office/drawing/2014/main" id="{BE7C451A-D5E3-2147-BB65-5EE7BFAEB89F}"/>
              </a:ext>
            </a:extLst>
          </p:cNvPr>
          <p:cNvSpPr>
            <a:spLocks noGrp="1"/>
          </p:cNvSpPr>
          <p:nvPr>
            <p:ph type="ftr" sz="quarter" idx="17"/>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1854BB29-4FEB-A149-B1DE-202028B8C854}"/>
              </a:ext>
            </a:extLst>
          </p:cNvPr>
          <p:cNvSpPr>
            <a:spLocks noGrp="1"/>
          </p:cNvSpPr>
          <p:nvPr>
            <p:ph type="sldNum" sz="quarter" idx="18"/>
          </p:nvPr>
        </p:nvSpPr>
        <p:spPr/>
        <p:txBody>
          <a:bodyPr/>
          <a:lstStyle>
            <a:lvl1pPr>
              <a:defRPr/>
            </a:lvl1pPr>
          </a:lstStyle>
          <a:p>
            <a:pPr>
              <a:defRPr/>
            </a:pPr>
            <a:fld id="{B265ADB3-16C6-5346-9C66-DC591AA5F68A}" type="slidenum">
              <a:rPr lang="fr-FR"/>
              <a:pPr>
                <a:defRPr/>
              </a:pPr>
              <a:t>‹#›</a:t>
            </a:fld>
            <a:endParaRPr lang="fr-FR" dirty="0"/>
          </a:p>
        </p:txBody>
      </p:sp>
    </p:spTree>
    <p:extLst>
      <p:ext uri="{BB962C8B-B14F-4D97-AF65-F5344CB8AC3E}">
        <p14:creationId xmlns:p14="http://schemas.microsoft.com/office/powerpoint/2010/main" val="11824009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2" name="Espace réservé de la date 3">
            <a:extLst>
              <a:ext uri="{FF2B5EF4-FFF2-40B4-BE49-F238E27FC236}">
                <a16:creationId xmlns:a16="http://schemas.microsoft.com/office/drawing/2014/main" id="{63469D7B-3018-EF4D-8721-AC702BD8C5B6}"/>
              </a:ext>
            </a:extLst>
          </p:cNvPr>
          <p:cNvSpPr>
            <a:spLocks noGrp="1"/>
          </p:cNvSpPr>
          <p:nvPr>
            <p:ph type="dt" sz="half" idx="17"/>
          </p:nvPr>
        </p:nvSpPr>
        <p:spPr/>
        <p:txBody>
          <a:bodyPr/>
          <a:lstStyle>
            <a:lvl1pPr>
              <a:defRPr/>
            </a:lvl1pPr>
          </a:lstStyle>
          <a:p>
            <a:pPr>
              <a:defRPr/>
            </a:pPr>
            <a:fld id="{AA4FA139-EAEB-B54C-A3C8-F4108C0A9F2E}" type="datetime1">
              <a:rPr lang="de-CH" smtClean="0"/>
              <a:t>19.09.22</a:t>
            </a:fld>
            <a:endParaRPr lang="fr-FR"/>
          </a:p>
        </p:txBody>
      </p:sp>
      <p:sp>
        <p:nvSpPr>
          <p:cNvPr id="13" name="Espace réservé du pied de page 4">
            <a:extLst>
              <a:ext uri="{FF2B5EF4-FFF2-40B4-BE49-F238E27FC236}">
                <a16:creationId xmlns:a16="http://schemas.microsoft.com/office/drawing/2014/main" id="{E9727A05-5CD3-F847-9B50-5DCC8625F910}"/>
              </a:ext>
            </a:extLst>
          </p:cNvPr>
          <p:cNvSpPr>
            <a:spLocks noGrp="1"/>
          </p:cNvSpPr>
          <p:nvPr>
            <p:ph type="ftr" sz="quarter" idx="18"/>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AA26EDD8-970B-D344-8411-CAAC2C0E26D3}"/>
              </a:ext>
            </a:extLst>
          </p:cNvPr>
          <p:cNvSpPr>
            <a:spLocks noGrp="1"/>
          </p:cNvSpPr>
          <p:nvPr>
            <p:ph type="sldNum" sz="quarter" idx="19"/>
          </p:nvPr>
        </p:nvSpPr>
        <p:spPr/>
        <p:txBody>
          <a:bodyPr/>
          <a:lstStyle>
            <a:lvl1pPr>
              <a:defRPr/>
            </a:lvl1pPr>
          </a:lstStyle>
          <a:p>
            <a:pPr>
              <a:defRPr/>
            </a:pPr>
            <a:fld id="{39A92107-5E73-BF49-AB49-26CD171085C3}" type="slidenum">
              <a:rPr lang="fr-FR"/>
              <a:pPr>
                <a:defRPr/>
              </a:pPr>
              <a:t>‹#›</a:t>
            </a:fld>
            <a:endParaRPr lang="fr-FR" dirty="0"/>
          </a:p>
        </p:txBody>
      </p:sp>
    </p:spTree>
    <p:extLst>
      <p:ext uri="{BB962C8B-B14F-4D97-AF65-F5344CB8AC3E}">
        <p14:creationId xmlns:p14="http://schemas.microsoft.com/office/powerpoint/2010/main" val="16628596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CAF6BC9D-95D1-1E4F-9765-46D385BA9086}"/>
              </a:ext>
            </a:extLst>
          </p:cNvPr>
          <p:cNvSpPr>
            <a:spLocks noGrp="1"/>
          </p:cNvSpPr>
          <p:nvPr>
            <p:ph type="dt" sz="half" idx="17"/>
          </p:nvPr>
        </p:nvSpPr>
        <p:spPr/>
        <p:txBody>
          <a:bodyPr/>
          <a:lstStyle>
            <a:lvl1pPr>
              <a:defRPr/>
            </a:lvl1pPr>
          </a:lstStyle>
          <a:p>
            <a:pPr>
              <a:defRPr/>
            </a:pPr>
            <a:fld id="{6C5B0038-F3B7-6240-B655-8C7EDE7040CE}" type="datetime1">
              <a:rPr lang="de-CH" smtClean="0"/>
              <a:t>19.09.22</a:t>
            </a:fld>
            <a:endParaRPr lang="fr-FR"/>
          </a:p>
        </p:txBody>
      </p:sp>
      <p:sp>
        <p:nvSpPr>
          <p:cNvPr id="10" name="Espace réservé du pied de page 4">
            <a:extLst>
              <a:ext uri="{FF2B5EF4-FFF2-40B4-BE49-F238E27FC236}">
                <a16:creationId xmlns:a16="http://schemas.microsoft.com/office/drawing/2014/main" id="{37C07288-6001-014E-B3A3-FA41BABF2325}"/>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EAD6092-5693-104C-9768-626ED459BB95}"/>
              </a:ext>
            </a:extLst>
          </p:cNvPr>
          <p:cNvSpPr>
            <a:spLocks noGrp="1"/>
          </p:cNvSpPr>
          <p:nvPr>
            <p:ph type="sldNum" sz="quarter" idx="19"/>
          </p:nvPr>
        </p:nvSpPr>
        <p:spPr/>
        <p:txBody>
          <a:bodyPr/>
          <a:lstStyle>
            <a:lvl1pPr>
              <a:defRPr/>
            </a:lvl1pPr>
          </a:lstStyle>
          <a:p>
            <a:pPr>
              <a:defRPr/>
            </a:pPr>
            <a:fld id="{C329699D-438B-444A-A2C3-2DD94D081A4E}" type="slidenum">
              <a:rPr lang="fr-FR"/>
              <a:pPr>
                <a:defRPr/>
              </a:pPr>
              <a:t>‹#›</a:t>
            </a:fld>
            <a:endParaRPr lang="fr-FR" dirty="0"/>
          </a:p>
        </p:txBody>
      </p:sp>
    </p:spTree>
    <p:extLst>
      <p:ext uri="{BB962C8B-B14F-4D97-AF65-F5344CB8AC3E}">
        <p14:creationId xmlns:p14="http://schemas.microsoft.com/office/powerpoint/2010/main" val="19117652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A325BA5-0582-B44B-884E-1C309BF54610}"/>
              </a:ext>
            </a:extLst>
          </p:cNvPr>
          <p:cNvSpPr>
            <a:spLocks noGrp="1"/>
          </p:cNvSpPr>
          <p:nvPr>
            <p:ph type="dt" sz="half" idx="17"/>
          </p:nvPr>
        </p:nvSpPr>
        <p:spPr/>
        <p:txBody>
          <a:bodyPr/>
          <a:lstStyle>
            <a:lvl1pPr>
              <a:defRPr/>
            </a:lvl1pPr>
          </a:lstStyle>
          <a:p>
            <a:pPr>
              <a:defRPr/>
            </a:pPr>
            <a:fld id="{D7D220ED-4BFA-E744-8977-3F9593D91C5E}" type="datetime1">
              <a:rPr lang="de-CH" smtClean="0"/>
              <a:t>19.09.22</a:t>
            </a:fld>
            <a:endParaRPr lang="fr-FR"/>
          </a:p>
        </p:txBody>
      </p:sp>
      <p:sp>
        <p:nvSpPr>
          <p:cNvPr id="10" name="Espace réservé du pied de page 4">
            <a:extLst>
              <a:ext uri="{FF2B5EF4-FFF2-40B4-BE49-F238E27FC236}">
                <a16:creationId xmlns:a16="http://schemas.microsoft.com/office/drawing/2014/main" id="{92A361D8-CB6A-3247-B6C0-87608D1D4A91}"/>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4DB7C60-92C4-C448-B71B-2D823C97419C}"/>
              </a:ext>
            </a:extLst>
          </p:cNvPr>
          <p:cNvSpPr>
            <a:spLocks noGrp="1"/>
          </p:cNvSpPr>
          <p:nvPr>
            <p:ph type="sldNum" sz="quarter" idx="19"/>
          </p:nvPr>
        </p:nvSpPr>
        <p:spPr/>
        <p:txBody>
          <a:bodyPr/>
          <a:lstStyle>
            <a:lvl1pPr>
              <a:defRPr/>
            </a:lvl1pPr>
          </a:lstStyle>
          <a:p>
            <a:pPr>
              <a:defRPr/>
            </a:pPr>
            <a:fld id="{E2D368B3-F5BF-CB4C-82EC-6998BB20B925}" type="slidenum">
              <a:rPr lang="fr-FR"/>
              <a:pPr>
                <a:defRPr/>
              </a:pPr>
              <a:t>‹#›</a:t>
            </a:fld>
            <a:endParaRPr lang="fr-FR" dirty="0"/>
          </a:p>
        </p:txBody>
      </p:sp>
    </p:spTree>
    <p:extLst>
      <p:ext uri="{BB962C8B-B14F-4D97-AF65-F5344CB8AC3E}">
        <p14:creationId xmlns:p14="http://schemas.microsoft.com/office/powerpoint/2010/main" val="35225833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E7936A2-0A3B-B34E-8143-0CAC122B6DF8}"/>
              </a:ext>
            </a:extLst>
          </p:cNvPr>
          <p:cNvSpPr>
            <a:spLocks noGrp="1"/>
          </p:cNvSpPr>
          <p:nvPr>
            <p:ph type="dt" sz="half" idx="10"/>
          </p:nvPr>
        </p:nvSpPr>
        <p:spPr/>
        <p:txBody>
          <a:bodyPr/>
          <a:lstStyle>
            <a:lvl1pPr>
              <a:defRPr/>
            </a:lvl1pPr>
          </a:lstStyle>
          <a:p>
            <a:pPr>
              <a:defRPr/>
            </a:pPr>
            <a:fld id="{B0242E40-D652-CD44-BF96-7E87C3C26DB5}" type="datetime1">
              <a:rPr lang="de-CH" smtClean="0"/>
              <a:t>19.09.22</a:t>
            </a:fld>
            <a:endParaRPr lang="fr-FR"/>
          </a:p>
        </p:txBody>
      </p:sp>
      <p:sp>
        <p:nvSpPr>
          <p:cNvPr id="6" name="Espace réservé du pied de page 4">
            <a:extLst>
              <a:ext uri="{FF2B5EF4-FFF2-40B4-BE49-F238E27FC236}">
                <a16:creationId xmlns:a16="http://schemas.microsoft.com/office/drawing/2014/main" id="{CCD7EA62-C401-E440-AEE9-240A0669F862}"/>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E2483F4E-E192-444A-890A-C56B27A18F7A}"/>
              </a:ext>
            </a:extLst>
          </p:cNvPr>
          <p:cNvSpPr>
            <a:spLocks noGrp="1"/>
          </p:cNvSpPr>
          <p:nvPr>
            <p:ph type="sldNum" sz="quarter" idx="12"/>
          </p:nvPr>
        </p:nvSpPr>
        <p:spPr/>
        <p:txBody>
          <a:bodyPr/>
          <a:lstStyle>
            <a:lvl1pPr>
              <a:defRPr/>
            </a:lvl1pPr>
          </a:lstStyle>
          <a:p>
            <a:pPr>
              <a:defRPr/>
            </a:pPr>
            <a:fld id="{E32CFD67-AF3C-A041-B3A6-C4F88CD3F5D8}" type="slidenum">
              <a:rPr lang="fr-FR"/>
              <a:pPr>
                <a:defRPr/>
              </a:pPr>
              <a:t>‹#›</a:t>
            </a:fld>
            <a:endParaRPr lang="fr-FR" dirty="0"/>
          </a:p>
        </p:txBody>
      </p:sp>
    </p:spTree>
    <p:extLst>
      <p:ext uri="{BB962C8B-B14F-4D97-AF65-F5344CB8AC3E}">
        <p14:creationId xmlns:p14="http://schemas.microsoft.com/office/powerpoint/2010/main" val="40219113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6E0949-C672-2A48-B222-1E65BAFA0007}"/>
              </a:ext>
            </a:extLst>
          </p:cNvPr>
          <p:cNvSpPr/>
          <p:nvPr userDrawn="1"/>
        </p:nvSpPr>
        <p:spPr>
          <a:xfrm>
            <a:off x="1" y="0"/>
            <a:ext cx="3045884"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4" name="Rectangle 3">
            <a:extLst>
              <a:ext uri="{FF2B5EF4-FFF2-40B4-BE49-F238E27FC236}">
                <a16:creationId xmlns:a16="http://schemas.microsoft.com/office/drawing/2014/main" id="{5FCEDD0A-32F9-2748-B3F4-149E8182584E}"/>
              </a:ext>
            </a:extLst>
          </p:cNvPr>
          <p:cNvSpPr/>
          <p:nvPr userDrawn="1"/>
        </p:nvSpPr>
        <p:spPr>
          <a:xfrm>
            <a:off x="3045884" y="0"/>
            <a:ext cx="3045883" cy="2159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ln>
                <a:solidFill>
                  <a:sysClr val="windowText" lastClr="000000"/>
                </a:solidFill>
              </a:ln>
              <a:solidFill>
                <a:schemeClr val="tx1">
                  <a:lumMod val="50000"/>
                  <a:lumOff val="50000"/>
                </a:schemeClr>
              </a:solidFill>
            </a:endParaRPr>
          </a:p>
        </p:txBody>
      </p:sp>
      <p:sp>
        <p:nvSpPr>
          <p:cNvPr id="5" name="Rectangle 4">
            <a:extLst>
              <a:ext uri="{FF2B5EF4-FFF2-40B4-BE49-F238E27FC236}">
                <a16:creationId xmlns:a16="http://schemas.microsoft.com/office/drawing/2014/main" id="{FFB671CE-EF75-C94E-960B-9E04DA52C059}"/>
              </a:ext>
            </a:extLst>
          </p:cNvPr>
          <p:cNvSpPr/>
          <p:nvPr userDrawn="1"/>
        </p:nvSpPr>
        <p:spPr>
          <a:xfrm>
            <a:off x="6098117"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6" name="Rectangle 5">
            <a:extLst>
              <a:ext uri="{FF2B5EF4-FFF2-40B4-BE49-F238E27FC236}">
                <a16:creationId xmlns:a16="http://schemas.microsoft.com/office/drawing/2014/main" id="{011557FA-2760-4A4F-8E7A-F8DED35BC0DA}"/>
              </a:ext>
            </a:extLst>
          </p:cNvPr>
          <p:cNvSpPr/>
          <p:nvPr userDrawn="1"/>
        </p:nvSpPr>
        <p:spPr>
          <a:xfrm>
            <a:off x="9141884"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8" name="Espace réservé de la date 3">
            <a:extLst>
              <a:ext uri="{FF2B5EF4-FFF2-40B4-BE49-F238E27FC236}">
                <a16:creationId xmlns:a16="http://schemas.microsoft.com/office/drawing/2014/main" id="{0293F3AE-6B2B-6C42-A8B1-DCA3C5A7881C}"/>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B85F1DC6-D9B3-B141-93AD-48B5D2EB70C2}" type="datetime1">
              <a:rPr lang="de-CH" smtClean="0"/>
              <a:t>19.09.22</a:t>
            </a:fld>
            <a:endParaRPr lang="fr-FR"/>
          </a:p>
        </p:txBody>
      </p:sp>
      <p:sp>
        <p:nvSpPr>
          <p:cNvPr id="9" name="Espace réservé du pied de page 4">
            <a:extLst>
              <a:ext uri="{FF2B5EF4-FFF2-40B4-BE49-F238E27FC236}">
                <a16:creationId xmlns:a16="http://schemas.microsoft.com/office/drawing/2014/main" id="{AF8C26EB-AEAD-9B43-9013-2B397AF9454D}"/>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9A8F23C4-84BD-2040-B249-A8C916869EA5}"/>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D6E93F6E-3ED6-8644-9EC1-FD7A95D66FE5}" type="slidenum">
              <a:rPr lang="fr-FR"/>
              <a:pPr>
                <a:defRPr/>
              </a:pPr>
              <a:t>‹#›</a:t>
            </a:fld>
            <a:endParaRPr lang="fr-FR"/>
          </a:p>
        </p:txBody>
      </p:sp>
    </p:spTree>
    <p:extLst>
      <p:ext uri="{BB962C8B-B14F-4D97-AF65-F5344CB8AC3E}">
        <p14:creationId xmlns:p14="http://schemas.microsoft.com/office/powerpoint/2010/main" val="20092781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497194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8909E352-B2E9-534B-A0F2-622B1B2D02B9}"/>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EBD6DBA4-F741-B949-A8D1-C0E04B0B7F8F}" type="datetime1">
              <a:rPr lang="de-CH" smtClean="0"/>
              <a:t>19.09.22</a:t>
            </a:fld>
            <a:endParaRPr lang="fr-FR"/>
          </a:p>
        </p:txBody>
      </p:sp>
      <p:sp>
        <p:nvSpPr>
          <p:cNvPr id="6" name="Espace réservé du pied de page 4">
            <a:extLst>
              <a:ext uri="{FF2B5EF4-FFF2-40B4-BE49-F238E27FC236}">
                <a16:creationId xmlns:a16="http://schemas.microsoft.com/office/drawing/2014/main" id="{AB86EEE4-2EB8-704C-BE42-2BBD8690B980}"/>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69E2DE0C-2430-3D47-A588-D6B62FDEBCBA}"/>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89F8B6C2-484A-A14B-9EBA-2E1B171A3256}" type="slidenum">
              <a:rPr lang="fr-FR"/>
              <a:pPr>
                <a:defRPr/>
              </a:pPr>
              <a:t>‹#›</a:t>
            </a:fld>
            <a:endParaRPr lang="fr-FR" dirty="0"/>
          </a:p>
        </p:txBody>
      </p:sp>
    </p:spTree>
    <p:extLst>
      <p:ext uri="{BB962C8B-B14F-4D97-AF65-F5344CB8AC3E}">
        <p14:creationId xmlns:p14="http://schemas.microsoft.com/office/powerpoint/2010/main" val="7235806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6DB05238-A677-5B46-8146-A70510F92B21}" type="datetime1">
              <a:rPr lang="de-CH" smtClean="0"/>
              <a:t>19.09.22</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7279948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79A3B9-0A39-874B-9E0A-F4374488D91C}"/>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9374840F-2381-3D41-B87F-394B59174531}"/>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Date Placeholder 4">
            <a:extLst>
              <a:ext uri="{FF2B5EF4-FFF2-40B4-BE49-F238E27FC236}">
                <a16:creationId xmlns:a16="http://schemas.microsoft.com/office/drawing/2014/main" id="{EDAED6B9-09A2-F34B-8B12-6CC9776505F8}"/>
              </a:ext>
            </a:extLst>
          </p:cNvPr>
          <p:cNvSpPr>
            <a:spLocks noGrp="1"/>
          </p:cNvSpPr>
          <p:nvPr>
            <p:ph type="dt" sz="half" idx="15"/>
          </p:nvPr>
        </p:nvSpPr>
        <p:spPr>
          <a:xfrm>
            <a:off x="9666818" y="6440488"/>
            <a:ext cx="1517649" cy="233362"/>
          </a:xfrm>
          <a:prstGeom prst="rect">
            <a:avLst/>
          </a:prstGeom>
        </p:spPr>
        <p:txBody>
          <a:bodyPr/>
          <a:lstStyle>
            <a:lvl1pPr>
              <a:defRPr/>
            </a:lvl1pPr>
          </a:lstStyle>
          <a:p>
            <a:pPr>
              <a:defRPr/>
            </a:pPr>
            <a:fld id="{EF9BA920-B824-C346-B987-D2E66F19C40F}" type="datetime1">
              <a:rPr lang="de-CH" smtClean="0"/>
              <a:t>19.09.22</a:t>
            </a:fld>
            <a:endParaRPr lang="fr-FR"/>
          </a:p>
        </p:txBody>
      </p:sp>
      <p:sp>
        <p:nvSpPr>
          <p:cNvPr id="8" name="Footer Placeholder 7">
            <a:extLst>
              <a:ext uri="{FF2B5EF4-FFF2-40B4-BE49-F238E27FC236}">
                <a16:creationId xmlns:a16="http://schemas.microsoft.com/office/drawing/2014/main" id="{3943C115-7A4F-7249-8FFA-BB1BBD17E1FB}"/>
              </a:ext>
            </a:extLst>
          </p:cNvPr>
          <p:cNvSpPr>
            <a:spLocks noGrp="1"/>
          </p:cNvSpPr>
          <p:nvPr>
            <p:ph type="ftr" sz="quarter" idx="16"/>
          </p:nvPr>
        </p:nvSpPr>
        <p:spPr>
          <a:xfrm>
            <a:off x="1242484" y="6440488"/>
            <a:ext cx="4114800" cy="233362"/>
          </a:xfrm>
          <a:prstGeom prst="rect">
            <a:avLst/>
          </a:prstGeom>
        </p:spPr>
        <p:txBody>
          <a:bodyPr/>
          <a:lstStyle>
            <a:lvl1pPr>
              <a:defRPr/>
            </a:lvl1pPr>
          </a:lstStyle>
          <a:p>
            <a:pPr>
              <a:defRPr/>
            </a:pPr>
            <a:endParaRPr lang="fr-FR"/>
          </a:p>
        </p:txBody>
      </p:sp>
      <p:sp>
        <p:nvSpPr>
          <p:cNvPr id="9" name="Slide Number Placeholder 8">
            <a:extLst>
              <a:ext uri="{FF2B5EF4-FFF2-40B4-BE49-F238E27FC236}">
                <a16:creationId xmlns:a16="http://schemas.microsoft.com/office/drawing/2014/main" id="{A7C10A69-DEE7-3246-8F1D-4A1BEB2B38B9}"/>
              </a:ext>
            </a:extLst>
          </p:cNvPr>
          <p:cNvSpPr>
            <a:spLocks noGrp="1"/>
          </p:cNvSpPr>
          <p:nvPr>
            <p:ph type="sldNum" sz="quarter" idx="17"/>
          </p:nvPr>
        </p:nvSpPr>
        <p:spPr>
          <a:xfrm>
            <a:off x="11296652" y="6440488"/>
            <a:ext cx="156633" cy="233362"/>
          </a:xfrm>
          <a:prstGeom prst="rect">
            <a:avLst/>
          </a:prstGeom>
        </p:spPr>
        <p:txBody>
          <a:bodyPr/>
          <a:lstStyle>
            <a:lvl1pPr>
              <a:defRPr/>
            </a:lvl1pPr>
          </a:lstStyle>
          <a:p>
            <a:pPr>
              <a:defRPr/>
            </a:pPr>
            <a:fld id="{6DBB550D-1BCA-C440-8C01-B653424DC83C}" type="slidenum">
              <a:rPr lang="fr-FR"/>
              <a:pPr>
                <a:defRPr/>
              </a:pPr>
              <a:t>‹#›</a:t>
            </a:fld>
            <a:endParaRPr lang="fr-FR"/>
          </a:p>
        </p:txBody>
      </p:sp>
    </p:spTree>
    <p:extLst>
      <p:ext uri="{BB962C8B-B14F-4D97-AF65-F5344CB8AC3E}">
        <p14:creationId xmlns:p14="http://schemas.microsoft.com/office/powerpoint/2010/main" val="12086986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1" y="2690038"/>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A5950E29-85C6-CB49-809B-C88C90697373}"/>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C316C710-BD96-3C4D-AA6E-84CBE8BB3C5B}" type="datetime1">
              <a:rPr lang="de-CH" smtClean="0"/>
              <a:t>19.09.22</a:t>
            </a:fld>
            <a:endParaRPr lang="fr-FR"/>
          </a:p>
        </p:txBody>
      </p:sp>
      <p:sp>
        <p:nvSpPr>
          <p:cNvPr id="5" name="Espace réservé du pied de page 4">
            <a:extLst>
              <a:ext uri="{FF2B5EF4-FFF2-40B4-BE49-F238E27FC236}">
                <a16:creationId xmlns:a16="http://schemas.microsoft.com/office/drawing/2014/main" id="{1E1BF01E-7BD0-9640-ADC5-32A3A92E3C05}"/>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D8AE9C-3208-B249-8087-3D0E8196561E}"/>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00E5ADCD-59BA-4D4A-BDD7-C42132FA8820}" type="slidenum">
              <a:rPr lang="fr-FR"/>
              <a:pPr>
                <a:defRPr/>
              </a:pPr>
              <a:t>‹#›</a:t>
            </a:fld>
            <a:endParaRPr lang="fr-FR" dirty="0"/>
          </a:p>
        </p:txBody>
      </p:sp>
    </p:spTree>
    <p:extLst>
      <p:ext uri="{BB962C8B-B14F-4D97-AF65-F5344CB8AC3E}">
        <p14:creationId xmlns:p14="http://schemas.microsoft.com/office/powerpoint/2010/main" val="25879093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678EE305-7D99-904C-ABEA-1AAA2D3CDBDD}"/>
              </a:ext>
            </a:extLst>
          </p:cNvPr>
          <p:cNvSpPr>
            <a:spLocks noGrp="1"/>
          </p:cNvSpPr>
          <p:nvPr>
            <p:ph type="dt" sz="half" idx="24"/>
          </p:nvPr>
        </p:nvSpPr>
        <p:spPr bwMode="auto">
          <a:xfrm>
            <a:off x="9666818" y="6440488"/>
            <a:ext cx="1517649" cy="233362"/>
          </a:xfrm>
          <a:prstGeom prst="rect">
            <a:avLst/>
          </a:prstGeom>
        </p:spPr>
        <p:txBody>
          <a:bodyPr/>
          <a:lstStyle>
            <a:lvl1pPr>
              <a:defRPr/>
            </a:lvl1pPr>
          </a:lstStyle>
          <a:p>
            <a:pPr>
              <a:defRPr/>
            </a:pPr>
            <a:fld id="{14D412A1-EBDE-1F4F-93B3-DBFDE989C866}" type="datetime1">
              <a:rPr lang="de-CH" smtClean="0"/>
              <a:t>19.09.22</a:t>
            </a:fld>
            <a:endParaRPr lang="en-US"/>
          </a:p>
        </p:txBody>
      </p:sp>
      <p:sp>
        <p:nvSpPr>
          <p:cNvPr id="14" name="Footer Placeholder 5">
            <a:extLst>
              <a:ext uri="{FF2B5EF4-FFF2-40B4-BE49-F238E27FC236}">
                <a16:creationId xmlns:a16="http://schemas.microsoft.com/office/drawing/2014/main" id="{36AD2C1C-FE8B-1B49-87EE-237161FBD185}"/>
              </a:ext>
            </a:extLst>
          </p:cNvPr>
          <p:cNvSpPr>
            <a:spLocks noGrp="1"/>
          </p:cNvSpPr>
          <p:nvPr>
            <p:ph type="ftr" sz="quarter" idx="25"/>
          </p:nvPr>
        </p:nvSpPr>
        <p:spPr bwMode="auto">
          <a:xfrm>
            <a:off x="1242484" y="6440488"/>
            <a:ext cx="4114800" cy="233362"/>
          </a:xfrm>
          <a:prstGeom prst="rect">
            <a:avLst/>
          </a:prstGeom>
        </p:spPr>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C2DDA4EA-F88D-2F42-A9CF-7555A2DF441B}"/>
              </a:ext>
            </a:extLst>
          </p:cNvPr>
          <p:cNvSpPr>
            <a:spLocks noGrp="1"/>
          </p:cNvSpPr>
          <p:nvPr>
            <p:ph type="sldNum" sz="quarter" idx="26"/>
          </p:nvPr>
        </p:nvSpPr>
        <p:spPr bwMode="auto">
          <a:xfrm>
            <a:off x="11296652" y="6440488"/>
            <a:ext cx="156633" cy="233362"/>
          </a:xfrm>
          <a:prstGeom prst="rect">
            <a:avLst/>
          </a:prstGeom>
        </p:spPr>
        <p:txBody>
          <a:bodyPr/>
          <a:lstStyle>
            <a:lvl1pPr>
              <a:defRPr/>
            </a:lvl1pPr>
          </a:lstStyle>
          <a:p>
            <a:pPr>
              <a:defRPr/>
            </a:pPr>
            <a:fld id="{D853526B-144E-4B4F-88A6-694740FB3F60}" type="slidenum">
              <a:rPr lang="en-US"/>
              <a:pPr>
                <a:defRPr/>
              </a:pPr>
              <a:t>‹#›</a:t>
            </a:fld>
            <a:endParaRPr lang="en-US"/>
          </a:p>
        </p:txBody>
      </p:sp>
    </p:spTree>
    <p:extLst>
      <p:ext uri="{BB962C8B-B14F-4D97-AF65-F5344CB8AC3E}">
        <p14:creationId xmlns:p14="http://schemas.microsoft.com/office/powerpoint/2010/main" val="4095750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1C039438-D5B7-9B48-8C53-58BB4360E862}"/>
              </a:ext>
            </a:extLst>
          </p:cNvPr>
          <p:cNvSpPr>
            <a:spLocks noGrp="1"/>
          </p:cNvSpPr>
          <p:nvPr>
            <p:ph type="dt" sz="half" idx="20"/>
          </p:nvPr>
        </p:nvSpPr>
        <p:spPr>
          <a:xfrm>
            <a:off x="9666818" y="6440488"/>
            <a:ext cx="1517649" cy="233362"/>
          </a:xfrm>
          <a:prstGeom prst="rect">
            <a:avLst/>
          </a:prstGeom>
        </p:spPr>
        <p:txBody>
          <a:bodyPr/>
          <a:lstStyle>
            <a:lvl1pPr>
              <a:defRPr/>
            </a:lvl1pPr>
          </a:lstStyle>
          <a:p>
            <a:pPr>
              <a:defRPr/>
            </a:pPr>
            <a:fld id="{F75AB15F-74DC-114B-B659-ECF8D50EC919}" type="datetime1">
              <a:rPr lang="de-CH" smtClean="0"/>
              <a:t>19.09.22</a:t>
            </a:fld>
            <a:endParaRPr lang="fr-FR"/>
          </a:p>
        </p:txBody>
      </p:sp>
      <p:sp>
        <p:nvSpPr>
          <p:cNvPr id="13" name="Espace réservé du pied de page 4">
            <a:extLst>
              <a:ext uri="{FF2B5EF4-FFF2-40B4-BE49-F238E27FC236}">
                <a16:creationId xmlns:a16="http://schemas.microsoft.com/office/drawing/2014/main" id="{12EAA1AA-0810-C649-9EA7-C28A2CB3C9FF}"/>
              </a:ext>
            </a:extLst>
          </p:cNvPr>
          <p:cNvSpPr>
            <a:spLocks noGrp="1"/>
          </p:cNvSpPr>
          <p:nvPr>
            <p:ph type="ftr" sz="quarter" idx="21"/>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6DBC57D3-6006-4B46-B883-53B414DB4553}"/>
              </a:ext>
            </a:extLst>
          </p:cNvPr>
          <p:cNvSpPr>
            <a:spLocks noGrp="1"/>
          </p:cNvSpPr>
          <p:nvPr>
            <p:ph type="sldNum" sz="quarter" idx="22"/>
          </p:nvPr>
        </p:nvSpPr>
        <p:spPr>
          <a:xfrm>
            <a:off x="11296652" y="6440488"/>
            <a:ext cx="156633" cy="233362"/>
          </a:xfrm>
          <a:prstGeom prst="rect">
            <a:avLst/>
          </a:prstGeom>
        </p:spPr>
        <p:txBody>
          <a:bodyPr/>
          <a:lstStyle>
            <a:lvl1pPr>
              <a:defRPr/>
            </a:lvl1pPr>
          </a:lstStyle>
          <a:p>
            <a:pPr>
              <a:defRPr/>
            </a:pPr>
            <a:fld id="{4D293250-E21A-2C4F-A337-68CC7DB2C709}" type="slidenum">
              <a:rPr lang="fr-FR"/>
              <a:pPr>
                <a:defRPr/>
              </a:pPr>
              <a:t>‹#›</a:t>
            </a:fld>
            <a:endParaRPr lang="fr-FR" dirty="0"/>
          </a:p>
        </p:txBody>
      </p:sp>
    </p:spTree>
    <p:extLst>
      <p:ext uri="{BB962C8B-B14F-4D97-AF65-F5344CB8AC3E}">
        <p14:creationId xmlns:p14="http://schemas.microsoft.com/office/powerpoint/2010/main" val="19333099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213C018A-114B-1F4D-9B1A-64BF0584F87C}"/>
              </a:ext>
            </a:extLst>
          </p:cNvPr>
          <p:cNvSpPr>
            <a:spLocks noGrp="1"/>
          </p:cNvSpPr>
          <p:nvPr>
            <p:ph type="dt" sz="half" idx="20"/>
          </p:nvPr>
        </p:nvSpPr>
        <p:spPr bwMode="auto">
          <a:xfrm>
            <a:off x="9666818" y="6440488"/>
            <a:ext cx="1517649" cy="233362"/>
          </a:xfrm>
          <a:prstGeom prst="rect">
            <a:avLst/>
          </a:prstGeom>
        </p:spPr>
        <p:txBody>
          <a:bodyPr/>
          <a:lstStyle>
            <a:lvl1pPr>
              <a:defRPr/>
            </a:lvl1pPr>
          </a:lstStyle>
          <a:p>
            <a:pPr>
              <a:defRPr/>
            </a:pPr>
            <a:fld id="{91936686-2E62-1C4A-9521-CA72DC39EA67}" type="datetime1">
              <a:rPr lang="de-CH" smtClean="0"/>
              <a:t>19.09.22</a:t>
            </a:fld>
            <a:endParaRPr lang="en-US"/>
          </a:p>
        </p:txBody>
      </p:sp>
      <p:sp>
        <p:nvSpPr>
          <p:cNvPr id="9" name="Footer Placeholder 3">
            <a:extLst>
              <a:ext uri="{FF2B5EF4-FFF2-40B4-BE49-F238E27FC236}">
                <a16:creationId xmlns:a16="http://schemas.microsoft.com/office/drawing/2014/main" id="{8A517007-331E-C743-96F5-9411B13D7570}"/>
              </a:ext>
            </a:extLst>
          </p:cNvPr>
          <p:cNvSpPr>
            <a:spLocks noGrp="1"/>
          </p:cNvSpPr>
          <p:nvPr>
            <p:ph type="ftr" sz="quarter" idx="21"/>
          </p:nvPr>
        </p:nvSpPr>
        <p:spPr bwMode="auto">
          <a:xfrm>
            <a:off x="1242484" y="6440488"/>
            <a:ext cx="4114800" cy="233362"/>
          </a:xfrm>
          <a:prstGeom prst="rect">
            <a:avLst/>
          </a:prstGeom>
        </p:spPr>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7A1D62E5-A6A4-B94D-9962-F3AA69A42E78}"/>
              </a:ext>
            </a:extLst>
          </p:cNvPr>
          <p:cNvSpPr>
            <a:spLocks noGrp="1"/>
          </p:cNvSpPr>
          <p:nvPr>
            <p:ph type="sldNum" sz="quarter" idx="22"/>
          </p:nvPr>
        </p:nvSpPr>
        <p:spPr bwMode="auto">
          <a:xfrm>
            <a:off x="11296652" y="6440488"/>
            <a:ext cx="156633" cy="233362"/>
          </a:xfrm>
          <a:prstGeom prst="rect">
            <a:avLst/>
          </a:prstGeom>
        </p:spPr>
        <p:txBody>
          <a:bodyPr/>
          <a:lstStyle>
            <a:lvl1pPr>
              <a:defRPr/>
            </a:lvl1pPr>
          </a:lstStyle>
          <a:p>
            <a:pPr>
              <a:defRPr/>
            </a:pPr>
            <a:fld id="{5C79084E-AFA2-1240-9FF4-61CAE41DB5BC}" type="slidenum">
              <a:rPr lang="en-US"/>
              <a:pPr>
                <a:defRPr/>
              </a:pPr>
              <a:t>‹#›</a:t>
            </a:fld>
            <a:endParaRPr lang="en-US"/>
          </a:p>
        </p:txBody>
      </p:sp>
    </p:spTree>
    <p:extLst>
      <p:ext uri="{BB962C8B-B14F-4D97-AF65-F5344CB8AC3E}">
        <p14:creationId xmlns:p14="http://schemas.microsoft.com/office/powerpoint/2010/main" val="10923812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80637925-C8F5-1440-94FC-CC8202F99E10}"/>
              </a:ext>
            </a:extLst>
          </p:cNvPr>
          <p:cNvSpPr>
            <a:spLocks noGrp="1"/>
          </p:cNvSpPr>
          <p:nvPr>
            <p:ph type="dt" sz="half" idx="15"/>
          </p:nvPr>
        </p:nvSpPr>
        <p:spPr>
          <a:xfrm>
            <a:off x="9666818" y="6440488"/>
            <a:ext cx="1517649" cy="233362"/>
          </a:xfrm>
          <a:prstGeom prst="rect">
            <a:avLst/>
          </a:prstGeom>
        </p:spPr>
        <p:txBody>
          <a:bodyPr/>
          <a:lstStyle>
            <a:lvl1pPr>
              <a:defRPr/>
            </a:lvl1pPr>
          </a:lstStyle>
          <a:p>
            <a:pPr>
              <a:defRPr/>
            </a:pPr>
            <a:fld id="{399B46F5-774D-C044-8301-FBD41AA3679A}" type="datetime1">
              <a:rPr lang="de-CH" smtClean="0"/>
              <a:t>19.09.22</a:t>
            </a:fld>
            <a:endParaRPr lang="fr-FR"/>
          </a:p>
        </p:txBody>
      </p:sp>
      <p:sp>
        <p:nvSpPr>
          <p:cNvPr id="6" name="Espace réservé du pied de page 4">
            <a:extLst>
              <a:ext uri="{FF2B5EF4-FFF2-40B4-BE49-F238E27FC236}">
                <a16:creationId xmlns:a16="http://schemas.microsoft.com/office/drawing/2014/main" id="{26B17D52-5093-1C43-9890-97F10A60B4D3}"/>
              </a:ext>
            </a:extLst>
          </p:cNvPr>
          <p:cNvSpPr>
            <a:spLocks noGrp="1"/>
          </p:cNvSpPr>
          <p:nvPr>
            <p:ph type="ftr" sz="quarter" idx="16"/>
          </p:nvPr>
        </p:nvSpPr>
        <p:spPr>
          <a:xfrm>
            <a:off x="1242484" y="6440488"/>
            <a:ext cx="4114800" cy="233362"/>
          </a:xfrm>
          <a:prstGeom prst="rect">
            <a:avLst/>
          </a:prstGeom>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6E789D1B-FBD7-E943-BA7E-952CC753F259}"/>
              </a:ext>
            </a:extLst>
          </p:cNvPr>
          <p:cNvSpPr>
            <a:spLocks noGrp="1"/>
          </p:cNvSpPr>
          <p:nvPr>
            <p:ph type="sldNum" sz="quarter" idx="17"/>
          </p:nvPr>
        </p:nvSpPr>
        <p:spPr>
          <a:xfrm>
            <a:off x="11296652" y="6440488"/>
            <a:ext cx="156633" cy="233362"/>
          </a:xfrm>
          <a:prstGeom prst="rect">
            <a:avLst/>
          </a:prstGeom>
        </p:spPr>
        <p:txBody>
          <a:bodyPr/>
          <a:lstStyle>
            <a:lvl1pPr>
              <a:defRPr/>
            </a:lvl1pPr>
          </a:lstStyle>
          <a:p>
            <a:pPr>
              <a:defRPr/>
            </a:pPr>
            <a:fld id="{8BFDB28A-D347-924A-B40F-297D559EA53D}" type="slidenum">
              <a:rPr lang="fr-FR"/>
              <a:pPr>
                <a:defRPr/>
              </a:pPr>
              <a:t>‹#›</a:t>
            </a:fld>
            <a:endParaRPr lang="fr-FR" dirty="0"/>
          </a:p>
        </p:txBody>
      </p:sp>
    </p:spTree>
    <p:extLst>
      <p:ext uri="{BB962C8B-B14F-4D97-AF65-F5344CB8AC3E}">
        <p14:creationId xmlns:p14="http://schemas.microsoft.com/office/powerpoint/2010/main" val="41184034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1" name="Espace réservé du contenu 2"/>
          <p:cNvSpPr>
            <a:spLocks noGrp="1"/>
          </p:cNvSpPr>
          <p:nvPr>
            <p:ph idx="1"/>
          </p:nvPr>
        </p:nvSpPr>
        <p:spPr>
          <a:xfrm>
            <a:off x="696000" y="1767567"/>
            <a:ext cx="10800000" cy="1050063"/>
          </a:xfrm>
        </p:spPr>
        <p:txBody>
          <a:bodyPr/>
          <a:lstStyle/>
          <a:p>
            <a:pPr lvl="0"/>
            <a:r>
              <a:rPr lang="fr-FR" dirty="0"/>
              <a:t>Cliquez pour modifier les styles du texte du masque</a:t>
            </a:r>
          </a:p>
        </p:txBody>
      </p:sp>
      <p:sp>
        <p:nvSpPr>
          <p:cNvPr id="12" name="Espace réservé de la date 3">
            <a:extLst>
              <a:ext uri="{FF2B5EF4-FFF2-40B4-BE49-F238E27FC236}">
                <a16:creationId xmlns:a16="http://schemas.microsoft.com/office/drawing/2014/main" id="{70DC985E-D6E3-0C4C-B353-7A8BF0A32582}"/>
              </a:ext>
            </a:extLst>
          </p:cNvPr>
          <p:cNvSpPr>
            <a:spLocks noGrp="1"/>
          </p:cNvSpPr>
          <p:nvPr>
            <p:ph type="dt" sz="half" idx="16"/>
          </p:nvPr>
        </p:nvSpPr>
        <p:spPr>
          <a:xfrm>
            <a:off x="9666818" y="6440488"/>
            <a:ext cx="1517649" cy="233362"/>
          </a:xfrm>
          <a:prstGeom prst="rect">
            <a:avLst/>
          </a:prstGeom>
        </p:spPr>
        <p:txBody>
          <a:bodyPr/>
          <a:lstStyle>
            <a:lvl1pPr>
              <a:defRPr/>
            </a:lvl1pPr>
          </a:lstStyle>
          <a:p>
            <a:pPr>
              <a:defRPr/>
            </a:pPr>
            <a:fld id="{2B64FDA3-918B-5C42-9C2E-5A5A751D7E05}" type="datetime1">
              <a:rPr lang="de-CH" smtClean="0"/>
              <a:t>19.09.22</a:t>
            </a:fld>
            <a:endParaRPr lang="fr-FR"/>
          </a:p>
        </p:txBody>
      </p:sp>
      <p:sp>
        <p:nvSpPr>
          <p:cNvPr id="13" name="Espace réservé du pied de page 4">
            <a:extLst>
              <a:ext uri="{FF2B5EF4-FFF2-40B4-BE49-F238E27FC236}">
                <a16:creationId xmlns:a16="http://schemas.microsoft.com/office/drawing/2014/main" id="{BE7C451A-D5E3-2147-BB65-5EE7BFAEB89F}"/>
              </a:ext>
            </a:extLst>
          </p:cNvPr>
          <p:cNvSpPr>
            <a:spLocks noGrp="1"/>
          </p:cNvSpPr>
          <p:nvPr>
            <p:ph type="ftr" sz="quarter" idx="17"/>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1854BB29-4FEB-A149-B1DE-202028B8C854}"/>
              </a:ext>
            </a:extLst>
          </p:cNvPr>
          <p:cNvSpPr>
            <a:spLocks noGrp="1"/>
          </p:cNvSpPr>
          <p:nvPr>
            <p:ph type="sldNum" sz="quarter" idx="18"/>
          </p:nvPr>
        </p:nvSpPr>
        <p:spPr>
          <a:xfrm>
            <a:off x="11296652" y="6440488"/>
            <a:ext cx="156633" cy="233362"/>
          </a:xfrm>
          <a:prstGeom prst="rect">
            <a:avLst/>
          </a:prstGeom>
        </p:spPr>
        <p:txBody>
          <a:bodyPr/>
          <a:lstStyle>
            <a:lvl1pPr>
              <a:defRPr/>
            </a:lvl1pPr>
          </a:lstStyle>
          <a:p>
            <a:pPr>
              <a:defRPr/>
            </a:pPr>
            <a:fld id="{B265ADB3-16C6-5346-9C66-DC591AA5F68A}" type="slidenum">
              <a:rPr lang="fr-FR"/>
              <a:pPr>
                <a:defRPr/>
              </a:pPr>
              <a:t>‹#›</a:t>
            </a:fld>
            <a:endParaRPr lang="fr-FR" dirty="0"/>
          </a:p>
        </p:txBody>
      </p:sp>
    </p:spTree>
    <p:extLst>
      <p:ext uri="{BB962C8B-B14F-4D97-AF65-F5344CB8AC3E}">
        <p14:creationId xmlns:p14="http://schemas.microsoft.com/office/powerpoint/2010/main" val="27423140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2" name="Espace réservé de la date 3">
            <a:extLst>
              <a:ext uri="{FF2B5EF4-FFF2-40B4-BE49-F238E27FC236}">
                <a16:creationId xmlns:a16="http://schemas.microsoft.com/office/drawing/2014/main" id="{63469D7B-3018-EF4D-8721-AC702BD8C5B6}"/>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208BEC5-03CE-DB42-A8F2-C02EB7D325B7}" type="datetime1">
              <a:rPr lang="de-CH" smtClean="0"/>
              <a:t>19.09.22</a:t>
            </a:fld>
            <a:endParaRPr lang="fr-FR"/>
          </a:p>
        </p:txBody>
      </p:sp>
      <p:sp>
        <p:nvSpPr>
          <p:cNvPr id="13" name="Espace réservé du pied de page 4">
            <a:extLst>
              <a:ext uri="{FF2B5EF4-FFF2-40B4-BE49-F238E27FC236}">
                <a16:creationId xmlns:a16="http://schemas.microsoft.com/office/drawing/2014/main" id="{E9727A05-5CD3-F847-9B50-5DCC8625F910}"/>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AA26EDD8-970B-D344-8411-CAAC2C0E26D3}"/>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39A92107-5E73-BF49-AB49-26CD171085C3}" type="slidenum">
              <a:rPr lang="fr-FR"/>
              <a:pPr>
                <a:defRPr/>
              </a:pPr>
              <a:t>‹#›</a:t>
            </a:fld>
            <a:endParaRPr lang="fr-FR" dirty="0"/>
          </a:p>
        </p:txBody>
      </p:sp>
    </p:spTree>
    <p:extLst>
      <p:ext uri="{BB962C8B-B14F-4D97-AF65-F5344CB8AC3E}">
        <p14:creationId xmlns:p14="http://schemas.microsoft.com/office/powerpoint/2010/main" val="22404672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CAF6BC9D-95D1-1E4F-9765-46D385BA9086}"/>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577B530-D343-C941-AA0F-8806C6580515}" type="datetime1">
              <a:rPr lang="de-CH" smtClean="0"/>
              <a:t>19.09.22</a:t>
            </a:fld>
            <a:endParaRPr lang="fr-FR"/>
          </a:p>
        </p:txBody>
      </p:sp>
      <p:sp>
        <p:nvSpPr>
          <p:cNvPr id="10" name="Espace réservé du pied de page 4">
            <a:extLst>
              <a:ext uri="{FF2B5EF4-FFF2-40B4-BE49-F238E27FC236}">
                <a16:creationId xmlns:a16="http://schemas.microsoft.com/office/drawing/2014/main" id="{37C07288-6001-014E-B3A3-FA41BABF2325}"/>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EAD6092-5693-104C-9768-626ED459BB95}"/>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C329699D-438B-444A-A2C3-2DD94D081A4E}" type="slidenum">
              <a:rPr lang="fr-FR"/>
              <a:pPr>
                <a:defRPr/>
              </a:pPr>
              <a:t>‹#›</a:t>
            </a:fld>
            <a:endParaRPr lang="fr-FR" dirty="0"/>
          </a:p>
        </p:txBody>
      </p:sp>
    </p:spTree>
    <p:extLst>
      <p:ext uri="{BB962C8B-B14F-4D97-AF65-F5344CB8AC3E}">
        <p14:creationId xmlns:p14="http://schemas.microsoft.com/office/powerpoint/2010/main" val="30844030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A325BA5-0582-B44B-884E-1C309BF54610}"/>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73E1BA8-AF87-084B-ACE8-744F56FD1514}" type="datetime1">
              <a:rPr lang="de-CH" smtClean="0"/>
              <a:t>19.09.22</a:t>
            </a:fld>
            <a:endParaRPr lang="fr-FR"/>
          </a:p>
        </p:txBody>
      </p:sp>
      <p:sp>
        <p:nvSpPr>
          <p:cNvPr id="10" name="Espace réservé du pied de page 4">
            <a:extLst>
              <a:ext uri="{FF2B5EF4-FFF2-40B4-BE49-F238E27FC236}">
                <a16:creationId xmlns:a16="http://schemas.microsoft.com/office/drawing/2014/main" id="{92A361D8-CB6A-3247-B6C0-87608D1D4A91}"/>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4DB7C60-92C4-C448-B71B-2D823C97419C}"/>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E2D368B3-F5BF-CB4C-82EC-6998BB20B925}" type="slidenum">
              <a:rPr lang="fr-FR"/>
              <a:pPr>
                <a:defRPr/>
              </a:pPr>
              <a:t>‹#›</a:t>
            </a:fld>
            <a:endParaRPr lang="fr-FR" dirty="0"/>
          </a:p>
        </p:txBody>
      </p:sp>
    </p:spTree>
    <p:extLst>
      <p:ext uri="{BB962C8B-B14F-4D97-AF65-F5344CB8AC3E}">
        <p14:creationId xmlns:p14="http://schemas.microsoft.com/office/powerpoint/2010/main" val="28853090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7C693829-2800-364F-AA3D-A9FB7B5BDA37}" type="datetime1">
              <a:rPr lang="de-CH" smtClean="0"/>
              <a:t>19.09.22</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2129353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E7936A2-0A3B-B34E-8143-0CAC122B6DF8}"/>
              </a:ext>
            </a:extLst>
          </p:cNvPr>
          <p:cNvSpPr>
            <a:spLocks noGrp="1"/>
          </p:cNvSpPr>
          <p:nvPr>
            <p:ph type="dt" sz="half" idx="10"/>
          </p:nvPr>
        </p:nvSpPr>
        <p:spPr>
          <a:xfrm>
            <a:off x="9666818" y="6440488"/>
            <a:ext cx="1517649" cy="233362"/>
          </a:xfrm>
          <a:prstGeom prst="rect">
            <a:avLst/>
          </a:prstGeom>
        </p:spPr>
        <p:txBody>
          <a:bodyPr/>
          <a:lstStyle>
            <a:lvl1pPr>
              <a:defRPr/>
            </a:lvl1pPr>
          </a:lstStyle>
          <a:p>
            <a:pPr>
              <a:defRPr/>
            </a:pPr>
            <a:fld id="{68E5B8C7-D16C-A646-8744-F34CF5BA008C}" type="datetime1">
              <a:rPr lang="de-CH" smtClean="0"/>
              <a:t>19.09.22</a:t>
            </a:fld>
            <a:endParaRPr lang="fr-FR"/>
          </a:p>
        </p:txBody>
      </p:sp>
      <p:sp>
        <p:nvSpPr>
          <p:cNvPr id="6" name="Espace réservé du pied de page 4">
            <a:extLst>
              <a:ext uri="{FF2B5EF4-FFF2-40B4-BE49-F238E27FC236}">
                <a16:creationId xmlns:a16="http://schemas.microsoft.com/office/drawing/2014/main" id="{CCD7EA62-C401-E440-AEE9-240A0669F862}"/>
              </a:ext>
            </a:extLst>
          </p:cNvPr>
          <p:cNvSpPr>
            <a:spLocks noGrp="1"/>
          </p:cNvSpPr>
          <p:nvPr>
            <p:ph type="ftr" sz="quarter" idx="11"/>
          </p:nvPr>
        </p:nvSpPr>
        <p:spPr>
          <a:xfrm>
            <a:off x="1242484" y="6440488"/>
            <a:ext cx="4114800" cy="233362"/>
          </a:xfrm>
          <a:prstGeom prst="rect">
            <a:avLst/>
          </a:prstGeom>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E2483F4E-E192-444A-890A-C56B27A18F7A}"/>
              </a:ext>
            </a:extLst>
          </p:cNvPr>
          <p:cNvSpPr>
            <a:spLocks noGrp="1"/>
          </p:cNvSpPr>
          <p:nvPr>
            <p:ph type="sldNum" sz="quarter" idx="12"/>
          </p:nvPr>
        </p:nvSpPr>
        <p:spPr>
          <a:xfrm>
            <a:off x="11296652" y="6440488"/>
            <a:ext cx="156633" cy="233362"/>
          </a:xfrm>
          <a:prstGeom prst="rect">
            <a:avLst/>
          </a:prstGeom>
        </p:spPr>
        <p:txBody>
          <a:bodyPr/>
          <a:lstStyle>
            <a:lvl1pPr>
              <a:defRPr/>
            </a:lvl1pPr>
          </a:lstStyle>
          <a:p>
            <a:pPr>
              <a:defRPr/>
            </a:pPr>
            <a:fld id="{E32CFD67-AF3C-A041-B3A6-C4F88CD3F5D8}" type="slidenum">
              <a:rPr lang="fr-FR"/>
              <a:pPr>
                <a:defRPr/>
              </a:pPr>
              <a:t>‹#›</a:t>
            </a:fld>
            <a:endParaRPr lang="fr-FR" dirty="0"/>
          </a:p>
        </p:txBody>
      </p:sp>
    </p:spTree>
    <p:extLst>
      <p:ext uri="{BB962C8B-B14F-4D97-AF65-F5344CB8AC3E}">
        <p14:creationId xmlns:p14="http://schemas.microsoft.com/office/powerpoint/2010/main" val="232470566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942806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6979450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747794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30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fr-CH"/>
              <a:t>30 August 2021</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Ukraine</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extLst>
      <p:ext uri="{BB962C8B-B14F-4D97-AF65-F5344CB8AC3E}">
        <p14:creationId xmlns:p14="http://schemas.microsoft.com/office/powerpoint/2010/main" val="1531095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370512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fr-CH"/>
              <a:t>30 August 2021</a:t>
            </a:r>
            <a:endParaRPr lang="en-US"/>
          </a:p>
        </p:txBody>
      </p:sp>
      <p:sp>
        <p:nvSpPr>
          <p:cNvPr id="8" name="Footer Placeholder 5"/>
          <p:cNvSpPr>
            <a:spLocks noGrp="1"/>
          </p:cNvSpPr>
          <p:nvPr>
            <p:ph type="ftr" sz="quarter" idx="18"/>
          </p:nvPr>
        </p:nvSpPr>
        <p:spPr bwMode="auto"/>
        <p:txBody>
          <a:bodyPr/>
          <a:lstStyle/>
          <a:p>
            <a:pPr>
              <a:defRPr/>
            </a:pPr>
            <a:r>
              <a:rPr lang="en-US"/>
              <a:t>Presentation Ukraine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232322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4617597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fr-CH"/>
              <a:t>30 August 2021</a:t>
            </a:r>
            <a:endParaRPr lang="en-US"/>
          </a:p>
        </p:txBody>
      </p:sp>
      <p:sp>
        <p:nvSpPr>
          <p:cNvPr id="9" name="Footer Placeholder 3"/>
          <p:cNvSpPr>
            <a:spLocks noGrp="1"/>
          </p:cNvSpPr>
          <p:nvPr>
            <p:ph type="ftr" sz="quarter" idx="17"/>
          </p:nvPr>
        </p:nvSpPr>
        <p:spPr bwMode="auto"/>
        <p:txBody>
          <a:bodyPr/>
          <a:lstStyle/>
          <a:p>
            <a:pPr>
              <a:defRPr/>
            </a:pPr>
            <a:r>
              <a:rPr lang="en-US"/>
              <a:t>Presentation Ukraine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9420474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2859858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C1E36612-2435-1245-AD5F-1847E95CFA02}" type="datetime1">
              <a:rPr lang="de-CH" smtClean="0"/>
              <a:t>19.09.22</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4655585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8397706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63958260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523756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191091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fr-CH"/>
              <a:t>30 August 2021</a:t>
            </a:r>
            <a:endParaRPr lang="fr-FR"/>
          </a:p>
        </p:txBody>
      </p:sp>
      <p:sp>
        <p:nvSpPr>
          <p:cNvPr id="6" name="Espace réservé du pied de page 5"/>
          <p:cNvSpPr>
            <a:spLocks noGrp="1"/>
          </p:cNvSpPr>
          <p:nvPr>
            <p:ph type="ftr" sz="quarter" idx="11"/>
          </p:nvPr>
        </p:nvSpPr>
        <p:spPr/>
        <p:txBody>
          <a:bodyPr/>
          <a:lstStyle/>
          <a:p>
            <a:r>
              <a:rPr lang="fr-FR"/>
              <a:t>Presentation Ukraine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4217216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3728397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8504117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2723500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30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Ukraine</a:t>
            </a:r>
          </a:p>
        </p:txBody>
      </p:sp>
    </p:spTree>
    <p:extLst>
      <p:ext uri="{BB962C8B-B14F-4D97-AF65-F5344CB8AC3E}">
        <p14:creationId xmlns:p14="http://schemas.microsoft.com/office/powerpoint/2010/main" val="15550753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420232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F343E72A-272C-3842-88C2-0657275EA54A}" type="datetime1">
              <a:rPr lang="de-CH" smtClean="0"/>
              <a:t>19.09.22</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840211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fr-CH"/>
              <a:t>30 August 2021</a:t>
            </a:r>
            <a:endParaRPr lang="en-US"/>
          </a:p>
        </p:txBody>
      </p:sp>
      <p:sp>
        <p:nvSpPr>
          <p:cNvPr id="8" name="Footer Placeholder 5"/>
          <p:cNvSpPr>
            <a:spLocks noGrp="1"/>
          </p:cNvSpPr>
          <p:nvPr>
            <p:ph type="ftr" sz="quarter" idx="18"/>
          </p:nvPr>
        </p:nvSpPr>
        <p:spPr bwMode="auto"/>
        <p:txBody>
          <a:bodyPr/>
          <a:lstStyle/>
          <a:p>
            <a:pPr>
              <a:defRPr/>
            </a:pPr>
            <a:r>
              <a:rPr lang="en-US"/>
              <a:t>Presentation Ukraine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7223074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1246522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fr-CH"/>
              <a:t>30 August 2021</a:t>
            </a:r>
            <a:endParaRPr lang="en-US"/>
          </a:p>
        </p:txBody>
      </p:sp>
      <p:sp>
        <p:nvSpPr>
          <p:cNvPr id="9" name="Footer Placeholder 3"/>
          <p:cNvSpPr>
            <a:spLocks noGrp="1"/>
          </p:cNvSpPr>
          <p:nvPr>
            <p:ph type="ftr" sz="quarter" idx="17"/>
          </p:nvPr>
        </p:nvSpPr>
        <p:spPr bwMode="auto"/>
        <p:txBody>
          <a:bodyPr/>
          <a:lstStyle/>
          <a:p>
            <a:pPr>
              <a:defRPr/>
            </a:pPr>
            <a:r>
              <a:rPr lang="en-US"/>
              <a:t>Presentation Ukraine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23833668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6658966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75161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545419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1489460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0856018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fr-CH"/>
              <a:t>30 August 2021</a:t>
            </a:r>
            <a:endParaRPr lang="fr-FR"/>
          </a:p>
        </p:txBody>
      </p:sp>
      <p:sp>
        <p:nvSpPr>
          <p:cNvPr id="6" name="Espace réservé du pied de page 5"/>
          <p:cNvSpPr>
            <a:spLocks noGrp="1"/>
          </p:cNvSpPr>
          <p:nvPr>
            <p:ph type="ftr" sz="quarter" idx="11"/>
          </p:nvPr>
        </p:nvSpPr>
        <p:spPr/>
        <p:txBody>
          <a:bodyPr/>
          <a:lstStyle/>
          <a:p>
            <a:r>
              <a:rPr lang="fr-FR"/>
              <a:t>Presentation Ukraine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9716356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537269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19.09.22</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5975269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Republic of Cyprus</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85313081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907958013"/>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84194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093092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18 February 2022</a:t>
            </a:r>
            <a:endParaRPr lang="en-US"/>
          </a:p>
        </p:txBody>
      </p:sp>
      <p:sp>
        <p:nvSpPr>
          <p:cNvPr id="8" name="Footer Placeholder 5"/>
          <p:cNvSpPr>
            <a:spLocks noGrp="1"/>
          </p:cNvSpPr>
          <p:nvPr>
            <p:ph type="ftr" sz="quarter" idx="18"/>
          </p:nvPr>
        </p:nvSpPr>
        <p:spPr bwMode="auto"/>
        <p:txBody>
          <a:bodyPr/>
          <a:lstStyle/>
          <a:p>
            <a:pPr>
              <a:defRPr/>
            </a:pPr>
            <a:r>
              <a:rPr lang="en-US"/>
              <a:t>Presentation - Republic of Cyprus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165414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467796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18 February 2022</a:t>
            </a:r>
            <a:endParaRPr lang="en-US"/>
          </a:p>
        </p:txBody>
      </p:sp>
      <p:sp>
        <p:nvSpPr>
          <p:cNvPr id="9" name="Footer Placeholder 3"/>
          <p:cNvSpPr>
            <a:spLocks noGrp="1"/>
          </p:cNvSpPr>
          <p:nvPr>
            <p:ph type="ftr" sz="quarter" idx="17"/>
          </p:nvPr>
        </p:nvSpPr>
        <p:spPr bwMode="auto"/>
        <p:txBody>
          <a:bodyPr/>
          <a:lstStyle/>
          <a:p>
            <a:pPr>
              <a:defRPr/>
            </a:pPr>
            <a:r>
              <a:rPr lang="en-US"/>
              <a:t>Presentation - Republic of Cyprus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09250141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131470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8286034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295016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40FA61B-74E3-BB49-9376-7712953EE95B}" type="datetime1">
              <a:rPr lang="de-CH" smtClean="0"/>
              <a:t>19.09.22</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4123976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0066394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9210234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18 February 2022</a:t>
            </a:r>
            <a:endParaRPr lang="fr-FR"/>
          </a:p>
        </p:txBody>
      </p:sp>
      <p:sp>
        <p:nvSpPr>
          <p:cNvPr id="6" name="Espace réservé du pied de page 5"/>
          <p:cNvSpPr>
            <a:spLocks noGrp="1"/>
          </p:cNvSpPr>
          <p:nvPr>
            <p:ph type="ftr" sz="quarter" idx="11"/>
          </p:nvPr>
        </p:nvSpPr>
        <p:spPr/>
        <p:txBody>
          <a:bodyPr/>
          <a:lstStyle/>
          <a:p>
            <a:r>
              <a:rPr lang="fr-FR"/>
              <a:t>Presentation - Republic of Cyprus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5723943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19/09/2022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561549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19/09/2022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9640519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19/09/2022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0514090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19/09/2022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974524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19/09/2022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64067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19/09/2022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4126260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19/09/2022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8672768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83C914-286A-124A-ACA1-3B4D19BF3E30}" type="datetime1">
              <a:rPr lang="de-CH" smtClean="0"/>
              <a:t>19.09.22</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0402748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19/09/2022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54696636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19/09/2022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795495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19/09/2022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3263443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19/09/2022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089404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4.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theme" Target="../theme/theme5.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theme" Target="../theme/theme6.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7.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1E6-E564-DA46-99FB-E0E07A836226}" type="datetime1">
              <a:rPr lang="de-CH" smtClean="0"/>
              <a:t>19.09.22</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2944353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45"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Espace réservé du titre 1">
            <a:extLst>
              <a:ext uri="{FF2B5EF4-FFF2-40B4-BE49-F238E27FC236}">
                <a16:creationId xmlns:a16="http://schemas.microsoft.com/office/drawing/2014/main" id="{9FD9A897-DF79-274A-A5F7-CAFBF15FAEED}"/>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25603" name="Espace réservé du texte 2">
            <a:extLst>
              <a:ext uri="{FF2B5EF4-FFF2-40B4-BE49-F238E27FC236}">
                <a16:creationId xmlns:a16="http://schemas.microsoft.com/office/drawing/2014/main" id="{FBE13AE9-DA72-CD4E-96E0-BEC3CE003183}"/>
              </a:ext>
            </a:extLst>
          </p:cNvPr>
          <p:cNvSpPr>
            <a:spLocks noGrp="1" noChangeArrowheads="1"/>
          </p:cNvSpPr>
          <p:nvPr>
            <p:ph type="body" idx="1"/>
          </p:nvPr>
        </p:nvSpPr>
        <p:spPr bwMode="auto">
          <a:xfrm>
            <a:off x="696385" y="1766889"/>
            <a:ext cx="1079923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4" name="Espace réservé de la date 3">
            <a:extLst>
              <a:ext uri="{FF2B5EF4-FFF2-40B4-BE49-F238E27FC236}">
                <a16:creationId xmlns:a16="http://schemas.microsoft.com/office/drawing/2014/main" id="{1A07887F-D406-8140-A067-109C4527901B}"/>
              </a:ext>
            </a:extLst>
          </p:cNvPr>
          <p:cNvSpPr>
            <a:spLocks noGrp="1"/>
          </p:cNvSpPr>
          <p:nvPr>
            <p:ph type="dt" sz="half" idx="2"/>
          </p:nvPr>
        </p:nvSpPr>
        <p:spPr>
          <a:xfrm>
            <a:off x="9666818" y="6440488"/>
            <a:ext cx="1517649" cy="233362"/>
          </a:xfrm>
          <a:prstGeom prst="rect">
            <a:avLst/>
          </a:prstGeom>
        </p:spPr>
        <p:txBody>
          <a:bodyPr vert="horz" wrap="none" lIns="0" tIns="0" rIns="0" bIns="0" rtlCol="0" anchor="b" anchorCtr="0"/>
          <a:lstStyle>
            <a:lvl1pPr algn="r">
              <a:defRPr sz="600">
                <a:solidFill>
                  <a:schemeClr val="tx1"/>
                </a:solidFill>
              </a:defRPr>
            </a:lvl1pPr>
          </a:lstStyle>
          <a:p>
            <a:pPr>
              <a:defRPr/>
            </a:pPr>
            <a:fld id="{96D65C60-851F-0C49-ABDC-6AA846AD02A2}" type="datetime1">
              <a:rPr lang="de-CH" smtClean="0"/>
              <a:t>19.09.22</a:t>
            </a:fld>
            <a:endParaRPr lang="fr-FR"/>
          </a:p>
        </p:txBody>
      </p:sp>
      <p:sp>
        <p:nvSpPr>
          <p:cNvPr id="5" name="Espace réservé du pied de page 4">
            <a:extLst>
              <a:ext uri="{FF2B5EF4-FFF2-40B4-BE49-F238E27FC236}">
                <a16:creationId xmlns:a16="http://schemas.microsoft.com/office/drawing/2014/main" id="{2A01625A-445A-B64C-A0D4-1AD974E69442}"/>
              </a:ext>
            </a:extLst>
          </p:cNvPr>
          <p:cNvSpPr>
            <a:spLocks noGrp="1"/>
          </p:cNvSpPr>
          <p:nvPr>
            <p:ph type="ftr" sz="quarter" idx="3"/>
          </p:nvPr>
        </p:nvSpPr>
        <p:spPr>
          <a:xfrm>
            <a:off x="1242484" y="6440488"/>
            <a:ext cx="4114800" cy="233362"/>
          </a:xfrm>
          <a:prstGeom prst="rect">
            <a:avLst/>
          </a:prstGeom>
        </p:spPr>
        <p:txBody>
          <a:bodyPr vert="horz" lIns="0" tIns="0" rIns="0" bIns="0" rtlCol="0" anchor="b" anchorCtr="0"/>
          <a:lstStyle>
            <a:lvl1pPr algn="l">
              <a:defRPr sz="600" i="1">
                <a:solidFill>
                  <a:schemeClr val="tx1"/>
                </a:solidFill>
                <a:latin typeface="+mn-lt"/>
              </a:defRPr>
            </a:lvl1pPr>
          </a:lstStyle>
          <a:p>
            <a:pPr>
              <a:defRPr/>
            </a:pPr>
            <a:endParaRPr lang="fr-FR"/>
          </a:p>
        </p:txBody>
      </p:sp>
      <p:sp>
        <p:nvSpPr>
          <p:cNvPr id="6" name="Espace réservé du numéro de diapositive 5">
            <a:extLst>
              <a:ext uri="{FF2B5EF4-FFF2-40B4-BE49-F238E27FC236}">
                <a16:creationId xmlns:a16="http://schemas.microsoft.com/office/drawing/2014/main" id="{2F37F3F8-8CFD-D745-87D3-186C0111FB3C}"/>
              </a:ext>
            </a:extLst>
          </p:cNvPr>
          <p:cNvSpPr>
            <a:spLocks noGrp="1"/>
          </p:cNvSpPr>
          <p:nvPr>
            <p:ph type="sldNum" sz="quarter" idx="4"/>
          </p:nvPr>
        </p:nvSpPr>
        <p:spPr>
          <a:xfrm>
            <a:off x="11296652" y="6440488"/>
            <a:ext cx="156633" cy="233362"/>
          </a:xfrm>
          <a:prstGeom prst="rect">
            <a:avLst/>
          </a:prstGeom>
        </p:spPr>
        <p:txBody>
          <a:bodyPr vert="horz" wrap="square" lIns="0" tIns="0" rIns="0" bIns="0" rtlCol="0" anchor="b" anchorCtr="0"/>
          <a:lstStyle>
            <a:lvl1pPr algn="r">
              <a:defRPr sz="600">
                <a:solidFill>
                  <a:schemeClr val="tx1"/>
                </a:solidFill>
              </a:defRPr>
            </a:lvl1pPr>
          </a:lstStyle>
          <a:p>
            <a:pPr>
              <a:defRPr/>
            </a:pPr>
            <a:fld id="{53FB2665-7395-6F40-B678-CB2E11A03FCA}" type="slidenum">
              <a:rPr lang="fr-FR"/>
              <a:pPr>
                <a:defRPr/>
              </a:pPr>
              <a:t>‹#›</a:t>
            </a:fld>
            <a:endParaRPr lang="fr-FR" dirty="0"/>
          </a:p>
        </p:txBody>
      </p:sp>
      <p:sp>
        <p:nvSpPr>
          <p:cNvPr id="25611" name="ZoneTexte 15">
            <a:extLst>
              <a:ext uri="{FF2B5EF4-FFF2-40B4-BE49-F238E27FC236}">
                <a16:creationId xmlns:a16="http://schemas.microsoft.com/office/drawing/2014/main" id="{C066E9FB-4A99-D74F-8363-29BC9B212BD8}"/>
              </a:ext>
            </a:extLst>
          </p:cNvPr>
          <p:cNvSpPr txBox="1">
            <a:spLocks noChangeArrowheads="1"/>
          </p:cNvSpPr>
          <p:nvPr userDrawn="1"/>
        </p:nvSpPr>
        <p:spPr bwMode="auto">
          <a:xfrm>
            <a:off x="696384" y="6589714"/>
            <a:ext cx="47413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r>
              <a:rPr lang="fr-FR" altLang="en-CH" sz="600"/>
              <a:t>CERN</a:t>
            </a:r>
          </a:p>
        </p:txBody>
      </p:sp>
      <p:cxnSp>
        <p:nvCxnSpPr>
          <p:cNvPr id="17" name="Connecteur droit 12">
            <a:extLst>
              <a:ext uri="{FF2B5EF4-FFF2-40B4-BE49-F238E27FC236}">
                <a16:creationId xmlns:a16="http://schemas.microsoft.com/office/drawing/2014/main" id="{54117409-4C54-3C40-AE7B-3EA44235C71B}"/>
              </a:ext>
            </a:extLst>
          </p:cNvPr>
          <p:cNvCxnSpPr>
            <a:cxnSpLocks/>
          </p:cNvCxnSpPr>
          <p:nvPr userDrawn="1"/>
        </p:nvCxnSpPr>
        <p:spPr>
          <a:xfrm flipV="1">
            <a:off x="1094317"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361397C3-CA8C-094E-BFFC-856F5CF00A29}"/>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8524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chemeClr val="tx2"/>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2"/>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2"/>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Espace réservé du titre 1">
            <a:extLst>
              <a:ext uri="{FF2B5EF4-FFF2-40B4-BE49-F238E27FC236}">
                <a16:creationId xmlns:a16="http://schemas.microsoft.com/office/drawing/2014/main" id="{9FD9A897-DF79-274A-A5F7-CAFBF15FAEED}"/>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25603" name="Espace réservé du texte 2">
            <a:extLst>
              <a:ext uri="{FF2B5EF4-FFF2-40B4-BE49-F238E27FC236}">
                <a16:creationId xmlns:a16="http://schemas.microsoft.com/office/drawing/2014/main" id="{FBE13AE9-DA72-CD4E-96E0-BEC3CE003183}"/>
              </a:ext>
            </a:extLst>
          </p:cNvPr>
          <p:cNvSpPr>
            <a:spLocks noGrp="1" noChangeArrowheads="1"/>
          </p:cNvSpPr>
          <p:nvPr>
            <p:ph type="body" idx="1"/>
          </p:nvPr>
        </p:nvSpPr>
        <p:spPr bwMode="auto">
          <a:xfrm>
            <a:off x="696385" y="1766889"/>
            <a:ext cx="1079923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6" name="Espace réservé du numéro de diapositive 5">
            <a:extLst>
              <a:ext uri="{FF2B5EF4-FFF2-40B4-BE49-F238E27FC236}">
                <a16:creationId xmlns:a16="http://schemas.microsoft.com/office/drawing/2014/main" id="{2F37F3F8-8CFD-D745-87D3-186C0111FB3C}"/>
              </a:ext>
            </a:extLst>
          </p:cNvPr>
          <p:cNvSpPr>
            <a:spLocks noGrp="1"/>
          </p:cNvSpPr>
          <p:nvPr>
            <p:ph type="sldNum" sz="quarter" idx="4"/>
          </p:nvPr>
        </p:nvSpPr>
        <p:spPr>
          <a:xfrm>
            <a:off x="11296652" y="6440488"/>
            <a:ext cx="156633" cy="233362"/>
          </a:xfrm>
          <a:prstGeom prst="rect">
            <a:avLst/>
          </a:prstGeom>
        </p:spPr>
        <p:txBody>
          <a:bodyPr vert="horz" wrap="square" lIns="0" tIns="0" rIns="0" bIns="0" rtlCol="0" anchor="b" anchorCtr="0"/>
          <a:lstStyle>
            <a:lvl1pPr algn="r">
              <a:defRPr sz="600">
                <a:solidFill>
                  <a:schemeClr val="tx1"/>
                </a:solidFill>
              </a:defRPr>
            </a:lvl1pPr>
          </a:lstStyle>
          <a:p>
            <a:pPr>
              <a:defRPr/>
            </a:pPr>
            <a:fld id="{53FB2665-7395-6F40-B678-CB2E11A03FCA}" type="slidenum">
              <a:rPr lang="fr-FR"/>
              <a:pPr>
                <a:defRPr/>
              </a:pPr>
              <a:t>‹#›</a:t>
            </a:fld>
            <a:endParaRPr lang="fr-FR" dirty="0"/>
          </a:p>
        </p:txBody>
      </p:sp>
      <p:cxnSp>
        <p:nvCxnSpPr>
          <p:cNvPr id="18" name="Connecteur droit 12">
            <a:extLst>
              <a:ext uri="{FF2B5EF4-FFF2-40B4-BE49-F238E27FC236}">
                <a16:creationId xmlns:a16="http://schemas.microsoft.com/office/drawing/2014/main" id="{361397C3-CA8C-094E-BFFC-856F5CF00A29}"/>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71498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chemeClr val="tx2"/>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2"/>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2"/>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fr-CH"/>
              <a:t>30 August 2021</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Ukraine</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58332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fr-CH"/>
              <a:t>30 August 2021</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Ukraine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678936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de-CH"/>
              <a:t>18 February 2022</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Cyprus</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93554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19/09/2022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169700026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6.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8.tiff"/></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xml"/><Relationship Id="rId7" Type="http://schemas.openxmlformats.org/officeDocument/2006/relationships/hyperlink" Target="https://fccis.web.cern.ch/join-now" TargetMode="Externa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25.png"/><Relationship Id="rId4" Type="http://schemas.openxmlformats.org/officeDocument/2006/relationships/diagramQuickStyle" Target="../diagrams/quickStyle2.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9.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7.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E66A5D2-5DD2-4E74-BD3C-79B71BDA04BA}"/>
              </a:ext>
            </a:extLst>
          </p:cNvPr>
          <p:cNvPicPr>
            <a:picLocks noChangeAspect="1"/>
          </p:cNvPicPr>
          <p:nvPr/>
        </p:nvPicPr>
        <p:blipFill>
          <a:blip r:embed="rId2"/>
          <a:stretch>
            <a:fillRect/>
          </a:stretch>
        </p:blipFill>
        <p:spPr>
          <a:xfrm>
            <a:off x="-197451" y="32492"/>
            <a:ext cx="12687215" cy="6825508"/>
          </a:xfrm>
          <a:prstGeom prst="rect">
            <a:avLst/>
          </a:prstGeom>
        </p:spPr>
      </p:pic>
      <p:sp>
        <p:nvSpPr>
          <p:cNvPr id="2" name="Title 1"/>
          <p:cNvSpPr>
            <a:spLocks noGrp="1"/>
          </p:cNvSpPr>
          <p:nvPr>
            <p:ph type="title"/>
          </p:nvPr>
        </p:nvSpPr>
        <p:spPr>
          <a:xfrm>
            <a:off x="343382" y="355366"/>
            <a:ext cx="11505236" cy="1143000"/>
          </a:xfrm>
        </p:spPr>
        <p:txBody>
          <a:bodyPr>
            <a:noAutofit/>
          </a:bodyPr>
          <a:lstStyle/>
          <a:p>
            <a:r>
              <a:rPr lang="en-US" b="1" dirty="0">
                <a:solidFill>
                  <a:srgbClr val="FFFF00"/>
                </a:solidFill>
              </a:rPr>
              <a:t>The FCC Feasibility Study and Global Collaboration</a:t>
            </a:r>
            <a:endParaRPr lang="en-GB" sz="5400" b="1" dirty="0">
              <a:solidFill>
                <a:srgbClr val="FFFF00"/>
              </a:solidFill>
            </a:endParaRPr>
          </a:p>
        </p:txBody>
      </p:sp>
      <p:sp>
        <p:nvSpPr>
          <p:cNvPr id="5" name="TextBox 4"/>
          <p:cNvSpPr txBox="1"/>
          <p:nvPr/>
        </p:nvSpPr>
        <p:spPr>
          <a:xfrm flipH="1">
            <a:off x="285837" y="1401125"/>
            <a:ext cx="11412638" cy="2246769"/>
          </a:xfrm>
          <a:prstGeom prst="rect">
            <a:avLst/>
          </a:prstGeom>
          <a:noFill/>
        </p:spPr>
        <p:txBody>
          <a:bodyPr wrap="square" rtlCol="0">
            <a:spAutoFit/>
          </a:bodyPr>
          <a:lstStyle/>
          <a:p>
            <a:pPr algn="ctr">
              <a:defRPr/>
            </a:pPr>
            <a:r>
              <a:rPr lang="en-GB" sz="2000" dirty="0">
                <a:solidFill>
                  <a:prstClr val="white"/>
                </a:solidFill>
              </a:rPr>
              <a:t>Emmanuel </a:t>
            </a:r>
            <a:r>
              <a:rPr lang="en-GB" sz="2000" dirty="0" err="1">
                <a:solidFill>
                  <a:prstClr val="white"/>
                </a:solidFill>
              </a:rPr>
              <a:t>Tsesmelis</a:t>
            </a:r>
            <a:endParaRPr lang="en-GB" sz="2000" dirty="0">
              <a:solidFill>
                <a:prstClr val="white"/>
              </a:solidFill>
            </a:endParaRPr>
          </a:p>
          <a:p>
            <a:pPr algn="ctr">
              <a:defRPr/>
            </a:pPr>
            <a:r>
              <a:rPr lang="en-GB" sz="2000" dirty="0">
                <a:solidFill>
                  <a:prstClr val="white"/>
                </a:solidFill>
              </a:rPr>
              <a:t>CERN</a:t>
            </a:r>
          </a:p>
          <a:p>
            <a:pPr algn="ctr"/>
            <a:r>
              <a:rPr lang="en-US" sz="2000" dirty="0">
                <a:solidFill>
                  <a:schemeClr val="bg1"/>
                </a:solidFill>
              </a:rPr>
              <a:t>Head of Associate Member State and Non-Member State Relations</a:t>
            </a:r>
          </a:p>
          <a:p>
            <a:pPr algn="ctr"/>
            <a:r>
              <a:rPr lang="en-US" sz="2000" dirty="0">
                <a:solidFill>
                  <a:schemeClr val="bg1"/>
                </a:solidFill>
              </a:rPr>
              <a:t>Convenor of FCC Global Collaboration Working Group</a:t>
            </a:r>
          </a:p>
          <a:p>
            <a:pPr algn="ctr"/>
            <a:endParaRPr lang="en-US" sz="2000" dirty="0">
              <a:solidFill>
                <a:schemeClr val="bg1"/>
              </a:solidFill>
            </a:endParaRPr>
          </a:p>
          <a:p>
            <a:pPr algn="ctr"/>
            <a:r>
              <a:rPr lang="en-US" sz="2000" dirty="0">
                <a:solidFill>
                  <a:schemeClr val="bg1"/>
                </a:solidFill>
              </a:rPr>
              <a:t>1</a:t>
            </a:r>
            <a:r>
              <a:rPr lang="en-US" sz="2000" baseline="30000" dirty="0">
                <a:solidFill>
                  <a:schemeClr val="bg1"/>
                </a:solidFill>
              </a:rPr>
              <a:t>st</a:t>
            </a:r>
            <a:r>
              <a:rPr lang="en-US" sz="2000" dirty="0">
                <a:solidFill>
                  <a:schemeClr val="bg1"/>
                </a:solidFill>
              </a:rPr>
              <a:t> Joint CERN-Latvia Liaison Committee Meeting</a:t>
            </a:r>
          </a:p>
          <a:p>
            <a:pPr algn="ctr"/>
            <a:r>
              <a:rPr lang="en-US" sz="2000" dirty="0">
                <a:solidFill>
                  <a:schemeClr val="bg1"/>
                </a:solidFill>
              </a:rPr>
              <a:t>20 September 2022</a:t>
            </a:r>
          </a:p>
        </p:txBody>
      </p:sp>
      <p:sp>
        <p:nvSpPr>
          <p:cNvPr id="14" name="TextBox 2">
            <a:extLst>
              <a:ext uri="{FF2B5EF4-FFF2-40B4-BE49-F238E27FC236}">
                <a16:creationId xmlns:a16="http://schemas.microsoft.com/office/drawing/2014/main" id="{A3997A6D-6386-4D03-ADE7-9601D8FB253F}"/>
              </a:ext>
            </a:extLst>
          </p:cNvPr>
          <p:cNvSpPr txBox="1"/>
          <p:nvPr/>
        </p:nvSpPr>
        <p:spPr>
          <a:xfrm>
            <a:off x="10257183" y="6557997"/>
            <a:ext cx="1441292"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r>
              <a:rPr lang="en-US" sz="1200" dirty="0">
                <a:solidFill>
                  <a:prstClr val="black"/>
                </a:solidFill>
                <a:latin typeface="Calibri" panose="020F0502020204030204"/>
              </a:rPr>
              <a:t>Photo: J. Wenninger</a:t>
            </a:r>
            <a:endParaRPr lang="en-GB" sz="1200" dirty="0">
              <a:solidFill>
                <a:prstClr val="black"/>
              </a:solidFill>
              <a:latin typeface="Calibri" panose="020F0502020204030204"/>
            </a:endParaRPr>
          </a:p>
        </p:txBody>
      </p:sp>
      <p:sp>
        <p:nvSpPr>
          <p:cNvPr id="15" name="Rectangle 14">
            <a:extLst>
              <a:ext uri="{FF2B5EF4-FFF2-40B4-BE49-F238E27FC236}">
                <a16:creationId xmlns:a16="http://schemas.microsoft.com/office/drawing/2014/main" id="{AFF9E0D7-BEA4-453E-B356-26FAB09A6580}"/>
              </a:ext>
            </a:extLst>
          </p:cNvPr>
          <p:cNvSpPr/>
          <p:nvPr/>
        </p:nvSpPr>
        <p:spPr>
          <a:xfrm>
            <a:off x="1669773" y="6235378"/>
            <a:ext cx="8344476" cy="4308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100" i="1" kern="0" dirty="0">
                <a:solidFill>
                  <a:srgbClr val="0000CC"/>
                </a:solidFill>
                <a:latin typeface="Calibri" panose="020F0502020204030204"/>
              </a:rPr>
              <a:t>Work supported by the </a:t>
            </a:r>
            <a:r>
              <a:rPr lang="en-US" sz="1100" b="1" i="1" kern="0" dirty="0">
                <a:solidFill>
                  <a:srgbClr val="0000CC"/>
                </a:solidFill>
                <a:latin typeface="Calibri" panose="020F0502020204030204"/>
              </a:rPr>
              <a:t>European Commission </a:t>
            </a:r>
            <a:r>
              <a:rPr lang="en-US" sz="1100" i="1" kern="0" dirty="0">
                <a:solidFill>
                  <a:srgbClr val="0000CC"/>
                </a:solidFill>
                <a:latin typeface="Calibri" panose="020F0502020204030204"/>
              </a:rPr>
              <a:t>under </a:t>
            </a:r>
            <a:r>
              <a:rPr lang="en-GB" sz="1100" i="1" kern="0" dirty="0">
                <a:solidFill>
                  <a:srgbClr val="0000CC"/>
                </a:solidFill>
                <a:latin typeface="Calibri" panose="020F0502020204030204"/>
              </a:rPr>
              <a:t>the </a:t>
            </a:r>
            <a:r>
              <a:rPr lang="en-GB" sz="1100" b="1" i="1" kern="0" dirty="0">
                <a:solidFill>
                  <a:srgbClr val="0000CC"/>
                </a:solidFill>
                <a:latin typeface="Calibri" panose="020F0502020204030204"/>
              </a:rPr>
              <a:t>HORIZON 2020 projects </a:t>
            </a:r>
            <a:r>
              <a:rPr lang="en-GB" sz="1100" b="1" i="1" kern="0" dirty="0" err="1">
                <a:solidFill>
                  <a:srgbClr val="0000CC"/>
                </a:solidFill>
                <a:latin typeface="Calibri" panose="020F0502020204030204"/>
              </a:rPr>
              <a:t>EuroCirCol</a:t>
            </a:r>
            <a:r>
              <a:rPr lang="en-GB" sz="1100" i="1" kern="0" dirty="0">
                <a:solidFill>
                  <a:srgbClr val="0000CC"/>
                </a:solidFill>
                <a:latin typeface="Calibri" panose="020F0502020204030204"/>
              </a:rPr>
              <a:t>, grant agreement 654305; </a:t>
            </a:r>
            <a:r>
              <a:rPr lang="en-GB" sz="1100" b="1" i="1" kern="0" dirty="0" err="1">
                <a:solidFill>
                  <a:srgbClr val="0000CC"/>
                </a:solidFill>
                <a:latin typeface="Calibri" panose="020F0502020204030204"/>
              </a:rPr>
              <a:t>EASITrain</a:t>
            </a:r>
            <a:r>
              <a:rPr lang="en-GB" sz="1100" b="1" i="1" kern="0" dirty="0">
                <a:solidFill>
                  <a:srgbClr val="0000CC"/>
                </a:solidFill>
                <a:latin typeface="Calibri" panose="020F0502020204030204"/>
              </a:rPr>
              <a:t>, </a:t>
            </a:r>
            <a:r>
              <a:rPr lang="en-GB" sz="1100" i="1" kern="0" dirty="0">
                <a:solidFill>
                  <a:srgbClr val="0000CC"/>
                </a:solidFill>
                <a:latin typeface="Calibri" panose="020F0502020204030204"/>
              </a:rPr>
              <a:t>grant agreement no. 764879; </a:t>
            </a:r>
            <a:r>
              <a:rPr lang="en-GB" sz="1100" b="1" i="1" kern="0" dirty="0">
                <a:solidFill>
                  <a:srgbClr val="0000CC"/>
                </a:solidFill>
                <a:latin typeface="Calibri" panose="020F0502020204030204"/>
              </a:rPr>
              <a:t>ARIES</a:t>
            </a:r>
            <a:r>
              <a:rPr lang="en-GB" sz="1100" i="1" kern="0" dirty="0">
                <a:solidFill>
                  <a:srgbClr val="0000CC"/>
                </a:solidFill>
                <a:latin typeface="Calibri" panose="020F0502020204030204"/>
              </a:rPr>
              <a:t>, grant agreement 730871, </a:t>
            </a:r>
            <a:r>
              <a:rPr lang="en-GB" sz="1100" b="1" i="1" kern="0" dirty="0">
                <a:solidFill>
                  <a:srgbClr val="0000CC"/>
                </a:solidFill>
                <a:latin typeface="Calibri" panose="020F0502020204030204"/>
              </a:rPr>
              <a:t>FCCIS</a:t>
            </a:r>
            <a:r>
              <a:rPr lang="en-GB" sz="1100" i="1" kern="0" dirty="0">
                <a:solidFill>
                  <a:srgbClr val="0000CC"/>
                </a:solidFill>
                <a:latin typeface="Calibri" panose="020F0502020204030204"/>
              </a:rPr>
              <a:t>, grant agreement 951754, and </a:t>
            </a:r>
            <a:r>
              <a:rPr lang="en-GB" sz="1100" b="1" i="1" kern="0" dirty="0">
                <a:solidFill>
                  <a:srgbClr val="0000CC"/>
                </a:solidFill>
                <a:latin typeface="Calibri" panose="020F0502020204030204"/>
              </a:rPr>
              <a:t>E-JADE,</a:t>
            </a:r>
            <a:r>
              <a:rPr lang="en-GB" sz="1100" i="1" kern="0" dirty="0">
                <a:solidFill>
                  <a:srgbClr val="0000CC"/>
                </a:solidFill>
                <a:latin typeface="Calibri" panose="020F0502020204030204"/>
              </a:rPr>
              <a:t> contract no. 645479</a:t>
            </a:r>
          </a:p>
        </p:txBody>
      </p:sp>
      <p:sp>
        <p:nvSpPr>
          <p:cNvPr id="35" name="TextBox 34">
            <a:extLst>
              <a:ext uri="{FF2B5EF4-FFF2-40B4-BE49-F238E27FC236}">
                <a16:creationId xmlns:a16="http://schemas.microsoft.com/office/drawing/2014/main" id="{83266ED3-03BE-4DCC-A228-D7207622C5C5}"/>
              </a:ext>
            </a:extLst>
          </p:cNvPr>
          <p:cNvSpPr txBox="1"/>
          <p:nvPr/>
        </p:nvSpPr>
        <p:spPr>
          <a:xfrm>
            <a:off x="8526043" y="4094327"/>
            <a:ext cx="878382" cy="461665"/>
          </a:xfrm>
          <a:prstGeom prst="rect">
            <a:avLst/>
          </a:prstGeom>
          <a:noFill/>
        </p:spPr>
        <p:txBody>
          <a:bodyPr wrap="square" rtlCol="0">
            <a:spAutoFit/>
          </a:bodyPr>
          <a:lstStyle/>
          <a:p>
            <a:pPr algn="ctr">
              <a:defRPr/>
            </a:pPr>
            <a:r>
              <a:rPr lang="de-DE" sz="2400" b="1" dirty="0">
                <a:solidFill>
                  <a:srgbClr val="FFFF00"/>
                </a:solidFill>
                <a:latin typeface="Arial"/>
              </a:rPr>
              <a:t>FCC</a:t>
            </a:r>
            <a:endParaRPr lang="en-GB" sz="2400" b="1" dirty="0">
              <a:solidFill>
                <a:srgbClr val="FFFF00"/>
              </a:solidFill>
              <a:latin typeface="Arial"/>
            </a:endParaRPr>
          </a:p>
        </p:txBody>
      </p:sp>
      <p:sp>
        <p:nvSpPr>
          <p:cNvPr id="36" name="TextBox 35">
            <a:extLst>
              <a:ext uri="{FF2B5EF4-FFF2-40B4-BE49-F238E27FC236}">
                <a16:creationId xmlns:a16="http://schemas.microsoft.com/office/drawing/2014/main" id="{77AFF403-7FEE-46D4-B28D-EA0A49C2FF04}"/>
              </a:ext>
            </a:extLst>
          </p:cNvPr>
          <p:cNvSpPr txBox="1"/>
          <p:nvPr/>
        </p:nvSpPr>
        <p:spPr>
          <a:xfrm>
            <a:off x="4136403" y="4600480"/>
            <a:ext cx="887570" cy="461665"/>
          </a:xfrm>
          <a:prstGeom prst="rect">
            <a:avLst/>
          </a:prstGeom>
          <a:noFill/>
        </p:spPr>
        <p:txBody>
          <a:bodyPr wrap="square" rtlCol="0">
            <a:spAutoFit/>
          </a:bodyPr>
          <a:lstStyle/>
          <a:p>
            <a:pPr algn="ctr">
              <a:defRPr/>
            </a:pPr>
            <a:r>
              <a:rPr lang="de-DE" sz="2400" dirty="0">
                <a:solidFill>
                  <a:srgbClr val="00B0F0"/>
                </a:solidFill>
                <a:latin typeface="Arial"/>
              </a:rPr>
              <a:t>SPS</a:t>
            </a:r>
            <a:endParaRPr lang="en-GB" sz="2400" dirty="0">
              <a:solidFill>
                <a:srgbClr val="00B0F0"/>
              </a:solidFill>
              <a:latin typeface="Arial"/>
            </a:endParaRPr>
          </a:p>
        </p:txBody>
      </p:sp>
      <p:sp>
        <p:nvSpPr>
          <p:cNvPr id="37" name="TextBox 36">
            <a:extLst>
              <a:ext uri="{FF2B5EF4-FFF2-40B4-BE49-F238E27FC236}">
                <a16:creationId xmlns:a16="http://schemas.microsoft.com/office/drawing/2014/main" id="{648D2DA9-9B36-4730-A4E7-6685DA6E016B}"/>
              </a:ext>
            </a:extLst>
          </p:cNvPr>
          <p:cNvSpPr txBox="1"/>
          <p:nvPr/>
        </p:nvSpPr>
        <p:spPr>
          <a:xfrm>
            <a:off x="1697503" y="4138815"/>
            <a:ext cx="921969" cy="461665"/>
          </a:xfrm>
          <a:prstGeom prst="rect">
            <a:avLst/>
          </a:prstGeom>
          <a:noFill/>
        </p:spPr>
        <p:txBody>
          <a:bodyPr wrap="square" rtlCol="0">
            <a:spAutoFit/>
          </a:bodyPr>
          <a:lstStyle/>
          <a:p>
            <a:pPr algn="ctr">
              <a:defRPr/>
            </a:pPr>
            <a:r>
              <a:rPr lang="de-DE" sz="2400" dirty="0">
                <a:solidFill>
                  <a:srgbClr val="ED7D31"/>
                </a:solidFill>
                <a:latin typeface="Arial"/>
              </a:rPr>
              <a:t>LHC</a:t>
            </a:r>
            <a:endParaRPr lang="en-GB" sz="2400" dirty="0">
              <a:solidFill>
                <a:srgbClr val="ED7D31"/>
              </a:solidFill>
              <a:latin typeface="Arial"/>
            </a:endParaRPr>
          </a:p>
        </p:txBody>
      </p:sp>
      <p:sp>
        <p:nvSpPr>
          <p:cNvPr id="38" name="TextBox 37">
            <a:extLst>
              <a:ext uri="{FF2B5EF4-FFF2-40B4-BE49-F238E27FC236}">
                <a16:creationId xmlns:a16="http://schemas.microsoft.com/office/drawing/2014/main" id="{BE2D6A62-3910-46DE-8518-1C98E5AAA666}"/>
              </a:ext>
            </a:extLst>
          </p:cNvPr>
          <p:cNvSpPr txBox="1"/>
          <p:nvPr/>
        </p:nvSpPr>
        <p:spPr>
          <a:xfrm>
            <a:off x="6521842" y="3813693"/>
            <a:ext cx="651516" cy="461665"/>
          </a:xfrm>
          <a:prstGeom prst="rect">
            <a:avLst/>
          </a:prstGeom>
          <a:noFill/>
        </p:spPr>
        <p:txBody>
          <a:bodyPr wrap="square" rtlCol="0">
            <a:spAutoFit/>
          </a:bodyPr>
          <a:lstStyle/>
          <a:p>
            <a:pPr algn="ctr">
              <a:defRPr/>
            </a:pPr>
            <a:r>
              <a:rPr lang="de-DE" sz="2400" dirty="0">
                <a:solidFill>
                  <a:srgbClr val="00B050"/>
                </a:solidFill>
                <a:latin typeface="Arial"/>
              </a:rPr>
              <a:t>PS</a:t>
            </a:r>
            <a:endParaRPr lang="en-GB" sz="2400" dirty="0">
              <a:solidFill>
                <a:srgbClr val="00B050"/>
              </a:solidFill>
              <a:latin typeface="Arial"/>
            </a:endParaRPr>
          </a:p>
        </p:txBody>
      </p:sp>
      <p:pic>
        <p:nvPicPr>
          <p:cNvPr id="8" name="Picture 7">
            <a:extLst>
              <a:ext uri="{FF2B5EF4-FFF2-40B4-BE49-F238E27FC236}">
                <a16:creationId xmlns:a16="http://schemas.microsoft.com/office/drawing/2014/main" id="{9A4F701A-03B2-447D-A008-EDF960C20C82}"/>
              </a:ext>
            </a:extLst>
          </p:cNvPr>
          <p:cNvPicPr preferRelativeResize="0">
            <a:picLocks noChangeAspect="1"/>
          </p:cNvPicPr>
          <p:nvPr/>
        </p:nvPicPr>
        <p:blipFill>
          <a:blip r:embed="rId3"/>
          <a:stretch>
            <a:fillRect/>
          </a:stretch>
        </p:blipFill>
        <p:spPr>
          <a:xfrm>
            <a:off x="1669774" y="5568297"/>
            <a:ext cx="8587409" cy="648106"/>
          </a:xfrm>
          <a:prstGeom prst="rect">
            <a:avLst/>
          </a:prstGeom>
        </p:spPr>
      </p:pic>
    </p:spTree>
    <p:extLst>
      <p:ext uri="{BB962C8B-B14F-4D97-AF65-F5344CB8AC3E}">
        <p14:creationId xmlns:p14="http://schemas.microsoft.com/office/powerpoint/2010/main" val="31705376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64DF143-29DC-44A4-AE14-8DE776287C79}"/>
              </a:ext>
            </a:extLst>
          </p:cNvPr>
          <p:cNvGraphicFramePr/>
          <p:nvPr/>
        </p:nvGraphicFramePr>
        <p:xfrm>
          <a:off x="200025" y="2030098"/>
          <a:ext cx="11835900" cy="4855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7C2F6A27-EFFE-471B-AC6F-D8C77854F09F}"/>
              </a:ext>
            </a:extLst>
          </p:cNvPr>
          <p:cNvSpPr txBox="1"/>
          <p:nvPr/>
        </p:nvSpPr>
        <p:spPr>
          <a:xfrm>
            <a:off x="200025" y="119126"/>
            <a:ext cx="11750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FCC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Feasibility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Study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 </a:t>
            </a:r>
            <a:r>
              <a:rPr lang="fr-CH" sz="2400" b="1" dirty="0">
                <a:solidFill>
                  <a:schemeClr val="accent6">
                    <a:lumMod val="50000"/>
                  </a:schemeClr>
                </a:solidFill>
                <a:latin typeface="Calibri" panose="020F0502020204030204"/>
              </a:rPr>
              <a:t>C</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oordination</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lang="fr-CH" sz="2400" b="1" dirty="0">
                <a:solidFill>
                  <a:schemeClr val="accent6">
                    <a:lumMod val="50000"/>
                  </a:schemeClr>
                </a:solidFill>
                <a:latin typeface="Calibri" panose="020F0502020204030204"/>
              </a:rPr>
              <a:t>T</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eam</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and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Contactpersons</a:t>
            </a: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799152D-5A4A-4C47-833C-433C34856D28}"/>
              </a:ext>
            </a:extLst>
          </p:cNvPr>
          <p:cNvSpPr txBox="1"/>
          <p:nvPr/>
        </p:nvSpPr>
        <p:spPr>
          <a:xfrm>
            <a:off x="4296000" y="1053468"/>
            <a:ext cx="3600000" cy="715089"/>
          </a:xfrm>
          <a:prstGeom prst="round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and Coordination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Michael Benedikt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Deputy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Frank Zimmermann</a:t>
            </a:r>
            <a:endParaRPr kumimoji="0" lang="en-GB"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pic>
        <p:nvPicPr>
          <p:cNvPr id="9" name="Picture 8">
            <a:extLst>
              <a:ext uri="{FF2B5EF4-FFF2-40B4-BE49-F238E27FC236}">
                <a16:creationId xmlns:a16="http://schemas.microsoft.com/office/drawing/2014/main" id="{DA60D427-1822-497C-BD23-0818A4EC9E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602" y="235466"/>
            <a:ext cx="718457" cy="274320"/>
          </a:xfrm>
          <a:prstGeom prst="rect">
            <a:avLst/>
          </a:prstGeom>
        </p:spPr>
      </p:pic>
      <p:sp>
        <p:nvSpPr>
          <p:cNvPr id="10" name="TextBox 9">
            <a:extLst>
              <a:ext uri="{FF2B5EF4-FFF2-40B4-BE49-F238E27FC236}">
                <a16:creationId xmlns:a16="http://schemas.microsoft.com/office/drawing/2014/main" id="{F47853A6-280A-4AAA-9E94-D0F6B1DE9344}"/>
              </a:ext>
            </a:extLst>
          </p:cNvPr>
          <p:cNvSpPr txBox="1"/>
          <p:nvPr/>
        </p:nvSpPr>
        <p:spPr>
          <a:xfrm>
            <a:off x="8317074" y="694869"/>
            <a:ext cx="2160426" cy="1293971"/>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Unit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IT: Sylvain Girod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Procurement: Adam Horridge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control: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Resources</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Sylvie Prodon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Scheduling</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mangement: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Secretariat: Julie Hadre</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1" name="TextBox 10">
            <a:extLst>
              <a:ext uri="{FF2B5EF4-FFF2-40B4-BE49-F238E27FC236}">
                <a16:creationId xmlns:a16="http://schemas.microsoft.com/office/drawing/2014/main" id="{C409A46A-0B3C-4A3A-B82D-371860F899AC}"/>
              </a:ext>
            </a:extLst>
          </p:cNvPr>
          <p:cNvSpPr txBox="1"/>
          <p:nvPr/>
        </p:nvSpPr>
        <p:spPr>
          <a:xfrm>
            <a:off x="1958388" y="59101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EU </a:t>
            </a: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Projects</a:t>
            </a:r>
            <a:endPar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NN</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2" name="TextBox 11">
            <a:extLst>
              <a:ext uri="{FF2B5EF4-FFF2-40B4-BE49-F238E27FC236}">
                <a16:creationId xmlns:a16="http://schemas.microsoft.com/office/drawing/2014/main" id="{D6E21664-A616-4EF7-A305-8B27E1F739B1}"/>
              </a:ext>
            </a:extLst>
          </p:cNvPr>
          <p:cNvSpPr txBox="1"/>
          <p:nvPr/>
        </p:nvSpPr>
        <p:spPr>
          <a:xfrm>
            <a:off x="1958388" y="1078197"/>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Collaboration building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Emmanuel Tsesmelis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3" name="TextBox 12">
            <a:extLst>
              <a:ext uri="{FF2B5EF4-FFF2-40B4-BE49-F238E27FC236}">
                <a16:creationId xmlns:a16="http://schemas.microsoft.com/office/drawing/2014/main" id="{2050AB45-2D33-40C5-84BC-E6A40FE94697}"/>
              </a:ext>
            </a:extLst>
          </p:cNvPr>
          <p:cNvSpPr txBox="1"/>
          <p:nvPr/>
        </p:nvSpPr>
        <p:spPr>
          <a:xfrm>
            <a:off x="1958388" y="155679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Panagiotis Charitos, James Gillies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cxnSp>
        <p:nvCxnSpPr>
          <p:cNvPr id="15" name="Straight Connector 14">
            <a:extLst>
              <a:ext uri="{FF2B5EF4-FFF2-40B4-BE49-F238E27FC236}">
                <a16:creationId xmlns:a16="http://schemas.microsoft.com/office/drawing/2014/main" id="{FE24ED5A-2644-4568-B934-D5F910254D91}"/>
              </a:ext>
            </a:extLst>
          </p:cNvPr>
          <p:cNvCxnSpPr>
            <a:stCxn id="6" idx="1"/>
          </p:cNvCxnSpPr>
          <p:nvPr/>
        </p:nvCxnSpPr>
        <p:spPr>
          <a:xfrm flipH="1" flipV="1">
            <a:off x="3866388" y="696431"/>
            <a:ext cx="429612" cy="714582"/>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7CD5149-D90A-40D3-857B-61C2426C9F8C}"/>
              </a:ext>
            </a:extLst>
          </p:cNvPr>
          <p:cNvCxnSpPr>
            <a:stCxn id="6" idx="1"/>
            <a:endCxn id="12" idx="3"/>
          </p:cNvCxnSpPr>
          <p:nvPr/>
        </p:nvCxnSpPr>
        <p:spPr>
          <a:xfrm flipH="1" flipV="1">
            <a:off x="3866388" y="1299534"/>
            <a:ext cx="429612" cy="111479"/>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9DCC77E7-496F-440A-B087-4C4B9BC33527}"/>
              </a:ext>
            </a:extLst>
          </p:cNvPr>
          <p:cNvCxnSpPr>
            <a:stCxn id="6" idx="1"/>
            <a:endCxn id="13" idx="3"/>
          </p:cNvCxnSpPr>
          <p:nvPr/>
        </p:nvCxnSpPr>
        <p:spPr>
          <a:xfrm flipH="1">
            <a:off x="3866388" y="1411013"/>
            <a:ext cx="429612" cy="367116"/>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088B96EE-3C48-48AE-B2CF-05C677725ED0}"/>
              </a:ext>
            </a:extLst>
          </p:cNvPr>
          <p:cNvCxnSpPr>
            <a:stCxn id="6" idx="3"/>
          </p:cNvCxnSpPr>
          <p:nvPr/>
        </p:nvCxnSpPr>
        <p:spPr>
          <a:xfrm>
            <a:off x="7896000" y="1411013"/>
            <a:ext cx="402024" cy="0"/>
          </a:xfrm>
          <a:prstGeom prst="line">
            <a:avLst/>
          </a:prstGeom>
          <a:ln w="12700"/>
        </p:spPr>
        <p:style>
          <a:lnRef idx="1">
            <a:schemeClr val="accent6"/>
          </a:lnRef>
          <a:fillRef idx="0">
            <a:schemeClr val="accent6"/>
          </a:fillRef>
          <a:effectRef idx="0">
            <a:schemeClr val="accent6"/>
          </a:effectRef>
          <a:fontRef idx="minor">
            <a:schemeClr val="tx1"/>
          </a:fontRef>
        </p:style>
      </p:cxnSp>
      <p:sp>
        <p:nvSpPr>
          <p:cNvPr id="3" name="Frame 2">
            <a:extLst>
              <a:ext uri="{FF2B5EF4-FFF2-40B4-BE49-F238E27FC236}">
                <a16:creationId xmlns:a16="http://schemas.microsoft.com/office/drawing/2014/main" id="{6C3927F7-6F48-CF41-B3C6-47EAF2A0943B}"/>
              </a:ext>
            </a:extLst>
          </p:cNvPr>
          <p:cNvSpPr/>
          <p:nvPr/>
        </p:nvSpPr>
        <p:spPr>
          <a:xfrm>
            <a:off x="1608881" y="1053468"/>
            <a:ext cx="2511706" cy="503324"/>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solidFill>
                <a:srgbClr val="C00000"/>
              </a:solidFill>
              <a:highlight>
                <a:srgbClr val="FF0000"/>
              </a:highlight>
            </a:endParaRPr>
          </a:p>
        </p:txBody>
      </p:sp>
    </p:spTree>
    <p:extLst>
      <p:ext uri="{BB962C8B-B14F-4D97-AF65-F5344CB8AC3E}">
        <p14:creationId xmlns:p14="http://schemas.microsoft.com/office/powerpoint/2010/main" val="6875367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5011728"/>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5011728"/>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5011728"/>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5011728"/>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
        <p:nvSpPr>
          <p:cNvPr id="3" name="TextBox 2">
            <a:extLst>
              <a:ext uri="{FF2B5EF4-FFF2-40B4-BE49-F238E27FC236}">
                <a16:creationId xmlns:a16="http://schemas.microsoft.com/office/drawing/2014/main" id="{C6BF7DA1-B402-0A45-892F-8B5CF782FFFF}"/>
              </a:ext>
            </a:extLst>
          </p:cNvPr>
          <p:cNvSpPr txBox="1"/>
          <p:nvPr/>
        </p:nvSpPr>
        <p:spPr>
          <a:xfrm>
            <a:off x="181780" y="4503750"/>
            <a:ext cx="9371348" cy="369332"/>
          </a:xfrm>
          <a:prstGeom prst="rect">
            <a:avLst/>
          </a:prstGeom>
          <a:noFill/>
        </p:spPr>
        <p:txBody>
          <a:bodyPr wrap="none" rtlCol="0">
            <a:spAutoFit/>
          </a:bodyPr>
          <a:lstStyle/>
          <a:p>
            <a:r>
              <a:rPr lang="en-CH" dirty="0">
                <a:solidFill>
                  <a:srgbClr val="FFFF00"/>
                </a:solidFill>
              </a:rPr>
              <a:t>Riga Technical University (RTU) signed FCC Memorandum of Understandimg on 27 November 2015</a:t>
            </a:r>
          </a:p>
        </p:txBody>
      </p:sp>
    </p:spTree>
    <p:extLst>
      <p:ext uri="{BB962C8B-B14F-4D97-AF65-F5344CB8AC3E}">
        <p14:creationId xmlns:p14="http://schemas.microsoft.com/office/powerpoint/2010/main" val="13108242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lstStyle/>
          <a:p>
            <a:r>
              <a:rPr lang="en-CH"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r>
              <a:rPr lang="en-GB" b="1" dirty="0">
                <a:solidFill>
                  <a:srgbClr val="C00000"/>
                </a:solidFill>
                <a:hlinkClick r:id="rId7"/>
              </a:rPr>
              <a:t>https://</a:t>
            </a:r>
            <a:r>
              <a:rPr lang="en-GB" b="1" dirty="0" err="1">
                <a:solidFill>
                  <a:srgbClr val="C00000"/>
                </a:solidFill>
                <a:hlinkClick r:id="rId7"/>
              </a:rPr>
              <a:t>fccis.web.cern.ch</a:t>
            </a:r>
            <a:r>
              <a:rPr lang="en-GB" b="1" dirty="0">
                <a:solidFill>
                  <a:srgbClr val="C00000"/>
                </a:solidFill>
                <a:hlinkClick r:id="rId7"/>
              </a:rPr>
              <a:t>/join-now</a:t>
            </a:r>
            <a:endParaRPr lang="en-CH" b="1" dirty="0">
              <a:solidFill>
                <a:srgbClr val="C00000"/>
              </a:solidFill>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10"/>
          <a:stretch>
            <a:fillRect/>
          </a:stretch>
        </p:blipFill>
        <p:spPr>
          <a:xfrm>
            <a:off x="5585013" y="1642336"/>
            <a:ext cx="6488548" cy="2675022"/>
          </a:xfrm>
          <a:prstGeom prst="rect">
            <a:avLst/>
          </a:prstGeom>
        </p:spPr>
      </p:pic>
    </p:spTree>
    <p:extLst>
      <p:ext uri="{BB962C8B-B14F-4D97-AF65-F5344CB8AC3E}">
        <p14:creationId xmlns:p14="http://schemas.microsoft.com/office/powerpoint/2010/main" val="14047993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457200">
              <a:defRPr/>
            </a:pPr>
            <a:r>
              <a:rPr lang="en-US" dirty="0">
                <a:latin typeface="Arial" panose="020B0604020202020204" pitchFamily="34" charset="0"/>
                <a:cs typeface="Arial" panose="020B0604020202020204" pitchFamily="34" charset="0"/>
              </a:rPr>
              <a:t>            FCC Global Collaboration Working Group</a:t>
            </a:r>
            <a:endParaRPr lang="en-US" kern="0" dirty="0">
              <a:latin typeface="Arial" panose="020B0604020202020204" pitchFamily="34" charset="0"/>
              <a:cs typeface="Arial" panose="020B0604020202020204" pitchFamily="34" charset="0"/>
            </a:endParaRPr>
          </a:p>
        </p:txBody>
      </p:sp>
      <p:pic>
        <p:nvPicPr>
          <p:cNvPr id="40" name="Picture 39" descr="A picture containing icon&#10;&#10;Description automatically generated">
            <a:extLst>
              <a:ext uri="{FF2B5EF4-FFF2-40B4-BE49-F238E27FC236}">
                <a16:creationId xmlns:a16="http://schemas.microsoft.com/office/drawing/2014/main" id="{0074FF93-7F5A-4A26-B7E0-A5CB861E96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
        <p:nvSpPr>
          <p:cNvPr id="17" name="TextBox 16">
            <a:extLst>
              <a:ext uri="{FF2B5EF4-FFF2-40B4-BE49-F238E27FC236}">
                <a16:creationId xmlns:a16="http://schemas.microsoft.com/office/drawing/2014/main" id="{83334C7D-A048-40AC-A9EB-DADB12F74053}"/>
              </a:ext>
            </a:extLst>
          </p:cNvPr>
          <p:cNvSpPr txBox="1"/>
          <p:nvPr/>
        </p:nvSpPr>
        <p:spPr>
          <a:xfrm>
            <a:off x="128698" y="1066800"/>
            <a:ext cx="11916157" cy="3334246"/>
          </a:xfrm>
          <a:prstGeom prst="rect">
            <a:avLst/>
          </a:prstGeom>
          <a:noFill/>
        </p:spPr>
        <p:txBody>
          <a:bodyPr wrap="square" rtlCol="0">
            <a:spAutoFit/>
          </a:bodyPr>
          <a:lstStyle/>
          <a:p>
            <a:pPr>
              <a:spcBef>
                <a:spcPts val="400"/>
              </a:spcBef>
            </a:pPr>
            <a:r>
              <a:rPr lang="en-GB" sz="2400" dirty="0"/>
              <a:t>From ESPP 2020: </a:t>
            </a:r>
            <a:r>
              <a:rPr lang="en-GB" sz="2400" i="1" dirty="0"/>
              <a:t>“Such a feasibility study of the colliders and related infrastructure should be established </a:t>
            </a:r>
            <a:r>
              <a:rPr lang="en-GB" sz="2400" b="1" i="1" dirty="0">
                <a:solidFill>
                  <a:srgbClr val="FF0000"/>
                </a:solidFill>
              </a:rPr>
              <a:t>as a global endeavour</a:t>
            </a:r>
            <a:r>
              <a:rPr lang="en-GB" sz="2400" i="1" dirty="0"/>
              <a:t>….”</a:t>
            </a:r>
          </a:p>
          <a:p>
            <a:pPr>
              <a:spcBef>
                <a:spcPts val="400"/>
              </a:spcBef>
            </a:pPr>
            <a:endParaRPr lang="en-GB" sz="1000" b="1" dirty="0">
              <a:solidFill>
                <a:srgbClr val="0C377B"/>
              </a:solidFill>
              <a:latin typeface="Arial"/>
            </a:endParaRPr>
          </a:p>
          <a:p>
            <a:pPr>
              <a:spcBef>
                <a:spcPts val="400"/>
              </a:spcBef>
            </a:pPr>
            <a:r>
              <a:rPr lang="en-GB" sz="2400" b="1" dirty="0">
                <a:solidFill>
                  <a:srgbClr val="0C377B"/>
                </a:solidFill>
                <a:latin typeface="Arial"/>
                <a:sym typeface="Wingdings" panose="05000000000000000000" pitchFamily="2" charset="2"/>
              </a:rPr>
              <a:t> </a:t>
            </a:r>
            <a:r>
              <a:rPr lang="en-GB" sz="2400" b="1" dirty="0">
                <a:solidFill>
                  <a:srgbClr val="0C377B"/>
                </a:solidFill>
                <a:latin typeface="Arial"/>
              </a:rPr>
              <a:t>FCC Global Collaboration Working Group active since spring 2021</a:t>
            </a:r>
          </a:p>
          <a:p>
            <a:pPr marL="342900" indent="-342900">
              <a:spcBef>
                <a:spcPts val="400"/>
              </a:spcBef>
              <a:buFont typeface="Arial" panose="020B0604020202020204" pitchFamily="34" charset="0"/>
              <a:buChar char="•"/>
            </a:pPr>
            <a:r>
              <a:rPr lang="en-GB" sz="2200" dirty="0"/>
              <a:t>Engage with institutes/countries/regions with </a:t>
            </a:r>
            <a:r>
              <a:rPr lang="en-GB" sz="2200" b="1" dirty="0">
                <a:solidFill>
                  <a:srgbClr val="C00000"/>
                </a:solidFill>
              </a:rPr>
              <a:t>mature communities</a:t>
            </a:r>
            <a:r>
              <a:rPr lang="en-GB" sz="2200" dirty="0"/>
              <a:t>, and the </a:t>
            </a:r>
            <a:r>
              <a:rPr lang="en-GB" sz="2200" b="1" dirty="0">
                <a:solidFill>
                  <a:srgbClr val="C00000"/>
                </a:solidFill>
              </a:rPr>
              <a:t>potential to contribute substantially </a:t>
            </a:r>
            <a:r>
              <a:rPr lang="en-GB" sz="2200" dirty="0"/>
              <a:t>to the Organization’s long-term scientific objectives, to facilitate participation in FCC FS.</a:t>
            </a:r>
          </a:p>
          <a:p>
            <a:pPr marL="342900" indent="-342900">
              <a:spcBef>
                <a:spcPts val="400"/>
              </a:spcBef>
              <a:buFont typeface="Arial" panose="020B0604020202020204" pitchFamily="34" charset="0"/>
              <a:buChar char="•"/>
            </a:pPr>
            <a:r>
              <a:rPr lang="en-US" sz="2200" dirty="0"/>
              <a:t>Work with n</a:t>
            </a:r>
            <a:r>
              <a:rPr lang="en-CH" sz="2200" dirty="0"/>
              <a:t>ational laboratories, institutes</a:t>
            </a:r>
            <a:r>
              <a:rPr lang="en-US" sz="2200" dirty="0"/>
              <a:t>, </a:t>
            </a:r>
            <a:r>
              <a:rPr lang="en-CH" sz="2200" dirty="0"/>
              <a:t>universities </a:t>
            </a:r>
            <a:r>
              <a:rPr lang="en-US" sz="2200" dirty="0"/>
              <a:t>and industry </a:t>
            </a:r>
            <a:r>
              <a:rPr lang="en-CH" sz="2200" dirty="0"/>
              <a:t>in </a:t>
            </a:r>
            <a:r>
              <a:rPr lang="en-US" sz="2200" dirty="0"/>
              <a:t>MS, </a:t>
            </a:r>
            <a:r>
              <a:rPr lang="en-CH" sz="2200" dirty="0"/>
              <a:t>AMS and NMS </a:t>
            </a:r>
            <a:r>
              <a:rPr lang="en-US" sz="2200" dirty="0"/>
              <a:t>to:</a:t>
            </a:r>
            <a:endParaRPr lang="en-US" sz="1600" dirty="0"/>
          </a:p>
          <a:p>
            <a:pPr>
              <a:spcBef>
                <a:spcPts val="400"/>
              </a:spcBef>
            </a:pPr>
            <a:endParaRPr lang="en-GB" sz="2400" b="1" dirty="0">
              <a:solidFill>
                <a:srgbClr val="0C377B"/>
              </a:solidFill>
              <a:latin typeface="Arial"/>
            </a:endParaRPr>
          </a:p>
        </p:txBody>
      </p:sp>
      <p:sp>
        <p:nvSpPr>
          <p:cNvPr id="10" name="TextBox 9">
            <a:extLst>
              <a:ext uri="{FF2B5EF4-FFF2-40B4-BE49-F238E27FC236}">
                <a16:creationId xmlns:a16="http://schemas.microsoft.com/office/drawing/2014/main" id="{5F887961-4CB6-4CE1-AC64-84D4E1E88DB1}"/>
              </a:ext>
            </a:extLst>
          </p:cNvPr>
          <p:cNvSpPr txBox="1"/>
          <p:nvPr/>
        </p:nvSpPr>
        <p:spPr>
          <a:xfrm>
            <a:off x="0" y="4023598"/>
            <a:ext cx="8648700" cy="2423740"/>
          </a:xfrm>
          <a:prstGeom prst="rect">
            <a:avLst/>
          </a:prstGeom>
          <a:noFill/>
        </p:spPr>
        <p:txBody>
          <a:bodyPr wrap="square" rtlCol="0">
            <a:spAutoFit/>
          </a:bodyPr>
          <a:lstStyle/>
          <a:p>
            <a:pPr marL="800051" lvl="1" indent="-342900">
              <a:spcBef>
                <a:spcPts val="300"/>
              </a:spcBef>
              <a:buFont typeface="Arial" panose="020B0604020202020204" pitchFamily="34" charset="0"/>
              <a:buChar char="•"/>
            </a:pPr>
            <a:r>
              <a:rPr lang="en-US" sz="2000" dirty="0"/>
              <a:t>E</a:t>
            </a:r>
            <a:r>
              <a:rPr lang="en-CH" sz="2000" dirty="0"/>
              <a:t>ncourage </a:t>
            </a:r>
            <a:r>
              <a:rPr lang="en-US" sz="2000" dirty="0"/>
              <a:t>an </a:t>
            </a:r>
            <a:r>
              <a:rPr lang="en-CH" sz="2000" b="1" dirty="0">
                <a:solidFill>
                  <a:srgbClr val="C00000"/>
                </a:solidFill>
              </a:rPr>
              <a:t>expanded membership</a:t>
            </a:r>
            <a:r>
              <a:rPr lang="en-CH" sz="2000" dirty="0"/>
              <a:t> </a:t>
            </a:r>
            <a:r>
              <a:rPr lang="en-US" sz="2000" dirty="0"/>
              <a:t>and e</a:t>
            </a:r>
            <a:r>
              <a:rPr lang="en-CH" sz="2000" dirty="0"/>
              <a:t>xplore </a:t>
            </a:r>
            <a:r>
              <a:rPr lang="en-CH" sz="2000" b="1" dirty="0">
                <a:solidFill>
                  <a:srgbClr val="C00000"/>
                </a:solidFill>
              </a:rPr>
              <a:t>opportunities </a:t>
            </a:r>
            <a:r>
              <a:rPr lang="en-CH" sz="2000" dirty="0"/>
              <a:t>for </a:t>
            </a:r>
            <a:r>
              <a:rPr lang="en-US" sz="2000" dirty="0"/>
              <a:t>future prospective participants.</a:t>
            </a:r>
            <a:endParaRPr lang="en-CH" sz="2000" dirty="0"/>
          </a:p>
          <a:p>
            <a:pPr marL="800051" lvl="1" indent="-342900">
              <a:spcBef>
                <a:spcPts val="300"/>
              </a:spcBef>
              <a:buFont typeface="Arial" panose="020B0604020202020204" pitchFamily="34" charset="0"/>
              <a:buChar char="•"/>
            </a:pPr>
            <a:r>
              <a:rPr lang="en-US" sz="2000" dirty="0"/>
              <a:t>E</a:t>
            </a:r>
            <a:r>
              <a:rPr lang="en-CH" sz="2000" dirty="0"/>
              <a:t>xplore </a:t>
            </a:r>
            <a:r>
              <a:rPr lang="en-CH" sz="2000" b="1" dirty="0">
                <a:solidFill>
                  <a:srgbClr val="C00000"/>
                </a:solidFill>
              </a:rPr>
              <a:t>opportunities </a:t>
            </a:r>
            <a:r>
              <a:rPr lang="en-CH" sz="2000" dirty="0"/>
              <a:t>for </a:t>
            </a:r>
            <a:r>
              <a:rPr lang="en-US" sz="2000" dirty="0"/>
              <a:t>future prospective participants in </a:t>
            </a:r>
            <a:r>
              <a:rPr lang="en-CH" sz="2000" dirty="0"/>
              <a:t>defining </a:t>
            </a:r>
            <a:r>
              <a:rPr lang="en-CH" sz="2000" b="1" dirty="0">
                <a:solidFill>
                  <a:srgbClr val="C00000"/>
                </a:solidFill>
              </a:rPr>
              <a:t>areas of collaboration</a:t>
            </a:r>
            <a:r>
              <a:rPr lang="en-CH" sz="2000" dirty="0"/>
              <a:t>.</a:t>
            </a:r>
          </a:p>
          <a:p>
            <a:pPr marL="800051" lvl="1" indent="-342900">
              <a:spcBef>
                <a:spcPts val="300"/>
              </a:spcBef>
              <a:buFont typeface="Arial" panose="020B0604020202020204" pitchFamily="34" charset="0"/>
              <a:buChar char="•"/>
            </a:pPr>
            <a:r>
              <a:rPr lang="en-US" sz="2000" dirty="0"/>
              <a:t>Prepare the foundations for research and contributions by </a:t>
            </a:r>
            <a:r>
              <a:rPr lang="en-US" sz="2000" b="1" dirty="0">
                <a:solidFill>
                  <a:srgbClr val="C00000"/>
                </a:solidFill>
              </a:rPr>
              <a:t>industry.</a:t>
            </a:r>
          </a:p>
          <a:p>
            <a:pPr marL="800051" lvl="1" indent="-342900">
              <a:spcBef>
                <a:spcPts val="300"/>
              </a:spcBef>
              <a:buFont typeface="Arial" panose="020B0604020202020204" pitchFamily="34" charset="0"/>
              <a:buChar char="•"/>
            </a:pPr>
            <a:r>
              <a:rPr lang="en-US" sz="2000" dirty="0"/>
              <a:t>Liaise with </a:t>
            </a:r>
            <a:r>
              <a:rPr lang="en-US" sz="2000" b="1" dirty="0">
                <a:solidFill>
                  <a:srgbClr val="C00000"/>
                </a:solidFill>
              </a:rPr>
              <a:t>national contact persons </a:t>
            </a:r>
            <a:r>
              <a:rPr lang="en-US" sz="2000" dirty="0"/>
              <a:t>and </a:t>
            </a:r>
            <a:r>
              <a:rPr lang="en-US" sz="2000" b="1" dirty="0">
                <a:solidFill>
                  <a:srgbClr val="C00000"/>
                </a:solidFill>
              </a:rPr>
              <a:t>forums.</a:t>
            </a:r>
            <a:r>
              <a:rPr lang="en-US" sz="2000" dirty="0"/>
              <a:t> </a:t>
            </a:r>
          </a:p>
          <a:p>
            <a:endParaRPr lang="en-GB" sz="2400" b="1" dirty="0">
              <a:solidFill>
                <a:srgbClr val="0C377B"/>
              </a:solidFill>
              <a:latin typeface="Arial"/>
            </a:endParaRPr>
          </a:p>
        </p:txBody>
      </p:sp>
      <p:pic>
        <p:nvPicPr>
          <p:cNvPr id="11" name="Picture 4" descr="Challenges in Achieving Scientific Collaborations">
            <a:extLst>
              <a:ext uri="{FF2B5EF4-FFF2-40B4-BE49-F238E27FC236}">
                <a16:creationId xmlns:a16="http://schemas.microsoft.com/office/drawing/2014/main" id="{D936131C-D7F7-4A18-B0D1-91DDEBC699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086" y="4000500"/>
            <a:ext cx="2720314" cy="19962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11C9E3B-929C-B64E-9A43-4EE61F2051F5}"/>
              </a:ext>
            </a:extLst>
          </p:cNvPr>
          <p:cNvSpPr txBox="1"/>
          <p:nvPr/>
        </p:nvSpPr>
        <p:spPr>
          <a:xfrm>
            <a:off x="128698" y="6081682"/>
            <a:ext cx="12140183" cy="707886"/>
          </a:xfrm>
          <a:prstGeom prst="rect">
            <a:avLst/>
          </a:prstGeom>
          <a:noFill/>
        </p:spPr>
        <p:txBody>
          <a:bodyPr wrap="none" rtlCol="0">
            <a:spAutoFit/>
          </a:bodyPr>
          <a:lstStyle/>
          <a:p>
            <a:pPr algn="ctr"/>
            <a:r>
              <a:rPr lang="en-GB" sz="2000" i="1" dirty="0">
                <a:solidFill>
                  <a:prstClr val="black"/>
                </a:solidFill>
              </a:rPr>
              <a:t>Continue the </a:t>
            </a:r>
            <a:r>
              <a:rPr lang="en-GB" sz="2000" b="1" i="1" dirty="0">
                <a:solidFill>
                  <a:srgbClr val="FF0000"/>
                </a:solidFill>
              </a:rPr>
              <a:t>two-sided approach </a:t>
            </a:r>
            <a:r>
              <a:rPr lang="en-GB" sz="2000" i="1" dirty="0">
                <a:solidFill>
                  <a:prstClr val="black"/>
                </a:solidFill>
              </a:rPr>
              <a:t>from the </a:t>
            </a:r>
            <a:r>
              <a:rPr lang="en-GB" sz="2000" b="1" i="1" dirty="0">
                <a:solidFill>
                  <a:srgbClr val="FF0000"/>
                </a:solidFill>
              </a:rPr>
              <a:t>FGC Working Group </a:t>
            </a:r>
            <a:r>
              <a:rPr lang="en-GB" sz="2000" i="1" dirty="0">
                <a:solidFill>
                  <a:prstClr val="black"/>
                </a:solidFill>
              </a:rPr>
              <a:t>and from the</a:t>
            </a:r>
          </a:p>
          <a:p>
            <a:pPr algn="ctr"/>
            <a:r>
              <a:rPr lang="en-GB" sz="2000" i="1" dirty="0">
                <a:solidFill>
                  <a:prstClr val="black"/>
                </a:solidFill>
              </a:rPr>
              <a:t> </a:t>
            </a:r>
            <a:r>
              <a:rPr lang="en-GB" sz="2000" b="1" i="1" dirty="0">
                <a:solidFill>
                  <a:srgbClr val="FF0000"/>
                </a:solidFill>
              </a:rPr>
              <a:t>FCC-Physics, Experiment &amp; Detectors Informal Forum of National Contacts</a:t>
            </a:r>
            <a:r>
              <a:rPr lang="en-GB" sz="2000" i="1" dirty="0">
                <a:solidFill>
                  <a:srgbClr val="FF0000"/>
                </a:solidFill>
              </a:rPr>
              <a:t> </a:t>
            </a:r>
            <a:r>
              <a:rPr lang="en-GB" sz="2000" i="1" dirty="0">
                <a:solidFill>
                  <a:prstClr val="black"/>
                </a:solidFill>
              </a:rPr>
              <a:t>to strengthen global FCC collaboration.</a:t>
            </a:r>
            <a:endParaRPr lang="en-CH" i="1" dirty="0"/>
          </a:p>
        </p:txBody>
      </p:sp>
    </p:spTree>
    <p:extLst>
      <p:ext uri="{BB962C8B-B14F-4D97-AF65-F5344CB8AC3E}">
        <p14:creationId xmlns:p14="http://schemas.microsoft.com/office/powerpoint/2010/main" val="238952686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2"/>
          </p:nvPr>
        </p:nvSpPr>
        <p:spPr/>
        <p:txBody>
          <a:bodyPr wrap="none" anchor="ctr">
            <a:normAutofit/>
          </a:bodyPr>
          <a:lstStyle/>
          <a:p>
            <a:pPr marL="0" marR="0" lvl="0" indent="0" algn="r" defTabSz="914303" rtl="0" eaLnBrk="1" fontAlgn="auto" latinLnBrk="0" hangingPunct="1">
              <a:lnSpc>
                <a:spcPct val="100000"/>
              </a:lnSpc>
              <a:spcBef>
                <a:spcPts val="0"/>
              </a:spcBef>
              <a:spcAft>
                <a:spcPts val="300"/>
              </a:spcAft>
              <a:buClrTx/>
              <a:buSzTx/>
              <a:buFontTx/>
              <a:buNone/>
              <a:tabLst/>
              <a:defRPr/>
            </a:pPr>
            <a:fld id="{88A1DFE4-5FC5-43BD-BB7E-75EAD82B965F}" type="slidenum">
              <a:rPr kumimoji="0" lang="en-US" sz="120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ct val="100000"/>
                </a:lnSpc>
                <a:spcBef>
                  <a:spcPts val="0"/>
                </a:spcBef>
                <a:spcAft>
                  <a:spcPts val="300"/>
                </a:spcAft>
                <a:buClrTx/>
                <a:buSzTx/>
                <a:buFontTx/>
                <a:buNone/>
                <a:tabLst/>
                <a:defRPr/>
              </a:pPr>
              <a:t>14</a:t>
            </a:fld>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sp>
        <p:nvSpPr>
          <p:cNvPr id="9" name="Title 8">
            <a:extLst>
              <a:ext uri="{FF2B5EF4-FFF2-40B4-BE49-F238E27FC236}">
                <a16:creationId xmlns:a16="http://schemas.microsoft.com/office/drawing/2014/main" id="{2117801C-7560-46BE-A275-24B20A956974}"/>
              </a:ext>
            </a:extLst>
          </p:cNvPr>
          <p:cNvSpPr>
            <a:spLocks noGrp="1"/>
          </p:cNvSpPr>
          <p:nvPr>
            <p:ph type="ctrTitle" idx="4294967295"/>
          </p:nvPr>
        </p:nvSpPr>
        <p:spPr>
          <a:xfrm>
            <a:off x="1174750" y="1395413"/>
            <a:ext cx="11017250" cy="2387600"/>
          </a:xfrm>
        </p:spPr>
        <p:txBody>
          <a:bodyPr anchor="b">
            <a:normAutofit/>
          </a:bodyPr>
          <a:lstStyle/>
          <a:p>
            <a:r>
              <a:rPr lang="fr-CH" dirty="0"/>
              <a:t>FCC Week 2023</a:t>
            </a:r>
            <a:endParaRPr lang="en-GB" dirty="0"/>
          </a:p>
        </p:txBody>
      </p:sp>
      <p:sp>
        <p:nvSpPr>
          <p:cNvPr id="18" name="Text Placeholder 3">
            <a:extLst>
              <a:ext uri="{FF2B5EF4-FFF2-40B4-BE49-F238E27FC236}">
                <a16:creationId xmlns:a16="http://schemas.microsoft.com/office/drawing/2014/main" id="{A0E64628-E707-4110-A9C2-9D8F4C915D6D}"/>
              </a:ext>
            </a:extLst>
          </p:cNvPr>
          <p:cNvSpPr>
            <a:spLocks noGrp="1"/>
          </p:cNvSpPr>
          <p:nvPr>
            <p:ph type="subTitle" idx="4294967295"/>
          </p:nvPr>
        </p:nvSpPr>
        <p:spPr>
          <a:xfrm>
            <a:off x="1174750" y="3843338"/>
            <a:ext cx="11017250" cy="1655762"/>
          </a:xfrm>
        </p:spPr>
        <p:txBody>
          <a:bodyPr>
            <a:normAutofit/>
          </a:bodyPr>
          <a:lstStyle/>
          <a:p>
            <a:pPr>
              <a:spcAft>
                <a:spcPts val="300"/>
              </a:spcAft>
            </a:pPr>
            <a:r>
              <a:rPr lang="fr-CH" err="1"/>
              <a:t>From</a:t>
            </a:r>
            <a:r>
              <a:rPr lang="fr-CH"/>
              <a:t> 5 to 9 June 2023 in London</a:t>
            </a:r>
            <a:endParaRPr lang="en-GB"/>
          </a:p>
          <a:p>
            <a:pPr>
              <a:spcAft>
                <a:spcPts val="300"/>
              </a:spcAft>
            </a:pPr>
            <a:endParaRPr lang="en-US"/>
          </a:p>
        </p:txBody>
      </p:sp>
      <p:pic>
        <p:nvPicPr>
          <p:cNvPr id="7" name="Picture 6" descr="A picture containing text, outdoor&#10;&#10;Description automatically generated">
            <a:extLst>
              <a:ext uri="{FF2B5EF4-FFF2-40B4-BE49-F238E27FC236}">
                <a16:creationId xmlns:a16="http://schemas.microsoft.com/office/drawing/2014/main" id="{2C9B66C2-533F-4BE7-9839-C655C10E2E03}"/>
              </a:ext>
            </a:extLst>
          </p:cNvPr>
          <p:cNvPicPr>
            <a:picLocks noChangeAspect="1"/>
          </p:cNvPicPr>
          <p:nvPr/>
        </p:nvPicPr>
        <p:blipFill rotWithShape="1">
          <a:blip r:embed="rId2">
            <a:extLst>
              <a:ext uri="{28A0092B-C50C-407E-A947-70E740481C1C}">
                <a14:useLocalDpi xmlns:a14="http://schemas.microsoft.com/office/drawing/2010/main" val="0"/>
              </a:ext>
            </a:extLst>
          </a:blip>
          <a:srcRect b="3290"/>
          <a:stretch/>
        </p:blipFill>
        <p:spPr>
          <a:xfrm>
            <a:off x="-24731" y="0"/>
            <a:ext cx="13200195" cy="6957392"/>
          </a:xfrm>
          <a:prstGeom prst="rect">
            <a:avLst/>
          </a:prstGeom>
          <a:noFill/>
        </p:spPr>
      </p:pic>
      <p:sp>
        <p:nvSpPr>
          <p:cNvPr id="15" name="TextBox 14">
            <a:extLst>
              <a:ext uri="{FF2B5EF4-FFF2-40B4-BE49-F238E27FC236}">
                <a16:creationId xmlns:a16="http://schemas.microsoft.com/office/drawing/2014/main" id="{FFC4D9A2-5F06-4B02-974E-C2F55D037759}"/>
              </a:ext>
            </a:extLst>
          </p:cNvPr>
          <p:cNvSpPr txBox="1"/>
          <p:nvPr/>
        </p:nvSpPr>
        <p:spPr>
          <a:xfrm>
            <a:off x="7054650" y="1866900"/>
            <a:ext cx="3619500" cy="362600"/>
          </a:xfrm>
          <a:prstGeom prst="rect">
            <a:avLst/>
          </a:prstGeom>
          <a:noFill/>
        </p:spPr>
        <p:txBody>
          <a:bodyPr wrap="square" rtlCol="0">
            <a:spAutoFit/>
          </a:bodyPr>
          <a:lstStyle/>
          <a:p>
            <a:pPr marL="0" marR="0" lvl="0" indent="0" algn="r" defTabSz="914303" rtl="0" eaLnBrk="1" fontAlgn="auto" latinLnBrk="0" hangingPunct="1">
              <a:lnSpc>
                <a:spcPts val="1850"/>
              </a:lnSpc>
              <a:spcBef>
                <a:spcPts val="0"/>
              </a:spcBef>
              <a:spcAft>
                <a:spcPts val="0"/>
              </a:spcAft>
              <a:buClrTx/>
              <a:buSzTx/>
              <a:buFontTx/>
              <a:buNone/>
              <a:tabLst/>
              <a:defRPr/>
            </a:pPr>
            <a:r>
              <a:rPr kumimoji="0" lang="fr-CH" sz="3000" b="1" i="0" u="none" strike="noStrike" kern="1200" cap="none" spc="0" normalizeH="0" baseline="0" noProof="0" dirty="0">
                <a:ln>
                  <a:noFill/>
                </a:ln>
                <a:solidFill>
                  <a:srgbClr val="0000FF"/>
                </a:solidFill>
                <a:effectLst/>
                <a:uLnTx/>
                <a:uFillTx/>
                <a:latin typeface="Arial"/>
                <a:ea typeface="+mn-ea"/>
                <a:cs typeface="+mn-cs"/>
              </a:rPr>
              <a:t>5 – 9 June</a:t>
            </a:r>
            <a:endParaRPr kumimoji="0" lang="en-GB" sz="3000" b="1"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24180044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Status and Outlook</a:t>
            </a:r>
          </a:p>
        </p:txBody>
      </p:sp>
      <p:pic>
        <p:nvPicPr>
          <p:cNvPr id="6" name="Picture 5">
            <a:extLst>
              <a:ext uri="{FF2B5EF4-FFF2-40B4-BE49-F238E27FC236}">
                <a16:creationId xmlns:a16="http://schemas.microsoft.com/office/drawing/2014/main" id="{3282267D-DF7E-F448-ACE0-D3499AA05248}"/>
              </a:ext>
            </a:extLst>
          </p:cNvPr>
          <p:cNvPicPr>
            <a:picLocks noChangeAspect="1"/>
          </p:cNvPicPr>
          <p:nvPr/>
        </p:nvPicPr>
        <p:blipFill>
          <a:blip r:embed="rId2"/>
          <a:stretch>
            <a:fillRect/>
          </a:stretch>
        </p:blipFill>
        <p:spPr>
          <a:xfrm>
            <a:off x="87353" y="57873"/>
            <a:ext cx="1203889" cy="538324"/>
          </a:xfrm>
          <a:prstGeom prst="rect">
            <a:avLst/>
          </a:prstGeom>
        </p:spPr>
      </p:pic>
      <p:pic>
        <p:nvPicPr>
          <p:cNvPr id="10" name="Picture 9">
            <a:extLst>
              <a:ext uri="{FF2B5EF4-FFF2-40B4-BE49-F238E27FC236}">
                <a16:creationId xmlns:a16="http://schemas.microsoft.com/office/drawing/2014/main" id="{0E561692-50EE-464A-B617-10938D07DBB8}"/>
              </a:ext>
            </a:extLst>
          </p:cNvPr>
          <p:cNvPicPr>
            <a:picLocks noChangeAspect="1"/>
          </p:cNvPicPr>
          <p:nvPr/>
        </p:nvPicPr>
        <p:blipFill>
          <a:blip r:embed="rId3"/>
          <a:stretch>
            <a:fillRect/>
          </a:stretch>
        </p:blipFill>
        <p:spPr>
          <a:xfrm>
            <a:off x="11678856" y="1"/>
            <a:ext cx="513144" cy="631562"/>
          </a:xfrm>
          <a:prstGeom prst="rect">
            <a:avLst/>
          </a:prstGeom>
        </p:spPr>
      </p:pic>
      <p:sp>
        <p:nvSpPr>
          <p:cNvPr id="3" name="Content Placeholder 2">
            <a:extLst>
              <a:ext uri="{FF2B5EF4-FFF2-40B4-BE49-F238E27FC236}">
                <a16:creationId xmlns:a16="http://schemas.microsoft.com/office/drawing/2014/main" id="{DDB4E521-A15D-E44C-AA34-C5223699D379}"/>
              </a:ext>
            </a:extLst>
          </p:cNvPr>
          <p:cNvSpPr>
            <a:spLocks noGrp="1"/>
          </p:cNvSpPr>
          <p:nvPr>
            <p:ph idx="1"/>
          </p:nvPr>
        </p:nvSpPr>
        <p:spPr>
          <a:xfrm>
            <a:off x="838200" y="1304763"/>
            <a:ext cx="10515600" cy="5211784"/>
          </a:xfrm>
        </p:spPr>
        <p:txBody>
          <a:bodyPr>
            <a:noAutofit/>
          </a:bodyPr>
          <a:lstStyle/>
          <a:p>
            <a:r>
              <a:rPr lang="en-CH" sz="2200" b="1" dirty="0">
                <a:solidFill>
                  <a:srgbClr val="FF0000"/>
                </a:solidFill>
              </a:rPr>
              <a:t>First phase </a:t>
            </a:r>
            <a:r>
              <a:rPr lang="en-CH" sz="2200" dirty="0"/>
              <a:t>of FCC design study </a:t>
            </a:r>
            <a:r>
              <a:rPr lang="en-CH" sz="2200" b="1" dirty="0">
                <a:solidFill>
                  <a:srgbClr val="FF0000"/>
                </a:solidFill>
              </a:rPr>
              <a:t>completed</a:t>
            </a:r>
            <a:r>
              <a:rPr lang="en-CH" sz="2200" dirty="0"/>
              <a:t> </a:t>
            </a:r>
          </a:p>
          <a:p>
            <a:pPr lvl="1"/>
            <a:r>
              <a:rPr lang="en-CH" sz="2200" b="1" dirty="0">
                <a:solidFill>
                  <a:srgbClr val="FF0000"/>
                </a:solidFill>
              </a:rPr>
              <a:t>Baseline machine designs </a:t>
            </a:r>
            <a:r>
              <a:rPr lang="en-CH" sz="2200" dirty="0"/>
              <a:t>with performance matching physics requirements</a:t>
            </a:r>
          </a:p>
          <a:p>
            <a:pPr lvl="1"/>
            <a:r>
              <a:rPr lang="en-CH" sz="2200" dirty="0"/>
              <a:t>Documented in </a:t>
            </a:r>
            <a:r>
              <a:rPr lang="en-CH" sz="2200" b="1" dirty="0">
                <a:solidFill>
                  <a:srgbClr val="FF0000"/>
                </a:solidFill>
              </a:rPr>
              <a:t>4 CDRs</a:t>
            </a:r>
          </a:p>
          <a:p>
            <a:r>
              <a:rPr lang="en-CH" sz="2200" b="1" dirty="0">
                <a:solidFill>
                  <a:srgbClr val="FF0000"/>
                </a:solidFill>
              </a:rPr>
              <a:t>Integrated FCC programme </a:t>
            </a:r>
            <a:r>
              <a:rPr lang="en-CH" sz="2200" dirty="0"/>
              <a:t>submitted to the European Strategy Update (2019/2020)</a:t>
            </a:r>
          </a:p>
          <a:p>
            <a:pPr lvl="1"/>
            <a:r>
              <a:rPr lang="en-CH" sz="2200" dirty="0"/>
              <a:t>Request for </a:t>
            </a:r>
            <a:r>
              <a:rPr lang="en-CH" sz="2200" b="1" dirty="0">
                <a:solidFill>
                  <a:srgbClr val="FF0000"/>
                </a:solidFill>
              </a:rPr>
              <a:t>feasibility study </a:t>
            </a:r>
            <a:r>
              <a:rPr lang="en-CH" sz="2200" dirty="0"/>
              <a:t>as basis for project </a:t>
            </a:r>
            <a:r>
              <a:rPr lang="en-CH" sz="2200" b="1" dirty="0">
                <a:solidFill>
                  <a:srgbClr val="FF0000"/>
                </a:solidFill>
              </a:rPr>
              <a:t>decision by 2026/2027</a:t>
            </a:r>
            <a:r>
              <a:rPr lang="en-CH" sz="2200" dirty="0"/>
              <a:t>.</a:t>
            </a:r>
          </a:p>
          <a:p>
            <a:r>
              <a:rPr lang="en-CH" sz="2200" dirty="0"/>
              <a:t>Next step – prove </a:t>
            </a:r>
            <a:r>
              <a:rPr lang="en-CH" sz="2200" b="1" dirty="0">
                <a:solidFill>
                  <a:srgbClr val="FF0000"/>
                </a:solidFill>
              </a:rPr>
              <a:t>feasibility by 2025/2026</a:t>
            </a:r>
            <a:r>
              <a:rPr lang="en-CH" sz="2200" dirty="0"/>
              <a:t>:</a:t>
            </a:r>
          </a:p>
          <a:p>
            <a:pPr lvl="1"/>
            <a:r>
              <a:rPr lang="en-CH" sz="2200" dirty="0"/>
              <a:t>Concrete local/regional </a:t>
            </a:r>
            <a:r>
              <a:rPr lang="en-CH" sz="2200" b="1" dirty="0">
                <a:solidFill>
                  <a:srgbClr val="FF0000"/>
                </a:solidFill>
              </a:rPr>
              <a:t>implementation scenarios</a:t>
            </a:r>
            <a:r>
              <a:rPr lang="en-CH" sz="2200" dirty="0"/>
              <a:t> in collaboration with Host State authorities.</a:t>
            </a:r>
          </a:p>
          <a:p>
            <a:pPr lvl="1"/>
            <a:r>
              <a:rPr lang="en-CH" sz="2200" dirty="0"/>
              <a:t>Accompanied by </a:t>
            </a:r>
            <a:r>
              <a:rPr lang="en-CH" sz="2200" b="1" dirty="0">
                <a:solidFill>
                  <a:srgbClr val="FF0000"/>
                </a:solidFill>
              </a:rPr>
              <a:t>machine optimisation</a:t>
            </a:r>
            <a:r>
              <a:rPr lang="en-CH" sz="2200" dirty="0"/>
              <a:t>, </a:t>
            </a:r>
            <a:r>
              <a:rPr lang="en-CH" sz="2200" b="1" dirty="0">
                <a:solidFill>
                  <a:srgbClr val="FF0000"/>
                </a:solidFill>
              </a:rPr>
              <a:t>physics studies </a:t>
            </a:r>
            <a:r>
              <a:rPr lang="en-CH" sz="2200" dirty="0"/>
              <a:t>and </a:t>
            </a:r>
            <a:r>
              <a:rPr lang="en-CH" sz="2200" b="1" dirty="0">
                <a:solidFill>
                  <a:srgbClr val="FF0000"/>
                </a:solidFill>
              </a:rPr>
              <a:t>technology R&amp;D</a:t>
            </a:r>
          </a:p>
          <a:p>
            <a:pPr lvl="1"/>
            <a:r>
              <a:rPr lang="en-CH" sz="2200" dirty="0"/>
              <a:t>Performed via </a:t>
            </a:r>
            <a:r>
              <a:rPr lang="en-CH" sz="2200" b="1" dirty="0">
                <a:solidFill>
                  <a:srgbClr val="FF0000"/>
                </a:solidFill>
              </a:rPr>
              <a:t>global collaboration </a:t>
            </a:r>
            <a:r>
              <a:rPr lang="en-CH" sz="2200" dirty="0"/>
              <a:t>and supported by </a:t>
            </a:r>
            <a:r>
              <a:rPr lang="en-CH" sz="2200" b="1" dirty="0">
                <a:solidFill>
                  <a:srgbClr val="FF0000"/>
                </a:solidFill>
              </a:rPr>
              <a:t>EC H2020 Design Study FCC-IS</a:t>
            </a:r>
          </a:p>
          <a:p>
            <a:r>
              <a:rPr lang="en-CH" sz="2200" dirty="0"/>
              <a:t>Long-term goal: </a:t>
            </a:r>
            <a:r>
              <a:rPr lang="en-CH" sz="2200" b="1" dirty="0">
                <a:solidFill>
                  <a:srgbClr val="FF0000"/>
                </a:solidFill>
              </a:rPr>
              <a:t>world-leading research infrastructure for the 21st century </a:t>
            </a:r>
            <a:r>
              <a:rPr lang="en-CH" sz="2200" dirty="0"/>
              <a:t>to push the particle-physics precision and energy frontiers well beyond present limits.</a:t>
            </a:r>
          </a:p>
        </p:txBody>
      </p:sp>
      <p:sp>
        <p:nvSpPr>
          <p:cNvPr id="7" name="TextBox 6">
            <a:extLst>
              <a:ext uri="{FF2B5EF4-FFF2-40B4-BE49-F238E27FC236}">
                <a16:creationId xmlns:a16="http://schemas.microsoft.com/office/drawing/2014/main" id="{03A917EE-726A-D744-99AF-C03DAEE960B0}"/>
              </a:ext>
            </a:extLst>
          </p:cNvPr>
          <p:cNvSpPr txBox="1"/>
          <p:nvPr/>
        </p:nvSpPr>
        <p:spPr>
          <a:xfrm>
            <a:off x="822006" y="5907575"/>
            <a:ext cx="10531794" cy="892552"/>
          </a:xfrm>
          <a:prstGeom prst="rect">
            <a:avLst/>
          </a:prstGeom>
          <a:noFill/>
        </p:spPr>
        <p:txBody>
          <a:bodyPr wrap="none" rtlCol="0">
            <a:spAutoFit/>
          </a:bodyPr>
          <a:lstStyle/>
          <a:p>
            <a:pPr algn="ctr"/>
            <a:r>
              <a:rPr lang="en-CH" sz="2600" b="1" i="1" dirty="0">
                <a:solidFill>
                  <a:srgbClr val="00B050"/>
                </a:solidFill>
              </a:rPr>
              <a:t>Success of FCC relies on strong global participation in all domains.</a:t>
            </a:r>
          </a:p>
          <a:p>
            <a:pPr algn="ctr"/>
            <a:r>
              <a:rPr lang="en-CH" sz="2600" b="1" i="1" dirty="0">
                <a:solidFill>
                  <a:srgbClr val="00B050"/>
                </a:solidFill>
              </a:rPr>
              <a:t>The FCC looks forward to strengthen the collaboration with global partners.</a:t>
            </a:r>
          </a:p>
        </p:txBody>
      </p:sp>
    </p:spTree>
    <p:extLst>
      <p:ext uri="{BB962C8B-B14F-4D97-AF65-F5344CB8AC3E}">
        <p14:creationId xmlns:p14="http://schemas.microsoft.com/office/powerpoint/2010/main" val="6384038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2">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44">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46">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48">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50">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52">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4852E1-DD17-4A49-BB0B-DC5806536FC5}"/>
              </a:ext>
            </a:extLst>
          </p:cNvPr>
          <p:cNvSpPr>
            <a:spLocks noGrp="1"/>
          </p:cNvSpPr>
          <p:nvPr>
            <p:ph type="title"/>
          </p:nvPr>
        </p:nvSpPr>
        <p:spPr>
          <a:xfrm>
            <a:off x="3953341" y="818984"/>
            <a:ext cx="6923925" cy="2246945"/>
          </a:xfrm>
        </p:spPr>
        <p:txBody>
          <a:bodyPr vert="horz" lIns="91440" tIns="45720" rIns="91440" bIns="45720" rtlCol="0" anchor="b">
            <a:normAutofit/>
          </a:bodyPr>
          <a:lstStyle/>
          <a:p>
            <a:r>
              <a:rPr lang="en-US" sz="4800" kern="1200" dirty="0">
                <a:solidFill>
                  <a:srgbClr val="FFFF00"/>
                </a:solidFill>
                <a:latin typeface="+mj-lt"/>
                <a:ea typeface="+mj-ea"/>
                <a:cs typeface="+mj-cs"/>
              </a:rPr>
              <a:t>The Future Circular Collider</a:t>
            </a:r>
          </a:p>
        </p:txBody>
      </p:sp>
      <p:sp>
        <p:nvSpPr>
          <p:cNvPr id="57" name="Rectangle 56">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0BC4D3DE-E77F-EF4E-BBD1-CCEC1A4AA4A0}"/>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sz="2400" kern="1200">
              <a:solidFill>
                <a:srgbClr val="FFFFFF"/>
              </a:solidFill>
              <a:latin typeface="+mn-lt"/>
              <a:ea typeface="+mn-ea"/>
              <a:cs typeface="+mn-cs"/>
            </a:endParaRPr>
          </a:p>
        </p:txBody>
      </p:sp>
      <p:sp>
        <p:nvSpPr>
          <p:cNvPr id="4" name="Slide Number Placeholder 3">
            <a:extLst>
              <a:ext uri="{FF2B5EF4-FFF2-40B4-BE49-F238E27FC236}">
                <a16:creationId xmlns:a16="http://schemas.microsoft.com/office/drawing/2014/main" id="{9DD6FBE4-B9D3-0E4A-898B-14C823125E6A}"/>
              </a:ext>
            </a:extLst>
          </p:cNvPr>
          <p:cNvSpPr>
            <a:spLocks noGrp="1"/>
          </p:cNvSpPr>
          <p:nvPr>
            <p:ph type="sldNum" sz="quarter" idx="12"/>
          </p:nvPr>
        </p:nvSpPr>
        <p:spPr/>
        <p:txBody>
          <a:bodyPr/>
          <a:lstStyle/>
          <a:p>
            <a:fld id="{3992EDF0-CD77-624F-83C4-34D41631A30F}" type="slidenum">
              <a:rPr lang="en-CH" smtClean="0"/>
              <a:t>2</a:t>
            </a:fld>
            <a:endParaRPr lang="en-CH"/>
          </a:p>
        </p:txBody>
      </p:sp>
    </p:spTree>
    <p:extLst>
      <p:ext uri="{BB962C8B-B14F-4D97-AF65-F5344CB8AC3E}">
        <p14:creationId xmlns:p14="http://schemas.microsoft.com/office/powerpoint/2010/main" val="231391103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fontScale="90000"/>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1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FF0000"/>
                </a:solidFill>
              </a:rPr>
              <a:t>2020 Update of the European Strategy </a:t>
            </a:r>
            <a:br>
              <a:rPr lang="en-US" sz="2100" b="1" dirty="0">
                <a:solidFill>
                  <a:srgbClr val="FF0000"/>
                </a:solidFill>
              </a:rPr>
            </a:br>
            <a:r>
              <a:rPr lang="en-US" sz="2100" b="1" dirty="0">
                <a:solidFill>
                  <a:srgbClr val="FF0000"/>
                </a:solidFill>
              </a:rPr>
              <a:t>for Particle Physics</a:t>
            </a:r>
            <a:r>
              <a:rPr lang="en-US" sz="2100" dirty="0">
                <a:solidFill>
                  <a:srgbClr val="FF0000"/>
                </a:solidFill>
              </a:rPr>
              <a:t>:</a:t>
            </a:r>
          </a:p>
          <a:p>
            <a:pPr>
              <a:lnSpc>
                <a:spcPct val="110000"/>
              </a:lnSpc>
            </a:pPr>
            <a:endParaRPr lang="en-US" sz="2100" dirty="0">
              <a:solidFill>
                <a:srgbClr val="2F2F2F"/>
              </a:solidFill>
            </a:endParaRPr>
          </a:p>
          <a:p>
            <a:pPr defTabSz="288000">
              <a:lnSpc>
                <a:spcPct val="110000"/>
              </a:lnSpc>
            </a:pPr>
            <a:r>
              <a:rPr lang="en-US" sz="1900" dirty="0"/>
              <a:t>Fully exploit the </a:t>
            </a:r>
            <a:r>
              <a:rPr lang="en-US" sz="1900" dirty="0">
                <a:solidFill>
                  <a:srgbClr val="FF0000"/>
                </a:solidFill>
              </a:rPr>
              <a:t>HL-LHC.</a:t>
            </a:r>
            <a:endParaRPr lang="en-US" sz="1900" dirty="0"/>
          </a:p>
          <a:p>
            <a:pPr defTabSz="288000">
              <a:lnSpc>
                <a:spcPct val="110000"/>
              </a:lnSpc>
            </a:pPr>
            <a:r>
              <a:rPr lang="en-US" sz="1900" dirty="0"/>
              <a:t>Build a </a:t>
            </a:r>
            <a:r>
              <a:rPr lang="en-US" sz="1900" dirty="0">
                <a:solidFill>
                  <a:srgbClr val="FF0000"/>
                </a:solidFill>
              </a:rPr>
              <a:t>Higgs factory </a:t>
            </a:r>
            <a:r>
              <a:rPr lang="en-US" sz="1900" dirty="0"/>
              <a:t>to further understand this unique particle.</a:t>
            </a:r>
          </a:p>
          <a:p>
            <a:pPr defTabSz="288000">
              <a:lnSpc>
                <a:spcPct val="110000"/>
              </a:lnSpc>
            </a:pPr>
            <a:r>
              <a:rPr lang="en-US" sz="1900" dirty="0"/>
              <a:t>Investigate the technical and financial feasibility of a future </a:t>
            </a:r>
            <a:r>
              <a:rPr lang="en-US" sz="1900" dirty="0">
                <a:solidFill>
                  <a:srgbClr val="FF0000"/>
                </a:solidFill>
              </a:rPr>
              <a:t>energy-frontier 100 km collider at CERN.</a:t>
            </a:r>
          </a:p>
          <a:p>
            <a:pPr defTabSz="288000">
              <a:lnSpc>
                <a:spcPct val="110000"/>
              </a:lnSpc>
            </a:pPr>
            <a:r>
              <a:rPr lang="en-US" sz="1900" dirty="0"/>
              <a:t>Ramp up relevant </a:t>
            </a:r>
            <a:r>
              <a:rPr lang="en-US" sz="1900" dirty="0">
                <a:solidFill>
                  <a:srgbClr val="FF0000"/>
                </a:solidFill>
              </a:rPr>
              <a:t>R&amp;D.</a:t>
            </a:r>
            <a:r>
              <a:rPr lang="en-US" sz="1900" dirty="0"/>
              <a:t> </a:t>
            </a:r>
          </a:p>
          <a:p>
            <a:pPr defTabSz="288000">
              <a:lnSpc>
                <a:spcPct val="110000"/>
              </a:lnSpc>
            </a:pPr>
            <a:r>
              <a:rPr lang="en-US" sz="1900" dirty="0"/>
              <a:t>Continue supporting other </a:t>
            </a:r>
            <a:r>
              <a:rPr lang="en-US" sz="1900" dirty="0">
                <a:solidFill>
                  <a:srgbClr val="FF0000"/>
                </a:solidFill>
              </a:rPr>
              <a:t>projects around </a:t>
            </a:r>
            <a:br>
              <a:rPr lang="en-US" sz="1900" dirty="0">
                <a:solidFill>
                  <a:srgbClr val="FF0000"/>
                </a:solidFill>
              </a:rPr>
            </a:br>
            <a:r>
              <a:rPr lang="en-US" sz="1900" dirty="0">
                <a:solidFill>
                  <a:srgbClr val="FF0000"/>
                </a:solidFill>
              </a:rPr>
              <a:t>the world.</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fld id="{490AA3F6-1618-3548-975A-DD1A2939A246}" type="slidenum">
              <a:rPr lang="fr-FR" smtClean="0"/>
              <a:t>3</a:t>
            </a:fld>
            <a:endParaRPr lang="fr-F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3264" y="1988390"/>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468" y="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10827507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7353" y="1585194"/>
            <a:ext cx="5569168" cy="4955203"/>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rPr>
              <a:t>International FCC collaboration (CERN as host lab) to study: </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-proton</a:t>
            </a:r>
            <a:r>
              <a:rPr lang="en-US" sz="2400" b="1" kern="0" dirty="0">
                <a:solidFill>
                  <a:srgbClr val="FF0000"/>
                </a:solidFill>
                <a:latin typeface="Arial"/>
                <a:cs typeface="Calibri" pitchFamily="34" charset="0"/>
              </a:rPr>
              <a:t>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hh</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endParaRPr lang="en-US" sz="2400" kern="0" dirty="0">
              <a:solidFill>
                <a:srgbClr val="0C377B"/>
              </a:solidFill>
              <a:latin typeface="Arial"/>
              <a:cs typeface="Calibri" pitchFamily="34" charset="0"/>
              <a:sym typeface="Wingdings" panose="05000000000000000000" pitchFamily="2" charset="2"/>
            </a:endParaRPr>
          </a:p>
          <a:p>
            <a:pPr marL="800100" lvl="1" indent="-342900">
              <a:spcBef>
                <a:spcPts val="1200"/>
              </a:spcBef>
              <a:buFont typeface="Arial" panose="020B0604020202020204" pitchFamily="34" charset="0"/>
              <a:buChar char="•"/>
              <a:defRPr/>
            </a:pP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defines infrastructure requirements </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800100" marR="0" lvl="1"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C377B"/>
                </a:solidFill>
                <a:effectLst/>
                <a:uLnTx/>
                <a:uFillTx/>
                <a:latin typeface="Arial"/>
                <a:ea typeface="+mn-ea"/>
                <a:cs typeface="Calibri" pitchFamily="34" charset="0"/>
              </a:rPr>
              <a:t>80-100 km infrastructure </a:t>
            </a:r>
            <a:r>
              <a:rPr kumimoji="0" lang="en-US" sz="2000" b="0" i="0" u="none" strike="noStrike" kern="0" cap="none" spc="0" normalizeH="0" baseline="0" noProof="0" dirty="0">
                <a:ln>
                  <a:noFill/>
                </a:ln>
                <a:solidFill>
                  <a:srgbClr val="0C377B"/>
                </a:solidFill>
                <a:effectLst/>
                <a:uLnTx/>
                <a:uFillTx/>
                <a:latin typeface="Arial"/>
                <a:ea typeface="+mn-ea"/>
                <a:cs typeface="Calibri" pitchFamily="34" charset="0"/>
              </a:rPr>
              <a:t>in Geneva area</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R="0" lvl="0" algn="l" defTabSz="914400" rtl="0" eaLnBrk="1" fontAlgn="auto" latinLnBrk="0" hangingPunct="1">
              <a:lnSpc>
                <a:spcPct val="100000"/>
              </a:lnSpc>
              <a:spcBef>
                <a:spcPts val="1200"/>
              </a:spcBef>
              <a:spcAft>
                <a:spcPts val="0"/>
              </a:spcAft>
              <a:buClrTx/>
              <a:buSzTx/>
              <a:tabLst/>
              <a:defRPr/>
            </a:pP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electron-positron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ee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as first step</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-electron</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FCC-he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option</a:t>
            </a:r>
            <a:endPar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endParaRPr>
          </a:p>
        </p:txBody>
      </p:sp>
      <p:sp>
        <p:nvSpPr>
          <p:cNvPr id="12" name="TextBox 11"/>
          <p:cNvSpPr txBox="1"/>
          <p:nvPr/>
        </p:nvSpPr>
        <p:spPr>
          <a:xfrm>
            <a:off x="1050717" y="4625578"/>
            <a:ext cx="3833552" cy="400110"/>
          </a:xfrm>
          <a:prstGeom prst="rect">
            <a:avLst/>
          </a:prstGeom>
          <a:solidFill>
            <a:srgbClr val="FFFFFF"/>
          </a:solidFill>
          <a:ln w="19050" cap="flat" cmpd="sng" algn="ctr">
            <a:noFill/>
            <a:prstDash val="solid"/>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0" cap="none" spc="0" normalizeH="0" baseline="0" noProof="0" dirty="0">
                <a:ln>
                  <a:noFill/>
                </a:ln>
                <a:solidFill>
                  <a:srgbClr val="000000"/>
                </a:solidFill>
                <a:effectLst/>
                <a:uLnTx/>
                <a:uFillTx/>
                <a:latin typeface="Arial"/>
                <a:ea typeface="+mn-ea"/>
                <a:cs typeface="+mn-cs"/>
              </a:rPr>
              <a:t>~16 T </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100 </a:t>
            </a:r>
            <a:r>
              <a:rPr kumimoji="0" lang="fr-CH" sz="2000" b="0" i="0" u="none" strike="noStrike" kern="0" cap="none" spc="0" normalizeH="0" baseline="0" noProof="0" dirty="0" err="1">
                <a:ln>
                  <a:noFill/>
                </a:ln>
                <a:solidFill>
                  <a:srgbClr val="000000"/>
                </a:solidFill>
                <a:effectLst/>
                <a:uLnTx/>
                <a:uFillTx/>
                <a:latin typeface="Arial"/>
                <a:ea typeface="+mn-ea"/>
                <a:cs typeface="+mn-cs"/>
                <a:sym typeface="Symbol"/>
              </a:rPr>
              <a:t>TeV</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a:t>
            </a:r>
            <a:r>
              <a:rPr kumimoji="0" lang="fr-CH" sz="2000" b="0" i="1" u="none" strike="noStrike" kern="0" cap="none" spc="0" normalizeH="0" baseline="0" noProof="0" dirty="0">
                <a:ln>
                  <a:noFill/>
                </a:ln>
                <a:solidFill>
                  <a:srgbClr val="000000"/>
                </a:solidFill>
                <a:effectLst/>
                <a:uLnTx/>
                <a:uFillTx/>
                <a:latin typeface="Arial"/>
                <a:ea typeface="+mn-ea"/>
                <a:cs typeface="+mn-cs"/>
                <a:sym typeface="Symbol"/>
              </a:rPr>
              <a:t>pp</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in 100 km</a:t>
            </a:r>
          </a:p>
        </p:txBody>
      </p:sp>
      <p:sp>
        <p:nvSpPr>
          <p:cNvPr id="7" name="Title 1">
            <a:extLst>
              <a:ext uri="{FF2B5EF4-FFF2-40B4-BE49-F238E27FC236}">
                <a16:creationId xmlns:a16="http://schemas.microsoft.com/office/drawing/2014/main" id="{0FB489E7-0171-AE4A-8402-D234ECDFAD8A}"/>
              </a:ext>
            </a:extLst>
          </p:cNvPr>
          <p:cNvSpPr txBox="1">
            <a:spLocks/>
          </p:cNvSpPr>
          <p:nvPr/>
        </p:nvSpPr>
        <p:spPr>
          <a:xfrm>
            <a:off x="1291242" y="-6127"/>
            <a:ext cx="10387613"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Future Circular Collider Study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Phase-1 started in 2014 Leading to CDR</a:t>
            </a:r>
            <a:r>
              <a:rPr kumimoji="0" lang="en-US" sz="3600" b="1" i="0" u="none" strike="noStrike" kern="0" cap="none" spc="0" normalizeH="0" baseline="0" noProof="0" dirty="0">
                <a:ln>
                  <a:noFill/>
                </a:ln>
                <a:solidFill>
                  <a:srgbClr val="FFFF00"/>
                </a:solidFill>
                <a:effectLst/>
                <a:uLnTx/>
                <a:uFillTx/>
                <a:latin typeface="Arial"/>
                <a:ea typeface="+mj-ea"/>
                <a:cs typeface="+mj-cs"/>
              </a:rPr>
              <a:t> </a:t>
            </a:r>
          </a:p>
        </p:txBody>
      </p:sp>
      <p:pic>
        <p:nvPicPr>
          <p:cNvPr id="8" name="Picture 7">
            <a:extLst>
              <a:ext uri="{FF2B5EF4-FFF2-40B4-BE49-F238E27FC236}">
                <a16:creationId xmlns:a16="http://schemas.microsoft.com/office/drawing/2014/main" id="{DB42CA48-F666-C045-A6DA-B38A104B006A}"/>
              </a:ext>
            </a:extLst>
          </p:cNvPr>
          <p:cNvPicPr>
            <a:picLocks noChangeAspect="1"/>
          </p:cNvPicPr>
          <p:nvPr/>
        </p:nvPicPr>
        <p:blipFill>
          <a:blip r:embed="rId3"/>
          <a:stretch>
            <a:fillRect/>
          </a:stretch>
        </p:blipFill>
        <p:spPr>
          <a:xfrm>
            <a:off x="87353" y="57873"/>
            <a:ext cx="1203889" cy="538324"/>
          </a:xfrm>
          <a:prstGeom prst="rect">
            <a:avLst/>
          </a:prstGeom>
        </p:spPr>
      </p:pic>
      <p:pic>
        <p:nvPicPr>
          <p:cNvPr id="9" name="Picture 8">
            <a:extLst>
              <a:ext uri="{FF2B5EF4-FFF2-40B4-BE49-F238E27FC236}">
                <a16:creationId xmlns:a16="http://schemas.microsoft.com/office/drawing/2014/main" id="{7AFC4DA6-9D0C-4749-83A2-C6AD73A6EECF}"/>
              </a:ext>
            </a:extLst>
          </p:cNvPr>
          <p:cNvPicPr>
            <a:picLocks noChangeAspect="1"/>
          </p:cNvPicPr>
          <p:nvPr/>
        </p:nvPicPr>
        <p:blipFill>
          <a:blip r:embed="rId4"/>
          <a:stretch>
            <a:fillRect/>
          </a:stretch>
        </p:blipFill>
        <p:spPr>
          <a:xfrm>
            <a:off x="11678856" y="1"/>
            <a:ext cx="513144" cy="631562"/>
          </a:xfrm>
          <a:prstGeom prst="rect">
            <a:avLst/>
          </a:prstGeom>
        </p:spPr>
      </p:pic>
      <p:pic>
        <p:nvPicPr>
          <p:cNvPr id="2" name="Picture 1">
            <a:extLst>
              <a:ext uri="{FF2B5EF4-FFF2-40B4-BE49-F238E27FC236}">
                <a16:creationId xmlns:a16="http://schemas.microsoft.com/office/drawing/2014/main" id="{65345CB9-E2EA-1845-B3E2-BF8B94A0CC5C}"/>
              </a:ext>
            </a:extLst>
          </p:cNvPr>
          <p:cNvPicPr>
            <a:picLocks noChangeAspect="1"/>
          </p:cNvPicPr>
          <p:nvPr/>
        </p:nvPicPr>
        <p:blipFill>
          <a:blip r:embed="rId5"/>
          <a:stretch>
            <a:fillRect/>
          </a:stretch>
        </p:blipFill>
        <p:spPr>
          <a:xfrm>
            <a:off x="5656521" y="2233940"/>
            <a:ext cx="6278907" cy="3295932"/>
          </a:xfrm>
          <a:prstGeom prst="rect">
            <a:avLst/>
          </a:prstGeom>
        </p:spPr>
      </p:pic>
    </p:spTree>
    <p:extLst>
      <p:ext uri="{BB962C8B-B14F-4D97-AF65-F5344CB8AC3E}">
        <p14:creationId xmlns:p14="http://schemas.microsoft.com/office/powerpoint/2010/main" val="8935641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134" y="1327615"/>
            <a:ext cx="7717366" cy="4425485"/>
          </a:xfrm>
        </p:spPr>
        <p:txBody>
          <a:bodyPr>
            <a:noAutofit/>
          </a:bodyPr>
          <a:lstStyle/>
          <a:p>
            <a:r>
              <a:rPr lang="en-GB" altLang="en-GB" sz="2700" dirty="0">
                <a:solidFill>
                  <a:srgbClr val="FF0000"/>
                </a:solidFill>
                <a:latin typeface="Calibri" panose="020F0502020204030204" pitchFamily="34" charset="0"/>
                <a:cs typeface="Calibri" panose="020F0502020204030204" pitchFamily="34" charset="0"/>
              </a:rPr>
              <a:t>FCC Feasibility Study (FS) </a:t>
            </a:r>
            <a:r>
              <a:rPr lang="en-GB" altLang="en-GB" sz="2700" dirty="0">
                <a:solidFill>
                  <a:schemeClr val="tx1"/>
                </a:solidFill>
                <a:latin typeface="Calibri" panose="020F0502020204030204" pitchFamily="34" charset="0"/>
                <a:cs typeface="Calibri" panose="020F0502020204030204" pitchFamily="34" charset="0"/>
              </a:rPr>
              <a:t>will address a recommendation of the 2020 update of the European Strategy for Particle Physics (ESPP):</a:t>
            </a:r>
            <a:endParaRPr lang="en-GB" sz="27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endParaRPr lang="en-GB" sz="22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“Europe, together with its international partners, should investigate the </a:t>
            </a:r>
            <a:r>
              <a:rPr lang="en-GB" sz="2200" dirty="0">
                <a:solidFill>
                  <a:srgbClr val="FF0000"/>
                </a:solidFill>
                <a:latin typeface="Calibri" panose="020F0502020204030204" pitchFamily="34" charset="0"/>
                <a:cs typeface="Calibri" panose="020F0502020204030204" pitchFamily="34" charset="0"/>
              </a:rPr>
              <a:t>technical and financial feasibility </a:t>
            </a:r>
            <a:r>
              <a:rPr lang="en-GB" sz="2200" dirty="0">
                <a:solidFill>
                  <a:schemeClr val="accent1"/>
                </a:solidFill>
                <a:latin typeface="Calibri" panose="020F0502020204030204" pitchFamily="34" charset="0"/>
                <a:cs typeface="Calibri" panose="020F0502020204030204" pitchFamily="34" charset="0"/>
              </a:rPr>
              <a:t>of a future hadron collider at CERN with a centre-of-mass energy of at least 100 </a:t>
            </a:r>
            <a:r>
              <a:rPr lang="en-GB" sz="2200" dirty="0" err="1">
                <a:solidFill>
                  <a:schemeClr val="accent1"/>
                </a:solidFill>
                <a:latin typeface="Calibri" panose="020F0502020204030204" pitchFamily="34" charset="0"/>
                <a:cs typeface="Calibri" panose="020F0502020204030204" pitchFamily="34" charset="0"/>
              </a:rPr>
              <a:t>TeV</a:t>
            </a:r>
            <a:r>
              <a:rPr lang="en-GB" sz="2200" dirty="0">
                <a:solidFill>
                  <a:schemeClr val="accent1"/>
                </a:solidFill>
                <a:latin typeface="Calibri" panose="020F0502020204030204" pitchFamily="34" charset="0"/>
                <a:cs typeface="Calibri" panose="020F0502020204030204" pitchFamily="34" charset="0"/>
              </a:rPr>
              <a:t> and with an electron-positron Higgs and electroweak factory as a possible first stage. </a:t>
            </a: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Such a feasibility study of the colliders and related infrastructure should be established as a </a:t>
            </a:r>
            <a:r>
              <a:rPr lang="en-GB" sz="2200" dirty="0">
                <a:solidFill>
                  <a:srgbClr val="FF0000"/>
                </a:solidFill>
                <a:latin typeface="Calibri" panose="020F0502020204030204" pitchFamily="34" charset="0"/>
                <a:cs typeface="Calibri" panose="020F0502020204030204" pitchFamily="34" charset="0"/>
              </a:rPr>
              <a:t>global endeavour </a:t>
            </a:r>
            <a:r>
              <a:rPr lang="en-GB" sz="2200" dirty="0">
                <a:solidFill>
                  <a:schemeClr val="accent1"/>
                </a:solidFill>
                <a:latin typeface="Calibri" panose="020F0502020204030204" pitchFamily="34" charset="0"/>
                <a:cs typeface="Calibri" panose="020F0502020204030204" pitchFamily="34" charset="0"/>
              </a:rPr>
              <a:t>and be completed on the timescale of the next Strategy update.”</a:t>
            </a:r>
          </a:p>
          <a:p>
            <a:pPr marL="285750" indent="-285750">
              <a:spcBef>
                <a:spcPts val="600"/>
              </a:spcBef>
              <a:buFont typeface="Arial" panose="020B0604020202020204" pitchFamily="34" charset="0"/>
              <a:buChar char="•"/>
            </a:pPr>
            <a:endParaRPr lang="en-GB" sz="2200" dirty="0">
              <a:solidFill>
                <a:schemeClr val="accent1"/>
              </a:solidFill>
            </a:endParaRPr>
          </a:p>
        </p:txBody>
      </p:sp>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17918391-D411-FE40-AAD7-861AE5233E0E}" type="slidenum">
              <a:rPr lang="en-US" smtClean="0"/>
              <a:pPr/>
              <a:t>5</a:t>
            </a:fld>
            <a:endParaRPr lang="en-US" dirty="0">
              <a:solidFill>
                <a:srgbClr val="0033A0">
                  <a:tint val="75000"/>
                </a:srgbClr>
              </a:solidFill>
              <a:latin typeface="Arial"/>
            </a:endParaRPr>
          </a:p>
        </p:txBody>
      </p:sp>
      <p:pic>
        <p:nvPicPr>
          <p:cNvPr id="4" name="Picture 3"/>
          <p:cNvPicPr>
            <a:picLocks noChangeAspect="1"/>
          </p:cNvPicPr>
          <p:nvPr/>
        </p:nvPicPr>
        <p:blipFill>
          <a:blip r:embed="rId2"/>
          <a:stretch>
            <a:fillRect/>
          </a:stretch>
        </p:blipFill>
        <p:spPr>
          <a:xfrm>
            <a:off x="8382000" y="1028700"/>
            <a:ext cx="3657602" cy="5262270"/>
          </a:xfrm>
          <a:prstGeom prst="rect">
            <a:avLst/>
          </a:prstGeom>
        </p:spPr>
      </p:pic>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kern="0" dirty="0">
                <a:latin typeface="Arial"/>
              </a:rPr>
              <a:t>   Phase-2 - </a:t>
            </a:r>
            <a:r>
              <a:rPr lang="en-GB" kern="0" dirty="0">
                <a:latin typeface="Arial"/>
              </a:rPr>
              <a:t>FCC Feasibility Study</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Rectangle 1">
            <a:extLst>
              <a:ext uri="{FF2B5EF4-FFF2-40B4-BE49-F238E27FC236}">
                <a16:creationId xmlns:a16="http://schemas.microsoft.com/office/drawing/2014/main" id="{B8964A0A-AEA1-2046-8B29-0A50E9349F3E}"/>
              </a:ext>
            </a:extLst>
          </p:cNvPr>
          <p:cNvSpPr/>
          <p:nvPr/>
        </p:nvSpPr>
        <p:spPr>
          <a:xfrm>
            <a:off x="2008494" y="5699877"/>
            <a:ext cx="4648645" cy="400110"/>
          </a:xfrm>
          <a:prstGeom prst="rect">
            <a:avLst/>
          </a:prstGeom>
        </p:spPr>
        <p:txBody>
          <a:bodyPr wrap="none">
            <a:spAutoFit/>
          </a:bodyPr>
          <a:lstStyle/>
          <a:p>
            <a:pPr marL="285750" indent="-285750" defTabSz="457200" eaLnBrk="0" fontAlgn="base" hangingPunct="0">
              <a:spcBef>
                <a:spcPct val="0"/>
              </a:spcBef>
              <a:spcAft>
                <a:spcPct val="0"/>
              </a:spcAft>
              <a:buFont typeface="Wingdings" pitchFamily="2" charset="2"/>
              <a:buChar char="à"/>
              <a:defRPr/>
            </a:pPr>
            <a:r>
              <a:rPr lang="en-CH" sz="2000" b="1" dirty="0">
                <a:solidFill>
                  <a:srgbClr val="FF0000"/>
                </a:solidFill>
                <a:latin typeface="Calibri" panose="020F0502020204030204" pitchFamily="34" charset="0"/>
                <a:ea typeface="ＭＳ Ｐゴシック" panose="020B0600070205080204" pitchFamily="34" charset="-128"/>
                <a:cs typeface="Calibri" panose="020F0502020204030204" pitchFamily="34" charset="0"/>
                <a:sym typeface="Wingdings" pitchFamily="2" charset="2"/>
              </a:rPr>
              <a:t>Complete Feasibility Study by end 2025</a:t>
            </a:r>
          </a:p>
        </p:txBody>
      </p:sp>
    </p:spTree>
    <p:extLst>
      <p:ext uri="{BB962C8B-B14F-4D97-AF65-F5344CB8AC3E}">
        <p14:creationId xmlns:p14="http://schemas.microsoft.com/office/powerpoint/2010/main" val="13782049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23963056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6">
            <a:extLst>
              <a:ext uri="{FF2B5EF4-FFF2-40B4-BE49-F238E27FC236}">
                <a16:creationId xmlns:a16="http://schemas.microsoft.com/office/drawing/2014/main" id="{2A6989DA-1BE5-4BA3-B759-EF57A93A9E65}"/>
              </a:ext>
            </a:extLst>
          </p:cNvPr>
          <p:cNvGrpSpPr>
            <a:grpSpLocks/>
          </p:cNvGrpSpPr>
          <p:nvPr/>
        </p:nvGrpSpPr>
        <p:grpSpPr bwMode="auto">
          <a:xfrm>
            <a:off x="127794" y="770698"/>
            <a:ext cx="12064206" cy="4203050"/>
            <a:chOff x="376402" y="777166"/>
            <a:chExt cx="12063612" cy="4204315"/>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6402" y="816345"/>
              <a:ext cx="11225898" cy="41651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2" name="TextBox 6">
              <a:extLst>
                <a:ext uri="{FF2B5EF4-FFF2-40B4-BE49-F238E27FC236}">
                  <a16:creationId xmlns:a16="http://schemas.microsoft.com/office/drawing/2014/main" id="{BFBE562D-152D-4074-B767-D1BC625C0CD4}"/>
                </a:ext>
              </a:extLst>
            </p:cNvPr>
            <p:cNvSpPr txBox="1">
              <a:spLocks noChangeArrowheads="1"/>
            </p:cNvSpPr>
            <p:nvPr/>
          </p:nvSpPr>
          <p:spPr bwMode="auto">
            <a:xfrm>
              <a:off x="11605252" y="777166"/>
              <a:ext cx="834762" cy="461804"/>
            </a:xfrm>
            <a:prstGeom prst="rect">
              <a:avLst/>
            </a:prstGeom>
            <a:solidFill>
              <a:schemeClr val="bg2">
                <a:lumMod val="25000"/>
              </a:schemeClr>
            </a:solidFill>
            <a:ln>
              <a:noFill/>
            </a:ln>
          </p:spPr>
          <p:txBody>
            <a:bodyPr wrap="square">
              <a:spAutoFit/>
            </a:bodyPr>
            <a:lstStyle/>
            <a:p>
              <a:pPr>
                <a:defRPr/>
              </a:pPr>
              <a:r>
                <a:rPr lang="en-US" altLang="en-CH" sz="1200" dirty="0">
                  <a:solidFill>
                    <a:schemeClr val="bg1"/>
                  </a:solidFill>
                </a:rPr>
                <a:t>T</a:t>
              </a:r>
              <a:r>
                <a:rPr lang="en-CH" altLang="en-CH" sz="1200" dirty="0">
                  <a:solidFill>
                    <a:schemeClr val="bg1"/>
                  </a:solidFill>
                </a:rPr>
                <a:t>echnical </a:t>
              </a:r>
            </a:p>
            <a:p>
              <a:pPr>
                <a:defRPr/>
              </a:pPr>
              <a:r>
                <a:rPr lang="en-CH" altLang="en-CH" sz="1200" dirty="0">
                  <a:solidFill>
                    <a:schemeClr val="bg1"/>
                  </a:solidFill>
                </a:rPr>
                <a:t>schedule</a:t>
              </a:r>
            </a:p>
          </p:txBody>
        </p:sp>
      </p:grpSp>
      <p:sp>
        <p:nvSpPr>
          <p:cNvPr id="11" name="TextBox 10">
            <a:extLst>
              <a:ext uri="{FF2B5EF4-FFF2-40B4-BE49-F238E27FC236}">
                <a16:creationId xmlns:a16="http://schemas.microsoft.com/office/drawing/2014/main" id="{9DE1D9FE-7DED-42F7-8EE2-6CB904E42633}"/>
              </a:ext>
            </a:extLst>
          </p:cNvPr>
          <p:cNvSpPr txBox="1"/>
          <p:nvPr/>
        </p:nvSpPr>
        <p:spPr>
          <a:xfrm>
            <a:off x="8850322" y="5370933"/>
            <a:ext cx="3308350" cy="1476375"/>
          </a:xfrm>
          <a:prstGeom prst="rect">
            <a:avLst/>
          </a:prstGeom>
          <a:solidFill>
            <a:schemeClr val="bg1"/>
          </a:solidFill>
          <a:ln>
            <a:solidFill>
              <a:schemeClr val="tx1"/>
            </a:solidFill>
          </a:ln>
        </p:spPr>
        <p:txBody>
          <a:bodyPr wrap="none">
            <a:spAutoFit/>
          </a:bodyPr>
          <a:lstStyle/>
          <a:p>
            <a:pPr marL="285750" indent="-285750">
              <a:buClr>
                <a:schemeClr val="tx1"/>
              </a:buClr>
              <a:buFont typeface="Wingdings" pitchFamily="2" charset="2"/>
              <a:buChar char="q"/>
              <a:defRPr/>
            </a:pPr>
            <a:r>
              <a:rPr lang="en-CH" sz="1500" dirty="0">
                <a:solidFill>
                  <a:srgbClr val="0432FF"/>
                </a:solidFill>
              </a:rPr>
              <a:t>Feasibility Study: 2021-2025</a:t>
            </a:r>
          </a:p>
          <a:p>
            <a:pPr marL="285750" indent="-285750">
              <a:buFont typeface="Wingdings" pitchFamily="2" charset="2"/>
              <a:buChar char="q"/>
              <a:defRPr/>
            </a:pPr>
            <a:r>
              <a:rPr lang="en-CH" sz="1500" dirty="0"/>
              <a:t>If project approved before end of </a:t>
            </a:r>
          </a:p>
          <a:p>
            <a:pPr>
              <a:defRPr/>
            </a:pPr>
            <a:r>
              <a:rPr lang="en-CH" sz="1500" dirty="0"/>
              <a:t>     decade </a:t>
            </a:r>
            <a:r>
              <a:rPr lang="en-CH" sz="1500" dirty="0">
                <a:sym typeface="Wingdings" pitchFamily="2" charset="2"/>
              </a:rPr>
              <a:t> </a:t>
            </a:r>
            <a:r>
              <a:rPr lang="en-CH" sz="1500" dirty="0"/>
              <a:t>construction can start </a:t>
            </a:r>
          </a:p>
          <a:p>
            <a:pPr>
              <a:defRPr/>
            </a:pPr>
            <a:r>
              <a:rPr lang="en-CH" sz="1500" dirty="0"/>
              <a:t>     beginning 2030s</a:t>
            </a:r>
          </a:p>
          <a:p>
            <a:pPr marL="285750" indent="-285750">
              <a:buClr>
                <a:schemeClr val="tx1"/>
              </a:buClr>
              <a:buFont typeface="Wingdings" pitchFamily="2" charset="2"/>
              <a:buChar char="q"/>
              <a:defRPr/>
            </a:pPr>
            <a:r>
              <a:rPr lang="en-CH" sz="1500" dirty="0">
                <a:solidFill>
                  <a:schemeClr val="accent4">
                    <a:lumMod val="50000"/>
                  </a:schemeClr>
                </a:solidFill>
                <a:sym typeface="Wingdings" pitchFamily="2" charset="2"/>
              </a:rPr>
              <a:t>FCC-ee operation ~2045-2060</a:t>
            </a:r>
          </a:p>
          <a:p>
            <a:pPr marL="285750" indent="-285750">
              <a:buClr>
                <a:schemeClr val="tx1"/>
              </a:buClr>
              <a:buFont typeface="Wingdings" pitchFamily="2" charset="2"/>
              <a:buChar char="q"/>
              <a:defRPr/>
            </a:pPr>
            <a:r>
              <a:rPr lang="en-CH" sz="1500" dirty="0">
                <a:solidFill>
                  <a:srgbClr val="4E8F00"/>
                </a:solidFill>
                <a:sym typeface="Wingdings" pitchFamily="2" charset="2"/>
              </a:rPr>
              <a:t>FCC-hh operation 2070-2090++</a:t>
            </a:r>
            <a:endParaRPr lang="en-CH" sz="1500" dirty="0">
              <a:solidFill>
                <a:srgbClr val="4E8F00"/>
              </a:solidFill>
            </a:endParaRPr>
          </a:p>
        </p:txBody>
      </p:sp>
      <p:grpSp>
        <p:nvGrpSpPr>
          <p:cNvPr id="54276" name="Group 2">
            <a:extLst>
              <a:ext uri="{FF2B5EF4-FFF2-40B4-BE49-F238E27FC236}">
                <a16:creationId xmlns:a16="http://schemas.microsoft.com/office/drawing/2014/main" id="{DBA6B158-B632-4F06-9E31-4F8655E62FA5}"/>
              </a:ext>
            </a:extLst>
          </p:cNvPr>
          <p:cNvGrpSpPr>
            <a:grpSpLocks/>
          </p:cNvGrpSpPr>
          <p:nvPr/>
        </p:nvGrpSpPr>
        <p:grpSpPr bwMode="auto">
          <a:xfrm>
            <a:off x="191344" y="3783989"/>
            <a:ext cx="5364163" cy="3132138"/>
            <a:chOff x="107950" y="3825875"/>
            <a:chExt cx="5364163" cy="3132138"/>
          </a:xfrm>
        </p:grpSpPr>
        <p:grpSp>
          <p:nvGrpSpPr>
            <p:cNvPr id="54277" name="Group 11">
              <a:extLst>
                <a:ext uri="{FF2B5EF4-FFF2-40B4-BE49-F238E27FC236}">
                  <a16:creationId xmlns:a16="http://schemas.microsoft.com/office/drawing/2014/main" id="{E0173BC3-5DFF-4C1B-BADA-425B7B4506D2}"/>
                </a:ext>
              </a:extLst>
            </p:cNvPr>
            <p:cNvGrpSpPr>
              <a:grpSpLocks/>
            </p:cNvGrpSpPr>
            <p:nvPr/>
          </p:nvGrpSpPr>
          <p:grpSpPr bwMode="auto">
            <a:xfrm>
              <a:off x="107950" y="3825875"/>
              <a:ext cx="5364163" cy="3132138"/>
              <a:chOff x="-74" y="3789040"/>
              <a:chExt cx="5364162" cy="3132137"/>
            </a:xfrm>
          </p:grpSpPr>
          <p:pic>
            <p:nvPicPr>
              <p:cNvPr id="54279" name="Picture 5">
                <a:extLst>
                  <a:ext uri="{FF2B5EF4-FFF2-40B4-BE49-F238E27FC236}">
                    <a16:creationId xmlns:a16="http://schemas.microsoft.com/office/drawing/2014/main" id="{2D47A470-936E-422E-83BF-33CBE3A327A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 y="3789040"/>
                <a:ext cx="5364162"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TextBox 7">
                <a:extLst>
                  <a:ext uri="{FF2B5EF4-FFF2-40B4-BE49-F238E27FC236}">
                    <a16:creationId xmlns:a16="http://schemas.microsoft.com/office/drawing/2014/main" id="{2CA94333-29BD-465D-AAD2-F02ECE91578F}"/>
                  </a:ext>
                </a:extLst>
              </p:cNvPr>
              <p:cNvSpPr txBox="1">
                <a:spLocks noChangeArrowheads="1"/>
              </p:cNvSpPr>
              <p:nvPr/>
            </p:nvSpPr>
            <p:spPr bwMode="auto">
              <a:xfrm>
                <a:off x="3059832" y="4797152"/>
                <a:ext cx="510076"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GB" altLang="en-GB" sz="900">
                  <a:solidFill>
                    <a:srgbClr val="008F00"/>
                  </a:solidFill>
                </a:endParaRPr>
              </a:p>
              <a:p>
                <a:r>
                  <a:rPr lang="en-GB" altLang="en-GB" sz="1000">
                    <a:solidFill>
                      <a:srgbClr val="008F00"/>
                    </a:solidFill>
                  </a:rPr>
                  <a:t>20-30</a:t>
                </a:r>
              </a:p>
              <a:p>
                <a:endParaRPr lang="en-GB" altLang="en-GB" sz="900">
                  <a:solidFill>
                    <a:srgbClr val="008F00"/>
                  </a:solidFill>
                </a:endParaRPr>
              </a:p>
            </p:txBody>
          </p:sp>
          <p:sp>
            <p:nvSpPr>
              <p:cNvPr id="54281" name="Rectangle 9">
                <a:extLst>
                  <a:ext uri="{FF2B5EF4-FFF2-40B4-BE49-F238E27FC236}">
                    <a16:creationId xmlns:a16="http://schemas.microsoft.com/office/drawing/2014/main" id="{4069B3F7-E5DF-410A-BC6A-7F518EC0F90B}"/>
                  </a:ext>
                </a:extLst>
              </p:cNvPr>
              <p:cNvSpPr>
                <a:spLocks noChangeArrowheads="1"/>
              </p:cNvSpPr>
              <p:nvPr/>
            </p:nvSpPr>
            <p:spPr bwMode="auto">
              <a:xfrm>
                <a:off x="3275856" y="4077072"/>
                <a:ext cx="311817" cy="36004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en-GB" altLang="en-GB"/>
              </a:p>
            </p:txBody>
          </p:sp>
        </p:grpSp>
        <p:sp>
          <p:nvSpPr>
            <p:cNvPr id="54278" name="TextBox 1">
              <a:extLst>
                <a:ext uri="{FF2B5EF4-FFF2-40B4-BE49-F238E27FC236}">
                  <a16:creationId xmlns:a16="http://schemas.microsoft.com/office/drawing/2014/main" id="{25FDFE21-36DC-4307-BF8C-66CD19157747}"/>
                </a:ext>
              </a:extLst>
            </p:cNvPr>
            <p:cNvSpPr txBox="1">
              <a:spLocks noChangeArrowheads="1"/>
            </p:cNvSpPr>
            <p:nvPr/>
          </p:nvSpPr>
          <p:spPr bwMode="auto">
            <a:xfrm>
              <a:off x="4032000" y="4140000"/>
              <a:ext cx="1194558"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GB" sz="1100">
                  <a:solidFill>
                    <a:srgbClr val="0432FF"/>
                  </a:solidFill>
                </a:rPr>
                <a:t>2-4 experiments</a:t>
              </a:r>
            </a:p>
          </p:txBody>
        </p:sp>
      </p:gr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GB" altLang="en-GB" sz="3200" dirty="0"/>
              <a:t>Timeline of the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7634640" y="6519918"/>
            <a:ext cx="1215682" cy="369332"/>
          </a:xfrm>
          <a:prstGeom prst="rect">
            <a:avLst/>
          </a:prstGeom>
          <a:noFill/>
        </p:spPr>
        <p:txBody>
          <a:bodyPr wrap="square">
            <a:spAutoFit/>
          </a:bodyPr>
          <a:lstStyle/>
          <a:p>
            <a:r>
              <a:rPr lang="en-US" dirty="0">
                <a:highlight>
                  <a:srgbClr val="C0C0C0"/>
                </a:highlight>
              </a:rPr>
              <a:t>F. Gianotti</a:t>
            </a:r>
            <a:endParaRPr lang="en-GB" dirty="0">
              <a:highlight>
                <a:srgbClr val="C0C0C0"/>
              </a:highlight>
            </a:endParaRPr>
          </a:p>
        </p:txBody>
      </p:sp>
    </p:spTree>
    <p:extLst>
      <p:ext uri="{BB962C8B-B14F-4D97-AF65-F5344CB8AC3E}">
        <p14:creationId xmlns:p14="http://schemas.microsoft.com/office/powerpoint/2010/main" val="3513220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2">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44">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46">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48">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50">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52">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4852E1-DD17-4A49-BB0B-DC5806536FC5}"/>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00"/>
                </a:solidFill>
                <a:latin typeface="+mj-lt"/>
                <a:ea typeface="+mj-ea"/>
                <a:cs typeface="+mj-cs"/>
              </a:rPr>
              <a:t>FCC Collaboration &amp; Governance Structure</a:t>
            </a:r>
          </a:p>
        </p:txBody>
      </p:sp>
      <p:sp>
        <p:nvSpPr>
          <p:cNvPr id="57" name="Rectangle 56">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0BC4D3DE-E77F-EF4E-BBD1-CCEC1A4AA4A0}"/>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sz="2400" kern="1200">
              <a:solidFill>
                <a:srgbClr val="FFFFFF"/>
              </a:solidFill>
              <a:latin typeface="+mn-lt"/>
              <a:ea typeface="+mn-ea"/>
              <a:cs typeface="+mn-cs"/>
            </a:endParaRPr>
          </a:p>
        </p:txBody>
      </p:sp>
      <p:sp>
        <p:nvSpPr>
          <p:cNvPr id="4" name="Slide Number Placeholder 3">
            <a:extLst>
              <a:ext uri="{FF2B5EF4-FFF2-40B4-BE49-F238E27FC236}">
                <a16:creationId xmlns:a16="http://schemas.microsoft.com/office/drawing/2014/main" id="{DE49270A-74A9-3140-B8C6-F5FC9DF32751}"/>
              </a:ext>
            </a:extLst>
          </p:cNvPr>
          <p:cNvSpPr>
            <a:spLocks noGrp="1"/>
          </p:cNvSpPr>
          <p:nvPr>
            <p:ph type="sldNum" sz="quarter" idx="12"/>
          </p:nvPr>
        </p:nvSpPr>
        <p:spPr/>
        <p:txBody>
          <a:bodyPr/>
          <a:lstStyle/>
          <a:p>
            <a:fld id="{3992EDF0-CD77-624F-83C4-34D41631A30F}" type="slidenum">
              <a:rPr lang="en-CH" smtClean="0"/>
              <a:t>8</a:t>
            </a:fld>
            <a:endParaRPr lang="en-CH"/>
          </a:p>
        </p:txBody>
      </p:sp>
    </p:spTree>
    <p:extLst>
      <p:ext uri="{BB962C8B-B14F-4D97-AF65-F5344CB8AC3E}">
        <p14:creationId xmlns:p14="http://schemas.microsoft.com/office/powerpoint/2010/main" val="37417945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A966FB8-983F-7643-BB06-7D5527DCD7FF}"/>
              </a:ext>
            </a:extLst>
          </p:cNvPr>
          <p:cNvSpPr txBox="1">
            <a:spLocks/>
          </p:cNvSpPr>
          <p:nvPr/>
        </p:nvSpPr>
        <p:spPr>
          <a:xfrm>
            <a:off x="0" y="42397"/>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FCC </a:t>
            </a:r>
            <a:r>
              <a:rPr kumimoji="0" lang="en-US"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b="1" i="0" u="none" strike="noStrike" kern="0" cap="none" spc="0" normalizeH="0" baseline="0" noProof="0" dirty="0">
                <a:ln>
                  <a:noFill/>
                </a:ln>
                <a:solidFill>
                  <a:srgbClr val="FFFF00"/>
                </a:solidFill>
                <a:effectLst/>
                <a:uLnTx/>
                <a:uFillTx/>
                <a:latin typeface="Arial"/>
                <a:ea typeface="+mj-ea"/>
                <a:cs typeface="+mj-cs"/>
              </a:rPr>
              <a:t> Structure</a:t>
            </a:r>
          </a:p>
        </p:txBody>
      </p:sp>
      <p:sp>
        <p:nvSpPr>
          <p:cNvPr id="6" name="Slide Number Placeholder 5"/>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4"/>
          <p:cNvSpPr/>
          <p:nvPr/>
        </p:nvSpPr>
        <p:spPr>
          <a:xfrm>
            <a:off x="0" y="1565585"/>
            <a:ext cx="4547899" cy="4401205"/>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Ownership</a:t>
            </a:r>
            <a:r>
              <a:rPr kumimoji="0" lang="en-US" sz="2000" b="0" i="0" u="none" strike="noStrike" kern="1200" cap="none" spc="0" normalizeH="0" baseline="0" noProof="0" dirty="0">
                <a:ln>
                  <a:noFill/>
                </a:ln>
                <a:solidFill>
                  <a:srgbClr val="0033A0"/>
                </a:solidFill>
                <a:effectLst/>
                <a:uLnTx/>
                <a:uFillTx/>
                <a:latin typeface="Arial"/>
                <a:ea typeface="+mn-ea"/>
                <a:cs typeface="+mn-cs"/>
              </a:rPr>
              <a:t> of the Feasibility Study by the Council</a:t>
            </a:r>
            <a:r>
              <a:rPr kumimoji="0" lang="en-US"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Effective and timely </a:t>
            </a:r>
            <a:r>
              <a:rPr kumimoji="0" lang="en-US" sz="2000" b="1" i="0" u="none" strike="noStrike" kern="1200" cap="none" spc="0" normalizeH="0" baseline="0" noProof="0" dirty="0">
                <a:ln>
                  <a:noFill/>
                </a:ln>
                <a:solidFill>
                  <a:srgbClr val="FF0000"/>
                </a:solidFill>
                <a:effectLst/>
                <a:uLnTx/>
                <a:uFillTx/>
                <a:latin typeface="Arial"/>
                <a:ea typeface="+mn-ea"/>
                <a:cs typeface="+mn-cs"/>
              </a:rPr>
              <a:t>supervision</a:t>
            </a:r>
            <a:r>
              <a:rPr kumimoji="0" lang="en-US" sz="2000" b="0" i="0" u="none" strike="noStrike" kern="1200" cap="none" spc="0" normalizeH="0" baseline="0" noProof="0" dirty="0">
                <a:ln>
                  <a:noFill/>
                </a:ln>
                <a:solidFill>
                  <a:srgbClr val="0033A0"/>
                </a:solidFill>
                <a:effectLst/>
                <a:uLnTx/>
                <a:uFillTx/>
                <a:latin typeface="Arial"/>
                <a:ea typeface="+mn-ea"/>
                <a:cs typeface="+mn-cs"/>
              </a:rPr>
              <a: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Integration of scientific and technical </a:t>
            </a:r>
            <a:r>
              <a:rPr kumimoji="0" lang="en-US" sz="2000" b="1" i="0" u="none" strike="noStrike" kern="1200" cap="none" spc="0" normalizeH="0" baseline="0" noProof="0" dirty="0">
                <a:ln>
                  <a:noFill/>
                </a:ln>
                <a:solidFill>
                  <a:srgbClr val="FF0000"/>
                </a:solidFill>
                <a:effectLst/>
                <a:uLnTx/>
                <a:uFillTx/>
                <a:latin typeface="Arial"/>
                <a:ea typeface="+mn-ea"/>
                <a:cs typeface="+mn-cs"/>
              </a:rPr>
              <a:t>advice</a:t>
            </a:r>
            <a:r>
              <a:rPr kumimoji="0" lang="en-US" sz="2000" b="0" i="0" u="none" strike="noStrike" kern="1200" cap="none" spc="0" normalizeH="0" baseline="0" noProof="0" dirty="0">
                <a:ln>
                  <a:noFill/>
                </a:ln>
                <a:solidFill>
                  <a:srgbClr val="0033A0"/>
                </a:solidFill>
                <a:effectLst/>
                <a:uLnTx/>
                <a:uFillTx/>
                <a:latin typeface="Arial"/>
                <a:ea typeface="+mn-ea"/>
                <a:cs typeface="+mn-cs"/>
              </a:rPr>
              <a:t>. </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Participation of stakeholders </a:t>
            </a:r>
            <a:r>
              <a:rPr kumimoji="0" lang="en-US" sz="2000" b="0" i="0" u="none" strike="noStrike" kern="1200" cap="none" spc="0" normalizeH="0" baseline="0" noProof="0" dirty="0">
                <a:ln>
                  <a:noFill/>
                </a:ln>
                <a:solidFill>
                  <a:srgbClr val="0033A0"/>
                </a:solidFill>
                <a:effectLst/>
                <a:uLnTx/>
                <a:uFillTx/>
                <a:latin typeface="Arial"/>
                <a:ea typeface="+mn-ea"/>
                <a:cs typeface="+mn-cs"/>
              </a:rPr>
              <a:t>that can potentially make significant financial and technical contributions to a possible future project.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2000" b="1" dirty="0">
                <a:solidFill>
                  <a:srgbClr val="FF0000"/>
                </a:solidFill>
                <a:latin typeface="Arial"/>
              </a:rPr>
              <a:t>Execution</a:t>
            </a:r>
            <a:r>
              <a:rPr lang="en-US" sz="2000" dirty="0">
                <a:solidFill>
                  <a:srgbClr val="0033A0"/>
                </a:solidFill>
                <a:latin typeface="Arial"/>
              </a:rPr>
              <a:t> of Feasibility Study.</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26"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584" y="1439334"/>
            <a:ext cx="7661230" cy="45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1AE93C08-A2E4-A449-8EB0-61C2C4BF1B97}"/>
              </a:ext>
            </a:extLst>
          </p:cNvPr>
          <p:cNvSpPr txBox="1">
            <a:spLocks/>
          </p:cNvSpPr>
          <p:nvPr/>
        </p:nvSpPr>
        <p:spPr>
          <a:xfrm>
            <a:off x="0" y="0"/>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FCC </a:t>
            </a:r>
            <a:r>
              <a:rPr kumimoji="0" lang="en-US"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b="1" i="0" u="none" strike="noStrike" kern="0" cap="none" spc="0" normalizeH="0" baseline="0" noProof="0" dirty="0">
                <a:ln>
                  <a:noFill/>
                </a:ln>
                <a:solidFill>
                  <a:srgbClr val="FFFF00"/>
                </a:solidFill>
                <a:effectLst/>
                <a:uLnTx/>
                <a:uFillTx/>
                <a:latin typeface="Arial"/>
                <a:ea typeface="+mj-ea"/>
                <a:cs typeface="+mj-cs"/>
              </a:rPr>
              <a:t> Structure</a:t>
            </a:r>
          </a:p>
        </p:txBody>
      </p:sp>
      <p:pic>
        <p:nvPicPr>
          <p:cNvPr id="10" name="Picture 9">
            <a:extLst>
              <a:ext uri="{FF2B5EF4-FFF2-40B4-BE49-F238E27FC236}">
                <a16:creationId xmlns:a16="http://schemas.microsoft.com/office/drawing/2014/main" id="{95C76E31-FE5C-DA46-A618-2DD9511D11C3}"/>
              </a:ext>
            </a:extLst>
          </p:cNvPr>
          <p:cNvPicPr>
            <a:picLocks noChangeAspect="1"/>
          </p:cNvPicPr>
          <p:nvPr/>
        </p:nvPicPr>
        <p:blipFill>
          <a:blip r:embed="rId3"/>
          <a:stretch>
            <a:fillRect/>
          </a:stretch>
        </p:blipFill>
        <p:spPr>
          <a:xfrm>
            <a:off x="87353" y="63731"/>
            <a:ext cx="1203889" cy="538324"/>
          </a:xfrm>
          <a:prstGeom prst="rect">
            <a:avLst/>
          </a:prstGeom>
        </p:spPr>
      </p:pic>
      <p:pic>
        <p:nvPicPr>
          <p:cNvPr id="12" name="Picture 11">
            <a:extLst>
              <a:ext uri="{FF2B5EF4-FFF2-40B4-BE49-F238E27FC236}">
                <a16:creationId xmlns:a16="http://schemas.microsoft.com/office/drawing/2014/main" id="{7FC63F68-4184-DC47-B9B4-726BAD095C60}"/>
              </a:ext>
            </a:extLst>
          </p:cNvPr>
          <p:cNvPicPr>
            <a:picLocks noChangeAspect="1"/>
          </p:cNvPicPr>
          <p:nvPr/>
        </p:nvPicPr>
        <p:blipFill>
          <a:blip r:embed="rId4"/>
          <a:stretch>
            <a:fillRect/>
          </a:stretch>
        </p:blipFill>
        <p:spPr>
          <a:xfrm>
            <a:off x="11591503" y="63731"/>
            <a:ext cx="513144" cy="631562"/>
          </a:xfrm>
          <a:prstGeom prst="rect">
            <a:avLst/>
          </a:prstGeom>
        </p:spPr>
      </p:pic>
    </p:spTree>
    <p:extLst>
      <p:ext uri="{BB962C8B-B14F-4D97-AF65-F5344CB8AC3E}">
        <p14:creationId xmlns:p14="http://schemas.microsoft.com/office/powerpoint/2010/main" val="5708525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3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4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7.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30406</TotalTime>
  <Words>1284</Words>
  <Application>Microsoft Macintosh PowerPoint</Application>
  <PresentationFormat>Widescreen</PresentationFormat>
  <Paragraphs>209</Paragraphs>
  <Slides>16</Slides>
  <Notes>7</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16</vt:i4>
      </vt:variant>
    </vt:vector>
  </HeadingPairs>
  <TitlesOfParts>
    <vt:vector size="29" baseType="lpstr">
      <vt:lpstr>Arial</vt:lpstr>
      <vt:lpstr>Arial Narrow</vt:lpstr>
      <vt:lpstr>Calibri</vt:lpstr>
      <vt:lpstr>Calibri Light</vt:lpstr>
      <vt:lpstr>Times New Roman</vt:lpstr>
      <vt:lpstr>Wingdings</vt:lpstr>
      <vt:lpstr>Office Theme</vt:lpstr>
      <vt:lpstr>2_Collaboration</vt:lpstr>
      <vt:lpstr>3_Collaboration</vt:lpstr>
      <vt:lpstr>4_Collaboration</vt:lpstr>
      <vt:lpstr>1_Research</vt:lpstr>
      <vt:lpstr>1_CERN_Corporate</vt:lpstr>
      <vt:lpstr>2_Office Theme</vt:lpstr>
      <vt:lpstr>The FCC Feasibility Study and Global Collaboration</vt:lpstr>
      <vt:lpstr>The Future Circular Collider</vt:lpstr>
      <vt:lpstr>Scientific Priorities  for the Future</vt:lpstr>
      <vt:lpstr>PowerPoint Presentation</vt:lpstr>
      <vt:lpstr>PowerPoint Presentation</vt:lpstr>
      <vt:lpstr>PowerPoint Presentation</vt:lpstr>
      <vt:lpstr>PowerPoint Presentation</vt:lpstr>
      <vt:lpstr>FCC Collaboration &amp; Governance Structure</vt:lpstr>
      <vt:lpstr>PowerPoint Presentation</vt:lpstr>
      <vt:lpstr>PowerPoint Presentation</vt:lpstr>
      <vt:lpstr>PowerPoint Presentation</vt:lpstr>
      <vt:lpstr>FCC Feasibility Study Collaboration Membership</vt:lpstr>
      <vt:lpstr>PowerPoint Presentation</vt:lpstr>
      <vt:lpstr>FCC Week 2023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 Tsesmelis</dc:creator>
  <cp:lastModifiedBy>Emmanuel Tsesmelis</cp:lastModifiedBy>
  <cp:revision>152</cp:revision>
  <cp:lastPrinted>2021-10-08T16:10:13Z</cp:lastPrinted>
  <dcterms:created xsi:type="dcterms:W3CDTF">2021-02-13T16:54:30Z</dcterms:created>
  <dcterms:modified xsi:type="dcterms:W3CDTF">2022-09-19T10:22:35Z</dcterms:modified>
</cp:coreProperties>
</file>