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70" r:id="rId2"/>
  </p:sldMasterIdLst>
  <p:notesMasterIdLst>
    <p:notesMasterId r:id="rId23"/>
  </p:notesMasterIdLst>
  <p:sldIdLst>
    <p:sldId id="256" r:id="rId3"/>
    <p:sldId id="355" r:id="rId4"/>
    <p:sldId id="395" r:id="rId5"/>
    <p:sldId id="393" r:id="rId6"/>
    <p:sldId id="359" r:id="rId7"/>
    <p:sldId id="360" r:id="rId8"/>
    <p:sldId id="361" r:id="rId9"/>
    <p:sldId id="364" r:id="rId10"/>
    <p:sldId id="408" r:id="rId11"/>
    <p:sldId id="396" r:id="rId12"/>
    <p:sldId id="409" r:id="rId13"/>
    <p:sldId id="398" r:id="rId14"/>
    <p:sldId id="406" r:id="rId15"/>
    <p:sldId id="399" r:id="rId16"/>
    <p:sldId id="400" r:id="rId17"/>
    <p:sldId id="401" r:id="rId18"/>
    <p:sldId id="402" r:id="rId19"/>
    <p:sldId id="403" r:id="rId20"/>
    <p:sldId id="404" r:id="rId21"/>
    <p:sldId id="405" r:id="rId22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ore Taillieu" initials="LT" lastIdx="7" clrIdx="0">
    <p:extLst>
      <p:ext uri="{19B8F6BF-5375-455C-9EA6-DF929625EA0E}">
        <p15:presenceInfo xmlns:p15="http://schemas.microsoft.com/office/powerpoint/2012/main" userId="S-1-5-21-1526224874-1540688658-1361462980-9233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582C"/>
    <a:srgbClr val="101728"/>
    <a:srgbClr val="A1A1A1"/>
    <a:srgbClr val="F2BF00"/>
    <a:srgbClr val="D27300"/>
    <a:srgbClr val="9E2102"/>
    <a:srgbClr val="D47100"/>
    <a:srgbClr val="7F170B"/>
    <a:srgbClr val="B58666"/>
    <a:srgbClr val="310C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42" autoAdjust="0"/>
    <p:restoredTop sz="82598" autoAdjust="0"/>
  </p:normalViewPr>
  <p:slideViewPr>
    <p:cSldViewPr>
      <p:cViewPr varScale="1">
        <p:scale>
          <a:sx n="57" d="100"/>
          <a:sy n="57" d="100"/>
        </p:scale>
        <p:origin x="252" y="3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buleand\AppData\Local\Microsoft\Windows\INetCache\Content.Outlook\PH1WXJV4\ByStatusPayProgramme_todayDE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buleand\Downloads\ByStatusPayProgramme_today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buleand\Downloads\ByStatusPayProgramme_today%20(2)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dLbls>
          <c:showLegendKey val="0"/>
          <c:showVal val="1"/>
          <c:showCatName val="1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dLbls>
          <c:showLegendKey val="0"/>
          <c:showVal val="1"/>
          <c:showCatName val="1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dirty="0" smtClean="0"/>
              <a:t>Overview of Members of Personnel: 23 </a:t>
            </a:r>
            <a:endParaRPr lang="en-GB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4F23-4078-A703-E6C3C146029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4F23-4078-A703-E6C3C146029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4F23-4078-A703-E6C3C1460299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4F23-4078-A703-E6C3C1460299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4F23-4078-A703-E6C3C1460299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B-4F23-4078-A703-E6C3C1460299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Report!$A$19:$A$24</c:f>
              <c:strCache>
                <c:ptCount val="6"/>
                <c:pt idx="0">
                  <c:v>COAS</c:v>
                </c:pt>
                <c:pt idx="1">
                  <c:v>DOCT</c:v>
                </c:pt>
                <c:pt idx="2">
                  <c:v>FELL</c:v>
                </c:pt>
                <c:pt idx="3">
                  <c:v>PJAS</c:v>
                </c:pt>
                <c:pt idx="4">
                  <c:v>TECH</c:v>
                </c:pt>
                <c:pt idx="5">
                  <c:v>USER</c:v>
                </c:pt>
              </c:strCache>
            </c:strRef>
          </c:cat>
          <c:val>
            <c:numRef>
              <c:f>Report!$B$19:$B$24</c:f>
              <c:numCache>
                <c:formatCode>#,##0</c:formatCode>
                <c:ptCount val="6"/>
                <c:pt idx="0">
                  <c:v>2</c:v>
                </c:pt>
                <c:pt idx="1">
                  <c:v>5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4F23-4078-A703-E6C3C1460299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1508977634963636"/>
          <c:y val="0.91747383918845637"/>
          <c:w val="0.39424070402433914"/>
          <c:h val="6.7941069339860008E-2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344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ACD1C92-8854-42CC-B253-7A2F3C7B71ED}" type="doc">
      <dgm:prSet loTypeId="urn:microsoft.com/office/officeart/2008/layout/Lined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2696E54B-BD32-408F-8839-4D0B3B658B30}">
      <dgm:prSet custT="1"/>
      <dgm:spPr/>
      <dgm:t>
        <a:bodyPr/>
        <a:lstStyle/>
        <a:p>
          <a:r>
            <a:rPr lang="en-GB" sz="2000" b="1" dirty="0">
              <a:latin typeface="Optima" panose="02000503060000020004" pitchFamily="2" charset="0"/>
            </a:rPr>
            <a:t>Fields</a:t>
          </a:r>
          <a:r>
            <a:rPr lang="en-GB" sz="2000" dirty="0">
              <a:latin typeface="Optima" panose="02000503060000020004" pitchFamily="2" charset="0"/>
            </a:rPr>
            <a:t>: </a:t>
          </a:r>
          <a:r>
            <a:rPr lang="en-GB" sz="2000" b="0" i="0" u="none" dirty="0">
              <a:latin typeface="Optima" panose="02000503060000020004" pitchFamily="2" charset="0"/>
            </a:rPr>
            <a:t>Physics, engineering, computing, and administrative</a:t>
          </a:r>
          <a:endParaRPr lang="en-US" sz="2000" b="0" dirty="0">
            <a:latin typeface="Optima" panose="02000503060000020004" pitchFamily="2" charset="0"/>
          </a:endParaRPr>
        </a:p>
      </dgm:t>
    </dgm:pt>
    <dgm:pt modelId="{7C506354-5F6A-47D7-8CD2-EEACFFBC9DB1}" type="parTrans" cxnId="{F5882BD3-9662-4D3E-81B4-6E87D0E16337}">
      <dgm:prSet/>
      <dgm:spPr/>
      <dgm:t>
        <a:bodyPr/>
        <a:lstStyle/>
        <a:p>
          <a:endParaRPr lang="en-US" sz="2000">
            <a:latin typeface="Optima" panose="02000503060000020004" pitchFamily="2" charset="0"/>
          </a:endParaRPr>
        </a:p>
      </dgm:t>
    </dgm:pt>
    <dgm:pt modelId="{6E44C1C8-68D5-40AE-9E30-BBB0CCF9AEAC}" type="sibTrans" cxnId="{F5882BD3-9662-4D3E-81B4-6E87D0E16337}">
      <dgm:prSet/>
      <dgm:spPr/>
      <dgm:t>
        <a:bodyPr/>
        <a:lstStyle/>
        <a:p>
          <a:endParaRPr lang="en-US" sz="2000">
            <a:latin typeface="Optima" panose="02000503060000020004" pitchFamily="2" charset="0"/>
          </a:endParaRPr>
        </a:p>
      </dgm:t>
    </dgm:pt>
    <dgm:pt modelId="{00091269-005E-4F2D-A2F1-0C607D6863C8}">
      <dgm:prSet custT="1"/>
      <dgm:spPr/>
      <dgm:t>
        <a:bodyPr/>
        <a:lstStyle/>
        <a:p>
          <a:r>
            <a:rPr lang="en-GB" sz="2000" b="1" dirty="0">
              <a:latin typeface="Optima" panose="02000503060000020004" pitchFamily="2" charset="0"/>
            </a:rPr>
            <a:t>Length</a:t>
          </a:r>
          <a:r>
            <a:rPr lang="en-GB" sz="2000" dirty="0">
              <a:latin typeface="Optima" panose="02000503060000020004" pitchFamily="2" charset="0"/>
            </a:rPr>
            <a:t>: </a:t>
          </a:r>
          <a:r>
            <a:rPr lang="en-GB" sz="2000" b="0" i="0" u="none" dirty="0">
              <a:latin typeface="Optima" panose="02000503060000020004" pitchFamily="2" charset="0"/>
            </a:rPr>
            <a:t>Up to 5 year initial limited duration contract</a:t>
          </a:r>
          <a:endParaRPr lang="en-US" sz="2000" b="0" dirty="0">
            <a:latin typeface="Optima" panose="02000503060000020004" pitchFamily="2" charset="0"/>
          </a:endParaRPr>
        </a:p>
      </dgm:t>
    </dgm:pt>
    <dgm:pt modelId="{BD638DC8-9E2F-4AB9-86C3-A8368DD3F88F}" type="parTrans" cxnId="{B9ABE989-534B-42F5-924E-CD1DD3F974F8}">
      <dgm:prSet/>
      <dgm:spPr/>
      <dgm:t>
        <a:bodyPr/>
        <a:lstStyle/>
        <a:p>
          <a:endParaRPr lang="en-US" sz="2000">
            <a:latin typeface="Optima" panose="02000503060000020004" pitchFamily="2" charset="0"/>
          </a:endParaRPr>
        </a:p>
      </dgm:t>
    </dgm:pt>
    <dgm:pt modelId="{3C9E9A1C-6D58-4759-9541-109DA4CA5FEE}" type="sibTrans" cxnId="{B9ABE989-534B-42F5-924E-CD1DD3F974F8}">
      <dgm:prSet/>
      <dgm:spPr/>
      <dgm:t>
        <a:bodyPr/>
        <a:lstStyle/>
        <a:p>
          <a:endParaRPr lang="en-US" sz="2000">
            <a:latin typeface="Optima" panose="02000503060000020004" pitchFamily="2" charset="0"/>
          </a:endParaRPr>
        </a:p>
      </dgm:t>
    </dgm:pt>
    <dgm:pt modelId="{1FA64238-9810-419F-B339-7A4F6E0551A1}">
      <dgm:prSet custT="1"/>
      <dgm:spPr/>
      <dgm:t>
        <a:bodyPr/>
        <a:lstStyle/>
        <a:p>
          <a:r>
            <a:rPr lang="en-GB" sz="2000" b="1" dirty="0">
              <a:latin typeface="Optima" panose="02000503060000020004" pitchFamily="2" charset="0"/>
            </a:rPr>
            <a:t>Eligibility</a:t>
          </a:r>
          <a:r>
            <a:rPr lang="en-GB" sz="2000" dirty="0">
              <a:latin typeface="Optima" panose="02000503060000020004" pitchFamily="2" charset="0"/>
            </a:rPr>
            <a:t>: </a:t>
          </a:r>
          <a:r>
            <a:rPr lang="en-GB" sz="2000" b="0" i="0" u="none" dirty="0">
              <a:latin typeface="Optima" panose="02000503060000020004" pitchFamily="2" charset="0"/>
            </a:rPr>
            <a:t>From apprenticeship to PhD</a:t>
          </a:r>
          <a:endParaRPr lang="en-US" sz="2000" b="0" dirty="0">
            <a:latin typeface="Optima" panose="02000503060000020004" pitchFamily="2" charset="0"/>
          </a:endParaRPr>
        </a:p>
      </dgm:t>
    </dgm:pt>
    <dgm:pt modelId="{BFC09617-54B2-4AF2-999E-7EE212C0F8AA}" type="parTrans" cxnId="{6048C53F-5D5B-494B-9B0B-E6DD9C991AF5}">
      <dgm:prSet/>
      <dgm:spPr/>
      <dgm:t>
        <a:bodyPr/>
        <a:lstStyle/>
        <a:p>
          <a:endParaRPr lang="en-US" sz="2000">
            <a:latin typeface="Optima" panose="02000503060000020004" pitchFamily="2" charset="0"/>
          </a:endParaRPr>
        </a:p>
      </dgm:t>
    </dgm:pt>
    <dgm:pt modelId="{06E2D203-64BF-4D94-A973-B59C19402807}" type="sibTrans" cxnId="{6048C53F-5D5B-494B-9B0B-E6DD9C991AF5}">
      <dgm:prSet/>
      <dgm:spPr/>
      <dgm:t>
        <a:bodyPr/>
        <a:lstStyle/>
        <a:p>
          <a:endParaRPr lang="en-US" sz="2000">
            <a:latin typeface="Optima" panose="02000503060000020004" pitchFamily="2" charset="0"/>
          </a:endParaRPr>
        </a:p>
      </dgm:t>
    </dgm:pt>
    <dgm:pt modelId="{EF75839F-667F-4747-979E-BC09E5F36A0C}">
      <dgm:prSet custT="1"/>
      <dgm:spPr/>
      <dgm:t>
        <a:bodyPr/>
        <a:lstStyle/>
        <a:p>
          <a:r>
            <a:rPr lang="en-GB" sz="2000" b="1" dirty="0">
              <a:latin typeface="Optima" panose="02000503060000020004" pitchFamily="2" charset="0"/>
            </a:rPr>
            <a:t>Features</a:t>
          </a:r>
          <a:r>
            <a:rPr lang="en-GB" sz="2000" dirty="0">
              <a:latin typeface="Optima" panose="02000503060000020004" pitchFamily="2" charset="0"/>
            </a:rPr>
            <a:t>: </a:t>
          </a:r>
          <a:r>
            <a:rPr lang="en-GB" sz="2000" b="0" i="0" u="none" dirty="0">
              <a:latin typeface="Optima" panose="02000503060000020004" pitchFamily="2" charset="0"/>
            </a:rPr>
            <a:t>Relocation, installation benefits, training (language courses, technical training)</a:t>
          </a:r>
          <a:endParaRPr lang="en-US" sz="2000" b="0" dirty="0">
            <a:latin typeface="Optima" panose="02000503060000020004" pitchFamily="2" charset="0"/>
          </a:endParaRPr>
        </a:p>
      </dgm:t>
    </dgm:pt>
    <dgm:pt modelId="{CA02B11B-C9E7-43EA-9851-7E3EF4FCED54}" type="parTrans" cxnId="{6245104E-7087-4069-9E6A-93EF699A4ADF}">
      <dgm:prSet/>
      <dgm:spPr/>
      <dgm:t>
        <a:bodyPr/>
        <a:lstStyle/>
        <a:p>
          <a:endParaRPr lang="en-US" sz="2000">
            <a:latin typeface="Optima" panose="02000503060000020004" pitchFamily="2" charset="0"/>
          </a:endParaRPr>
        </a:p>
      </dgm:t>
    </dgm:pt>
    <dgm:pt modelId="{A4533B52-2854-4AA4-93E9-3278BDD257CB}" type="sibTrans" cxnId="{6245104E-7087-4069-9E6A-93EF699A4ADF}">
      <dgm:prSet/>
      <dgm:spPr/>
      <dgm:t>
        <a:bodyPr/>
        <a:lstStyle/>
        <a:p>
          <a:endParaRPr lang="en-US" sz="2000">
            <a:latin typeface="Optima" panose="02000503060000020004" pitchFamily="2" charset="0"/>
          </a:endParaRPr>
        </a:p>
      </dgm:t>
    </dgm:pt>
    <dgm:pt modelId="{8054AEB3-2F62-E444-9666-3A379359B2AF}" type="pres">
      <dgm:prSet presAssocID="{5ACD1C92-8854-42CC-B253-7A2F3C7B71ED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C6F64F12-D0AB-D542-808D-F3F3D05ECB8E}" type="pres">
      <dgm:prSet presAssocID="{2696E54B-BD32-408F-8839-4D0B3B658B30}" presName="thickLine" presStyleLbl="alignNode1" presStyleIdx="0" presStyleCnt="4"/>
      <dgm:spPr/>
    </dgm:pt>
    <dgm:pt modelId="{8A75EA68-FDD9-C64B-8F72-210D206CCCE8}" type="pres">
      <dgm:prSet presAssocID="{2696E54B-BD32-408F-8839-4D0B3B658B30}" presName="horz1" presStyleCnt="0"/>
      <dgm:spPr/>
    </dgm:pt>
    <dgm:pt modelId="{E26BFCCC-A6F5-2E46-B92D-F90BDC25E39B}" type="pres">
      <dgm:prSet presAssocID="{2696E54B-BD32-408F-8839-4D0B3B658B30}" presName="tx1" presStyleLbl="revTx" presStyleIdx="0" presStyleCnt="4"/>
      <dgm:spPr/>
      <dgm:t>
        <a:bodyPr/>
        <a:lstStyle/>
        <a:p>
          <a:endParaRPr lang="en-US"/>
        </a:p>
      </dgm:t>
    </dgm:pt>
    <dgm:pt modelId="{BCA6F421-37C0-A543-A7A1-DDE375243A2C}" type="pres">
      <dgm:prSet presAssocID="{2696E54B-BD32-408F-8839-4D0B3B658B30}" presName="vert1" presStyleCnt="0"/>
      <dgm:spPr/>
    </dgm:pt>
    <dgm:pt modelId="{DA1B6341-9803-764E-AF1E-C3D9FABCED7B}" type="pres">
      <dgm:prSet presAssocID="{00091269-005E-4F2D-A2F1-0C607D6863C8}" presName="thickLine" presStyleLbl="alignNode1" presStyleIdx="1" presStyleCnt="4"/>
      <dgm:spPr/>
    </dgm:pt>
    <dgm:pt modelId="{AC63B2AB-15AC-5C40-A1DB-AD25755372F2}" type="pres">
      <dgm:prSet presAssocID="{00091269-005E-4F2D-A2F1-0C607D6863C8}" presName="horz1" presStyleCnt="0"/>
      <dgm:spPr/>
    </dgm:pt>
    <dgm:pt modelId="{AFB7BEF7-F7CC-AB4E-B7EC-8DC9E945E86F}" type="pres">
      <dgm:prSet presAssocID="{00091269-005E-4F2D-A2F1-0C607D6863C8}" presName="tx1" presStyleLbl="revTx" presStyleIdx="1" presStyleCnt="4"/>
      <dgm:spPr/>
      <dgm:t>
        <a:bodyPr/>
        <a:lstStyle/>
        <a:p>
          <a:endParaRPr lang="en-US"/>
        </a:p>
      </dgm:t>
    </dgm:pt>
    <dgm:pt modelId="{2CCB4080-B689-4240-8FB5-F9DE2280470C}" type="pres">
      <dgm:prSet presAssocID="{00091269-005E-4F2D-A2F1-0C607D6863C8}" presName="vert1" presStyleCnt="0"/>
      <dgm:spPr/>
    </dgm:pt>
    <dgm:pt modelId="{60F1BCE8-1FB8-EC45-8172-B4C19E9CD6F7}" type="pres">
      <dgm:prSet presAssocID="{1FA64238-9810-419F-B339-7A4F6E0551A1}" presName="thickLine" presStyleLbl="alignNode1" presStyleIdx="2" presStyleCnt="4"/>
      <dgm:spPr/>
    </dgm:pt>
    <dgm:pt modelId="{D522789A-884C-754A-A113-43F77CB04378}" type="pres">
      <dgm:prSet presAssocID="{1FA64238-9810-419F-B339-7A4F6E0551A1}" presName="horz1" presStyleCnt="0"/>
      <dgm:spPr/>
    </dgm:pt>
    <dgm:pt modelId="{941E4F48-2067-FB4D-A7E3-499900908423}" type="pres">
      <dgm:prSet presAssocID="{1FA64238-9810-419F-B339-7A4F6E0551A1}" presName="tx1" presStyleLbl="revTx" presStyleIdx="2" presStyleCnt="4"/>
      <dgm:spPr/>
      <dgm:t>
        <a:bodyPr/>
        <a:lstStyle/>
        <a:p>
          <a:endParaRPr lang="en-US"/>
        </a:p>
      </dgm:t>
    </dgm:pt>
    <dgm:pt modelId="{3A834F63-FFFF-FD49-BFB4-E644F873CE26}" type="pres">
      <dgm:prSet presAssocID="{1FA64238-9810-419F-B339-7A4F6E0551A1}" presName="vert1" presStyleCnt="0"/>
      <dgm:spPr/>
    </dgm:pt>
    <dgm:pt modelId="{88EE69AC-85A8-0249-B67D-D96C7C601DA9}" type="pres">
      <dgm:prSet presAssocID="{EF75839F-667F-4747-979E-BC09E5F36A0C}" presName="thickLine" presStyleLbl="alignNode1" presStyleIdx="3" presStyleCnt="4"/>
      <dgm:spPr/>
    </dgm:pt>
    <dgm:pt modelId="{631F4428-2E48-374D-B179-6BC176E23B82}" type="pres">
      <dgm:prSet presAssocID="{EF75839F-667F-4747-979E-BC09E5F36A0C}" presName="horz1" presStyleCnt="0"/>
      <dgm:spPr/>
    </dgm:pt>
    <dgm:pt modelId="{53B50915-ABDA-0242-8973-63218B9D0BD3}" type="pres">
      <dgm:prSet presAssocID="{EF75839F-667F-4747-979E-BC09E5F36A0C}" presName="tx1" presStyleLbl="revTx" presStyleIdx="3" presStyleCnt="4"/>
      <dgm:spPr/>
      <dgm:t>
        <a:bodyPr/>
        <a:lstStyle/>
        <a:p>
          <a:endParaRPr lang="en-US"/>
        </a:p>
      </dgm:t>
    </dgm:pt>
    <dgm:pt modelId="{EF3A093A-CC6C-6743-B5AA-18CC283A6C95}" type="pres">
      <dgm:prSet presAssocID="{EF75839F-667F-4747-979E-BC09E5F36A0C}" presName="vert1" presStyleCnt="0"/>
      <dgm:spPr/>
    </dgm:pt>
  </dgm:ptLst>
  <dgm:cxnLst>
    <dgm:cxn modelId="{FB6A3997-0B04-C24C-A683-001FF95ED655}" type="presOf" srcId="{EF75839F-667F-4747-979E-BC09E5F36A0C}" destId="{53B50915-ABDA-0242-8973-63218B9D0BD3}" srcOrd="0" destOrd="0" presId="urn:microsoft.com/office/officeart/2008/layout/LinedList"/>
    <dgm:cxn modelId="{6048C53F-5D5B-494B-9B0B-E6DD9C991AF5}" srcId="{5ACD1C92-8854-42CC-B253-7A2F3C7B71ED}" destId="{1FA64238-9810-419F-B339-7A4F6E0551A1}" srcOrd="2" destOrd="0" parTransId="{BFC09617-54B2-4AF2-999E-7EE212C0F8AA}" sibTransId="{06E2D203-64BF-4D94-A973-B59C19402807}"/>
    <dgm:cxn modelId="{6245104E-7087-4069-9E6A-93EF699A4ADF}" srcId="{5ACD1C92-8854-42CC-B253-7A2F3C7B71ED}" destId="{EF75839F-667F-4747-979E-BC09E5F36A0C}" srcOrd="3" destOrd="0" parTransId="{CA02B11B-C9E7-43EA-9851-7E3EF4FCED54}" sibTransId="{A4533B52-2854-4AA4-93E9-3278BDD257CB}"/>
    <dgm:cxn modelId="{E4F9C7F9-97B5-784A-A43A-39AA8D99D8EC}" type="presOf" srcId="{5ACD1C92-8854-42CC-B253-7A2F3C7B71ED}" destId="{8054AEB3-2F62-E444-9666-3A379359B2AF}" srcOrd="0" destOrd="0" presId="urn:microsoft.com/office/officeart/2008/layout/LinedList"/>
    <dgm:cxn modelId="{8CE9DB8B-B6E8-DD43-AAAC-026AC0ED2880}" type="presOf" srcId="{1FA64238-9810-419F-B339-7A4F6E0551A1}" destId="{941E4F48-2067-FB4D-A7E3-499900908423}" srcOrd="0" destOrd="0" presId="urn:microsoft.com/office/officeart/2008/layout/LinedList"/>
    <dgm:cxn modelId="{39B698BE-AFFA-094F-9C0E-ED52A6FE5B6E}" type="presOf" srcId="{2696E54B-BD32-408F-8839-4D0B3B658B30}" destId="{E26BFCCC-A6F5-2E46-B92D-F90BDC25E39B}" srcOrd="0" destOrd="0" presId="urn:microsoft.com/office/officeart/2008/layout/LinedList"/>
    <dgm:cxn modelId="{A6985165-8166-BE41-B957-ABD36BB6D820}" type="presOf" srcId="{00091269-005E-4F2D-A2F1-0C607D6863C8}" destId="{AFB7BEF7-F7CC-AB4E-B7EC-8DC9E945E86F}" srcOrd="0" destOrd="0" presId="urn:microsoft.com/office/officeart/2008/layout/LinedList"/>
    <dgm:cxn modelId="{B9ABE989-534B-42F5-924E-CD1DD3F974F8}" srcId="{5ACD1C92-8854-42CC-B253-7A2F3C7B71ED}" destId="{00091269-005E-4F2D-A2F1-0C607D6863C8}" srcOrd="1" destOrd="0" parTransId="{BD638DC8-9E2F-4AB9-86C3-A8368DD3F88F}" sibTransId="{3C9E9A1C-6D58-4759-9541-109DA4CA5FEE}"/>
    <dgm:cxn modelId="{F5882BD3-9662-4D3E-81B4-6E87D0E16337}" srcId="{5ACD1C92-8854-42CC-B253-7A2F3C7B71ED}" destId="{2696E54B-BD32-408F-8839-4D0B3B658B30}" srcOrd="0" destOrd="0" parTransId="{7C506354-5F6A-47D7-8CD2-EEACFFBC9DB1}" sibTransId="{6E44C1C8-68D5-40AE-9E30-BBB0CCF9AEAC}"/>
    <dgm:cxn modelId="{A65831D2-3A39-E24E-BD29-43BCDC5C1600}" type="presParOf" srcId="{8054AEB3-2F62-E444-9666-3A379359B2AF}" destId="{C6F64F12-D0AB-D542-808D-F3F3D05ECB8E}" srcOrd="0" destOrd="0" presId="urn:microsoft.com/office/officeart/2008/layout/LinedList"/>
    <dgm:cxn modelId="{711668DD-849A-1D4E-B99B-11AAF18B5BAB}" type="presParOf" srcId="{8054AEB3-2F62-E444-9666-3A379359B2AF}" destId="{8A75EA68-FDD9-C64B-8F72-210D206CCCE8}" srcOrd="1" destOrd="0" presId="urn:microsoft.com/office/officeart/2008/layout/LinedList"/>
    <dgm:cxn modelId="{9E312F29-4C6B-F643-B6F1-2F2307595573}" type="presParOf" srcId="{8A75EA68-FDD9-C64B-8F72-210D206CCCE8}" destId="{E26BFCCC-A6F5-2E46-B92D-F90BDC25E39B}" srcOrd="0" destOrd="0" presId="urn:microsoft.com/office/officeart/2008/layout/LinedList"/>
    <dgm:cxn modelId="{F27492F4-6C25-8547-9F18-3DEC0FD70C2F}" type="presParOf" srcId="{8A75EA68-FDD9-C64B-8F72-210D206CCCE8}" destId="{BCA6F421-37C0-A543-A7A1-DDE375243A2C}" srcOrd="1" destOrd="0" presId="urn:microsoft.com/office/officeart/2008/layout/LinedList"/>
    <dgm:cxn modelId="{D1538655-4F8A-A246-BF9B-9C451F152868}" type="presParOf" srcId="{8054AEB3-2F62-E444-9666-3A379359B2AF}" destId="{DA1B6341-9803-764E-AF1E-C3D9FABCED7B}" srcOrd="2" destOrd="0" presId="urn:microsoft.com/office/officeart/2008/layout/LinedList"/>
    <dgm:cxn modelId="{E6ED4ED7-C0C8-0241-88B0-83E449C4A0AE}" type="presParOf" srcId="{8054AEB3-2F62-E444-9666-3A379359B2AF}" destId="{AC63B2AB-15AC-5C40-A1DB-AD25755372F2}" srcOrd="3" destOrd="0" presId="urn:microsoft.com/office/officeart/2008/layout/LinedList"/>
    <dgm:cxn modelId="{08C814FB-7B51-9344-9B6B-0CD41EAD19F0}" type="presParOf" srcId="{AC63B2AB-15AC-5C40-A1DB-AD25755372F2}" destId="{AFB7BEF7-F7CC-AB4E-B7EC-8DC9E945E86F}" srcOrd="0" destOrd="0" presId="urn:microsoft.com/office/officeart/2008/layout/LinedList"/>
    <dgm:cxn modelId="{72605A86-5E6A-2940-A9AE-E9544B5AC368}" type="presParOf" srcId="{AC63B2AB-15AC-5C40-A1DB-AD25755372F2}" destId="{2CCB4080-B689-4240-8FB5-F9DE2280470C}" srcOrd="1" destOrd="0" presId="urn:microsoft.com/office/officeart/2008/layout/LinedList"/>
    <dgm:cxn modelId="{87C5C002-1E91-5248-8587-83274A32819F}" type="presParOf" srcId="{8054AEB3-2F62-E444-9666-3A379359B2AF}" destId="{60F1BCE8-1FB8-EC45-8172-B4C19E9CD6F7}" srcOrd="4" destOrd="0" presId="urn:microsoft.com/office/officeart/2008/layout/LinedList"/>
    <dgm:cxn modelId="{116B2486-5867-6544-B516-F4DE4EA144FD}" type="presParOf" srcId="{8054AEB3-2F62-E444-9666-3A379359B2AF}" destId="{D522789A-884C-754A-A113-43F77CB04378}" srcOrd="5" destOrd="0" presId="urn:microsoft.com/office/officeart/2008/layout/LinedList"/>
    <dgm:cxn modelId="{37277835-9769-1344-9105-90A1A00F94EC}" type="presParOf" srcId="{D522789A-884C-754A-A113-43F77CB04378}" destId="{941E4F48-2067-FB4D-A7E3-499900908423}" srcOrd="0" destOrd="0" presId="urn:microsoft.com/office/officeart/2008/layout/LinedList"/>
    <dgm:cxn modelId="{A5C5D03E-C2A9-8046-A989-ADF9906C20FD}" type="presParOf" srcId="{D522789A-884C-754A-A113-43F77CB04378}" destId="{3A834F63-FFFF-FD49-BFB4-E644F873CE26}" srcOrd="1" destOrd="0" presId="urn:microsoft.com/office/officeart/2008/layout/LinedList"/>
    <dgm:cxn modelId="{40F29380-A681-6341-8D11-7CDCD7CF8116}" type="presParOf" srcId="{8054AEB3-2F62-E444-9666-3A379359B2AF}" destId="{88EE69AC-85A8-0249-B67D-D96C7C601DA9}" srcOrd="6" destOrd="0" presId="urn:microsoft.com/office/officeart/2008/layout/LinedList"/>
    <dgm:cxn modelId="{EF6C7F95-4178-D84E-8FE3-B4D3D8DB91A1}" type="presParOf" srcId="{8054AEB3-2F62-E444-9666-3A379359B2AF}" destId="{631F4428-2E48-374D-B179-6BC176E23B82}" srcOrd="7" destOrd="0" presId="urn:microsoft.com/office/officeart/2008/layout/LinedList"/>
    <dgm:cxn modelId="{C44A92A8-A01C-DC47-ADF4-D691ACA01840}" type="presParOf" srcId="{631F4428-2E48-374D-B179-6BC176E23B82}" destId="{53B50915-ABDA-0242-8973-63218B9D0BD3}" srcOrd="0" destOrd="0" presId="urn:microsoft.com/office/officeart/2008/layout/LinedList"/>
    <dgm:cxn modelId="{DE1CB51B-138F-8140-A774-DDB31227D8BE}" type="presParOf" srcId="{631F4428-2E48-374D-B179-6BC176E23B82}" destId="{EF3A093A-CC6C-6743-B5AA-18CC283A6C95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A4333ED-9651-4A1B-B9FB-4B11603753E1}" type="doc">
      <dgm:prSet loTypeId="urn:microsoft.com/office/officeart/2008/layout/LinedLis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93FDA32-E004-408C-9780-0E9C317E43DE}">
      <dgm:prSet/>
      <dgm:spPr/>
      <dgm:t>
        <a:bodyPr/>
        <a:lstStyle/>
        <a:p>
          <a:r>
            <a:rPr lang="en-GB" b="1" dirty="0">
              <a:latin typeface="Optima" panose="02000503060000020004" pitchFamily="2" charset="0"/>
            </a:rPr>
            <a:t>Fields</a:t>
          </a:r>
          <a:r>
            <a:rPr lang="en-GB" dirty="0">
              <a:latin typeface="Optima" panose="02000503060000020004" pitchFamily="2" charset="0"/>
            </a:rPr>
            <a:t>: Applied physics, engineering, computing</a:t>
          </a:r>
          <a:endParaRPr lang="en-US" dirty="0">
            <a:latin typeface="Optima" panose="02000503060000020004" pitchFamily="2" charset="0"/>
          </a:endParaRPr>
        </a:p>
      </dgm:t>
    </dgm:pt>
    <dgm:pt modelId="{A8128625-E614-4016-9871-E883F6870396}" type="parTrans" cxnId="{F74B9EB8-8FC8-4C04-A085-0F60EE7C8E13}">
      <dgm:prSet/>
      <dgm:spPr/>
      <dgm:t>
        <a:bodyPr/>
        <a:lstStyle/>
        <a:p>
          <a:endParaRPr lang="en-US">
            <a:latin typeface="Optima" panose="02000503060000020004" pitchFamily="2" charset="0"/>
          </a:endParaRPr>
        </a:p>
      </dgm:t>
    </dgm:pt>
    <dgm:pt modelId="{5C0D9F32-59B1-403E-AB9F-B96200951CB2}" type="sibTrans" cxnId="{F74B9EB8-8FC8-4C04-A085-0F60EE7C8E13}">
      <dgm:prSet/>
      <dgm:spPr/>
      <dgm:t>
        <a:bodyPr/>
        <a:lstStyle/>
        <a:p>
          <a:endParaRPr lang="en-US">
            <a:latin typeface="Optima" panose="02000503060000020004" pitchFamily="2" charset="0"/>
          </a:endParaRPr>
        </a:p>
      </dgm:t>
    </dgm:pt>
    <dgm:pt modelId="{C5382CAA-901C-43F2-90FF-16FEAF3DEE97}">
      <dgm:prSet/>
      <dgm:spPr/>
      <dgm:t>
        <a:bodyPr/>
        <a:lstStyle/>
        <a:p>
          <a:r>
            <a:rPr lang="en-GB" b="1" dirty="0">
              <a:latin typeface="Optima" panose="02000503060000020004" pitchFamily="2" charset="0"/>
            </a:rPr>
            <a:t>Length</a:t>
          </a:r>
          <a:r>
            <a:rPr lang="en-GB" dirty="0">
              <a:latin typeface="Optima" panose="02000503060000020004" pitchFamily="2" charset="0"/>
            </a:rPr>
            <a:t>: up to 6 months</a:t>
          </a:r>
          <a:endParaRPr lang="en-US" dirty="0">
            <a:latin typeface="Optima" panose="02000503060000020004" pitchFamily="2" charset="0"/>
          </a:endParaRPr>
        </a:p>
      </dgm:t>
    </dgm:pt>
    <dgm:pt modelId="{5A329A91-E80E-4394-95B0-D2F50A9E75E2}" type="parTrans" cxnId="{0370749C-6FAC-4A86-909B-93F221A231DC}">
      <dgm:prSet/>
      <dgm:spPr/>
      <dgm:t>
        <a:bodyPr/>
        <a:lstStyle/>
        <a:p>
          <a:endParaRPr lang="en-US">
            <a:latin typeface="Optima" panose="02000503060000020004" pitchFamily="2" charset="0"/>
          </a:endParaRPr>
        </a:p>
      </dgm:t>
    </dgm:pt>
    <dgm:pt modelId="{9BFC1178-1811-4A98-846E-254D35429EBF}" type="sibTrans" cxnId="{0370749C-6FAC-4A86-909B-93F221A231DC}">
      <dgm:prSet/>
      <dgm:spPr/>
      <dgm:t>
        <a:bodyPr/>
        <a:lstStyle/>
        <a:p>
          <a:endParaRPr lang="en-US">
            <a:latin typeface="Optima" panose="02000503060000020004" pitchFamily="2" charset="0"/>
          </a:endParaRPr>
        </a:p>
      </dgm:t>
    </dgm:pt>
    <dgm:pt modelId="{A645BEE1-67CD-4C61-8960-BB7310272322}">
      <dgm:prSet/>
      <dgm:spPr/>
      <dgm:t>
        <a:bodyPr/>
        <a:lstStyle/>
        <a:p>
          <a:r>
            <a:rPr lang="en-GB" b="1" dirty="0">
              <a:latin typeface="Optima" panose="02000503060000020004" pitchFamily="2" charset="0"/>
            </a:rPr>
            <a:t>Eligibility</a:t>
          </a:r>
          <a:r>
            <a:rPr lang="en-GB" dirty="0">
              <a:latin typeface="Optima" panose="02000503060000020004" pitchFamily="2" charset="0"/>
            </a:rPr>
            <a:t>: be a full-time student at undergraduate level (post-secondary) </a:t>
          </a:r>
          <a:endParaRPr lang="en-US" dirty="0">
            <a:latin typeface="Optima" panose="02000503060000020004" pitchFamily="2" charset="0"/>
          </a:endParaRPr>
        </a:p>
      </dgm:t>
    </dgm:pt>
    <dgm:pt modelId="{F8975511-339B-4E86-A774-6D341510F938}" type="parTrans" cxnId="{A1A6A8CA-84FC-4895-B2BB-A054F3F1B60B}">
      <dgm:prSet/>
      <dgm:spPr/>
      <dgm:t>
        <a:bodyPr/>
        <a:lstStyle/>
        <a:p>
          <a:endParaRPr lang="en-US">
            <a:latin typeface="Optima" panose="02000503060000020004" pitchFamily="2" charset="0"/>
          </a:endParaRPr>
        </a:p>
      </dgm:t>
    </dgm:pt>
    <dgm:pt modelId="{2B1ED5A3-9494-4581-AF54-D1B038C915FA}" type="sibTrans" cxnId="{A1A6A8CA-84FC-4895-B2BB-A054F3F1B60B}">
      <dgm:prSet/>
      <dgm:spPr/>
      <dgm:t>
        <a:bodyPr/>
        <a:lstStyle/>
        <a:p>
          <a:endParaRPr lang="en-US">
            <a:latin typeface="Optima" panose="02000503060000020004" pitchFamily="2" charset="0"/>
          </a:endParaRPr>
        </a:p>
      </dgm:t>
    </dgm:pt>
    <dgm:pt modelId="{E03B2A80-08F1-4275-A3DA-081889B05A49}">
      <dgm:prSet/>
      <dgm:spPr/>
      <dgm:t>
        <a:bodyPr/>
        <a:lstStyle/>
        <a:p>
          <a:r>
            <a:rPr lang="en-GB" i="1" dirty="0">
              <a:latin typeface="Optima" panose="02000503060000020004" pitchFamily="2" charset="0"/>
            </a:rPr>
            <a:t>This includes</a:t>
          </a:r>
          <a:r>
            <a:rPr lang="en-GB" dirty="0">
              <a:latin typeface="Optima" panose="02000503060000020004" pitchFamily="2" charset="0"/>
            </a:rPr>
            <a:t>: Technical/Vocational qualifications, Associate degree, Bachelor and Masters' degrees.</a:t>
          </a:r>
          <a:endParaRPr lang="en-US" dirty="0">
            <a:latin typeface="Optima" panose="02000503060000020004" pitchFamily="2" charset="0"/>
          </a:endParaRPr>
        </a:p>
      </dgm:t>
    </dgm:pt>
    <dgm:pt modelId="{6904CDB2-03B7-4D0F-B3E9-9B62B7909CBC}" type="parTrans" cxnId="{37111D4A-552A-48BB-8E85-0882A14D85B9}">
      <dgm:prSet/>
      <dgm:spPr/>
      <dgm:t>
        <a:bodyPr/>
        <a:lstStyle/>
        <a:p>
          <a:endParaRPr lang="en-US">
            <a:latin typeface="Optima" panose="02000503060000020004" pitchFamily="2" charset="0"/>
          </a:endParaRPr>
        </a:p>
      </dgm:t>
    </dgm:pt>
    <dgm:pt modelId="{FE4FD719-32B3-4BA0-9694-D96218910FDC}" type="sibTrans" cxnId="{37111D4A-552A-48BB-8E85-0882A14D85B9}">
      <dgm:prSet/>
      <dgm:spPr/>
      <dgm:t>
        <a:bodyPr/>
        <a:lstStyle/>
        <a:p>
          <a:endParaRPr lang="en-US">
            <a:latin typeface="Optima" panose="02000503060000020004" pitchFamily="2" charset="0"/>
          </a:endParaRPr>
        </a:p>
      </dgm:t>
    </dgm:pt>
    <dgm:pt modelId="{78BB52F4-9895-449B-BD19-CAF86A1F745D}">
      <dgm:prSet/>
      <dgm:spPr/>
      <dgm:t>
        <a:bodyPr/>
        <a:lstStyle/>
        <a:p>
          <a:r>
            <a:rPr lang="en-GB" b="1" dirty="0">
              <a:latin typeface="Optima" panose="02000503060000020004" pitchFamily="2" charset="0"/>
            </a:rPr>
            <a:t>Features</a:t>
          </a:r>
          <a:r>
            <a:rPr lang="en-GB" dirty="0">
              <a:latin typeface="Optima" panose="02000503060000020004" pitchFamily="2" charset="0"/>
            </a:rPr>
            <a:t>: A technical project with a CERN supervisor, and a living allowance of 1,516 Swiss Francs per month.</a:t>
          </a:r>
          <a:endParaRPr lang="en-US" dirty="0">
            <a:latin typeface="Optima" panose="02000503060000020004" pitchFamily="2" charset="0"/>
          </a:endParaRPr>
        </a:p>
      </dgm:t>
    </dgm:pt>
    <dgm:pt modelId="{2AD1DD0C-371E-47DA-B077-E29DD9811A70}" type="parTrans" cxnId="{7716614C-F0E1-4832-9A68-2FA9F6CF3D16}">
      <dgm:prSet/>
      <dgm:spPr/>
      <dgm:t>
        <a:bodyPr/>
        <a:lstStyle/>
        <a:p>
          <a:endParaRPr lang="en-US">
            <a:latin typeface="Optima" panose="02000503060000020004" pitchFamily="2" charset="0"/>
          </a:endParaRPr>
        </a:p>
      </dgm:t>
    </dgm:pt>
    <dgm:pt modelId="{7F6A1CE6-3B04-493E-96DF-9A67DFD745A0}" type="sibTrans" cxnId="{7716614C-F0E1-4832-9A68-2FA9F6CF3D16}">
      <dgm:prSet/>
      <dgm:spPr/>
      <dgm:t>
        <a:bodyPr/>
        <a:lstStyle/>
        <a:p>
          <a:endParaRPr lang="en-US">
            <a:latin typeface="Optima" panose="02000503060000020004" pitchFamily="2" charset="0"/>
          </a:endParaRPr>
        </a:p>
      </dgm:t>
    </dgm:pt>
    <dgm:pt modelId="{D9B7B49A-B22B-4379-BB19-754168F2C43E}">
      <dgm:prSet/>
      <dgm:spPr/>
      <dgm:t>
        <a:bodyPr/>
        <a:lstStyle/>
        <a:p>
          <a:r>
            <a:rPr lang="en-US" b="1" dirty="0">
              <a:latin typeface="Optima" panose="02000503060000020004" pitchFamily="2" charset="0"/>
            </a:rPr>
            <a:t>Timeline</a:t>
          </a:r>
          <a:r>
            <a:rPr lang="en-US" dirty="0">
              <a:latin typeface="Optima" panose="02000503060000020004" pitchFamily="2" charset="0"/>
            </a:rPr>
            <a:t>: Applications will re-open in November 2022</a:t>
          </a:r>
        </a:p>
      </dgm:t>
    </dgm:pt>
    <dgm:pt modelId="{66A4F9C0-DF09-4C4F-868C-0B35F5561C27}" type="parTrans" cxnId="{61B11EE4-2620-4EAF-9EB3-4138D5011B3B}">
      <dgm:prSet/>
      <dgm:spPr/>
      <dgm:t>
        <a:bodyPr/>
        <a:lstStyle/>
        <a:p>
          <a:endParaRPr lang="en-US"/>
        </a:p>
      </dgm:t>
    </dgm:pt>
    <dgm:pt modelId="{4EE27940-63E8-4D7D-B754-41B162899C65}" type="sibTrans" cxnId="{61B11EE4-2620-4EAF-9EB3-4138D5011B3B}">
      <dgm:prSet/>
      <dgm:spPr/>
      <dgm:t>
        <a:bodyPr/>
        <a:lstStyle/>
        <a:p>
          <a:endParaRPr lang="en-US"/>
        </a:p>
      </dgm:t>
    </dgm:pt>
    <dgm:pt modelId="{62771195-5FAB-2B46-8302-3F283F2DCE5F}" type="pres">
      <dgm:prSet presAssocID="{5A4333ED-9651-4A1B-B9FB-4B11603753E1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25F46169-B789-134A-A545-99241EF3B079}" type="pres">
      <dgm:prSet presAssocID="{393FDA32-E004-408C-9780-0E9C317E43DE}" presName="thickLine" presStyleLbl="alignNode1" presStyleIdx="0" presStyleCnt="6"/>
      <dgm:spPr/>
    </dgm:pt>
    <dgm:pt modelId="{1CAA6781-315F-5F46-AD76-EE96A1523336}" type="pres">
      <dgm:prSet presAssocID="{393FDA32-E004-408C-9780-0E9C317E43DE}" presName="horz1" presStyleCnt="0"/>
      <dgm:spPr/>
    </dgm:pt>
    <dgm:pt modelId="{D6F114BE-B4D8-604D-9597-BBED305DD6B5}" type="pres">
      <dgm:prSet presAssocID="{393FDA32-E004-408C-9780-0E9C317E43DE}" presName="tx1" presStyleLbl="revTx" presStyleIdx="0" presStyleCnt="6"/>
      <dgm:spPr/>
      <dgm:t>
        <a:bodyPr/>
        <a:lstStyle/>
        <a:p>
          <a:endParaRPr lang="en-US"/>
        </a:p>
      </dgm:t>
    </dgm:pt>
    <dgm:pt modelId="{B5903718-3812-E74C-9ED5-64BEEBD6280D}" type="pres">
      <dgm:prSet presAssocID="{393FDA32-E004-408C-9780-0E9C317E43DE}" presName="vert1" presStyleCnt="0"/>
      <dgm:spPr/>
    </dgm:pt>
    <dgm:pt modelId="{56DE0F57-6B58-1E4D-A825-79558CE1134A}" type="pres">
      <dgm:prSet presAssocID="{C5382CAA-901C-43F2-90FF-16FEAF3DEE97}" presName="thickLine" presStyleLbl="alignNode1" presStyleIdx="1" presStyleCnt="6"/>
      <dgm:spPr/>
    </dgm:pt>
    <dgm:pt modelId="{878EA8D9-A380-1447-BAAE-34BE2D97461E}" type="pres">
      <dgm:prSet presAssocID="{C5382CAA-901C-43F2-90FF-16FEAF3DEE97}" presName="horz1" presStyleCnt="0"/>
      <dgm:spPr/>
    </dgm:pt>
    <dgm:pt modelId="{00738A54-69DB-5F41-BD4A-3B6932483E72}" type="pres">
      <dgm:prSet presAssocID="{C5382CAA-901C-43F2-90FF-16FEAF3DEE97}" presName="tx1" presStyleLbl="revTx" presStyleIdx="1" presStyleCnt="6"/>
      <dgm:spPr/>
      <dgm:t>
        <a:bodyPr/>
        <a:lstStyle/>
        <a:p>
          <a:endParaRPr lang="en-US"/>
        </a:p>
      </dgm:t>
    </dgm:pt>
    <dgm:pt modelId="{8FE727A5-CF8F-5447-B2C3-204ABA20B5C1}" type="pres">
      <dgm:prSet presAssocID="{C5382CAA-901C-43F2-90FF-16FEAF3DEE97}" presName="vert1" presStyleCnt="0"/>
      <dgm:spPr/>
    </dgm:pt>
    <dgm:pt modelId="{7E25E9D8-F791-B74C-B398-9DDE9957141F}" type="pres">
      <dgm:prSet presAssocID="{A645BEE1-67CD-4C61-8960-BB7310272322}" presName="thickLine" presStyleLbl="alignNode1" presStyleIdx="2" presStyleCnt="6"/>
      <dgm:spPr/>
    </dgm:pt>
    <dgm:pt modelId="{6896152F-FEF0-494B-8A7E-AAC01A62453F}" type="pres">
      <dgm:prSet presAssocID="{A645BEE1-67CD-4C61-8960-BB7310272322}" presName="horz1" presStyleCnt="0"/>
      <dgm:spPr/>
    </dgm:pt>
    <dgm:pt modelId="{364BDFF6-C899-8F42-8C1A-39AB5E2FF909}" type="pres">
      <dgm:prSet presAssocID="{A645BEE1-67CD-4C61-8960-BB7310272322}" presName="tx1" presStyleLbl="revTx" presStyleIdx="2" presStyleCnt="6"/>
      <dgm:spPr/>
      <dgm:t>
        <a:bodyPr/>
        <a:lstStyle/>
        <a:p>
          <a:endParaRPr lang="en-US"/>
        </a:p>
      </dgm:t>
    </dgm:pt>
    <dgm:pt modelId="{665D96CA-0A31-B44B-9EB3-494F4D8A0923}" type="pres">
      <dgm:prSet presAssocID="{A645BEE1-67CD-4C61-8960-BB7310272322}" presName="vert1" presStyleCnt="0"/>
      <dgm:spPr/>
    </dgm:pt>
    <dgm:pt modelId="{99378398-4263-7148-BA1A-7018F8BE3A6E}" type="pres">
      <dgm:prSet presAssocID="{E03B2A80-08F1-4275-A3DA-081889B05A49}" presName="thickLine" presStyleLbl="alignNode1" presStyleIdx="3" presStyleCnt="6"/>
      <dgm:spPr/>
    </dgm:pt>
    <dgm:pt modelId="{461312B8-34DD-8C47-A8F5-260DB3141F0E}" type="pres">
      <dgm:prSet presAssocID="{E03B2A80-08F1-4275-A3DA-081889B05A49}" presName="horz1" presStyleCnt="0"/>
      <dgm:spPr/>
    </dgm:pt>
    <dgm:pt modelId="{F587B0E0-DB9E-E24B-BCB2-1A120215F61B}" type="pres">
      <dgm:prSet presAssocID="{E03B2A80-08F1-4275-A3DA-081889B05A49}" presName="tx1" presStyleLbl="revTx" presStyleIdx="3" presStyleCnt="6"/>
      <dgm:spPr/>
      <dgm:t>
        <a:bodyPr/>
        <a:lstStyle/>
        <a:p>
          <a:endParaRPr lang="en-US"/>
        </a:p>
      </dgm:t>
    </dgm:pt>
    <dgm:pt modelId="{D0BF177E-AA83-8A44-8A25-9F25545D077A}" type="pres">
      <dgm:prSet presAssocID="{E03B2A80-08F1-4275-A3DA-081889B05A49}" presName="vert1" presStyleCnt="0"/>
      <dgm:spPr/>
    </dgm:pt>
    <dgm:pt modelId="{7777D8A2-8D82-3140-A84A-7ECD61CF4191}" type="pres">
      <dgm:prSet presAssocID="{78BB52F4-9895-449B-BD19-CAF86A1F745D}" presName="thickLine" presStyleLbl="alignNode1" presStyleIdx="4" presStyleCnt="6"/>
      <dgm:spPr/>
    </dgm:pt>
    <dgm:pt modelId="{8EA031E3-99E9-6E49-9FD2-196F5E0CF1D6}" type="pres">
      <dgm:prSet presAssocID="{78BB52F4-9895-449B-BD19-CAF86A1F745D}" presName="horz1" presStyleCnt="0"/>
      <dgm:spPr/>
    </dgm:pt>
    <dgm:pt modelId="{8BF53894-01DA-1946-8D69-151476FBCCE8}" type="pres">
      <dgm:prSet presAssocID="{78BB52F4-9895-449B-BD19-CAF86A1F745D}" presName="tx1" presStyleLbl="revTx" presStyleIdx="4" presStyleCnt="6"/>
      <dgm:spPr/>
      <dgm:t>
        <a:bodyPr/>
        <a:lstStyle/>
        <a:p>
          <a:endParaRPr lang="en-US"/>
        </a:p>
      </dgm:t>
    </dgm:pt>
    <dgm:pt modelId="{78BA3990-B14C-E446-B9AF-D974452E3DB6}" type="pres">
      <dgm:prSet presAssocID="{78BB52F4-9895-449B-BD19-CAF86A1F745D}" presName="vert1" presStyleCnt="0"/>
      <dgm:spPr/>
    </dgm:pt>
    <dgm:pt modelId="{6FCA19F4-3D08-4CBA-B8D9-65E4BEEEDAD5}" type="pres">
      <dgm:prSet presAssocID="{D9B7B49A-B22B-4379-BB19-754168F2C43E}" presName="thickLine" presStyleLbl="alignNode1" presStyleIdx="5" presStyleCnt="6"/>
      <dgm:spPr/>
    </dgm:pt>
    <dgm:pt modelId="{5C7AB396-0009-40C7-B332-5B5A061ACBC2}" type="pres">
      <dgm:prSet presAssocID="{D9B7B49A-B22B-4379-BB19-754168F2C43E}" presName="horz1" presStyleCnt="0"/>
      <dgm:spPr/>
    </dgm:pt>
    <dgm:pt modelId="{0AF06A92-6A69-4BC3-BBE8-3CCA2A51B4F5}" type="pres">
      <dgm:prSet presAssocID="{D9B7B49A-B22B-4379-BB19-754168F2C43E}" presName="tx1" presStyleLbl="revTx" presStyleIdx="5" presStyleCnt="6"/>
      <dgm:spPr/>
      <dgm:t>
        <a:bodyPr/>
        <a:lstStyle/>
        <a:p>
          <a:endParaRPr lang="en-US"/>
        </a:p>
      </dgm:t>
    </dgm:pt>
    <dgm:pt modelId="{9EEDF4ED-4FF9-4320-A137-5F567CA1340B}" type="pres">
      <dgm:prSet presAssocID="{D9B7B49A-B22B-4379-BB19-754168F2C43E}" presName="vert1" presStyleCnt="0"/>
      <dgm:spPr/>
    </dgm:pt>
  </dgm:ptLst>
  <dgm:cxnLst>
    <dgm:cxn modelId="{0370749C-6FAC-4A86-909B-93F221A231DC}" srcId="{5A4333ED-9651-4A1B-B9FB-4B11603753E1}" destId="{C5382CAA-901C-43F2-90FF-16FEAF3DEE97}" srcOrd="1" destOrd="0" parTransId="{5A329A91-E80E-4394-95B0-D2F50A9E75E2}" sibTransId="{9BFC1178-1811-4A98-846E-254D35429EBF}"/>
    <dgm:cxn modelId="{6D72017B-C761-C04F-946C-607BFFF7085F}" type="presOf" srcId="{C5382CAA-901C-43F2-90FF-16FEAF3DEE97}" destId="{00738A54-69DB-5F41-BD4A-3B6932483E72}" srcOrd="0" destOrd="0" presId="urn:microsoft.com/office/officeart/2008/layout/LinedList"/>
    <dgm:cxn modelId="{7716614C-F0E1-4832-9A68-2FA9F6CF3D16}" srcId="{5A4333ED-9651-4A1B-B9FB-4B11603753E1}" destId="{78BB52F4-9895-449B-BD19-CAF86A1F745D}" srcOrd="4" destOrd="0" parTransId="{2AD1DD0C-371E-47DA-B077-E29DD9811A70}" sibTransId="{7F6A1CE6-3B04-493E-96DF-9A67DFD745A0}"/>
    <dgm:cxn modelId="{77D97C82-5AEC-9044-A28A-13FE391ADB67}" type="presOf" srcId="{5A4333ED-9651-4A1B-B9FB-4B11603753E1}" destId="{62771195-5FAB-2B46-8302-3F283F2DCE5F}" srcOrd="0" destOrd="0" presId="urn:microsoft.com/office/officeart/2008/layout/LinedList"/>
    <dgm:cxn modelId="{61B11EE4-2620-4EAF-9EB3-4138D5011B3B}" srcId="{5A4333ED-9651-4A1B-B9FB-4B11603753E1}" destId="{D9B7B49A-B22B-4379-BB19-754168F2C43E}" srcOrd="5" destOrd="0" parTransId="{66A4F9C0-DF09-4C4F-868C-0B35F5561C27}" sibTransId="{4EE27940-63E8-4D7D-B754-41B162899C65}"/>
    <dgm:cxn modelId="{A1A6A8CA-84FC-4895-B2BB-A054F3F1B60B}" srcId="{5A4333ED-9651-4A1B-B9FB-4B11603753E1}" destId="{A645BEE1-67CD-4C61-8960-BB7310272322}" srcOrd="2" destOrd="0" parTransId="{F8975511-339B-4E86-A774-6D341510F938}" sibTransId="{2B1ED5A3-9494-4581-AF54-D1B038C915FA}"/>
    <dgm:cxn modelId="{4856F488-B18F-43BC-AE85-2040A091D0C8}" type="presOf" srcId="{D9B7B49A-B22B-4379-BB19-754168F2C43E}" destId="{0AF06A92-6A69-4BC3-BBE8-3CCA2A51B4F5}" srcOrd="0" destOrd="0" presId="urn:microsoft.com/office/officeart/2008/layout/LinedList"/>
    <dgm:cxn modelId="{37111D4A-552A-48BB-8E85-0882A14D85B9}" srcId="{5A4333ED-9651-4A1B-B9FB-4B11603753E1}" destId="{E03B2A80-08F1-4275-A3DA-081889B05A49}" srcOrd="3" destOrd="0" parTransId="{6904CDB2-03B7-4D0F-B3E9-9B62B7909CBC}" sibTransId="{FE4FD719-32B3-4BA0-9694-D96218910FDC}"/>
    <dgm:cxn modelId="{45784AD4-51B8-4749-A84D-4AE4F0FABEA6}" type="presOf" srcId="{393FDA32-E004-408C-9780-0E9C317E43DE}" destId="{D6F114BE-B4D8-604D-9597-BBED305DD6B5}" srcOrd="0" destOrd="0" presId="urn:microsoft.com/office/officeart/2008/layout/LinedList"/>
    <dgm:cxn modelId="{94D1D1F4-6767-3947-82CD-73A51B26497B}" type="presOf" srcId="{A645BEE1-67CD-4C61-8960-BB7310272322}" destId="{364BDFF6-C899-8F42-8C1A-39AB5E2FF909}" srcOrd="0" destOrd="0" presId="urn:microsoft.com/office/officeart/2008/layout/LinedList"/>
    <dgm:cxn modelId="{6DBB1C85-A084-4140-BA18-7C1A2F7007B7}" type="presOf" srcId="{E03B2A80-08F1-4275-A3DA-081889B05A49}" destId="{F587B0E0-DB9E-E24B-BCB2-1A120215F61B}" srcOrd="0" destOrd="0" presId="urn:microsoft.com/office/officeart/2008/layout/LinedList"/>
    <dgm:cxn modelId="{6A9031C2-BE75-9447-9111-7D8905AC65D1}" type="presOf" srcId="{78BB52F4-9895-449B-BD19-CAF86A1F745D}" destId="{8BF53894-01DA-1946-8D69-151476FBCCE8}" srcOrd="0" destOrd="0" presId="urn:microsoft.com/office/officeart/2008/layout/LinedList"/>
    <dgm:cxn modelId="{F74B9EB8-8FC8-4C04-A085-0F60EE7C8E13}" srcId="{5A4333ED-9651-4A1B-B9FB-4B11603753E1}" destId="{393FDA32-E004-408C-9780-0E9C317E43DE}" srcOrd="0" destOrd="0" parTransId="{A8128625-E614-4016-9871-E883F6870396}" sibTransId="{5C0D9F32-59B1-403E-AB9F-B96200951CB2}"/>
    <dgm:cxn modelId="{5C77D32A-AF13-2C49-90CC-72BEB9D24E74}" type="presParOf" srcId="{62771195-5FAB-2B46-8302-3F283F2DCE5F}" destId="{25F46169-B789-134A-A545-99241EF3B079}" srcOrd="0" destOrd="0" presId="urn:microsoft.com/office/officeart/2008/layout/LinedList"/>
    <dgm:cxn modelId="{45AA18E2-03E5-2D44-B3A7-7322DB6D02B2}" type="presParOf" srcId="{62771195-5FAB-2B46-8302-3F283F2DCE5F}" destId="{1CAA6781-315F-5F46-AD76-EE96A1523336}" srcOrd="1" destOrd="0" presId="urn:microsoft.com/office/officeart/2008/layout/LinedList"/>
    <dgm:cxn modelId="{99DEEE2A-75D2-3944-85A7-19E115536C0E}" type="presParOf" srcId="{1CAA6781-315F-5F46-AD76-EE96A1523336}" destId="{D6F114BE-B4D8-604D-9597-BBED305DD6B5}" srcOrd="0" destOrd="0" presId="urn:microsoft.com/office/officeart/2008/layout/LinedList"/>
    <dgm:cxn modelId="{7BEB2C3B-D6F7-864A-8FA9-0C21BE457DE4}" type="presParOf" srcId="{1CAA6781-315F-5F46-AD76-EE96A1523336}" destId="{B5903718-3812-E74C-9ED5-64BEEBD6280D}" srcOrd="1" destOrd="0" presId="urn:microsoft.com/office/officeart/2008/layout/LinedList"/>
    <dgm:cxn modelId="{382A1C9F-DCE3-9742-A604-BF6479DC284B}" type="presParOf" srcId="{62771195-5FAB-2B46-8302-3F283F2DCE5F}" destId="{56DE0F57-6B58-1E4D-A825-79558CE1134A}" srcOrd="2" destOrd="0" presId="urn:microsoft.com/office/officeart/2008/layout/LinedList"/>
    <dgm:cxn modelId="{4A2D0C60-2909-AD48-A6D1-6F5CD55ED8B6}" type="presParOf" srcId="{62771195-5FAB-2B46-8302-3F283F2DCE5F}" destId="{878EA8D9-A380-1447-BAAE-34BE2D97461E}" srcOrd="3" destOrd="0" presId="urn:microsoft.com/office/officeart/2008/layout/LinedList"/>
    <dgm:cxn modelId="{BCBCB609-CB03-B342-A97A-98B1BE262F44}" type="presParOf" srcId="{878EA8D9-A380-1447-BAAE-34BE2D97461E}" destId="{00738A54-69DB-5F41-BD4A-3B6932483E72}" srcOrd="0" destOrd="0" presId="urn:microsoft.com/office/officeart/2008/layout/LinedList"/>
    <dgm:cxn modelId="{FE6799F9-8F36-E74A-B59E-949A3EA1B485}" type="presParOf" srcId="{878EA8D9-A380-1447-BAAE-34BE2D97461E}" destId="{8FE727A5-CF8F-5447-B2C3-204ABA20B5C1}" srcOrd="1" destOrd="0" presId="urn:microsoft.com/office/officeart/2008/layout/LinedList"/>
    <dgm:cxn modelId="{494626ED-A8F8-5248-8298-AED07E0BDC8E}" type="presParOf" srcId="{62771195-5FAB-2B46-8302-3F283F2DCE5F}" destId="{7E25E9D8-F791-B74C-B398-9DDE9957141F}" srcOrd="4" destOrd="0" presId="urn:microsoft.com/office/officeart/2008/layout/LinedList"/>
    <dgm:cxn modelId="{DB8DA45F-3590-B145-AD26-134EB1668925}" type="presParOf" srcId="{62771195-5FAB-2B46-8302-3F283F2DCE5F}" destId="{6896152F-FEF0-494B-8A7E-AAC01A62453F}" srcOrd="5" destOrd="0" presId="urn:microsoft.com/office/officeart/2008/layout/LinedList"/>
    <dgm:cxn modelId="{EC48B0F7-3070-AC4E-9F8C-2F57B5BB189F}" type="presParOf" srcId="{6896152F-FEF0-494B-8A7E-AAC01A62453F}" destId="{364BDFF6-C899-8F42-8C1A-39AB5E2FF909}" srcOrd="0" destOrd="0" presId="urn:microsoft.com/office/officeart/2008/layout/LinedList"/>
    <dgm:cxn modelId="{C0D8C6D7-F5CA-E34D-ABC9-F9D5685FB683}" type="presParOf" srcId="{6896152F-FEF0-494B-8A7E-AAC01A62453F}" destId="{665D96CA-0A31-B44B-9EB3-494F4D8A0923}" srcOrd="1" destOrd="0" presId="urn:microsoft.com/office/officeart/2008/layout/LinedList"/>
    <dgm:cxn modelId="{0E8F71AC-8CA0-3541-8DDB-F94872AD6186}" type="presParOf" srcId="{62771195-5FAB-2B46-8302-3F283F2DCE5F}" destId="{99378398-4263-7148-BA1A-7018F8BE3A6E}" srcOrd="6" destOrd="0" presId="urn:microsoft.com/office/officeart/2008/layout/LinedList"/>
    <dgm:cxn modelId="{84AE1346-5D09-124F-AFAD-77C4E1077A85}" type="presParOf" srcId="{62771195-5FAB-2B46-8302-3F283F2DCE5F}" destId="{461312B8-34DD-8C47-A8F5-260DB3141F0E}" srcOrd="7" destOrd="0" presId="urn:microsoft.com/office/officeart/2008/layout/LinedList"/>
    <dgm:cxn modelId="{F1AEF5A0-9620-0A45-9715-1C3187420FCE}" type="presParOf" srcId="{461312B8-34DD-8C47-A8F5-260DB3141F0E}" destId="{F587B0E0-DB9E-E24B-BCB2-1A120215F61B}" srcOrd="0" destOrd="0" presId="urn:microsoft.com/office/officeart/2008/layout/LinedList"/>
    <dgm:cxn modelId="{A5D6B71A-41CD-864B-9566-EA9336834F07}" type="presParOf" srcId="{461312B8-34DD-8C47-A8F5-260DB3141F0E}" destId="{D0BF177E-AA83-8A44-8A25-9F25545D077A}" srcOrd="1" destOrd="0" presId="urn:microsoft.com/office/officeart/2008/layout/LinedList"/>
    <dgm:cxn modelId="{4E89EB8A-9E7B-6946-A621-14F39717A416}" type="presParOf" srcId="{62771195-5FAB-2B46-8302-3F283F2DCE5F}" destId="{7777D8A2-8D82-3140-A84A-7ECD61CF4191}" srcOrd="8" destOrd="0" presId="urn:microsoft.com/office/officeart/2008/layout/LinedList"/>
    <dgm:cxn modelId="{01BA7C33-FC3E-7A4E-B243-0C5F9A50FB4B}" type="presParOf" srcId="{62771195-5FAB-2B46-8302-3F283F2DCE5F}" destId="{8EA031E3-99E9-6E49-9FD2-196F5E0CF1D6}" srcOrd="9" destOrd="0" presId="urn:microsoft.com/office/officeart/2008/layout/LinedList"/>
    <dgm:cxn modelId="{8B9E1C1A-FA38-9D42-A3EA-0AEFEC65D921}" type="presParOf" srcId="{8EA031E3-99E9-6E49-9FD2-196F5E0CF1D6}" destId="{8BF53894-01DA-1946-8D69-151476FBCCE8}" srcOrd="0" destOrd="0" presId="urn:microsoft.com/office/officeart/2008/layout/LinedList"/>
    <dgm:cxn modelId="{40B618E1-E16B-8145-B149-E07F142900F3}" type="presParOf" srcId="{8EA031E3-99E9-6E49-9FD2-196F5E0CF1D6}" destId="{78BA3990-B14C-E446-B9AF-D974452E3DB6}" srcOrd="1" destOrd="0" presId="urn:microsoft.com/office/officeart/2008/layout/LinedList"/>
    <dgm:cxn modelId="{76EDE1CA-AF85-4204-A76D-97090B30589C}" type="presParOf" srcId="{62771195-5FAB-2B46-8302-3F283F2DCE5F}" destId="{6FCA19F4-3D08-4CBA-B8D9-65E4BEEEDAD5}" srcOrd="10" destOrd="0" presId="urn:microsoft.com/office/officeart/2008/layout/LinedList"/>
    <dgm:cxn modelId="{2103F96B-2FA7-4849-867B-DEEB22F16DC5}" type="presParOf" srcId="{62771195-5FAB-2B46-8302-3F283F2DCE5F}" destId="{5C7AB396-0009-40C7-B332-5B5A061ACBC2}" srcOrd="11" destOrd="0" presId="urn:microsoft.com/office/officeart/2008/layout/LinedList"/>
    <dgm:cxn modelId="{ABEDC141-60B6-4D6F-80DB-DD42ECB5ABDB}" type="presParOf" srcId="{5C7AB396-0009-40C7-B332-5B5A061ACBC2}" destId="{0AF06A92-6A69-4BC3-BBE8-3CCA2A51B4F5}" srcOrd="0" destOrd="0" presId="urn:microsoft.com/office/officeart/2008/layout/LinedList"/>
    <dgm:cxn modelId="{92F010B7-331B-4379-BA8B-08E284EB285F}" type="presParOf" srcId="{5C7AB396-0009-40C7-B332-5B5A061ACBC2}" destId="{9EEDF4ED-4FF9-4320-A137-5F567CA1340B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A6DD6D6-ECA8-4E57-8244-BB4FB8C64D91}" type="doc">
      <dgm:prSet loTypeId="urn:microsoft.com/office/officeart/2008/layout/LinedLis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86C7663E-0B59-4E79-A05B-0C387899FCE7}">
      <dgm:prSet custT="1"/>
      <dgm:spPr/>
      <dgm:t>
        <a:bodyPr/>
        <a:lstStyle/>
        <a:p>
          <a:r>
            <a:rPr lang="en-GB" sz="2000" b="1" dirty="0">
              <a:latin typeface="Optima" panose="02000503060000020004" pitchFamily="2" charset="0"/>
            </a:rPr>
            <a:t>Fields</a:t>
          </a:r>
          <a:r>
            <a:rPr lang="en-GB" sz="2000" dirty="0">
              <a:latin typeface="Optima" panose="02000503060000020004" pitchFamily="2" charset="0"/>
            </a:rPr>
            <a:t>: Applied physics, engineering, computing</a:t>
          </a:r>
          <a:endParaRPr lang="en-US" sz="2000" dirty="0">
            <a:latin typeface="Optima" panose="02000503060000020004" pitchFamily="2" charset="0"/>
          </a:endParaRPr>
        </a:p>
      </dgm:t>
    </dgm:pt>
    <dgm:pt modelId="{59636DCF-4773-415C-B6B6-916DA2B64175}" type="parTrans" cxnId="{29B93B2F-6BD5-46EC-97B0-9C5D7E7071AE}">
      <dgm:prSet/>
      <dgm:spPr/>
      <dgm:t>
        <a:bodyPr/>
        <a:lstStyle/>
        <a:p>
          <a:endParaRPr lang="en-US" sz="1400">
            <a:latin typeface="Optima" panose="02000503060000020004" pitchFamily="2" charset="0"/>
          </a:endParaRPr>
        </a:p>
      </dgm:t>
    </dgm:pt>
    <dgm:pt modelId="{2893192F-6F05-476A-A04E-CBB3EAB70D5C}" type="sibTrans" cxnId="{29B93B2F-6BD5-46EC-97B0-9C5D7E7071AE}">
      <dgm:prSet/>
      <dgm:spPr/>
      <dgm:t>
        <a:bodyPr/>
        <a:lstStyle/>
        <a:p>
          <a:endParaRPr lang="en-US" sz="1400">
            <a:latin typeface="Optima" panose="02000503060000020004" pitchFamily="2" charset="0"/>
          </a:endParaRPr>
        </a:p>
      </dgm:t>
    </dgm:pt>
    <dgm:pt modelId="{4A0F8CFA-ED46-4F98-8CC3-7874A3DAC3C3}">
      <dgm:prSet custT="1"/>
      <dgm:spPr/>
      <dgm:t>
        <a:bodyPr/>
        <a:lstStyle/>
        <a:p>
          <a:r>
            <a:rPr lang="en-GB" sz="2000" b="1">
              <a:latin typeface="Optima" panose="02000503060000020004" pitchFamily="2" charset="0"/>
            </a:rPr>
            <a:t>Length</a:t>
          </a:r>
          <a:r>
            <a:rPr lang="en-GB" sz="2000">
              <a:latin typeface="Optima" panose="02000503060000020004" pitchFamily="2" charset="0"/>
            </a:rPr>
            <a:t>: 4 to 12 months</a:t>
          </a:r>
          <a:endParaRPr lang="en-US" sz="2000">
            <a:latin typeface="Optima" panose="02000503060000020004" pitchFamily="2" charset="0"/>
          </a:endParaRPr>
        </a:p>
      </dgm:t>
    </dgm:pt>
    <dgm:pt modelId="{111D599A-CBC1-401B-AB4D-9F3C2D7D738A}" type="parTrans" cxnId="{EBEF3D2E-CF97-421D-ABFB-336882E1519E}">
      <dgm:prSet/>
      <dgm:spPr/>
      <dgm:t>
        <a:bodyPr/>
        <a:lstStyle/>
        <a:p>
          <a:endParaRPr lang="en-US" sz="1400">
            <a:latin typeface="Optima" panose="02000503060000020004" pitchFamily="2" charset="0"/>
          </a:endParaRPr>
        </a:p>
      </dgm:t>
    </dgm:pt>
    <dgm:pt modelId="{8D3484DD-4047-4E7F-B146-5F6546952E19}" type="sibTrans" cxnId="{EBEF3D2E-CF97-421D-ABFB-336882E1519E}">
      <dgm:prSet/>
      <dgm:spPr/>
      <dgm:t>
        <a:bodyPr/>
        <a:lstStyle/>
        <a:p>
          <a:endParaRPr lang="en-US" sz="1400">
            <a:latin typeface="Optima" panose="02000503060000020004" pitchFamily="2" charset="0"/>
          </a:endParaRPr>
        </a:p>
      </dgm:t>
    </dgm:pt>
    <dgm:pt modelId="{5727E8F7-1643-432B-AA03-3F2176AAFFC3}">
      <dgm:prSet custT="1"/>
      <dgm:spPr/>
      <dgm:t>
        <a:bodyPr/>
        <a:lstStyle/>
        <a:p>
          <a:r>
            <a:rPr lang="en-GB" sz="2000" b="1" dirty="0">
              <a:latin typeface="Optima" panose="02000503060000020004" pitchFamily="2" charset="0"/>
            </a:rPr>
            <a:t>Eligibility</a:t>
          </a:r>
          <a:r>
            <a:rPr lang="en-GB" sz="2000" dirty="0">
              <a:latin typeface="Optima" panose="02000503060000020004" pitchFamily="2" charset="0"/>
            </a:rPr>
            <a:t>: Completed 18 months of undergraduate studies before applying</a:t>
          </a:r>
          <a:endParaRPr lang="en-US" sz="2000" dirty="0">
            <a:latin typeface="Optima" panose="02000503060000020004" pitchFamily="2" charset="0"/>
          </a:endParaRPr>
        </a:p>
      </dgm:t>
    </dgm:pt>
    <dgm:pt modelId="{683ECA7B-477A-40FC-8F1B-155C5A3D2CCF}" type="parTrans" cxnId="{D2C6F342-D94E-4BE8-98D1-6E3BF52C91A5}">
      <dgm:prSet/>
      <dgm:spPr/>
      <dgm:t>
        <a:bodyPr/>
        <a:lstStyle/>
        <a:p>
          <a:endParaRPr lang="en-US" sz="1400">
            <a:latin typeface="Optima" panose="02000503060000020004" pitchFamily="2" charset="0"/>
          </a:endParaRPr>
        </a:p>
      </dgm:t>
    </dgm:pt>
    <dgm:pt modelId="{B0365853-E0EC-4767-B805-6ABA25B589F7}" type="sibTrans" cxnId="{D2C6F342-D94E-4BE8-98D1-6E3BF52C91A5}">
      <dgm:prSet/>
      <dgm:spPr/>
      <dgm:t>
        <a:bodyPr/>
        <a:lstStyle/>
        <a:p>
          <a:endParaRPr lang="en-US" sz="1400">
            <a:latin typeface="Optima" panose="02000503060000020004" pitchFamily="2" charset="0"/>
          </a:endParaRPr>
        </a:p>
      </dgm:t>
    </dgm:pt>
    <dgm:pt modelId="{970BC116-6F84-4F4F-AD3D-8D85670A7250}">
      <dgm:prSet custT="1"/>
      <dgm:spPr/>
      <dgm:t>
        <a:bodyPr/>
        <a:lstStyle/>
        <a:p>
          <a:r>
            <a:rPr lang="en-GB" sz="2000" b="1" dirty="0">
              <a:latin typeface="Optima" panose="02000503060000020004" pitchFamily="2" charset="0"/>
            </a:rPr>
            <a:t>Features</a:t>
          </a:r>
          <a:r>
            <a:rPr lang="en-GB" sz="2000" dirty="0">
              <a:latin typeface="Optima" panose="02000503060000020004" pitchFamily="2" charset="0"/>
            </a:rPr>
            <a:t>: A technical project with a CERN supervisor, and a living allowance, incl. health insurance, 3319chf/month</a:t>
          </a:r>
          <a:endParaRPr lang="en-US" sz="2000" dirty="0">
            <a:latin typeface="Optima" panose="02000503060000020004" pitchFamily="2" charset="0"/>
          </a:endParaRPr>
        </a:p>
      </dgm:t>
    </dgm:pt>
    <dgm:pt modelId="{0EF0A6FD-F5AB-4766-988F-EB752257846D}" type="parTrans" cxnId="{46ADEE95-867D-44B5-AE27-E3BA05F4C22E}">
      <dgm:prSet/>
      <dgm:spPr/>
      <dgm:t>
        <a:bodyPr/>
        <a:lstStyle/>
        <a:p>
          <a:endParaRPr lang="en-US" sz="1400">
            <a:latin typeface="Optima" panose="02000503060000020004" pitchFamily="2" charset="0"/>
          </a:endParaRPr>
        </a:p>
      </dgm:t>
    </dgm:pt>
    <dgm:pt modelId="{08EBC310-B2E7-4697-8B8A-2748535AD100}" type="sibTrans" cxnId="{46ADEE95-867D-44B5-AE27-E3BA05F4C22E}">
      <dgm:prSet/>
      <dgm:spPr/>
      <dgm:t>
        <a:bodyPr/>
        <a:lstStyle/>
        <a:p>
          <a:endParaRPr lang="en-US" sz="1400">
            <a:latin typeface="Optima" panose="02000503060000020004" pitchFamily="2" charset="0"/>
          </a:endParaRPr>
        </a:p>
      </dgm:t>
    </dgm:pt>
    <dgm:pt modelId="{522EA559-177D-4FBE-ABB2-E0E540A34B08}">
      <dgm:prSet custT="1"/>
      <dgm:spPr/>
      <dgm:t>
        <a:bodyPr/>
        <a:lstStyle/>
        <a:p>
          <a:r>
            <a:rPr lang="en-US" sz="2000" b="1" dirty="0">
              <a:latin typeface="Optima" panose="02000503060000020004" pitchFamily="2" charset="0"/>
            </a:rPr>
            <a:t>Timeline</a:t>
          </a:r>
          <a:r>
            <a:rPr lang="en-US" sz="2000" dirty="0">
              <a:latin typeface="Optima" panose="02000503060000020004" pitchFamily="2" charset="0"/>
            </a:rPr>
            <a:t>: Applications will re-open at the end of August 2022 with a deadline on November 7th 2022 </a:t>
          </a:r>
        </a:p>
      </dgm:t>
    </dgm:pt>
    <dgm:pt modelId="{F31873F9-77C3-4C9F-8FAA-21801A23CB52}" type="parTrans" cxnId="{5F1C6EB4-E89C-4564-A4E2-EBB2DD012783}">
      <dgm:prSet/>
      <dgm:spPr/>
      <dgm:t>
        <a:bodyPr/>
        <a:lstStyle/>
        <a:p>
          <a:endParaRPr lang="en-US">
            <a:latin typeface="Optima" panose="02000503060000020004" pitchFamily="2" charset="0"/>
          </a:endParaRPr>
        </a:p>
      </dgm:t>
    </dgm:pt>
    <dgm:pt modelId="{48FFDA20-3243-4DEC-9B85-10B865A50D7E}" type="sibTrans" cxnId="{5F1C6EB4-E89C-4564-A4E2-EBB2DD012783}">
      <dgm:prSet/>
      <dgm:spPr/>
      <dgm:t>
        <a:bodyPr/>
        <a:lstStyle/>
        <a:p>
          <a:endParaRPr lang="en-US">
            <a:latin typeface="Optima" panose="02000503060000020004" pitchFamily="2" charset="0"/>
          </a:endParaRPr>
        </a:p>
      </dgm:t>
    </dgm:pt>
    <dgm:pt modelId="{FD722C8E-79DA-064B-9238-A7926ABBB2F7}" type="pres">
      <dgm:prSet presAssocID="{9A6DD6D6-ECA8-4E57-8244-BB4FB8C64D91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6FC3F093-80C4-944F-8939-6DA715F01038}" type="pres">
      <dgm:prSet presAssocID="{86C7663E-0B59-4E79-A05B-0C387899FCE7}" presName="thickLine" presStyleLbl="alignNode1" presStyleIdx="0" presStyleCnt="5"/>
      <dgm:spPr/>
    </dgm:pt>
    <dgm:pt modelId="{F70822BA-7169-A646-9A6E-E8E3ABD21A12}" type="pres">
      <dgm:prSet presAssocID="{86C7663E-0B59-4E79-A05B-0C387899FCE7}" presName="horz1" presStyleCnt="0"/>
      <dgm:spPr/>
    </dgm:pt>
    <dgm:pt modelId="{85D00212-F7A2-894F-A6EE-9A35B4C45591}" type="pres">
      <dgm:prSet presAssocID="{86C7663E-0B59-4E79-A05B-0C387899FCE7}" presName="tx1" presStyleLbl="revTx" presStyleIdx="0" presStyleCnt="5"/>
      <dgm:spPr/>
      <dgm:t>
        <a:bodyPr/>
        <a:lstStyle/>
        <a:p>
          <a:endParaRPr lang="en-US"/>
        </a:p>
      </dgm:t>
    </dgm:pt>
    <dgm:pt modelId="{0CB1F46A-A1FF-FA4B-9307-59286CE471A6}" type="pres">
      <dgm:prSet presAssocID="{86C7663E-0B59-4E79-A05B-0C387899FCE7}" presName="vert1" presStyleCnt="0"/>
      <dgm:spPr/>
    </dgm:pt>
    <dgm:pt modelId="{4D94EE42-7793-DA47-8748-231EC571E8C1}" type="pres">
      <dgm:prSet presAssocID="{4A0F8CFA-ED46-4F98-8CC3-7874A3DAC3C3}" presName="thickLine" presStyleLbl="alignNode1" presStyleIdx="1" presStyleCnt="5"/>
      <dgm:spPr/>
    </dgm:pt>
    <dgm:pt modelId="{23BDC8D9-61B8-2A4C-99A2-5B3B5ABCD9B7}" type="pres">
      <dgm:prSet presAssocID="{4A0F8CFA-ED46-4F98-8CC3-7874A3DAC3C3}" presName="horz1" presStyleCnt="0"/>
      <dgm:spPr/>
    </dgm:pt>
    <dgm:pt modelId="{5CBC925F-CDDA-8045-94FE-32F11367FCB1}" type="pres">
      <dgm:prSet presAssocID="{4A0F8CFA-ED46-4F98-8CC3-7874A3DAC3C3}" presName="tx1" presStyleLbl="revTx" presStyleIdx="1" presStyleCnt="5"/>
      <dgm:spPr/>
      <dgm:t>
        <a:bodyPr/>
        <a:lstStyle/>
        <a:p>
          <a:endParaRPr lang="en-US"/>
        </a:p>
      </dgm:t>
    </dgm:pt>
    <dgm:pt modelId="{E95059D0-72DA-8E4D-BDB3-20CA9BABC7AA}" type="pres">
      <dgm:prSet presAssocID="{4A0F8CFA-ED46-4F98-8CC3-7874A3DAC3C3}" presName="vert1" presStyleCnt="0"/>
      <dgm:spPr/>
    </dgm:pt>
    <dgm:pt modelId="{75F40D39-EE69-D24B-971A-F8DE90E05A2A}" type="pres">
      <dgm:prSet presAssocID="{5727E8F7-1643-432B-AA03-3F2176AAFFC3}" presName="thickLine" presStyleLbl="alignNode1" presStyleIdx="2" presStyleCnt="5"/>
      <dgm:spPr/>
    </dgm:pt>
    <dgm:pt modelId="{5BC0747E-48DC-9B43-8307-FDC052D8A3FF}" type="pres">
      <dgm:prSet presAssocID="{5727E8F7-1643-432B-AA03-3F2176AAFFC3}" presName="horz1" presStyleCnt="0"/>
      <dgm:spPr/>
    </dgm:pt>
    <dgm:pt modelId="{E7C1984A-7191-E745-9827-6BAD085E12EA}" type="pres">
      <dgm:prSet presAssocID="{5727E8F7-1643-432B-AA03-3F2176AAFFC3}" presName="tx1" presStyleLbl="revTx" presStyleIdx="2" presStyleCnt="5"/>
      <dgm:spPr/>
      <dgm:t>
        <a:bodyPr/>
        <a:lstStyle/>
        <a:p>
          <a:endParaRPr lang="en-US"/>
        </a:p>
      </dgm:t>
    </dgm:pt>
    <dgm:pt modelId="{4A12502C-58DA-A74E-9ECB-3212C873F9E1}" type="pres">
      <dgm:prSet presAssocID="{5727E8F7-1643-432B-AA03-3F2176AAFFC3}" presName="vert1" presStyleCnt="0"/>
      <dgm:spPr/>
    </dgm:pt>
    <dgm:pt modelId="{273F870B-E327-6548-A4C5-EE748FA9075C}" type="pres">
      <dgm:prSet presAssocID="{970BC116-6F84-4F4F-AD3D-8D85670A7250}" presName="thickLine" presStyleLbl="alignNode1" presStyleIdx="3" presStyleCnt="5"/>
      <dgm:spPr/>
    </dgm:pt>
    <dgm:pt modelId="{72E399AC-2FAC-B546-B3AE-EE0CBC38A9E0}" type="pres">
      <dgm:prSet presAssocID="{970BC116-6F84-4F4F-AD3D-8D85670A7250}" presName="horz1" presStyleCnt="0"/>
      <dgm:spPr/>
    </dgm:pt>
    <dgm:pt modelId="{B4203023-0004-2C41-8F1A-F36F946C65A5}" type="pres">
      <dgm:prSet presAssocID="{970BC116-6F84-4F4F-AD3D-8D85670A7250}" presName="tx1" presStyleLbl="revTx" presStyleIdx="3" presStyleCnt="5"/>
      <dgm:spPr/>
      <dgm:t>
        <a:bodyPr/>
        <a:lstStyle/>
        <a:p>
          <a:endParaRPr lang="en-US"/>
        </a:p>
      </dgm:t>
    </dgm:pt>
    <dgm:pt modelId="{01B788DC-296F-CC43-A0D6-404309D5A104}" type="pres">
      <dgm:prSet presAssocID="{970BC116-6F84-4F4F-AD3D-8D85670A7250}" presName="vert1" presStyleCnt="0"/>
      <dgm:spPr/>
    </dgm:pt>
    <dgm:pt modelId="{FEB082C4-F41B-4D7F-A160-093B721E169B}" type="pres">
      <dgm:prSet presAssocID="{522EA559-177D-4FBE-ABB2-E0E540A34B08}" presName="thickLine" presStyleLbl="alignNode1" presStyleIdx="4" presStyleCnt="5"/>
      <dgm:spPr/>
    </dgm:pt>
    <dgm:pt modelId="{71A0E0AE-B08B-451D-BA50-17B335C3330F}" type="pres">
      <dgm:prSet presAssocID="{522EA559-177D-4FBE-ABB2-E0E540A34B08}" presName="horz1" presStyleCnt="0"/>
      <dgm:spPr/>
    </dgm:pt>
    <dgm:pt modelId="{AB432E59-C50C-42F4-81A9-E47E014F9E16}" type="pres">
      <dgm:prSet presAssocID="{522EA559-177D-4FBE-ABB2-E0E540A34B08}" presName="tx1" presStyleLbl="revTx" presStyleIdx="4" presStyleCnt="5"/>
      <dgm:spPr/>
      <dgm:t>
        <a:bodyPr/>
        <a:lstStyle/>
        <a:p>
          <a:endParaRPr lang="en-US"/>
        </a:p>
      </dgm:t>
    </dgm:pt>
    <dgm:pt modelId="{4629FA3D-1E24-46DD-BBF0-FFFA3F3D5183}" type="pres">
      <dgm:prSet presAssocID="{522EA559-177D-4FBE-ABB2-E0E540A34B08}" presName="vert1" presStyleCnt="0"/>
      <dgm:spPr/>
    </dgm:pt>
  </dgm:ptLst>
  <dgm:cxnLst>
    <dgm:cxn modelId="{5F1C6EB4-E89C-4564-A4E2-EBB2DD012783}" srcId="{9A6DD6D6-ECA8-4E57-8244-BB4FB8C64D91}" destId="{522EA559-177D-4FBE-ABB2-E0E540A34B08}" srcOrd="4" destOrd="0" parTransId="{F31873F9-77C3-4C9F-8FAA-21801A23CB52}" sibTransId="{48FFDA20-3243-4DEC-9B85-10B865A50D7E}"/>
    <dgm:cxn modelId="{53579F22-35F3-4957-827F-1A98FC54F2AB}" type="presOf" srcId="{522EA559-177D-4FBE-ABB2-E0E540A34B08}" destId="{AB432E59-C50C-42F4-81A9-E47E014F9E16}" srcOrd="0" destOrd="0" presId="urn:microsoft.com/office/officeart/2008/layout/LinedList"/>
    <dgm:cxn modelId="{7FADD91E-C640-BB41-AB87-45945D7A8F5D}" type="presOf" srcId="{9A6DD6D6-ECA8-4E57-8244-BB4FB8C64D91}" destId="{FD722C8E-79DA-064B-9238-A7926ABBB2F7}" srcOrd="0" destOrd="0" presId="urn:microsoft.com/office/officeart/2008/layout/LinedList"/>
    <dgm:cxn modelId="{DFC8CA3D-195C-7345-8D28-9DF6A5B93C3E}" type="presOf" srcId="{5727E8F7-1643-432B-AA03-3F2176AAFFC3}" destId="{E7C1984A-7191-E745-9827-6BAD085E12EA}" srcOrd="0" destOrd="0" presId="urn:microsoft.com/office/officeart/2008/layout/LinedList"/>
    <dgm:cxn modelId="{46ADEE95-867D-44B5-AE27-E3BA05F4C22E}" srcId="{9A6DD6D6-ECA8-4E57-8244-BB4FB8C64D91}" destId="{970BC116-6F84-4F4F-AD3D-8D85670A7250}" srcOrd="3" destOrd="0" parTransId="{0EF0A6FD-F5AB-4766-988F-EB752257846D}" sibTransId="{08EBC310-B2E7-4697-8B8A-2748535AD100}"/>
    <dgm:cxn modelId="{1F6EE1EE-8D39-5249-9D49-B0EEECFB4FE0}" type="presOf" srcId="{970BC116-6F84-4F4F-AD3D-8D85670A7250}" destId="{B4203023-0004-2C41-8F1A-F36F946C65A5}" srcOrd="0" destOrd="0" presId="urn:microsoft.com/office/officeart/2008/layout/LinedList"/>
    <dgm:cxn modelId="{D2C6F342-D94E-4BE8-98D1-6E3BF52C91A5}" srcId="{9A6DD6D6-ECA8-4E57-8244-BB4FB8C64D91}" destId="{5727E8F7-1643-432B-AA03-3F2176AAFFC3}" srcOrd="2" destOrd="0" parTransId="{683ECA7B-477A-40FC-8F1B-155C5A3D2CCF}" sibTransId="{B0365853-E0EC-4767-B805-6ABA25B589F7}"/>
    <dgm:cxn modelId="{FE85CDDA-84C9-A94D-A0AE-E7BDE627D711}" type="presOf" srcId="{86C7663E-0B59-4E79-A05B-0C387899FCE7}" destId="{85D00212-F7A2-894F-A6EE-9A35B4C45591}" srcOrd="0" destOrd="0" presId="urn:microsoft.com/office/officeart/2008/layout/LinedList"/>
    <dgm:cxn modelId="{EBEF3D2E-CF97-421D-ABFB-336882E1519E}" srcId="{9A6DD6D6-ECA8-4E57-8244-BB4FB8C64D91}" destId="{4A0F8CFA-ED46-4F98-8CC3-7874A3DAC3C3}" srcOrd="1" destOrd="0" parTransId="{111D599A-CBC1-401B-AB4D-9F3C2D7D738A}" sibTransId="{8D3484DD-4047-4E7F-B146-5F6546952E19}"/>
    <dgm:cxn modelId="{7C780179-8828-B142-8BFF-6E78D18E4F50}" type="presOf" srcId="{4A0F8CFA-ED46-4F98-8CC3-7874A3DAC3C3}" destId="{5CBC925F-CDDA-8045-94FE-32F11367FCB1}" srcOrd="0" destOrd="0" presId="urn:microsoft.com/office/officeart/2008/layout/LinedList"/>
    <dgm:cxn modelId="{29B93B2F-6BD5-46EC-97B0-9C5D7E7071AE}" srcId="{9A6DD6D6-ECA8-4E57-8244-BB4FB8C64D91}" destId="{86C7663E-0B59-4E79-A05B-0C387899FCE7}" srcOrd="0" destOrd="0" parTransId="{59636DCF-4773-415C-B6B6-916DA2B64175}" sibTransId="{2893192F-6F05-476A-A04E-CBB3EAB70D5C}"/>
    <dgm:cxn modelId="{9CB00263-1360-9C43-BA3C-F9AB0B8B8F2B}" type="presParOf" srcId="{FD722C8E-79DA-064B-9238-A7926ABBB2F7}" destId="{6FC3F093-80C4-944F-8939-6DA715F01038}" srcOrd="0" destOrd="0" presId="urn:microsoft.com/office/officeart/2008/layout/LinedList"/>
    <dgm:cxn modelId="{E9023FB7-BA7C-714F-8600-4CAF9D0A3BF2}" type="presParOf" srcId="{FD722C8E-79DA-064B-9238-A7926ABBB2F7}" destId="{F70822BA-7169-A646-9A6E-E8E3ABD21A12}" srcOrd="1" destOrd="0" presId="urn:microsoft.com/office/officeart/2008/layout/LinedList"/>
    <dgm:cxn modelId="{65B30892-7E45-B94E-AF11-25A055A26F55}" type="presParOf" srcId="{F70822BA-7169-A646-9A6E-E8E3ABD21A12}" destId="{85D00212-F7A2-894F-A6EE-9A35B4C45591}" srcOrd="0" destOrd="0" presId="urn:microsoft.com/office/officeart/2008/layout/LinedList"/>
    <dgm:cxn modelId="{69354E4F-B61E-3648-A8E3-429DBF28F531}" type="presParOf" srcId="{F70822BA-7169-A646-9A6E-E8E3ABD21A12}" destId="{0CB1F46A-A1FF-FA4B-9307-59286CE471A6}" srcOrd="1" destOrd="0" presId="urn:microsoft.com/office/officeart/2008/layout/LinedList"/>
    <dgm:cxn modelId="{ACFF366C-1261-5245-B333-A2D7EB623A5A}" type="presParOf" srcId="{FD722C8E-79DA-064B-9238-A7926ABBB2F7}" destId="{4D94EE42-7793-DA47-8748-231EC571E8C1}" srcOrd="2" destOrd="0" presId="urn:microsoft.com/office/officeart/2008/layout/LinedList"/>
    <dgm:cxn modelId="{6A0C4556-B998-EB4D-9354-D03CF7EA7CB1}" type="presParOf" srcId="{FD722C8E-79DA-064B-9238-A7926ABBB2F7}" destId="{23BDC8D9-61B8-2A4C-99A2-5B3B5ABCD9B7}" srcOrd="3" destOrd="0" presId="urn:microsoft.com/office/officeart/2008/layout/LinedList"/>
    <dgm:cxn modelId="{50DF93BA-EB74-074D-B3F7-4FE973F0C7B7}" type="presParOf" srcId="{23BDC8D9-61B8-2A4C-99A2-5B3B5ABCD9B7}" destId="{5CBC925F-CDDA-8045-94FE-32F11367FCB1}" srcOrd="0" destOrd="0" presId="urn:microsoft.com/office/officeart/2008/layout/LinedList"/>
    <dgm:cxn modelId="{B83FA1D3-6537-B244-B92D-CD46F9166492}" type="presParOf" srcId="{23BDC8D9-61B8-2A4C-99A2-5B3B5ABCD9B7}" destId="{E95059D0-72DA-8E4D-BDB3-20CA9BABC7AA}" srcOrd="1" destOrd="0" presId="urn:microsoft.com/office/officeart/2008/layout/LinedList"/>
    <dgm:cxn modelId="{CEFD196C-4D2B-984A-AA7F-692F3D73D6A5}" type="presParOf" srcId="{FD722C8E-79DA-064B-9238-A7926ABBB2F7}" destId="{75F40D39-EE69-D24B-971A-F8DE90E05A2A}" srcOrd="4" destOrd="0" presId="urn:microsoft.com/office/officeart/2008/layout/LinedList"/>
    <dgm:cxn modelId="{4C63A8BA-BE46-A84D-8E9E-93EC46048C30}" type="presParOf" srcId="{FD722C8E-79DA-064B-9238-A7926ABBB2F7}" destId="{5BC0747E-48DC-9B43-8307-FDC052D8A3FF}" srcOrd="5" destOrd="0" presId="urn:microsoft.com/office/officeart/2008/layout/LinedList"/>
    <dgm:cxn modelId="{04183B0B-3575-C842-AD8C-5E103A36541B}" type="presParOf" srcId="{5BC0747E-48DC-9B43-8307-FDC052D8A3FF}" destId="{E7C1984A-7191-E745-9827-6BAD085E12EA}" srcOrd="0" destOrd="0" presId="urn:microsoft.com/office/officeart/2008/layout/LinedList"/>
    <dgm:cxn modelId="{C0F1DCC9-5EA5-5F4E-8A17-0EF4E4A25476}" type="presParOf" srcId="{5BC0747E-48DC-9B43-8307-FDC052D8A3FF}" destId="{4A12502C-58DA-A74E-9ECB-3212C873F9E1}" srcOrd="1" destOrd="0" presId="urn:microsoft.com/office/officeart/2008/layout/LinedList"/>
    <dgm:cxn modelId="{3BBF0844-086B-B241-BEE7-2B909BA46D89}" type="presParOf" srcId="{FD722C8E-79DA-064B-9238-A7926ABBB2F7}" destId="{273F870B-E327-6548-A4C5-EE748FA9075C}" srcOrd="6" destOrd="0" presId="urn:microsoft.com/office/officeart/2008/layout/LinedList"/>
    <dgm:cxn modelId="{792CBEC2-B74E-B24D-A6AD-6BB18DA02AFA}" type="presParOf" srcId="{FD722C8E-79DA-064B-9238-A7926ABBB2F7}" destId="{72E399AC-2FAC-B546-B3AE-EE0CBC38A9E0}" srcOrd="7" destOrd="0" presId="urn:microsoft.com/office/officeart/2008/layout/LinedList"/>
    <dgm:cxn modelId="{8A69BFCE-43A1-3A41-B4AB-559A3C49486C}" type="presParOf" srcId="{72E399AC-2FAC-B546-B3AE-EE0CBC38A9E0}" destId="{B4203023-0004-2C41-8F1A-F36F946C65A5}" srcOrd="0" destOrd="0" presId="urn:microsoft.com/office/officeart/2008/layout/LinedList"/>
    <dgm:cxn modelId="{E9C51818-F8DB-4840-8B77-FEB6E69799DF}" type="presParOf" srcId="{72E399AC-2FAC-B546-B3AE-EE0CBC38A9E0}" destId="{01B788DC-296F-CC43-A0D6-404309D5A104}" srcOrd="1" destOrd="0" presId="urn:microsoft.com/office/officeart/2008/layout/LinedList"/>
    <dgm:cxn modelId="{43E10177-7195-4F01-9D9E-B8120A41C599}" type="presParOf" srcId="{FD722C8E-79DA-064B-9238-A7926ABBB2F7}" destId="{FEB082C4-F41B-4D7F-A160-093B721E169B}" srcOrd="8" destOrd="0" presId="urn:microsoft.com/office/officeart/2008/layout/LinedList"/>
    <dgm:cxn modelId="{773FA0C6-60FF-4A28-B619-75B7E7D755C2}" type="presParOf" srcId="{FD722C8E-79DA-064B-9238-A7926ABBB2F7}" destId="{71A0E0AE-B08B-451D-BA50-17B335C3330F}" srcOrd="9" destOrd="0" presId="urn:microsoft.com/office/officeart/2008/layout/LinedList"/>
    <dgm:cxn modelId="{C9EB41BD-9F3A-4CF8-BEF1-225A7C1C7D20}" type="presParOf" srcId="{71A0E0AE-B08B-451D-BA50-17B335C3330F}" destId="{AB432E59-C50C-42F4-81A9-E47E014F9E16}" srcOrd="0" destOrd="0" presId="urn:microsoft.com/office/officeart/2008/layout/LinedList"/>
    <dgm:cxn modelId="{B5E3F129-1ACB-4CC6-810A-9A72E3B57DEC}" type="presParOf" srcId="{71A0E0AE-B08B-451D-BA50-17B335C3330F}" destId="{4629FA3D-1E24-46DD-BBF0-FFFA3F3D5183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11B2756-FCC6-4813-B608-E8A954AF3224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78E3524E-968E-4492-B6A7-049B8A8A04A8}">
      <dgm:prSet custT="1"/>
      <dgm:spPr/>
      <dgm:t>
        <a:bodyPr/>
        <a:lstStyle/>
        <a:p>
          <a:r>
            <a:rPr lang="en-CH" sz="1600">
              <a:latin typeface="Optima" panose="02000503060000020004" pitchFamily="2" charset="0"/>
            </a:rPr>
            <a:t>Mechanical Engineering</a:t>
          </a:r>
          <a:endParaRPr lang="en-US" sz="1600">
            <a:latin typeface="Optima" panose="02000503060000020004" pitchFamily="2" charset="0"/>
          </a:endParaRPr>
        </a:p>
      </dgm:t>
    </dgm:pt>
    <dgm:pt modelId="{E2D46428-FB46-4230-92B9-7E068C79C09B}" type="parTrans" cxnId="{E8BCDB0F-52D3-47AD-A3AD-72A4EF1B7D1F}">
      <dgm:prSet/>
      <dgm:spPr/>
      <dgm:t>
        <a:bodyPr/>
        <a:lstStyle/>
        <a:p>
          <a:endParaRPr lang="en-US" sz="1600">
            <a:latin typeface="Optima" panose="02000503060000020004" pitchFamily="2" charset="0"/>
          </a:endParaRPr>
        </a:p>
      </dgm:t>
    </dgm:pt>
    <dgm:pt modelId="{C55DF7BC-7B2B-4727-B4BA-1CFA005EBE49}" type="sibTrans" cxnId="{E8BCDB0F-52D3-47AD-A3AD-72A4EF1B7D1F}">
      <dgm:prSet/>
      <dgm:spPr/>
      <dgm:t>
        <a:bodyPr/>
        <a:lstStyle/>
        <a:p>
          <a:endParaRPr lang="en-US" sz="1600">
            <a:latin typeface="Optima" panose="02000503060000020004" pitchFamily="2" charset="0"/>
          </a:endParaRPr>
        </a:p>
      </dgm:t>
    </dgm:pt>
    <dgm:pt modelId="{C46C94FA-563B-427E-9E45-DAC84328FE1D}">
      <dgm:prSet custT="1"/>
      <dgm:spPr/>
      <dgm:t>
        <a:bodyPr/>
        <a:lstStyle/>
        <a:p>
          <a:r>
            <a:rPr lang="en-CH" sz="1600" dirty="0">
              <a:latin typeface="Optima" panose="02000503060000020004" pitchFamily="2" charset="0"/>
            </a:rPr>
            <a:t>Human Robot Interface Development</a:t>
          </a:r>
          <a:endParaRPr lang="en-US" sz="1600" dirty="0">
            <a:latin typeface="Optima" panose="02000503060000020004" pitchFamily="2" charset="0"/>
          </a:endParaRPr>
        </a:p>
      </dgm:t>
    </dgm:pt>
    <dgm:pt modelId="{B5064E83-4D76-461B-9129-E5CB03124391}" type="parTrans" cxnId="{1A462B37-1F64-43A2-BC1E-ACAB211DEF05}">
      <dgm:prSet/>
      <dgm:spPr/>
      <dgm:t>
        <a:bodyPr/>
        <a:lstStyle/>
        <a:p>
          <a:endParaRPr lang="en-US" sz="1600">
            <a:latin typeface="Optima" panose="02000503060000020004" pitchFamily="2" charset="0"/>
          </a:endParaRPr>
        </a:p>
      </dgm:t>
    </dgm:pt>
    <dgm:pt modelId="{4436569F-139C-47E7-922D-90F3553A7848}" type="sibTrans" cxnId="{1A462B37-1F64-43A2-BC1E-ACAB211DEF05}">
      <dgm:prSet/>
      <dgm:spPr/>
      <dgm:t>
        <a:bodyPr/>
        <a:lstStyle/>
        <a:p>
          <a:endParaRPr lang="en-US" sz="1600">
            <a:latin typeface="Optima" panose="02000503060000020004" pitchFamily="2" charset="0"/>
          </a:endParaRPr>
        </a:p>
      </dgm:t>
    </dgm:pt>
    <dgm:pt modelId="{2FBBD371-02A7-4F9B-8B94-8FB059F69163}">
      <dgm:prSet custT="1"/>
      <dgm:spPr/>
      <dgm:t>
        <a:bodyPr/>
        <a:lstStyle/>
        <a:p>
          <a:r>
            <a:rPr lang="en-CH" sz="1600">
              <a:latin typeface="Optima" panose="02000503060000020004" pitchFamily="2" charset="0"/>
            </a:rPr>
            <a:t>HL-LHC collimators technical support</a:t>
          </a:r>
          <a:endParaRPr lang="en-US" sz="1600">
            <a:latin typeface="Optima" panose="02000503060000020004" pitchFamily="2" charset="0"/>
          </a:endParaRPr>
        </a:p>
      </dgm:t>
    </dgm:pt>
    <dgm:pt modelId="{E3A0CE9C-5E4F-45FD-A9AF-2978C105FF14}" type="parTrans" cxnId="{5BE36117-31D8-4EF9-8A23-682D487C3229}">
      <dgm:prSet/>
      <dgm:spPr/>
      <dgm:t>
        <a:bodyPr/>
        <a:lstStyle/>
        <a:p>
          <a:endParaRPr lang="en-US" sz="1600">
            <a:latin typeface="Optima" panose="02000503060000020004" pitchFamily="2" charset="0"/>
          </a:endParaRPr>
        </a:p>
      </dgm:t>
    </dgm:pt>
    <dgm:pt modelId="{E5A4B25A-25E5-447B-9DB9-FAC0FDEF0840}" type="sibTrans" cxnId="{5BE36117-31D8-4EF9-8A23-682D487C3229}">
      <dgm:prSet/>
      <dgm:spPr/>
      <dgm:t>
        <a:bodyPr/>
        <a:lstStyle/>
        <a:p>
          <a:endParaRPr lang="en-US" sz="1600">
            <a:latin typeface="Optima" panose="02000503060000020004" pitchFamily="2" charset="0"/>
          </a:endParaRPr>
        </a:p>
      </dgm:t>
    </dgm:pt>
    <dgm:pt modelId="{700DEEC7-035A-4F43-A3EC-289B6253689B}">
      <dgm:prSet custT="1"/>
      <dgm:spPr/>
      <dgm:t>
        <a:bodyPr/>
        <a:lstStyle/>
        <a:p>
          <a:r>
            <a:rPr lang="en-CH" sz="1600">
              <a:latin typeface="Optima" panose="02000503060000020004" pitchFamily="2" charset="0"/>
            </a:rPr>
            <a:t>Applied Physics</a:t>
          </a:r>
          <a:endParaRPr lang="en-US" sz="1600">
            <a:latin typeface="Optima" panose="02000503060000020004" pitchFamily="2" charset="0"/>
          </a:endParaRPr>
        </a:p>
      </dgm:t>
    </dgm:pt>
    <dgm:pt modelId="{E13DF19D-152A-4466-9404-06B2A3646DF7}" type="parTrans" cxnId="{C2575063-9991-4AEC-92F4-8AF93919E355}">
      <dgm:prSet/>
      <dgm:spPr/>
      <dgm:t>
        <a:bodyPr/>
        <a:lstStyle/>
        <a:p>
          <a:endParaRPr lang="en-US" sz="1600">
            <a:latin typeface="Optima" panose="02000503060000020004" pitchFamily="2" charset="0"/>
          </a:endParaRPr>
        </a:p>
      </dgm:t>
    </dgm:pt>
    <dgm:pt modelId="{2EEECB13-6645-43B8-8AC0-DBC4A0BCA6A5}" type="sibTrans" cxnId="{C2575063-9991-4AEC-92F4-8AF93919E355}">
      <dgm:prSet/>
      <dgm:spPr/>
      <dgm:t>
        <a:bodyPr/>
        <a:lstStyle/>
        <a:p>
          <a:endParaRPr lang="en-US" sz="1600">
            <a:latin typeface="Optima" panose="02000503060000020004" pitchFamily="2" charset="0"/>
          </a:endParaRPr>
        </a:p>
      </dgm:t>
    </dgm:pt>
    <dgm:pt modelId="{224D9419-B906-4D52-9315-D0E13E283E95}">
      <dgm:prSet custT="1"/>
      <dgm:spPr/>
      <dgm:t>
        <a:bodyPr/>
        <a:lstStyle/>
        <a:p>
          <a:r>
            <a:rPr lang="en-CH" sz="1600">
              <a:latin typeface="Optima" panose="02000503060000020004" pitchFamily="2" charset="0"/>
            </a:rPr>
            <a:t>Electron Cooling studies in AD and ELENA</a:t>
          </a:r>
          <a:endParaRPr lang="en-US" sz="1600">
            <a:latin typeface="Optima" panose="02000503060000020004" pitchFamily="2" charset="0"/>
          </a:endParaRPr>
        </a:p>
      </dgm:t>
    </dgm:pt>
    <dgm:pt modelId="{6F2D0574-B945-4630-8D4B-5E6116D79113}" type="parTrans" cxnId="{693B82A0-2B1E-4F85-AAD8-F1EDE363D798}">
      <dgm:prSet/>
      <dgm:spPr/>
      <dgm:t>
        <a:bodyPr/>
        <a:lstStyle/>
        <a:p>
          <a:endParaRPr lang="en-US" sz="1600">
            <a:latin typeface="Optima" panose="02000503060000020004" pitchFamily="2" charset="0"/>
          </a:endParaRPr>
        </a:p>
      </dgm:t>
    </dgm:pt>
    <dgm:pt modelId="{E5D08F94-D3D4-4D8A-84B1-FE42FC07C1CA}" type="sibTrans" cxnId="{693B82A0-2B1E-4F85-AAD8-F1EDE363D798}">
      <dgm:prSet/>
      <dgm:spPr/>
      <dgm:t>
        <a:bodyPr/>
        <a:lstStyle/>
        <a:p>
          <a:endParaRPr lang="en-US" sz="1600">
            <a:latin typeface="Optima" panose="02000503060000020004" pitchFamily="2" charset="0"/>
          </a:endParaRPr>
        </a:p>
      </dgm:t>
    </dgm:pt>
    <dgm:pt modelId="{CCC7CF50-C515-46BB-A996-E9BCA9CD6592}">
      <dgm:prSet custT="1"/>
      <dgm:spPr/>
      <dgm:t>
        <a:bodyPr/>
        <a:lstStyle/>
        <a:p>
          <a:r>
            <a:rPr lang="en-CH" sz="1600">
              <a:latin typeface="Optima" panose="02000503060000020004" pitchFamily="2" charset="0"/>
            </a:rPr>
            <a:t>Vacuum design and simulations for a Hollow Electron Lens in the LHC</a:t>
          </a:r>
          <a:endParaRPr lang="en-US" sz="1600">
            <a:latin typeface="Optima" panose="02000503060000020004" pitchFamily="2" charset="0"/>
          </a:endParaRPr>
        </a:p>
      </dgm:t>
    </dgm:pt>
    <dgm:pt modelId="{3BC77D6E-F4FD-41F9-8D5F-14497636723C}" type="parTrans" cxnId="{380118FB-FAE6-41FB-A2C5-BCE66D178A68}">
      <dgm:prSet/>
      <dgm:spPr/>
      <dgm:t>
        <a:bodyPr/>
        <a:lstStyle/>
        <a:p>
          <a:endParaRPr lang="en-US" sz="1600">
            <a:latin typeface="Optima" panose="02000503060000020004" pitchFamily="2" charset="0"/>
          </a:endParaRPr>
        </a:p>
      </dgm:t>
    </dgm:pt>
    <dgm:pt modelId="{6A33A8D8-A078-4E07-9904-9B47CF508D5B}" type="sibTrans" cxnId="{380118FB-FAE6-41FB-A2C5-BCE66D178A68}">
      <dgm:prSet/>
      <dgm:spPr/>
      <dgm:t>
        <a:bodyPr/>
        <a:lstStyle/>
        <a:p>
          <a:endParaRPr lang="en-US" sz="1600">
            <a:latin typeface="Optima" panose="02000503060000020004" pitchFamily="2" charset="0"/>
          </a:endParaRPr>
        </a:p>
      </dgm:t>
    </dgm:pt>
    <dgm:pt modelId="{A7FCEC73-31AF-45B0-AE61-D2D3BC5BEDC6}">
      <dgm:prSet custT="1"/>
      <dgm:spPr/>
      <dgm:t>
        <a:bodyPr/>
        <a:lstStyle/>
        <a:p>
          <a:r>
            <a:rPr lang="en-CH" sz="1600">
              <a:latin typeface="Optima" panose="02000503060000020004" pitchFamily="2" charset="0"/>
            </a:rPr>
            <a:t>IT, Mathematics, Robotics</a:t>
          </a:r>
          <a:endParaRPr lang="en-US" sz="1600">
            <a:latin typeface="Optima" panose="02000503060000020004" pitchFamily="2" charset="0"/>
          </a:endParaRPr>
        </a:p>
      </dgm:t>
    </dgm:pt>
    <dgm:pt modelId="{5AA7E8FB-3BE8-4599-BAC6-EF32CAE1C60D}" type="parTrans" cxnId="{342BC91F-597E-49CF-B3E1-9ECC321F7E27}">
      <dgm:prSet/>
      <dgm:spPr/>
      <dgm:t>
        <a:bodyPr/>
        <a:lstStyle/>
        <a:p>
          <a:endParaRPr lang="en-US" sz="1600">
            <a:latin typeface="Optima" panose="02000503060000020004" pitchFamily="2" charset="0"/>
          </a:endParaRPr>
        </a:p>
      </dgm:t>
    </dgm:pt>
    <dgm:pt modelId="{7175825D-1930-452B-AD45-A6E099F43AF4}" type="sibTrans" cxnId="{342BC91F-597E-49CF-B3E1-9ECC321F7E27}">
      <dgm:prSet/>
      <dgm:spPr/>
      <dgm:t>
        <a:bodyPr/>
        <a:lstStyle/>
        <a:p>
          <a:endParaRPr lang="en-US" sz="1600">
            <a:latin typeface="Optima" panose="02000503060000020004" pitchFamily="2" charset="0"/>
          </a:endParaRPr>
        </a:p>
      </dgm:t>
    </dgm:pt>
    <dgm:pt modelId="{4756B3F0-52A7-42DA-8FE3-8B9EAD77CEC3}">
      <dgm:prSet custT="1"/>
      <dgm:spPr/>
      <dgm:t>
        <a:bodyPr/>
        <a:lstStyle/>
        <a:p>
          <a:r>
            <a:rPr lang="en-CH" sz="1600">
              <a:latin typeface="Optima" panose="02000503060000020004" pitchFamily="2" charset="0"/>
            </a:rPr>
            <a:t>Full-Stack Developer</a:t>
          </a:r>
          <a:endParaRPr lang="en-US" sz="1600">
            <a:latin typeface="Optima" panose="02000503060000020004" pitchFamily="2" charset="0"/>
          </a:endParaRPr>
        </a:p>
      </dgm:t>
    </dgm:pt>
    <dgm:pt modelId="{64033ABD-E954-4C07-8F37-CF6DED00F6B0}" type="parTrans" cxnId="{5F5EFC05-CADD-402E-9A2B-F1F5606A9C45}">
      <dgm:prSet/>
      <dgm:spPr/>
      <dgm:t>
        <a:bodyPr/>
        <a:lstStyle/>
        <a:p>
          <a:endParaRPr lang="en-US" sz="1600">
            <a:latin typeface="Optima" panose="02000503060000020004" pitchFamily="2" charset="0"/>
          </a:endParaRPr>
        </a:p>
      </dgm:t>
    </dgm:pt>
    <dgm:pt modelId="{7CBB0266-AE51-41DE-9AFB-2CFEDB467D79}" type="sibTrans" cxnId="{5F5EFC05-CADD-402E-9A2B-F1F5606A9C45}">
      <dgm:prSet/>
      <dgm:spPr/>
      <dgm:t>
        <a:bodyPr/>
        <a:lstStyle/>
        <a:p>
          <a:endParaRPr lang="en-US" sz="1600">
            <a:latin typeface="Optima" panose="02000503060000020004" pitchFamily="2" charset="0"/>
          </a:endParaRPr>
        </a:p>
      </dgm:t>
    </dgm:pt>
    <dgm:pt modelId="{2F953409-5D27-48C9-9A7C-FF2E14894D01}">
      <dgm:prSet custT="1"/>
      <dgm:spPr/>
      <dgm:t>
        <a:bodyPr/>
        <a:lstStyle/>
        <a:p>
          <a:r>
            <a:rPr lang="en-CH" sz="1600">
              <a:latin typeface="Optima" panose="02000503060000020004" pitchFamily="2" charset="0"/>
            </a:rPr>
            <a:t>Evolution of Software Tools</a:t>
          </a:r>
          <a:endParaRPr lang="en-US" sz="1600">
            <a:latin typeface="Optima" panose="02000503060000020004" pitchFamily="2" charset="0"/>
          </a:endParaRPr>
        </a:p>
      </dgm:t>
    </dgm:pt>
    <dgm:pt modelId="{82585576-116E-49D6-8800-EC9D7ABEF469}" type="parTrans" cxnId="{E07ED7B8-F3EA-4AD4-B076-A304600E12BD}">
      <dgm:prSet/>
      <dgm:spPr/>
      <dgm:t>
        <a:bodyPr/>
        <a:lstStyle/>
        <a:p>
          <a:endParaRPr lang="en-US" sz="1600">
            <a:latin typeface="Optima" panose="02000503060000020004" pitchFamily="2" charset="0"/>
          </a:endParaRPr>
        </a:p>
      </dgm:t>
    </dgm:pt>
    <dgm:pt modelId="{E789FC10-31C6-4FBE-8CA3-67714DEFA32F}" type="sibTrans" cxnId="{E07ED7B8-F3EA-4AD4-B076-A304600E12BD}">
      <dgm:prSet/>
      <dgm:spPr/>
      <dgm:t>
        <a:bodyPr/>
        <a:lstStyle/>
        <a:p>
          <a:endParaRPr lang="en-US" sz="1600">
            <a:latin typeface="Optima" panose="02000503060000020004" pitchFamily="2" charset="0"/>
          </a:endParaRPr>
        </a:p>
      </dgm:t>
    </dgm:pt>
    <dgm:pt modelId="{AC6B3D2F-39A6-4650-B842-C88DF8A5B346}">
      <dgm:prSet custT="1"/>
      <dgm:spPr/>
      <dgm:t>
        <a:bodyPr/>
        <a:lstStyle/>
        <a:p>
          <a:r>
            <a:rPr lang="en-CH" sz="1600">
              <a:latin typeface="Optima" panose="02000503060000020004" pitchFamily="2" charset="0"/>
            </a:rPr>
            <a:t>Material and Surface Science </a:t>
          </a:r>
          <a:endParaRPr lang="en-US" sz="1600">
            <a:latin typeface="Optima" panose="02000503060000020004" pitchFamily="2" charset="0"/>
          </a:endParaRPr>
        </a:p>
      </dgm:t>
    </dgm:pt>
    <dgm:pt modelId="{E789F93E-C9B0-452B-99DB-19DDD92286E9}" type="parTrans" cxnId="{FE6E3DDE-8552-4B3B-BEC6-D318C8004E37}">
      <dgm:prSet/>
      <dgm:spPr/>
      <dgm:t>
        <a:bodyPr/>
        <a:lstStyle/>
        <a:p>
          <a:endParaRPr lang="en-US" sz="1600">
            <a:latin typeface="Optima" panose="02000503060000020004" pitchFamily="2" charset="0"/>
          </a:endParaRPr>
        </a:p>
      </dgm:t>
    </dgm:pt>
    <dgm:pt modelId="{17D9D218-2210-48D0-8209-696612F5AF0B}" type="sibTrans" cxnId="{FE6E3DDE-8552-4B3B-BEC6-D318C8004E37}">
      <dgm:prSet/>
      <dgm:spPr/>
      <dgm:t>
        <a:bodyPr/>
        <a:lstStyle/>
        <a:p>
          <a:endParaRPr lang="en-US" sz="1600">
            <a:latin typeface="Optima" panose="02000503060000020004" pitchFamily="2" charset="0"/>
          </a:endParaRPr>
        </a:p>
      </dgm:t>
    </dgm:pt>
    <dgm:pt modelId="{3B095A29-738C-4D99-BB6D-D8B6612E4001}">
      <dgm:prSet custT="1"/>
      <dgm:spPr/>
      <dgm:t>
        <a:bodyPr/>
        <a:lstStyle/>
        <a:p>
          <a:r>
            <a:rPr lang="en-CH" sz="1600">
              <a:latin typeface="Optima" panose="02000503060000020004" pitchFamily="2" charset="0"/>
            </a:rPr>
            <a:t>Thermo-mechanical characteristics of advanced materials up to 2000</a:t>
          </a:r>
          <a:r>
            <a:rPr lang="en-GB" sz="1600">
              <a:latin typeface="Optima" panose="02000503060000020004" pitchFamily="2" charset="0"/>
            </a:rPr>
            <a:t>°C</a:t>
          </a:r>
          <a:endParaRPr lang="en-US" sz="1600">
            <a:latin typeface="Optima" panose="02000503060000020004" pitchFamily="2" charset="0"/>
          </a:endParaRPr>
        </a:p>
      </dgm:t>
    </dgm:pt>
    <dgm:pt modelId="{B6913E32-E8D5-43AF-A337-0B00B1F86F56}" type="parTrans" cxnId="{8907A646-3C0C-46E2-8F70-7035AFF1F82E}">
      <dgm:prSet/>
      <dgm:spPr/>
      <dgm:t>
        <a:bodyPr/>
        <a:lstStyle/>
        <a:p>
          <a:endParaRPr lang="en-US" sz="1600">
            <a:latin typeface="Optima" panose="02000503060000020004" pitchFamily="2" charset="0"/>
          </a:endParaRPr>
        </a:p>
      </dgm:t>
    </dgm:pt>
    <dgm:pt modelId="{14163B78-1339-4EC5-8E49-91A0646F68B9}" type="sibTrans" cxnId="{8907A646-3C0C-46E2-8F70-7035AFF1F82E}">
      <dgm:prSet/>
      <dgm:spPr/>
      <dgm:t>
        <a:bodyPr/>
        <a:lstStyle/>
        <a:p>
          <a:endParaRPr lang="en-US" sz="1600">
            <a:latin typeface="Optima" panose="02000503060000020004" pitchFamily="2" charset="0"/>
          </a:endParaRPr>
        </a:p>
      </dgm:t>
    </dgm:pt>
    <dgm:pt modelId="{0C5F713D-9DA7-4A59-8F26-7E405550CB70}">
      <dgm:prSet custT="1"/>
      <dgm:spPr/>
      <dgm:t>
        <a:bodyPr/>
        <a:lstStyle/>
        <a:p>
          <a:r>
            <a:rPr lang="en-GB" sz="1600">
              <a:latin typeface="Optima" panose="02000503060000020004" pitchFamily="2" charset="0"/>
            </a:rPr>
            <a:t>Vacuum compatibility studies of mild steel</a:t>
          </a:r>
          <a:endParaRPr lang="en-US" sz="1600">
            <a:latin typeface="Optima" panose="02000503060000020004" pitchFamily="2" charset="0"/>
          </a:endParaRPr>
        </a:p>
      </dgm:t>
    </dgm:pt>
    <dgm:pt modelId="{643ADE4F-EDB3-43C6-90FA-73625A272CDA}" type="parTrans" cxnId="{C3E2C78F-557C-4D89-9272-55C65D7C6FC6}">
      <dgm:prSet/>
      <dgm:spPr/>
      <dgm:t>
        <a:bodyPr/>
        <a:lstStyle/>
        <a:p>
          <a:endParaRPr lang="en-US" sz="1600">
            <a:latin typeface="Optima" panose="02000503060000020004" pitchFamily="2" charset="0"/>
          </a:endParaRPr>
        </a:p>
      </dgm:t>
    </dgm:pt>
    <dgm:pt modelId="{A236D9CB-671A-4B1A-B7ED-C6A8C0DE78FC}" type="sibTrans" cxnId="{C3E2C78F-557C-4D89-9272-55C65D7C6FC6}">
      <dgm:prSet/>
      <dgm:spPr/>
      <dgm:t>
        <a:bodyPr/>
        <a:lstStyle/>
        <a:p>
          <a:endParaRPr lang="en-US" sz="1600">
            <a:latin typeface="Optima" panose="02000503060000020004" pitchFamily="2" charset="0"/>
          </a:endParaRPr>
        </a:p>
      </dgm:t>
    </dgm:pt>
    <dgm:pt modelId="{7C7769C0-49D0-4C0C-B6FE-D20F4DC882BB}">
      <dgm:prSet custT="1"/>
      <dgm:spPr/>
      <dgm:t>
        <a:bodyPr/>
        <a:lstStyle/>
        <a:p>
          <a:r>
            <a:rPr lang="en-CH" sz="1600">
              <a:latin typeface="Optima" panose="02000503060000020004" pitchFamily="2" charset="0"/>
            </a:rPr>
            <a:t>Electrical or Electronics Engineering</a:t>
          </a:r>
          <a:endParaRPr lang="en-US" sz="1600">
            <a:latin typeface="Optima" panose="02000503060000020004" pitchFamily="2" charset="0"/>
          </a:endParaRPr>
        </a:p>
      </dgm:t>
    </dgm:pt>
    <dgm:pt modelId="{FC64D1A4-E1CB-4FA1-AAE1-3C54BCA2B519}" type="parTrans" cxnId="{66695D1B-5763-42F9-A433-90D529A560E9}">
      <dgm:prSet/>
      <dgm:spPr/>
      <dgm:t>
        <a:bodyPr/>
        <a:lstStyle/>
        <a:p>
          <a:endParaRPr lang="en-US" sz="1600">
            <a:latin typeface="Optima" panose="02000503060000020004" pitchFamily="2" charset="0"/>
          </a:endParaRPr>
        </a:p>
      </dgm:t>
    </dgm:pt>
    <dgm:pt modelId="{DAB62602-B886-4547-9052-8FF5C8772F48}" type="sibTrans" cxnId="{66695D1B-5763-42F9-A433-90D529A560E9}">
      <dgm:prSet/>
      <dgm:spPr/>
      <dgm:t>
        <a:bodyPr/>
        <a:lstStyle/>
        <a:p>
          <a:endParaRPr lang="en-US" sz="1600">
            <a:latin typeface="Optima" panose="02000503060000020004" pitchFamily="2" charset="0"/>
          </a:endParaRPr>
        </a:p>
      </dgm:t>
    </dgm:pt>
    <dgm:pt modelId="{6381BA58-049C-4A5A-9D79-5470CFF5767E}">
      <dgm:prSet custT="1"/>
      <dgm:spPr/>
      <dgm:t>
        <a:bodyPr/>
        <a:lstStyle/>
        <a:p>
          <a:r>
            <a:rPr lang="en-CH" sz="1600">
              <a:latin typeface="Optima" panose="02000503060000020004" pitchFamily="2" charset="0"/>
            </a:rPr>
            <a:t>FPGA development for radiation testing</a:t>
          </a:r>
          <a:endParaRPr lang="en-US" sz="1600">
            <a:latin typeface="Optima" panose="02000503060000020004" pitchFamily="2" charset="0"/>
          </a:endParaRPr>
        </a:p>
      </dgm:t>
    </dgm:pt>
    <dgm:pt modelId="{5AD88103-D686-4B03-9C87-D8CB858151A6}" type="parTrans" cxnId="{35CCA303-CB2F-4268-A4FF-3A227399FF31}">
      <dgm:prSet/>
      <dgm:spPr/>
      <dgm:t>
        <a:bodyPr/>
        <a:lstStyle/>
        <a:p>
          <a:endParaRPr lang="en-US" sz="1600">
            <a:latin typeface="Optima" panose="02000503060000020004" pitchFamily="2" charset="0"/>
          </a:endParaRPr>
        </a:p>
      </dgm:t>
    </dgm:pt>
    <dgm:pt modelId="{02FBEEE8-12CF-449F-B9EB-5397FA27DA4D}" type="sibTrans" cxnId="{35CCA303-CB2F-4268-A4FF-3A227399FF31}">
      <dgm:prSet/>
      <dgm:spPr/>
      <dgm:t>
        <a:bodyPr/>
        <a:lstStyle/>
        <a:p>
          <a:endParaRPr lang="en-US" sz="1600">
            <a:latin typeface="Optima" panose="02000503060000020004" pitchFamily="2" charset="0"/>
          </a:endParaRPr>
        </a:p>
      </dgm:t>
    </dgm:pt>
    <dgm:pt modelId="{9798B621-37D0-4B48-B2A1-61C545D7E670}">
      <dgm:prSet custT="1"/>
      <dgm:spPr/>
      <dgm:t>
        <a:bodyPr/>
        <a:lstStyle/>
        <a:p>
          <a:r>
            <a:rPr lang="en-CH" sz="1600">
              <a:latin typeface="Optima" panose="02000503060000020004" pitchFamily="2" charset="0"/>
            </a:rPr>
            <a:t>Modeling of LHC superconducting magnet circuits</a:t>
          </a:r>
          <a:endParaRPr lang="en-US" sz="1600">
            <a:latin typeface="Optima" panose="02000503060000020004" pitchFamily="2" charset="0"/>
          </a:endParaRPr>
        </a:p>
      </dgm:t>
    </dgm:pt>
    <dgm:pt modelId="{92C7861C-C168-4653-BE37-2E69FCE97470}" type="parTrans" cxnId="{F0C07C4A-67FD-4D1A-9415-C4A7EF4AD0BE}">
      <dgm:prSet/>
      <dgm:spPr/>
      <dgm:t>
        <a:bodyPr/>
        <a:lstStyle/>
        <a:p>
          <a:endParaRPr lang="en-US" sz="1600">
            <a:latin typeface="Optima" panose="02000503060000020004" pitchFamily="2" charset="0"/>
          </a:endParaRPr>
        </a:p>
      </dgm:t>
    </dgm:pt>
    <dgm:pt modelId="{3733C07B-E2EC-412F-ABAD-5526E30F6903}" type="sibTrans" cxnId="{F0C07C4A-67FD-4D1A-9415-C4A7EF4AD0BE}">
      <dgm:prSet/>
      <dgm:spPr/>
      <dgm:t>
        <a:bodyPr/>
        <a:lstStyle/>
        <a:p>
          <a:endParaRPr lang="en-US" sz="1600">
            <a:latin typeface="Optima" panose="02000503060000020004" pitchFamily="2" charset="0"/>
          </a:endParaRPr>
        </a:p>
      </dgm:t>
    </dgm:pt>
    <dgm:pt modelId="{2972983B-3CC3-42CC-9923-4AE8DB8D58A9}">
      <dgm:prSet custT="1"/>
      <dgm:spPr/>
      <dgm:t>
        <a:bodyPr/>
        <a:lstStyle/>
        <a:p>
          <a:r>
            <a:rPr lang="en-CH" sz="1600">
              <a:latin typeface="Optima" panose="02000503060000020004" pitchFamily="2" charset="0"/>
            </a:rPr>
            <a:t>General and Civil Engineering</a:t>
          </a:r>
          <a:endParaRPr lang="en-US" sz="1600">
            <a:latin typeface="Optima" panose="02000503060000020004" pitchFamily="2" charset="0"/>
          </a:endParaRPr>
        </a:p>
      </dgm:t>
    </dgm:pt>
    <dgm:pt modelId="{0092AAFE-1E27-485B-9DBF-F299A4954C55}" type="parTrans" cxnId="{2B1B43B4-D7E5-479C-9840-F3BC3362AB5F}">
      <dgm:prSet/>
      <dgm:spPr/>
      <dgm:t>
        <a:bodyPr/>
        <a:lstStyle/>
        <a:p>
          <a:endParaRPr lang="en-US" sz="1600">
            <a:latin typeface="Optima" panose="02000503060000020004" pitchFamily="2" charset="0"/>
          </a:endParaRPr>
        </a:p>
      </dgm:t>
    </dgm:pt>
    <dgm:pt modelId="{54D615D5-E240-48AE-A09B-14DCECF5D24E}" type="sibTrans" cxnId="{2B1B43B4-D7E5-479C-9840-F3BC3362AB5F}">
      <dgm:prSet/>
      <dgm:spPr/>
      <dgm:t>
        <a:bodyPr/>
        <a:lstStyle/>
        <a:p>
          <a:endParaRPr lang="en-US" sz="1600">
            <a:latin typeface="Optima" panose="02000503060000020004" pitchFamily="2" charset="0"/>
          </a:endParaRPr>
        </a:p>
      </dgm:t>
    </dgm:pt>
    <dgm:pt modelId="{92C30820-CB3A-4ADE-940E-5A409E2F40E1}">
      <dgm:prSet custT="1"/>
      <dgm:spPr/>
      <dgm:t>
        <a:bodyPr/>
        <a:lstStyle/>
        <a:p>
          <a:r>
            <a:rPr lang="en-CH" sz="1600">
              <a:latin typeface="Optima" panose="02000503060000020004" pitchFamily="2" charset="0"/>
            </a:rPr>
            <a:t>Geographical Information System for FCC </a:t>
          </a:r>
          <a:endParaRPr lang="en-US" sz="1600">
            <a:latin typeface="Optima" panose="02000503060000020004" pitchFamily="2" charset="0"/>
          </a:endParaRPr>
        </a:p>
      </dgm:t>
    </dgm:pt>
    <dgm:pt modelId="{50BF8248-D5C0-4487-801A-D4B5D44DC317}" type="parTrans" cxnId="{3AA54C55-BA2E-40B2-82D7-0821E5366FAF}">
      <dgm:prSet/>
      <dgm:spPr/>
      <dgm:t>
        <a:bodyPr/>
        <a:lstStyle/>
        <a:p>
          <a:endParaRPr lang="en-US" sz="1600">
            <a:latin typeface="Optima" panose="02000503060000020004" pitchFamily="2" charset="0"/>
          </a:endParaRPr>
        </a:p>
      </dgm:t>
    </dgm:pt>
    <dgm:pt modelId="{89926D70-981A-4C39-86FC-6F809498F610}" type="sibTrans" cxnId="{3AA54C55-BA2E-40B2-82D7-0821E5366FAF}">
      <dgm:prSet/>
      <dgm:spPr/>
      <dgm:t>
        <a:bodyPr/>
        <a:lstStyle/>
        <a:p>
          <a:endParaRPr lang="en-US" sz="1600">
            <a:latin typeface="Optima" panose="02000503060000020004" pitchFamily="2" charset="0"/>
          </a:endParaRPr>
        </a:p>
      </dgm:t>
    </dgm:pt>
    <dgm:pt modelId="{3F291077-40FC-8247-88B1-CEAE40AA428D}" type="pres">
      <dgm:prSet presAssocID="{D11B2756-FCC6-4813-B608-E8A954AF3224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53F9203B-B92D-F948-8B5F-F36CEFF93843}" type="pres">
      <dgm:prSet presAssocID="{78E3524E-968E-4492-B6A7-049B8A8A04A8}" presName="thickLine" presStyleLbl="alignNode1" presStyleIdx="0" presStyleCnt="6"/>
      <dgm:spPr/>
    </dgm:pt>
    <dgm:pt modelId="{057A9775-8DF0-7248-96A0-07E5FBC46AA6}" type="pres">
      <dgm:prSet presAssocID="{78E3524E-968E-4492-B6A7-049B8A8A04A8}" presName="horz1" presStyleCnt="0"/>
      <dgm:spPr/>
    </dgm:pt>
    <dgm:pt modelId="{FEDC6D25-A139-C44F-AEDC-FD2DDF0448E8}" type="pres">
      <dgm:prSet presAssocID="{78E3524E-968E-4492-B6A7-049B8A8A04A8}" presName="tx1" presStyleLbl="revTx" presStyleIdx="0" presStyleCnt="17"/>
      <dgm:spPr/>
      <dgm:t>
        <a:bodyPr/>
        <a:lstStyle/>
        <a:p>
          <a:endParaRPr lang="en-US"/>
        </a:p>
      </dgm:t>
    </dgm:pt>
    <dgm:pt modelId="{B1848AE9-95C4-E74E-B853-29C8B545DABC}" type="pres">
      <dgm:prSet presAssocID="{78E3524E-968E-4492-B6A7-049B8A8A04A8}" presName="vert1" presStyleCnt="0"/>
      <dgm:spPr/>
    </dgm:pt>
    <dgm:pt modelId="{A77506D0-8623-4045-A104-ABFE91FA7C02}" type="pres">
      <dgm:prSet presAssocID="{C46C94FA-563B-427E-9E45-DAC84328FE1D}" presName="vertSpace2a" presStyleCnt="0"/>
      <dgm:spPr/>
    </dgm:pt>
    <dgm:pt modelId="{90EBD54A-80D8-7241-A1DC-BEEDCAFD1A75}" type="pres">
      <dgm:prSet presAssocID="{C46C94FA-563B-427E-9E45-DAC84328FE1D}" presName="horz2" presStyleCnt="0"/>
      <dgm:spPr/>
    </dgm:pt>
    <dgm:pt modelId="{74880147-643F-F848-9E86-FB3A93466E01}" type="pres">
      <dgm:prSet presAssocID="{C46C94FA-563B-427E-9E45-DAC84328FE1D}" presName="horzSpace2" presStyleCnt="0"/>
      <dgm:spPr/>
    </dgm:pt>
    <dgm:pt modelId="{DAD15C0B-19ED-1346-8071-6E3154666F1F}" type="pres">
      <dgm:prSet presAssocID="{C46C94FA-563B-427E-9E45-DAC84328FE1D}" presName="tx2" presStyleLbl="revTx" presStyleIdx="1" presStyleCnt="17"/>
      <dgm:spPr/>
      <dgm:t>
        <a:bodyPr/>
        <a:lstStyle/>
        <a:p>
          <a:endParaRPr lang="en-US"/>
        </a:p>
      </dgm:t>
    </dgm:pt>
    <dgm:pt modelId="{07FEB9BA-AAC6-1642-AFAA-34C8B0C2BB61}" type="pres">
      <dgm:prSet presAssocID="{C46C94FA-563B-427E-9E45-DAC84328FE1D}" presName="vert2" presStyleCnt="0"/>
      <dgm:spPr/>
    </dgm:pt>
    <dgm:pt modelId="{7C2CB7CA-E568-B248-AEB4-D8C73E6BCEF3}" type="pres">
      <dgm:prSet presAssocID="{C46C94FA-563B-427E-9E45-DAC84328FE1D}" presName="thinLine2b" presStyleLbl="callout" presStyleIdx="0" presStyleCnt="11"/>
      <dgm:spPr/>
    </dgm:pt>
    <dgm:pt modelId="{A5EB0E61-F0FD-4C4A-ACBD-239B215EDE86}" type="pres">
      <dgm:prSet presAssocID="{C46C94FA-563B-427E-9E45-DAC84328FE1D}" presName="vertSpace2b" presStyleCnt="0"/>
      <dgm:spPr/>
    </dgm:pt>
    <dgm:pt modelId="{7CA5D5DE-18D2-C44C-8A5A-431F783A7F05}" type="pres">
      <dgm:prSet presAssocID="{2FBBD371-02A7-4F9B-8B94-8FB059F69163}" presName="horz2" presStyleCnt="0"/>
      <dgm:spPr/>
    </dgm:pt>
    <dgm:pt modelId="{F83B23B8-B0CE-9347-ADB2-DE709A2CE4E7}" type="pres">
      <dgm:prSet presAssocID="{2FBBD371-02A7-4F9B-8B94-8FB059F69163}" presName="horzSpace2" presStyleCnt="0"/>
      <dgm:spPr/>
    </dgm:pt>
    <dgm:pt modelId="{BA0F1D43-D23A-774A-9870-4E5B5F78A426}" type="pres">
      <dgm:prSet presAssocID="{2FBBD371-02A7-4F9B-8B94-8FB059F69163}" presName="tx2" presStyleLbl="revTx" presStyleIdx="2" presStyleCnt="17"/>
      <dgm:spPr/>
      <dgm:t>
        <a:bodyPr/>
        <a:lstStyle/>
        <a:p>
          <a:endParaRPr lang="en-US"/>
        </a:p>
      </dgm:t>
    </dgm:pt>
    <dgm:pt modelId="{71134116-406D-5A4F-9F8F-1C037FB95A56}" type="pres">
      <dgm:prSet presAssocID="{2FBBD371-02A7-4F9B-8B94-8FB059F69163}" presName="vert2" presStyleCnt="0"/>
      <dgm:spPr/>
    </dgm:pt>
    <dgm:pt modelId="{C1D7B080-F7E3-CD41-90C4-9A10C8725C67}" type="pres">
      <dgm:prSet presAssocID="{2FBBD371-02A7-4F9B-8B94-8FB059F69163}" presName="thinLine2b" presStyleLbl="callout" presStyleIdx="1" presStyleCnt="11"/>
      <dgm:spPr/>
    </dgm:pt>
    <dgm:pt modelId="{5856208B-146A-3547-B2F1-3FA484568D71}" type="pres">
      <dgm:prSet presAssocID="{2FBBD371-02A7-4F9B-8B94-8FB059F69163}" presName="vertSpace2b" presStyleCnt="0"/>
      <dgm:spPr/>
    </dgm:pt>
    <dgm:pt modelId="{DCA377CD-CA9E-AA42-9FCB-73C4BF48E40A}" type="pres">
      <dgm:prSet presAssocID="{700DEEC7-035A-4F43-A3EC-289B6253689B}" presName="thickLine" presStyleLbl="alignNode1" presStyleIdx="1" presStyleCnt="6"/>
      <dgm:spPr/>
    </dgm:pt>
    <dgm:pt modelId="{31BB3614-D4B2-F441-A7C9-7363880E4E39}" type="pres">
      <dgm:prSet presAssocID="{700DEEC7-035A-4F43-A3EC-289B6253689B}" presName="horz1" presStyleCnt="0"/>
      <dgm:spPr/>
    </dgm:pt>
    <dgm:pt modelId="{F7657A51-6B96-E84C-9EE5-3F9CA6EBB457}" type="pres">
      <dgm:prSet presAssocID="{700DEEC7-035A-4F43-A3EC-289B6253689B}" presName="tx1" presStyleLbl="revTx" presStyleIdx="3" presStyleCnt="17"/>
      <dgm:spPr/>
      <dgm:t>
        <a:bodyPr/>
        <a:lstStyle/>
        <a:p>
          <a:endParaRPr lang="en-US"/>
        </a:p>
      </dgm:t>
    </dgm:pt>
    <dgm:pt modelId="{E045750B-2338-C34A-B2FB-8AAF3758D81F}" type="pres">
      <dgm:prSet presAssocID="{700DEEC7-035A-4F43-A3EC-289B6253689B}" presName="vert1" presStyleCnt="0"/>
      <dgm:spPr/>
    </dgm:pt>
    <dgm:pt modelId="{DB2204F4-7C63-1342-8647-E06F8D22CCDD}" type="pres">
      <dgm:prSet presAssocID="{224D9419-B906-4D52-9315-D0E13E283E95}" presName="vertSpace2a" presStyleCnt="0"/>
      <dgm:spPr/>
    </dgm:pt>
    <dgm:pt modelId="{7D775527-E0F2-6A4A-9748-F18377FA8749}" type="pres">
      <dgm:prSet presAssocID="{224D9419-B906-4D52-9315-D0E13E283E95}" presName="horz2" presStyleCnt="0"/>
      <dgm:spPr/>
    </dgm:pt>
    <dgm:pt modelId="{F99F5001-8C65-0544-8361-6634702B5F9A}" type="pres">
      <dgm:prSet presAssocID="{224D9419-B906-4D52-9315-D0E13E283E95}" presName="horzSpace2" presStyleCnt="0"/>
      <dgm:spPr/>
    </dgm:pt>
    <dgm:pt modelId="{6094CCFD-A692-314C-8783-F261B4F95EF6}" type="pres">
      <dgm:prSet presAssocID="{224D9419-B906-4D52-9315-D0E13E283E95}" presName="tx2" presStyleLbl="revTx" presStyleIdx="4" presStyleCnt="17"/>
      <dgm:spPr/>
      <dgm:t>
        <a:bodyPr/>
        <a:lstStyle/>
        <a:p>
          <a:endParaRPr lang="en-US"/>
        </a:p>
      </dgm:t>
    </dgm:pt>
    <dgm:pt modelId="{48D177FB-AEE4-824C-8A1D-B07DA55F2CCC}" type="pres">
      <dgm:prSet presAssocID="{224D9419-B906-4D52-9315-D0E13E283E95}" presName="vert2" presStyleCnt="0"/>
      <dgm:spPr/>
    </dgm:pt>
    <dgm:pt modelId="{7DAE4B8D-DB4D-0F41-9DC8-80F80CCEF0B9}" type="pres">
      <dgm:prSet presAssocID="{224D9419-B906-4D52-9315-D0E13E283E95}" presName="thinLine2b" presStyleLbl="callout" presStyleIdx="2" presStyleCnt="11"/>
      <dgm:spPr/>
    </dgm:pt>
    <dgm:pt modelId="{7999516F-533D-D14D-8162-D5E6DAEE2A5B}" type="pres">
      <dgm:prSet presAssocID="{224D9419-B906-4D52-9315-D0E13E283E95}" presName="vertSpace2b" presStyleCnt="0"/>
      <dgm:spPr/>
    </dgm:pt>
    <dgm:pt modelId="{3487CC8D-97F0-824D-8836-31FF68A50D60}" type="pres">
      <dgm:prSet presAssocID="{CCC7CF50-C515-46BB-A996-E9BCA9CD6592}" presName="horz2" presStyleCnt="0"/>
      <dgm:spPr/>
    </dgm:pt>
    <dgm:pt modelId="{2D89679B-2340-0E45-89D9-F0E1B8A9506A}" type="pres">
      <dgm:prSet presAssocID="{CCC7CF50-C515-46BB-A996-E9BCA9CD6592}" presName="horzSpace2" presStyleCnt="0"/>
      <dgm:spPr/>
    </dgm:pt>
    <dgm:pt modelId="{86F38FA5-A2DC-1445-954E-2B303198F756}" type="pres">
      <dgm:prSet presAssocID="{CCC7CF50-C515-46BB-A996-E9BCA9CD6592}" presName="tx2" presStyleLbl="revTx" presStyleIdx="5" presStyleCnt="17"/>
      <dgm:spPr/>
      <dgm:t>
        <a:bodyPr/>
        <a:lstStyle/>
        <a:p>
          <a:endParaRPr lang="en-US"/>
        </a:p>
      </dgm:t>
    </dgm:pt>
    <dgm:pt modelId="{759A55D8-1238-864D-A638-5D29D274470F}" type="pres">
      <dgm:prSet presAssocID="{CCC7CF50-C515-46BB-A996-E9BCA9CD6592}" presName="vert2" presStyleCnt="0"/>
      <dgm:spPr/>
    </dgm:pt>
    <dgm:pt modelId="{64430D5A-9D41-6949-A11A-70139D5913A4}" type="pres">
      <dgm:prSet presAssocID="{CCC7CF50-C515-46BB-A996-E9BCA9CD6592}" presName="thinLine2b" presStyleLbl="callout" presStyleIdx="3" presStyleCnt="11"/>
      <dgm:spPr/>
    </dgm:pt>
    <dgm:pt modelId="{67E6768B-B069-0E45-AF19-9584BDCA327D}" type="pres">
      <dgm:prSet presAssocID="{CCC7CF50-C515-46BB-A996-E9BCA9CD6592}" presName="vertSpace2b" presStyleCnt="0"/>
      <dgm:spPr/>
    </dgm:pt>
    <dgm:pt modelId="{27CF9D88-14D5-CC40-817A-A049CDA4563C}" type="pres">
      <dgm:prSet presAssocID="{A7FCEC73-31AF-45B0-AE61-D2D3BC5BEDC6}" presName="thickLine" presStyleLbl="alignNode1" presStyleIdx="2" presStyleCnt="6"/>
      <dgm:spPr/>
    </dgm:pt>
    <dgm:pt modelId="{872AB957-0FFD-1D42-8810-8CB0460A8D5A}" type="pres">
      <dgm:prSet presAssocID="{A7FCEC73-31AF-45B0-AE61-D2D3BC5BEDC6}" presName="horz1" presStyleCnt="0"/>
      <dgm:spPr/>
    </dgm:pt>
    <dgm:pt modelId="{AA741A96-CB79-B642-AF8C-EC50829FA76F}" type="pres">
      <dgm:prSet presAssocID="{A7FCEC73-31AF-45B0-AE61-D2D3BC5BEDC6}" presName="tx1" presStyleLbl="revTx" presStyleIdx="6" presStyleCnt="17"/>
      <dgm:spPr/>
      <dgm:t>
        <a:bodyPr/>
        <a:lstStyle/>
        <a:p>
          <a:endParaRPr lang="en-US"/>
        </a:p>
      </dgm:t>
    </dgm:pt>
    <dgm:pt modelId="{A81CC29E-0229-F149-A1CA-210B9D8C58D8}" type="pres">
      <dgm:prSet presAssocID="{A7FCEC73-31AF-45B0-AE61-D2D3BC5BEDC6}" presName="vert1" presStyleCnt="0"/>
      <dgm:spPr/>
    </dgm:pt>
    <dgm:pt modelId="{AF32CAC7-D299-AE41-A58F-B551D51B638F}" type="pres">
      <dgm:prSet presAssocID="{4756B3F0-52A7-42DA-8FE3-8B9EAD77CEC3}" presName="vertSpace2a" presStyleCnt="0"/>
      <dgm:spPr/>
    </dgm:pt>
    <dgm:pt modelId="{FF372024-26C6-274B-8C32-A79C4C945D1A}" type="pres">
      <dgm:prSet presAssocID="{4756B3F0-52A7-42DA-8FE3-8B9EAD77CEC3}" presName="horz2" presStyleCnt="0"/>
      <dgm:spPr/>
    </dgm:pt>
    <dgm:pt modelId="{EB96543A-7F0C-B84B-ABDC-6663210FFAC1}" type="pres">
      <dgm:prSet presAssocID="{4756B3F0-52A7-42DA-8FE3-8B9EAD77CEC3}" presName="horzSpace2" presStyleCnt="0"/>
      <dgm:spPr/>
    </dgm:pt>
    <dgm:pt modelId="{1C005DF2-4BB1-7E4B-BC39-E335B7B0DFB2}" type="pres">
      <dgm:prSet presAssocID="{4756B3F0-52A7-42DA-8FE3-8B9EAD77CEC3}" presName="tx2" presStyleLbl="revTx" presStyleIdx="7" presStyleCnt="17"/>
      <dgm:spPr/>
      <dgm:t>
        <a:bodyPr/>
        <a:lstStyle/>
        <a:p>
          <a:endParaRPr lang="en-US"/>
        </a:p>
      </dgm:t>
    </dgm:pt>
    <dgm:pt modelId="{66862F64-623A-C348-9E2B-84FEEC54A319}" type="pres">
      <dgm:prSet presAssocID="{4756B3F0-52A7-42DA-8FE3-8B9EAD77CEC3}" presName="vert2" presStyleCnt="0"/>
      <dgm:spPr/>
    </dgm:pt>
    <dgm:pt modelId="{D56AFDDF-4E7B-304A-BDE8-983BC53B5BF6}" type="pres">
      <dgm:prSet presAssocID="{4756B3F0-52A7-42DA-8FE3-8B9EAD77CEC3}" presName="thinLine2b" presStyleLbl="callout" presStyleIdx="4" presStyleCnt="11"/>
      <dgm:spPr/>
    </dgm:pt>
    <dgm:pt modelId="{D4037A6C-86C7-7245-803A-3CCD1CBCAE12}" type="pres">
      <dgm:prSet presAssocID="{4756B3F0-52A7-42DA-8FE3-8B9EAD77CEC3}" presName="vertSpace2b" presStyleCnt="0"/>
      <dgm:spPr/>
    </dgm:pt>
    <dgm:pt modelId="{20CC2720-7109-314A-89C7-9BB8342F5557}" type="pres">
      <dgm:prSet presAssocID="{2F953409-5D27-48C9-9A7C-FF2E14894D01}" presName="horz2" presStyleCnt="0"/>
      <dgm:spPr/>
    </dgm:pt>
    <dgm:pt modelId="{01ADB550-ED9E-6641-BD50-DF05CC042C40}" type="pres">
      <dgm:prSet presAssocID="{2F953409-5D27-48C9-9A7C-FF2E14894D01}" presName="horzSpace2" presStyleCnt="0"/>
      <dgm:spPr/>
    </dgm:pt>
    <dgm:pt modelId="{17A9514C-C99A-CD42-922C-00A767B19A51}" type="pres">
      <dgm:prSet presAssocID="{2F953409-5D27-48C9-9A7C-FF2E14894D01}" presName="tx2" presStyleLbl="revTx" presStyleIdx="8" presStyleCnt="17"/>
      <dgm:spPr/>
      <dgm:t>
        <a:bodyPr/>
        <a:lstStyle/>
        <a:p>
          <a:endParaRPr lang="en-US"/>
        </a:p>
      </dgm:t>
    </dgm:pt>
    <dgm:pt modelId="{5A0B9193-B40E-2D4E-B2AC-31554F2A9148}" type="pres">
      <dgm:prSet presAssocID="{2F953409-5D27-48C9-9A7C-FF2E14894D01}" presName="vert2" presStyleCnt="0"/>
      <dgm:spPr/>
    </dgm:pt>
    <dgm:pt modelId="{48A4E9CF-C00B-8D49-99CB-2F5186CE0016}" type="pres">
      <dgm:prSet presAssocID="{2F953409-5D27-48C9-9A7C-FF2E14894D01}" presName="thinLine2b" presStyleLbl="callout" presStyleIdx="5" presStyleCnt="11"/>
      <dgm:spPr/>
    </dgm:pt>
    <dgm:pt modelId="{084780F3-6E6B-714F-B4F8-F56977CD2D73}" type="pres">
      <dgm:prSet presAssocID="{2F953409-5D27-48C9-9A7C-FF2E14894D01}" presName="vertSpace2b" presStyleCnt="0"/>
      <dgm:spPr/>
    </dgm:pt>
    <dgm:pt modelId="{5E0561EC-652E-754C-928A-91D05CF6F489}" type="pres">
      <dgm:prSet presAssocID="{AC6B3D2F-39A6-4650-B842-C88DF8A5B346}" presName="thickLine" presStyleLbl="alignNode1" presStyleIdx="3" presStyleCnt="6"/>
      <dgm:spPr/>
    </dgm:pt>
    <dgm:pt modelId="{A7A08F0E-3064-B341-817B-F74770AB867D}" type="pres">
      <dgm:prSet presAssocID="{AC6B3D2F-39A6-4650-B842-C88DF8A5B346}" presName="horz1" presStyleCnt="0"/>
      <dgm:spPr/>
    </dgm:pt>
    <dgm:pt modelId="{B0A20712-2257-3B46-8A3E-76BAAC3051C9}" type="pres">
      <dgm:prSet presAssocID="{AC6B3D2F-39A6-4650-B842-C88DF8A5B346}" presName="tx1" presStyleLbl="revTx" presStyleIdx="9" presStyleCnt="17"/>
      <dgm:spPr/>
      <dgm:t>
        <a:bodyPr/>
        <a:lstStyle/>
        <a:p>
          <a:endParaRPr lang="en-US"/>
        </a:p>
      </dgm:t>
    </dgm:pt>
    <dgm:pt modelId="{A2D381C9-526B-4E45-89D5-75FC25B0257A}" type="pres">
      <dgm:prSet presAssocID="{AC6B3D2F-39A6-4650-B842-C88DF8A5B346}" presName="vert1" presStyleCnt="0"/>
      <dgm:spPr/>
    </dgm:pt>
    <dgm:pt modelId="{BF294789-8EEF-B044-B56A-ABEFF999AED0}" type="pres">
      <dgm:prSet presAssocID="{3B095A29-738C-4D99-BB6D-D8B6612E4001}" presName="vertSpace2a" presStyleCnt="0"/>
      <dgm:spPr/>
    </dgm:pt>
    <dgm:pt modelId="{D09E842D-F3E7-7543-A9FF-EB6565A80894}" type="pres">
      <dgm:prSet presAssocID="{3B095A29-738C-4D99-BB6D-D8B6612E4001}" presName="horz2" presStyleCnt="0"/>
      <dgm:spPr/>
    </dgm:pt>
    <dgm:pt modelId="{E0E6822C-20D1-B845-8F27-E228B82AB3B7}" type="pres">
      <dgm:prSet presAssocID="{3B095A29-738C-4D99-BB6D-D8B6612E4001}" presName="horzSpace2" presStyleCnt="0"/>
      <dgm:spPr/>
    </dgm:pt>
    <dgm:pt modelId="{C071F71B-B6E6-AA4A-AC36-70D928DD0963}" type="pres">
      <dgm:prSet presAssocID="{3B095A29-738C-4D99-BB6D-D8B6612E4001}" presName="tx2" presStyleLbl="revTx" presStyleIdx="10" presStyleCnt="17"/>
      <dgm:spPr/>
      <dgm:t>
        <a:bodyPr/>
        <a:lstStyle/>
        <a:p>
          <a:endParaRPr lang="en-US"/>
        </a:p>
      </dgm:t>
    </dgm:pt>
    <dgm:pt modelId="{6867DAB5-C3E9-3C4D-8AE5-7F03E75F0D60}" type="pres">
      <dgm:prSet presAssocID="{3B095A29-738C-4D99-BB6D-D8B6612E4001}" presName="vert2" presStyleCnt="0"/>
      <dgm:spPr/>
    </dgm:pt>
    <dgm:pt modelId="{10F51088-0B20-3D40-A79C-ABBF2DC865BC}" type="pres">
      <dgm:prSet presAssocID="{3B095A29-738C-4D99-BB6D-D8B6612E4001}" presName="thinLine2b" presStyleLbl="callout" presStyleIdx="6" presStyleCnt="11"/>
      <dgm:spPr/>
    </dgm:pt>
    <dgm:pt modelId="{8499FBAE-CD28-8B4B-BD13-B31F0F7DC64F}" type="pres">
      <dgm:prSet presAssocID="{3B095A29-738C-4D99-BB6D-D8B6612E4001}" presName="vertSpace2b" presStyleCnt="0"/>
      <dgm:spPr/>
    </dgm:pt>
    <dgm:pt modelId="{E744CB64-84F5-DE46-A640-5DB039903DBA}" type="pres">
      <dgm:prSet presAssocID="{0C5F713D-9DA7-4A59-8F26-7E405550CB70}" presName="horz2" presStyleCnt="0"/>
      <dgm:spPr/>
    </dgm:pt>
    <dgm:pt modelId="{C6C0508D-5FC6-4446-AD0D-0F002F061F75}" type="pres">
      <dgm:prSet presAssocID="{0C5F713D-9DA7-4A59-8F26-7E405550CB70}" presName="horzSpace2" presStyleCnt="0"/>
      <dgm:spPr/>
    </dgm:pt>
    <dgm:pt modelId="{AB4CC5A6-22FD-A54F-A6FD-A07646CDC19A}" type="pres">
      <dgm:prSet presAssocID="{0C5F713D-9DA7-4A59-8F26-7E405550CB70}" presName="tx2" presStyleLbl="revTx" presStyleIdx="11" presStyleCnt="17"/>
      <dgm:spPr/>
      <dgm:t>
        <a:bodyPr/>
        <a:lstStyle/>
        <a:p>
          <a:endParaRPr lang="en-US"/>
        </a:p>
      </dgm:t>
    </dgm:pt>
    <dgm:pt modelId="{69149F01-B3A9-274E-985A-1EB9C2CB6A9C}" type="pres">
      <dgm:prSet presAssocID="{0C5F713D-9DA7-4A59-8F26-7E405550CB70}" presName="vert2" presStyleCnt="0"/>
      <dgm:spPr/>
    </dgm:pt>
    <dgm:pt modelId="{8A7365D2-9CF8-6A48-AE6F-62D78E3DBD3D}" type="pres">
      <dgm:prSet presAssocID="{0C5F713D-9DA7-4A59-8F26-7E405550CB70}" presName="thinLine2b" presStyleLbl="callout" presStyleIdx="7" presStyleCnt="11"/>
      <dgm:spPr/>
    </dgm:pt>
    <dgm:pt modelId="{97C6D6BA-6CAD-3E47-BAC0-14110E8E7298}" type="pres">
      <dgm:prSet presAssocID="{0C5F713D-9DA7-4A59-8F26-7E405550CB70}" presName="vertSpace2b" presStyleCnt="0"/>
      <dgm:spPr/>
    </dgm:pt>
    <dgm:pt modelId="{99EA81A4-0C92-3B40-A1E3-C62875F16852}" type="pres">
      <dgm:prSet presAssocID="{7C7769C0-49D0-4C0C-B6FE-D20F4DC882BB}" presName="thickLine" presStyleLbl="alignNode1" presStyleIdx="4" presStyleCnt="6"/>
      <dgm:spPr/>
    </dgm:pt>
    <dgm:pt modelId="{7E7FE278-6BD3-4941-9364-6E684CDF92C3}" type="pres">
      <dgm:prSet presAssocID="{7C7769C0-49D0-4C0C-B6FE-D20F4DC882BB}" presName="horz1" presStyleCnt="0"/>
      <dgm:spPr/>
    </dgm:pt>
    <dgm:pt modelId="{36BD4815-EC85-8D4B-A986-0F546535EEED}" type="pres">
      <dgm:prSet presAssocID="{7C7769C0-49D0-4C0C-B6FE-D20F4DC882BB}" presName="tx1" presStyleLbl="revTx" presStyleIdx="12" presStyleCnt="17"/>
      <dgm:spPr/>
      <dgm:t>
        <a:bodyPr/>
        <a:lstStyle/>
        <a:p>
          <a:endParaRPr lang="en-US"/>
        </a:p>
      </dgm:t>
    </dgm:pt>
    <dgm:pt modelId="{FD7514D3-DF8C-B54E-92B5-4D5C20AF1D62}" type="pres">
      <dgm:prSet presAssocID="{7C7769C0-49D0-4C0C-B6FE-D20F4DC882BB}" presName="vert1" presStyleCnt="0"/>
      <dgm:spPr/>
    </dgm:pt>
    <dgm:pt modelId="{E90FCCF8-B152-7A47-9118-CA1F82DD6855}" type="pres">
      <dgm:prSet presAssocID="{6381BA58-049C-4A5A-9D79-5470CFF5767E}" presName="vertSpace2a" presStyleCnt="0"/>
      <dgm:spPr/>
    </dgm:pt>
    <dgm:pt modelId="{EDB93C8A-05FA-F04E-80F7-110A9466389F}" type="pres">
      <dgm:prSet presAssocID="{6381BA58-049C-4A5A-9D79-5470CFF5767E}" presName="horz2" presStyleCnt="0"/>
      <dgm:spPr/>
    </dgm:pt>
    <dgm:pt modelId="{D2C24A12-EF1A-6647-93CB-506B5B2E6947}" type="pres">
      <dgm:prSet presAssocID="{6381BA58-049C-4A5A-9D79-5470CFF5767E}" presName="horzSpace2" presStyleCnt="0"/>
      <dgm:spPr/>
    </dgm:pt>
    <dgm:pt modelId="{A234D259-16B8-C749-B44F-31FAF70AF30E}" type="pres">
      <dgm:prSet presAssocID="{6381BA58-049C-4A5A-9D79-5470CFF5767E}" presName="tx2" presStyleLbl="revTx" presStyleIdx="13" presStyleCnt="17"/>
      <dgm:spPr/>
      <dgm:t>
        <a:bodyPr/>
        <a:lstStyle/>
        <a:p>
          <a:endParaRPr lang="en-US"/>
        </a:p>
      </dgm:t>
    </dgm:pt>
    <dgm:pt modelId="{367B109A-8024-7F4A-8B8E-C50C63FBCA33}" type="pres">
      <dgm:prSet presAssocID="{6381BA58-049C-4A5A-9D79-5470CFF5767E}" presName="vert2" presStyleCnt="0"/>
      <dgm:spPr/>
    </dgm:pt>
    <dgm:pt modelId="{E6379C1A-EEB6-EB45-8835-A3AB89ACA6B4}" type="pres">
      <dgm:prSet presAssocID="{6381BA58-049C-4A5A-9D79-5470CFF5767E}" presName="thinLine2b" presStyleLbl="callout" presStyleIdx="8" presStyleCnt="11"/>
      <dgm:spPr/>
    </dgm:pt>
    <dgm:pt modelId="{871E758D-1BA2-844C-B2C7-E0830BAA4944}" type="pres">
      <dgm:prSet presAssocID="{6381BA58-049C-4A5A-9D79-5470CFF5767E}" presName="vertSpace2b" presStyleCnt="0"/>
      <dgm:spPr/>
    </dgm:pt>
    <dgm:pt modelId="{4D486424-50F3-B442-9FCC-52FDA0DEF2B8}" type="pres">
      <dgm:prSet presAssocID="{9798B621-37D0-4B48-B2A1-61C545D7E670}" presName="horz2" presStyleCnt="0"/>
      <dgm:spPr/>
    </dgm:pt>
    <dgm:pt modelId="{563B674C-2078-A24B-95F3-8BD87C710DE8}" type="pres">
      <dgm:prSet presAssocID="{9798B621-37D0-4B48-B2A1-61C545D7E670}" presName="horzSpace2" presStyleCnt="0"/>
      <dgm:spPr/>
    </dgm:pt>
    <dgm:pt modelId="{8BD80E81-AAFC-744F-8BDC-2E5D346BCBB4}" type="pres">
      <dgm:prSet presAssocID="{9798B621-37D0-4B48-B2A1-61C545D7E670}" presName="tx2" presStyleLbl="revTx" presStyleIdx="14" presStyleCnt="17"/>
      <dgm:spPr/>
      <dgm:t>
        <a:bodyPr/>
        <a:lstStyle/>
        <a:p>
          <a:endParaRPr lang="en-US"/>
        </a:p>
      </dgm:t>
    </dgm:pt>
    <dgm:pt modelId="{ADA2F1A8-A4BC-3840-A148-F1A44EABEFD8}" type="pres">
      <dgm:prSet presAssocID="{9798B621-37D0-4B48-B2A1-61C545D7E670}" presName="vert2" presStyleCnt="0"/>
      <dgm:spPr/>
    </dgm:pt>
    <dgm:pt modelId="{E720092B-7C5B-CF45-B89A-037E4E4C87BA}" type="pres">
      <dgm:prSet presAssocID="{9798B621-37D0-4B48-B2A1-61C545D7E670}" presName="thinLine2b" presStyleLbl="callout" presStyleIdx="9" presStyleCnt="11"/>
      <dgm:spPr/>
    </dgm:pt>
    <dgm:pt modelId="{A1109DBF-93F7-EF42-9C48-BB15D611E7BB}" type="pres">
      <dgm:prSet presAssocID="{9798B621-37D0-4B48-B2A1-61C545D7E670}" presName="vertSpace2b" presStyleCnt="0"/>
      <dgm:spPr/>
    </dgm:pt>
    <dgm:pt modelId="{32C73935-2154-C24F-BFEB-F8DB6EA38DA0}" type="pres">
      <dgm:prSet presAssocID="{2972983B-3CC3-42CC-9923-4AE8DB8D58A9}" presName="thickLine" presStyleLbl="alignNode1" presStyleIdx="5" presStyleCnt="6"/>
      <dgm:spPr/>
    </dgm:pt>
    <dgm:pt modelId="{29F8CC5E-8118-5240-95F1-D722ED822DED}" type="pres">
      <dgm:prSet presAssocID="{2972983B-3CC3-42CC-9923-4AE8DB8D58A9}" presName="horz1" presStyleCnt="0"/>
      <dgm:spPr/>
    </dgm:pt>
    <dgm:pt modelId="{2F80182F-35E1-0B4B-A037-5DBF3893CAFB}" type="pres">
      <dgm:prSet presAssocID="{2972983B-3CC3-42CC-9923-4AE8DB8D58A9}" presName="tx1" presStyleLbl="revTx" presStyleIdx="15" presStyleCnt="17"/>
      <dgm:spPr/>
      <dgm:t>
        <a:bodyPr/>
        <a:lstStyle/>
        <a:p>
          <a:endParaRPr lang="en-US"/>
        </a:p>
      </dgm:t>
    </dgm:pt>
    <dgm:pt modelId="{9BE0B2A6-ED2C-9A42-A2F1-2A2ADE7C4D17}" type="pres">
      <dgm:prSet presAssocID="{2972983B-3CC3-42CC-9923-4AE8DB8D58A9}" presName="vert1" presStyleCnt="0"/>
      <dgm:spPr/>
    </dgm:pt>
    <dgm:pt modelId="{59546B81-4856-2743-B86F-B3772D4D56F8}" type="pres">
      <dgm:prSet presAssocID="{92C30820-CB3A-4ADE-940E-5A409E2F40E1}" presName="vertSpace2a" presStyleCnt="0"/>
      <dgm:spPr/>
    </dgm:pt>
    <dgm:pt modelId="{C806B1A3-4740-694B-B9FF-91B88C12E649}" type="pres">
      <dgm:prSet presAssocID="{92C30820-CB3A-4ADE-940E-5A409E2F40E1}" presName="horz2" presStyleCnt="0"/>
      <dgm:spPr/>
    </dgm:pt>
    <dgm:pt modelId="{416CE964-D1BB-2A47-9371-8AB50801C779}" type="pres">
      <dgm:prSet presAssocID="{92C30820-CB3A-4ADE-940E-5A409E2F40E1}" presName="horzSpace2" presStyleCnt="0"/>
      <dgm:spPr/>
    </dgm:pt>
    <dgm:pt modelId="{6F8F3F90-35A6-DF44-BA79-5AA7122CD48C}" type="pres">
      <dgm:prSet presAssocID="{92C30820-CB3A-4ADE-940E-5A409E2F40E1}" presName="tx2" presStyleLbl="revTx" presStyleIdx="16" presStyleCnt="17"/>
      <dgm:spPr/>
      <dgm:t>
        <a:bodyPr/>
        <a:lstStyle/>
        <a:p>
          <a:endParaRPr lang="en-US"/>
        </a:p>
      </dgm:t>
    </dgm:pt>
    <dgm:pt modelId="{3DCA30E8-9E36-D148-A50D-CCDEEEA28C02}" type="pres">
      <dgm:prSet presAssocID="{92C30820-CB3A-4ADE-940E-5A409E2F40E1}" presName="vert2" presStyleCnt="0"/>
      <dgm:spPr/>
    </dgm:pt>
    <dgm:pt modelId="{0B261FF2-EC8E-1047-BE58-2308357D2430}" type="pres">
      <dgm:prSet presAssocID="{92C30820-CB3A-4ADE-940E-5A409E2F40E1}" presName="thinLine2b" presStyleLbl="callout" presStyleIdx="10" presStyleCnt="11"/>
      <dgm:spPr/>
    </dgm:pt>
    <dgm:pt modelId="{3A88EA5E-F227-E548-8777-3F4CAB5070B8}" type="pres">
      <dgm:prSet presAssocID="{92C30820-CB3A-4ADE-940E-5A409E2F40E1}" presName="vertSpace2b" presStyleCnt="0"/>
      <dgm:spPr/>
    </dgm:pt>
  </dgm:ptLst>
  <dgm:cxnLst>
    <dgm:cxn modelId="{00EC77AB-4736-B44B-80E2-89023686FF06}" type="presOf" srcId="{9798B621-37D0-4B48-B2A1-61C545D7E670}" destId="{8BD80E81-AAFC-744F-8BDC-2E5D346BCBB4}" srcOrd="0" destOrd="0" presId="urn:microsoft.com/office/officeart/2008/layout/LinedList"/>
    <dgm:cxn modelId="{65E9F89A-D3D2-A046-9081-37CC1DFBD49B}" type="presOf" srcId="{3B095A29-738C-4D99-BB6D-D8B6612E4001}" destId="{C071F71B-B6E6-AA4A-AC36-70D928DD0963}" srcOrd="0" destOrd="0" presId="urn:microsoft.com/office/officeart/2008/layout/LinedList"/>
    <dgm:cxn modelId="{F0C07C4A-67FD-4D1A-9415-C4A7EF4AD0BE}" srcId="{7C7769C0-49D0-4C0C-B6FE-D20F4DC882BB}" destId="{9798B621-37D0-4B48-B2A1-61C545D7E670}" srcOrd="1" destOrd="0" parTransId="{92C7861C-C168-4653-BE37-2E69FCE97470}" sibTransId="{3733C07B-E2EC-412F-ABAD-5526E30F6903}"/>
    <dgm:cxn modelId="{425688ED-7955-DF47-B95F-1BBFFE6B9133}" type="presOf" srcId="{A7FCEC73-31AF-45B0-AE61-D2D3BC5BEDC6}" destId="{AA741A96-CB79-B642-AF8C-EC50829FA76F}" srcOrd="0" destOrd="0" presId="urn:microsoft.com/office/officeart/2008/layout/LinedList"/>
    <dgm:cxn modelId="{66695D1B-5763-42F9-A433-90D529A560E9}" srcId="{D11B2756-FCC6-4813-B608-E8A954AF3224}" destId="{7C7769C0-49D0-4C0C-B6FE-D20F4DC882BB}" srcOrd="4" destOrd="0" parTransId="{FC64D1A4-E1CB-4FA1-AAE1-3C54BCA2B519}" sibTransId="{DAB62602-B886-4547-9052-8FF5C8772F48}"/>
    <dgm:cxn modelId="{0ADF4490-11CE-8B4F-A4CE-4652438C8194}" type="presOf" srcId="{2F953409-5D27-48C9-9A7C-FF2E14894D01}" destId="{17A9514C-C99A-CD42-922C-00A767B19A51}" srcOrd="0" destOrd="0" presId="urn:microsoft.com/office/officeart/2008/layout/LinedList"/>
    <dgm:cxn modelId="{5BE36117-31D8-4EF9-8A23-682D487C3229}" srcId="{78E3524E-968E-4492-B6A7-049B8A8A04A8}" destId="{2FBBD371-02A7-4F9B-8B94-8FB059F69163}" srcOrd="1" destOrd="0" parTransId="{E3A0CE9C-5E4F-45FD-A9AF-2978C105FF14}" sibTransId="{E5A4B25A-25E5-447B-9DB9-FAC0FDEF0840}"/>
    <dgm:cxn modelId="{24CEE3EE-45AA-1B41-BE7E-B427A0F1E00F}" type="presOf" srcId="{7C7769C0-49D0-4C0C-B6FE-D20F4DC882BB}" destId="{36BD4815-EC85-8D4B-A986-0F546535EEED}" srcOrd="0" destOrd="0" presId="urn:microsoft.com/office/officeart/2008/layout/LinedList"/>
    <dgm:cxn modelId="{6CE2B9D1-8B4B-2142-A744-A8C3812FD38E}" type="presOf" srcId="{CCC7CF50-C515-46BB-A996-E9BCA9CD6592}" destId="{86F38FA5-A2DC-1445-954E-2B303198F756}" srcOrd="0" destOrd="0" presId="urn:microsoft.com/office/officeart/2008/layout/LinedList"/>
    <dgm:cxn modelId="{9BE914FE-F38B-EA48-AA7E-71D2CAF74F41}" type="presOf" srcId="{92C30820-CB3A-4ADE-940E-5A409E2F40E1}" destId="{6F8F3F90-35A6-DF44-BA79-5AA7122CD48C}" srcOrd="0" destOrd="0" presId="urn:microsoft.com/office/officeart/2008/layout/LinedList"/>
    <dgm:cxn modelId="{C2575063-9991-4AEC-92F4-8AF93919E355}" srcId="{D11B2756-FCC6-4813-B608-E8A954AF3224}" destId="{700DEEC7-035A-4F43-A3EC-289B6253689B}" srcOrd="1" destOrd="0" parTransId="{E13DF19D-152A-4466-9404-06B2A3646DF7}" sibTransId="{2EEECB13-6645-43B8-8AC0-DBC4A0BCA6A5}"/>
    <dgm:cxn modelId="{380118FB-FAE6-41FB-A2C5-BCE66D178A68}" srcId="{700DEEC7-035A-4F43-A3EC-289B6253689B}" destId="{CCC7CF50-C515-46BB-A996-E9BCA9CD6592}" srcOrd="1" destOrd="0" parTransId="{3BC77D6E-F4FD-41F9-8D5F-14497636723C}" sibTransId="{6A33A8D8-A078-4E07-9904-9B47CF508D5B}"/>
    <dgm:cxn modelId="{323729DF-D426-A94A-88AE-2B06278D8BCE}" type="presOf" srcId="{0C5F713D-9DA7-4A59-8F26-7E405550CB70}" destId="{AB4CC5A6-22FD-A54F-A6FD-A07646CDC19A}" srcOrd="0" destOrd="0" presId="urn:microsoft.com/office/officeart/2008/layout/LinedList"/>
    <dgm:cxn modelId="{3AA54C55-BA2E-40B2-82D7-0821E5366FAF}" srcId="{2972983B-3CC3-42CC-9923-4AE8DB8D58A9}" destId="{92C30820-CB3A-4ADE-940E-5A409E2F40E1}" srcOrd="0" destOrd="0" parTransId="{50BF8248-D5C0-4487-801A-D4B5D44DC317}" sibTransId="{89926D70-981A-4C39-86FC-6F809498F610}"/>
    <dgm:cxn modelId="{693B82A0-2B1E-4F85-AAD8-F1EDE363D798}" srcId="{700DEEC7-035A-4F43-A3EC-289B6253689B}" destId="{224D9419-B906-4D52-9315-D0E13E283E95}" srcOrd="0" destOrd="0" parTransId="{6F2D0574-B945-4630-8D4B-5E6116D79113}" sibTransId="{E5D08F94-D3D4-4D8A-84B1-FE42FC07C1CA}"/>
    <dgm:cxn modelId="{62AFD38D-FF69-DB48-969C-B1883E306E6E}" type="presOf" srcId="{AC6B3D2F-39A6-4650-B842-C88DF8A5B346}" destId="{B0A20712-2257-3B46-8A3E-76BAAC3051C9}" srcOrd="0" destOrd="0" presId="urn:microsoft.com/office/officeart/2008/layout/LinedList"/>
    <dgm:cxn modelId="{93D9784E-0A79-D041-9745-22DB26263FCE}" type="presOf" srcId="{224D9419-B906-4D52-9315-D0E13E283E95}" destId="{6094CCFD-A692-314C-8783-F261B4F95EF6}" srcOrd="0" destOrd="0" presId="urn:microsoft.com/office/officeart/2008/layout/LinedList"/>
    <dgm:cxn modelId="{AE62FB45-DCCD-AA4E-B098-89AC3B6E2C0F}" type="presOf" srcId="{2972983B-3CC3-42CC-9923-4AE8DB8D58A9}" destId="{2F80182F-35E1-0B4B-A037-5DBF3893CAFB}" srcOrd="0" destOrd="0" presId="urn:microsoft.com/office/officeart/2008/layout/LinedList"/>
    <dgm:cxn modelId="{1A462B37-1F64-43A2-BC1E-ACAB211DEF05}" srcId="{78E3524E-968E-4492-B6A7-049B8A8A04A8}" destId="{C46C94FA-563B-427E-9E45-DAC84328FE1D}" srcOrd="0" destOrd="0" parTransId="{B5064E83-4D76-461B-9129-E5CB03124391}" sibTransId="{4436569F-139C-47E7-922D-90F3553A7848}"/>
    <dgm:cxn modelId="{F8332B01-8D61-FA40-A411-9E49A78946FF}" type="presOf" srcId="{4756B3F0-52A7-42DA-8FE3-8B9EAD77CEC3}" destId="{1C005DF2-4BB1-7E4B-BC39-E335B7B0DFB2}" srcOrd="0" destOrd="0" presId="urn:microsoft.com/office/officeart/2008/layout/LinedList"/>
    <dgm:cxn modelId="{C3E2C78F-557C-4D89-9272-55C65D7C6FC6}" srcId="{AC6B3D2F-39A6-4650-B842-C88DF8A5B346}" destId="{0C5F713D-9DA7-4A59-8F26-7E405550CB70}" srcOrd="1" destOrd="0" parTransId="{643ADE4F-EDB3-43C6-90FA-73625A272CDA}" sibTransId="{A236D9CB-671A-4B1A-B7ED-C6A8C0DE78FC}"/>
    <dgm:cxn modelId="{01DD55A4-98B3-C84C-91DD-F7DA113CDE9F}" type="presOf" srcId="{6381BA58-049C-4A5A-9D79-5470CFF5767E}" destId="{A234D259-16B8-C749-B44F-31FAF70AF30E}" srcOrd="0" destOrd="0" presId="urn:microsoft.com/office/officeart/2008/layout/LinedList"/>
    <dgm:cxn modelId="{8907A646-3C0C-46E2-8F70-7035AFF1F82E}" srcId="{AC6B3D2F-39A6-4650-B842-C88DF8A5B346}" destId="{3B095A29-738C-4D99-BB6D-D8B6612E4001}" srcOrd="0" destOrd="0" parTransId="{B6913E32-E8D5-43AF-A337-0B00B1F86F56}" sibTransId="{14163B78-1339-4EC5-8E49-91A0646F68B9}"/>
    <dgm:cxn modelId="{E8BCDB0F-52D3-47AD-A3AD-72A4EF1B7D1F}" srcId="{D11B2756-FCC6-4813-B608-E8A954AF3224}" destId="{78E3524E-968E-4492-B6A7-049B8A8A04A8}" srcOrd="0" destOrd="0" parTransId="{E2D46428-FB46-4230-92B9-7E068C79C09B}" sibTransId="{C55DF7BC-7B2B-4727-B4BA-1CFA005EBE49}"/>
    <dgm:cxn modelId="{FE6E3DDE-8552-4B3B-BEC6-D318C8004E37}" srcId="{D11B2756-FCC6-4813-B608-E8A954AF3224}" destId="{AC6B3D2F-39A6-4650-B842-C88DF8A5B346}" srcOrd="3" destOrd="0" parTransId="{E789F93E-C9B0-452B-99DB-19DDD92286E9}" sibTransId="{17D9D218-2210-48D0-8209-696612F5AF0B}"/>
    <dgm:cxn modelId="{5F5EFC05-CADD-402E-9A2B-F1F5606A9C45}" srcId="{A7FCEC73-31AF-45B0-AE61-D2D3BC5BEDC6}" destId="{4756B3F0-52A7-42DA-8FE3-8B9EAD77CEC3}" srcOrd="0" destOrd="0" parTransId="{64033ABD-E954-4C07-8F37-CF6DED00F6B0}" sibTransId="{7CBB0266-AE51-41DE-9AFB-2CFEDB467D79}"/>
    <dgm:cxn modelId="{4418F66F-1D9F-EE4E-9CE3-177BAAFD879F}" type="presOf" srcId="{D11B2756-FCC6-4813-B608-E8A954AF3224}" destId="{3F291077-40FC-8247-88B1-CEAE40AA428D}" srcOrd="0" destOrd="0" presId="urn:microsoft.com/office/officeart/2008/layout/LinedList"/>
    <dgm:cxn modelId="{4D903617-0BF2-4243-AE5D-0D2E3A4B1AB3}" type="presOf" srcId="{2FBBD371-02A7-4F9B-8B94-8FB059F69163}" destId="{BA0F1D43-D23A-774A-9870-4E5B5F78A426}" srcOrd="0" destOrd="0" presId="urn:microsoft.com/office/officeart/2008/layout/LinedList"/>
    <dgm:cxn modelId="{35CCA303-CB2F-4268-A4FF-3A227399FF31}" srcId="{7C7769C0-49D0-4C0C-B6FE-D20F4DC882BB}" destId="{6381BA58-049C-4A5A-9D79-5470CFF5767E}" srcOrd="0" destOrd="0" parTransId="{5AD88103-D686-4B03-9C87-D8CB858151A6}" sibTransId="{02FBEEE8-12CF-449F-B9EB-5397FA27DA4D}"/>
    <dgm:cxn modelId="{342BC91F-597E-49CF-B3E1-9ECC321F7E27}" srcId="{D11B2756-FCC6-4813-B608-E8A954AF3224}" destId="{A7FCEC73-31AF-45B0-AE61-D2D3BC5BEDC6}" srcOrd="2" destOrd="0" parTransId="{5AA7E8FB-3BE8-4599-BAC6-EF32CAE1C60D}" sibTransId="{7175825D-1930-452B-AD45-A6E099F43AF4}"/>
    <dgm:cxn modelId="{23DF703B-A594-BA46-A506-D1BB29BE8DA8}" type="presOf" srcId="{700DEEC7-035A-4F43-A3EC-289B6253689B}" destId="{F7657A51-6B96-E84C-9EE5-3F9CA6EBB457}" srcOrd="0" destOrd="0" presId="urn:microsoft.com/office/officeart/2008/layout/LinedList"/>
    <dgm:cxn modelId="{E07ED7B8-F3EA-4AD4-B076-A304600E12BD}" srcId="{A7FCEC73-31AF-45B0-AE61-D2D3BC5BEDC6}" destId="{2F953409-5D27-48C9-9A7C-FF2E14894D01}" srcOrd="1" destOrd="0" parTransId="{82585576-116E-49D6-8800-EC9D7ABEF469}" sibTransId="{E789FC10-31C6-4FBE-8CA3-67714DEFA32F}"/>
    <dgm:cxn modelId="{2B1B43B4-D7E5-479C-9840-F3BC3362AB5F}" srcId="{D11B2756-FCC6-4813-B608-E8A954AF3224}" destId="{2972983B-3CC3-42CC-9923-4AE8DB8D58A9}" srcOrd="5" destOrd="0" parTransId="{0092AAFE-1E27-485B-9DBF-F299A4954C55}" sibTransId="{54D615D5-E240-48AE-A09B-14DCECF5D24E}"/>
    <dgm:cxn modelId="{606CC762-E021-5C48-945E-8EF7E67162B3}" type="presOf" srcId="{C46C94FA-563B-427E-9E45-DAC84328FE1D}" destId="{DAD15C0B-19ED-1346-8071-6E3154666F1F}" srcOrd="0" destOrd="0" presId="urn:microsoft.com/office/officeart/2008/layout/LinedList"/>
    <dgm:cxn modelId="{84A54104-702E-444A-85A1-D696188FB3BD}" type="presOf" srcId="{78E3524E-968E-4492-B6A7-049B8A8A04A8}" destId="{FEDC6D25-A139-C44F-AEDC-FD2DDF0448E8}" srcOrd="0" destOrd="0" presId="urn:microsoft.com/office/officeart/2008/layout/LinedList"/>
    <dgm:cxn modelId="{6906767B-1BB6-E042-87FC-6220FE35BCE4}" type="presParOf" srcId="{3F291077-40FC-8247-88B1-CEAE40AA428D}" destId="{53F9203B-B92D-F948-8B5F-F36CEFF93843}" srcOrd="0" destOrd="0" presId="urn:microsoft.com/office/officeart/2008/layout/LinedList"/>
    <dgm:cxn modelId="{704BC96B-D3B8-9E43-8D7F-8E3258AA2934}" type="presParOf" srcId="{3F291077-40FC-8247-88B1-CEAE40AA428D}" destId="{057A9775-8DF0-7248-96A0-07E5FBC46AA6}" srcOrd="1" destOrd="0" presId="urn:microsoft.com/office/officeart/2008/layout/LinedList"/>
    <dgm:cxn modelId="{3C3B7377-174F-0746-9300-1C18BA9CE8DA}" type="presParOf" srcId="{057A9775-8DF0-7248-96A0-07E5FBC46AA6}" destId="{FEDC6D25-A139-C44F-AEDC-FD2DDF0448E8}" srcOrd="0" destOrd="0" presId="urn:microsoft.com/office/officeart/2008/layout/LinedList"/>
    <dgm:cxn modelId="{1B64D9F6-F211-B64F-B4F8-DA27991E152C}" type="presParOf" srcId="{057A9775-8DF0-7248-96A0-07E5FBC46AA6}" destId="{B1848AE9-95C4-E74E-B853-29C8B545DABC}" srcOrd="1" destOrd="0" presId="urn:microsoft.com/office/officeart/2008/layout/LinedList"/>
    <dgm:cxn modelId="{33D24705-2977-A142-994F-202BDEE41877}" type="presParOf" srcId="{B1848AE9-95C4-E74E-B853-29C8B545DABC}" destId="{A77506D0-8623-4045-A104-ABFE91FA7C02}" srcOrd="0" destOrd="0" presId="urn:microsoft.com/office/officeart/2008/layout/LinedList"/>
    <dgm:cxn modelId="{FCF00A8D-5D9E-DD4A-A322-0B4F927F5EEF}" type="presParOf" srcId="{B1848AE9-95C4-E74E-B853-29C8B545DABC}" destId="{90EBD54A-80D8-7241-A1DC-BEEDCAFD1A75}" srcOrd="1" destOrd="0" presId="urn:microsoft.com/office/officeart/2008/layout/LinedList"/>
    <dgm:cxn modelId="{19288459-067F-5946-9444-C094AEAC8B2F}" type="presParOf" srcId="{90EBD54A-80D8-7241-A1DC-BEEDCAFD1A75}" destId="{74880147-643F-F848-9E86-FB3A93466E01}" srcOrd="0" destOrd="0" presId="urn:microsoft.com/office/officeart/2008/layout/LinedList"/>
    <dgm:cxn modelId="{9E69526E-3BFB-1346-98A6-5838534C13BD}" type="presParOf" srcId="{90EBD54A-80D8-7241-A1DC-BEEDCAFD1A75}" destId="{DAD15C0B-19ED-1346-8071-6E3154666F1F}" srcOrd="1" destOrd="0" presId="urn:microsoft.com/office/officeart/2008/layout/LinedList"/>
    <dgm:cxn modelId="{AAD5E794-1DC2-7C4F-9ACC-5034F0839C34}" type="presParOf" srcId="{90EBD54A-80D8-7241-A1DC-BEEDCAFD1A75}" destId="{07FEB9BA-AAC6-1642-AFAA-34C8B0C2BB61}" srcOrd="2" destOrd="0" presId="urn:microsoft.com/office/officeart/2008/layout/LinedList"/>
    <dgm:cxn modelId="{4537E982-CCCC-0149-9109-1E15CD2D5398}" type="presParOf" srcId="{B1848AE9-95C4-E74E-B853-29C8B545DABC}" destId="{7C2CB7CA-E568-B248-AEB4-D8C73E6BCEF3}" srcOrd="2" destOrd="0" presId="urn:microsoft.com/office/officeart/2008/layout/LinedList"/>
    <dgm:cxn modelId="{A1968980-18B8-4346-8A53-328265A0F2EF}" type="presParOf" srcId="{B1848AE9-95C4-E74E-B853-29C8B545DABC}" destId="{A5EB0E61-F0FD-4C4A-ACBD-239B215EDE86}" srcOrd="3" destOrd="0" presId="urn:microsoft.com/office/officeart/2008/layout/LinedList"/>
    <dgm:cxn modelId="{DA063331-7D22-774B-9585-0722072D6D20}" type="presParOf" srcId="{B1848AE9-95C4-E74E-B853-29C8B545DABC}" destId="{7CA5D5DE-18D2-C44C-8A5A-431F783A7F05}" srcOrd="4" destOrd="0" presId="urn:microsoft.com/office/officeart/2008/layout/LinedList"/>
    <dgm:cxn modelId="{9B819793-CB6E-9845-B0E1-63D18C622C7C}" type="presParOf" srcId="{7CA5D5DE-18D2-C44C-8A5A-431F783A7F05}" destId="{F83B23B8-B0CE-9347-ADB2-DE709A2CE4E7}" srcOrd="0" destOrd="0" presId="urn:microsoft.com/office/officeart/2008/layout/LinedList"/>
    <dgm:cxn modelId="{7F9D3C2F-5B56-E541-84C1-45B7D73E4846}" type="presParOf" srcId="{7CA5D5DE-18D2-C44C-8A5A-431F783A7F05}" destId="{BA0F1D43-D23A-774A-9870-4E5B5F78A426}" srcOrd="1" destOrd="0" presId="urn:microsoft.com/office/officeart/2008/layout/LinedList"/>
    <dgm:cxn modelId="{D0272260-C850-1C4B-B9F8-E2685D79A6FE}" type="presParOf" srcId="{7CA5D5DE-18D2-C44C-8A5A-431F783A7F05}" destId="{71134116-406D-5A4F-9F8F-1C037FB95A56}" srcOrd="2" destOrd="0" presId="urn:microsoft.com/office/officeart/2008/layout/LinedList"/>
    <dgm:cxn modelId="{B9F3AA69-EF7C-4248-97E4-B1F6FBA2C884}" type="presParOf" srcId="{B1848AE9-95C4-E74E-B853-29C8B545DABC}" destId="{C1D7B080-F7E3-CD41-90C4-9A10C8725C67}" srcOrd="5" destOrd="0" presId="urn:microsoft.com/office/officeart/2008/layout/LinedList"/>
    <dgm:cxn modelId="{A3872065-9960-5A44-9B9D-534E64B3180D}" type="presParOf" srcId="{B1848AE9-95C4-E74E-B853-29C8B545DABC}" destId="{5856208B-146A-3547-B2F1-3FA484568D71}" srcOrd="6" destOrd="0" presId="urn:microsoft.com/office/officeart/2008/layout/LinedList"/>
    <dgm:cxn modelId="{80ABE7A9-88DC-4641-9545-72C7C2F22A71}" type="presParOf" srcId="{3F291077-40FC-8247-88B1-CEAE40AA428D}" destId="{DCA377CD-CA9E-AA42-9FCB-73C4BF48E40A}" srcOrd="2" destOrd="0" presId="urn:microsoft.com/office/officeart/2008/layout/LinedList"/>
    <dgm:cxn modelId="{D73B0E47-A2C8-B148-B180-87FB1800B0A8}" type="presParOf" srcId="{3F291077-40FC-8247-88B1-CEAE40AA428D}" destId="{31BB3614-D4B2-F441-A7C9-7363880E4E39}" srcOrd="3" destOrd="0" presId="urn:microsoft.com/office/officeart/2008/layout/LinedList"/>
    <dgm:cxn modelId="{2473B4CC-85FE-2E4B-9599-87F6AB4C072F}" type="presParOf" srcId="{31BB3614-D4B2-F441-A7C9-7363880E4E39}" destId="{F7657A51-6B96-E84C-9EE5-3F9CA6EBB457}" srcOrd="0" destOrd="0" presId="urn:microsoft.com/office/officeart/2008/layout/LinedList"/>
    <dgm:cxn modelId="{5A53898E-2024-5A48-A414-25480E2E74E9}" type="presParOf" srcId="{31BB3614-D4B2-F441-A7C9-7363880E4E39}" destId="{E045750B-2338-C34A-B2FB-8AAF3758D81F}" srcOrd="1" destOrd="0" presId="urn:microsoft.com/office/officeart/2008/layout/LinedList"/>
    <dgm:cxn modelId="{F8B117B3-890B-1045-8307-EA9866C024D9}" type="presParOf" srcId="{E045750B-2338-C34A-B2FB-8AAF3758D81F}" destId="{DB2204F4-7C63-1342-8647-E06F8D22CCDD}" srcOrd="0" destOrd="0" presId="urn:microsoft.com/office/officeart/2008/layout/LinedList"/>
    <dgm:cxn modelId="{657087F4-0DCC-DD4E-876E-5A42D9246B2B}" type="presParOf" srcId="{E045750B-2338-C34A-B2FB-8AAF3758D81F}" destId="{7D775527-E0F2-6A4A-9748-F18377FA8749}" srcOrd="1" destOrd="0" presId="urn:microsoft.com/office/officeart/2008/layout/LinedList"/>
    <dgm:cxn modelId="{0C9E27DB-60D5-CA41-93D3-65A36E08FC3B}" type="presParOf" srcId="{7D775527-E0F2-6A4A-9748-F18377FA8749}" destId="{F99F5001-8C65-0544-8361-6634702B5F9A}" srcOrd="0" destOrd="0" presId="urn:microsoft.com/office/officeart/2008/layout/LinedList"/>
    <dgm:cxn modelId="{8CB5737C-72D4-6B43-A2CE-8FC170DB1963}" type="presParOf" srcId="{7D775527-E0F2-6A4A-9748-F18377FA8749}" destId="{6094CCFD-A692-314C-8783-F261B4F95EF6}" srcOrd="1" destOrd="0" presId="urn:microsoft.com/office/officeart/2008/layout/LinedList"/>
    <dgm:cxn modelId="{0396E989-F33D-1440-ADD6-2E9E5AD66FD8}" type="presParOf" srcId="{7D775527-E0F2-6A4A-9748-F18377FA8749}" destId="{48D177FB-AEE4-824C-8A1D-B07DA55F2CCC}" srcOrd="2" destOrd="0" presId="urn:microsoft.com/office/officeart/2008/layout/LinedList"/>
    <dgm:cxn modelId="{01B38B51-69D3-A348-AE59-0AD9D151C7A9}" type="presParOf" srcId="{E045750B-2338-C34A-B2FB-8AAF3758D81F}" destId="{7DAE4B8D-DB4D-0F41-9DC8-80F80CCEF0B9}" srcOrd="2" destOrd="0" presId="urn:microsoft.com/office/officeart/2008/layout/LinedList"/>
    <dgm:cxn modelId="{3C08F2CE-69BC-F54C-84B9-8B569B1BA002}" type="presParOf" srcId="{E045750B-2338-C34A-B2FB-8AAF3758D81F}" destId="{7999516F-533D-D14D-8162-D5E6DAEE2A5B}" srcOrd="3" destOrd="0" presId="urn:microsoft.com/office/officeart/2008/layout/LinedList"/>
    <dgm:cxn modelId="{8EA9B995-CF79-F449-99D3-4C91BAC62AA8}" type="presParOf" srcId="{E045750B-2338-C34A-B2FB-8AAF3758D81F}" destId="{3487CC8D-97F0-824D-8836-31FF68A50D60}" srcOrd="4" destOrd="0" presId="urn:microsoft.com/office/officeart/2008/layout/LinedList"/>
    <dgm:cxn modelId="{1BEDBFB3-46F6-324A-A503-14D75E093DFF}" type="presParOf" srcId="{3487CC8D-97F0-824D-8836-31FF68A50D60}" destId="{2D89679B-2340-0E45-89D9-F0E1B8A9506A}" srcOrd="0" destOrd="0" presId="urn:microsoft.com/office/officeart/2008/layout/LinedList"/>
    <dgm:cxn modelId="{30B6B2A8-7E6B-C948-BFD9-B18F69A38B15}" type="presParOf" srcId="{3487CC8D-97F0-824D-8836-31FF68A50D60}" destId="{86F38FA5-A2DC-1445-954E-2B303198F756}" srcOrd="1" destOrd="0" presId="urn:microsoft.com/office/officeart/2008/layout/LinedList"/>
    <dgm:cxn modelId="{C4C9F32B-51F9-AA4C-A40A-5722A40C01F4}" type="presParOf" srcId="{3487CC8D-97F0-824D-8836-31FF68A50D60}" destId="{759A55D8-1238-864D-A638-5D29D274470F}" srcOrd="2" destOrd="0" presId="urn:microsoft.com/office/officeart/2008/layout/LinedList"/>
    <dgm:cxn modelId="{E757C0F2-1087-C14F-8DE2-0D2D8F9E555F}" type="presParOf" srcId="{E045750B-2338-C34A-B2FB-8AAF3758D81F}" destId="{64430D5A-9D41-6949-A11A-70139D5913A4}" srcOrd="5" destOrd="0" presId="urn:microsoft.com/office/officeart/2008/layout/LinedList"/>
    <dgm:cxn modelId="{E0C81C1E-83D0-8841-B4CB-C136AF5243F4}" type="presParOf" srcId="{E045750B-2338-C34A-B2FB-8AAF3758D81F}" destId="{67E6768B-B069-0E45-AF19-9584BDCA327D}" srcOrd="6" destOrd="0" presId="urn:microsoft.com/office/officeart/2008/layout/LinedList"/>
    <dgm:cxn modelId="{AAF53F4F-FCB9-D64E-83EC-D0003F0F9D3F}" type="presParOf" srcId="{3F291077-40FC-8247-88B1-CEAE40AA428D}" destId="{27CF9D88-14D5-CC40-817A-A049CDA4563C}" srcOrd="4" destOrd="0" presId="urn:microsoft.com/office/officeart/2008/layout/LinedList"/>
    <dgm:cxn modelId="{186127F8-D48F-8C46-95B7-B5DB9116083F}" type="presParOf" srcId="{3F291077-40FC-8247-88B1-CEAE40AA428D}" destId="{872AB957-0FFD-1D42-8810-8CB0460A8D5A}" srcOrd="5" destOrd="0" presId="urn:microsoft.com/office/officeart/2008/layout/LinedList"/>
    <dgm:cxn modelId="{F4FF28C4-5F76-0E47-9341-BBF6F9ECD72B}" type="presParOf" srcId="{872AB957-0FFD-1D42-8810-8CB0460A8D5A}" destId="{AA741A96-CB79-B642-AF8C-EC50829FA76F}" srcOrd="0" destOrd="0" presId="urn:microsoft.com/office/officeart/2008/layout/LinedList"/>
    <dgm:cxn modelId="{F253E77E-2142-C942-875A-AB7FB5F4F05C}" type="presParOf" srcId="{872AB957-0FFD-1D42-8810-8CB0460A8D5A}" destId="{A81CC29E-0229-F149-A1CA-210B9D8C58D8}" srcOrd="1" destOrd="0" presId="urn:microsoft.com/office/officeart/2008/layout/LinedList"/>
    <dgm:cxn modelId="{4A3D603A-18F2-F244-A2CC-C147ADB29317}" type="presParOf" srcId="{A81CC29E-0229-F149-A1CA-210B9D8C58D8}" destId="{AF32CAC7-D299-AE41-A58F-B551D51B638F}" srcOrd="0" destOrd="0" presId="urn:microsoft.com/office/officeart/2008/layout/LinedList"/>
    <dgm:cxn modelId="{6F211A98-F7ED-E74F-BD2F-4BA6E2A2385B}" type="presParOf" srcId="{A81CC29E-0229-F149-A1CA-210B9D8C58D8}" destId="{FF372024-26C6-274B-8C32-A79C4C945D1A}" srcOrd="1" destOrd="0" presId="urn:microsoft.com/office/officeart/2008/layout/LinedList"/>
    <dgm:cxn modelId="{6F421278-45F1-A74B-B25B-053B384A37E0}" type="presParOf" srcId="{FF372024-26C6-274B-8C32-A79C4C945D1A}" destId="{EB96543A-7F0C-B84B-ABDC-6663210FFAC1}" srcOrd="0" destOrd="0" presId="urn:microsoft.com/office/officeart/2008/layout/LinedList"/>
    <dgm:cxn modelId="{D2369952-CB9C-0349-A3BE-A1DC4A25C869}" type="presParOf" srcId="{FF372024-26C6-274B-8C32-A79C4C945D1A}" destId="{1C005DF2-4BB1-7E4B-BC39-E335B7B0DFB2}" srcOrd="1" destOrd="0" presId="urn:microsoft.com/office/officeart/2008/layout/LinedList"/>
    <dgm:cxn modelId="{4EF28AB2-F23D-3649-AFDB-F3B7269BEDC7}" type="presParOf" srcId="{FF372024-26C6-274B-8C32-A79C4C945D1A}" destId="{66862F64-623A-C348-9E2B-84FEEC54A319}" srcOrd="2" destOrd="0" presId="urn:microsoft.com/office/officeart/2008/layout/LinedList"/>
    <dgm:cxn modelId="{7E214BB4-EC17-944C-9AF3-4CB483BAB1A8}" type="presParOf" srcId="{A81CC29E-0229-F149-A1CA-210B9D8C58D8}" destId="{D56AFDDF-4E7B-304A-BDE8-983BC53B5BF6}" srcOrd="2" destOrd="0" presId="urn:microsoft.com/office/officeart/2008/layout/LinedList"/>
    <dgm:cxn modelId="{BCB939F2-7196-A742-81C8-28280D3B9D02}" type="presParOf" srcId="{A81CC29E-0229-F149-A1CA-210B9D8C58D8}" destId="{D4037A6C-86C7-7245-803A-3CCD1CBCAE12}" srcOrd="3" destOrd="0" presId="urn:microsoft.com/office/officeart/2008/layout/LinedList"/>
    <dgm:cxn modelId="{809CEDEB-21EE-6640-B8BE-C389C5157176}" type="presParOf" srcId="{A81CC29E-0229-F149-A1CA-210B9D8C58D8}" destId="{20CC2720-7109-314A-89C7-9BB8342F5557}" srcOrd="4" destOrd="0" presId="urn:microsoft.com/office/officeart/2008/layout/LinedList"/>
    <dgm:cxn modelId="{DA8D5924-3599-DB44-B1A5-3CED5A03EA27}" type="presParOf" srcId="{20CC2720-7109-314A-89C7-9BB8342F5557}" destId="{01ADB550-ED9E-6641-BD50-DF05CC042C40}" srcOrd="0" destOrd="0" presId="urn:microsoft.com/office/officeart/2008/layout/LinedList"/>
    <dgm:cxn modelId="{46FD7D16-6A56-0144-99A4-F81FD81A99A6}" type="presParOf" srcId="{20CC2720-7109-314A-89C7-9BB8342F5557}" destId="{17A9514C-C99A-CD42-922C-00A767B19A51}" srcOrd="1" destOrd="0" presId="urn:microsoft.com/office/officeart/2008/layout/LinedList"/>
    <dgm:cxn modelId="{52E2F096-D223-684A-93D0-ACEADC04EC4B}" type="presParOf" srcId="{20CC2720-7109-314A-89C7-9BB8342F5557}" destId="{5A0B9193-B40E-2D4E-B2AC-31554F2A9148}" srcOrd="2" destOrd="0" presId="urn:microsoft.com/office/officeart/2008/layout/LinedList"/>
    <dgm:cxn modelId="{EB5AE34B-E611-D841-9A35-303A2A5CA226}" type="presParOf" srcId="{A81CC29E-0229-F149-A1CA-210B9D8C58D8}" destId="{48A4E9CF-C00B-8D49-99CB-2F5186CE0016}" srcOrd="5" destOrd="0" presId="urn:microsoft.com/office/officeart/2008/layout/LinedList"/>
    <dgm:cxn modelId="{3DA62F68-2B34-654A-88A6-02238999606C}" type="presParOf" srcId="{A81CC29E-0229-F149-A1CA-210B9D8C58D8}" destId="{084780F3-6E6B-714F-B4F8-F56977CD2D73}" srcOrd="6" destOrd="0" presId="urn:microsoft.com/office/officeart/2008/layout/LinedList"/>
    <dgm:cxn modelId="{7202AC67-E5E0-F147-8F7B-75E654568C00}" type="presParOf" srcId="{3F291077-40FC-8247-88B1-CEAE40AA428D}" destId="{5E0561EC-652E-754C-928A-91D05CF6F489}" srcOrd="6" destOrd="0" presId="urn:microsoft.com/office/officeart/2008/layout/LinedList"/>
    <dgm:cxn modelId="{2F1FFF87-F66F-FD47-9DF3-14A8427C5388}" type="presParOf" srcId="{3F291077-40FC-8247-88B1-CEAE40AA428D}" destId="{A7A08F0E-3064-B341-817B-F74770AB867D}" srcOrd="7" destOrd="0" presId="urn:microsoft.com/office/officeart/2008/layout/LinedList"/>
    <dgm:cxn modelId="{2E4D8892-22A8-3241-9E59-83AC36624E78}" type="presParOf" srcId="{A7A08F0E-3064-B341-817B-F74770AB867D}" destId="{B0A20712-2257-3B46-8A3E-76BAAC3051C9}" srcOrd="0" destOrd="0" presId="urn:microsoft.com/office/officeart/2008/layout/LinedList"/>
    <dgm:cxn modelId="{F4629F59-FB8A-D048-B448-404BA26AFC73}" type="presParOf" srcId="{A7A08F0E-3064-B341-817B-F74770AB867D}" destId="{A2D381C9-526B-4E45-89D5-75FC25B0257A}" srcOrd="1" destOrd="0" presId="urn:microsoft.com/office/officeart/2008/layout/LinedList"/>
    <dgm:cxn modelId="{DD84F84A-3FE4-FD40-A5FB-6BD09DA75B9D}" type="presParOf" srcId="{A2D381C9-526B-4E45-89D5-75FC25B0257A}" destId="{BF294789-8EEF-B044-B56A-ABEFF999AED0}" srcOrd="0" destOrd="0" presId="urn:microsoft.com/office/officeart/2008/layout/LinedList"/>
    <dgm:cxn modelId="{4649E788-29C7-5040-A504-ACE6E3BF09CD}" type="presParOf" srcId="{A2D381C9-526B-4E45-89D5-75FC25B0257A}" destId="{D09E842D-F3E7-7543-A9FF-EB6565A80894}" srcOrd="1" destOrd="0" presId="urn:microsoft.com/office/officeart/2008/layout/LinedList"/>
    <dgm:cxn modelId="{266C709B-1CDE-6044-9E7B-AB4B7A8DF720}" type="presParOf" srcId="{D09E842D-F3E7-7543-A9FF-EB6565A80894}" destId="{E0E6822C-20D1-B845-8F27-E228B82AB3B7}" srcOrd="0" destOrd="0" presId="urn:microsoft.com/office/officeart/2008/layout/LinedList"/>
    <dgm:cxn modelId="{859F5E94-536F-DD4E-B937-14BE846F263D}" type="presParOf" srcId="{D09E842D-F3E7-7543-A9FF-EB6565A80894}" destId="{C071F71B-B6E6-AA4A-AC36-70D928DD0963}" srcOrd="1" destOrd="0" presId="urn:microsoft.com/office/officeart/2008/layout/LinedList"/>
    <dgm:cxn modelId="{429D5870-75EA-6A4B-A02E-4BAD71E584D8}" type="presParOf" srcId="{D09E842D-F3E7-7543-A9FF-EB6565A80894}" destId="{6867DAB5-C3E9-3C4D-8AE5-7F03E75F0D60}" srcOrd="2" destOrd="0" presId="urn:microsoft.com/office/officeart/2008/layout/LinedList"/>
    <dgm:cxn modelId="{B1C69CED-F31D-2245-A97D-4EB52A200AB2}" type="presParOf" srcId="{A2D381C9-526B-4E45-89D5-75FC25B0257A}" destId="{10F51088-0B20-3D40-A79C-ABBF2DC865BC}" srcOrd="2" destOrd="0" presId="urn:microsoft.com/office/officeart/2008/layout/LinedList"/>
    <dgm:cxn modelId="{6726534C-9EA7-4A4D-9BC8-A5AD3EC271AB}" type="presParOf" srcId="{A2D381C9-526B-4E45-89D5-75FC25B0257A}" destId="{8499FBAE-CD28-8B4B-BD13-B31F0F7DC64F}" srcOrd="3" destOrd="0" presId="urn:microsoft.com/office/officeart/2008/layout/LinedList"/>
    <dgm:cxn modelId="{B405C383-B914-EE4E-AAE3-006777E46E08}" type="presParOf" srcId="{A2D381C9-526B-4E45-89D5-75FC25B0257A}" destId="{E744CB64-84F5-DE46-A640-5DB039903DBA}" srcOrd="4" destOrd="0" presId="urn:microsoft.com/office/officeart/2008/layout/LinedList"/>
    <dgm:cxn modelId="{1286E5D6-B41E-5C42-93AB-4FC066E252A4}" type="presParOf" srcId="{E744CB64-84F5-DE46-A640-5DB039903DBA}" destId="{C6C0508D-5FC6-4446-AD0D-0F002F061F75}" srcOrd="0" destOrd="0" presId="urn:microsoft.com/office/officeart/2008/layout/LinedList"/>
    <dgm:cxn modelId="{E16BB43E-3731-2146-82B2-8140005C48E3}" type="presParOf" srcId="{E744CB64-84F5-DE46-A640-5DB039903DBA}" destId="{AB4CC5A6-22FD-A54F-A6FD-A07646CDC19A}" srcOrd="1" destOrd="0" presId="urn:microsoft.com/office/officeart/2008/layout/LinedList"/>
    <dgm:cxn modelId="{0184FCFA-806F-1A40-AD65-ED880D2A2266}" type="presParOf" srcId="{E744CB64-84F5-DE46-A640-5DB039903DBA}" destId="{69149F01-B3A9-274E-985A-1EB9C2CB6A9C}" srcOrd="2" destOrd="0" presId="urn:microsoft.com/office/officeart/2008/layout/LinedList"/>
    <dgm:cxn modelId="{9BCA5487-CCAF-664B-9715-24E1330F9FC3}" type="presParOf" srcId="{A2D381C9-526B-4E45-89D5-75FC25B0257A}" destId="{8A7365D2-9CF8-6A48-AE6F-62D78E3DBD3D}" srcOrd="5" destOrd="0" presId="urn:microsoft.com/office/officeart/2008/layout/LinedList"/>
    <dgm:cxn modelId="{53AE7EC7-C88A-E143-84F1-000A3D579FC8}" type="presParOf" srcId="{A2D381C9-526B-4E45-89D5-75FC25B0257A}" destId="{97C6D6BA-6CAD-3E47-BAC0-14110E8E7298}" srcOrd="6" destOrd="0" presId="urn:microsoft.com/office/officeart/2008/layout/LinedList"/>
    <dgm:cxn modelId="{04F76E02-D428-934F-AD0C-73A2C1530C91}" type="presParOf" srcId="{3F291077-40FC-8247-88B1-CEAE40AA428D}" destId="{99EA81A4-0C92-3B40-A1E3-C62875F16852}" srcOrd="8" destOrd="0" presId="urn:microsoft.com/office/officeart/2008/layout/LinedList"/>
    <dgm:cxn modelId="{ADE5BFA0-4301-D74D-82A6-4BA13751B187}" type="presParOf" srcId="{3F291077-40FC-8247-88B1-CEAE40AA428D}" destId="{7E7FE278-6BD3-4941-9364-6E684CDF92C3}" srcOrd="9" destOrd="0" presId="urn:microsoft.com/office/officeart/2008/layout/LinedList"/>
    <dgm:cxn modelId="{265B1121-6C6B-314F-BCE5-85B01F9020F2}" type="presParOf" srcId="{7E7FE278-6BD3-4941-9364-6E684CDF92C3}" destId="{36BD4815-EC85-8D4B-A986-0F546535EEED}" srcOrd="0" destOrd="0" presId="urn:microsoft.com/office/officeart/2008/layout/LinedList"/>
    <dgm:cxn modelId="{EEED473C-60DE-0942-8984-A4C07DCB1E1A}" type="presParOf" srcId="{7E7FE278-6BD3-4941-9364-6E684CDF92C3}" destId="{FD7514D3-DF8C-B54E-92B5-4D5C20AF1D62}" srcOrd="1" destOrd="0" presId="urn:microsoft.com/office/officeart/2008/layout/LinedList"/>
    <dgm:cxn modelId="{A4321EB2-CA3A-8C46-A69D-5907F02277AD}" type="presParOf" srcId="{FD7514D3-DF8C-B54E-92B5-4D5C20AF1D62}" destId="{E90FCCF8-B152-7A47-9118-CA1F82DD6855}" srcOrd="0" destOrd="0" presId="urn:microsoft.com/office/officeart/2008/layout/LinedList"/>
    <dgm:cxn modelId="{6CDDE95E-FECF-7041-B3EE-2038F6DC6227}" type="presParOf" srcId="{FD7514D3-DF8C-B54E-92B5-4D5C20AF1D62}" destId="{EDB93C8A-05FA-F04E-80F7-110A9466389F}" srcOrd="1" destOrd="0" presId="urn:microsoft.com/office/officeart/2008/layout/LinedList"/>
    <dgm:cxn modelId="{C439A63A-4248-B949-9397-F58A077B0F24}" type="presParOf" srcId="{EDB93C8A-05FA-F04E-80F7-110A9466389F}" destId="{D2C24A12-EF1A-6647-93CB-506B5B2E6947}" srcOrd="0" destOrd="0" presId="urn:microsoft.com/office/officeart/2008/layout/LinedList"/>
    <dgm:cxn modelId="{0DAF631C-058E-9F48-938E-8158BB735E91}" type="presParOf" srcId="{EDB93C8A-05FA-F04E-80F7-110A9466389F}" destId="{A234D259-16B8-C749-B44F-31FAF70AF30E}" srcOrd="1" destOrd="0" presId="urn:microsoft.com/office/officeart/2008/layout/LinedList"/>
    <dgm:cxn modelId="{0E2FCCE3-3434-F743-BF4B-518ABFE2DBA6}" type="presParOf" srcId="{EDB93C8A-05FA-F04E-80F7-110A9466389F}" destId="{367B109A-8024-7F4A-8B8E-C50C63FBCA33}" srcOrd="2" destOrd="0" presId="urn:microsoft.com/office/officeart/2008/layout/LinedList"/>
    <dgm:cxn modelId="{70A7B3A2-28BF-8349-8F1B-E9E03BCB3557}" type="presParOf" srcId="{FD7514D3-DF8C-B54E-92B5-4D5C20AF1D62}" destId="{E6379C1A-EEB6-EB45-8835-A3AB89ACA6B4}" srcOrd="2" destOrd="0" presId="urn:microsoft.com/office/officeart/2008/layout/LinedList"/>
    <dgm:cxn modelId="{A118C37E-318D-974A-9A3E-2F41E8492E2F}" type="presParOf" srcId="{FD7514D3-DF8C-B54E-92B5-4D5C20AF1D62}" destId="{871E758D-1BA2-844C-B2C7-E0830BAA4944}" srcOrd="3" destOrd="0" presId="urn:microsoft.com/office/officeart/2008/layout/LinedList"/>
    <dgm:cxn modelId="{CBB57145-BA12-924F-80F2-27581E525FAC}" type="presParOf" srcId="{FD7514D3-DF8C-B54E-92B5-4D5C20AF1D62}" destId="{4D486424-50F3-B442-9FCC-52FDA0DEF2B8}" srcOrd="4" destOrd="0" presId="urn:microsoft.com/office/officeart/2008/layout/LinedList"/>
    <dgm:cxn modelId="{715D6522-A204-7348-A551-37C8EC4D6466}" type="presParOf" srcId="{4D486424-50F3-B442-9FCC-52FDA0DEF2B8}" destId="{563B674C-2078-A24B-95F3-8BD87C710DE8}" srcOrd="0" destOrd="0" presId="urn:microsoft.com/office/officeart/2008/layout/LinedList"/>
    <dgm:cxn modelId="{577C5F00-173E-054F-A7CC-0848F29113DE}" type="presParOf" srcId="{4D486424-50F3-B442-9FCC-52FDA0DEF2B8}" destId="{8BD80E81-AAFC-744F-8BDC-2E5D346BCBB4}" srcOrd="1" destOrd="0" presId="urn:microsoft.com/office/officeart/2008/layout/LinedList"/>
    <dgm:cxn modelId="{6A6F2B8D-536E-5E48-9A37-5E27B2582767}" type="presParOf" srcId="{4D486424-50F3-B442-9FCC-52FDA0DEF2B8}" destId="{ADA2F1A8-A4BC-3840-A148-F1A44EABEFD8}" srcOrd="2" destOrd="0" presId="urn:microsoft.com/office/officeart/2008/layout/LinedList"/>
    <dgm:cxn modelId="{8E2DE77F-3F4E-B94F-AD87-528014544FB0}" type="presParOf" srcId="{FD7514D3-DF8C-B54E-92B5-4D5C20AF1D62}" destId="{E720092B-7C5B-CF45-B89A-037E4E4C87BA}" srcOrd="5" destOrd="0" presId="urn:microsoft.com/office/officeart/2008/layout/LinedList"/>
    <dgm:cxn modelId="{6AE7A68F-7BF2-1541-94BD-040330016AFE}" type="presParOf" srcId="{FD7514D3-DF8C-B54E-92B5-4D5C20AF1D62}" destId="{A1109DBF-93F7-EF42-9C48-BB15D611E7BB}" srcOrd="6" destOrd="0" presId="urn:microsoft.com/office/officeart/2008/layout/LinedList"/>
    <dgm:cxn modelId="{87CB0967-6D13-5440-85FF-36071A576747}" type="presParOf" srcId="{3F291077-40FC-8247-88B1-CEAE40AA428D}" destId="{32C73935-2154-C24F-BFEB-F8DB6EA38DA0}" srcOrd="10" destOrd="0" presId="urn:microsoft.com/office/officeart/2008/layout/LinedList"/>
    <dgm:cxn modelId="{5B6F075B-A50B-CF47-B3B1-7810DE34D7F4}" type="presParOf" srcId="{3F291077-40FC-8247-88B1-CEAE40AA428D}" destId="{29F8CC5E-8118-5240-95F1-D722ED822DED}" srcOrd="11" destOrd="0" presId="urn:microsoft.com/office/officeart/2008/layout/LinedList"/>
    <dgm:cxn modelId="{260B4D4E-A822-3B48-A3AA-DC4C4D00BD62}" type="presParOf" srcId="{29F8CC5E-8118-5240-95F1-D722ED822DED}" destId="{2F80182F-35E1-0B4B-A037-5DBF3893CAFB}" srcOrd="0" destOrd="0" presId="urn:microsoft.com/office/officeart/2008/layout/LinedList"/>
    <dgm:cxn modelId="{C4E4E43C-8177-864E-824F-2148E6F48C90}" type="presParOf" srcId="{29F8CC5E-8118-5240-95F1-D722ED822DED}" destId="{9BE0B2A6-ED2C-9A42-A2F1-2A2ADE7C4D17}" srcOrd="1" destOrd="0" presId="urn:microsoft.com/office/officeart/2008/layout/LinedList"/>
    <dgm:cxn modelId="{B2C6D777-402A-8D40-9B9A-840240883001}" type="presParOf" srcId="{9BE0B2A6-ED2C-9A42-A2F1-2A2ADE7C4D17}" destId="{59546B81-4856-2743-B86F-B3772D4D56F8}" srcOrd="0" destOrd="0" presId="urn:microsoft.com/office/officeart/2008/layout/LinedList"/>
    <dgm:cxn modelId="{D0DC6110-80A3-1240-8C2B-F8867DA1CE71}" type="presParOf" srcId="{9BE0B2A6-ED2C-9A42-A2F1-2A2ADE7C4D17}" destId="{C806B1A3-4740-694B-B9FF-91B88C12E649}" srcOrd="1" destOrd="0" presId="urn:microsoft.com/office/officeart/2008/layout/LinedList"/>
    <dgm:cxn modelId="{65D2BAFB-0AB3-A446-BE48-A328435061B7}" type="presParOf" srcId="{C806B1A3-4740-694B-B9FF-91B88C12E649}" destId="{416CE964-D1BB-2A47-9371-8AB50801C779}" srcOrd="0" destOrd="0" presId="urn:microsoft.com/office/officeart/2008/layout/LinedList"/>
    <dgm:cxn modelId="{B9858099-9B6F-8043-A09C-8730DBFA0A79}" type="presParOf" srcId="{C806B1A3-4740-694B-B9FF-91B88C12E649}" destId="{6F8F3F90-35A6-DF44-BA79-5AA7122CD48C}" srcOrd="1" destOrd="0" presId="urn:microsoft.com/office/officeart/2008/layout/LinedList"/>
    <dgm:cxn modelId="{00715681-4C28-614F-8D8D-28C1AF0A6DC9}" type="presParOf" srcId="{C806B1A3-4740-694B-B9FF-91B88C12E649}" destId="{3DCA30E8-9E36-D148-A50D-CCDEEEA28C02}" srcOrd="2" destOrd="0" presId="urn:microsoft.com/office/officeart/2008/layout/LinedList"/>
    <dgm:cxn modelId="{A9151554-F9DC-FF44-84A9-FFCEF92D7EEB}" type="presParOf" srcId="{9BE0B2A6-ED2C-9A42-A2F1-2A2ADE7C4D17}" destId="{0B261FF2-EC8E-1047-BE58-2308357D2430}" srcOrd="2" destOrd="0" presId="urn:microsoft.com/office/officeart/2008/layout/LinedList"/>
    <dgm:cxn modelId="{A89CD97C-D810-0048-B455-BE9BF1D24DBE}" type="presParOf" srcId="{9BE0B2A6-ED2C-9A42-A2F1-2A2ADE7C4D17}" destId="{3A88EA5E-F227-E548-8777-3F4CAB5070B8}" srcOrd="3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A6DD6D6-ECA8-4E57-8244-BB4FB8C64D91}" type="doc">
      <dgm:prSet loTypeId="urn:microsoft.com/office/officeart/2008/layout/LinedLis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86C7663E-0B59-4E79-A05B-0C387899FCE7}">
      <dgm:prSet custT="1"/>
      <dgm:spPr/>
      <dgm:t>
        <a:bodyPr/>
        <a:lstStyle/>
        <a:p>
          <a:r>
            <a:rPr lang="en-GB" sz="1800" b="1" dirty="0">
              <a:latin typeface="Optima" panose="02000503060000020004" pitchFamily="2" charset="0"/>
            </a:rPr>
            <a:t>Fields</a:t>
          </a:r>
          <a:r>
            <a:rPr lang="en-GB" sz="1800" dirty="0">
              <a:latin typeface="Optima" panose="02000503060000020004" pitchFamily="2" charset="0"/>
            </a:rPr>
            <a:t>: </a:t>
          </a:r>
          <a:r>
            <a:rPr lang="en-GB" sz="1800" b="0" i="0" dirty="0">
              <a:latin typeface="Optima" panose="02000503060000020004" pitchFamily="2" charset="0"/>
            </a:rPr>
            <a:t>translation, human resources, advanced secretarial work, logistics, law, finance, library and information science, engineering management, science communication, education, </a:t>
          </a:r>
          <a:r>
            <a:rPr lang="en-GB" sz="1800" b="0" i="0" dirty="0" err="1">
              <a:latin typeface="Optima" panose="02000503060000020004" pitchFamily="2" charset="0"/>
            </a:rPr>
            <a:t>audiovisual</a:t>
          </a:r>
          <a:r>
            <a:rPr lang="en-GB" sz="1800" b="0" i="0" dirty="0">
              <a:latin typeface="Optima" panose="02000503060000020004" pitchFamily="2" charset="0"/>
            </a:rPr>
            <a:t>, communication and public relations are some examples!</a:t>
          </a:r>
          <a:endParaRPr lang="en-US" sz="1800" dirty="0">
            <a:latin typeface="Optima" panose="02000503060000020004" pitchFamily="2" charset="0"/>
          </a:endParaRPr>
        </a:p>
      </dgm:t>
    </dgm:pt>
    <dgm:pt modelId="{59636DCF-4773-415C-B6B6-916DA2B64175}" type="parTrans" cxnId="{29B93B2F-6BD5-46EC-97B0-9C5D7E7071AE}">
      <dgm:prSet/>
      <dgm:spPr/>
      <dgm:t>
        <a:bodyPr/>
        <a:lstStyle/>
        <a:p>
          <a:endParaRPr lang="en-US" sz="1400">
            <a:latin typeface="Optima" panose="02000503060000020004" pitchFamily="2" charset="0"/>
          </a:endParaRPr>
        </a:p>
      </dgm:t>
    </dgm:pt>
    <dgm:pt modelId="{2893192F-6F05-476A-A04E-CBB3EAB70D5C}" type="sibTrans" cxnId="{29B93B2F-6BD5-46EC-97B0-9C5D7E7071AE}">
      <dgm:prSet/>
      <dgm:spPr/>
      <dgm:t>
        <a:bodyPr/>
        <a:lstStyle/>
        <a:p>
          <a:endParaRPr lang="en-US" sz="1400">
            <a:latin typeface="Optima" panose="02000503060000020004" pitchFamily="2" charset="0"/>
          </a:endParaRPr>
        </a:p>
      </dgm:t>
    </dgm:pt>
    <dgm:pt modelId="{4A0F8CFA-ED46-4F98-8CC3-7874A3DAC3C3}">
      <dgm:prSet custT="1"/>
      <dgm:spPr/>
      <dgm:t>
        <a:bodyPr/>
        <a:lstStyle/>
        <a:p>
          <a:r>
            <a:rPr lang="en-GB" sz="2000" b="1" dirty="0">
              <a:latin typeface="Optima" panose="02000503060000020004" pitchFamily="2" charset="0"/>
            </a:rPr>
            <a:t>Length</a:t>
          </a:r>
          <a:r>
            <a:rPr lang="en-GB" sz="2000" dirty="0">
              <a:latin typeface="Optima" panose="02000503060000020004" pitchFamily="2" charset="0"/>
            </a:rPr>
            <a:t>: 2 to 12 months</a:t>
          </a:r>
          <a:endParaRPr lang="en-US" sz="2000" dirty="0">
            <a:latin typeface="Optima" panose="02000503060000020004" pitchFamily="2" charset="0"/>
          </a:endParaRPr>
        </a:p>
      </dgm:t>
    </dgm:pt>
    <dgm:pt modelId="{111D599A-CBC1-401B-AB4D-9F3C2D7D738A}" type="parTrans" cxnId="{EBEF3D2E-CF97-421D-ABFB-336882E1519E}">
      <dgm:prSet/>
      <dgm:spPr/>
      <dgm:t>
        <a:bodyPr/>
        <a:lstStyle/>
        <a:p>
          <a:endParaRPr lang="en-US" sz="1400">
            <a:latin typeface="Optima" panose="02000503060000020004" pitchFamily="2" charset="0"/>
          </a:endParaRPr>
        </a:p>
      </dgm:t>
    </dgm:pt>
    <dgm:pt modelId="{8D3484DD-4047-4E7F-B146-5F6546952E19}" type="sibTrans" cxnId="{EBEF3D2E-CF97-421D-ABFB-336882E1519E}">
      <dgm:prSet/>
      <dgm:spPr/>
      <dgm:t>
        <a:bodyPr/>
        <a:lstStyle/>
        <a:p>
          <a:endParaRPr lang="en-US" sz="1400">
            <a:latin typeface="Optima" panose="02000503060000020004" pitchFamily="2" charset="0"/>
          </a:endParaRPr>
        </a:p>
      </dgm:t>
    </dgm:pt>
    <dgm:pt modelId="{5727E8F7-1643-432B-AA03-3F2176AAFFC3}">
      <dgm:prSet custT="1"/>
      <dgm:spPr/>
      <dgm:t>
        <a:bodyPr/>
        <a:lstStyle/>
        <a:p>
          <a:r>
            <a:rPr lang="en-GB" sz="2000" b="1" dirty="0">
              <a:latin typeface="Optima" panose="02000503060000020004" pitchFamily="2" charset="0"/>
            </a:rPr>
            <a:t>Eligibility</a:t>
          </a:r>
          <a:r>
            <a:rPr lang="en-GB" sz="2000" dirty="0">
              <a:latin typeface="Optima" panose="02000503060000020004" pitchFamily="2" charset="0"/>
            </a:rPr>
            <a:t>: Completed18 months of undergraduate studies before applying</a:t>
          </a:r>
          <a:endParaRPr lang="en-US" sz="2000" dirty="0">
            <a:latin typeface="Optima" panose="02000503060000020004" pitchFamily="2" charset="0"/>
          </a:endParaRPr>
        </a:p>
      </dgm:t>
    </dgm:pt>
    <dgm:pt modelId="{683ECA7B-477A-40FC-8F1B-155C5A3D2CCF}" type="parTrans" cxnId="{D2C6F342-D94E-4BE8-98D1-6E3BF52C91A5}">
      <dgm:prSet/>
      <dgm:spPr/>
      <dgm:t>
        <a:bodyPr/>
        <a:lstStyle/>
        <a:p>
          <a:endParaRPr lang="en-US" sz="1400">
            <a:latin typeface="Optima" panose="02000503060000020004" pitchFamily="2" charset="0"/>
          </a:endParaRPr>
        </a:p>
      </dgm:t>
    </dgm:pt>
    <dgm:pt modelId="{B0365853-E0EC-4767-B805-6ABA25B589F7}" type="sibTrans" cxnId="{D2C6F342-D94E-4BE8-98D1-6E3BF52C91A5}">
      <dgm:prSet/>
      <dgm:spPr/>
      <dgm:t>
        <a:bodyPr/>
        <a:lstStyle/>
        <a:p>
          <a:endParaRPr lang="en-US" sz="1400">
            <a:latin typeface="Optima" panose="02000503060000020004" pitchFamily="2" charset="0"/>
          </a:endParaRPr>
        </a:p>
      </dgm:t>
    </dgm:pt>
    <dgm:pt modelId="{D5A7255E-A5D0-E846-B87D-76F1FFCDF556}">
      <dgm:prSet custT="1"/>
      <dgm:spPr/>
      <dgm:t>
        <a:bodyPr/>
        <a:lstStyle/>
        <a:p>
          <a:r>
            <a:rPr lang="en-GB" sz="2000" b="1" dirty="0">
              <a:latin typeface="Optima" panose="02000503060000020004" pitchFamily="2" charset="0"/>
            </a:rPr>
            <a:t>Features</a:t>
          </a:r>
          <a:r>
            <a:rPr lang="en-GB" sz="2000" b="0" dirty="0">
              <a:latin typeface="Optima" panose="02000503060000020004" pitchFamily="2" charset="0"/>
            </a:rPr>
            <a:t>: Living allowance incl. health insurance, training, on-the-job learning, 3319chf/month</a:t>
          </a:r>
        </a:p>
      </dgm:t>
    </dgm:pt>
    <dgm:pt modelId="{441B4085-77BE-0E41-9816-FDF71BC77AB4}" type="parTrans" cxnId="{1A502394-8750-7248-93C0-788C80AD52AB}">
      <dgm:prSet/>
      <dgm:spPr/>
      <dgm:t>
        <a:bodyPr/>
        <a:lstStyle/>
        <a:p>
          <a:endParaRPr lang="en-GB"/>
        </a:p>
      </dgm:t>
    </dgm:pt>
    <dgm:pt modelId="{2960F063-8EA5-E145-98A2-1EA5B36E8A7C}" type="sibTrans" cxnId="{1A502394-8750-7248-93C0-788C80AD52AB}">
      <dgm:prSet/>
      <dgm:spPr/>
      <dgm:t>
        <a:bodyPr/>
        <a:lstStyle/>
        <a:p>
          <a:endParaRPr lang="en-GB"/>
        </a:p>
      </dgm:t>
    </dgm:pt>
    <dgm:pt modelId="{8D6BD826-B968-4C5B-B6BA-E59540686733}">
      <dgm:prSet custT="1"/>
      <dgm:spPr/>
      <dgm:t>
        <a:bodyPr/>
        <a:lstStyle/>
        <a:p>
          <a:r>
            <a:rPr lang="en-US" sz="2000" b="1" dirty="0">
              <a:latin typeface="Optima" panose="02000503060000020004" pitchFamily="2" charset="0"/>
            </a:rPr>
            <a:t>Timeline</a:t>
          </a:r>
          <a:r>
            <a:rPr lang="en-US" sz="2000" dirty="0">
              <a:latin typeface="Optima" panose="02000503060000020004" pitchFamily="2" charset="0"/>
            </a:rPr>
            <a:t>: Applications will re-open at the end of August 2022 with a deadline on November 7th 2022 </a:t>
          </a:r>
          <a:endParaRPr lang="en-GB" sz="2000" b="0" dirty="0">
            <a:latin typeface="Optima" panose="02000503060000020004" pitchFamily="2" charset="0"/>
          </a:endParaRPr>
        </a:p>
      </dgm:t>
    </dgm:pt>
    <dgm:pt modelId="{D114836B-0CB4-4243-9C7E-D2D3BEFA3EC1}" type="parTrans" cxnId="{CF1D2313-3DDE-4882-AB63-FF3C9483A79C}">
      <dgm:prSet/>
      <dgm:spPr/>
      <dgm:t>
        <a:bodyPr/>
        <a:lstStyle/>
        <a:p>
          <a:endParaRPr lang="en-US"/>
        </a:p>
      </dgm:t>
    </dgm:pt>
    <dgm:pt modelId="{3E3B374F-200C-49AA-A1C4-7E46E646F247}" type="sibTrans" cxnId="{CF1D2313-3DDE-4882-AB63-FF3C9483A79C}">
      <dgm:prSet/>
      <dgm:spPr/>
      <dgm:t>
        <a:bodyPr/>
        <a:lstStyle/>
        <a:p>
          <a:endParaRPr lang="en-US"/>
        </a:p>
      </dgm:t>
    </dgm:pt>
    <dgm:pt modelId="{FD722C8E-79DA-064B-9238-A7926ABBB2F7}" type="pres">
      <dgm:prSet presAssocID="{9A6DD6D6-ECA8-4E57-8244-BB4FB8C64D91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6FC3F093-80C4-944F-8939-6DA715F01038}" type="pres">
      <dgm:prSet presAssocID="{86C7663E-0B59-4E79-A05B-0C387899FCE7}" presName="thickLine" presStyleLbl="alignNode1" presStyleIdx="0" presStyleCnt="5"/>
      <dgm:spPr/>
    </dgm:pt>
    <dgm:pt modelId="{F70822BA-7169-A646-9A6E-E8E3ABD21A12}" type="pres">
      <dgm:prSet presAssocID="{86C7663E-0B59-4E79-A05B-0C387899FCE7}" presName="horz1" presStyleCnt="0"/>
      <dgm:spPr/>
    </dgm:pt>
    <dgm:pt modelId="{85D00212-F7A2-894F-A6EE-9A35B4C45591}" type="pres">
      <dgm:prSet presAssocID="{86C7663E-0B59-4E79-A05B-0C387899FCE7}" presName="tx1" presStyleLbl="revTx" presStyleIdx="0" presStyleCnt="5"/>
      <dgm:spPr/>
      <dgm:t>
        <a:bodyPr/>
        <a:lstStyle/>
        <a:p>
          <a:endParaRPr lang="en-US"/>
        </a:p>
      </dgm:t>
    </dgm:pt>
    <dgm:pt modelId="{0CB1F46A-A1FF-FA4B-9307-59286CE471A6}" type="pres">
      <dgm:prSet presAssocID="{86C7663E-0B59-4E79-A05B-0C387899FCE7}" presName="vert1" presStyleCnt="0"/>
      <dgm:spPr/>
    </dgm:pt>
    <dgm:pt modelId="{4D94EE42-7793-DA47-8748-231EC571E8C1}" type="pres">
      <dgm:prSet presAssocID="{4A0F8CFA-ED46-4F98-8CC3-7874A3DAC3C3}" presName="thickLine" presStyleLbl="alignNode1" presStyleIdx="1" presStyleCnt="5"/>
      <dgm:spPr/>
    </dgm:pt>
    <dgm:pt modelId="{23BDC8D9-61B8-2A4C-99A2-5B3B5ABCD9B7}" type="pres">
      <dgm:prSet presAssocID="{4A0F8CFA-ED46-4F98-8CC3-7874A3DAC3C3}" presName="horz1" presStyleCnt="0"/>
      <dgm:spPr/>
    </dgm:pt>
    <dgm:pt modelId="{5CBC925F-CDDA-8045-94FE-32F11367FCB1}" type="pres">
      <dgm:prSet presAssocID="{4A0F8CFA-ED46-4F98-8CC3-7874A3DAC3C3}" presName="tx1" presStyleLbl="revTx" presStyleIdx="1" presStyleCnt="5"/>
      <dgm:spPr/>
      <dgm:t>
        <a:bodyPr/>
        <a:lstStyle/>
        <a:p>
          <a:endParaRPr lang="en-US"/>
        </a:p>
      </dgm:t>
    </dgm:pt>
    <dgm:pt modelId="{E95059D0-72DA-8E4D-BDB3-20CA9BABC7AA}" type="pres">
      <dgm:prSet presAssocID="{4A0F8CFA-ED46-4F98-8CC3-7874A3DAC3C3}" presName="vert1" presStyleCnt="0"/>
      <dgm:spPr/>
    </dgm:pt>
    <dgm:pt modelId="{75F40D39-EE69-D24B-971A-F8DE90E05A2A}" type="pres">
      <dgm:prSet presAssocID="{5727E8F7-1643-432B-AA03-3F2176AAFFC3}" presName="thickLine" presStyleLbl="alignNode1" presStyleIdx="2" presStyleCnt="5"/>
      <dgm:spPr/>
    </dgm:pt>
    <dgm:pt modelId="{5BC0747E-48DC-9B43-8307-FDC052D8A3FF}" type="pres">
      <dgm:prSet presAssocID="{5727E8F7-1643-432B-AA03-3F2176AAFFC3}" presName="horz1" presStyleCnt="0"/>
      <dgm:spPr/>
    </dgm:pt>
    <dgm:pt modelId="{E7C1984A-7191-E745-9827-6BAD085E12EA}" type="pres">
      <dgm:prSet presAssocID="{5727E8F7-1643-432B-AA03-3F2176AAFFC3}" presName="tx1" presStyleLbl="revTx" presStyleIdx="2" presStyleCnt="5"/>
      <dgm:spPr/>
      <dgm:t>
        <a:bodyPr/>
        <a:lstStyle/>
        <a:p>
          <a:endParaRPr lang="en-US"/>
        </a:p>
      </dgm:t>
    </dgm:pt>
    <dgm:pt modelId="{4A12502C-58DA-A74E-9ECB-3212C873F9E1}" type="pres">
      <dgm:prSet presAssocID="{5727E8F7-1643-432B-AA03-3F2176AAFFC3}" presName="vert1" presStyleCnt="0"/>
      <dgm:spPr/>
    </dgm:pt>
    <dgm:pt modelId="{308712A3-1393-1C49-8E1C-EFB07E0D032B}" type="pres">
      <dgm:prSet presAssocID="{D5A7255E-A5D0-E846-B87D-76F1FFCDF556}" presName="thickLine" presStyleLbl="alignNode1" presStyleIdx="3" presStyleCnt="5"/>
      <dgm:spPr/>
    </dgm:pt>
    <dgm:pt modelId="{AE78A2B6-3E8B-A449-9071-4084157DBE9B}" type="pres">
      <dgm:prSet presAssocID="{D5A7255E-A5D0-E846-B87D-76F1FFCDF556}" presName="horz1" presStyleCnt="0"/>
      <dgm:spPr/>
    </dgm:pt>
    <dgm:pt modelId="{ED1AC2C6-96F8-E443-B367-03C75F69F37E}" type="pres">
      <dgm:prSet presAssocID="{D5A7255E-A5D0-E846-B87D-76F1FFCDF556}" presName="tx1" presStyleLbl="revTx" presStyleIdx="3" presStyleCnt="5"/>
      <dgm:spPr/>
      <dgm:t>
        <a:bodyPr/>
        <a:lstStyle/>
        <a:p>
          <a:endParaRPr lang="en-US"/>
        </a:p>
      </dgm:t>
    </dgm:pt>
    <dgm:pt modelId="{0E73127C-F24C-3B4D-99C8-D4294C62CC11}" type="pres">
      <dgm:prSet presAssocID="{D5A7255E-A5D0-E846-B87D-76F1FFCDF556}" presName="vert1" presStyleCnt="0"/>
      <dgm:spPr/>
    </dgm:pt>
    <dgm:pt modelId="{057CAB1F-CABF-4BEB-9A0E-928F70536E21}" type="pres">
      <dgm:prSet presAssocID="{8D6BD826-B968-4C5B-B6BA-E59540686733}" presName="thickLine" presStyleLbl="alignNode1" presStyleIdx="4" presStyleCnt="5"/>
      <dgm:spPr/>
    </dgm:pt>
    <dgm:pt modelId="{F1B843D2-CFD5-4011-9848-0018E3DD7AC4}" type="pres">
      <dgm:prSet presAssocID="{8D6BD826-B968-4C5B-B6BA-E59540686733}" presName="horz1" presStyleCnt="0"/>
      <dgm:spPr/>
    </dgm:pt>
    <dgm:pt modelId="{66BD33AE-788B-495F-9470-99C4930A18D8}" type="pres">
      <dgm:prSet presAssocID="{8D6BD826-B968-4C5B-B6BA-E59540686733}" presName="tx1" presStyleLbl="revTx" presStyleIdx="4" presStyleCnt="5"/>
      <dgm:spPr/>
      <dgm:t>
        <a:bodyPr/>
        <a:lstStyle/>
        <a:p>
          <a:endParaRPr lang="en-US"/>
        </a:p>
      </dgm:t>
    </dgm:pt>
    <dgm:pt modelId="{58FD382C-B173-48FB-9CC8-DB6ACF55F135}" type="pres">
      <dgm:prSet presAssocID="{8D6BD826-B968-4C5B-B6BA-E59540686733}" presName="vert1" presStyleCnt="0"/>
      <dgm:spPr/>
    </dgm:pt>
  </dgm:ptLst>
  <dgm:cxnLst>
    <dgm:cxn modelId="{CF1D2313-3DDE-4882-AB63-FF3C9483A79C}" srcId="{9A6DD6D6-ECA8-4E57-8244-BB4FB8C64D91}" destId="{8D6BD826-B968-4C5B-B6BA-E59540686733}" srcOrd="4" destOrd="0" parTransId="{D114836B-0CB4-4243-9C7E-D2D3BEFA3EC1}" sibTransId="{3E3B374F-200C-49AA-A1C4-7E46E646F247}"/>
    <dgm:cxn modelId="{7FADD91E-C640-BB41-AB87-45945D7A8F5D}" type="presOf" srcId="{9A6DD6D6-ECA8-4E57-8244-BB4FB8C64D91}" destId="{FD722C8E-79DA-064B-9238-A7926ABBB2F7}" srcOrd="0" destOrd="0" presId="urn:microsoft.com/office/officeart/2008/layout/LinedList"/>
    <dgm:cxn modelId="{DFC8CA3D-195C-7345-8D28-9DF6A5B93C3E}" type="presOf" srcId="{5727E8F7-1643-432B-AA03-3F2176AAFFC3}" destId="{E7C1984A-7191-E745-9827-6BAD085E12EA}" srcOrd="0" destOrd="0" presId="urn:microsoft.com/office/officeart/2008/layout/LinedList"/>
    <dgm:cxn modelId="{BA06066F-9793-FB45-94B9-AC9288C8BB82}" type="presOf" srcId="{D5A7255E-A5D0-E846-B87D-76F1FFCDF556}" destId="{ED1AC2C6-96F8-E443-B367-03C75F69F37E}" srcOrd="0" destOrd="0" presId="urn:microsoft.com/office/officeart/2008/layout/LinedList"/>
    <dgm:cxn modelId="{1A502394-8750-7248-93C0-788C80AD52AB}" srcId="{9A6DD6D6-ECA8-4E57-8244-BB4FB8C64D91}" destId="{D5A7255E-A5D0-E846-B87D-76F1FFCDF556}" srcOrd="3" destOrd="0" parTransId="{441B4085-77BE-0E41-9816-FDF71BC77AB4}" sibTransId="{2960F063-8EA5-E145-98A2-1EA5B36E8A7C}"/>
    <dgm:cxn modelId="{D2C6F342-D94E-4BE8-98D1-6E3BF52C91A5}" srcId="{9A6DD6D6-ECA8-4E57-8244-BB4FB8C64D91}" destId="{5727E8F7-1643-432B-AA03-3F2176AAFFC3}" srcOrd="2" destOrd="0" parTransId="{683ECA7B-477A-40FC-8F1B-155C5A3D2CCF}" sibTransId="{B0365853-E0EC-4767-B805-6ABA25B589F7}"/>
    <dgm:cxn modelId="{FE85CDDA-84C9-A94D-A0AE-E7BDE627D711}" type="presOf" srcId="{86C7663E-0B59-4E79-A05B-0C387899FCE7}" destId="{85D00212-F7A2-894F-A6EE-9A35B4C45591}" srcOrd="0" destOrd="0" presId="urn:microsoft.com/office/officeart/2008/layout/LinedList"/>
    <dgm:cxn modelId="{EBEF3D2E-CF97-421D-ABFB-336882E1519E}" srcId="{9A6DD6D6-ECA8-4E57-8244-BB4FB8C64D91}" destId="{4A0F8CFA-ED46-4F98-8CC3-7874A3DAC3C3}" srcOrd="1" destOrd="0" parTransId="{111D599A-CBC1-401B-AB4D-9F3C2D7D738A}" sibTransId="{8D3484DD-4047-4E7F-B146-5F6546952E19}"/>
    <dgm:cxn modelId="{7C780179-8828-B142-8BFF-6E78D18E4F50}" type="presOf" srcId="{4A0F8CFA-ED46-4F98-8CC3-7874A3DAC3C3}" destId="{5CBC925F-CDDA-8045-94FE-32F11367FCB1}" srcOrd="0" destOrd="0" presId="urn:microsoft.com/office/officeart/2008/layout/LinedList"/>
    <dgm:cxn modelId="{29B93B2F-6BD5-46EC-97B0-9C5D7E7071AE}" srcId="{9A6DD6D6-ECA8-4E57-8244-BB4FB8C64D91}" destId="{86C7663E-0B59-4E79-A05B-0C387899FCE7}" srcOrd="0" destOrd="0" parTransId="{59636DCF-4773-415C-B6B6-916DA2B64175}" sibTransId="{2893192F-6F05-476A-A04E-CBB3EAB70D5C}"/>
    <dgm:cxn modelId="{B85070D4-2D00-43FA-936D-598AE8190273}" type="presOf" srcId="{8D6BD826-B968-4C5B-B6BA-E59540686733}" destId="{66BD33AE-788B-495F-9470-99C4930A18D8}" srcOrd="0" destOrd="0" presId="urn:microsoft.com/office/officeart/2008/layout/LinedList"/>
    <dgm:cxn modelId="{9CB00263-1360-9C43-BA3C-F9AB0B8B8F2B}" type="presParOf" srcId="{FD722C8E-79DA-064B-9238-A7926ABBB2F7}" destId="{6FC3F093-80C4-944F-8939-6DA715F01038}" srcOrd="0" destOrd="0" presId="urn:microsoft.com/office/officeart/2008/layout/LinedList"/>
    <dgm:cxn modelId="{E9023FB7-BA7C-714F-8600-4CAF9D0A3BF2}" type="presParOf" srcId="{FD722C8E-79DA-064B-9238-A7926ABBB2F7}" destId="{F70822BA-7169-A646-9A6E-E8E3ABD21A12}" srcOrd="1" destOrd="0" presId="urn:microsoft.com/office/officeart/2008/layout/LinedList"/>
    <dgm:cxn modelId="{65B30892-7E45-B94E-AF11-25A055A26F55}" type="presParOf" srcId="{F70822BA-7169-A646-9A6E-E8E3ABD21A12}" destId="{85D00212-F7A2-894F-A6EE-9A35B4C45591}" srcOrd="0" destOrd="0" presId="urn:microsoft.com/office/officeart/2008/layout/LinedList"/>
    <dgm:cxn modelId="{69354E4F-B61E-3648-A8E3-429DBF28F531}" type="presParOf" srcId="{F70822BA-7169-A646-9A6E-E8E3ABD21A12}" destId="{0CB1F46A-A1FF-FA4B-9307-59286CE471A6}" srcOrd="1" destOrd="0" presId="urn:microsoft.com/office/officeart/2008/layout/LinedList"/>
    <dgm:cxn modelId="{ACFF366C-1261-5245-B333-A2D7EB623A5A}" type="presParOf" srcId="{FD722C8E-79DA-064B-9238-A7926ABBB2F7}" destId="{4D94EE42-7793-DA47-8748-231EC571E8C1}" srcOrd="2" destOrd="0" presId="urn:microsoft.com/office/officeart/2008/layout/LinedList"/>
    <dgm:cxn modelId="{6A0C4556-B998-EB4D-9354-D03CF7EA7CB1}" type="presParOf" srcId="{FD722C8E-79DA-064B-9238-A7926ABBB2F7}" destId="{23BDC8D9-61B8-2A4C-99A2-5B3B5ABCD9B7}" srcOrd="3" destOrd="0" presId="urn:microsoft.com/office/officeart/2008/layout/LinedList"/>
    <dgm:cxn modelId="{50DF93BA-EB74-074D-B3F7-4FE973F0C7B7}" type="presParOf" srcId="{23BDC8D9-61B8-2A4C-99A2-5B3B5ABCD9B7}" destId="{5CBC925F-CDDA-8045-94FE-32F11367FCB1}" srcOrd="0" destOrd="0" presId="urn:microsoft.com/office/officeart/2008/layout/LinedList"/>
    <dgm:cxn modelId="{B83FA1D3-6537-B244-B92D-CD46F9166492}" type="presParOf" srcId="{23BDC8D9-61B8-2A4C-99A2-5B3B5ABCD9B7}" destId="{E95059D0-72DA-8E4D-BDB3-20CA9BABC7AA}" srcOrd="1" destOrd="0" presId="urn:microsoft.com/office/officeart/2008/layout/LinedList"/>
    <dgm:cxn modelId="{CEFD196C-4D2B-984A-AA7F-692F3D73D6A5}" type="presParOf" srcId="{FD722C8E-79DA-064B-9238-A7926ABBB2F7}" destId="{75F40D39-EE69-D24B-971A-F8DE90E05A2A}" srcOrd="4" destOrd="0" presId="urn:microsoft.com/office/officeart/2008/layout/LinedList"/>
    <dgm:cxn modelId="{4C63A8BA-BE46-A84D-8E9E-93EC46048C30}" type="presParOf" srcId="{FD722C8E-79DA-064B-9238-A7926ABBB2F7}" destId="{5BC0747E-48DC-9B43-8307-FDC052D8A3FF}" srcOrd="5" destOrd="0" presId="urn:microsoft.com/office/officeart/2008/layout/LinedList"/>
    <dgm:cxn modelId="{04183B0B-3575-C842-AD8C-5E103A36541B}" type="presParOf" srcId="{5BC0747E-48DC-9B43-8307-FDC052D8A3FF}" destId="{E7C1984A-7191-E745-9827-6BAD085E12EA}" srcOrd="0" destOrd="0" presId="urn:microsoft.com/office/officeart/2008/layout/LinedList"/>
    <dgm:cxn modelId="{C0F1DCC9-5EA5-5F4E-8A17-0EF4E4A25476}" type="presParOf" srcId="{5BC0747E-48DC-9B43-8307-FDC052D8A3FF}" destId="{4A12502C-58DA-A74E-9ECB-3212C873F9E1}" srcOrd="1" destOrd="0" presId="urn:microsoft.com/office/officeart/2008/layout/LinedList"/>
    <dgm:cxn modelId="{C3B9BC78-5B9E-D541-B8DD-76A4D382E86D}" type="presParOf" srcId="{FD722C8E-79DA-064B-9238-A7926ABBB2F7}" destId="{308712A3-1393-1C49-8E1C-EFB07E0D032B}" srcOrd="6" destOrd="0" presId="urn:microsoft.com/office/officeart/2008/layout/LinedList"/>
    <dgm:cxn modelId="{8D9AFE37-992C-3D47-9408-8DCD839E6115}" type="presParOf" srcId="{FD722C8E-79DA-064B-9238-A7926ABBB2F7}" destId="{AE78A2B6-3E8B-A449-9071-4084157DBE9B}" srcOrd="7" destOrd="0" presId="urn:microsoft.com/office/officeart/2008/layout/LinedList"/>
    <dgm:cxn modelId="{5CF2D208-B721-3A40-93C3-3EF2AC66D8D0}" type="presParOf" srcId="{AE78A2B6-3E8B-A449-9071-4084157DBE9B}" destId="{ED1AC2C6-96F8-E443-B367-03C75F69F37E}" srcOrd="0" destOrd="0" presId="urn:microsoft.com/office/officeart/2008/layout/LinedList"/>
    <dgm:cxn modelId="{AD1115DD-6168-C84A-A3DD-BB38FCC0CE0D}" type="presParOf" srcId="{AE78A2B6-3E8B-A449-9071-4084157DBE9B}" destId="{0E73127C-F24C-3B4D-99C8-D4294C62CC11}" srcOrd="1" destOrd="0" presId="urn:microsoft.com/office/officeart/2008/layout/LinedList"/>
    <dgm:cxn modelId="{8427A960-5785-4267-8F86-2F02AF7075DE}" type="presParOf" srcId="{FD722C8E-79DA-064B-9238-A7926ABBB2F7}" destId="{057CAB1F-CABF-4BEB-9A0E-928F70536E21}" srcOrd="8" destOrd="0" presId="urn:microsoft.com/office/officeart/2008/layout/LinedList"/>
    <dgm:cxn modelId="{2D6DF89C-D7F3-492E-A008-7A21E502884A}" type="presParOf" srcId="{FD722C8E-79DA-064B-9238-A7926ABBB2F7}" destId="{F1B843D2-CFD5-4011-9848-0018E3DD7AC4}" srcOrd="9" destOrd="0" presId="urn:microsoft.com/office/officeart/2008/layout/LinedList"/>
    <dgm:cxn modelId="{B3DF4D42-4FAF-4746-89DC-51C06FF36F21}" type="presParOf" srcId="{F1B843D2-CFD5-4011-9848-0018E3DD7AC4}" destId="{66BD33AE-788B-495F-9470-99C4930A18D8}" srcOrd="0" destOrd="0" presId="urn:microsoft.com/office/officeart/2008/layout/LinedList"/>
    <dgm:cxn modelId="{709B6A90-0A92-4C38-8122-39B8BCF6E006}" type="presParOf" srcId="{F1B843D2-CFD5-4011-9848-0018E3DD7AC4}" destId="{58FD382C-B173-48FB-9CC8-DB6ACF55F135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A4333ED-9651-4A1B-B9FB-4B11603753E1}" type="doc">
      <dgm:prSet loTypeId="urn:microsoft.com/office/officeart/2008/layout/LinedLis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93FDA32-E004-408C-9780-0E9C317E43DE}">
      <dgm:prSet custT="1"/>
      <dgm:spPr/>
      <dgm:t>
        <a:bodyPr/>
        <a:lstStyle/>
        <a:p>
          <a:r>
            <a:rPr lang="en-GB" sz="2000" b="1" dirty="0">
              <a:latin typeface="Optima" panose="02000503060000020004" pitchFamily="2" charset="0"/>
            </a:rPr>
            <a:t>Fields</a:t>
          </a:r>
          <a:r>
            <a:rPr lang="en-GB" sz="2000" dirty="0">
              <a:latin typeface="Optima" panose="02000503060000020004" pitchFamily="2" charset="0"/>
            </a:rPr>
            <a:t>: Physics, engineering, computing</a:t>
          </a:r>
          <a:endParaRPr lang="en-US" sz="2000" dirty="0">
            <a:latin typeface="Optima" panose="02000503060000020004" pitchFamily="2" charset="0"/>
          </a:endParaRPr>
        </a:p>
      </dgm:t>
    </dgm:pt>
    <dgm:pt modelId="{A8128625-E614-4016-9871-E883F6870396}" type="parTrans" cxnId="{F74B9EB8-8FC8-4C04-A085-0F60EE7C8E13}">
      <dgm:prSet/>
      <dgm:spPr/>
      <dgm:t>
        <a:bodyPr/>
        <a:lstStyle/>
        <a:p>
          <a:endParaRPr lang="en-US" sz="1200">
            <a:latin typeface="Optima" panose="02000503060000020004" pitchFamily="2" charset="0"/>
          </a:endParaRPr>
        </a:p>
      </dgm:t>
    </dgm:pt>
    <dgm:pt modelId="{5C0D9F32-59B1-403E-AB9F-B96200951CB2}" type="sibTrans" cxnId="{F74B9EB8-8FC8-4C04-A085-0F60EE7C8E13}">
      <dgm:prSet/>
      <dgm:spPr/>
      <dgm:t>
        <a:bodyPr/>
        <a:lstStyle/>
        <a:p>
          <a:endParaRPr lang="en-US" sz="1200">
            <a:latin typeface="Optima" panose="02000503060000020004" pitchFamily="2" charset="0"/>
          </a:endParaRPr>
        </a:p>
      </dgm:t>
    </dgm:pt>
    <dgm:pt modelId="{C5382CAA-901C-43F2-90FF-16FEAF3DEE97}">
      <dgm:prSet custT="1"/>
      <dgm:spPr/>
      <dgm:t>
        <a:bodyPr/>
        <a:lstStyle/>
        <a:p>
          <a:r>
            <a:rPr lang="en-GB" sz="2000" b="1" dirty="0">
              <a:latin typeface="Optima" panose="02000503060000020004" pitchFamily="2" charset="0"/>
            </a:rPr>
            <a:t>Length</a:t>
          </a:r>
          <a:r>
            <a:rPr lang="en-GB" sz="2000" dirty="0">
              <a:latin typeface="Optima" panose="02000503060000020004" pitchFamily="2" charset="0"/>
            </a:rPr>
            <a:t>: 8 to 13 weeks, during the summer</a:t>
          </a:r>
          <a:endParaRPr lang="en-US" sz="2000" dirty="0">
            <a:latin typeface="Optima" panose="02000503060000020004" pitchFamily="2" charset="0"/>
          </a:endParaRPr>
        </a:p>
      </dgm:t>
    </dgm:pt>
    <dgm:pt modelId="{5A329A91-E80E-4394-95B0-D2F50A9E75E2}" type="parTrans" cxnId="{0370749C-6FAC-4A86-909B-93F221A231DC}">
      <dgm:prSet/>
      <dgm:spPr/>
      <dgm:t>
        <a:bodyPr/>
        <a:lstStyle/>
        <a:p>
          <a:endParaRPr lang="en-US" sz="1200">
            <a:latin typeface="Optima" panose="02000503060000020004" pitchFamily="2" charset="0"/>
          </a:endParaRPr>
        </a:p>
      </dgm:t>
    </dgm:pt>
    <dgm:pt modelId="{9BFC1178-1811-4A98-846E-254D35429EBF}" type="sibTrans" cxnId="{0370749C-6FAC-4A86-909B-93F221A231DC}">
      <dgm:prSet/>
      <dgm:spPr/>
      <dgm:t>
        <a:bodyPr/>
        <a:lstStyle/>
        <a:p>
          <a:endParaRPr lang="en-US" sz="1200">
            <a:latin typeface="Optima" panose="02000503060000020004" pitchFamily="2" charset="0"/>
          </a:endParaRPr>
        </a:p>
      </dgm:t>
    </dgm:pt>
    <dgm:pt modelId="{A645BEE1-67CD-4C61-8960-BB7310272322}">
      <dgm:prSet custT="1"/>
      <dgm:spPr/>
      <dgm:t>
        <a:bodyPr/>
        <a:lstStyle/>
        <a:p>
          <a:r>
            <a:rPr lang="en-GB" sz="2000" b="1" dirty="0">
              <a:latin typeface="Optima" panose="02000503060000020004" pitchFamily="2" charset="0"/>
            </a:rPr>
            <a:t>Eligibility</a:t>
          </a:r>
          <a:r>
            <a:rPr lang="en-GB" sz="2000" dirty="0">
              <a:latin typeface="Optima" panose="02000503060000020004" pitchFamily="2" charset="0"/>
            </a:rPr>
            <a:t>: 3 years of full-time undergraduate studies</a:t>
          </a:r>
          <a:endParaRPr lang="en-US" sz="2000" dirty="0">
            <a:latin typeface="Optima" panose="02000503060000020004" pitchFamily="2" charset="0"/>
          </a:endParaRPr>
        </a:p>
      </dgm:t>
    </dgm:pt>
    <dgm:pt modelId="{F8975511-339B-4E86-A774-6D341510F938}" type="parTrans" cxnId="{A1A6A8CA-84FC-4895-B2BB-A054F3F1B60B}">
      <dgm:prSet/>
      <dgm:spPr/>
      <dgm:t>
        <a:bodyPr/>
        <a:lstStyle/>
        <a:p>
          <a:endParaRPr lang="en-US" sz="1200">
            <a:latin typeface="Optima" panose="02000503060000020004" pitchFamily="2" charset="0"/>
          </a:endParaRPr>
        </a:p>
      </dgm:t>
    </dgm:pt>
    <dgm:pt modelId="{2B1ED5A3-9494-4581-AF54-D1B038C915FA}" type="sibTrans" cxnId="{A1A6A8CA-84FC-4895-B2BB-A054F3F1B60B}">
      <dgm:prSet/>
      <dgm:spPr/>
      <dgm:t>
        <a:bodyPr/>
        <a:lstStyle/>
        <a:p>
          <a:endParaRPr lang="en-US" sz="1200">
            <a:latin typeface="Optima" panose="02000503060000020004" pitchFamily="2" charset="0"/>
          </a:endParaRPr>
        </a:p>
      </dgm:t>
    </dgm:pt>
    <dgm:pt modelId="{78BB52F4-9895-449B-BD19-CAF86A1F745D}">
      <dgm:prSet custT="1"/>
      <dgm:spPr/>
      <dgm:t>
        <a:bodyPr/>
        <a:lstStyle/>
        <a:p>
          <a:r>
            <a:rPr lang="en-GB" sz="2000" b="1" dirty="0">
              <a:latin typeface="Optima" panose="02000503060000020004" pitchFamily="2" charset="0"/>
            </a:rPr>
            <a:t>Features</a:t>
          </a:r>
          <a:r>
            <a:rPr lang="en-GB" sz="2000" dirty="0">
              <a:latin typeface="Optima" panose="02000503060000020004" pitchFamily="2" charset="0"/>
            </a:rPr>
            <a:t>: High-quality lecture programmes, visits, and workshops, 90chf/day</a:t>
          </a:r>
          <a:endParaRPr lang="en-US" sz="2000" dirty="0">
            <a:latin typeface="Optima" panose="02000503060000020004" pitchFamily="2" charset="0"/>
          </a:endParaRPr>
        </a:p>
      </dgm:t>
    </dgm:pt>
    <dgm:pt modelId="{2AD1DD0C-371E-47DA-B077-E29DD9811A70}" type="parTrans" cxnId="{7716614C-F0E1-4832-9A68-2FA9F6CF3D16}">
      <dgm:prSet/>
      <dgm:spPr/>
      <dgm:t>
        <a:bodyPr/>
        <a:lstStyle/>
        <a:p>
          <a:endParaRPr lang="en-US" sz="1200">
            <a:latin typeface="Optima" panose="02000503060000020004" pitchFamily="2" charset="0"/>
          </a:endParaRPr>
        </a:p>
      </dgm:t>
    </dgm:pt>
    <dgm:pt modelId="{7F6A1CE6-3B04-493E-96DF-9A67DFD745A0}" type="sibTrans" cxnId="{7716614C-F0E1-4832-9A68-2FA9F6CF3D16}">
      <dgm:prSet/>
      <dgm:spPr/>
      <dgm:t>
        <a:bodyPr/>
        <a:lstStyle/>
        <a:p>
          <a:endParaRPr lang="en-US" sz="1200">
            <a:latin typeface="Optima" panose="02000503060000020004" pitchFamily="2" charset="0"/>
          </a:endParaRPr>
        </a:p>
      </dgm:t>
    </dgm:pt>
    <dgm:pt modelId="{6434BB58-1692-4377-9287-18E8B07B85D3}">
      <dgm:prSet custT="1"/>
      <dgm:spPr/>
      <dgm:t>
        <a:bodyPr/>
        <a:lstStyle/>
        <a:p>
          <a:r>
            <a:rPr lang="en-US" sz="2000" b="1" dirty="0">
              <a:latin typeface="Optima" panose="02000503060000020004" pitchFamily="2" charset="0"/>
            </a:rPr>
            <a:t>Timeline</a:t>
          </a:r>
          <a:r>
            <a:rPr lang="en-US" sz="2000" dirty="0">
              <a:latin typeface="Optima" panose="02000503060000020004" pitchFamily="2" charset="0"/>
            </a:rPr>
            <a:t>: Applications will re-open in November 2022 with a deadline to apply in January 2023 and the selection will be confirmed in April 2023.</a:t>
          </a:r>
        </a:p>
      </dgm:t>
    </dgm:pt>
    <dgm:pt modelId="{520910AB-CB90-4C1A-89DC-C5353A7BDFFB}" type="parTrans" cxnId="{F619CD5A-6CE8-45CA-AD40-2FDEDFA67253}">
      <dgm:prSet/>
      <dgm:spPr/>
      <dgm:t>
        <a:bodyPr/>
        <a:lstStyle/>
        <a:p>
          <a:endParaRPr lang="en-US">
            <a:latin typeface="Optima" panose="02000503060000020004" pitchFamily="2" charset="0"/>
          </a:endParaRPr>
        </a:p>
      </dgm:t>
    </dgm:pt>
    <dgm:pt modelId="{4CAF040B-D55C-408D-AC98-2507ED0959F6}" type="sibTrans" cxnId="{F619CD5A-6CE8-45CA-AD40-2FDEDFA67253}">
      <dgm:prSet/>
      <dgm:spPr/>
      <dgm:t>
        <a:bodyPr/>
        <a:lstStyle/>
        <a:p>
          <a:endParaRPr lang="en-US">
            <a:latin typeface="Optima" panose="02000503060000020004" pitchFamily="2" charset="0"/>
          </a:endParaRPr>
        </a:p>
      </dgm:t>
    </dgm:pt>
    <dgm:pt modelId="{62771195-5FAB-2B46-8302-3F283F2DCE5F}" type="pres">
      <dgm:prSet presAssocID="{5A4333ED-9651-4A1B-B9FB-4B11603753E1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25F46169-B789-134A-A545-99241EF3B079}" type="pres">
      <dgm:prSet presAssocID="{393FDA32-E004-408C-9780-0E9C317E43DE}" presName="thickLine" presStyleLbl="alignNode1" presStyleIdx="0" presStyleCnt="5"/>
      <dgm:spPr/>
    </dgm:pt>
    <dgm:pt modelId="{1CAA6781-315F-5F46-AD76-EE96A1523336}" type="pres">
      <dgm:prSet presAssocID="{393FDA32-E004-408C-9780-0E9C317E43DE}" presName="horz1" presStyleCnt="0"/>
      <dgm:spPr/>
    </dgm:pt>
    <dgm:pt modelId="{D6F114BE-B4D8-604D-9597-BBED305DD6B5}" type="pres">
      <dgm:prSet presAssocID="{393FDA32-E004-408C-9780-0E9C317E43DE}" presName="tx1" presStyleLbl="revTx" presStyleIdx="0" presStyleCnt="5"/>
      <dgm:spPr/>
      <dgm:t>
        <a:bodyPr/>
        <a:lstStyle/>
        <a:p>
          <a:endParaRPr lang="en-US"/>
        </a:p>
      </dgm:t>
    </dgm:pt>
    <dgm:pt modelId="{B5903718-3812-E74C-9ED5-64BEEBD6280D}" type="pres">
      <dgm:prSet presAssocID="{393FDA32-E004-408C-9780-0E9C317E43DE}" presName="vert1" presStyleCnt="0"/>
      <dgm:spPr/>
    </dgm:pt>
    <dgm:pt modelId="{56DE0F57-6B58-1E4D-A825-79558CE1134A}" type="pres">
      <dgm:prSet presAssocID="{C5382CAA-901C-43F2-90FF-16FEAF3DEE97}" presName="thickLine" presStyleLbl="alignNode1" presStyleIdx="1" presStyleCnt="5"/>
      <dgm:spPr/>
    </dgm:pt>
    <dgm:pt modelId="{878EA8D9-A380-1447-BAAE-34BE2D97461E}" type="pres">
      <dgm:prSet presAssocID="{C5382CAA-901C-43F2-90FF-16FEAF3DEE97}" presName="horz1" presStyleCnt="0"/>
      <dgm:spPr/>
    </dgm:pt>
    <dgm:pt modelId="{00738A54-69DB-5F41-BD4A-3B6932483E72}" type="pres">
      <dgm:prSet presAssocID="{C5382CAA-901C-43F2-90FF-16FEAF3DEE97}" presName="tx1" presStyleLbl="revTx" presStyleIdx="1" presStyleCnt="5"/>
      <dgm:spPr/>
      <dgm:t>
        <a:bodyPr/>
        <a:lstStyle/>
        <a:p>
          <a:endParaRPr lang="en-US"/>
        </a:p>
      </dgm:t>
    </dgm:pt>
    <dgm:pt modelId="{8FE727A5-CF8F-5447-B2C3-204ABA20B5C1}" type="pres">
      <dgm:prSet presAssocID="{C5382CAA-901C-43F2-90FF-16FEAF3DEE97}" presName="vert1" presStyleCnt="0"/>
      <dgm:spPr/>
    </dgm:pt>
    <dgm:pt modelId="{7E25E9D8-F791-B74C-B398-9DDE9957141F}" type="pres">
      <dgm:prSet presAssocID="{A645BEE1-67CD-4C61-8960-BB7310272322}" presName="thickLine" presStyleLbl="alignNode1" presStyleIdx="2" presStyleCnt="5"/>
      <dgm:spPr/>
    </dgm:pt>
    <dgm:pt modelId="{6896152F-FEF0-494B-8A7E-AAC01A62453F}" type="pres">
      <dgm:prSet presAssocID="{A645BEE1-67CD-4C61-8960-BB7310272322}" presName="horz1" presStyleCnt="0"/>
      <dgm:spPr/>
    </dgm:pt>
    <dgm:pt modelId="{364BDFF6-C899-8F42-8C1A-39AB5E2FF909}" type="pres">
      <dgm:prSet presAssocID="{A645BEE1-67CD-4C61-8960-BB7310272322}" presName="tx1" presStyleLbl="revTx" presStyleIdx="2" presStyleCnt="5"/>
      <dgm:spPr/>
      <dgm:t>
        <a:bodyPr/>
        <a:lstStyle/>
        <a:p>
          <a:endParaRPr lang="en-US"/>
        </a:p>
      </dgm:t>
    </dgm:pt>
    <dgm:pt modelId="{665D96CA-0A31-B44B-9EB3-494F4D8A0923}" type="pres">
      <dgm:prSet presAssocID="{A645BEE1-67CD-4C61-8960-BB7310272322}" presName="vert1" presStyleCnt="0"/>
      <dgm:spPr/>
    </dgm:pt>
    <dgm:pt modelId="{7777D8A2-8D82-3140-A84A-7ECD61CF4191}" type="pres">
      <dgm:prSet presAssocID="{78BB52F4-9895-449B-BD19-CAF86A1F745D}" presName="thickLine" presStyleLbl="alignNode1" presStyleIdx="3" presStyleCnt="5"/>
      <dgm:spPr/>
    </dgm:pt>
    <dgm:pt modelId="{8EA031E3-99E9-6E49-9FD2-196F5E0CF1D6}" type="pres">
      <dgm:prSet presAssocID="{78BB52F4-9895-449B-BD19-CAF86A1F745D}" presName="horz1" presStyleCnt="0"/>
      <dgm:spPr/>
    </dgm:pt>
    <dgm:pt modelId="{8BF53894-01DA-1946-8D69-151476FBCCE8}" type="pres">
      <dgm:prSet presAssocID="{78BB52F4-9895-449B-BD19-CAF86A1F745D}" presName="tx1" presStyleLbl="revTx" presStyleIdx="3" presStyleCnt="5"/>
      <dgm:spPr/>
      <dgm:t>
        <a:bodyPr/>
        <a:lstStyle/>
        <a:p>
          <a:endParaRPr lang="en-US"/>
        </a:p>
      </dgm:t>
    </dgm:pt>
    <dgm:pt modelId="{78BA3990-B14C-E446-B9AF-D974452E3DB6}" type="pres">
      <dgm:prSet presAssocID="{78BB52F4-9895-449B-BD19-CAF86A1F745D}" presName="vert1" presStyleCnt="0"/>
      <dgm:spPr/>
    </dgm:pt>
    <dgm:pt modelId="{B46D3919-9466-4106-A245-4186C2FA3971}" type="pres">
      <dgm:prSet presAssocID="{6434BB58-1692-4377-9287-18E8B07B85D3}" presName="thickLine" presStyleLbl="alignNode1" presStyleIdx="4" presStyleCnt="5"/>
      <dgm:spPr/>
    </dgm:pt>
    <dgm:pt modelId="{9F3B5075-15B9-45A4-945F-CAB981803B67}" type="pres">
      <dgm:prSet presAssocID="{6434BB58-1692-4377-9287-18E8B07B85D3}" presName="horz1" presStyleCnt="0"/>
      <dgm:spPr/>
    </dgm:pt>
    <dgm:pt modelId="{5B2C51E2-D4AC-4F19-AA6F-CE69C112AAD1}" type="pres">
      <dgm:prSet presAssocID="{6434BB58-1692-4377-9287-18E8B07B85D3}" presName="tx1" presStyleLbl="revTx" presStyleIdx="4" presStyleCnt="5"/>
      <dgm:spPr/>
      <dgm:t>
        <a:bodyPr/>
        <a:lstStyle/>
        <a:p>
          <a:endParaRPr lang="en-US"/>
        </a:p>
      </dgm:t>
    </dgm:pt>
    <dgm:pt modelId="{9BEA5F73-53A0-41FA-A8B4-0B0AA6070F89}" type="pres">
      <dgm:prSet presAssocID="{6434BB58-1692-4377-9287-18E8B07B85D3}" presName="vert1" presStyleCnt="0"/>
      <dgm:spPr/>
    </dgm:pt>
  </dgm:ptLst>
  <dgm:cxnLst>
    <dgm:cxn modelId="{0370749C-6FAC-4A86-909B-93F221A231DC}" srcId="{5A4333ED-9651-4A1B-B9FB-4B11603753E1}" destId="{C5382CAA-901C-43F2-90FF-16FEAF3DEE97}" srcOrd="1" destOrd="0" parTransId="{5A329A91-E80E-4394-95B0-D2F50A9E75E2}" sibTransId="{9BFC1178-1811-4A98-846E-254D35429EBF}"/>
    <dgm:cxn modelId="{F619CD5A-6CE8-45CA-AD40-2FDEDFA67253}" srcId="{5A4333ED-9651-4A1B-B9FB-4B11603753E1}" destId="{6434BB58-1692-4377-9287-18E8B07B85D3}" srcOrd="4" destOrd="0" parTransId="{520910AB-CB90-4C1A-89DC-C5353A7BDFFB}" sibTransId="{4CAF040B-D55C-408D-AC98-2507ED0959F6}"/>
    <dgm:cxn modelId="{6D72017B-C761-C04F-946C-607BFFF7085F}" type="presOf" srcId="{C5382CAA-901C-43F2-90FF-16FEAF3DEE97}" destId="{00738A54-69DB-5F41-BD4A-3B6932483E72}" srcOrd="0" destOrd="0" presId="urn:microsoft.com/office/officeart/2008/layout/LinedList"/>
    <dgm:cxn modelId="{7716614C-F0E1-4832-9A68-2FA9F6CF3D16}" srcId="{5A4333ED-9651-4A1B-B9FB-4B11603753E1}" destId="{78BB52F4-9895-449B-BD19-CAF86A1F745D}" srcOrd="3" destOrd="0" parTransId="{2AD1DD0C-371E-47DA-B077-E29DD9811A70}" sibTransId="{7F6A1CE6-3B04-493E-96DF-9A67DFD745A0}"/>
    <dgm:cxn modelId="{77D97C82-5AEC-9044-A28A-13FE391ADB67}" type="presOf" srcId="{5A4333ED-9651-4A1B-B9FB-4B11603753E1}" destId="{62771195-5FAB-2B46-8302-3F283F2DCE5F}" srcOrd="0" destOrd="0" presId="urn:microsoft.com/office/officeart/2008/layout/LinedList"/>
    <dgm:cxn modelId="{A1A6A8CA-84FC-4895-B2BB-A054F3F1B60B}" srcId="{5A4333ED-9651-4A1B-B9FB-4B11603753E1}" destId="{A645BEE1-67CD-4C61-8960-BB7310272322}" srcOrd="2" destOrd="0" parTransId="{F8975511-339B-4E86-A774-6D341510F938}" sibTransId="{2B1ED5A3-9494-4581-AF54-D1B038C915FA}"/>
    <dgm:cxn modelId="{45784AD4-51B8-4749-A84D-4AE4F0FABEA6}" type="presOf" srcId="{393FDA32-E004-408C-9780-0E9C317E43DE}" destId="{D6F114BE-B4D8-604D-9597-BBED305DD6B5}" srcOrd="0" destOrd="0" presId="urn:microsoft.com/office/officeart/2008/layout/LinedList"/>
    <dgm:cxn modelId="{94D1D1F4-6767-3947-82CD-73A51B26497B}" type="presOf" srcId="{A645BEE1-67CD-4C61-8960-BB7310272322}" destId="{364BDFF6-C899-8F42-8C1A-39AB5E2FF909}" srcOrd="0" destOrd="0" presId="urn:microsoft.com/office/officeart/2008/layout/LinedList"/>
    <dgm:cxn modelId="{B7B31968-BAE5-45FC-8F62-D1AFECC01209}" type="presOf" srcId="{6434BB58-1692-4377-9287-18E8B07B85D3}" destId="{5B2C51E2-D4AC-4F19-AA6F-CE69C112AAD1}" srcOrd="0" destOrd="0" presId="urn:microsoft.com/office/officeart/2008/layout/LinedList"/>
    <dgm:cxn modelId="{6A9031C2-BE75-9447-9111-7D8905AC65D1}" type="presOf" srcId="{78BB52F4-9895-449B-BD19-CAF86A1F745D}" destId="{8BF53894-01DA-1946-8D69-151476FBCCE8}" srcOrd="0" destOrd="0" presId="urn:microsoft.com/office/officeart/2008/layout/LinedList"/>
    <dgm:cxn modelId="{F74B9EB8-8FC8-4C04-A085-0F60EE7C8E13}" srcId="{5A4333ED-9651-4A1B-B9FB-4B11603753E1}" destId="{393FDA32-E004-408C-9780-0E9C317E43DE}" srcOrd="0" destOrd="0" parTransId="{A8128625-E614-4016-9871-E883F6870396}" sibTransId="{5C0D9F32-59B1-403E-AB9F-B96200951CB2}"/>
    <dgm:cxn modelId="{5C77D32A-AF13-2C49-90CC-72BEB9D24E74}" type="presParOf" srcId="{62771195-5FAB-2B46-8302-3F283F2DCE5F}" destId="{25F46169-B789-134A-A545-99241EF3B079}" srcOrd="0" destOrd="0" presId="urn:microsoft.com/office/officeart/2008/layout/LinedList"/>
    <dgm:cxn modelId="{45AA18E2-03E5-2D44-B3A7-7322DB6D02B2}" type="presParOf" srcId="{62771195-5FAB-2B46-8302-3F283F2DCE5F}" destId="{1CAA6781-315F-5F46-AD76-EE96A1523336}" srcOrd="1" destOrd="0" presId="urn:microsoft.com/office/officeart/2008/layout/LinedList"/>
    <dgm:cxn modelId="{99DEEE2A-75D2-3944-85A7-19E115536C0E}" type="presParOf" srcId="{1CAA6781-315F-5F46-AD76-EE96A1523336}" destId="{D6F114BE-B4D8-604D-9597-BBED305DD6B5}" srcOrd="0" destOrd="0" presId="urn:microsoft.com/office/officeart/2008/layout/LinedList"/>
    <dgm:cxn modelId="{7BEB2C3B-D6F7-864A-8FA9-0C21BE457DE4}" type="presParOf" srcId="{1CAA6781-315F-5F46-AD76-EE96A1523336}" destId="{B5903718-3812-E74C-9ED5-64BEEBD6280D}" srcOrd="1" destOrd="0" presId="urn:microsoft.com/office/officeart/2008/layout/LinedList"/>
    <dgm:cxn modelId="{382A1C9F-DCE3-9742-A604-BF6479DC284B}" type="presParOf" srcId="{62771195-5FAB-2B46-8302-3F283F2DCE5F}" destId="{56DE0F57-6B58-1E4D-A825-79558CE1134A}" srcOrd="2" destOrd="0" presId="urn:microsoft.com/office/officeart/2008/layout/LinedList"/>
    <dgm:cxn modelId="{4A2D0C60-2909-AD48-A6D1-6F5CD55ED8B6}" type="presParOf" srcId="{62771195-5FAB-2B46-8302-3F283F2DCE5F}" destId="{878EA8D9-A380-1447-BAAE-34BE2D97461E}" srcOrd="3" destOrd="0" presId="urn:microsoft.com/office/officeart/2008/layout/LinedList"/>
    <dgm:cxn modelId="{BCBCB609-CB03-B342-A97A-98B1BE262F44}" type="presParOf" srcId="{878EA8D9-A380-1447-BAAE-34BE2D97461E}" destId="{00738A54-69DB-5F41-BD4A-3B6932483E72}" srcOrd="0" destOrd="0" presId="urn:microsoft.com/office/officeart/2008/layout/LinedList"/>
    <dgm:cxn modelId="{FE6799F9-8F36-E74A-B59E-949A3EA1B485}" type="presParOf" srcId="{878EA8D9-A380-1447-BAAE-34BE2D97461E}" destId="{8FE727A5-CF8F-5447-B2C3-204ABA20B5C1}" srcOrd="1" destOrd="0" presId="urn:microsoft.com/office/officeart/2008/layout/LinedList"/>
    <dgm:cxn modelId="{494626ED-A8F8-5248-8298-AED07E0BDC8E}" type="presParOf" srcId="{62771195-5FAB-2B46-8302-3F283F2DCE5F}" destId="{7E25E9D8-F791-B74C-B398-9DDE9957141F}" srcOrd="4" destOrd="0" presId="urn:microsoft.com/office/officeart/2008/layout/LinedList"/>
    <dgm:cxn modelId="{DB8DA45F-3590-B145-AD26-134EB1668925}" type="presParOf" srcId="{62771195-5FAB-2B46-8302-3F283F2DCE5F}" destId="{6896152F-FEF0-494B-8A7E-AAC01A62453F}" srcOrd="5" destOrd="0" presId="urn:microsoft.com/office/officeart/2008/layout/LinedList"/>
    <dgm:cxn modelId="{EC48B0F7-3070-AC4E-9F8C-2F57B5BB189F}" type="presParOf" srcId="{6896152F-FEF0-494B-8A7E-AAC01A62453F}" destId="{364BDFF6-C899-8F42-8C1A-39AB5E2FF909}" srcOrd="0" destOrd="0" presId="urn:microsoft.com/office/officeart/2008/layout/LinedList"/>
    <dgm:cxn modelId="{C0D8C6D7-F5CA-E34D-ABC9-F9D5685FB683}" type="presParOf" srcId="{6896152F-FEF0-494B-8A7E-AAC01A62453F}" destId="{665D96CA-0A31-B44B-9EB3-494F4D8A0923}" srcOrd="1" destOrd="0" presId="urn:microsoft.com/office/officeart/2008/layout/LinedList"/>
    <dgm:cxn modelId="{4E89EB8A-9E7B-6946-A621-14F39717A416}" type="presParOf" srcId="{62771195-5FAB-2B46-8302-3F283F2DCE5F}" destId="{7777D8A2-8D82-3140-A84A-7ECD61CF4191}" srcOrd="6" destOrd="0" presId="urn:microsoft.com/office/officeart/2008/layout/LinedList"/>
    <dgm:cxn modelId="{01BA7C33-FC3E-7A4E-B243-0C5F9A50FB4B}" type="presParOf" srcId="{62771195-5FAB-2B46-8302-3F283F2DCE5F}" destId="{8EA031E3-99E9-6E49-9FD2-196F5E0CF1D6}" srcOrd="7" destOrd="0" presId="urn:microsoft.com/office/officeart/2008/layout/LinedList"/>
    <dgm:cxn modelId="{8B9E1C1A-FA38-9D42-A3EA-0AEFEC65D921}" type="presParOf" srcId="{8EA031E3-99E9-6E49-9FD2-196F5E0CF1D6}" destId="{8BF53894-01DA-1946-8D69-151476FBCCE8}" srcOrd="0" destOrd="0" presId="urn:microsoft.com/office/officeart/2008/layout/LinedList"/>
    <dgm:cxn modelId="{40B618E1-E16B-8145-B149-E07F142900F3}" type="presParOf" srcId="{8EA031E3-99E9-6E49-9FD2-196F5E0CF1D6}" destId="{78BA3990-B14C-E446-B9AF-D974452E3DB6}" srcOrd="1" destOrd="0" presId="urn:microsoft.com/office/officeart/2008/layout/LinedList"/>
    <dgm:cxn modelId="{30A24D33-22F4-41A5-996D-E7AC2A783144}" type="presParOf" srcId="{62771195-5FAB-2B46-8302-3F283F2DCE5F}" destId="{B46D3919-9466-4106-A245-4186C2FA3971}" srcOrd="8" destOrd="0" presId="urn:microsoft.com/office/officeart/2008/layout/LinedList"/>
    <dgm:cxn modelId="{67429BCA-BD48-4E4A-9D64-5FC0E54815EB}" type="presParOf" srcId="{62771195-5FAB-2B46-8302-3F283F2DCE5F}" destId="{9F3B5075-15B9-45A4-945F-CAB981803B67}" srcOrd="9" destOrd="0" presId="urn:microsoft.com/office/officeart/2008/layout/LinedList"/>
    <dgm:cxn modelId="{13994E78-150A-4854-97AC-4F6687F349D7}" type="presParOf" srcId="{9F3B5075-15B9-45A4-945F-CAB981803B67}" destId="{5B2C51E2-D4AC-4F19-AA6F-CE69C112AAD1}" srcOrd="0" destOrd="0" presId="urn:microsoft.com/office/officeart/2008/layout/LinedList"/>
    <dgm:cxn modelId="{B2E8DE76-8B48-4299-A848-9F6839FDEB3C}" type="presParOf" srcId="{9F3B5075-15B9-45A4-945F-CAB981803B67}" destId="{9BEA5F73-53A0-41FA-A8B4-0B0AA6070F89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ACD1C92-8854-42CC-B253-7A2F3C7B71ED}" type="doc">
      <dgm:prSet loTypeId="urn:microsoft.com/office/officeart/2008/layout/Lined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2696E54B-BD32-408F-8839-4D0B3B658B30}">
      <dgm:prSet/>
      <dgm:spPr/>
      <dgm:t>
        <a:bodyPr/>
        <a:lstStyle/>
        <a:p>
          <a:r>
            <a:rPr lang="en-GB" b="1" dirty="0">
              <a:latin typeface="Optima" panose="02000503060000020004" pitchFamily="2" charset="0"/>
            </a:rPr>
            <a:t>Fields</a:t>
          </a:r>
          <a:r>
            <a:rPr lang="en-GB" dirty="0">
              <a:latin typeface="Optima" panose="02000503060000020004" pitchFamily="2" charset="0"/>
            </a:rPr>
            <a:t>: Applied physics, engineering, and computing</a:t>
          </a:r>
          <a:endParaRPr lang="en-US" dirty="0">
            <a:latin typeface="Optima" panose="02000503060000020004" pitchFamily="2" charset="0"/>
          </a:endParaRPr>
        </a:p>
      </dgm:t>
    </dgm:pt>
    <dgm:pt modelId="{7C506354-5F6A-47D7-8CD2-EEACFFBC9DB1}" type="parTrans" cxnId="{F5882BD3-9662-4D3E-81B4-6E87D0E16337}">
      <dgm:prSet/>
      <dgm:spPr/>
      <dgm:t>
        <a:bodyPr/>
        <a:lstStyle/>
        <a:p>
          <a:endParaRPr lang="en-US">
            <a:latin typeface="Optima" panose="02000503060000020004" pitchFamily="2" charset="0"/>
          </a:endParaRPr>
        </a:p>
      </dgm:t>
    </dgm:pt>
    <dgm:pt modelId="{6E44C1C8-68D5-40AE-9E30-BBB0CCF9AEAC}" type="sibTrans" cxnId="{F5882BD3-9662-4D3E-81B4-6E87D0E16337}">
      <dgm:prSet/>
      <dgm:spPr/>
      <dgm:t>
        <a:bodyPr/>
        <a:lstStyle/>
        <a:p>
          <a:endParaRPr lang="en-US">
            <a:latin typeface="Optima" panose="02000503060000020004" pitchFamily="2" charset="0"/>
          </a:endParaRPr>
        </a:p>
      </dgm:t>
    </dgm:pt>
    <dgm:pt modelId="{00091269-005E-4F2D-A2F1-0C607D6863C8}">
      <dgm:prSet/>
      <dgm:spPr/>
      <dgm:t>
        <a:bodyPr/>
        <a:lstStyle/>
        <a:p>
          <a:r>
            <a:rPr lang="en-GB" b="1">
              <a:latin typeface="Optima" panose="02000503060000020004" pitchFamily="2" charset="0"/>
            </a:rPr>
            <a:t>Length</a:t>
          </a:r>
          <a:r>
            <a:rPr lang="en-GB">
              <a:latin typeface="Optima" panose="02000503060000020004" pitchFamily="2" charset="0"/>
            </a:rPr>
            <a:t>: 6 months - 3 years</a:t>
          </a:r>
          <a:endParaRPr lang="en-US">
            <a:latin typeface="Optima" panose="02000503060000020004" pitchFamily="2" charset="0"/>
          </a:endParaRPr>
        </a:p>
      </dgm:t>
    </dgm:pt>
    <dgm:pt modelId="{BD638DC8-9E2F-4AB9-86C3-A8368DD3F88F}" type="parTrans" cxnId="{B9ABE989-534B-42F5-924E-CD1DD3F974F8}">
      <dgm:prSet/>
      <dgm:spPr/>
      <dgm:t>
        <a:bodyPr/>
        <a:lstStyle/>
        <a:p>
          <a:endParaRPr lang="en-US">
            <a:latin typeface="Optima" panose="02000503060000020004" pitchFamily="2" charset="0"/>
          </a:endParaRPr>
        </a:p>
      </dgm:t>
    </dgm:pt>
    <dgm:pt modelId="{3C9E9A1C-6D58-4759-9541-109DA4CA5FEE}" type="sibTrans" cxnId="{B9ABE989-534B-42F5-924E-CD1DD3F974F8}">
      <dgm:prSet/>
      <dgm:spPr/>
      <dgm:t>
        <a:bodyPr/>
        <a:lstStyle/>
        <a:p>
          <a:endParaRPr lang="en-US">
            <a:latin typeface="Optima" panose="02000503060000020004" pitchFamily="2" charset="0"/>
          </a:endParaRPr>
        </a:p>
      </dgm:t>
    </dgm:pt>
    <dgm:pt modelId="{1FA64238-9810-419F-B339-7A4F6E0551A1}">
      <dgm:prSet/>
      <dgm:spPr/>
      <dgm:t>
        <a:bodyPr/>
        <a:lstStyle/>
        <a:p>
          <a:r>
            <a:rPr lang="en-GB" b="1">
              <a:latin typeface="Optima" panose="02000503060000020004" pitchFamily="2" charset="0"/>
            </a:rPr>
            <a:t>Eligibility</a:t>
          </a:r>
          <a:r>
            <a:rPr lang="en-GB">
              <a:latin typeface="Optima" panose="02000503060000020004" pitchFamily="2" charset="0"/>
            </a:rPr>
            <a:t>: Enrolled in a doctoral programme</a:t>
          </a:r>
          <a:endParaRPr lang="en-US">
            <a:latin typeface="Optima" panose="02000503060000020004" pitchFamily="2" charset="0"/>
          </a:endParaRPr>
        </a:p>
      </dgm:t>
    </dgm:pt>
    <dgm:pt modelId="{BFC09617-54B2-4AF2-999E-7EE212C0F8AA}" type="parTrans" cxnId="{6048C53F-5D5B-494B-9B0B-E6DD9C991AF5}">
      <dgm:prSet/>
      <dgm:spPr/>
      <dgm:t>
        <a:bodyPr/>
        <a:lstStyle/>
        <a:p>
          <a:endParaRPr lang="en-US">
            <a:latin typeface="Optima" panose="02000503060000020004" pitchFamily="2" charset="0"/>
          </a:endParaRPr>
        </a:p>
      </dgm:t>
    </dgm:pt>
    <dgm:pt modelId="{06E2D203-64BF-4D94-A973-B59C19402807}" type="sibTrans" cxnId="{6048C53F-5D5B-494B-9B0B-E6DD9C991AF5}">
      <dgm:prSet/>
      <dgm:spPr/>
      <dgm:t>
        <a:bodyPr/>
        <a:lstStyle/>
        <a:p>
          <a:endParaRPr lang="en-US">
            <a:latin typeface="Optima" panose="02000503060000020004" pitchFamily="2" charset="0"/>
          </a:endParaRPr>
        </a:p>
      </dgm:t>
    </dgm:pt>
    <dgm:pt modelId="{EF75839F-667F-4747-979E-BC09E5F36A0C}">
      <dgm:prSet/>
      <dgm:spPr/>
      <dgm:t>
        <a:bodyPr/>
        <a:lstStyle/>
        <a:p>
          <a:r>
            <a:rPr lang="en-GB" b="1" dirty="0">
              <a:latin typeface="Optima" panose="02000503060000020004" pitchFamily="2" charset="0"/>
            </a:rPr>
            <a:t>Features</a:t>
          </a:r>
          <a:r>
            <a:rPr lang="en-GB" dirty="0">
              <a:latin typeface="Optima" panose="02000503060000020004" pitchFamily="2" charset="0"/>
            </a:rPr>
            <a:t>: A technical project, leading to a PhD thesis co-supervised by the university thesis advisor and a CERN staff member. A living allowance, incl. health insurance. 3719chf/month</a:t>
          </a:r>
          <a:endParaRPr lang="en-US" dirty="0">
            <a:latin typeface="Optima" panose="02000503060000020004" pitchFamily="2" charset="0"/>
          </a:endParaRPr>
        </a:p>
      </dgm:t>
    </dgm:pt>
    <dgm:pt modelId="{CA02B11B-C9E7-43EA-9851-7E3EF4FCED54}" type="parTrans" cxnId="{6245104E-7087-4069-9E6A-93EF699A4ADF}">
      <dgm:prSet/>
      <dgm:spPr/>
      <dgm:t>
        <a:bodyPr/>
        <a:lstStyle/>
        <a:p>
          <a:endParaRPr lang="en-US">
            <a:latin typeface="Optima" panose="02000503060000020004" pitchFamily="2" charset="0"/>
          </a:endParaRPr>
        </a:p>
      </dgm:t>
    </dgm:pt>
    <dgm:pt modelId="{A4533B52-2854-4AA4-93E9-3278BDD257CB}" type="sibTrans" cxnId="{6245104E-7087-4069-9E6A-93EF699A4ADF}">
      <dgm:prSet/>
      <dgm:spPr/>
      <dgm:t>
        <a:bodyPr/>
        <a:lstStyle/>
        <a:p>
          <a:endParaRPr lang="en-US">
            <a:latin typeface="Optima" panose="02000503060000020004" pitchFamily="2" charset="0"/>
          </a:endParaRPr>
        </a:p>
      </dgm:t>
    </dgm:pt>
    <dgm:pt modelId="{86C1A0ED-1963-4F6A-8855-7657E7802E69}">
      <dgm:prSet/>
      <dgm:spPr/>
      <dgm:t>
        <a:bodyPr/>
        <a:lstStyle/>
        <a:p>
          <a:r>
            <a:rPr lang="en-US" b="1" dirty="0">
              <a:latin typeface="Optima" panose="02000503060000020004" pitchFamily="2" charset="0"/>
            </a:rPr>
            <a:t>Timeline</a:t>
          </a:r>
          <a:r>
            <a:rPr lang="en-US" dirty="0">
              <a:latin typeface="Optima" panose="02000503060000020004" pitchFamily="2" charset="0"/>
            </a:rPr>
            <a:t>: Applications will re-open at the end of August 2022 with a deadline on November 7th 2022.</a:t>
          </a:r>
        </a:p>
      </dgm:t>
    </dgm:pt>
    <dgm:pt modelId="{9369937F-98D3-4BC6-9E16-C5E26496C5B4}" type="parTrans" cxnId="{F50A31AC-A442-40E5-847B-7F0A8FEA1D1B}">
      <dgm:prSet/>
      <dgm:spPr/>
      <dgm:t>
        <a:bodyPr/>
        <a:lstStyle/>
        <a:p>
          <a:endParaRPr lang="en-US"/>
        </a:p>
      </dgm:t>
    </dgm:pt>
    <dgm:pt modelId="{EFDC359E-A5DD-4057-9B6B-695806164D5D}" type="sibTrans" cxnId="{F50A31AC-A442-40E5-847B-7F0A8FEA1D1B}">
      <dgm:prSet/>
      <dgm:spPr/>
      <dgm:t>
        <a:bodyPr/>
        <a:lstStyle/>
        <a:p>
          <a:endParaRPr lang="en-US"/>
        </a:p>
      </dgm:t>
    </dgm:pt>
    <dgm:pt modelId="{8054AEB3-2F62-E444-9666-3A379359B2AF}" type="pres">
      <dgm:prSet presAssocID="{5ACD1C92-8854-42CC-B253-7A2F3C7B71ED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C6F64F12-D0AB-D542-808D-F3F3D05ECB8E}" type="pres">
      <dgm:prSet presAssocID="{2696E54B-BD32-408F-8839-4D0B3B658B30}" presName="thickLine" presStyleLbl="alignNode1" presStyleIdx="0" presStyleCnt="5"/>
      <dgm:spPr/>
    </dgm:pt>
    <dgm:pt modelId="{8A75EA68-FDD9-C64B-8F72-210D206CCCE8}" type="pres">
      <dgm:prSet presAssocID="{2696E54B-BD32-408F-8839-4D0B3B658B30}" presName="horz1" presStyleCnt="0"/>
      <dgm:spPr/>
    </dgm:pt>
    <dgm:pt modelId="{E26BFCCC-A6F5-2E46-B92D-F90BDC25E39B}" type="pres">
      <dgm:prSet presAssocID="{2696E54B-BD32-408F-8839-4D0B3B658B30}" presName="tx1" presStyleLbl="revTx" presStyleIdx="0" presStyleCnt="5"/>
      <dgm:spPr/>
      <dgm:t>
        <a:bodyPr/>
        <a:lstStyle/>
        <a:p>
          <a:endParaRPr lang="en-US"/>
        </a:p>
      </dgm:t>
    </dgm:pt>
    <dgm:pt modelId="{BCA6F421-37C0-A543-A7A1-DDE375243A2C}" type="pres">
      <dgm:prSet presAssocID="{2696E54B-BD32-408F-8839-4D0B3B658B30}" presName="vert1" presStyleCnt="0"/>
      <dgm:spPr/>
    </dgm:pt>
    <dgm:pt modelId="{DA1B6341-9803-764E-AF1E-C3D9FABCED7B}" type="pres">
      <dgm:prSet presAssocID="{00091269-005E-4F2D-A2F1-0C607D6863C8}" presName="thickLine" presStyleLbl="alignNode1" presStyleIdx="1" presStyleCnt="5"/>
      <dgm:spPr/>
    </dgm:pt>
    <dgm:pt modelId="{AC63B2AB-15AC-5C40-A1DB-AD25755372F2}" type="pres">
      <dgm:prSet presAssocID="{00091269-005E-4F2D-A2F1-0C607D6863C8}" presName="horz1" presStyleCnt="0"/>
      <dgm:spPr/>
    </dgm:pt>
    <dgm:pt modelId="{AFB7BEF7-F7CC-AB4E-B7EC-8DC9E945E86F}" type="pres">
      <dgm:prSet presAssocID="{00091269-005E-4F2D-A2F1-0C607D6863C8}" presName="tx1" presStyleLbl="revTx" presStyleIdx="1" presStyleCnt="5"/>
      <dgm:spPr/>
      <dgm:t>
        <a:bodyPr/>
        <a:lstStyle/>
        <a:p>
          <a:endParaRPr lang="en-US"/>
        </a:p>
      </dgm:t>
    </dgm:pt>
    <dgm:pt modelId="{2CCB4080-B689-4240-8FB5-F9DE2280470C}" type="pres">
      <dgm:prSet presAssocID="{00091269-005E-4F2D-A2F1-0C607D6863C8}" presName="vert1" presStyleCnt="0"/>
      <dgm:spPr/>
    </dgm:pt>
    <dgm:pt modelId="{60F1BCE8-1FB8-EC45-8172-B4C19E9CD6F7}" type="pres">
      <dgm:prSet presAssocID="{1FA64238-9810-419F-B339-7A4F6E0551A1}" presName="thickLine" presStyleLbl="alignNode1" presStyleIdx="2" presStyleCnt="5"/>
      <dgm:spPr/>
    </dgm:pt>
    <dgm:pt modelId="{D522789A-884C-754A-A113-43F77CB04378}" type="pres">
      <dgm:prSet presAssocID="{1FA64238-9810-419F-B339-7A4F6E0551A1}" presName="horz1" presStyleCnt="0"/>
      <dgm:spPr/>
    </dgm:pt>
    <dgm:pt modelId="{941E4F48-2067-FB4D-A7E3-499900908423}" type="pres">
      <dgm:prSet presAssocID="{1FA64238-9810-419F-B339-7A4F6E0551A1}" presName="tx1" presStyleLbl="revTx" presStyleIdx="2" presStyleCnt="5"/>
      <dgm:spPr/>
      <dgm:t>
        <a:bodyPr/>
        <a:lstStyle/>
        <a:p>
          <a:endParaRPr lang="en-US"/>
        </a:p>
      </dgm:t>
    </dgm:pt>
    <dgm:pt modelId="{3A834F63-FFFF-FD49-BFB4-E644F873CE26}" type="pres">
      <dgm:prSet presAssocID="{1FA64238-9810-419F-B339-7A4F6E0551A1}" presName="vert1" presStyleCnt="0"/>
      <dgm:spPr/>
    </dgm:pt>
    <dgm:pt modelId="{88EE69AC-85A8-0249-B67D-D96C7C601DA9}" type="pres">
      <dgm:prSet presAssocID="{EF75839F-667F-4747-979E-BC09E5F36A0C}" presName="thickLine" presStyleLbl="alignNode1" presStyleIdx="3" presStyleCnt="5"/>
      <dgm:spPr/>
    </dgm:pt>
    <dgm:pt modelId="{631F4428-2E48-374D-B179-6BC176E23B82}" type="pres">
      <dgm:prSet presAssocID="{EF75839F-667F-4747-979E-BC09E5F36A0C}" presName="horz1" presStyleCnt="0"/>
      <dgm:spPr/>
    </dgm:pt>
    <dgm:pt modelId="{53B50915-ABDA-0242-8973-63218B9D0BD3}" type="pres">
      <dgm:prSet presAssocID="{EF75839F-667F-4747-979E-BC09E5F36A0C}" presName="tx1" presStyleLbl="revTx" presStyleIdx="3" presStyleCnt="5"/>
      <dgm:spPr/>
      <dgm:t>
        <a:bodyPr/>
        <a:lstStyle/>
        <a:p>
          <a:endParaRPr lang="en-US"/>
        </a:p>
      </dgm:t>
    </dgm:pt>
    <dgm:pt modelId="{EF3A093A-CC6C-6743-B5AA-18CC283A6C95}" type="pres">
      <dgm:prSet presAssocID="{EF75839F-667F-4747-979E-BC09E5F36A0C}" presName="vert1" presStyleCnt="0"/>
      <dgm:spPr/>
    </dgm:pt>
    <dgm:pt modelId="{4A2205FB-5D13-4A4B-9F96-9301119D9FF3}" type="pres">
      <dgm:prSet presAssocID="{86C1A0ED-1963-4F6A-8855-7657E7802E69}" presName="thickLine" presStyleLbl="alignNode1" presStyleIdx="4" presStyleCnt="5"/>
      <dgm:spPr/>
    </dgm:pt>
    <dgm:pt modelId="{B36BBCC1-3808-417B-B74C-CFA0D18825E3}" type="pres">
      <dgm:prSet presAssocID="{86C1A0ED-1963-4F6A-8855-7657E7802E69}" presName="horz1" presStyleCnt="0"/>
      <dgm:spPr/>
    </dgm:pt>
    <dgm:pt modelId="{C8CFF7AF-F191-4D23-BD94-436AD1D95C9D}" type="pres">
      <dgm:prSet presAssocID="{86C1A0ED-1963-4F6A-8855-7657E7802E69}" presName="tx1" presStyleLbl="revTx" presStyleIdx="4" presStyleCnt="5"/>
      <dgm:spPr/>
      <dgm:t>
        <a:bodyPr/>
        <a:lstStyle/>
        <a:p>
          <a:endParaRPr lang="en-US"/>
        </a:p>
      </dgm:t>
    </dgm:pt>
    <dgm:pt modelId="{4D922925-79D8-4C4A-9D4E-3A1A6D21708D}" type="pres">
      <dgm:prSet presAssocID="{86C1A0ED-1963-4F6A-8855-7657E7802E69}" presName="vert1" presStyleCnt="0"/>
      <dgm:spPr/>
    </dgm:pt>
  </dgm:ptLst>
  <dgm:cxnLst>
    <dgm:cxn modelId="{FB6A3997-0B04-C24C-A683-001FF95ED655}" type="presOf" srcId="{EF75839F-667F-4747-979E-BC09E5F36A0C}" destId="{53B50915-ABDA-0242-8973-63218B9D0BD3}" srcOrd="0" destOrd="0" presId="urn:microsoft.com/office/officeart/2008/layout/LinedList"/>
    <dgm:cxn modelId="{F50A31AC-A442-40E5-847B-7F0A8FEA1D1B}" srcId="{5ACD1C92-8854-42CC-B253-7A2F3C7B71ED}" destId="{86C1A0ED-1963-4F6A-8855-7657E7802E69}" srcOrd="4" destOrd="0" parTransId="{9369937F-98D3-4BC6-9E16-C5E26496C5B4}" sibTransId="{EFDC359E-A5DD-4057-9B6B-695806164D5D}"/>
    <dgm:cxn modelId="{6048C53F-5D5B-494B-9B0B-E6DD9C991AF5}" srcId="{5ACD1C92-8854-42CC-B253-7A2F3C7B71ED}" destId="{1FA64238-9810-419F-B339-7A4F6E0551A1}" srcOrd="2" destOrd="0" parTransId="{BFC09617-54B2-4AF2-999E-7EE212C0F8AA}" sibTransId="{06E2D203-64BF-4D94-A973-B59C19402807}"/>
    <dgm:cxn modelId="{6245104E-7087-4069-9E6A-93EF699A4ADF}" srcId="{5ACD1C92-8854-42CC-B253-7A2F3C7B71ED}" destId="{EF75839F-667F-4747-979E-BC09E5F36A0C}" srcOrd="3" destOrd="0" parTransId="{CA02B11B-C9E7-43EA-9851-7E3EF4FCED54}" sibTransId="{A4533B52-2854-4AA4-93E9-3278BDD257CB}"/>
    <dgm:cxn modelId="{E4F9C7F9-97B5-784A-A43A-39AA8D99D8EC}" type="presOf" srcId="{5ACD1C92-8854-42CC-B253-7A2F3C7B71ED}" destId="{8054AEB3-2F62-E444-9666-3A379359B2AF}" srcOrd="0" destOrd="0" presId="urn:microsoft.com/office/officeart/2008/layout/LinedList"/>
    <dgm:cxn modelId="{8CE9DB8B-B6E8-DD43-AAAC-026AC0ED2880}" type="presOf" srcId="{1FA64238-9810-419F-B339-7A4F6E0551A1}" destId="{941E4F48-2067-FB4D-A7E3-499900908423}" srcOrd="0" destOrd="0" presId="urn:microsoft.com/office/officeart/2008/layout/LinedList"/>
    <dgm:cxn modelId="{39B698BE-AFFA-094F-9C0E-ED52A6FE5B6E}" type="presOf" srcId="{2696E54B-BD32-408F-8839-4D0B3B658B30}" destId="{E26BFCCC-A6F5-2E46-B92D-F90BDC25E39B}" srcOrd="0" destOrd="0" presId="urn:microsoft.com/office/officeart/2008/layout/LinedList"/>
    <dgm:cxn modelId="{A6985165-8166-BE41-B957-ABD36BB6D820}" type="presOf" srcId="{00091269-005E-4F2D-A2F1-0C607D6863C8}" destId="{AFB7BEF7-F7CC-AB4E-B7EC-8DC9E945E86F}" srcOrd="0" destOrd="0" presId="urn:microsoft.com/office/officeart/2008/layout/LinedList"/>
    <dgm:cxn modelId="{B9ABE989-534B-42F5-924E-CD1DD3F974F8}" srcId="{5ACD1C92-8854-42CC-B253-7A2F3C7B71ED}" destId="{00091269-005E-4F2D-A2F1-0C607D6863C8}" srcOrd="1" destOrd="0" parTransId="{BD638DC8-9E2F-4AB9-86C3-A8368DD3F88F}" sibTransId="{3C9E9A1C-6D58-4759-9541-109DA4CA5FEE}"/>
    <dgm:cxn modelId="{7E7568E3-8215-4774-BD74-7D6DF36F8D82}" type="presOf" srcId="{86C1A0ED-1963-4F6A-8855-7657E7802E69}" destId="{C8CFF7AF-F191-4D23-BD94-436AD1D95C9D}" srcOrd="0" destOrd="0" presId="urn:microsoft.com/office/officeart/2008/layout/LinedList"/>
    <dgm:cxn modelId="{F5882BD3-9662-4D3E-81B4-6E87D0E16337}" srcId="{5ACD1C92-8854-42CC-B253-7A2F3C7B71ED}" destId="{2696E54B-BD32-408F-8839-4D0B3B658B30}" srcOrd="0" destOrd="0" parTransId="{7C506354-5F6A-47D7-8CD2-EEACFFBC9DB1}" sibTransId="{6E44C1C8-68D5-40AE-9E30-BBB0CCF9AEAC}"/>
    <dgm:cxn modelId="{A65831D2-3A39-E24E-BD29-43BCDC5C1600}" type="presParOf" srcId="{8054AEB3-2F62-E444-9666-3A379359B2AF}" destId="{C6F64F12-D0AB-D542-808D-F3F3D05ECB8E}" srcOrd="0" destOrd="0" presId="urn:microsoft.com/office/officeart/2008/layout/LinedList"/>
    <dgm:cxn modelId="{711668DD-849A-1D4E-B99B-11AAF18B5BAB}" type="presParOf" srcId="{8054AEB3-2F62-E444-9666-3A379359B2AF}" destId="{8A75EA68-FDD9-C64B-8F72-210D206CCCE8}" srcOrd="1" destOrd="0" presId="urn:microsoft.com/office/officeart/2008/layout/LinedList"/>
    <dgm:cxn modelId="{9E312F29-4C6B-F643-B6F1-2F2307595573}" type="presParOf" srcId="{8A75EA68-FDD9-C64B-8F72-210D206CCCE8}" destId="{E26BFCCC-A6F5-2E46-B92D-F90BDC25E39B}" srcOrd="0" destOrd="0" presId="urn:microsoft.com/office/officeart/2008/layout/LinedList"/>
    <dgm:cxn modelId="{F27492F4-6C25-8547-9F18-3DEC0FD70C2F}" type="presParOf" srcId="{8A75EA68-FDD9-C64B-8F72-210D206CCCE8}" destId="{BCA6F421-37C0-A543-A7A1-DDE375243A2C}" srcOrd="1" destOrd="0" presId="urn:microsoft.com/office/officeart/2008/layout/LinedList"/>
    <dgm:cxn modelId="{D1538655-4F8A-A246-BF9B-9C451F152868}" type="presParOf" srcId="{8054AEB3-2F62-E444-9666-3A379359B2AF}" destId="{DA1B6341-9803-764E-AF1E-C3D9FABCED7B}" srcOrd="2" destOrd="0" presId="urn:microsoft.com/office/officeart/2008/layout/LinedList"/>
    <dgm:cxn modelId="{E6ED4ED7-C0C8-0241-88B0-83E449C4A0AE}" type="presParOf" srcId="{8054AEB3-2F62-E444-9666-3A379359B2AF}" destId="{AC63B2AB-15AC-5C40-A1DB-AD25755372F2}" srcOrd="3" destOrd="0" presId="urn:microsoft.com/office/officeart/2008/layout/LinedList"/>
    <dgm:cxn modelId="{08C814FB-7B51-9344-9B6B-0CD41EAD19F0}" type="presParOf" srcId="{AC63B2AB-15AC-5C40-A1DB-AD25755372F2}" destId="{AFB7BEF7-F7CC-AB4E-B7EC-8DC9E945E86F}" srcOrd="0" destOrd="0" presId="urn:microsoft.com/office/officeart/2008/layout/LinedList"/>
    <dgm:cxn modelId="{72605A86-5E6A-2940-A9AE-E9544B5AC368}" type="presParOf" srcId="{AC63B2AB-15AC-5C40-A1DB-AD25755372F2}" destId="{2CCB4080-B689-4240-8FB5-F9DE2280470C}" srcOrd="1" destOrd="0" presId="urn:microsoft.com/office/officeart/2008/layout/LinedList"/>
    <dgm:cxn modelId="{87C5C002-1E91-5248-8587-83274A32819F}" type="presParOf" srcId="{8054AEB3-2F62-E444-9666-3A379359B2AF}" destId="{60F1BCE8-1FB8-EC45-8172-B4C19E9CD6F7}" srcOrd="4" destOrd="0" presId="urn:microsoft.com/office/officeart/2008/layout/LinedList"/>
    <dgm:cxn modelId="{116B2486-5867-6544-B516-F4DE4EA144FD}" type="presParOf" srcId="{8054AEB3-2F62-E444-9666-3A379359B2AF}" destId="{D522789A-884C-754A-A113-43F77CB04378}" srcOrd="5" destOrd="0" presId="urn:microsoft.com/office/officeart/2008/layout/LinedList"/>
    <dgm:cxn modelId="{37277835-9769-1344-9105-90A1A00F94EC}" type="presParOf" srcId="{D522789A-884C-754A-A113-43F77CB04378}" destId="{941E4F48-2067-FB4D-A7E3-499900908423}" srcOrd="0" destOrd="0" presId="urn:microsoft.com/office/officeart/2008/layout/LinedList"/>
    <dgm:cxn modelId="{A5C5D03E-C2A9-8046-A989-ADF9906C20FD}" type="presParOf" srcId="{D522789A-884C-754A-A113-43F77CB04378}" destId="{3A834F63-FFFF-FD49-BFB4-E644F873CE26}" srcOrd="1" destOrd="0" presId="urn:microsoft.com/office/officeart/2008/layout/LinedList"/>
    <dgm:cxn modelId="{40F29380-A681-6341-8D11-7CDCD7CF8116}" type="presParOf" srcId="{8054AEB3-2F62-E444-9666-3A379359B2AF}" destId="{88EE69AC-85A8-0249-B67D-D96C7C601DA9}" srcOrd="6" destOrd="0" presId="urn:microsoft.com/office/officeart/2008/layout/LinedList"/>
    <dgm:cxn modelId="{EF6C7F95-4178-D84E-8FE3-B4D3D8DB91A1}" type="presParOf" srcId="{8054AEB3-2F62-E444-9666-3A379359B2AF}" destId="{631F4428-2E48-374D-B179-6BC176E23B82}" srcOrd="7" destOrd="0" presId="urn:microsoft.com/office/officeart/2008/layout/LinedList"/>
    <dgm:cxn modelId="{C44A92A8-A01C-DC47-ADF4-D691ACA01840}" type="presParOf" srcId="{631F4428-2E48-374D-B179-6BC176E23B82}" destId="{53B50915-ABDA-0242-8973-63218B9D0BD3}" srcOrd="0" destOrd="0" presId="urn:microsoft.com/office/officeart/2008/layout/LinedList"/>
    <dgm:cxn modelId="{DE1CB51B-138F-8140-A774-DDB31227D8BE}" type="presParOf" srcId="{631F4428-2E48-374D-B179-6BC176E23B82}" destId="{EF3A093A-CC6C-6743-B5AA-18CC283A6C95}" srcOrd="1" destOrd="0" presId="urn:microsoft.com/office/officeart/2008/layout/LinedList"/>
    <dgm:cxn modelId="{E186F838-087B-42F3-B395-FD312051D6E5}" type="presParOf" srcId="{8054AEB3-2F62-E444-9666-3A379359B2AF}" destId="{4A2205FB-5D13-4A4B-9F96-9301119D9FF3}" srcOrd="8" destOrd="0" presId="urn:microsoft.com/office/officeart/2008/layout/LinedList"/>
    <dgm:cxn modelId="{8F712EDB-F38F-468B-A1B6-E257E04E1BAF}" type="presParOf" srcId="{8054AEB3-2F62-E444-9666-3A379359B2AF}" destId="{B36BBCC1-3808-417B-B74C-CFA0D18825E3}" srcOrd="9" destOrd="0" presId="urn:microsoft.com/office/officeart/2008/layout/LinedList"/>
    <dgm:cxn modelId="{CCCDC4D2-1831-41D7-BC29-113357420599}" type="presParOf" srcId="{B36BBCC1-3808-417B-B74C-CFA0D18825E3}" destId="{C8CFF7AF-F191-4D23-BD94-436AD1D95C9D}" srcOrd="0" destOrd="0" presId="urn:microsoft.com/office/officeart/2008/layout/LinedList"/>
    <dgm:cxn modelId="{7D09AB1D-9FCE-4E5E-883E-ADEF6846A101}" type="presParOf" srcId="{B36BBCC1-3808-417B-B74C-CFA0D18825E3}" destId="{4D922925-79D8-4C4A-9D4E-3A1A6D21708D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F64F12-D0AB-D542-808D-F3F3D05ECB8E}">
      <dsp:nvSpPr>
        <dsp:cNvPr id="0" name=""/>
        <dsp:cNvSpPr/>
      </dsp:nvSpPr>
      <dsp:spPr>
        <a:xfrm>
          <a:off x="0" y="0"/>
          <a:ext cx="6492875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6BFCCC-A6F5-2E46-B92D-F90BDC25E39B}">
      <dsp:nvSpPr>
        <dsp:cNvPr id="0" name=""/>
        <dsp:cNvSpPr/>
      </dsp:nvSpPr>
      <dsp:spPr>
        <a:xfrm>
          <a:off x="0" y="0"/>
          <a:ext cx="6492875" cy="12763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kern="1200" dirty="0">
              <a:latin typeface="Optima" panose="02000503060000020004" pitchFamily="2" charset="0"/>
            </a:rPr>
            <a:t>Fields</a:t>
          </a:r>
          <a:r>
            <a:rPr lang="en-GB" sz="2000" kern="1200" dirty="0">
              <a:latin typeface="Optima" panose="02000503060000020004" pitchFamily="2" charset="0"/>
            </a:rPr>
            <a:t>: </a:t>
          </a:r>
          <a:r>
            <a:rPr lang="en-GB" sz="2000" b="0" i="0" u="none" kern="1200" dirty="0">
              <a:latin typeface="Optima" panose="02000503060000020004" pitchFamily="2" charset="0"/>
            </a:rPr>
            <a:t>Physics, engineering, computing, and administrative</a:t>
          </a:r>
          <a:endParaRPr lang="en-US" sz="2000" b="0" kern="1200" dirty="0">
            <a:latin typeface="Optima" panose="02000503060000020004" pitchFamily="2" charset="0"/>
          </a:endParaRPr>
        </a:p>
      </dsp:txBody>
      <dsp:txXfrm>
        <a:off x="0" y="0"/>
        <a:ext cx="6492875" cy="1276350"/>
      </dsp:txXfrm>
    </dsp:sp>
    <dsp:sp modelId="{DA1B6341-9803-764E-AF1E-C3D9FABCED7B}">
      <dsp:nvSpPr>
        <dsp:cNvPr id="0" name=""/>
        <dsp:cNvSpPr/>
      </dsp:nvSpPr>
      <dsp:spPr>
        <a:xfrm>
          <a:off x="0" y="1276350"/>
          <a:ext cx="6492875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B7BEF7-F7CC-AB4E-B7EC-8DC9E945E86F}">
      <dsp:nvSpPr>
        <dsp:cNvPr id="0" name=""/>
        <dsp:cNvSpPr/>
      </dsp:nvSpPr>
      <dsp:spPr>
        <a:xfrm>
          <a:off x="0" y="1276350"/>
          <a:ext cx="6492875" cy="12763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kern="1200" dirty="0">
              <a:latin typeface="Optima" panose="02000503060000020004" pitchFamily="2" charset="0"/>
            </a:rPr>
            <a:t>Length</a:t>
          </a:r>
          <a:r>
            <a:rPr lang="en-GB" sz="2000" kern="1200" dirty="0">
              <a:latin typeface="Optima" panose="02000503060000020004" pitchFamily="2" charset="0"/>
            </a:rPr>
            <a:t>: </a:t>
          </a:r>
          <a:r>
            <a:rPr lang="en-GB" sz="2000" b="0" i="0" u="none" kern="1200" dirty="0">
              <a:latin typeface="Optima" panose="02000503060000020004" pitchFamily="2" charset="0"/>
            </a:rPr>
            <a:t>Up to 5 year initial limited duration contract</a:t>
          </a:r>
          <a:endParaRPr lang="en-US" sz="2000" b="0" kern="1200" dirty="0">
            <a:latin typeface="Optima" panose="02000503060000020004" pitchFamily="2" charset="0"/>
          </a:endParaRPr>
        </a:p>
      </dsp:txBody>
      <dsp:txXfrm>
        <a:off x="0" y="1276350"/>
        <a:ext cx="6492875" cy="1276350"/>
      </dsp:txXfrm>
    </dsp:sp>
    <dsp:sp modelId="{60F1BCE8-1FB8-EC45-8172-B4C19E9CD6F7}">
      <dsp:nvSpPr>
        <dsp:cNvPr id="0" name=""/>
        <dsp:cNvSpPr/>
      </dsp:nvSpPr>
      <dsp:spPr>
        <a:xfrm>
          <a:off x="0" y="2552700"/>
          <a:ext cx="6492875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1E4F48-2067-FB4D-A7E3-499900908423}">
      <dsp:nvSpPr>
        <dsp:cNvPr id="0" name=""/>
        <dsp:cNvSpPr/>
      </dsp:nvSpPr>
      <dsp:spPr>
        <a:xfrm>
          <a:off x="0" y="2552700"/>
          <a:ext cx="6492875" cy="12763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kern="1200" dirty="0">
              <a:latin typeface="Optima" panose="02000503060000020004" pitchFamily="2" charset="0"/>
            </a:rPr>
            <a:t>Eligibility</a:t>
          </a:r>
          <a:r>
            <a:rPr lang="en-GB" sz="2000" kern="1200" dirty="0">
              <a:latin typeface="Optima" panose="02000503060000020004" pitchFamily="2" charset="0"/>
            </a:rPr>
            <a:t>: </a:t>
          </a:r>
          <a:r>
            <a:rPr lang="en-GB" sz="2000" b="0" i="0" u="none" kern="1200" dirty="0">
              <a:latin typeface="Optima" panose="02000503060000020004" pitchFamily="2" charset="0"/>
            </a:rPr>
            <a:t>From apprenticeship to PhD</a:t>
          </a:r>
          <a:endParaRPr lang="en-US" sz="2000" b="0" kern="1200" dirty="0">
            <a:latin typeface="Optima" panose="02000503060000020004" pitchFamily="2" charset="0"/>
          </a:endParaRPr>
        </a:p>
      </dsp:txBody>
      <dsp:txXfrm>
        <a:off x="0" y="2552700"/>
        <a:ext cx="6492875" cy="1276350"/>
      </dsp:txXfrm>
    </dsp:sp>
    <dsp:sp modelId="{88EE69AC-85A8-0249-B67D-D96C7C601DA9}">
      <dsp:nvSpPr>
        <dsp:cNvPr id="0" name=""/>
        <dsp:cNvSpPr/>
      </dsp:nvSpPr>
      <dsp:spPr>
        <a:xfrm>
          <a:off x="0" y="3829050"/>
          <a:ext cx="6492875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3B50915-ABDA-0242-8973-63218B9D0BD3}">
      <dsp:nvSpPr>
        <dsp:cNvPr id="0" name=""/>
        <dsp:cNvSpPr/>
      </dsp:nvSpPr>
      <dsp:spPr>
        <a:xfrm>
          <a:off x="0" y="3829050"/>
          <a:ext cx="6492875" cy="12763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kern="1200" dirty="0">
              <a:latin typeface="Optima" panose="02000503060000020004" pitchFamily="2" charset="0"/>
            </a:rPr>
            <a:t>Features</a:t>
          </a:r>
          <a:r>
            <a:rPr lang="en-GB" sz="2000" kern="1200" dirty="0">
              <a:latin typeface="Optima" panose="02000503060000020004" pitchFamily="2" charset="0"/>
            </a:rPr>
            <a:t>: </a:t>
          </a:r>
          <a:r>
            <a:rPr lang="en-GB" sz="2000" b="0" i="0" u="none" kern="1200" dirty="0">
              <a:latin typeface="Optima" panose="02000503060000020004" pitchFamily="2" charset="0"/>
            </a:rPr>
            <a:t>Relocation, installation benefits, training (language courses, technical training)</a:t>
          </a:r>
          <a:endParaRPr lang="en-US" sz="2000" b="0" kern="1200" dirty="0">
            <a:latin typeface="Optima" panose="02000503060000020004" pitchFamily="2" charset="0"/>
          </a:endParaRPr>
        </a:p>
      </dsp:txBody>
      <dsp:txXfrm>
        <a:off x="0" y="3829050"/>
        <a:ext cx="6492875" cy="127635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F46169-B789-134A-A545-99241EF3B079}">
      <dsp:nvSpPr>
        <dsp:cNvPr id="0" name=""/>
        <dsp:cNvSpPr/>
      </dsp:nvSpPr>
      <dsp:spPr>
        <a:xfrm>
          <a:off x="0" y="2492"/>
          <a:ext cx="6492875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6F114BE-B4D8-604D-9597-BBED305DD6B5}">
      <dsp:nvSpPr>
        <dsp:cNvPr id="0" name=""/>
        <dsp:cNvSpPr/>
      </dsp:nvSpPr>
      <dsp:spPr>
        <a:xfrm>
          <a:off x="0" y="2492"/>
          <a:ext cx="6492875" cy="850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b="1" kern="1200" dirty="0">
              <a:latin typeface="Optima" panose="02000503060000020004" pitchFamily="2" charset="0"/>
            </a:rPr>
            <a:t>Fields</a:t>
          </a:r>
          <a:r>
            <a:rPr lang="en-GB" sz="2100" kern="1200" dirty="0">
              <a:latin typeface="Optima" panose="02000503060000020004" pitchFamily="2" charset="0"/>
            </a:rPr>
            <a:t>: Applied physics, engineering, computing</a:t>
          </a:r>
          <a:endParaRPr lang="en-US" sz="2100" kern="1200" dirty="0">
            <a:latin typeface="Optima" panose="02000503060000020004" pitchFamily="2" charset="0"/>
          </a:endParaRPr>
        </a:p>
      </dsp:txBody>
      <dsp:txXfrm>
        <a:off x="0" y="2492"/>
        <a:ext cx="6492875" cy="850069"/>
      </dsp:txXfrm>
    </dsp:sp>
    <dsp:sp modelId="{56DE0F57-6B58-1E4D-A825-79558CE1134A}">
      <dsp:nvSpPr>
        <dsp:cNvPr id="0" name=""/>
        <dsp:cNvSpPr/>
      </dsp:nvSpPr>
      <dsp:spPr>
        <a:xfrm>
          <a:off x="0" y="852561"/>
          <a:ext cx="6492875" cy="0"/>
        </a:xfrm>
        <a:prstGeom prst="line">
          <a:avLst/>
        </a:prstGeom>
        <a:solidFill>
          <a:schemeClr val="accent2">
            <a:hueOff val="814742"/>
            <a:satOff val="11189"/>
            <a:lumOff val="4118"/>
            <a:alphaOff val="0"/>
          </a:schemeClr>
        </a:solidFill>
        <a:ln w="12700" cap="flat" cmpd="sng" algn="ctr">
          <a:solidFill>
            <a:schemeClr val="accent2">
              <a:hueOff val="814742"/>
              <a:satOff val="11189"/>
              <a:lumOff val="411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738A54-69DB-5F41-BD4A-3B6932483E72}">
      <dsp:nvSpPr>
        <dsp:cNvPr id="0" name=""/>
        <dsp:cNvSpPr/>
      </dsp:nvSpPr>
      <dsp:spPr>
        <a:xfrm>
          <a:off x="0" y="852561"/>
          <a:ext cx="6492875" cy="850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b="1" kern="1200" dirty="0">
              <a:latin typeface="Optima" panose="02000503060000020004" pitchFamily="2" charset="0"/>
            </a:rPr>
            <a:t>Length</a:t>
          </a:r>
          <a:r>
            <a:rPr lang="en-GB" sz="2100" kern="1200" dirty="0">
              <a:latin typeface="Optima" panose="02000503060000020004" pitchFamily="2" charset="0"/>
            </a:rPr>
            <a:t>: up to 6 months</a:t>
          </a:r>
          <a:endParaRPr lang="en-US" sz="2100" kern="1200" dirty="0">
            <a:latin typeface="Optima" panose="02000503060000020004" pitchFamily="2" charset="0"/>
          </a:endParaRPr>
        </a:p>
      </dsp:txBody>
      <dsp:txXfrm>
        <a:off x="0" y="852561"/>
        <a:ext cx="6492875" cy="850069"/>
      </dsp:txXfrm>
    </dsp:sp>
    <dsp:sp modelId="{7E25E9D8-F791-B74C-B398-9DDE9957141F}">
      <dsp:nvSpPr>
        <dsp:cNvPr id="0" name=""/>
        <dsp:cNvSpPr/>
      </dsp:nvSpPr>
      <dsp:spPr>
        <a:xfrm>
          <a:off x="0" y="1702630"/>
          <a:ext cx="6492875" cy="0"/>
        </a:xfrm>
        <a:prstGeom prst="line">
          <a:avLst/>
        </a:prstGeom>
        <a:solidFill>
          <a:schemeClr val="accent2">
            <a:hueOff val="1629484"/>
            <a:satOff val="22378"/>
            <a:lumOff val="8235"/>
            <a:alphaOff val="0"/>
          </a:schemeClr>
        </a:solidFill>
        <a:ln w="12700" cap="flat" cmpd="sng" algn="ctr">
          <a:solidFill>
            <a:schemeClr val="accent2">
              <a:hueOff val="1629484"/>
              <a:satOff val="22378"/>
              <a:lumOff val="823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4BDFF6-C899-8F42-8C1A-39AB5E2FF909}">
      <dsp:nvSpPr>
        <dsp:cNvPr id="0" name=""/>
        <dsp:cNvSpPr/>
      </dsp:nvSpPr>
      <dsp:spPr>
        <a:xfrm>
          <a:off x="0" y="1702630"/>
          <a:ext cx="6492875" cy="850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b="1" kern="1200" dirty="0">
              <a:latin typeface="Optima" panose="02000503060000020004" pitchFamily="2" charset="0"/>
            </a:rPr>
            <a:t>Eligibility</a:t>
          </a:r>
          <a:r>
            <a:rPr lang="en-GB" sz="2100" kern="1200" dirty="0">
              <a:latin typeface="Optima" panose="02000503060000020004" pitchFamily="2" charset="0"/>
            </a:rPr>
            <a:t>: be a full-time student at undergraduate level (post-secondary) </a:t>
          </a:r>
          <a:endParaRPr lang="en-US" sz="2100" kern="1200" dirty="0">
            <a:latin typeface="Optima" panose="02000503060000020004" pitchFamily="2" charset="0"/>
          </a:endParaRPr>
        </a:p>
      </dsp:txBody>
      <dsp:txXfrm>
        <a:off x="0" y="1702630"/>
        <a:ext cx="6492875" cy="850069"/>
      </dsp:txXfrm>
    </dsp:sp>
    <dsp:sp modelId="{99378398-4263-7148-BA1A-7018F8BE3A6E}">
      <dsp:nvSpPr>
        <dsp:cNvPr id="0" name=""/>
        <dsp:cNvSpPr/>
      </dsp:nvSpPr>
      <dsp:spPr>
        <a:xfrm>
          <a:off x="0" y="2552699"/>
          <a:ext cx="6492875" cy="0"/>
        </a:xfrm>
        <a:prstGeom prst="line">
          <a:avLst/>
        </a:prstGeom>
        <a:solidFill>
          <a:schemeClr val="accent2">
            <a:hueOff val="2444226"/>
            <a:satOff val="33566"/>
            <a:lumOff val="12353"/>
            <a:alphaOff val="0"/>
          </a:schemeClr>
        </a:solidFill>
        <a:ln w="12700" cap="flat" cmpd="sng" algn="ctr">
          <a:solidFill>
            <a:schemeClr val="accent2">
              <a:hueOff val="2444226"/>
              <a:satOff val="33566"/>
              <a:lumOff val="1235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87B0E0-DB9E-E24B-BCB2-1A120215F61B}">
      <dsp:nvSpPr>
        <dsp:cNvPr id="0" name=""/>
        <dsp:cNvSpPr/>
      </dsp:nvSpPr>
      <dsp:spPr>
        <a:xfrm>
          <a:off x="0" y="2552699"/>
          <a:ext cx="6492875" cy="850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i="1" kern="1200" dirty="0">
              <a:latin typeface="Optima" panose="02000503060000020004" pitchFamily="2" charset="0"/>
            </a:rPr>
            <a:t>This includes</a:t>
          </a:r>
          <a:r>
            <a:rPr lang="en-GB" sz="2100" kern="1200" dirty="0">
              <a:latin typeface="Optima" panose="02000503060000020004" pitchFamily="2" charset="0"/>
            </a:rPr>
            <a:t>: Technical/Vocational qualifications, Associate degree, Bachelor and Masters' degrees.</a:t>
          </a:r>
          <a:endParaRPr lang="en-US" sz="2100" kern="1200" dirty="0">
            <a:latin typeface="Optima" panose="02000503060000020004" pitchFamily="2" charset="0"/>
          </a:endParaRPr>
        </a:p>
      </dsp:txBody>
      <dsp:txXfrm>
        <a:off x="0" y="2552699"/>
        <a:ext cx="6492875" cy="850069"/>
      </dsp:txXfrm>
    </dsp:sp>
    <dsp:sp modelId="{7777D8A2-8D82-3140-A84A-7ECD61CF4191}">
      <dsp:nvSpPr>
        <dsp:cNvPr id="0" name=""/>
        <dsp:cNvSpPr/>
      </dsp:nvSpPr>
      <dsp:spPr>
        <a:xfrm>
          <a:off x="0" y="3402769"/>
          <a:ext cx="6492875" cy="0"/>
        </a:xfrm>
        <a:prstGeom prst="line">
          <a:avLst/>
        </a:prstGeom>
        <a:solidFill>
          <a:schemeClr val="accent2">
            <a:hueOff val="3258968"/>
            <a:satOff val="44755"/>
            <a:lumOff val="16470"/>
            <a:alphaOff val="0"/>
          </a:schemeClr>
        </a:solidFill>
        <a:ln w="12700" cap="flat" cmpd="sng" algn="ctr">
          <a:solidFill>
            <a:schemeClr val="accent2">
              <a:hueOff val="3258968"/>
              <a:satOff val="44755"/>
              <a:lumOff val="1647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F53894-01DA-1946-8D69-151476FBCCE8}">
      <dsp:nvSpPr>
        <dsp:cNvPr id="0" name=""/>
        <dsp:cNvSpPr/>
      </dsp:nvSpPr>
      <dsp:spPr>
        <a:xfrm>
          <a:off x="0" y="3402769"/>
          <a:ext cx="6492875" cy="850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b="1" kern="1200" dirty="0">
              <a:latin typeface="Optima" panose="02000503060000020004" pitchFamily="2" charset="0"/>
            </a:rPr>
            <a:t>Features</a:t>
          </a:r>
          <a:r>
            <a:rPr lang="en-GB" sz="2100" kern="1200" dirty="0">
              <a:latin typeface="Optima" panose="02000503060000020004" pitchFamily="2" charset="0"/>
            </a:rPr>
            <a:t>: A technical project with a CERN supervisor, and a living allowance of 1,516 Swiss Francs per month.</a:t>
          </a:r>
          <a:endParaRPr lang="en-US" sz="2100" kern="1200" dirty="0">
            <a:latin typeface="Optima" panose="02000503060000020004" pitchFamily="2" charset="0"/>
          </a:endParaRPr>
        </a:p>
      </dsp:txBody>
      <dsp:txXfrm>
        <a:off x="0" y="3402769"/>
        <a:ext cx="6492875" cy="850069"/>
      </dsp:txXfrm>
    </dsp:sp>
    <dsp:sp modelId="{6FCA19F4-3D08-4CBA-B8D9-65E4BEEEDAD5}">
      <dsp:nvSpPr>
        <dsp:cNvPr id="0" name=""/>
        <dsp:cNvSpPr/>
      </dsp:nvSpPr>
      <dsp:spPr>
        <a:xfrm>
          <a:off x="0" y="4252838"/>
          <a:ext cx="6492875" cy="0"/>
        </a:xfrm>
        <a:prstGeom prst="line">
          <a:avLst/>
        </a:prstGeom>
        <a:solidFill>
          <a:schemeClr val="accent2">
            <a:hueOff val="4073710"/>
            <a:satOff val="55944"/>
            <a:lumOff val="20588"/>
            <a:alphaOff val="0"/>
          </a:schemeClr>
        </a:solidFill>
        <a:ln w="12700" cap="flat" cmpd="sng" algn="ctr">
          <a:solidFill>
            <a:schemeClr val="accent2">
              <a:hueOff val="4073710"/>
              <a:satOff val="55944"/>
              <a:lumOff val="2058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F06A92-6A69-4BC3-BBE8-3CCA2A51B4F5}">
      <dsp:nvSpPr>
        <dsp:cNvPr id="0" name=""/>
        <dsp:cNvSpPr/>
      </dsp:nvSpPr>
      <dsp:spPr>
        <a:xfrm>
          <a:off x="0" y="4252838"/>
          <a:ext cx="6492875" cy="850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b="1" kern="1200" dirty="0">
              <a:latin typeface="Optima" panose="02000503060000020004" pitchFamily="2" charset="0"/>
            </a:rPr>
            <a:t>Timeline</a:t>
          </a:r>
          <a:r>
            <a:rPr lang="en-US" sz="2100" kern="1200" dirty="0">
              <a:latin typeface="Optima" panose="02000503060000020004" pitchFamily="2" charset="0"/>
            </a:rPr>
            <a:t>: Applications will re-open in November 2022</a:t>
          </a:r>
        </a:p>
      </dsp:txBody>
      <dsp:txXfrm>
        <a:off x="0" y="4252838"/>
        <a:ext cx="6492875" cy="85006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C3F093-80C4-944F-8939-6DA715F01038}">
      <dsp:nvSpPr>
        <dsp:cNvPr id="0" name=""/>
        <dsp:cNvSpPr/>
      </dsp:nvSpPr>
      <dsp:spPr>
        <a:xfrm>
          <a:off x="0" y="623"/>
          <a:ext cx="6492875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5D00212-F7A2-894F-A6EE-9A35B4C45591}">
      <dsp:nvSpPr>
        <dsp:cNvPr id="0" name=""/>
        <dsp:cNvSpPr/>
      </dsp:nvSpPr>
      <dsp:spPr>
        <a:xfrm>
          <a:off x="0" y="623"/>
          <a:ext cx="6492875" cy="10208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kern="1200" dirty="0">
              <a:latin typeface="Optima" panose="02000503060000020004" pitchFamily="2" charset="0"/>
            </a:rPr>
            <a:t>Fields</a:t>
          </a:r>
          <a:r>
            <a:rPr lang="en-GB" sz="2000" kern="1200" dirty="0">
              <a:latin typeface="Optima" panose="02000503060000020004" pitchFamily="2" charset="0"/>
            </a:rPr>
            <a:t>: Applied physics, engineering, computing</a:t>
          </a:r>
          <a:endParaRPr lang="en-US" sz="2000" kern="1200" dirty="0">
            <a:latin typeface="Optima" panose="02000503060000020004" pitchFamily="2" charset="0"/>
          </a:endParaRPr>
        </a:p>
      </dsp:txBody>
      <dsp:txXfrm>
        <a:off x="0" y="623"/>
        <a:ext cx="6492875" cy="1020830"/>
      </dsp:txXfrm>
    </dsp:sp>
    <dsp:sp modelId="{4D94EE42-7793-DA47-8748-231EC571E8C1}">
      <dsp:nvSpPr>
        <dsp:cNvPr id="0" name=""/>
        <dsp:cNvSpPr/>
      </dsp:nvSpPr>
      <dsp:spPr>
        <a:xfrm>
          <a:off x="0" y="1021453"/>
          <a:ext cx="6492875" cy="0"/>
        </a:xfrm>
        <a:prstGeom prst="line">
          <a:avLst/>
        </a:prstGeom>
        <a:solidFill>
          <a:schemeClr val="accent2">
            <a:hueOff val="1018428"/>
            <a:satOff val="13986"/>
            <a:lumOff val="5147"/>
            <a:alphaOff val="0"/>
          </a:schemeClr>
        </a:solidFill>
        <a:ln w="12700" cap="flat" cmpd="sng" algn="ctr">
          <a:solidFill>
            <a:schemeClr val="accent2">
              <a:hueOff val="1018428"/>
              <a:satOff val="13986"/>
              <a:lumOff val="514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BC925F-CDDA-8045-94FE-32F11367FCB1}">
      <dsp:nvSpPr>
        <dsp:cNvPr id="0" name=""/>
        <dsp:cNvSpPr/>
      </dsp:nvSpPr>
      <dsp:spPr>
        <a:xfrm>
          <a:off x="0" y="1021453"/>
          <a:ext cx="6492875" cy="10208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kern="1200">
              <a:latin typeface="Optima" panose="02000503060000020004" pitchFamily="2" charset="0"/>
            </a:rPr>
            <a:t>Length</a:t>
          </a:r>
          <a:r>
            <a:rPr lang="en-GB" sz="2000" kern="1200">
              <a:latin typeface="Optima" panose="02000503060000020004" pitchFamily="2" charset="0"/>
            </a:rPr>
            <a:t>: 4 to 12 months</a:t>
          </a:r>
          <a:endParaRPr lang="en-US" sz="2000" kern="1200">
            <a:latin typeface="Optima" panose="02000503060000020004" pitchFamily="2" charset="0"/>
          </a:endParaRPr>
        </a:p>
      </dsp:txBody>
      <dsp:txXfrm>
        <a:off x="0" y="1021453"/>
        <a:ext cx="6492875" cy="1020830"/>
      </dsp:txXfrm>
    </dsp:sp>
    <dsp:sp modelId="{75F40D39-EE69-D24B-971A-F8DE90E05A2A}">
      <dsp:nvSpPr>
        <dsp:cNvPr id="0" name=""/>
        <dsp:cNvSpPr/>
      </dsp:nvSpPr>
      <dsp:spPr>
        <a:xfrm>
          <a:off x="0" y="2042284"/>
          <a:ext cx="6492875" cy="0"/>
        </a:xfrm>
        <a:prstGeom prst="line">
          <a:avLst/>
        </a:prstGeom>
        <a:solidFill>
          <a:schemeClr val="accent2">
            <a:hueOff val="2036855"/>
            <a:satOff val="27972"/>
            <a:lumOff val="10294"/>
            <a:alphaOff val="0"/>
          </a:schemeClr>
        </a:solidFill>
        <a:ln w="12700" cap="flat" cmpd="sng" algn="ctr">
          <a:solidFill>
            <a:schemeClr val="accent2">
              <a:hueOff val="2036855"/>
              <a:satOff val="27972"/>
              <a:lumOff val="1029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7C1984A-7191-E745-9827-6BAD085E12EA}">
      <dsp:nvSpPr>
        <dsp:cNvPr id="0" name=""/>
        <dsp:cNvSpPr/>
      </dsp:nvSpPr>
      <dsp:spPr>
        <a:xfrm>
          <a:off x="0" y="2042284"/>
          <a:ext cx="6492875" cy="10208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kern="1200" dirty="0">
              <a:latin typeface="Optima" panose="02000503060000020004" pitchFamily="2" charset="0"/>
            </a:rPr>
            <a:t>Eligibility</a:t>
          </a:r>
          <a:r>
            <a:rPr lang="en-GB" sz="2000" kern="1200" dirty="0">
              <a:latin typeface="Optima" panose="02000503060000020004" pitchFamily="2" charset="0"/>
            </a:rPr>
            <a:t>: Completed 18 months of undergraduate studies before applying</a:t>
          </a:r>
          <a:endParaRPr lang="en-US" sz="2000" kern="1200" dirty="0">
            <a:latin typeface="Optima" panose="02000503060000020004" pitchFamily="2" charset="0"/>
          </a:endParaRPr>
        </a:p>
      </dsp:txBody>
      <dsp:txXfrm>
        <a:off x="0" y="2042284"/>
        <a:ext cx="6492875" cy="1020830"/>
      </dsp:txXfrm>
    </dsp:sp>
    <dsp:sp modelId="{273F870B-E327-6548-A4C5-EE748FA9075C}">
      <dsp:nvSpPr>
        <dsp:cNvPr id="0" name=""/>
        <dsp:cNvSpPr/>
      </dsp:nvSpPr>
      <dsp:spPr>
        <a:xfrm>
          <a:off x="0" y="3063115"/>
          <a:ext cx="6492875" cy="0"/>
        </a:xfrm>
        <a:prstGeom prst="line">
          <a:avLst/>
        </a:prstGeom>
        <a:solidFill>
          <a:schemeClr val="accent2">
            <a:hueOff val="3055283"/>
            <a:satOff val="41958"/>
            <a:lumOff val="15441"/>
            <a:alphaOff val="0"/>
          </a:schemeClr>
        </a:solidFill>
        <a:ln w="12700" cap="flat" cmpd="sng" algn="ctr">
          <a:solidFill>
            <a:schemeClr val="accent2">
              <a:hueOff val="3055283"/>
              <a:satOff val="41958"/>
              <a:lumOff val="1544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203023-0004-2C41-8F1A-F36F946C65A5}">
      <dsp:nvSpPr>
        <dsp:cNvPr id="0" name=""/>
        <dsp:cNvSpPr/>
      </dsp:nvSpPr>
      <dsp:spPr>
        <a:xfrm>
          <a:off x="0" y="3063115"/>
          <a:ext cx="6492875" cy="10208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kern="1200" dirty="0">
              <a:latin typeface="Optima" panose="02000503060000020004" pitchFamily="2" charset="0"/>
            </a:rPr>
            <a:t>Features</a:t>
          </a:r>
          <a:r>
            <a:rPr lang="en-GB" sz="2000" kern="1200" dirty="0">
              <a:latin typeface="Optima" panose="02000503060000020004" pitchFamily="2" charset="0"/>
            </a:rPr>
            <a:t>: A technical project with a CERN supervisor, and a living allowance, incl. health insurance, 3319chf/month</a:t>
          </a:r>
          <a:endParaRPr lang="en-US" sz="2000" kern="1200" dirty="0">
            <a:latin typeface="Optima" panose="02000503060000020004" pitchFamily="2" charset="0"/>
          </a:endParaRPr>
        </a:p>
      </dsp:txBody>
      <dsp:txXfrm>
        <a:off x="0" y="3063115"/>
        <a:ext cx="6492875" cy="1020830"/>
      </dsp:txXfrm>
    </dsp:sp>
    <dsp:sp modelId="{FEB082C4-F41B-4D7F-A160-093B721E169B}">
      <dsp:nvSpPr>
        <dsp:cNvPr id="0" name=""/>
        <dsp:cNvSpPr/>
      </dsp:nvSpPr>
      <dsp:spPr>
        <a:xfrm>
          <a:off x="0" y="4083946"/>
          <a:ext cx="6492875" cy="0"/>
        </a:xfrm>
        <a:prstGeom prst="line">
          <a:avLst/>
        </a:prstGeom>
        <a:solidFill>
          <a:schemeClr val="accent2">
            <a:hueOff val="4073710"/>
            <a:satOff val="55944"/>
            <a:lumOff val="20588"/>
            <a:alphaOff val="0"/>
          </a:schemeClr>
        </a:solidFill>
        <a:ln w="12700" cap="flat" cmpd="sng" algn="ctr">
          <a:solidFill>
            <a:schemeClr val="accent2">
              <a:hueOff val="4073710"/>
              <a:satOff val="55944"/>
              <a:lumOff val="2058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432E59-C50C-42F4-81A9-E47E014F9E16}">
      <dsp:nvSpPr>
        <dsp:cNvPr id="0" name=""/>
        <dsp:cNvSpPr/>
      </dsp:nvSpPr>
      <dsp:spPr>
        <a:xfrm>
          <a:off x="0" y="4083946"/>
          <a:ext cx="6492875" cy="10208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>
              <a:latin typeface="Optima" panose="02000503060000020004" pitchFamily="2" charset="0"/>
            </a:rPr>
            <a:t>Timeline</a:t>
          </a:r>
          <a:r>
            <a:rPr lang="en-US" sz="2000" kern="1200" dirty="0">
              <a:latin typeface="Optima" panose="02000503060000020004" pitchFamily="2" charset="0"/>
            </a:rPr>
            <a:t>: Applications will re-open at the end of August 2022 with a deadline on November 7th 2022 </a:t>
          </a:r>
        </a:p>
      </dsp:txBody>
      <dsp:txXfrm>
        <a:off x="0" y="4083946"/>
        <a:ext cx="6492875" cy="102083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F9203B-B92D-F948-8B5F-F36CEFF93843}">
      <dsp:nvSpPr>
        <dsp:cNvPr id="0" name=""/>
        <dsp:cNvSpPr/>
      </dsp:nvSpPr>
      <dsp:spPr>
        <a:xfrm>
          <a:off x="0" y="2457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DC6D25-A139-C44F-AEDC-FD2DDF0448E8}">
      <dsp:nvSpPr>
        <dsp:cNvPr id="0" name=""/>
        <dsp:cNvSpPr/>
      </dsp:nvSpPr>
      <dsp:spPr>
        <a:xfrm>
          <a:off x="0" y="2457"/>
          <a:ext cx="2103120" cy="8381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H" sz="1600" kern="1200">
              <a:latin typeface="Optima" panose="02000503060000020004" pitchFamily="2" charset="0"/>
            </a:rPr>
            <a:t>Mechanical Engineering</a:t>
          </a:r>
          <a:endParaRPr lang="en-US" sz="1600" kern="1200">
            <a:latin typeface="Optima" panose="02000503060000020004" pitchFamily="2" charset="0"/>
          </a:endParaRPr>
        </a:p>
      </dsp:txBody>
      <dsp:txXfrm>
        <a:off x="0" y="2457"/>
        <a:ext cx="2103120" cy="838106"/>
      </dsp:txXfrm>
    </dsp:sp>
    <dsp:sp modelId="{DAD15C0B-19ED-1346-8071-6E3154666F1F}">
      <dsp:nvSpPr>
        <dsp:cNvPr id="0" name=""/>
        <dsp:cNvSpPr/>
      </dsp:nvSpPr>
      <dsp:spPr>
        <a:xfrm>
          <a:off x="2260854" y="21937"/>
          <a:ext cx="8254746" cy="3895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H" sz="1600" kern="1200" dirty="0">
              <a:latin typeface="Optima" panose="02000503060000020004" pitchFamily="2" charset="0"/>
            </a:rPr>
            <a:t>Human Robot Interface Development</a:t>
          </a:r>
          <a:endParaRPr lang="en-US" sz="1600" kern="1200" dirty="0">
            <a:latin typeface="Optima" panose="02000503060000020004" pitchFamily="2" charset="0"/>
          </a:endParaRPr>
        </a:p>
      </dsp:txBody>
      <dsp:txXfrm>
        <a:off x="2260854" y="21937"/>
        <a:ext cx="8254746" cy="389588"/>
      </dsp:txXfrm>
    </dsp:sp>
    <dsp:sp modelId="{7C2CB7CA-E568-B248-AEB4-D8C73E6BCEF3}">
      <dsp:nvSpPr>
        <dsp:cNvPr id="0" name=""/>
        <dsp:cNvSpPr/>
      </dsp:nvSpPr>
      <dsp:spPr>
        <a:xfrm>
          <a:off x="2103120" y="411525"/>
          <a:ext cx="841248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0F1D43-D23A-774A-9870-4E5B5F78A426}">
      <dsp:nvSpPr>
        <dsp:cNvPr id="0" name=""/>
        <dsp:cNvSpPr/>
      </dsp:nvSpPr>
      <dsp:spPr>
        <a:xfrm>
          <a:off x="2260854" y="431005"/>
          <a:ext cx="8254746" cy="3895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H" sz="1600" kern="1200">
              <a:latin typeface="Optima" panose="02000503060000020004" pitchFamily="2" charset="0"/>
            </a:rPr>
            <a:t>HL-LHC collimators technical support</a:t>
          </a:r>
          <a:endParaRPr lang="en-US" sz="1600" kern="1200">
            <a:latin typeface="Optima" panose="02000503060000020004" pitchFamily="2" charset="0"/>
          </a:endParaRPr>
        </a:p>
      </dsp:txBody>
      <dsp:txXfrm>
        <a:off x="2260854" y="431005"/>
        <a:ext cx="8254746" cy="389588"/>
      </dsp:txXfrm>
    </dsp:sp>
    <dsp:sp modelId="{C1D7B080-F7E3-CD41-90C4-9A10C8725C67}">
      <dsp:nvSpPr>
        <dsp:cNvPr id="0" name=""/>
        <dsp:cNvSpPr/>
      </dsp:nvSpPr>
      <dsp:spPr>
        <a:xfrm>
          <a:off x="2103120" y="820593"/>
          <a:ext cx="841248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CA377CD-CA9E-AA42-9FCB-73C4BF48E40A}">
      <dsp:nvSpPr>
        <dsp:cNvPr id="0" name=""/>
        <dsp:cNvSpPr/>
      </dsp:nvSpPr>
      <dsp:spPr>
        <a:xfrm>
          <a:off x="0" y="840564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657A51-6B96-E84C-9EE5-3F9CA6EBB457}">
      <dsp:nvSpPr>
        <dsp:cNvPr id="0" name=""/>
        <dsp:cNvSpPr/>
      </dsp:nvSpPr>
      <dsp:spPr>
        <a:xfrm>
          <a:off x="0" y="840564"/>
          <a:ext cx="2103120" cy="8381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H" sz="1600" kern="1200">
              <a:latin typeface="Optima" panose="02000503060000020004" pitchFamily="2" charset="0"/>
            </a:rPr>
            <a:t>Applied Physics</a:t>
          </a:r>
          <a:endParaRPr lang="en-US" sz="1600" kern="1200">
            <a:latin typeface="Optima" panose="02000503060000020004" pitchFamily="2" charset="0"/>
          </a:endParaRPr>
        </a:p>
      </dsp:txBody>
      <dsp:txXfrm>
        <a:off x="0" y="840564"/>
        <a:ext cx="2103120" cy="838106"/>
      </dsp:txXfrm>
    </dsp:sp>
    <dsp:sp modelId="{6094CCFD-A692-314C-8783-F261B4F95EF6}">
      <dsp:nvSpPr>
        <dsp:cNvPr id="0" name=""/>
        <dsp:cNvSpPr/>
      </dsp:nvSpPr>
      <dsp:spPr>
        <a:xfrm>
          <a:off x="2260854" y="860043"/>
          <a:ext cx="8254746" cy="3895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H" sz="1600" kern="1200">
              <a:latin typeface="Optima" panose="02000503060000020004" pitchFamily="2" charset="0"/>
            </a:rPr>
            <a:t>Electron Cooling studies in AD and ELENA</a:t>
          </a:r>
          <a:endParaRPr lang="en-US" sz="1600" kern="1200">
            <a:latin typeface="Optima" panose="02000503060000020004" pitchFamily="2" charset="0"/>
          </a:endParaRPr>
        </a:p>
      </dsp:txBody>
      <dsp:txXfrm>
        <a:off x="2260854" y="860043"/>
        <a:ext cx="8254746" cy="389588"/>
      </dsp:txXfrm>
    </dsp:sp>
    <dsp:sp modelId="{7DAE4B8D-DB4D-0F41-9DC8-80F80CCEF0B9}">
      <dsp:nvSpPr>
        <dsp:cNvPr id="0" name=""/>
        <dsp:cNvSpPr/>
      </dsp:nvSpPr>
      <dsp:spPr>
        <a:xfrm>
          <a:off x="2103120" y="1249631"/>
          <a:ext cx="841248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F38FA5-A2DC-1445-954E-2B303198F756}">
      <dsp:nvSpPr>
        <dsp:cNvPr id="0" name=""/>
        <dsp:cNvSpPr/>
      </dsp:nvSpPr>
      <dsp:spPr>
        <a:xfrm>
          <a:off x="2260854" y="1269111"/>
          <a:ext cx="8254746" cy="3895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H" sz="1600" kern="1200">
              <a:latin typeface="Optima" panose="02000503060000020004" pitchFamily="2" charset="0"/>
            </a:rPr>
            <a:t>Vacuum design and simulations for a Hollow Electron Lens in the LHC</a:t>
          </a:r>
          <a:endParaRPr lang="en-US" sz="1600" kern="1200">
            <a:latin typeface="Optima" panose="02000503060000020004" pitchFamily="2" charset="0"/>
          </a:endParaRPr>
        </a:p>
      </dsp:txBody>
      <dsp:txXfrm>
        <a:off x="2260854" y="1269111"/>
        <a:ext cx="8254746" cy="389588"/>
      </dsp:txXfrm>
    </dsp:sp>
    <dsp:sp modelId="{64430D5A-9D41-6949-A11A-70139D5913A4}">
      <dsp:nvSpPr>
        <dsp:cNvPr id="0" name=""/>
        <dsp:cNvSpPr/>
      </dsp:nvSpPr>
      <dsp:spPr>
        <a:xfrm>
          <a:off x="2103120" y="1658699"/>
          <a:ext cx="841248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7CF9D88-14D5-CC40-817A-A049CDA4563C}">
      <dsp:nvSpPr>
        <dsp:cNvPr id="0" name=""/>
        <dsp:cNvSpPr/>
      </dsp:nvSpPr>
      <dsp:spPr>
        <a:xfrm>
          <a:off x="0" y="1678670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A741A96-CB79-B642-AF8C-EC50829FA76F}">
      <dsp:nvSpPr>
        <dsp:cNvPr id="0" name=""/>
        <dsp:cNvSpPr/>
      </dsp:nvSpPr>
      <dsp:spPr>
        <a:xfrm>
          <a:off x="0" y="1678670"/>
          <a:ext cx="2103120" cy="8381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H" sz="1600" kern="1200">
              <a:latin typeface="Optima" panose="02000503060000020004" pitchFamily="2" charset="0"/>
            </a:rPr>
            <a:t>IT, Mathematics, Robotics</a:t>
          </a:r>
          <a:endParaRPr lang="en-US" sz="1600" kern="1200">
            <a:latin typeface="Optima" panose="02000503060000020004" pitchFamily="2" charset="0"/>
          </a:endParaRPr>
        </a:p>
      </dsp:txBody>
      <dsp:txXfrm>
        <a:off x="0" y="1678670"/>
        <a:ext cx="2103120" cy="838106"/>
      </dsp:txXfrm>
    </dsp:sp>
    <dsp:sp modelId="{1C005DF2-4BB1-7E4B-BC39-E335B7B0DFB2}">
      <dsp:nvSpPr>
        <dsp:cNvPr id="0" name=""/>
        <dsp:cNvSpPr/>
      </dsp:nvSpPr>
      <dsp:spPr>
        <a:xfrm>
          <a:off x="2260854" y="1698149"/>
          <a:ext cx="8254746" cy="3895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H" sz="1600" kern="1200">
              <a:latin typeface="Optima" panose="02000503060000020004" pitchFamily="2" charset="0"/>
            </a:rPr>
            <a:t>Full-Stack Developer</a:t>
          </a:r>
          <a:endParaRPr lang="en-US" sz="1600" kern="1200">
            <a:latin typeface="Optima" panose="02000503060000020004" pitchFamily="2" charset="0"/>
          </a:endParaRPr>
        </a:p>
      </dsp:txBody>
      <dsp:txXfrm>
        <a:off x="2260854" y="1698149"/>
        <a:ext cx="8254746" cy="389588"/>
      </dsp:txXfrm>
    </dsp:sp>
    <dsp:sp modelId="{D56AFDDF-4E7B-304A-BDE8-983BC53B5BF6}">
      <dsp:nvSpPr>
        <dsp:cNvPr id="0" name=""/>
        <dsp:cNvSpPr/>
      </dsp:nvSpPr>
      <dsp:spPr>
        <a:xfrm>
          <a:off x="2103120" y="2087738"/>
          <a:ext cx="841248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7A9514C-C99A-CD42-922C-00A767B19A51}">
      <dsp:nvSpPr>
        <dsp:cNvPr id="0" name=""/>
        <dsp:cNvSpPr/>
      </dsp:nvSpPr>
      <dsp:spPr>
        <a:xfrm>
          <a:off x="2260854" y="2107217"/>
          <a:ext cx="8254746" cy="3895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H" sz="1600" kern="1200">
              <a:latin typeface="Optima" panose="02000503060000020004" pitchFamily="2" charset="0"/>
            </a:rPr>
            <a:t>Evolution of Software Tools</a:t>
          </a:r>
          <a:endParaRPr lang="en-US" sz="1600" kern="1200">
            <a:latin typeface="Optima" panose="02000503060000020004" pitchFamily="2" charset="0"/>
          </a:endParaRPr>
        </a:p>
      </dsp:txBody>
      <dsp:txXfrm>
        <a:off x="2260854" y="2107217"/>
        <a:ext cx="8254746" cy="389588"/>
      </dsp:txXfrm>
    </dsp:sp>
    <dsp:sp modelId="{48A4E9CF-C00B-8D49-99CB-2F5186CE0016}">
      <dsp:nvSpPr>
        <dsp:cNvPr id="0" name=""/>
        <dsp:cNvSpPr/>
      </dsp:nvSpPr>
      <dsp:spPr>
        <a:xfrm>
          <a:off x="2103120" y="2496805"/>
          <a:ext cx="841248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E0561EC-652E-754C-928A-91D05CF6F489}">
      <dsp:nvSpPr>
        <dsp:cNvPr id="0" name=""/>
        <dsp:cNvSpPr/>
      </dsp:nvSpPr>
      <dsp:spPr>
        <a:xfrm>
          <a:off x="0" y="2516776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0A20712-2257-3B46-8A3E-76BAAC3051C9}">
      <dsp:nvSpPr>
        <dsp:cNvPr id="0" name=""/>
        <dsp:cNvSpPr/>
      </dsp:nvSpPr>
      <dsp:spPr>
        <a:xfrm>
          <a:off x="0" y="2516776"/>
          <a:ext cx="2103120" cy="8381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H" sz="1600" kern="1200">
              <a:latin typeface="Optima" panose="02000503060000020004" pitchFamily="2" charset="0"/>
            </a:rPr>
            <a:t>Material and Surface Science </a:t>
          </a:r>
          <a:endParaRPr lang="en-US" sz="1600" kern="1200">
            <a:latin typeface="Optima" panose="02000503060000020004" pitchFamily="2" charset="0"/>
          </a:endParaRPr>
        </a:p>
      </dsp:txBody>
      <dsp:txXfrm>
        <a:off x="0" y="2516776"/>
        <a:ext cx="2103120" cy="838106"/>
      </dsp:txXfrm>
    </dsp:sp>
    <dsp:sp modelId="{C071F71B-B6E6-AA4A-AC36-70D928DD0963}">
      <dsp:nvSpPr>
        <dsp:cNvPr id="0" name=""/>
        <dsp:cNvSpPr/>
      </dsp:nvSpPr>
      <dsp:spPr>
        <a:xfrm>
          <a:off x="2260854" y="2536255"/>
          <a:ext cx="8254746" cy="3895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H" sz="1600" kern="1200">
              <a:latin typeface="Optima" panose="02000503060000020004" pitchFamily="2" charset="0"/>
            </a:rPr>
            <a:t>Thermo-mechanical characteristics of advanced materials up to 2000</a:t>
          </a:r>
          <a:r>
            <a:rPr lang="en-GB" sz="1600" kern="1200">
              <a:latin typeface="Optima" panose="02000503060000020004" pitchFamily="2" charset="0"/>
            </a:rPr>
            <a:t>°C</a:t>
          </a:r>
          <a:endParaRPr lang="en-US" sz="1600" kern="1200">
            <a:latin typeface="Optima" panose="02000503060000020004" pitchFamily="2" charset="0"/>
          </a:endParaRPr>
        </a:p>
      </dsp:txBody>
      <dsp:txXfrm>
        <a:off x="2260854" y="2536255"/>
        <a:ext cx="8254746" cy="389588"/>
      </dsp:txXfrm>
    </dsp:sp>
    <dsp:sp modelId="{10F51088-0B20-3D40-A79C-ABBF2DC865BC}">
      <dsp:nvSpPr>
        <dsp:cNvPr id="0" name=""/>
        <dsp:cNvSpPr/>
      </dsp:nvSpPr>
      <dsp:spPr>
        <a:xfrm>
          <a:off x="2103120" y="2925844"/>
          <a:ext cx="841248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B4CC5A6-22FD-A54F-A6FD-A07646CDC19A}">
      <dsp:nvSpPr>
        <dsp:cNvPr id="0" name=""/>
        <dsp:cNvSpPr/>
      </dsp:nvSpPr>
      <dsp:spPr>
        <a:xfrm>
          <a:off x="2260854" y="2945323"/>
          <a:ext cx="8254746" cy="3895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>
              <a:latin typeface="Optima" panose="02000503060000020004" pitchFamily="2" charset="0"/>
            </a:rPr>
            <a:t>Vacuum compatibility studies of mild steel</a:t>
          </a:r>
          <a:endParaRPr lang="en-US" sz="1600" kern="1200">
            <a:latin typeface="Optima" panose="02000503060000020004" pitchFamily="2" charset="0"/>
          </a:endParaRPr>
        </a:p>
      </dsp:txBody>
      <dsp:txXfrm>
        <a:off x="2260854" y="2945323"/>
        <a:ext cx="8254746" cy="389588"/>
      </dsp:txXfrm>
    </dsp:sp>
    <dsp:sp modelId="{8A7365D2-9CF8-6A48-AE6F-62D78E3DBD3D}">
      <dsp:nvSpPr>
        <dsp:cNvPr id="0" name=""/>
        <dsp:cNvSpPr/>
      </dsp:nvSpPr>
      <dsp:spPr>
        <a:xfrm>
          <a:off x="2103120" y="3334912"/>
          <a:ext cx="841248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9EA81A4-0C92-3B40-A1E3-C62875F16852}">
      <dsp:nvSpPr>
        <dsp:cNvPr id="0" name=""/>
        <dsp:cNvSpPr/>
      </dsp:nvSpPr>
      <dsp:spPr>
        <a:xfrm>
          <a:off x="0" y="3354882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BD4815-EC85-8D4B-A986-0F546535EEED}">
      <dsp:nvSpPr>
        <dsp:cNvPr id="0" name=""/>
        <dsp:cNvSpPr/>
      </dsp:nvSpPr>
      <dsp:spPr>
        <a:xfrm>
          <a:off x="0" y="3354882"/>
          <a:ext cx="2103120" cy="8381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H" sz="1600" kern="1200">
              <a:latin typeface="Optima" panose="02000503060000020004" pitchFamily="2" charset="0"/>
            </a:rPr>
            <a:t>Electrical or Electronics Engineering</a:t>
          </a:r>
          <a:endParaRPr lang="en-US" sz="1600" kern="1200">
            <a:latin typeface="Optima" panose="02000503060000020004" pitchFamily="2" charset="0"/>
          </a:endParaRPr>
        </a:p>
      </dsp:txBody>
      <dsp:txXfrm>
        <a:off x="0" y="3354882"/>
        <a:ext cx="2103120" cy="838106"/>
      </dsp:txXfrm>
    </dsp:sp>
    <dsp:sp modelId="{A234D259-16B8-C749-B44F-31FAF70AF30E}">
      <dsp:nvSpPr>
        <dsp:cNvPr id="0" name=""/>
        <dsp:cNvSpPr/>
      </dsp:nvSpPr>
      <dsp:spPr>
        <a:xfrm>
          <a:off x="2260854" y="3374362"/>
          <a:ext cx="8254746" cy="3895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H" sz="1600" kern="1200">
              <a:latin typeface="Optima" panose="02000503060000020004" pitchFamily="2" charset="0"/>
            </a:rPr>
            <a:t>FPGA development for radiation testing</a:t>
          </a:r>
          <a:endParaRPr lang="en-US" sz="1600" kern="1200">
            <a:latin typeface="Optima" panose="02000503060000020004" pitchFamily="2" charset="0"/>
          </a:endParaRPr>
        </a:p>
      </dsp:txBody>
      <dsp:txXfrm>
        <a:off x="2260854" y="3374362"/>
        <a:ext cx="8254746" cy="389588"/>
      </dsp:txXfrm>
    </dsp:sp>
    <dsp:sp modelId="{E6379C1A-EEB6-EB45-8835-A3AB89ACA6B4}">
      <dsp:nvSpPr>
        <dsp:cNvPr id="0" name=""/>
        <dsp:cNvSpPr/>
      </dsp:nvSpPr>
      <dsp:spPr>
        <a:xfrm>
          <a:off x="2103120" y="3763950"/>
          <a:ext cx="841248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BD80E81-AAFC-744F-8BDC-2E5D346BCBB4}">
      <dsp:nvSpPr>
        <dsp:cNvPr id="0" name=""/>
        <dsp:cNvSpPr/>
      </dsp:nvSpPr>
      <dsp:spPr>
        <a:xfrm>
          <a:off x="2260854" y="3783430"/>
          <a:ext cx="8254746" cy="3895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H" sz="1600" kern="1200">
              <a:latin typeface="Optima" panose="02000503060000020004" pitchFamily="2" charset="0"/>
            </a:rPr>
            <a:t>Modeling of LHC superconducting magnet circuits</a:t>
          </a:r>
          <a:endParaRPr lang="en-US" sz="1600" kern="1200">
            <a:latin typeface="Optima" panose="02000503060000020004" pitchFamily="2" charset="0"/>
          </a:endParaRPr>
        </a:p>
      </dsp:txBody>
      <dsp:txXfrm>
        <a:off x="2260854" y="3783430"/>
        <a:ext cx="8254746" cy="389588"/>
      </dsp:txXfrm>
    </dsp:sp>
    <dsp:sp modelId="{E720092B-7C5B-CF45-B89A-037E4E4C87BA}">
      <dsp:nvSpPr>
        <dsp:cNvPr id="0" name=""/>
        <dsp:cNvSpPr/>
      </dsp:nvSpPr>
      <dsp:spPr>
        <a:xfrm>
          <a:off x="2103120" y="4173018"/>
          <a:ext cx="841248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C73935-2154-C24F-BFEB-F8DB6EA38DA0}">
      <dsp:nvSpPr>
        <dsp:cNvPr id="0" name=""/>
        <dsp:cNvSpPr/>
      </dsp:nvSpPr>
      <dsp:spPr>
        <a:xfrm>
          <a:off x="0" y="4192988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F80182F-35E1-0B4B-A037-5DBF3893CAFB}">
      <dsp:nvSpPr>
        <dsp:cNvPr id="0" name=""/>
        <dsp:cNvSpPr/>
      </dsp:nvSpPr>
      <dsp:spPr>
        <a:xfrm>
          <a:off x="0" y="4192988"/>
          <a:ext cx="2103120" cy="8381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H" sz="1600" kern="1200">
              <a:latin typeface="Optima" panose="02000503060000020004" pitchFamily="2" charset="0"/>
            </a:rPr>
            <a:t>General and Civil Engineering</a:t>
          </a:r>
          <a:endParaRPr lang="en-US" sz="1600" kern="1200">
            <a:latin typeface="Optima" panose="02000503060000020004" pitchFamily="2" charset="0"/>
          </a:endParaRPr>
        </a:p>
      </dsp:txBody>
      <dsp:txXfrm>
        <a:off x="0" y="4192988"/>
        <a:ext cx="2103120" cy="838106"/>
      </dsp:txXfrm>
    </dsp:sp>
    <dsp:sp modelId="{6F8F3F90-35A6-DF44-BA79-5AA7122CD48C}">
      <dsp:nvSpPr>
        <dsp:cNvPr id="0" name=""/>
        <dsp:cNvSpPr/>
      </dsp:nvSpPr>
      <dsp:spPr>
        <a:xfrm>
          <a:off x="2260854" y="4231047"/>
          <a:ext cx="8254746" cy="7611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H" sz="1600" kern="1200">
              <a:latin typeface="Optima" panose="02000503060000020004" pitchFamily="2" charset="0"/>
            </a:rPr>
            <a:t>Geographical Information System for FCC </a:t>
          </a:r>
          <a:endParaRPr lang="en-US" sz="1600" kern="1200">
            <a:latin typeface="Optima" panose="02000503060000020004" pitchFamily="2" charset="0"/>
          </a:endParaRPr>
        </a:p>
      </dsp:txBody>
      <dsp:txXfrm>
        <a:off x="2260854" y="4231047"/>
        <a:ext cx="8254746" cy="761170"/>
      </dsp:txXfrm>
    </dsp:sp>
    <dsp:sp modelId="{0B261FF2-EC8E-1047-BE58-2308357D2430}">
      <dsp:nvSpPr>
        <dsp:cNvPr id="0" name=""/>
        <dsp:cNvSpPr/>
      </dsp:nvSpPr>
      <dsp:spPr>
        <a:xfrm>
          <a:off x="2103120" y="4992218"/>
          <a:ext cx="841248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C3F093-80C4-944F-8939-6DA715F01038}">
      <dsp:nvSpPr>
        <dsp:cNvPr id="0" name=""/>
        <dsp:cNvSpPr/>
      </dsp:nvSpPr>
      <dsp:spPr>
        <a:xfrm>
          <a:off x="0" y="770"/>
          <a:ext cx="7447957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5D00212-F7A2-894F-A6EE-9A35B4C45591}">
      <dsp:nvSpPr>
        <dsp:cNvPr id="0" name=""/>
        <dsp:cNvSpPr/>
      </dsp:nvSpPr>
      <dsp:spPr>
        <a:xfrm>
          <a:off x="0" y="770"/>
          <a:ext cx="7447957" cy="12620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>
              <a:latin typeface="Optima" panose="02000503060000020004" pitchFamily="2" charset="0"/>
            </a:rPr>
            <a:t>Fields</a:t>
          </a:r>
          <a:r>
            <a:rPr lang="en-GB" sz="1800" kern="1200" dirty="0">
              <a:latin typeface="Optima" panose="02000503060000020004" pitchFamily="2" charset="0"/>
            </a:rPr>
            <a:t>: </a:t>
          </a:r>
          <a:r>
            <a:rPr lang="en-GB" sz="1800" b="0" i="0" kern="1200" dirty="0">
              <a:latin typeface="Optima" panose="02000503060000020004" pitchFamily="2" charset="0"/>
            </a:rPr>
            <a:t>translation, human resources, advanced secretarial work, logistics, law, finance, library and information science, engineering management, science communication, education, </a:t>
          </a:r>
          <a:r>
            <a:rPr lang="en-GB" sz="1800" b="0" i="0" kern="1200" dirty="0" err="1">
              <a:latin typeface="Optima" panose="02000503060000020004" pitchFamily="2" charset="0"/>
            </a:rPr>
            <a:t>audiovisual</a:t>
          </a:r>
          <a:r>
            <a:rPr lang="en-GB" sz="1800" b="0" i="0" kern="1200" dirty="0">
              <a:latin typeface="Optima" panose="02000503060000020004" pitchFamily="2" charset="0"/>
            </a:rPr>
            <a:t>, communication and public relations are some examples!</a:t>
          </a:r>
          <a:endParaRPr lang="en-US" sz="1800" kern="1200" dirty="0">
            <a:latin typeface="Optima" panose="02000503060000020004" pitchFamily="2" charset="0"/>
          </a:endParaRPr>
        </a:p>
      </dsp:txBody>
      <dsp:txXfrm>
        <a:off x="0" y="770"/>
        <a:ext cx="7447957" cy="1262071"/>
      </dsp:txXfrm>
    </dsp:sp>
    <dsp:sp modelId="{4D94EE42-7793-DA47-8748-231EC571E8C1}">
      <dsp:nvSpPr>
        <dsp:cNvPr id="0" name=""/>
        <dsp:cNvSpPr/>
      </dsp:nvSpPr>
      <dsp:spPr>
        <a:xfrm>
          <a:off x="0" y="1262842"/>
          <a:ext cx="7447957" cy="0"/>
        </a:xfrm>
        <a:prstGeom prst="line">
          <a:avLst/>
        </a:prstGeom>
        <a:solidFill>
          <a:schemeClr val="accent2">
            <a:hueOff val="1018428"/>
            <a:satOff val="13986"/>
            <a:lumOff val="5147"/>
            <a:alphaOff val="0"/>
          </a:schemeClr>
        </a:solidFill>
        <a:ln w="12700" cap="flat" cmpd="sng" algn="ctr">
          <a:solidFill>
            <a:schemeClr val="accent2">
              <a:hueOff val="1018428"/>
              <a:satOff val="13986"/>
              <a:lumOff val="514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BC925F-CDDA-8045-94FE-32F11367FCB1}">
      <dsp:nvSpPr>
        <dsp:cNvPr id="0" name=""/>
        <dsp:cNvSpPr/>
      </dsp:nvSpPr>
      <dsp:spPr>
        <a:xfrm>
          <a:off x="0" y="1262842"/>
          <a:ext cx="7447957" cy="12620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kern="1200" dirty="0">
              <a:latin typeface="Optima" panose="02000503060000020004" pitchFamily="2" charset="0"/>
            </a:rPr>
            <a:t>Length</a:t>
          </a:r>
          <a:r>
            <a:rPr lang="en-GB" sz="2000" kern="1200" dirty="0">
              <a:latin typeface="Optima" panose="02000503060000020004" pitchFamily="2" charset="0"/>
            </a:rPr>
            <a:t>: 2 to 12 months</a:t>
          </a:r>
          <a:endParaRPr lang="en-US" sz="2000" kern="1200" dirty="0">
            <a:latin typeface="Optima" panose="02000503060000020004" pitchFamily="2" charset="0"/>
          </a:endParaRPr>
        </a:p>
      </dsp:txBody>
      <dsp:txXfrm>
        <a:off x="0" y="1262842"/>
        <a:ext cx="7447957" cy="1262071"/>
      </dsp:txXfrm>
    </dsp:sp>
    <dsp:sp modelId="{75F40D39-EE69-D24B-971A-F8DE90E05A2A}">
      <dsp:nvSpPr>
        <dsp:cNvPr id="0" name=""/>
        <dsp:cNvSpPr/>
      </dsp:nvSpPr>
      <dsp:spPr>
        <a:xfrm>
          <a:off x="0" y="2524914"/>
          <a:ext cx="7447957" cy="0"/>
        </a:xfrm>
        <a:prstGeom prst="line">
          <a:avLst/>
        </a:prstGeom>
        <a:solidFill>
          <a:schemeClr val="accent2">
            <a:hueOff val="2036855"/>
            <a:satOff val="27972"/>
            <a:lumOff val="10294"/>
            <a:alphaOff val="0"/>
          </a:schemeClr>
        </a:solidFill>
        <a:ln w="12700" cap="flat" cmpd="sng" algn="ctr">
          <a:solidFill>
            <a:schemeClr val="accent2">
              <a:hueOff val="2036855"/>
              <a:satOff val="27972"/>
              <a:lumOff val="1029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7C1984A-7191-E745-9827-6BAD085E12EA}">
      <dsp:nvSpPr>
        <dsp:cNvPr id="0" name=""/>
        <dsp:cNvSpPr/>
      </dsp:nvSpPr>
      <dsp:spPr>
        <a:xfrm>
          <a:off x="0" y="2524914"/>
          <a:ext cx="7447957" cy="12620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kern="1200" dirty="0">
              <a:latin typeface="Optima" panose="02000503060000020004" pitchFamily="2" charset="0"/>
            </a:rPr>
            <a:t>Eligibility</a:t>
          </a:r>
          <a:r>
            <a:rPr lang="en-GB" sz="2000" kern="1200" dirty="0">
              <a:latin typeface="Optima" panose="02000503060000020004" pitchFamily="2" charset="0"/>
            </a:rPr>
            <a:t>: Completed18 months of undergraduate studies before applying</a:t>
          </a:r>
          <a:endParaRPr lang="en-US" sz="2000" kern="1200" dirty="0">
            <a:latin typeface="Optima" panose="02000503060000020004" pitchFamily="2" charset="0"/>
          </a:endParaRPr>
        </a:p>
      </dsp:txBody>
      <dsp:txXfrm>
        <a:off x="0" y="2524914"/>
        <a:ext cx="7447957" cy="1262071"/>
      </dsp:txXfrm>
    </dsp:sp>
    <dsp:sp modelId="{308712A3-1393-1C49-8E1C-EFB07E0D032B}">
      <dsp:nvSpPr>
        <dsp:cNvPr id="0" name=""/>
        <dsp:cNvSpPr/>
      </dsp:nvSpPr>
      <dsp:spPr>
        <a:xfrm>
          <a:off x="0" y="3786985"/>
          <a:ext cx="7447957" cy="0"/>
        </a:xfrm>
        <a:prstGeom prst="line">
          <a:avLst/>
        </a:prstGeom>
        <a:solidFill>
          <a:schemeClr val="accent2">
            <a:hueOff val="3055283"/>
            <a:satOff val="41958"/>
            <a:lumOff val="15441"/>
            <a:alphaOff val="0"/>
          </a:schemeClr>
        </a:solidFill>
        <a:ln w="12700" cap="flat" cmpd="sng" algn="ctr">
          <a:solidFill>
            <a:schemeClr val="accent2">
              <a:hueOff val="3055283"/>
              <a:satOff val="41958"/>
              <a:lumOff val="1544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D1AC2C6-96F8-E443-B367-03C75F69F37E}">
      <dsp:nvSpPr>
        <dsp:cNvPr id="0" name=""/>
        <dsp:cNvSpPr/>
      </dsp:nvSpPr>
      <dsp:spPr>
        <a:xfrm>
          <a:off x="0" y="3786985"/>
          <a:ext cx="7447957" cy="12620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kern="1200" dirty="0">
              <a:latin typeface="Optima" panose="02000503060000020004" pitchFamily="2" charset="0"/>
            </a:rPr>
            <a:t>Features</a:t>
          </a:r>
          <a:r>
            <a:rPr lang="en-GB" sz="2000" b="0" kern="1200" dirty="0">
              <a:latin typeface="Optima" panose="02000503060000020004" pitchFamily="2" charset="0"/>
            </a:rPr>
            <a:t>: Living allowance incl. health insurance, training, on-the-job learning, 3319chf/month</a:t>
          </a:r>
        </a:p>
      </dsp:txBody>
      <dsp:txXfrm>
        <a:off x="0" y="3786985"/>
        <a:ext cx="7447957" cy="1262071"/>
      </dsp:txXfrm>
    </dsp:sp>
    <dsp:sp modelId="{057CAB1F-CABF-4BEB-9A0E-928F70536E21}">
      <dsp:nvSpPr>
        <dsp:cNvPr id="0" name=""/>
        <dsp:cNvSpPr/>
      </dsp:nvSpPr>
      <dsp:spPr>
        <a:xfrm>
          <a:off x="0" y="5049057"/>
          <a:ext cx="7447957" cy="0"/>
        </a:xfrm>
        <a:prstGeom prst="line">
          <a:avLst/>
        </a:prstGeom>
        <a:solidFill>
          <a:schemeClr val="accent2">
            <a:hueOff val="4073710"/>
            <a:satOff val="55944"/>
            <a:lumOff val="20588"/>
            <a:alphaOff val="0"/>
          </a:schemeClr>
        </a:solidFill>
        <a:ln w="12700" cap="flat" cmpd="sng" algn="ctr">
          <a:solidFill>
            <a:schemeClr val="accent2">
              <a:hueOff val="4073710"/>
              <a:satOff val="55944"/>
              <a:lumOff val="2058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6BD33AE-788B-495F-9470-99C4930A18D8}">
      <dsp:nvSpPr>
        <dsp:cNvPr id="0" name=""/>
        <dsp:cNvSpPr/>
      </dsp:nvSpPr>
      <dsp:spPr>
        <a:xfrm>
          <a:off x="0" y="5049057"/>
          <a:ext cx="7447957" cy="12620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>
              <a:latin typeface="Optima" panose="02000503060000020004" pitchFamily="2" charset="0"/>
            </a:rPr>
            <a:t>Timeline</a:t>
          </a:r>
          <a:r>
            <a:rPr lang="en-US" sz="2000" kern="1200" dirty="0">
              <a:latin typeface="Optima" panose="02000503060000020004" pitchFamily="2" charset="0"/>
            </a:rPr>
            <a:t>: Applications will re-open at the end of August 2022 with a deadline on November 7th 2022 </a:t>
          </a:r>
          <a:endParaRPr lang="en-GB" sz="2000" b="0" kern="1200" dirty="0">
            <a:latin typeface="Optima" panose="02000503060000020004" pitchFamily="2" charset="0"/>
          </a:endParaRPr>
        </a:p>
      </dsp:txBody>
      <dsp:txXfrm>
        <a:off x="0" y="5049057"/>
        <a:ext cx="7447957" cy="126207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F46169-B789-134A-A545-99241EF3B079}">
      <dsp:nvSpPr>
        <dsp:cNvPr id="0" name=""/>
        <dsp:cNvSpPr/>
      </dsp:nvSpPr>
      <dsp:spPr>
        <a:xfrm>
          <a:off x="0" y="623"/>
          <a:ext cx="6492875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6F114BE-B4D8-604D-9597-BBED305DD6B5}">
      <dsp:nvSpPr>
        <dsp:cNvPr id="0" name=""/>
        <dsp:cNvSpPr/>
      </dsp:nvSpPr>
      <dsp:spPr>
        <a:xfrm>
          <a:off x="0" y="623"/>
          <a:ext cx="6492875" cy="10208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kern="1200" dirty="0">
              <a:latin typeface="Optima" panose="02000503060000020004" pitchFamily="2" charset="0"/>
            </a:rPr>
            <a:t>Fields</a:t>
          </a:r>
          <a:r>
            <a:rPr lang="en-GB" sz="2000" kern="1200" dirty="0">
              <a:latin typeface="Optima" panose="02000503060000020004" pitchFamily="2" charset="0"/>
            </a:rPr>
            <a:t>: Physics, engineering, computing</a:t>
          </a:r>
          <a:endParaRPr lang="en-US" sz="2000" kern="1200" dirty="0">
            <a:latin typeface="Optima" panose="02000503060000020004" pitchFamily="2" charset="0"/>
          </a:endParaRPr>
        </a:p>
      </dsp:txBody>
      <dsp:txXfrm>
        <a:off x="0" y="623"/>
        <a:ext cx="6492875" cy="1020830"/>
      </dsp:txXfrm>
    </dsp:sp>
    <dsp:sp modelId="{56DE0F57-6B58-1E4D-A825-79558CE1134A}">
      <dsp:nvSpPr>
        <dsp:cNvPr id="0" name=""/>
        <dsp:cNvSpPr/>
      </dsp:nvSpPr>
      <dsp:spPr>
        <a:xfrm>
          <a:off x="0" y="1021453"/>
          <a:ext cx="6492875" cy="0"/>
        </a:xfrm>
        <a:prstGeom prst="line">
          <a:avLst/>
        </a:prstGeom>
        <a:solidFill>
          <a:schemeClr val="accent2">
            <a:hueOff val="1018428"/>
            <a:satOff val="13986"/>
            <a:lumOff val="5147"/>
            <a:alphaOff val="0"/>
          </a:schemeClr>
        </a:solidFill>
        <a:ln w="12700" cap="flat" cmpd="sng" algn="ctr">
          <a:solidFill>
            <a:schemeClr val="accent2">
              <a:hueOff val="1018428"/>
              <a:satOff val="13986"/>
              <a:lumOff val="514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738A54-69DB-5F41-BD4A-3B6932483E72}">
      <dsp:nvSpPr>
        <dsp:cNvPr id="0" name=""/>
        <dsp:cNvSpPr/>
      </dsp:nvSpPr>
      <dsp:spPr>
        <a:xfrm>
          <a:off x="0" y="1021453"/>
          <a:ext cx="6492875" cy="10208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kern="1200" dirty="0">
              <a:latin typeface="Optima" panose="02000503060000020004" pitchFamily="2" charset="0"/>
            </a:rPr>
            <a:t>Length</a:t>
          </a:r>
          <a:r>
            <a:rPr lang="en-GB" sz="2000" kern="1200" dirty="0">
              <a:latin typeface="Optima" panose="02000503060000020004" pitchFamily="2" charset="0"/>
            </a:rPr>
            <a:t>: 8 to 13 weeks, during the summer</a:t>
          </a:r>
          <a:endParaRPr lang="en-US" sz="2000" kern="1200" dirty="0">
            <a:latin typeface="Optima" panose="02000503060000020004" pitchFamily="2" charset="0"/>
          </a:endParaRPr>
        </a:p>
      </dsp:txBody>
      <dsp:txXfrm>
        <a:off x="0" y="1021453"/>
        <a:ext cx="6492875" cy="1020830"/>
      </dsp:txXfrm>
    </dsp:sp>
    <dsp:sp modelId="{7E25E9D8-F791-B74C-B398-9DDE9957141F}">
      <dsp:nvSpPr>
        <dsp:cNvPr id="0" name=""/>
        <dsp:cNvSpPr/>
      </dsp:nvSpPr>
      <dsp:spPr>
        <a:xfrm>
          <a:off x="0" y="2042284"/>
          <a:ext cx="6492875" cy="0"/>
        </a:xfrm>
        <a:prstGeom prst="line">
          <a:avLst/>
        </a:prstGeom>
        <a:solidFill>
          <a:schemeClr val="accent2">
            <a:hueOff val="2036855"/>
            <a:satOff val="27972"/>
            <a:lumOff val="10294"/>
            <a:alphaOff val="0"/>
          </a:schemeClr>
        </a:solidFill>
        <a:ln w="12700" cap="flat" cmpd="sng" algn="ctr">
          <a:solidFill>
            <a:schemeClr val="accent2">
              <a:hueOff val="2036855"/>
              <a:satOff val="27972"/>
              <a:lumOff val="1029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4BDFF6-C899-8F42-8C1A-39AB5E2FF909}">
      <dsp:nvSpPr>
        <dsp:cNvPr id="0" name=""/>
        <dsp:cNvSpPr/>
      </dsp:nvSpPr>
      <dsp:spPr>
        <a:xfrm>
          <a:off x="0" y="2042284"/>
          <a:ext cx="6492875" cy="10208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kern="1200" dirty="0">
              <a:latin typeface="Optima" panose="02000503060000020004" pitchFamily="2" charset="0"/>
            </a:rPr>
            <a:t>Eligibility</a:t>
          </a:r>
          <a:r>
            <a:rPr lang="en-GB" sz="2000" kern="1200" dirty="0">
              <a:latin typeface="Optima" panose="02000503060000020004" pitchFamily="2" charset="0"/>
            </a:rPr>
            <a:t>: 3 years of full-time undergraduate studies</a:t>
          </a:r>
          <a:endParaRPr lang="en-US" sz="2000" kern="1200" dirty="0">
            <a:latin typeface="Optima" panose="02000503060000020004" pitchFamily="2" charset="0"/>
          </a:endParaRPr>
        </a:p>
      </dsp:txBody>
      <dsp:txXfrm>
        <a:off x="0" y="2042284"/>
        <a:ext cx="6492875" cy="1020830"/>
      </dsp:txXfrm>
    </dsp:sp>
    <dsp:sp modelId="{7777D8A2-8D82-3140-A84A-7ECD61CF4191}">
      <dsp:nvSpPr>
        <dsp:cNvPr id="0" name=""/>
        <dsp:cNvSpPr/>
      </dsp:nvSpPr>
      <dsp:spPr>
        <a:xfrm>
          <a:off x="0" y="3063115"/>
          <a:ext cx="6492875" cy="0"/>
        </a:xfrm>
        <a:prstGeom prst="line">
          <a:avLst/>
        </a:prstGeom>
        <a:solidFill>
          <a:schemeClr val="accent2">
            <a:hueOff val="3055283"/>
            <a:satOff val="41958"/>
            <a:lumOff val="15441"/>
            <a:alphaOff val="0"/>
          </a:schemeClr>
        </a:solidFill>
        <a:ln w="12700" cap="flat" cmpd="sng" algn="ctr">
          <a:solidFill>
            <a:schemeClr val="accent2">
              <a:hueOff val="3055283"/>
              <a:satOff val="41958"/>
              <a:lumOff val="1544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F53894-01DA-1946-8D69-151476FBCCE8}">
      <dsp:nvSpPr>
        <dsp:cNvPr id="0" name=""/>
        <dsp:cNvSpPr/>
      </dsp:nvSpPr>
      <dsp:spPr>
        <a:xfrm>
          <a:off x="0" y="3063115"/>
          <a:ext cx="6492875" cy="10208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kern="1200" dirty="0">
              <a:latin typeface="Optima" panose="02000503060000020004" pitchFamily="2" charset="0"/>
            </a:rPr>
            <a:t>Features</a:t>
          </a:r>
          <a:r>
            <a:rPr lang="en-GB" sz="2000" kern="1200" dirty="0">
              <a:latin typeface="Optima" panose="02000503060000020004" pitchFamily="2" charset="0"/>
            </a:rPr>
            <a:t>: High-quality lecture programmes, visits, and workshops, 90chf/day</a:t>
          </a:r>
          <a:endParaRPr lang="en-US" sz="2000" kern="1200" dirty="0">
            <a:latin typeface="Optima" panose="02000503060000020004" pitchFamily="2" charset="0"/>
          </a:endParaRPr>
        </a:p>
      </dsp:txBody>
      <dsp:txXfrm>
        <a:off x="0" y="3063115"/>
        <a:ext cx="6492875" cy="1020830"/>
      </dsp:txXfrm>
    </dsp:sp>
    <dsp:sp modelId="{B46D3919-9466-4106-A245-4186C2FA3971}">
      <dsp:nvSpPr>
        <dsp:cNvPr id="0" name=""/>
        <dsp:cNvSpPr/>
      </dsp:nvSpPr>
      <dsp:spPr>
        <a:xfrm>
          <a:off x="0" y="4083946"/>
          <a:ext cx="6492875" cy="0"/>
        </a:xfrm>
        <a:prstGeom prst="line">
          <a:avLst/>
        </a:prstGeom>
        <a:solidFill>
          <a:schemeClr val="accent2">
            <a:hueOff val="4073710"/>
            <a:satOff val="55944"/>
            <a:lumOff val="20588"/>
            <a:alphaOff val="0"/>
          </a:schemeClr>
        </a:solidFill>
        <a:ln w="12700" cap="flat" cmpd="sng" algn="ctr">
          <a:solidFill>
            <a:schemeClr val="accent2">
              <a:hueOff val="4073710"/>
              <a:satOff val="55944"/>
              <a:lumOff val="2058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2C51E2-D4AC-4F19-AA6F-CE69C112AAD1}">
      <dsp:nvSpPr>
        <dsp:cNvPr id="0" name=""/>
        <dsp:cNvSpPr/>
      </dsp:nvSpPr>
      <dsp:spPr>
        <a:xfrm>
          <a:off x="0" y="4083946"/>
          <a:ext cx="6492875" cy="10208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>
              <a:latin typeface="Optima" panose="02000503060000020004" pitchFamily="2" charset="0"/>
            </a:rPr>
            <a:t>Timeline</a:t>
          </a:r>
          <a:r>
            <a:rPr lang="en-US" sz="2000" kern="1200" dirty="0">
              <a:latin typeface="Optima" panose="02000503060000020004" pitchFamily="2" charset="0"/>
            </a:rPr>
            <a:t>: Applications will re-open in November 2022 with a deadline to apply in January 2023 and the selection will be confirmed in April 2023.</a:t>
          </a:r>
        </a:p>
      </dsp:txBody>
      <dsp:txXfrm>
        <a:off x="0" y="4083946"/>
        <a:ext cx="6492875" cy="102083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F64F12-D0AB-D542-808D-F3F3D05ECB8E}">
      <dsp:nvSpPr>
        <dsp:cNvPr id="0" name=""/>
        <dsp:cNvSpPr/>
      </dsp:nvSpPr>
      <dsp:spPr>
        <a:xfrm>
          <a:off x="0" y="623"/>
          <a:ext cx="6492875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6BFCCC-A6F5-2E46-B92D-F90BDC25E39B}">
      <dsp:nvSpPr>
        <dsp:cNvPr id="0" name=""/>
        <dsp:cNvSpPr/>
      </dsp:nvSpPr>
      <dsp:spPr>
        <a:xfrm>
          <a:off x="0" y="623"/>
          <a:ext cx="6492875" cy="10208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b="1" kern="1200" dirty="0">
              <a:latin typeface="Optima" panose="02000503060000020004" pitchFamily="2" charset="0"/>
            </a:rPr>
            <a:t>Fields</a:t>
          </a:r>
          <a:r>
            <a:rPr lang="en-GB" sz="1700" kern="1200" dirty="0">
              <a:latin typeface="Optima" panose="02000503060000020004" pitchFamily="2" charset="0"/>
            </a:rPr>
            <a:t>: Applied physics, engineering, and computing</a:t>
          </a:r>
          <a:endParaRPr lang="en-US" sz="1700" kern="1200" dirty="0">
            <a:latin typeface="Optima" panose="02000503060000020004" pitchFamily="2" charset="0"/>
          </a:endParaRPr>
        </a:p>
      </dsp:txBody>
      <dsp:txXfrm>
        <a:off x="0" y="623"/>
        <a:ext cx="6492875" cy="1020830"/>
      </dsp:txXfrm>
    </dsp:sp>
    <dsp:sp modelId="{DA1B6341-9803-764E-AF1E-C3D9FABCED7B}">
      <dsp:nvSpPr>
        <dsp:cNvPr id="0" name=""/>
        <dsp:cNvSpPr/>
      </dsp:nvSpPr>
      <dsp:spPr>
        <a:xfrm>
          <a:off x="0" y="1021453"/>
          <a:ext cx="6492875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B7BEF7-F7CC-AB4E-B7EC-8DC9E945E86F}">
      <dsp:nvSpPr>
        <dsp:cNvPr id="0" name=""/>
        <dsp:cNvSpPr/>
      </dsp:nvSpPr>
      <dsp:spPr>
        <a:xfrm>
          <a:off x="0" y="1021453"/>
          <a:ext cx="6492875" cy="10208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b="1" kern="1200">
              <a:latin typeface="Optima" panose="02000503060000020004" pitchFamily="2" charset="0"/>
            </a:rPr>
            <a:t>Length</a:t>
          </a:r>
          <a:r>
            <a:rPr lang="en-GB" sz="1700" kern="1200">
              <a:latin typeface="Optima" panose="02000503060000020004" pitchFamily="2" charset="0"/>
            </a:rPr>
            <a:t>: 6 months - 3 years</a:t>
          </a:r>
          <a:endParaRPr lang="en-US" sz="1700" kern="1200">
            <a:latin typeface="Optima" panose="02000503060000020004" pitchFamily="2" charset="0"/>
          </a:endParaRPr>
        </a:p>
      </dsp:txBody>
      <dsp:txXfrm>
        <a:off x="0" y="1021453"/>
        <a:ext cx="6492875" cy="1020830"/>
      </dsp:txXfrm>
    </dsp:sp>
    <dsp:sp modelId="{60F1BCE8-1FB8-EC45-8172-B4C19E9CD6F7}">
      <dsp:nvSpPr>
        <dsp:cNvPr id="0" name=""/>
        <dsp:cNvSpPr/>
      </dsp:nvSpPr>
      <dsp:spPr>
        <a:xfrm>
          <a:off x="0" y="2042284"/>
          <a:ext cx="6492875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1E4F48-2067-FB4D-A7E3-499900908423}">
      <dsp:nvSpPr>
        <dsp:cNvPr id="0" name=""/>
        <dsp:cNvSpPr/>
      </dsp:nvSpPr>
      <dsp:spPr>
        <a:xfrm>
          <a:off x="0" y="2042284"/>
          <a:ext cx="6492875" cy="10208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b="1" kern="1200">
              <a:latin typeface="Optima" panose="02000503060000020004" pitchFamily="2" charset="0"/>
            </a:rPr>
            <a:t>Eligibility</a:t>
          </a:r>
          <a:r>
            <a:rPr lang="en-GB" sz="1700" kern="1200">
              <a:latin typeface="Optima" panose="02000503060000020004" pitchFamily="2" charset="0"/>
            </a:rPr>
            <a:t>: Enrolled in a doctoral programme</a:t>
          </a:r>
          <a:endParaRPr lang="en-US" sz="1700" kern="1200">
            <a:latin typeface="Optima" panose="02000503060000020004" pitchFamily="2" charset="0"/>
          </a:endParaRPr>
        </a:p>
      </dsp:txBody>
      <dsp:txXfrm>
        <a:off x="0" y="2042284"/>
        <a:ext cx="6492875" cy="1020830"/>
      </dsp:txXfrm>
    </dsp:sp>
    <dsp:sp modelId="{88EE69AC-85A8-0249-B67D-D96C7C601DA9}">
      <dsp:nvSpPr>
        <dsp:cNvPr id="0" name=""/>
        <dsp:cNvSpPr/>
      </dsp:nvSpPr>
      <dsp:spPr>
        <a:xfrm>
          <a:off x="0" y="3063115"/>
          <a:ext cx="6492875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3B50915-ABDA-0242-8973-63218B9D0BD3}">
      <dsp:nvSpPr>
        <dsp:cNvPr id="0" name=""/>
        <dsp:cNvSpPr/>
      </dsp:nvSpPr>
      <dsp:spPr>
        <a:xfrm>
          <a:off x="0" y="3063115"/>
          <a:ext cx="6492875" cy="10208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b="1" kern="1200" dirty="0">
              <a:latin typeface="Optima" panose="02000503060000020004" pitchFamily="2" charset="0"/>
            </a:rPr>
            <a:t>Features</a:t>
          </a:r>
          <a:r>
            <a:rPr lang="en-GB" sz="1700" kern="1200" dirty="0">
              <a:latin typeface="Optima" panose="02000503060000020004" pitchFamily="2" charset="0"/>
            </a:rPr>
            <a:t>: A technical project, leading to a PhD thesis co-supervised by the university thesis advisor and a CERN staff member. A living allowance, incl. health insurance. 3719chf/month</a:t>
          </a:r>
          <a:endParaRPr lang="en-US" sz="1700" kern="1200" dirty="0">
            <a:latin typeface="Optima" panose="02000503060000020004" pitchFamily="2" charset="0"/>
          </a:endParaRPr>
        </a:p>
      </dsp:txBody>
      <dsp:txXfrm>
        <a:off x="0" y="3063115"/>
        <a:ext cx="6492875" cy="1020830"/>
      </dsp:txXfrm>
    </dsp:sp>
    <dsp:sp modelId="{4A2205FB-5D13-4A4B-9F96-9301119D9FF3}">
      <dsp:nvSpPr>
        <dsp:cNvPr id="0" name=""/>
        <dsp:cNvSpPr/>
      </dsp:nvSpPr>
      <dsp:spPr>
        <a:xfrm>
          <a:off x="0" y="4083946"/>
          <a:ext cx="6492875" cy="0"/>
        </a:xfrm>
        <a:prstGeom prst="lin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CFF7AF-F191-4D23-BD94-436AD1D95C9D}">
      <dsp:nvSpPr>
        <dsp:cNvPr id="0" name=""/>
        <dsp:cNvSpPr/>
      </dsp:nvSpPr>
      <dsp:spPr>
        <a:xfrm>
          <a:off x="0" y="4083946"/>
          <a:ext cx="6492875" cy="10208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>
              <a:latin typeface="Optima" panose="02000503060000020004" pitchFamily="2" charset="0"/>
            </a:rPr>
            <a:t>Timeline</a:t>
          </a:r>
          <a:r>
            <a:rPr lang="en-US" sz="1700" kern="1200" dirty="0">
              <a:latin typeface="Optima" panose="02000503060000020004" pitchFamily="2" charset="0"/>
            </a:rPr>
            <a:t>: Applications will re-open at the end of August 2022 with a deadline on November 7th 2022.</a:t>
          </a:r>
        </a:p>
      </dsp:txBody>
      <dsp:txXfrm>
        <a:off x="0" y="4083946"/>
        <a:ext cx="6492875" cy="10208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9/16/2022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3194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24366C-0D33-C545-91E4-165298568B19}" type="slidenum">
              <a:rPr kumimoji="0" lang="en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CH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145928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1460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/>
              <a:t>3 TRNE STAG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5F38DB-CAFA-D341-B4D5-64BB60628ED1}" type="slidenum">
              <a: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84334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4499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4500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4920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24366C-0D33-C545-91E4-165298568B19}" type="slidenum">
              <a:rPr kumimoji="0" lang="en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CH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215710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24366C-0D33-C545-91E4-165298568B19}" type="slidenum">
              <a:rPr kumimoji="0" lang="en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CH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065779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24366C-0D33-C545-91E4-165298568B19}" type="slidenum">
              <a:rPr kumimoji="0" lang="en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CH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186673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9/16/2022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9/16/2022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9/16/2022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9/16/2022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9/16/2022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9/16/2022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9/16/2022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9/16/2022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02486F-9183-3E47-99D2-24BACE7ADE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788703-6328-F346-9820-C6D34987F71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BEF32D-502C-1042-982A-9B6DBFB740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D1933-EC8E-454F-B3D2-7B1F048DF3F5}" type="datetimeFigureOut">
              <a:rPr lang="en-CH" smtClean="0"/>
              <a:t>09/19/2022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78E28C-CAA3-B84C-A290-7801C853A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87C6AA-F4CE-B944-B17A-D4DE151E0A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AF9F3-3C14-3E4F-894C-F1E81989FBA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6269104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F90B84-AE15-F54E-9024-81470F7ACE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1ED3FE-FC93-1445-8458-F223947BBB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2BE605-19CB-AB44-A898-B032664BC2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D1933-EC8E-454F-B3D2-7B1F048DF3F5}" type="datetimeFigureOut">
              <a:rPr lang="en-CH" smtClean="0"/>
              <a:t>09/19/2022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604AB5-61CE-6046-A2C0-2129111D0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91751F-AE0C-514E-B3E2-02CDDD4388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AF9F3-3C14-3E4F-894C-F1E81989FBA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600579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9" name="Picture 28">
            <a:extLst>
              <a:ext uri="{FF2B5EF4-FFF2-40B4-BE49-F238E27FC236}">
                <a16:creationId xmlns:a16="http://schemas.microsoft.com/office/drawing/2014/main" id="{6D90EF38-1233-5D44-9AE7-DDFEFB5A0E3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4603" y="-53214"/>
            <a:ext cx="12286603" cy="6911214"/>
          </a:xfrm>
          <a:prstGeom prst="rect">
            <a:avLst/>
          </a:prstGeom>
        </p:spPr>
      </p:pic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1F0D07-084B-7441-B739-F26088E4F1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213471-2D28-AA49-82DD-9981ADFBC0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7D5FB-2E40-A34E-B45A-01DA48E999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D1933-EC8E-454F-B3D2-7B1F048DF3F5}" type="datetimeFigureOut">
              <a:rPr lang="en-CH" smtClean="0"/>
              <a:t>09/19/2022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C4B8CB-B0FC-6847-9188-16FE580403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C0CD4F-9848-384D-B66D-D2D1D2F030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AF9F3-3C14-3E4F-894C-F1E81989FBA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9593596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67510C-9FC6-6D4F-BCE6-55651D19FE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A8F096-47CA-1A42-83EE-A582139A5E4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30F6E69-DC92-C948-8B8B-BB8A2B8565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57DD7C-9704-254E-BD40-6AE33C99D2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D1933-EC8E-454F-B3D2-7B1F048DF3F5}" type="datetimeFigureOut">
              <a:rPr lang="en-CH" smtClean="0"/>
              <a:t>09/19/2022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310744-DD31-D04A-AC88-D2D457A828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24FF52-115E-1747-B193-A43258843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AF9F3-3C14-3E4F-894C-F1E81989FBA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0538781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36CCD0-2B8C-2C48-A376-6200D97BA9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319A5F-03DF-9547-9994-5614EFFE99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1FD4CDE-8D4D-1141-B330-4754A276CC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09C4838-62BA-264E-9422-3F3B31308D7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F08D6AD-F3C7-3C4C-AAFF-D16E53075F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BD165F9-1213-C84D-84A6-B30A4A7D6C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D1933-EC8E-454F-B3D2-7B1F048DF3F5}" type="datetimeFigureOut">
              <a:rPr lang="en-CH" smtClean="0"/>
              <a:t>09/19/2022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FEA082F-BA05-6743-BFFB-4A9309CD8C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7EF30B9-174C-1345-BE70-D7729FA1E2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AF9F3-3C14-3E4F-894C-F1E81989FBA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2891268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295C54-3F35-E244-BA1F-F6200C25BD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F1F9278-91F2-684E-96C4-E0CEF33B7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D1933-EC8E-454F-B3D2-7B1F048DF3F5}" type="datetimeFigureOut">
              <a:rPr lang="en-CH" smtClean="0"/>
              <a:t>09/19/2022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B0BC03-DE42-7D42-9D1C-A13C5571C8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976775E-C728-D742-9C77-2F316DE65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AF9F3-3C14-3E4F-894C-F1E81989FBA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28505186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BFFC122-5420-3741-9CDC-2400B05F67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D1933-EC8E-454F-B3D2-7B1F048DF3F5}" type="datetimeFigureOut">
              <a:rPr lang="en-CH" smtClean="0"/>
              <a:t>09/19/2022</a:t>
            </a:fld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CB4D02E-BC6B-5E40-92B1-2F69252286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435EDD-B906-5E49-B625-331A32F5A4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AF9F3-3C14-3E4F-894C-F1E81989FBA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45282877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330DCD-A9B3-C745-9374-DC6EC4C43F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6268C8-23F3-CF4B-9706-6F4B6683B1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6BE6459-2187-6B49-83CA-F792A908FE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EA50D6-DFDC-C44C-9B93-DDAFDE6EA5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D1933-EC8E-454F-B3D2-7B1F048DF3F5}" type="datetimeFigureOut">
              <a:rPr lang="en-CH" smtClean="0"/>
              <a:t>09/19/2022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51C7B2-71FE-384D-B170-6BD8C13CB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AA6D58-6366-CD4C-A739-0E9CB87BC3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AF9F3-3C14-3E4F-894C-F1E81989FBA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13693811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6A145B-A272-8944-9BEF-DB358975CC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72AC472-9C73-BB40-955C-070A1033E1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8D5F8C-5ACE-AA4D-A447-DEB7F1DAF1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75DA19-C89D-0649-9494-FE420E4393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D1933-EC8E-454F-B3D2-7B1F048DF3F5}" type="datetimeFigureOut">
              <a:rPr lang="en-CH" smtClean="0"/>
              <a:t>09/19/2022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667F1C-ACB6-7943-B708-3B85521AD7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1D275B-14AD-6B4C-B03A-D2B8EFB440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AF9F3-3C14-3E4F-894C-F1E81989FBA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36726932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AE4D9D-EE5F-E24A-B785-7B9C12C99B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B0E88B-AB8F-8248-913E-41D4DDCF61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7BC030-0D81-EB4B-A907-57DE9C53F1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D1933-EC8E-454F-B3D2-7B1F048DF3F5}" type="datetimeFigureOut">
              <a:rPr lang="en-CH" smtClean="0"/>
              <a:t>09/19/2022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A8EE9A-FD30-FD4D-8943-D6D3D84CA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BF409-2728-F743-9B40-C8125439DE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AF9F3-3C14-3E4F-894C-F1E81989FBA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38726399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B6FCE76-BB2D-2A4D-B60A-1EAAB87DBFA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DA3167D-4804-5C42-8765-854E4AAAEB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293761-7A11-A044-A69F-93AB1C0C47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D1933-EC8E-454F-B3D2-7B1F048DF3F5}" type="datetimeFigureOut">
              <a:rPr lang="en-CH" smtClean="0"/>
              <a:t>09/19/2022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6460FE-F5B1-5A4E-AAD1-8778EAAF6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7B3BEC-B7CF-AE43-BB0C-54229088DF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AF9F3-3C14-3E4F-894C-F1E81989FBA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114418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9/16/2022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9/16/2022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9/16/2022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9/16/2022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9/16/2022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9/16/2022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9/16/2022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97DCC6F-98E7-CE4A-98E0-9A71F533B315}"/>
              </a:ext>
            </a:extLst>
          </p:cNvPr>
          <p:cNvPicPr>
            <a:picLocks noChangeAspect="1"/>
          </p:cNvPicPr>
          <p:nvPr userDrawn="1"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28800"/>
            <a:ext cx="12192000" cy="533400"/>
          </a:xfrm>
          <a:prstGeom prst="rect">
            <a:avLst/>
          </a:prstGeom>
        </p:spPr>
      </p:pic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t>9/16/2022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4" r:id="rId14"/>
    <p:sldLayoutId id="2147483666" r:id="rId15"/>
    <p:sldLayoutId id="2147483668" r:id="rId16"/>
    <p:sldLayoutId id="2147483669" r:id="rId17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6A211D-2126-2B43-8513-5F23DD854C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DB3CBA-93ED-D343-BCBB-D3C949420D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32947E-BC15-7043-9538-482FD824B63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8D1933-EC8E-454F-B3D2-7B1F048DF3F5}" type="datetimeFigureOut">
              <a:rPr lang="en-CH" smtClean="0"/>
              <a:t>09/19/2022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FDF279-FE2A-E04D-B3C0-56A599F0AB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A30A58-39C6-CA49-81B2-280B80BE44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6AF9F3-3C14-3E4F-894C-F1E81989FBA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75161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farm1.static.flickr.com/166/418896819_9d6c104218.jpg?v=0&amp;imgrefurl=http://flickr.com/photos/66435023@N00/418896819&amp;usg=__epMGkZ7eMXzI424Ktfxit0zhZyQ=&amp;h=333&amp;w=500&amp;sz=101&amp;hl=en&amp;start=1&amp;um=1&amp;tbnid=R1BGOdGJd6OmUM:&amp;tbnh=87&amp;tbnw=130&amp;prev=/images?q=cern+flag&amp;um=1&amp;hl=en&amp;rls=com.microsoft:*&amp;rlz=1I7GGLD_en-GB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8.jp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3.svg"/><Relationship Id="rId13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1.png"/><Relationship Id="rId12" Type="http://schemas.openxmlformats.org/officeDocument/2006/relationships/image" Target="../media/image117.sv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1.svg"/><Relationship Id="rId11" Type="http://schemas.openxmlformats.org/officeDocument/2006/relationships/image" Target="../media/image23.png"/><Relationship Id="rId5" Type="http://schemas.openxmlformats.org/officeDocument/2006/relationships/image" Target="../media/image20.png"/><Relationship Id="rId10" Type="http://schemas.openxmlformats.org/officeDocument/2006/relationships/image" Target="../media/image115.svg"/><Relationship Id="rId4" Type="http://schemas.openxmlformats.org/officeDocument/2006/relationships/image" Target="../media/image109.svg"/><Relationship Id="rId9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3.svg"/><Relationship Id="rId3" Type="http://schemas.openxmlformats.org/officeDocument/2006/relationships/image" Target="../media/image19.png"/><Relationship Id="rId7" Type="http://schemas.openxmlformats.org/officeDocument/2006/relationships/image" Target="../media/image21.png"/><Relationship Id="rId12" Type="http://schemas.openxmlformats.org/officeDocument/2006/relationships/image" Target="../media/image117.sv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1.svg"/><Relationship Id="rId11" Type="http://schemas.openxmlformats.org/officeDocument/2006/relationships/image" Target="../media/image23.png"/><Relationship Id="rId5" Type="http://schemas.openxmlformats.org/officeDocument/2006/relationships/image" Target="../media/image20.png"/><Relationship Id="rId10" Type="http://schemas.openxmlformats.org/officeDocument/2006/relationships/image" Target="../media/image115.svg"/><Relationship Id="rId4" Type="http://schemas.openxmlformats.org/officeDocument/2006/relationships/image" Target="../media/image109.svg"/><Relationship Id="rId9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117.svg"/><Relationship Id="rId3" Type="http://schemas.openxmlformats.org/officeDocument/2006/relationships/image" Target="../media/image17.PNG"/><Relationship Id="rId7" Type="http://schemas.openxmlformats.org/officeDocument/2006/relationships/image" Target="../media/image111.svg"/><Relationship Id="rId12" Type="http://schemas.openxmlformats.org/officeDocument/2006/relationships/image" Target="../media/image23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png"/><Relationship Id="rId11" Type="http://schemas.openxmlformats.org/officeDocument/2006/relationships/image" Target="../media/image115.svg"/><Relationship Id="rId5" Type="http://schemas.openxmlformats.org/officeDocument/2006/relationships/image" Target="../media/image109.svg"/><Relationship Id="rId10" Type="http://schemas.openxmlformats.org/officeDocument/2006/relationships/image" Target="../media/image22.png"/><Relationship Id="rId4" Type="http://schemas.openxmlformats.org/officeDocument/2006/relationships/image" Target="../media/image19.png"/><Relationship Id="rId9" Type="http://schemas.openxmlformats.org/officeDocument/2006/relationships/image" Target="../media/image113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9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9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28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9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9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9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9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9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 algn="ctr">
              <a:defRPr/>
            </a:pPr>
            <a:r>
              <a:rPr lang="en-US" dirty="0"/>
              <a:t>CERN – </a:t>
            </a:r>
            <a:r>
              <a:rPr lang="en-US" dirty="0" smtClean="0"/>
              <a:t>Latvia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Personnel </a:t>
            </a:r>
            <a:r>
              <a:rPr lang="en-US" dirty="0" smtClean="0"/>
              <a:t>return </a:t>
            </a:r>
            <a:r>
              <a:rPr lang="en-US" dirty="0"/>
              <a:t>status</a:t>
            </a:r>
            <a:endParaRPr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 algn="l">
              <a:defRPr/>
            </a:pPr>
            <a:r>
              <a:rPr lang="fr-CH" dirty="0"/>
              <a:t>From HR Department, </a:t>
            </a:r>
            <a:r>
              <a:rPr lang="fr-CH" dirty="0" smtClean="0"/>
              <a:t>20 </a:t>
            </a:r>
            <a:r>
              <a:rPr lang="fr-CH" dirty="0" err="1" smtClean="0"/>
              <a:t>September</a:t>
            </a:r>
            <a:r>
              <a:rPr lang="fr-CH" dirty="0" smtClean="0"/>
              <a:t> </a:t>
            </a:r>
            <a:r>
              <a:rPr lang="fr-CH" dirty="0"/>
              <a:t>2022</a:t>
            </a:r>
            <a:endParaRPr dirty="0"/>
          </a:p>
        </p:txBody>
      </p:sp>
      <p:pic>
        <p:nvPicPr>
          <p:cNvPr id="6" name="Picture 5" descr="http://tbn2.google.com/images?q=tbn:R1BGOdGJd6OmUM:http://farm1.static.flickr.com/166/418896819_9d6c104218.jpg%3Fv%3D0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lum bright="10000"/>
          </a:blip>
          <a:srcRect r="17633" b="7692"/>
          <a:stretch>
            <a:fillRect/>
          </a:stretch>
        </p:blipFill>
        <p:spPr bwMode="auto">
          <a:xfrm>
            <a:off x="3647728" y="2382613"/>
            <a:ext cx="1348559" cy="87877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2364" y="2415603"/>
            <a:ext cx="1220027" cy="81279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1811" y="441130"/>
            <a:ext cx="10354374" cy="1325563"/>
          </a:xfrm>
        </p:spPr>
        <p:txBody>
          <a:bodyPr>
            <a:noAutofit/>
          </a:bodyPr>
          <a:lstStyle/>
          <a:p>
            <a:pPr algn="ctr"/>
            <a:r>
              <a:rPr lang="fr-CH" sz="5400" b="1" dirty="0" err="1">
                <a:latin typeface="Optima" panose="02000503060000020004"/>
              </a:rPr>
              <a:t>Opportunities</a:t>
            </a:r>
            <a:r>
              <a:rPr lang="fr-CH" sz="5400" b="1" dirty="0">
                <a:latin typeface="Optima" panose="02000503060000020004"/>
              </a:rPr>
              <a:t> for </a:t>
            </a:r>
            <a:br>
              <a:rPr lang="fr-CH" sz="5400" b="1" dirty="0">
                <a:latin typeface="Optima" panose="02000503060000020004"/>
              </a:rPr>
            </a:br>
            <a:r>
              <a:rPr lang="fr-CH" sz="5400" b="1" dirty="0" err="1">
                <a:solidFill>
                  <a:schemeClr val="accent4"/>
                </a:solidFill>
                <a:latin typeface="Optima" panose="02000503060000020004"/>
              </a:rPr>
              <a:t>Graduates</a:t>
            </a:r>
            <a:r>
              <a:rPr lang="fr-CH" sz="5400" b="1" dirty="0">
                <a:latin typeface="Optima" panose="02000503060000020004"/>
              </a:rPr>
              <a:t> </a:t>
            </a:r>
            <a:endParaRPr lang="en-GB" sz="5400" b="1" dirty="0">
              <a:latin typeface="Optima" panose="02000503060000020004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077185" cy="22078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9397" y="0"/>
            <a:ext cx="2422603" cy="216148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885" r="8794" b="20148"/>
          <a:stretch/>
        </p:blipFill>
        <p:spPr>
          <a:xfrm>
            <a:off x="0" y="2029405"/>
            <a:ext cx="12192000" cy="4884352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2029404"/>
            <a:ext cx="12192000" cy="178419"/>
          </a:xfrm>
          <a:prstGeom prst="rect">
            <a:avLst/>
          </a:prstGeom>
          <a:solidFill>
            <a:srgbClr val="0033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EFFF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345687" y="5374888"/>
            <a:ext cx="3178097" cy="1260087"/>
          </a:xfrm>
          <a:prstGeom prst="roundRect">
            <a:avLst/>
          </a:prstGeom>
          <a:solidFill>
            <a:srgbClr val="0033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FEFFFE"/>
                </a:solidFill>
                <a:effectLst/>
                <a:uLnTx/>
                <a:uFillTx/>
                <a:latin typeface="Optima" panose="02000503060000020004"/>
                <a:ea typeface="+mn-ea"/>
                <a:cs typeface="+mn-cs"/>
              </a:rPr>
              <a:t>We</a:t>
            </a:r>
            <a:r>
              <a:rPr kumimoji="0" lang="fr-CH" sz="2000" b="1" i="0" u="none" strike="noStrike" kern="1200" cap="none" spc="0" normalizeH="0" baseline="0" noProof="0" dirty="0">
                <a:ln>
                  <a:noFill/>
                </a:ln>
                <a:solidFill>
                  <a:srgbClr val="FEFFFE"/>
                </a:solidFill>
                <a:effectLst/>
                <a:uLnTx/>
                <a:uFillTx/>
                <a:latin typeface="Optima" panose="02000503060000020004"/>
                <a:ea typeface="+mn-ea"/>
                <a:cs typeface="+mn-cs"/>
              </a:rPr>
              <a:t> </a:t>
            </a:r>
            <a:r>
              <a:rPr kumimoji="0" lang="fr-CH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FEFFFE"/>
                </a:solidFill>
                <a:effectLst/>
                <a:uLnTx/>
                <a:uFillTx/>
                <a:latin typeface="Optima" panose="02000503060000020004"/>
                <a:ea typeface="+mn-ea"/>
                <a:cs typeface="+mn-cs"/>
              </a:rPr>
              <a:t>hire</a:t>
            </a:r>
            <a:r>
              <a:rPr kumimoji="0" lang="fr-CH" sz="2000" b="1" i="0" u="none" strike="noStrike" kern="1200" cap="none" spc="0" normalizeH="0" baseline="0" noProof="0" dirty="0">
                <a:ln>
                  <a:noFill/>
                </a:ln>
                <a:solidFill>
                  <a:srgbClr val="FEFFFE"/>
                </a:solidFill>
                <a:effectLst/>
                <a:uLnTx/>
                <a:uFillTx/>
                <a:latin typeface="Optima" panose="02000503060000020004"/>
                <a:ea typeface="+mn-ea"/>
                <a:cs typeface="+mn-cs"/>
              </a:rPr>
              <a:t> over 300 </a:t>
            </a:r>
            <a:r>
              <a:rPr kumimoji="0" lang="fr-CH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FEFFFE"/>
                </a:solidFill>
                <a:effectLst/>
                <a:uLnTx/>
                <a:uFillTx/>
                <a:latin typeface="Optima" panose="02000503060000020004"/>
                <a:ea typeface="+mn-ea"/>
                <a:cs typeface="+mn-cs"/>
              </a:rPr>
              <a:t>graduates</a:t>
            </a:r>
            <a:r>
              <a:rPr kumimoji="0" lang="fr-CH" sz="2000" b="1" i="0" u="none" strike="noStrike" kern="1200" cap="none" spc="0" normalizeH="0" baseline="0" noProof="0" dirty="0">
                <a:ln>
                  <a:noFill/>
                </a:ln>
                <a:solidFill>
                  <a:srgbClr val="FEFFFE"/>
                </a:solidFill>
                <a:effectLst/>
                <a:uLnTx/>
                <a:uFillTx/>
                <a:latin typeface="Optima" panose="02000503060000020004"/>
                <a:ea typeface="+mn-ea"/>
                <a:cs typeface="+mn-cs"/>
              </a:rPr>
              <a:t> </a:t>
            </a:r>
            <a:r>
              <a:rPr kumimoji="0" lang="fr-CH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FEFFFE"/>
                </a:solidFill>
                <a:effectLst/>
                <a:uLnTx/>
                <a:uFillTx/>
                <a:latin typeface="Optima" panose="02000503060000020004"/>
                <a:ea typeface="+mn-ea"/>
                <a:cs typeface="+mn-cs"/>
              </a:rPr>
              <a:t>every</a:t>
            </a:r>
            <a:r>
              <a:rPr kumimoji="0" lang="fr-CH" sz="2000" b="1" i="0" u="none" strike="noStrike" kern="1200" cap="none" spc="0" normalizeH="0" baseline="0" noProof="0" dirty="0">
                <a:ln>
                  <a:noFill/>
                </a:ln>
                <a:solidFill>
                  <a:srgbClr val="FEFFFE"/>
                </a:solidFill>
                <a:effectLst/>
                <a:uLnTx/>
                <a:uFillTx/>
                <a:latin typeface="Optima" panose="02000503060000020004"/>
                <a:ea typeface="+mn-ea"/>
                <a:cs typeface="+mn-cs"/>
              </a:rPr>
              <a:t> </a:t>
            </a:r>
            <a:r>
              <a:rPr kumimoji="0" lang="fr-CH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FEFFFE"/>
                </a:solidFill>
                <a:effectLst/>
                <a:uLnTx/>
                <a:uFillTx/>
                <a:latin typeface="Optima" panose="02000503060000020004"/>
                <a:ea typeface="+mn-ea"/>
                <a:cs typeface="+mn-cs"/>
              </a:rPr>
              <a:t>year</a:t>
            </a:r>
            <a:r>
              <a:rPr kumimoji="0" lang="fr-CH" sz="2000" b="1" i="0" u="none" strike="noStrike" kern="1200" cap="none" spc="0" normalizeH="0" baseline="0" noProof="0" dirty="0">
                <a:ln>
                  <a:noFill/>
                </a:ln>
                <a:solidFill>
                  <a:srgbClr val="FEFFFE"/>
                </a:solidFill>
                <a:effectLst/>
                <a:uLnTx/>
                <a:uFillTx/>
                <a:latin typeface="Optima" panose="02000503060000020004"/>
                <a:ea typeface="+mn-ea"/>
                <a:cs typeface="+mn-cs"/>
              </a:rPr>
              <a:t>! 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FEFFFE"/>
              </a:solidFill>
              <a:effectLst/>
              <a:uLnTx/>
              <a:uFillTx/>
              <a:latin typeface="Optima" panose="020005030600000200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213147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B3D19A-FC9A-97EB-85A2-47437D2D0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72F28ABB-A9FD-4578-B821-CA71A71C7153}"/>
              </a:ext>
            </a:extLst>
          </p:cNvPr>
          <p:cNvSpPr txBox="1">
            <a:spLocks/>
          </p:cNvSpPr>
          <p:nvPr/>
        </p:nvSpPr>
        <p:spPr bwMode="auto">
          <a:xfrm>
            <a:off x="781535" y="2441122"/>
            <a:ext cx="7808715" cy="254320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Char char="•"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rgbClr val="E64179"/>
                </a:solidFill>
                <a:effectLst/>
                <a:uLnTx/>
                <a:uFillTx/>
                <a:latin typeface="Optima" panose="02000503060000020004" pitchFamily="2" charset="0"/>
                <a:cs typeface="Arial"/>
              </a:rPr>
              <a:t>DURATION?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E64179"/>
                </a:solidFill>
                <a:effectLst/>
                <a:uLnTx/>
                <a:uFillTx/>
                <a:latin typeface="Optima" panose="02000503060000020004" pitchFamily="2" charset="0"/>
                <a:cs typeface="Arial"/>
              </a:rPr>
              <a:t> </a:t>
            </a: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Optima" panose="02000503060000020004" pitchFamily="2" charset="0"/>
                <a:cs typeface="Arial"/>
              </a:rPr>
              <a:t>6 – 36 months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rgbClr val="CDDB00"/>
                </a:solidFill>
                <a:effectLst/>
                <a:uLnTx/>
                <a:uFillTx/>
                <a:latin typeface="Optima" panose="02000503060000020004" pitchFamily="2" charset="0"/>
                <a:cs typeface="Arial"/>
              </a:rPr>
              <a:t>WHEN?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CDDB00"/>
                </a:solidFill>
                <a:effectLst/>
                <a:uLnTx/>
                <a:uFillTx/>
                <a:latin typeface="Optima" panose="02000503060000020004" pitchFamily="2" charset="0"/>
                <a:cs typeface="Arial"/>
              </a:rPr>
              <a:t> </a:t>
            </a: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Optima" panose="02000503060000020004" pitchFamily="2" charset="0"/>
                <a:cs typeface="Arial"/>
              </a:rPr>
              <a:t>4x/year selection moments: November – March – May – August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rgbClr val="00A5A9"/>
                </a:solidFill>
                <a:effectLst/>
                <a:uLnTx/>
                <a:uFillTx/>
                <a:latin typeface="Optima" panose="02000503060000020004" pitchFamily="2" charset="0"/>
                <a:cs typeface="Arial"/>
              </a:rPr>
              <a:t>WHO? </a:t>
            </a: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Optima" panose="02000503060000020004" pitchFamily="2" charset="0"/>
                <a:cs typeface="Arial"/>
              </a:rPr>
              <a:t>Member States and Associated Member States candidates</a:t>
            </a:r>
            <a:endParaRPr kumimoji="0" lang="en-GB" sz="1600" b="1" i="0" u="none" strike="noStrike" kern="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Optima" panose="02000503060000020004" pitchFamily="2" charset="0"/>
              <a:cs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rgbClr val="E26032"/>
                </a:solidFill>
                <a:effectLst/>
                <a:uLnTx/>
                <a:uFillTx/>
                <a:latin typeface="Optima" panose="02000503060000020004" pitchFamily="2" charset="0"/>
                <a:cs typeface="Arial"/>
              </a:rPr>
              <a:t>HOW? </a:t>
            </a: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Optima" panose="02000503060000020004" pitchFamily="2" charset="0"/>
                <a:cs typeface="Arial"/>
              </a:rPr>
              <a:t>2 jobs (Technical/administrative certificate &amp; Bachelor/Master)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rgbClr val="001E60">
                    <a:lumMod val="50000"/>
                    <a:lumOff val="50000"/>
                  </a:srgbClr>
                </a:solidFill>
                <a:effectLst/>
                <a:uLnTx/>
                <a:uFillTx/>
                <a:latin typeface="Optima" panose="02000503060000020004" pitchFamily="2" charset="0"/>
                <a:cs typeface="Arial"/>
              </a:rPr>
              <a:t>WHAT? </a:t>
            </a: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Optima" panose="02000503060000020004" pitchFamily="2" charset="0"/>
                <a:cs typeface="Arial"/>
              </a:rPr>
              <a:t>On-the-job learning with support and guidance from supervisor and team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C6761AB-8BF5-6B9F-1D60-664A85FECE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0624" y="476960"/>
            <a:ext cx="3925468" cy="1274956"/>
          </a:xfrm>
        </p:spPr>
        <p:txBody>
          <a:bodyPr>
            <a:noAutofit/>
          </a:bodyPr>
          <a:lstStyle/>
          <a:p>
            <a:r>
              <a:rPr lang="fr-CH" sz="4800" dirty="0" err="1">
                <a:latin typeface="Optima" panose="02000503060000020004" pitchFamily="2" charset="0"/>
              </a:rPr>
              <a:t>Early</a:t>
            </a:r>
            <a:r>
              <a:rPr lang="fr-CH" sz="4800" dirty="0">
                <a:latin typeface="Optima" panose="02000503060000020004" pitchFamily="2" charset="0"/>
              </a:rPr>
              <a:t> </a:t>
            </a:r>
            <a:r>
              <a:rPr lang="fr-CH" sz="4800" dirty="0" err="1">
                <a:latin typeface="Optima" panose="02000503060000020004" pitchFamily="2" charset="0"/>
              </a:rPr>
              <a:t>Career</a:t>
            </a:r>
            <a:r>
              <a:rPr lang="fr-CH" sz="4800" dirty="0">
                <a:latin typeface="Optima" panose="02000503060000020004" pitchFamily="2" charset="0"/>
              </a:rPr>
              <a:t> </a:t>
            </a:r>
            <a:r>
              <a:rPr lang="fr-CH" sz="4800" dirty="0" err="1">
                <a:latin typeface="Optima" panose="02000503060000020004" pitchFamily="2" charset="0"/>
              </a:rPr>
              <a:t>Professionals</a:t>
            </a:r>
            <a:endParaRPr lang="en-CH" sz="4800" dirty="0">
              <a:latin typeface="Optima" panose="02000503060000020004" pitchFamily="2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0660AC3-15E7-C827-9026-82F6EA36C2D2}"/>
              </a:ext>
            </a:extLst>
          </p:cNvPr>
          <p:cNvGrpSpPr/>
          <p:nvPr/>
        </p:nvGrpSpPr>
        <p:grpSpPr>
          <a:xfrm>
            <a:off x="127318" y="2286603"/>
            <a:ext cx="601219" cy="2729618"/>
            <a:chOff x="127318" y="2286603"/>
            <a:chExt cx="601219" cy="2729618"/>
          </a:xfrm>
        </p:grpSpPr>
        <p:pic>
          <p:nvPicPr>
            <p:cNvPr id="7" name="Graphic 6" descr="Monthly calendar with solid fill">
              <a:extLst>
                <a:ext uri="{FF2B5EF4-FFF2-40B4-BE49-F238E27FC236}">
                  <a16:creationId xmlns:a16="http://schemas.microsoft.com/office/drawing/2014/main" id="{B3534636-DEB2-B503-3625-EAC72B0FA0E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p:blipFill>
          <p:spPr>
            <a:xfrm>
              <a:off x="180316" y="2787908"/>
              <a:ext cx="513871" cy="513871"/>
            </a:xfrm>
            <a:prstGeom prst="rect">
              <a:avLst/>
            </a:prstGeom>
          </p:spPr>
        </p:pic>
        <p:pic>
          <p:nvPicPr>
            <p:cNvPr id="8" name="Graphic 7" descr="Stopwatch with solid fill">
              <a:extLst>
                <a:ext uri="{FF2B5EF4-FFF2-40B4-BE49-F238E27FC236}">
                  <a16:creationId xmlns:a16="http://schemas.microsoft.com/office/drawing/2014/main" id="{14069469-02F4-9F0E-A6E0-1EAF04B8B1B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p:blipFill>
          <p:spPr>
            <a:xfrm>
              <a:off x="189637" y="2286603"/>
              <a:ext cx="495227" cy="495227"/>
            </a:xfrm>
            <a:prstGeom prst="rect">
              <a:avLst/>
            </a:prstGeom>
          </p:spPr>
        </p:pic>
        <p:pic>
          <p:nvPicPr>
            <p:cNvPr id="9" name="Graphic 8" descr="Target Audience with solid fill">
              <a:extLst>
                <a:ext uri="{FF2B5EF4-FFF2-40B4-BE49-F238E27FC236}">
                  <a16:creationId xmlns:a16="http://schemas.microsoft.com/office/drawing/2014/main" id="{76A9C35B-F82F-377E-FE2A-4104A642307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xmlns="" r:embed="rId8"/>
                </a:ext>
              </a:extLst>
            </a:blip>
            <a:stretch>
              <a:fillRect/>
            </a:stretch>
          </p:blipFill>
          <p:spPr>
            <a:xfrm>
              <a:off x="160760" y="3391085"/>
              <a:ext cx="552979" cy="552979"/>
            </a:xfrm>
            <a:prstGeom prst="rect">
              <a:avLst/>
            </a:prstGeom>
          </p:spPr>
        </p:pic>
        <p:pic>
          <p:nvPicPr>
            <p:cNvPr id="10" name="Graphic 9" descr="Marketing with solid fill">
              <a:extLst>
                <a:ext uri="{FF2B5EF4-FFF2-40B4-BE49-F238E27FC236}">
                  <a16:creationId xmlns:a16="http://schemas.microsoft.com/office/drawing/2014/main" id="{02055C38-DCCC-3375-0877-5B6C86AE601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xmlns="" r:embed="rId10"/>
                </a:ext>
              </a:extLst>
            </a:blip>
            <a:stretch>
              <a:fillRect/>
            </a:stretch>
          </p:blipFill>
          <p:spPr>
            <a:xfrm>
              <a:off x="180316" y="4030854"/>
              <a:ext cx="513872" cy="513872"/>
            </a:xfrm>
            <a:prstGeom prst="rect">
              <a:avLst/>
            </a:prstGeom>
          </p:spPr>
        </p:pic>
        <p:pic>
          <p:nvPicPr>
            <p:cNvPr id="11" name="Graphic 10" descr="Handshake with solid fill">
              <a:extLst>
                <a:ext uri="{FF2B5EF4-FFF2-40B4-BE49-F238E27FC236}">
                  <a16:creationId xmlns:a16="http://schemas.microsoft.com/office/drawing/2014/main" id="{CD868102-3975-E918-718E-3E11923839D6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96DAC541-7B7A-43D3-8B79-37D633B846F1}">
                  <asvg:svgBlip xmlns:asvg="http://schemas.microsoft.com/office/drawing/2016/SVG/main" xmlns="" r:embed="rId12"/>
                </a:ext>
              </a:extLst>
            </a:blip>
            <a:stretch>
              <a:fillRect/>
            </a:stretch>
          </p:blipFill>
          <p:spPr>
            <a:xfrm>
              <a:off x="127318" y="4415002"/>
              <a:ext cx="601219" cy="601219"/>
            </a:xfrm>
            <a:prstGeom prst="rect">
              <a:avLst/>
            </a:prstGeom>
          </p:spPr>
        </p:pic>
      </p:grpSp>
      <p:pic>
        <p:nvPicPr>
          <p:cNvPr id="12" name="Content Placeholder 3">
            <a:extLst>
              <a:ext uri="{FF2B5EF4-FFF2-40B4-BE49-F238E27FC236}">
                <a16:creationId xmlns:a16="http://schemas.microsoft.com/office/drawing/2014/main" id="{645DD225-73EF-078E-8521-B9F6936961E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5008" y="7289"/>
            <a:ext cx="7588640" cy="2235315"/>
          </a:xfr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2F4E2FF6-C333-4AF5-9A6E-51999F07844D}"/>
              </a:ext>
            </a:extLst>
          </p:cNvPr>
          <p:cNvSpPr/>
          <p:nvPr/>
        </p:nvSpPr>
        <p:spPr>
          <a:xfrm>
            <a:off x="0" y="1997362"/>
            <a:ext cx="12192000" cy="56529"/>
          </a:xfrm>
          <a:prstGeom prst="rect">
            <a:avLst/>
          </a:prstGeom>
          <a:solidFill>
            <a:srgbClr val="0033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6EF97F1F-F28D-36E8-BFB3-032880E14736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0" y="5270344"/>
          <a:ext cx="12181183" cy="1097280"/>
        </p:xfrm>
        <a:graphic>
          <a:graphicData uri="http://schemas.openxmlformats.org/drawingml/2006/table">
            <a:tbl>
              <a:tblPr firstRow="1" bandRow="1">
                <a:tableStyleId>{2A488322-F2BA-4B5B-9748-0D474271808F}</a:tableStyleId>
              </a:tblPr>
              <a:tblGrid>
                <a:gridCol w="4988689">
                  <a:extLst>
                    <a:ext uri="{9D8B030D-6E8A-4147-A177-3AD203B41FA5}">
                      <a16:colId xmlns:a16="http://schemas.microsoft.com/office/drawing/2014/main" val="1944636846"/>
                    </a:ext>
                  </a:extLst>
                </a:gridCol>
                <a:gridCol w="1671529">
                  <a:extLst>
                    <a:ext uri="{9D8B030D-6E8A-4147-A177-3AD203B41FA5}">
                      <a16:colId xmlns:a16="http://schemas.microsoft.com/office/drawing/2014/main" val="896682332"/>
                    </a:ext>
                  </a:extLst>
                </a:gridCol>
                <a:gridCol w="1882147">
                  <a:extLst>
                    <a:ext uri="{9D8B030D-6E8A-4147-A177-3AD203B41FA5}">
                      <a16:colId xmlns:a16="http://schemas.microsoft.com/office/drawing/2014/main" val="2408458986"/>
                    </a:ext>
                  </a:extLst>
                </a:gridCol>
                <a:gridCol w="1882147">
                  <a:extLst>
                    <a:ext uri="{9D8B030D-6E8A-4147-A177-3AD203B41FA5}">
                      <a16:colId xmlns:a16="http://schemas.microsoft.com/office/drawing/2014/main" val="1024987363"/>
                    </a:ext>
                  </a:extLst>
                </a:gridCol>
                <a:gridCol w="1756671">
                  <a:extLst>
                    <a:ext uri="{9D8B030D-6E8A-4147-A177-3AD203B41FA5}">
                      <a16:colId xmlns:a16="http://schemas.microsoft.com/office/drawing/2014/main" val="1804517448"/>
                    </a:ext>
                  </a:extLst>
                </a:gridCol>
              </a:tblGrid>
              <a:tr h="235300">
                <a:tc>
                  <a:txBody>
                    <a:bodyPr/>
                    <a:lstStyle/>
                    <a:p>
                      <a:r>
                        <a:rPr lang="fr-CH" sz="1200" dirty="0">
                          <a:latin typeface="Optima" panose="02000503060000020004" pitchFamily="2" charset="0"/>
                        </a:rPr>
                        <a:t>ORIGIN (</a:t>
                      </a:r>
                      <a:r>
                        <a:rPr lang="fr-CH" sz="1200" dirty="0" err="1">
                          <a:latin typeface="Optima" panose="02000503060000020004" pitchFamily="2" charset="0"/>
                        </a:rPr>
                        <a:t>eligibility</a:t>
                      </a:r>
                      <a:r>
                        <a:rPr lang="fr-CH" sz="1200" dirty="0">
                          <a:latin typeface="Optima" panose="02000503060000020004" pitchFamily="2" charset="0"/>
                        </a:rPr>
                        <a:t>)</a:t>
                      </a:r>
                      <a:endParaRPr lang="en-GB" sz="1200" dirty="0">
                        <a:latin typeface="Optima" panose="02000503060000020004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>
                          <a:latin typeface="Optima" panose="02000503060000020004" pitchFamily="2" charset="0"/>
                        </a:rPr>
                        <a:t>Total </a:t>
                      </a:r>
                      <a:r>
                        <a:rPr lang="fr-CH" sz="1200" dirty="0" err="1">
                          <a:latin typeface="Optima" panose="02000503060000020004" pitchFamily="2" charset="0"/>
                        </a:rPr>
                        <a:t>stipend</a:t>
                      </a:r>
                      <a:endParaRPr lang="en-GB" sz="1200" dirty="0">
                        <a:latin typeface="Optima" panose="02000503060000020004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>
                          <a:latin typeface="Optima" panose="02000503060000020004" pitchFamily="2" charset="0"/>
                        </a:rPr>
                        <a:t>CHIS contribution</a:t>
                      </a:r>
                      <a:endParaRPr lang="en-GB" sz="1200" dirty="0">
                        <a:latin typeface="Optima" panose="02000503060000020004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>
                          <a:latin typeface="Optima" panose="02000503060000020004" pitchFamily="2" charset="0"/>
                        </a:rPr>
                        <a:t>PF contribution</a:t>
                      </a:r>
                      <a:endParaRPr lang="en-GB" sz="1200" dirty="0">
                        <a:latin typeface="Optima" panose="02000503060000020004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err="1">
                          <a:solidFill>
                            <a:schemeClr val="accent4"/>
                          </a:solidFill>
                          <a:latin typeface="Optima" panose="02000503060000020004" pitchFamily="2" charset="0"/>
                        </a:rPr>
                        <a:t>Take</a:t>
                      </a:r>
                      <a:r>
                        <a:rPr lang="fr-CH" sz="1200" dirty="0">
                          <a:solidFill>
                            <a:schemeClr val="accent4"/>
                          </a:solidFill>
                          <a:latin typeface="Optima" panose="02000503060000020004" pitchFamily="2" charset="0"/>
                        </a:rPr>
                        <a:t>-home</a:t>
                      </a:r>
                      <a:endParaRPr lang="en-GB" sz="1200" dirty="0">
                        <a:solidFill>
                          <a:schemeClr val="accent4"/>
                        </a:solidFill>
                        <a:latin typeface="Optima" panose="02000503060000020004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2626929"/>
                  </a:ext>
                </a:extLst>
              </a:tr>
              <a:tr h="254828">
                <a:tc>
                  <a:txBody>
                    <a:bodyPr/>
                    <a:lstStyle/>
                    <a:p>
                      <a:r>
                        <a:rPr lang="fr-CH" sz="1200" b="1" dirty="0" err="1">
                          <a:latin typeface="Optima" panose="02000503060000020004" pitchFamily="2" charset="0"/>
                        </a:rPr>
                        <a:t>Specialised</a:t>
                      </a:r>
                      <a:r>
                        <a:rPr lang="fr-CH" sz="1200" b="1" dirty="0">
                          <a:latin typeface="Optima" panose="02000503060000020004" pitchFamily="2" charset="0"/>
                        </a:rPr>
                        <a:t> </a:t>
                      </a:r>
                      <a:r>
                        <a:rPr lang="fr-CH" sz="1200" b="1" dirty="0" err="1">
                          <a:latin typeface="Optima" panose="02000503060000020004" pitchFamily="2" charset="0"/>
                        </a:rPr>
                        <a:t>studies</a:t>
                      </a:r>
                      <a:r>
                        <a:rPr lang="fr-CH" sz="1200" b="1" dirty="0">
                          <a:latin typeface="Optima" panose="02000503060000020004" pitchFamily="2" charset="0"/>
                        </a:rPr>
                        <a:t>/</a:t>
                      </a:r>
                      <a:r>
                        <a:rPr lang="fr-CH" sz="1200" b="1" dirty="0" err="1">
                          <a:latin typeface="Optima" panose="02000503060000020004" pitchFamily="2" charset="0"/>
                        </a:rPr>
                        <a:t>technical</a:t>
                      </a:r>
                      <a:r>
                        <a:rPr lang="fr-CH" sz="1200" b="1" baseline="0" dirty="0">
                          <a:latin typeface="Optima" panose="02000503060000020004" pitchFamily="2" charset="0"/>
                        </a:rPr>
                        <a:t> </a:t>
                      </a:r>
                      <a:r>
                        <a:rPr lang="fr-CH" sz="1200" b="1" baseline="0" dirty="0" err="1">
                          <a:latin typeface="Optima" panose="02000503060000020004" pitchFamily="2" charset="0"/>
                        </a:rPr>
                        <a:t>degree</a:t>
                      </a:r>
                      <a:r>
                        <a:rPr lang="fr-CH" sz="1200" b="1" baseline="0" dirty="0">
                          <a:latin typeface="Optima" panose="02000503060000020004" pitchFamily="2" charset="0"/>
                        </a:rPr>
                        <a:t> &lt; 2 </a:t>
                      </a:r>
                      <a:r>
                        <a:rPr lang="fr-CH" sz="1200" b="1" baseline="0" dirty="0" err="1">
                          <a:latin typeface="Optima" panose="02000503060000020004" pitchFamily="2" charset="0"/>
                        </a:rPr>
                        <a:t>years</a:t>
                      </a:r>
                      <a:r>
                        <a:rPr lang="fr-CH" sz="1200" b="1" baseline="0" dirty="0">
                          <a:latin typeface="Optima" panose="02000503060000020004" pitchFamily="2" charset="0"/>
                        </a:rPr>
                        <a:t> (! incl. admin profiles)</a:t>
                      </a:r>
                      <a:endParaRPr lang="en-GB" sz="1200" b="1" dirty="0">
                        <a:latin typeface="Optima" panose="02000503060000020004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>
                          <a:latin typeface="Optima" panose="02000503060000020004" pitchFamily="2" charset="0"/>
                        </a:rPr>
                        <a:t>4500</a:t>
                      </a:r>
                      <a:endParaRPr lang="en-GB" sz="1200" dirty="0">
                        <a:latin typeface="Optima" panose="02000503060000020004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>
                          <a:latin typeface="Optima" panose="02000503060000020004" pitchFamily="2" charset="0"/>
                        </a:rPr>
                        <a:t>216</a:t>
                      </a:r>
                      <a:endParaRPr lang="en-GB" sz="1200" dirty="0">
                        <a:latin typeface="Optima" panose="02000503060000020004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>
                          <a:latin typeface="Optima" panose="02000503060000020004" pitchFamily="2" charset="0"/>
                        </a:rPr>
                        <a:t>699</a:t>
                      </a:r>
                      <a:endParaRPr lang="en-GB" sz="1200" dirty="0">
                        <a:latin typeface="Optima" panose="02000503060000020004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>
                          <a:solidFill>
                            <a:schemeClr val="accent4"/>
                          </a:solidFill>
                          <a:latin typeface="Optima" panose="02000503060000020004" pitchFamily="2" charset="0"/>
                        </a:rPr>
                        <a:t>3535</a:t>
                      </a:r>
                      <a:endParaRPr lang="en-GB" sz="1200" dirty="0">
                        <a:solidFill>
                          <a:schemeClr val="accent4"/>
                        </a:solidFill>
                        <a:latin typeface="Optima" panose="02000503060000020004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90040854"/>
                  </a:ext>
                </a:extLst>
              </a:tr>
              <a:tr h="235300">
                <a:tc>
                  <a:txBody>
                    <a:bodyPr/>
                    <a:lstStyle/>
                    <a:p>
                      <a:r>
                        <a:rPr lang="fr-CH" sz="1200" b="1" dirty="0" err="1">
                          <a:latin typeface="Optima" panose="02000503060000020004" pitchFamily="2" charset="0"/>
                        </a:rPr>
                        <a:t>Bachelor</a:t>
                      </a:r>
                      <a:r>
                        <a:rPr lang="fr-CH" sz="1200" b="1" baseline="0" dirty="0">
                          <a:latin typeface="Optima" panose="02000503060000020004" pitchFamily="2" charset="0"/>
                        </a:rPr>
                        <a:t> </a:t>
                      </a:r>
                      <a:r>
                        <a:rPr lang="fr-CH" sz="1200" b="1" baseline="0" dirty="0" err="1">
                          <a:latin typeface="Optima" panose="02000503060000020004" pitchFamily="2" charset="0"/>
                        </a:rPr>
                        <a:t>degree</a:t>
                      </a:r>
                      <a:r>
                        <a:rPr lang="fr-CH" sz="1200" b="1" baseline="0" dirty="0">
                          <a:latin typeface="Optima" panose="02000503060000020004" pitchFamily="2" charset="0"/>
                        </a:rPr>
                        <a:t> &lt; 2 </a:t>
                      </a:r>
                      <a:r>
                        <a:rPr lang="fr-CH" sz="1200" b="1" baseline="0" dirty="0" err="1">
                          <a:latin typeface="Optima" panose="02000503060000020004" pitchFamily="2" charset="0"/>
                        </a:rPr>
                        <a:t>years</a:t>
                      </a:r>
                      <a:endParaRPr lang="en-GB" sz="1200" b="1" dirty="0">
                        <a:latin typeface="Optima" panose="02000503060000020004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>
                          <a:latin typeface="Optima" panose="02000503060000020004" pitchFamily="2" charset="0"/>
                        </a:rPr>
                        <a:t>5000</a:t>
                      </a:r>
                      <a:endParaRPr lang="en-GB" sz="1200" dirty="0">
                        <a:latin typeface="Optima" panose="02000503060000020004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>
                          <a:latin typeface="Optima" panose="02000503060000020004" pitchFamily="2" charset="0"/>
                        </a:rPr>
                        <a:t>243</a:t>
                      </a:r>
                      <a:endParaRPr lang="en-GB" sz="1200" dirty="0">
                        <a:latin typeface="Optima" panose="02000503060000020004" pitchFamily="2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>
                          <a:latin typeface="Optima" panose="02000503060000020004" pitchFamily="2" charset="0"/>
                        </a:rPr>
                        <a:t>699</a:t>
                      </a:r>
                      <a:endParaRPr lang="en-GB" sz="1200" dirty="0">
                        <a:latin typeface="Optima" panose="02000503060000020004" pitchFamily="2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>
                          <a:solidFill>
                            <a:schemeClr val="accent4"/>
                          </a:solidFill>
                          <a:latin typeface="Optima" panose="02000503060000020004" pitchFamily="2" charset="0"/>
                        </a:rPr>
                        <a:t>4058</a:t>
                      </a:r>
                      <a:endParaRPr lang="en-GB" sz="1200" dirty="0">
                        <a:solidFill>
                          <a:schemeClr val="accent4"/>
                        </a:solidFill>
                        <a:latin typeface="Optima" panose="02000503060000020004" pitchFamily="2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137535388"/>
                  </a:ext>
                </a:extLst>
              </a:tr>
              <a:tr h="235300">
                <a:tc>
                  <a:txBody>
                    <a:bodyPr/>
                    <a:lstStyle/>
                    <a:p>
                      <a:r>
                        <a:rPr lang="fr-CH" sz="1200" b="1" dirty="0">
                          <a:latin typeface="Optima" panose="02000503060000020004" pitchFamily="2" charset="0"/>
                        </a:rPr>
                        <a:t>Master</a:t>
                      </a:r>
                      <a:r>
                        <a:rPr lang="fr-CH" sz="1200" b="1" baseline="0" dirty="0">
                          <a:latin typeface="Optima" panose="02000503060000020004" pitchFamily="2" charset="0"/>
                        </a:rPr>
                        <a:t> </a:t>
                      </a:r>
                      <a:r>
                        <a:rPr lang="fr-CH" sz="1200" b="1" baseline="0" dirty="0" err="1">
                          <a:latin typeface="Optima" panose="02000503060000020004" pitchFamily="2" charset="0"/>
                        </a:rPr>
                        <a:t>degree</a:t>
                      </a:r>
                      <a:r>
                        <a:rPr lang="fr-CH" sz="1200" b="1" baseline="0" dirty="0">
                          <a:latin typeface="Optima" panose="02000503060000020004" pitchFamily="2" charset="0"/>
                        </a:rPr>
                        <a:t> &lt; 2 </a:t>
                      </a:r>
                      <a:r>
                        <a:rPr lang="fr-CH" sz="1200" b="1" baseline="0" dirty="0" err="1">
                          <a:latin typeface="Optima" panose="02000503060000020004" pitchFamily="2" charset="0"/>
                        </a:rPr>
                        <a:t>years</a:t>
                      </a:r>
                      <a:endParaRPr lang="en-GB" sz="1200" b="1" dirty="0">
                        <a:latin typeface="Optima" panose="02000503060000020004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>
                          <a:latin typeface="Optima" panose="02000503060000020004" pitchFamily="2" charset="0"/>
                        </a:rPr>
                        <a:t>5500</a:t>
                      </a:r>
                      <a:endParaRPr lang="en-GB" sz="1200" dirty="0">
                        <a:latin typeface="Optima" panose="02000503060000020004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>
                          <a:latin typeface="Optima" panose="02000503060000020004" pitchFamily="2" charset="0"/>
                        </a:rPr>
                        <a:t>267</a:t>
                      </a:r>
                      <a:endParaRPr lang="en-GB" sz="1200" dirty="0">
                        <a:latin typeface="Optima" panose="02000503060000020004" pitchFamily="2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>
                          <a:latin typeface="Optima" panose="02000503060000020004" pitchFamily="2" charset="0"/>
                        </a:rPr>
                        <a:t>699</a:t>
                      </a:r>
                      <a:endParaRPr lang="en-GB" sz="1200" dirty="0">
                        <a:latin typeface="Optima" panose="02000503060000020004" pitchFamily="2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>
                          <a:solidFill>
                            <a:schemeClr val="accent4"/>
                          </a:solidFill>
                          <a:latin typeface="Optima" panose="02000503060000020004" pitchFamily="2" charset="0"/>
                        </a:rPr>
                        <a:t>4534</a:t>
                      </a:r>
                      <a:endParaRPr lang="en-GB" sz="1200" dirty="0">
                        <a:solidFill>
                          <a:schemeClr val="accent4"/>
                        </a:solidFill>
                        <a:latin typeface="Optima" panose="02000503060000020004" pitchFamily="2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8210619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1FD07D5E-7F65-7D48-B437-ECDE7D3854E6}"/>
              </a:ext>
            </a:extLst>
          </p:cNvPr>
          <p:cNvSpPr txBox="1"/>
          <p:nvPr/>
        </p:nvSpPr>
        <p:spPr bwMode="auto">
          <a:xfrm>
            <a:off x="8843332" y="3261914"/>
            <a:ext cx="31683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Optima" panose="02000503060000020004" pitchFamily="2" charset="0"/>
                <a:cs typeface="Arial"/>
              </a:rPr>
              <a:t>The smartest way to kick-start your career and give it real momentum.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Optima" panose="02000503060000020004" pitchFamily="2" charset="0"/>
              <a:cs typeface="Arial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23ABBED-FCF8-78DC-A6D8-38C3CEC65D67}"/>
              </a:ext>
            </a:extLst>
          </p:cNvPr>
          <p:cNvSpPr txBox="1"/>
          <p:nvPr/>
        </p:nvSpPr>
        <p:spPr bwMode="auto">
          <a:xfrm>
            <a:off x="11405179" y="2282980"/>
            <a:ext cx="936104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600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”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77C0D69-C34B-FCCA-BA55-A37112C106F2}"/>
              </a:ext>
            </a:extLst>
          </p:cNvPr>
          <p:cNvSpPr txBox="1"/>
          <p:nvPr/>
        </p:nvSpPr>
        <p:spPr bwMode="auto">
          <a:xfrm>
            <a:off x="6335339" y="2066887"/>
            <a:ext cx="56964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1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Optima" panose="02000503060000020004" pitchFamily="2" charset="0"/>
                <a:cs typeface="Arial"/>
              </a:rPr>
              <a:t> ORIGIN: the point or place where something begins.</a:t>
            </a:r>
          </a:p>
        </p:txBody>
      </p:sp>
    </p:spTree>
    <p:extLst>
      <p:ext uri="{BB962C8B-B14F-4D97-AF65-F5344CB8AC3E}">
        <p14:creationId xmlns:p14="http://schemas.microsoft.com/office/powerpoint/2010/main" val="19401810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0A1A39-3B61-8D08-A5FA-9F917BC648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F64427A-495F-D2E0-9F8C-F4A9603C07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207" y="319110"/>
            <a:ext cx="3925468" cy="1274956"/>
          </a:xfrm>
        </p:spPr>
        <p:txBody>
          <a:bodyPr>
            <a:noAutofit/>
          </a:bodyPr>
          <a:lstStyle/>
          <a:p>
            <a:r>
              <a:rPr lang="fr-CH" sz="4800" dirty="0">
                <a:latin typeface="Optima" panose="02000503060000020004" pitchFamily="2" charset="0"/>
              </a:rPr>
              <a:t>Project </a:t>
            </a:r>
            <a:r>
              <a:rPr lang="fr-CH" sz="4800" dirty="0" err="1">
                <a:latin typeface="Optima" panose="02000503060000020004" pitchFamily="2" charset="0"/>
              </a:rPr>
              <a:t>Graduates</a:t>
            </a:r>
            <a:endParaRPr lang="en-CH" sz="4800" dirty="0">
              <a:latin typeface="Optima" panose="02000503060000020004" pitchFamily="2" charset="0"/>
            </a:endParaRPr>
          </a:p>
        </p:txBody>
      </p:sp>
      <p:pic>
        <p:nvPicPr>
          <p:cNvPr id="6" name="Content Placeholder 3">
            <a:extLst>
              <a:ext uri="{FF2B5EF4-FFF2-40B4-BE49-F238E27FC236}">
                <a16:creationId xmlns:a16="http://schemas.microsoft.com/office/drawing/2014/main" id="{CC70C909-C271-E956-1E6C-B3AB7F974EA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1645" y="0"/>
            <a:ext cx="7259444" cy="1913177"/>
          </a:xfr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48719343-4493-1137-69D1-1CC0711803DA}"/>
              </a:ext>
            </a:extLst>
          </p:cNvPr>
          <p:cNvSpPr/>
          <p:nvPr/>
        </p:nvSpPr>
        <p:spPr>
          <a:xfrm>
            <a:off x="0" y="1802128"/>
            <a:ext cx="12192000" cy="56529"/>
          </a:xfrm>
          <a:prstGeom prst="rect">
            <a:avLst/>
          </a:prstGeom>
          <a:solidFill>
            <a:srgbClr val="0033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pic>
        <p:nvPicPr>
          <p:cNvPr id="9" name="Graphic 8" descr="Monthly calendar with solid fill">
            <a:extLst>
              <a:ext uri="{FF2B5EF4-FFF2-40B4-BE49-F238E27FC236}">
                <a16:creationId xmlns:a16="http://schemas.microsoft.com/office/drawing/2014/main" id="{C35FFBA0-45C3-7A27-6F12-B81CF030EF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664882" y="2526695"/>
            <a:ext cx="513871" cy="513871"/>
          </a:xfrm>
          <a:prstGeom prst="rect">
            <a:avLst/>
          </a:prstGeom>
        </p:spPr>
      </p:pic>
      <p:pic>
        <p:nvPicPr>
          <p:cNvPr id="10" name="Graphic 9" descr="Stopwatch with solid fill">
            <a:extLst>
              <a:ext uri="{FF2B5EF4-FFF2-40B4-BE49-F238E27FC236}">
                <a16:creationId xmlns:a16="http://schemas.microsoft.com/office/drawing/2014/main" id="{7FFB60E5-AE3A-2757-3DC4-1A9E24DA9C9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674205" y="2016398"/>
            <a:ext cx="495227" cy="495227"/>
          </a:xfrm>
          <a:prstGeom prst="rect">
            <a:avLst/>
          </a:prstGeom>
        </p:spPr>
      </p:pic>
      <p:pic>
        <p:nvPicPr>
          <p:cNvPr id="11" name="Graphic 10" descr="Target Audience with solid fill">
            <a:extLst>
              <a:ext uri="{FF2B5EF4-FFF2-40B4-BE49-F238E27FC236}">
                <a16:creationId xmlns:a16="http://schemas.microsoft.com/office/drawing/2014/main" id="{70E8055E-9AEC-481A-65CF-8E8E7E13FE4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662293" y="3040566"/>
            <a:ext cx="552979" cy="552979"/>
          </a:xfrm>
          <a:prstGeom prst="rect">
            <a:avLst/>
          </a:prstGeom>
        </p:spPr>
      </p:pic>
      <p:pic>
        <p:nvPicPr>
          <p:cNvPr id="12" name="Graphic 11" descr="Marketing with solid fill">
            <a:extLst>
              <a:ext uri="{FF2B5EF4-FFF2-40B4-BE49-F238E27FC236}">
                <a16:creationId xmlns:a16="http://schemas.microsoft.com/office/drawing/2014/main" id="{DCA3320B-CA70-D0CF-7F09-EA1DB0620D5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p:blipFill>
        <p:spPr>
          <a:xfrm>
            <a:off x="720033" y="3716218"/>
            <a:ext cx="513872" cy="513872"/>
          </a:xfrm>
          <a:prstGeom prst="rect">
            <a:avLst/>
          </a:prstGeom>
        </p:spPr>
      </p:pic>
      <p:pic>
        <p:nvPicPr>
          <p:cNvPr id="13" name="Graphic 12" descr="Handshake with solid fill">
            <a:extLst>
              <a:ext uri="{FF2B5EF4-FFF2-40B4-BE49-F238E27FC236}">
                <a16:creationId xmlns:a16="http://schemas.microsoft.com/office/drawing/2014/main" id="{8F4CA85A-5D10-BFEF-8A6A-FE4D567D41A8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xmlns="" r:embed="rId12"/>
              </a:ext>
            </a:extLst>
          </a:blip>
          <a:stretch>
            <a:fillRect/>
          </a:stretch>
        </p:blipFill>
        <p:spPr>
          <a:xfrm>
            <a:off x="674205" y="4237197"/>
            <a:ext cx="601219" cy="601219"/>
          </a:xfrm>
          <a:prstGeom prst="rect">
            <a:avLst/>
          </a:prstGeom>
        </p:spPr>
      </p:pic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27B191F9-DF0F-99FA-9644-E0466A339F73}"/>
              </a:ext>
            </a:extLst>
          </p:cNvPr>
          <p:cNvSpPr txBox="1">
            <a:spLocks/>
          </p:cNvSpPr>
          <p:nvPr/>
        </p:nvSpPr>
        <p:spPr bwMode="auto">
          <a:xfrm>
            <a:off x="1374461" y="2244806"/>
            <a:ext cx="7208417" cy="315787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Char char="•"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rgbClr val="E64179"/>
                </a:solidFill>
                <a:effectLst/>
                <a:uLnTx/>
                <a:uFillTx/>
                <a:latin typeface="Optima" panose="02000503060000020004" pitchFamily="2" charset="0"/>
                <a:cs typeface="Arial"/>
              </a:rPr>
              <a:t>DURATION?</a:t>
            </a: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E64179"/>
                </a:solidFill>
                <a:effectLst/>
                <a:uLnTx/>
                <a:uFillTx/>
                <a:latin typeface="Optima" panose="02000503060000020004" pitchFamily="2" charset="0"/>
                <a:cs typeface="Arial"/>
              </a:rPr>
              <a:t> </a:t>
            </a: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Optima" panose="02000503060000020004" pitchFamily="2" charset="0"/>
                <a:cs typeface="Arial"/>
              </a:rPr>
              <a:t>6 – 36 months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rgbClr val="CDDB00"/>
                </a:solidFill>
                <a:effectLst/>
                <a:uLnTx/>
                <a:uFillTx/>
                <a:latin typeface="Optima" panose="02000503060000020004" pitchFamily="2" charset="0"/>
                <a:cs typeface="Arial"/>
              </a:rPr>
              <a:t>WHEN?</a:t>
            </a: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CDDB00"/>
                </a:solidFill>
                <a:effectLst/>
                <a:uLnTx/>
                <a:uFillTx/>
                <a:latin typeface="Optima" panose="02000503060000020004" pitchFamily="2" charset="0"/>
                <a:cs typeface="Arial"/>
              </a:rPr>
              <a:t> </a:t>
            </a: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Optima" panose="02000503060000020004" pitchFamily="2" charset="0"/>
                <a:cs typeface="Arial"/>
              </a:rPr>
              <a:t>2x/year selection moments: March – October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rgbClr val="00A5A9"/>
                </a:solidFill>
                <a:effectLst/>
                <a:uLnTx/>
                <a:uFillTx/>
                <a:latin typeface="Optima" panose="02000503060000020004" pitchFamily="2" charset="0"/>
                <a:cs typeface="Arial"/>
              </a:rPr>
              <a:t>WHO? </a:t>
            </a: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Optima" panose="02000503060000020004" pitchFamily="2" charset="0"/>
                <a:cs typeface="Arial"/>
              </a:rPr>
              <a:t>Member State and Associated Member State candidates </a:t>
            </a:r>
            <a:b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Optima" panose="02000503060000020004" pitchFamily="2" charset="0"/>
                <a:cs typeface="Arial"/>
              </a:rPr>
            </a:b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Optima" panose="02000503060000020004" pitchFamily="2" charset="0"/>
                <a:cs typeface="Arial"/>
              </a:rPr>
              <a:t>             (Non-Member State exceptionally possible)</a:t>
            </a:r>
            <a:endParaRPr kumimoji="0" lang="en-GB" sz="1400" b="1" i="0" u="none" strike="noStrike" kern="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Optima" panose="02000503060000020004" pitchFamily="2" charset="0"/>
              <a:cs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rgbClr val="E26032"/>
                </a:solidFill>
                <a:effectLst/>
                <a:uLnTx/>
                <a:uFillTx/>
                <a:latin typeface="Optima" panose="02000503060000020004" pitchFamily="2" charset="0"/>
                <a:cs typeface="Arial"/>
              </a:rPr>
              <a:t>HOW? </a:t>
            </a: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Optima" panose="02000503060000020004" pitchFamily="2" charset="0"/>
                <a:cs typeface="Arial"/>
              </a:rPr>
              <a:t>Specific job description for one project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rgbClr val="001E60">
                    <a:lumMod val="50000"/>
                    <a:lumOff val="50000"/>
                  </a:srgbClr>
                </a:solidFill>
                <a:effectLst/>
                <a:uLnTx/>
                <a:uFillTx/>
                <a:latin typeface="Optima" panose="02000503060000020004" pitchFamily="2" charset="0"/>
                <a:cs typeface="Arial"/>
              </a:rPr>
              <a:t>WHAT? </a:t>
            </a: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Optima" panose="02000503060000020004" pitchFamily="2" charset="0"/>
                <a:cs typeface="Arial"/>
              </a:rPr>
              <a:t>Work on well-defined project from A to Z with clear deliverables</a:t>
            </a:r>
            <a:b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Optima" panose="02000503060000020004" pitchFamily="2" charset="0"/>
                <a:cs typeface="Arial"/>
              </a:rPr>
            </a:b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Optima" panose="02000503060000020004" pitchFamily="2" charset="0"/>
                <a:cs typeface="Arial"/>
              </a:rPr>
              <a:t>                Deepen your expertise</a:t>
            </a:r>
            <a:b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Optima" panose="02000503060000020004" pitchFamily="2" charset="0"/>
                <a:cs typeface="Arial"/>
              </a:rPr>
            </a:b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Optima" panose="02000503060000020004" pitchFamily="2" charset="0"/>
                <a:cs typeface="Arial"/>
              </a:rPr>
              <a:t>                Expand your professional network by working with the best</a:t>
            </a:r>
            <a:b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Optima" panose="02000503060000020004" pitchFamily="2" charset="0"/>
                <a:cs typeface="Arial"/>
              </a:rPr>
            </a:b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Optima" panose="02000503060000020004" pitchFamily="2" charset="0"/>
                <a:cs typeface="Arial"/>
              </a:rPr>
              <a:t>                Opportunity to supervise student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Optima" panose="02000503060000020004" pitchFamily="2" charset="0"/>
              <a:cs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Optima" panose="02000503060000020004" pitchFamily="2" charset="0"/>
              <a:cs typeface="Arial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8BD3585-C0DE-3AE1-5A69-0B6C784837CA}"/>
              </a:ext>
            </a:extLst>
          </p:cNvPr>
          <p:cNvSpPr txBox="1"/>
          <p:nvPr/>
        </p:nvSpPr>
        <p:spPr bwMode="auto">
          <a:xfrm>
            <a:off x="9123322" y="2684540"/>
            <a:ext cx="316835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Optima" panose="02000503060000020004" pitchFamily="2" charset="0"/>
                <a:cs typeface="Arial"/>
              </a:rPr>
              <a:t>Deepen your knowledge and expertise faster than anywhere else.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Optima" panose="02000503060000020004" pitchFamily="2" charset="0"/>
              <a:cs typeface="Arial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0B5BDF8-E2FB-5B0C-F3BB-0393F0ED043B}"/>
              </a:ext>
            </a:extLst>
          </p:cNvPr>
          <p:cNvSpPr txBox="1"/>
          <p:nvPr/>
        </p:nvSpPr>
        <p:spPr bwMode="auto">
          <a:xfrm>
            <a:off x="8415836" y="2023202"/>
            <a:ext cx="936104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600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“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84F7031-60F3-2B64-33A7-20120C042B39}"/>
              </a:ext>
            </a:extLst>
          </p:cNvPr>
          <p:cNvSpPr txBox="1"/>
          <p:nvPr/>
        </p:nvSpPr>
        <p:spPr bwMode="auto">
          <a:xfrm>
            <a:off x="6366601" y="1853620"/>
            <a:ext cx="569645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1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Optima" panose="02000503060000020004" pitchFamily="2" charset="0"/>
                <a:cs typeface="Arial"/>
              </a:rPr>
              <a:t>   QUEST: an intellectual pursuit of knowledge.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1" u="none" strike="noStrike" kern="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Optima" panose="02000503060000020004" pitchFamily="2" charset="0"/>
              <a:cs typeface="Arial"/>
            </a:endParaRPr>
          </a:p>
        </p:txBody>
      </p:sp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6DD244DF-BD1C-D1BF-24C8-77747DB311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3188603"/>
              </p:ext>
            </p:extLst>
          </p:nvPr>
        </p:nvGraphicFramePr>
        <p:xfrm>
          <a:off x="335360" y="5361758"/>
          <a:ext cx="12191998" cy="822960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3957223">
                  <a:extLst>
                    <a:ext uri="{9D8B030D-6E8A-4147-A177-3AD203B41FA5}">
                      <a16:colId xmlns:a16="http://schemas.microsoft.com/office/drawing/2014/main" val="1944636846"/>
                    </a:ext>
                  </a:extLst>
                </a:gridCol>
                <a:gridCol w="2199896">
                  <a:extLst>
                    <a:ext uri="{9D8B030D-6E8A-4147-A177-3AD203B41FA5}">
                      <a16:colId xmlns:a16="http://schemas.microsoft.com/office/drawing/2014/main" val="896682332"/>
                    </a:ext>
                  </a:extLst>
                </a:gridCol>
                <a:gridCol w="2062403">
                  <a:extLst>
                    <a:ext uri="{9D8B030D-6E8A-4147-A177-3AD203B41FA5}">
                      <a16:colId xmlns:a16="http://schemas.microsoft.com/office/drawing/2014/main" val="2408458986"/>
                    </a:ext>
                  </a:extLst>
                </a:gridCol>
                <a:gridCol w="2062403">
                  <a:extLst>
                    <a:ext uri="{9D8B030D-6E8A-4147-A177-3AD203B41FA5}">
                      <a16:colId xmlns:a16="http://schemas.microsoft.com/office/drawing/2014/main" val="1024987363"/>
                    </a:ext>
                  </a:extLst>
                </a:gridCol>
                <a:gridCol w="1910073">
                  <a:extLst>
                    <a:ext uri="{9D8B030D-6E8A-4147-A177-3AD203B41FA5}">
                      <a16:colId xmlns:a16="http://schemas.microsoft.com/office/drawing/2014/main" val="1804517448"/>
                    </a:ext>
                  </a:extLst>
                </a:gridCol>
              </a:tblGrid>
              <a:tr h="248465">
                <a:tc>
                  <a:txBody>
                    <a:bodyPr/>
                    <a:lstStyle/>
                    <a:p>
                      <a:r>
                        <a:rPr lang="fr-CH" sz="1200" dirty="0">
                          <a:latin typeface="Optima" panose="02000503060000020004" pitchFamily="2" charset="0"/>
                        </a:rPr>
                        <a:t>QUEST (</a:t>
                      </a:r>
                      <a:r>
                        <a:rPr lang="fr-CH" sz="1200" dirty="0" err="1">
                          <a:latin typeface="Optima" panose="02000503060000020004" pitchFamily="2" charset="0"/>
                        </a:rPr>
                        <a:t>eligibility</a:t>
                      </a:r>
                      <a:r>
                        <a:rPr lang="fr-CH" sz="1200" dirty="0">
                          <a:latin typeface="Optima" panose="02000503060000020004" pitchFamily="2" charset="0"/>
                        </a:rPr>
                        <a:t>)</a:t>
                      </a:r>
                      <a:endParaRPr lang="en-GB" sz="1200" dirty="0">
                        <a:latin typeface="Optima" panose="02000503060000020004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>
                          <a:latin typeface="Optima" panose="02000503060000020004" pitchFamily="2" charset="0"/>
                        </a:rPr>
                        <a:t>Total </a:t>
                      </a:r>
                      <a:r>
                        <a:rPr lang="fr-CH" sz="1200" dirty="0" err="1">
                          <a:latin typeface="Optima" panose="02000503060000020004" pitchFamily="2" charset="0"/>
                        </a:rPr>
                        <a:t>stipend</a:t>
                      </a:r>
                      <a:endParaRPr lang="en-GB" sz="1200" dirty="0">
                        <a:latin typeface="Optima" panose="02000503060000020004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>
                          <a:latin typeface="Optima" panose="02000503060000020004" pitchFamily="2" charset="0"/>
                        </a:rPr>
                        <a:t>CHIS contribution</a:t>
                      </a:r>
                      <a:endParaRPr lang="en-GB" sz="1200" dirty="0">
                        <a:latin typeface="Optima" panose="02000503060000020004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>
                          <a:latin typeface="Optima" panose="02000503060000020004" pitchFamily="2" charset="0"/>
                        </a:rPr>
                        <a:t>PF contribution</a:t>
                      </a:r>
                      <a:endParaRPr lang="en-GB" sz="1200" dirty="0">
                        <a:latin typeface="Optima" panose="02000503060000020004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err="1">
                          <a:solidFill>
                            <a:schemeClr val="accent4"/>
                          </a:solidFill>
                          <a:latin typeface="Optima" panose="02000503060000020004" pitchFamily="2" charset="0"/>
                        </a:rPr>
                        <a:t>Take</a:t>
                      </a:r>
                      <a:r>
                        <a:rPr lang="fr-CH" sz="1200" dirty="0">
                          <a:solidFill>
                            <a:schemeClr val="accent4"/>
                          </a:solidFill>
                          <a:latin typeface="Optima" panose="02000503060000020004" pitchFamily="2" charset="0"/>
                        </a:rPr>
                        <a:t>-home</a:t>
                      </a:r>
                      <a:endParaRPr lang="en-GB" sz="1200" dirty="0">
                        <a:solidFill>
                          <a:schemeClr val="accent4"/>
                        </a:solidFill>
                        <a:latin typeface="Optima" panose="02000503060000020004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2626929"/>
                  </a:ext>
                </a:extLst>
              </a:tr>
              <a:tr h="248465">
                <a:tc>
                  <a:txBody>
                    <a:bodyPr/>
                    <a:lstStyle/>
                    <a:p>
                      <a:r>
                        <a:rPr lang="fr-CH" sz="1200" b="1" dirty="0">
                          <a:latin typeface="Optima" panose="02000503060000020004" pitchFamily="2" charset="0"/>
                        </a:rPr>
                        <a:t>Master </a:t>
                      </a:r>
                      <a:r>
                        <a:rPr lang="fr-CH" sz="1200" b="1" dirty="0" err="1">
                          <a:latin typeface="Optima" panose="02000503060000020004" pitchFamily="2" charset="0"/>
                        </a:rPr>
                        <a:t>degree</a:t>
                      </a:r>
                      <a:r>
                        <a:rPr lang="fr-CH" sz="1200" b="1" dirty="0">
                          <a:latin typeface="Optima" panose="02000503060000020004" pitchFamily="2" charset="0"/>
                        </a:rPr>
                        <a:t> 2</a:t>
                      </a:r>
                      <a:r>
                        <a:rPr lang="fr-CH" sz="1200" b="1" baseline="0" dirty="0">
                          <a:latin typeface="Optima" panose="02000503060000020004" pitchFamily="2" charset="0"/>
                        </a:rPr>
                        <a:t> – 4 </a:t>
                      </a:r>
                      <a:r>
                        <a:rPr lang="fr-CH" sz="1200" b="1" baseline="0" dirty="0" err="1">
                          <a:latin typeface="Optima" panose="02000503060000020004" pitchFamily="2" charset="0"/>
                        </a:rPr>
                        <a:t>years</a:t>
                      </a:r>
                      <a:endParaRPr lang="en-GB" sz="1200" b="1" dirty="0">
                        <a:latin typeface="Optima" panose="02000503060000020004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>
                          <a:latin typeface="Optima" panose="02000503060000020004" pitchFamily="2" charset="0"/>
                        </a:rPr>
                        <a:t>6050</a:t>
                      </a:r>
                      <a:endParaRPr lang="en-GB" sz="1200" dirty="0">
                        <a:latin typeface="Optima" panose="02000503060000020004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>
                          <a:latin typeface="Optima" panose="02000503060000020004" pitchFamily="2" charset="0"/>
                        </a:rPr>
                        <a:t>294</a:t>
                      </a:r>
                      <a:endParaRPr lang="en-GB" sz="1200" dirty="0">
                        <a:latin typeface="Optima" panose="02000503060000020004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>
                          <a:latin typeface="Optima" panose="02000503060000020004" pitchFamily="2" charset="0"/>
                        </a:rPr>
                        <a:t>699</a:t>
                      </a:r>
                      <a:endParaRPr lang="en-GB" sz="1200" dirty="0">
                        <a:latin typeface="Optima" panose="02000503060000020004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>
                          <a:solidFill>
                            <a:schemeClr val="accent4"/>
                          </a:solidFill>
                          <a:latin typeface="Optima" panose="02000503060000020004" pitchFamily="2" charset="0"/>
                        </a:rPr>
                        <a:t>5057</a:t>
                      </a:r>
                      <a:endParaRPr lang="en-GB" sz="1200" dirty="0">
                        <a:solidFill>
                          <a:schemeClr val="accent4"/>
                        </a:solidFill>
                        <a:latin typeface="Optima" panose="02000503060000020004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90040854"/>
                  </a:ext>
                </a:extLst>
              </a:tr>
              <a:tr h="248465">
                <a:tc>
                  <a:txBody>
                    <a:bodyPr/>
                    <a:lstStyle/>
                    <a:p>
                      <a:r>
                        <a:rPr lang="fr-CH" sz="1200" b="1" dirty="0">
                          <a:latin typeface="Optima" panose="02000503060000020004" pitchFamily="2" charset="0"/>
                        </a:rPr>
                        <a:t>Master</a:t>
                      </a:r>
                      <a:r>
                        <a:rPr lang="fr-CH" sz="1200" b="1" baseline="0" dirty="0">
                          <a:latin typeface="Optima" panose="02000503060000020004" pitchFamily="2" charset="0"/>
                        </a:rPr>
                        <a:t> </a:t>
                      </a:r>
                      <a:r>
                        <a:rPr lang="fr-CH" sz="1200" b="1" baseline="0" dirty="0" err="1">
                          <a:latin typeface="Optima" panose="02000503060000020004" pitchFamily="2" charset="0"/>
                        </a:rPr>
                        <a:t>degree</a:t>
                      </a:r>
                      <a:r>
                        <a:rPr lang="fr-CH" sz="1200" b="1" baseline="0" dirty="0">
                          <a:latin typeface="Optima" panose="02000503060000020004" pitchFamily="2" charset="0"/>
                        </a:rPr>
                        <a:t> 4 – 6 </a:t>
                      </a:r>
                      <a:r>
                        <a:rPr lang="fr-CH" sz="1200" b="1" baseline="0" dirty="0" err="1">
                          <a:latin typeface="Optima" panose="02000503060000020004" pitchFamily="2" charset="0"/>
                        </a:rPr>
                        <a:t>years</a:t>
                      </a:r>
                      <a:r>
                        <a:rPr lang="fr-CH" sz="1200" b="1" baseline="0" dirty="0">
                          <a:latin typeface="Optima" panose="02000503060000020004" pitchFamily="2" charset="0"/>
                        </a:rPr>
                        <a:t> or PhD 0 – 3 </a:t>
                      </a:r>
                      <a:r>
                        <a:rPr lang="fr-CH" sz="1200" b="1" baseline="0" dirty="0" err="1">
                          <a:latin typeface="Optima" panose="02000503060000020004" pitchFamily="2" charset="0"/>
                        </a:rPr>
                        <a:t>years</a:t>
                      </a:r>
                      <a:endParaRPr lang="en-GB" sz="1200" b="1" dirty="0">
                        <a:latin typeface="Optima" panose="02000503060000020004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>
                          <a:latin typeface="Optima" panose="02000503060000020004" pitchFamily="2" charset="0"/>
                        </a:rPr>
                        <a:t>6650</a:t>
                      </a:r>
                      <a:endParaRPr lang="en-GB" sz="1200" dirty="0">
                        <a:latin typeface="Optima" panose="02000503060000020004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>
                          <a:latin typeface="Optima" panose="02000503060000020004" pitchFamily="2" charset="0"/>
                        </a:rPr>
                        <a:t>323</a:t>
                      </a:r>
                      <a:endParaRPr lang="en-GB" sz="1200" dirty="0">
                        <a:latin typeface="Optima" panose="02000503060000020004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>
                          <a:latin typeface="Optima" panose="02000503060000020004" pitchFamily="2" charset="0"/>
                        </a:rPr>
                        <a:t>699</a:t>
                      </a:r>
                      <a:endParaRPr lang="en-GB" sz="1200" dirty="0">
                        <a:latin typeface="Optima" panose="02000503060000020004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>
                          <a:solidFill>
                            <a:schemeClr val="accent4"/>
                          </a:solidFill>
                          <a:latin typeface="Optima" panose="02000503060000020004" pitchFamily="2" charset="0"/>
                        </a:rPr>
                        <a:t>5628</a:t>
                      </a:r>
                      <a:endParaRPr lang="en-GB" sz="1200" dirty="0">
                        <a:solidFill>
                          <a:schemeClr val="accent4"/>
                        </a:solidFill>
                        <a:latin typeface="Optima" panose="02000503060000020004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75353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70138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BED7C5-7B26-4CA2-E785-C82765B860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13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52CF294-EA36-2FFC-8F0B-C74585140C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139" y="134177"/>
            <a:ext cx="1396119" cy="14839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6CFAAF8-3470-2E30-E2E3-C7482251EA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1000" y="145054"/>
            <a:ext cx="1651000" cy="1473048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E670BAF9-A02F-3B1E-7BD5-CDA452A019B0}"/>
              </a:ext>
            </a:extLst>
          </p:cNvPr>
          <p:cNvSpPr txBox="1">
            <a:spLocks/>
          </p:cNvSpPr>
          <p:nvPr/>
        </p:nvSpPr>
        <p:spPr>
          <a:xfrm>
            <a:off x="2169604" y="343146"/>
            <a:ext cx="7852791" cy="12749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CH" sz="4800" dirty="0" err="1">
                <a:latin typeface="Optima" panose="02000503060000020004" pitchFamily="2" charset="0"/>
              </a:rPr>
              <a:t>Research</a:t>
            </a:r>
            <a:r>
              <a:rPr lang="fr-CH" sz="4800" dirty="0">
                <a:latin typeface="Optima" panose="02000503060000020004" pitchFamily="2" charset="0"/>
              </a:rPr>
              <a:t> </a:t>
            </a:r>
            <a:r>
              <a:rPr lang="fr-CH" sz="4800" dirty="0" err="1">
                <a:latin typeface="Optima" panose="02000503060000020004" pitchFamily="2" charset="0"/>
              </a:rPr>
              <a:t>Fellows</a:t>
            </a:r>
            <a:endParaRPr lang="en-CH" sz="4800" dirty="0">
              <a:latin typeface="Optima" panose="02000503060000020004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26F2DA4-7F05-58FC-A93F-42B4D550ED3F}"/>
              </a:ext>
            </a:extLst>
          </p:cNvPr>
          <p:cNvSpPr/>
          <p:nvPr/>
        </p:nvSpPr>
        <p:spPr>
          <a:xfrm>
            <a:off x="0" y="1618102"/>
            <a:ext cx="12192000" cy="178419"/>
          </a:xfrm>
          <a:prstGeom prst="rect">
            <a:avLst/>
          </a:prstGeom>
          <a:solidFill>
            <a:srgbClr val="0033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F27E4D4-C29A-754D-F2E0-6C38F623461C}"/>
              </a:ext>
            </a:extLst>
          </p:cNvPr>
          <p:cNvSpPr/>
          <p:nvPr/>
        </p:nvSpPr>
        <p:spPr>
          <a:xfrm>
            <a:off x="0" y="1707311"/>
            <a:ext cx="12192000" cy="178419"/>
          </a:xfrm>
          <a:prstGeom prst="rect">
            <a:avLst/>
          </a:prstGeom>
          <a:solidFill>
            <a:srgbClr val="E260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0AD66D6A-F3AD-1AEF-0790-073C3CE431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12439" y="2488883"/>
            <a:ext cx="9477391" cy="2602310"/>
          </a:xfrm>
        </p:spPr>
        <p:txBody>
          <a:bodyPr/>
          <a:lstStyle/>
          <a:p>
            <a:pPr marL="0" indent="0">
              <a:buNone/>
            </a:pPr>
            <a:r>
              <a:rPr lang="en-GB" sz="1600" noProof="0" dirty="0">
                <a:solidFill>
                  <a:schemeClr val="accent2"/>
                </a:solidFill>
                <a:latin typeface="Optima" panose="02000503060000020004" pitchFamily="2" charset="0"/>
              </a:rPr>
              <a:t>DURATION?</a:t>
            </a:r>
            <a:r>
              <a:rPr lang="en-GB" sz="1600" b="0" noProof="0" dirty="0">
                <a:solidFill>
                  <a:schemeClr val="accent2"/>
                </a:solidFill>
                <a:latin typeface="Optima" panose="02000503060000020004" pitchFamily="2" charset="0"/>
              </a:rPr>
              <a:t> </a:t>
            </a:r>
            <a:r>
              <a:rPr lang="en-GB" sz="1400" b="0" noProof="0" dirty="0">
                <a:solidFill>
                  <a:schemeClr val="tx1"/>
                </a:solidFill>
                <a:latin typeface="Optima" panose="02000503060000020004" pitchFamily="2" charset="0"/>
              </a:rPr>
              <a:t>6 – 36 months</a:t>
            </a:r>
          </a:p>
          <a:p>
            <a:pPr marL="0" indent="0">
              <a:buNone/>
            </a:pPr>
            <a:r>
              <a:rPr lang="en-GB" sz="1600" noProof="0" dirty="0">
                <a:solidFill>
                  <a:schemeClr val="accent3"/>
                </a:solidFill>
                <a:latin typeface="Optima" panose="02000503060000020004" pitchFamily="2" charset="0"/>
              </a:rPr>
              <a:t>WHEN?</a:t>
            </a:r>
            <a:r>
              <a:rPr lang="en-GB" sz="1600" b="0" noProof="0" dirty="0">
                <a:solidFill>
                  <a:schemeClr val="accent3"/>
                </a:solidFill>
                <a:latin typeface="Optima" panose="02000503060000020004" pitchFamily="2" charset="0"/>
              </a:rPr>
              <a:t> </a:t>
            </a:r>
            <a:r>
              <a:rPr lang="en-GB" sz="1400" b="0" dirty="0">
                <a:solidFill>
                  <a:schemeClr val="tx1"/>
                </a:solidFill>
                <a:latin typeface="Optima" panose="02000503060000020004" pitchFamily="2" charset="0"/>
              </a:rPr>
              <a:t>2</a:t>
            </a:r>
            <a:r>
              <a:rPr lang="en-GB" sz="1400" b="0" noProof="0" dirty="0">
                <a:solidFill>
                  <a:schemeClr val="tx1"/>
                </a:solidFill>
                <a:latin typeface="Optima" panose="02000503060000020004" pitchFamily="2" charset="0"/>
              </a:rPr>
              <a:t>x/year selection moments: November – May</a:t>
            </a:r>
          </a:p>
          <a:p>
            <a:pPr marL="0" indent="0">
              <a:buNone/>
            </a:pPr>
            <a:r>
              <a:rPr lang="en-GB" sz="1600" noProof="0" dirty="0">
                <a:solidFill>
                  <a:schemeClr val="accent4"/>
                </a:solidFill>
                <a:latin typeface="Optima" panose="02000503060000020004" pitchFamily="2" charset="0"/>
              </a:rPr>
              <a:t>WHO? </a:t>
            </a:r>
            <a:r>
              <a:rPr lang="en-GB" sz="1400" b="0" dirty="0">
                <a:solidFill>
                  <a:schemeClr val="tx1"/>
                </a:solidFill>
                <a:latin typeface="Optima" panose="02000503060000020004" pitchFamily="2" charset="0"/>
              </a:rPr>
              <a:t>Member State and Associated Member State candidates, limited number for Non-Member State </a:t>
            </a:r>
          </a:p>
          <a:p>
            <a:pPr marL="0" indent="0">
              <a:buNone/>
            </a:pPr>
            <a:r>
              <a:rPr lang="en-GB" sz="1600" noProof="0" dirty="0">
                <a:solidFill>
                  <a:srgbClr val="E26032"/>
                </a:solidFill>
                <a:latin typeface="Optima" panose="02000503060000020004" pitchFamily="2" charset="0"/>
              </a:rPr>
              <a:t>HOW? </a:t>
            </a:r>
            <a:r>
              <a:rPr lang="en-GB" sz="1400" b="0" dirty="0">
                <a:solidFill>
                  <a:schemeClr val="tx1"/>
                </a:solidFill>
                <a:latin typeface="Optima" panose="02000503060000020004" pitchFamily="2" charset="0"/>
              </a:rPr>
              <a:t>Research topic to be submitted, 2 jobs (Cat. 1: PhD + 6 &amp; Cat. 2: PhD + 3)</a:t>
            </a:r>
          </a:p>
          <a:p>
            <a:pPr marL="0" indent="0">
              <a:buNone/>
            </a:pPr>
            <a:r>
              <a:rPr lang="en-GB" sz="1600" noProof="0" dirty="0">
                <a:solidFill>
                  <a:schemeClr val="accent6">
                    <a:lumMod val="50000"/>
                    <a:lumOff val="50000"/>
                  </a:schemeClr>
                </a:solidFill>
                <a:latin typeface="Optima" panose="02000503060000020004" pitchFamily="2" charset="0"/>
              </a:rPr>
              <a:t>WHAT? </a:t>
            </a:r>
            <a:r>
              <a:rPr lang="en-GB" sz="1400" b="0" dirty="0">
                <a:solidFill>
                  <a:schemeClr val="tx1"/>
                </a:solidFill>
                <a:latin typeface="Optima" panose="02000503060000020004" pitchFamily="2" charset="0"/>
              </a:rPr>
              <a:t>Establishing credibility and gaining international exposure</a:t>
            </a:r>
          </a:p>
          <a:p>
            <a:pPr marL="0" indent="0">
              <a:buNone/>
            </a:pPr>
            <a:endParaRPr lang="en-GB" sz="1400" b="0" noProof="0" dirty="0">
              <a:solidFill>
                <a:schemeClr val="tx1"/>
              </a:solidFill>
              <a:latin typeface="Optima" panose="02000503060000020004" pitchFamily="2" charset="0"/>
            </a:endParaRPr>
          </a:p>
          <a:p>
            <a:endParaRPr lang="en-GB" sz="1400" b="0" noProof="0" dirty="0">
              <a:solidFill>
                <a:schemeClr val="tx1"/>
              </a:solidFill>
              <a:latin typeface="Optima" panose="02000503060000020004" pitchFamily="2" charset="0"/>
            </a:endParaRP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B96EF3F2-E37E-35DB-A37A-5EE04470468E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0" y="5239898"/>
          <a:ext cx="12192000" cy="1023495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3957223">
                  <a:extLst>
                    <a:ext uri="{9D8B030D-6E8A-4147-A177-3AD203B41FA5}">
                      <a16:colId xmlns:a16="http://schemas.microsoft.com/office/drawing/2014/main" val="1944636846"/>
                    </a:ext>
                  </a:extLst>
                </a:gridCol>
                <a:gridCol w="2199897">
                  <a:extLst>
                    <a:ext uri="{9D8B030D-6E8A-4147-A177-3AD203B41FA5}">
                      <a16:colId xmlns:a16="http://schemas.microsoft.com/office/drawing/2014/main" val="896682332"/>
                    </a:ext>
                  </a:extLst>
                </a:gridCol>
                <a:gridCol w="2062403">
                  <a:extLst>
                    <a:ext uri="{9D8B030D-6E8A-4147-A177-3AD203B41FA5}">
                      <a16:colId xmlns:a16="http://schemas.microsoft.com/office/drawing/2014/main" val="2408458986"/>
                    </a:ext>
                  </a:extLst>
                </a:gridCol>
                <a:gridCol w="2062403">
                  <a:extLst>
                    <a:ext uri="{9D8B030D-6E8A-4147-A177-3AD203B41FA5}">
                      <a16:colId xmlns:a16="http://schemas.microsoft.com/office/drawing/2014/main" val="1024987363"/>
                    </a:ext>
                  </a:extLst>
                </a:gridCol>
                <a:gridCol w="1910074">
                  <a:extLst>
                    <a:ext uri="{9D8B030D-6E8A-4147-A177-3AD203B41FA5}">
                      <a16:colId xmlns:a16="http://schemas.microsoft.com/office/drawing/2014/main" val="1804517448"/>
                    </a:ext>
                  </a:extLst>
                </a:gridCol>
              </a:tblGrid>
              <a:tr h="380718">
                <a:tc>
                  <a:txBody>
                    <a:bodyPr/>
                    <a:lstStyle/>
                    <a:p>
                      <a:r>
                        <a:rPr lang="fr-CH" sz="1200" dirty="0" err="1">
                          <a:latin typeface="Optima" panose="02000503060000020004" pitchFamily="2" charset="0"/>
                        </a:rPr>
                        <a:t>Research</a:t>
                      </a:r>
                      <a:r>
                        <a:rPr lang="fr-CH" sz="1200" dirty="0">
                          <a:latin typeface="Optima" panose="02000503060000020004" pitchFamily="2" charset="0"/>
                        </a:rPr>
                        <a:t> </a:t>
                      </a:r>
                      <a:r>
                        <a:rPr lang="fr-CH" sz="1200" dirty="0" err="1">
                          <a:latin typeface="Optima" panose="02000503060000020004" pitchFamily="2" charset="0"/>
                        </a:rPr>
                        <a:t>Fellows</a:t>
                      </a:r>
                      <a:r>
                        <a:rPr lang="fr-CH" sz="1200" dirty="0">
                          <a:latin typeface="Optima" panose="02000503060000020004" pitchFamily="2" charset="0"/>
                        </a:rPr>
                        <a:t> (</a:t>
                      </a:r>
                      <a:r>
                        <a:rPr lang="fr-CH" sz="1200" dirty="0" err="1">
                          <a:latin typeface="Optima" panose="02000503060000020004" pitchFamily="2" charset="0"/>
                        </a:rPr>
                        <a:t>eligibility</a:t>
                      </a:r>
                      <a:r>
                        <a:rPr lang="fr-CH" sz="1200" dirty="0">
                          <a:latin typeface="Optima" panose="02000503060000020004" pitchFamily="2" charset="0"/>
                        </a:rPr>
                        <a:t>)</a:t>
                      </a:r>
                      <a:endParaRPr lang="en-GB" sz="1200" dirty="0">
                        <a:latin typeface="Optima" panose="02000503060000020004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>
                          <a:latin typeface="Optima" panose="02000503060000020004" pitchFamily="2" charset="0"/>
                        </a:rPr>
                        <a:t>Total </a:t>
                      </a:r>
                      <a:r>
                        <a:rPr lang="fr-CH" sz="1200" dirty="0" err="1">
                          <a:latin typeface="Optima" panose="02000503060000020004" pitchFamily="2" charset="0"/>
                        </a:rPr>
                        <a:t>stipend</a:t>
                      </a:r>
                      <a:endParaRPr lang="en-GB" sz="1200" dirty="0">
                        <a:latin typeface="Optima" panose="02000503060000020004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>
                          <a:latin typeface="Optima" panose="02000503060000020004" pitchFamily="2" charset="0"/>
                        </a:rPr>
                        <a:t>CHIS contribution</a:t>
                      </a:r>
                      <a:endParaRPr lang="en-GB" sz="1200" dirty="0">
                        <a:latin typeface="Optima" panose="02000503060000020004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>
                          <a:latin typeface="Optima" panose="02000503060000020004" pitchFamily="2" charset="0"/>
                        </a:rPr>
                        <a:t>PF contribution</a:t>
                      </a:r>
                      <a:endParaRPr lang="en-GB" sz="1200" dirty="0">
                        <a:latin typeface="Optima" panose="02000503060000020004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err="1">
                          <a:solidFill>
                            <a:schemeClr val="accent4"/>
                          </a:solidFill>
                          <a:latin typeface="Optima" panose="02000503060000020004" pitchFamily="2" charset="0"/>
                        </a:rPr>
                        <a:t>Take</a:t>
                      </a:r>
                      <a:r>
                        <a:rPr lang="fr-CH" sz="1200" dirty="0">
                          <a:solidFill>
                            <a:schemeClr val="accent4"/>
                          </a:solidFill>
                          <a:latin typeface="Optima" panose="02000503060000020004" pitchFamily="2" charset="0"/>
                        </a:rPr>
                        <a:t>-home</a:t>
                      </a:r>
                      <a:endParaRPr lang="en-GB" sz="1200" dirty="0">
                        <a:solidFill>
                          <a:schemeClr val="accent4"/>
                        </a:solidFill>
                        <a:latin typeface="Optima" panose="02000503060000020004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2626929"/>
                  </a:ext>
                </a:extLst>
              </a:tr>
              <a:tr h="286544">
                <a:tc>
                  <a:txBody>
                    <a:bodyPr/>
                    <a:lstStyle/>
                    <a:p>
                      <a:r>
                        <a:rPr lang="fr-CH" sz="1200" b="1" dirty="0">
                          <a:latin typeface="Optima" panose="02000503060000020004" pitchFamily="2" charset="0"/>
                        </a:rPr>
                        <a:t>PhD 0 – 3 </a:t>
                      </a:r>
                      <a:r>
                        <a:rPr lang="fr-CH" sz="1200" b="1" dirty="0" err="1">
                          <a:latin typeface="Optima" panose="02000503060000020004" pitchFamily="2" charset="0"/>
                        </a:rPr>
                        <a:t>years</a:t>
                      </a:r>
                      <a:endParaRPr lang="en-GB" sz="1200" b="1" dirty="0">
                        <a:latin typeface="Optima" panose="02000503060000020004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>
                          <a:latin typeface="Optima" panose="02000503060000020004" pitchFamily="2" charset="0"/>
                        </a:rPr>
                        <a:t>6650</a:t>
                      </a:r>
                      <a:endParaRPr lang="en-GB" sz="1200" dirty="0">
                        <a:latin typeface="Optima" panose="02000503060000020004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>
                          <a:latin typeface="Optima" panose="02000503060000020004" pitchFamily="2" charset="0"/>
                        </a:rPr>
                        <a:t>323</a:t>
                      </a:r>
                      <a:endParaRPr lang="en-GB" sz="1200" dirty="0">
                        <a:latin typeface="Optima" panose="02000503060000020004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>
                          <a:latin typeface="Optima" panose="02000503060000020004" pitchFamily="2" charset="0"/>
                        </a:rPr>
                        <a:t>699</a:t>
                      </a:r>
                      <a:endParaRPr lang="en-GB" sz="1200" dirty="0">
                        <a:latin typeface="Optima" panose="02000503060000020004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>
                          <a:solidFill>
                            <a:schemeClr val="accent4"/>
                          </a:solidFill>
                          <a:latin typeface="Optima" panose="02000503060000020004" pitchFamily="2" charset="0"/>
                        </a:rPr>
                        <a:t>5628</a:t>
                      </a:r>
                      <a:endParaRPr lang="en-GB" sz="1200" dirty="0">
                        <a:solidFill>
                          <a:schemeClr val="accent4"/>
                        </a:solidFill>
                        <a:latin typeface="Optima" panose="02000503060000020004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90040854"/>
                  </a:ext>
                </a:extLst>
              </a:tr>
              <a:tr h="356233">
                <a:tc>
                  <a:txBody>
                    <a:bodyPr/>
                    <a:lstStyle/>
                    <a:p>
                      <a:r>
                        <a:rPr lang="fr-CH" sz="1200" b="1" dirty="0">
                          <a:latin typeface="Optima" panose="02000503060000020004" pitchFamily="2" charset="0"/>
                        </a:rPr>
                        <a:t>PhD 3 – 6 </a:t>
                      </a:r>
                      <a:r>
                        <a:rPr lang="fr-CH" sz="1200" b="1" dirty="0" err="1">
                          <a:latin typeface="Optima" panose="02000503060000020004" pitchFamily="2" charset="0"/>
                        </a:rPr>
                        <a:t>years</a:t>
                      </a:r>
                      <a:endParaRPr lang="en-GB" sz="1200" b="1" dirty="0">
                        <a:latin typeface="Optima" panose="02000503060000020004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>
                          <a:latin typeface="Optima" panose="02000503060000020004" pitchFamily="2" charset="0"/>
                        </a:rPr>
                        <a:t>7050</a:t>
                      </a:r>
                      <a:endParaRPr lang="en-GB" sz="1200" dirty="0">
                        <a:latin typeface="Optima" panose="02000503060000020004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>
                          <a:latin typeface="Optima" panose="02000503060000020004" pitchFamily="2" charset="0"/>
                        </a:rPr>
                        <a:t>343</a:t>
                      </a:r>
                      <a:endParaRPr lang="en-GB" sz="1200" dirty="0">
                        <a:latin typeface="Optima" panose="02000503060000020004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>
                          <a:latin typeface="Optima" panose="02000503060000020004" pitchFamily="2" charset="0"/>
                        </a:rPr>
                        <a:t>699</a:t>
                      </a:r>
                      <a:endParaRPr lang="en-GB" sz="1200" dirty="0">
                        <a:latin typeface="Optima" panose="02000503060000020004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>
                          <a:solidFill>
                            <a:schemeClr val="accent4"/>
                          </a:solidFill>
                          <a:latin typeface="Optima" panose="02000503060000020004" pitchFamily="2" charset="0"/>
                        </a:rPr>
                        <a:t>6009</a:t>
                      </a:r>
                      <a:endParaRPr lang="en-GB" sz="1200" dirty="0">
                        <a:solidFill>
                          <a:schemeClr val="accent4"/>
                        </a:solidFill>
                        <a:latin typeface="Optima" panose="02000503060000020004" pitchFamily="2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7535388"/>
                  </a:ext>
                </a:extLst>
              </a:tr>
            </a:tbl>
          </a:graphicData>
        </a:graphic>
      </p:graphicFrame>
      <p:pic>
        <p:nvPicPr>
          <p:cNvPr id="12" name="Graphic 11" descr="Monthly calendar with solid fill">
            <a:extLst>
              <a:ext uri="{FF2B5EF4-FFF2-40B4-BE49-F238E27FC236}">
                <a16:creationId xmlns:a16="http://schemas.microsoft.com/office/drawing/2014/main" id="{44684CD2-5E8D-9133-20C1-D9E66A3CF22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1002170" y="2742575"/>
            <a:ext cx="513871" cy="513871"/>
          </a:xfrm>
          <a:prstGeom prst="rect">
            <a:avLst/>
          </a:prstGeom>
        </p:spPr>
      </p:pic>
      <p:pic>
        <p:nvPicPr>
          <p:cNvPr id="13" name="Graphic 12" descr="Stopwatch with solid fill">
            <a:extLst>
              <a:ext uri="{FF2B5EF4-FFF2-40B4-BE49-F238E27FC236}">
                <a16:creationId xmlns:a16="http://schemas.microsoft.com/office/drawing/2014/main" id="{5EA8F2E1-5800-AD0E-CC27-866FA4534DC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1011491" y="2241270"/>
            <a:ext cx="495227" cy="495227"/>
          </a:xfrm>
          <a:prstGeom prst="rect">
            <a:avLst/>
          </a:prstGeom>
        </p:spPr>
      </p:pic>
      <p:pic>
        <p:nvPicPr>
          <p:cNvPr id="14" name="Graphic 13" descr="Target Audience with solid fill">
            <a:extLst>
              <a:ext uri="{FF2B5EF4-FFF2-40B4-BE49-F238E27FC236}">
                <a16:creationId xmlns:a16="http://schemas.microsoft.com/office/drawing/2014/main" id="{1DA3DF4C-4279-A803-2A3F-42BC1DE0334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982614" y="3345752"/>
            <a:ext cx="552979" cy="552979"/>
          </a:xfrm>
          <a:prstGeom prst="rect">
            <a:avLst/>
          </a:prstGeom>
        </p:spPr>
      </p:pic>
      <p:pic>
        <p:nvPicPr>
          <p:cNvPr id="15" name="Graphic 14" descr="Marketing with solid fill">
            <a:extLst>
              <a:ext uri="{FF2B5EF4-FFF2-40B4-BE49-F238E27FC236}">
                <a16:creationId xmlns:a16="http://schemas.microsoft.com/office/drawing/2014/main" id="{A1B9BE53-C861-B41A-4197-2CC8C567605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xmlns="" r:embed="rId11"/>
              </a:ext>
            </a:extLst>
          </a:blip>
          <a:stretch>
            <a:fillRect/>
          </a:stretch>
        </p:blipFill>
        <p:spPr>
          <a:xfrm>
            <a:off x="1002170" y="3985521"/>
            <a:ext cx="513872" cy="513872"/>
          </a:xfrm>
          <a:prstGeom prst="rect">
            <a:avLst/>
          </a:prstGeom>
        </p:spPr>
      </p:pic>
      <p:pic>
        <p:nvPicPr>
          <p:cNvPr id="16" name="Graphic 15" descr="Handshake with solid fill">
            <a:extLst>
              <a:ext uri="{FF2B5EF4-FFF2-40B4-BE49-F238E27FC236}">
                <a16:creationId xmlns:a16="http://schemas.microsoft.com/office/drawing/2014/main" id="{73A33929-0B0F-6399-6671-DFA0035ACF3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xmlns="" r:embed="rId13"/>
              </a:ext>
            </a:extLst>
          </a:blip>
          <a:stretch>
            <a:fillRect/>
          </a:stretch>
        </p:blipFill>
        <p:spPr>
          <a:xfrm>
            <a:off x="949172" y="4369669"/>
            <a:ext cx="601219" cy="601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6488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6277" r="-1570" b="10549"/>
          <a:stretch/>
        </p:blipFill>
        <p:spPr>
          <a:xfrm>
            <a:off x="-315025" y="0"/>
            <a:ext cx="12741201" cy="6858000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>
          <a:xfrm>
            <a:off x="5739160" y="3429000"/>
            <a:ext cx="6148040" cy="2860288"/>
          </a:xfrm>
          <a:prstGeom prst="round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EFFF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598" y="3658315"/>
            <a:ext cx="5555166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fr-CH" sz="6000" b="1" dirty="0" err="1">
                <a:latin typeface="Optima" panose="02000503060000020004"/>
              </a:rPr>
              <a:t>Opportunities</a:t>
            </a:r>
            <a:r>
              <a:rPr lang="fr-CH" sz="6000" b="1" dirty="0">
                <a:latin typeface="Optima" panose="02000503060000020004"/>
              </a:rPr>
              <a:t> for </a:t>
            </a:r>
            <a:r>
              <a:rPr lang="fr-CH" sz="6000" b="1" dirty="0" err="1">
                <a:latin typeface="Optima" panose="02000503060000020004"/>
              </a:rPr>
              <a:t>Students</a:t>
            </a:r>
            <a:endParaRPr lang="en-GB" sz="6000" b="1" dirty="0">
              <a:latin typeface="Optima" panose="02000503060000020004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2472" y="5109867"/>
            <a:ext cx="1221417" cy="1221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49604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42285737-90EE-47DC-AC80-8AE156B1196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-1" y="-1"/>
            <a:ext cx="4403709" cy="6858001"/>
          </a:xfrm>
          <a:custGeom>
            <a:avLst/>
            <a:gdLst>
              <a:gd name="connsiteX0" fmla="*/ 3223890 w 4403709"/>
              <a:gd name="connsiteY0" fmla="*/ 6858001 h 6858001"/>
              <a:gd name="connsiteX1" fmla="*/ 4101908 w 4403709"/>
              <a:gd name="connsiteY1" fmla="*/ 6858001 h 6858001"/>
              <a:gd name="connsiteX2" fmla="*/ 3254950 w 4403709"/>
              <a:gd name="connsiteY2" fmla="*/ 1599356 h 6858001"/>
              <a:gd name="connsiteX3" fmla="*/ 3254950 w 4403709"/>
              <a:gd name="connsiteY3" fmla="*/ 1594062 h 6858001"/>
              <a:gd name="connsiteX4" fmla="*/ 4403709 w 4403709"/>
              <a:gd name="connsiteY4" fmla="*/ 0 h 6858001"/>
              <a:gd name="connsiteX5" fmla="*/ 3254950 w 4403709"/>
              <a:gd name="connsiteY5" fmla="*/ 0 h 6858001"/>
              <a:gd name="connsiteX6" fmla="*/ 2903520 w 4403709"/>
              <a:gd name="connsiteY6" fmla="*/ 0 h 6858001"/>
              <a:gd name="connsiteX7" fmla="*/ 0 w 4403709"/>
              <a:gd name="connsiteY7" fmla="*/ 0 h 6858001"/>
              <a:gd name="connsiteX8" fmla="*/ 0 w 4403709"/>
              <a:gd name="connsiteY8" fmla="*/ 6858000 h 6858001"/>
              <a:gd name="connsiteX9" fmla="*/ 3223890 w 4403709"/>
              <a:gd name="connsiteY9" fmla="*/ 6858000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403709" h="6858001">
                <a:moveTo>
                  <a:pt x="3223890" y="6858001"/>
                </a:moveTo>
                <a:lnTo>
                  <a:pt x="4101908" y="6858001"/>
                </a:lnTo>
                <a:lnTo>
                  <a:pt x="3254950" y="1599356"/>
                </a:lnTo>
                <a:lnTo>
                  <a:pt x="3254950" y="1594062"/>
                </a:lnTo>
                <a:lnTo>
                  <a:pt x="4403709" y="0"/>
                </a:lnTo>
                <a:lnTo>
                  <a:pt x="3254950" y="0"/>
                </a:lnTo>
                <a:lnTo>
                  <a:pt x="2903520" y="0"/>
                </a:lnTo>
                <a:lnTo>
                  <a:pt x="0" y="0"/>
                </a:lnTo>
                <a:lnTo>
                  <a:pt x="0" y="6858000"/>
                </a:lnTo>
                <a:lnTo>
                  <a:pt x="322389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57BDC17-F1B3-455F-BBF1-680AA1F25C0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315292" y="0"/>
            <a:ext cx="2436813" cy="6858001"/>
            <a:chOff x="1320800" y="0"/>
            <a:chExt cx="2436813" cy="6858001"/>
          </a:xfrm>
        </p:grpSpPr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64E2FA9A-FEF7-4501-B0EB-5E45EDD2177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BC38192B-B4CB-47D4-A3B1-10010247F15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96330E33-E171-4B0F-82B5-AF7230399B5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</p:spPr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332B1723-69BF-42D7-B757-0FA059E1525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id="{F115D62D-1E96-48D1-A78D-D370A0BFB9B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id="{91C2876A-169D-4822-A766-C00578C88B4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</p:spPr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56ED0D9-6346-4244-AC9E-B2DEF57F7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9894" y="685800"/>
            <a:ext cx="2855397" cy="5105400"/>
          </a:xfrm>
        </p:spPr>
        <p:txBody>
          <a:bodyPr>
            <a:normAutofit/>
          </a:bodyPr>
          <a:lstStyle/>
          <a:p>
            <a:r>
              <a:rPr lang="en-CH" sz="4000" dirty="0">
                <a:solidFill>
                  <a:srgbClr val="FFFFFF"/>
                </a:solidFill>
                <a:latin typeface="Optima" panose="02000503060000020004" pitchFamily="2" charset="0"/>
              </a:rPr>
              <a:t>Short-term Internship Programme</a:t>
            </a:r>
          </a:p>
        </p:txBody>
      </p:sp>
      <p:graphicFrame>
        <p:nvGraphicFramePr>
          <p:cNvPr id="7" name="Content Placeholder 2">
            <a:extLst>
              <a:ext uri="{FF2B5EF4-FFF2-40B4-BE49-F238E27FC236}">
                <a16:creationId xmlns:a16="http://schemas.microsoft.com/office/drawing/2014/main" id="{AE2D299F-D440-5B62-D450-812C23029D72}"/>
              </a:ext>
            </a:extLst>
          </p:cNvPr>
          <p:cNvGraphicFramePr>
            <a:graphicFrameLocks noGrp="1"/>
          </p:cNvGraphicFramePr>
          <p:nvPr>
            <p:ph idx="1"/>
            <p:extLst/>
          </p:nvPr>
        </p:nvGraphicFramePr>
        <p:xfrm>
          <a:off x="5010150" y="685800"/>
          <a:ext cx="6492875" cy="510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C0E44700-4336-C545-AD6E-C5099803E0C1}"/>
              </a:ext>
            </a:extLst>
          </p:cNvPr>
          <p:cNvSpPr txBox="1"/>
          <p:nvPr/>
        </p:nvSpPr>
        <p:spPr>
          <a:xfrm>
            <a:off x="896983" y="4284617"/>
            <a:ext cx="17068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FEFFFE"/>
                </a:solidFill>
                <a:effectLst/>
                <a:uLnTx/>
                <a:uFillTx/>
                <a:latin typeface="Optima" panose="02000503060000020004" pitchFamily="2" charset="0"/>
                <a:ea typeface="+mn-ea"/>
                <a:cs typeface="+mn-cs"/>
              </a:rPr>
              <a:t>100 positions / year</a:t>
            </a:r>
          </a:p>
        </p:txBody>
      </p:sp>
    </p:spTree>
    <p:extLst>
      <p:ext uri="{BB962C8B-B14F-4D97-AF65-F5344CB8AC3E}">
        <p14:creationId xmlns:p14="http://schemas.microsoft.com/office/powerpoint/2010/main" val="25825363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: Shape 8">
            <a:extLst>
              <a:ext uri="{FF2B5EF4-FFF2-40B4-BE49-F238E27FC236}">
                <a16:creationId xmlns:a16="http://schemas.microsoft.com/office/drawing/2014/main" id="{42285737-90EE-47DC-AC80-8AE156B1196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-1" y="-1"/>
            <a:ext cx="4403709" cy="6858001"/>
          </a:xfrm>
          <a:custGeom>
            <a:avLst/>
            <a:gdLst>
              <a:gd name="connsiteX0" fmla="*/ 3223890 w 4403709"/>
              <a:gd name="connsiteY0" fmla="*/ 6858001 h 6858001"/>
              <a:gd name="connsiteX1" fmla="*/ 4101908 w 4403709"/>
              <a:gd name="connsiteY1" fmla="*/ 6858001 h 6858001"/>
              <a:gd name="connsiteX2" fmla="*/ 3254950 w 4403709"/>
              <a:gd name="connsiteY2" fmla="*/ 1599356 h 6858001"/>
              <a:gd name="connsiteX3" fmla="*/ 3254950 w 4403709"/>
              <a:gd name="connsiteY3" fmla="*/ 1594062 h 6858001"/>
              <a:gd name="connsiteX4" fmla="*/ 4403709 w 4403709"/>
              <a:gd name="connsiteY4" fmla="*/ 0 h 6858001"/>
              <a:gd name="connsiteX5" fmla="*/ 3254950 w 4403709"/>
              <a:gd name="connsiteY5" fmla="*/ 0 h 6858001"/>
              <a:gd name="connsiteX6" fmla="*/ 2903520 w 4403709"/>
              <a:gd name="connsiteY6" fmla="*/ 0 h 6858001"/>
              <a:gd name="connsiteX7" fmla="*/ 0 w 4403709"/>
              <a:gd name="connsiteY7" fmla="*/ 0 h 6858001"/>
              <a:gd name="connsiteX8" fmla="*/ 0 w 4403709"/>
              <a:gd name="connsiteY8" fmla="*/ 6858000 h 6858001"/>
              <a:gd name="connsiteX9" fmla="*/ 3223890 w 4403709"/>
              <a:gd name="connsiteY9" fmla="*/ 6858000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403709" h="6858001">
                <a:moveTo>
                  <a:pt x="3223890" y="6858001"/>
                </a:moveTo>
                <a:lnTo>
                  <a:pt x="4101908" y="6858001"/>
                </a:lnTo>
                <a:lnTo>
                  <a:pt x="3254950" y="1599356"/>
                </a:lnTo>
                <a:lnTo>
                  <a:pt x="3254950" y="1594062"/>
                </a:lnTo>
                <a:lnTo>
                  <a:pt x="4403709" y="0"/>
                </a:lnTo>
                <a:lnTo>
                  <a:pt x="3254950" y="0"/>
                </a:lnTo>
                <a:lnTo>
                  <a:pt x="2903520" y="0"/>
                </a:lnTo>
                <a:lnTo>
                  <a:pt x="0" y="0"/>
                </a:lnTo>
                <a:lnTo>
                  <a:pt x="0" y="6858000"/>
                </a:lnTo>
                <a:lnTo>
                  <a:pt x="322389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0" name="Group 10">
            <a:extLst>
              <a:ext uri="{FF2B5EF4-FFF2-40B4-BE49-F238E27FC236}">
                <a16:creationId xmlns:a16="http://schemas.microsoft.com/office/drawing/2014/main" id="{B57BDC17-F1B3-455F-BBF1-680AA1F25C0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315292" y="0"/>
            <a:ext cx="2436813" cy="6858001"/>
            <a:chOff x="1320800" y="0"/>
            <a:chExt cx="2436813" cy="6858001"/>
          </a:xfrm>
        </p:grpSpPr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64E2FA9A-FEF7-4501-B0EB-5E45EDD2177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BC38192B-B4CB-47D4-A3B1-10010247F15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96330E33-E171-4B0F-82B5-AF7230399B5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</p:spPr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332B1723-69BF-42D7-B757-0FA059E1525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id="{F115D62D-1E96-48D1-A78D-D370A0BFB9B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id="{91C2876A-169D-4822-A766-C00578C88B4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</p:spPr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FA32C888-4A22-FA4B-AC3D-4292737D7F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499" y="685800"/>
            <a:ext cx="2919792" cy="5105400"/>
          </a:xfrm>
        </p:spPr>
        <p:txBody>
          <a:bodyPr>
            <a:normAutofit/>
          </a:bodyPr>
          <a:lstStyle/>
          <a:p>
            <a:r>
              <a:rPr lang="en-CH" sz="4000" dirty="0">
                <a:solidFill>
                  <a:srgbClr val="FFFFFF"/>
                </a:solidFill>
                <a:latin typeface="Optima" panose="02000503060000020004" pitchFamily="2" charset="0"/>
              </a:rPr>
              <a:t>Technical Student Programme </a:t>
            </a:r>
          </a:p>
        </p:txBody>
      </p:sp>
      <p:graphicFrame>
        <p:nvGraphicFramePr>
          <p:cNvPr id="21" name="Content Placeholder 2">
            <a:extLst>
              <a:ext uri="{FF2B5EF4-FFF2-40B4-BE49-F238E27FC236}">
                <a16:creationId xmlns:a16="http://schemas.microsoft.com/office/drawing/2014/main" id="{EF0E5A50-5E73-F542-02E3-5459D570B108}"/>
              </a:ext>
            </a:extLst>
          </p:cNvPr>
          <p:cNvGraphicFramePr>
            <a:graphicFrameLocks noGrp="1"/>
          </p:cNvGraphicFramePr>
          <p:nvPr>
            <p:ph idx="1"/>
            <p:extLst/>
          </p:nvPr>
        </p:nvGraphicFramePr>
        <p:xfrm>
          <a:off x="5010150" y="685800"/>
          <a:ext cx="6492875" cy="510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id="{0709874C-46EB-1F42-B136-8E00DE81EFE2}"/>
              </a:ext>
            </a:extLst>
          </p:cNvPr>
          <p:cNvSpPr txBox="1"/>
          <p:nvPr/>
        </p:nvSpPr>
        <p:spPr>
          <a:xfrm>
            <a:off x="896983" y="4284617"/>
            <a:ext cx="17068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FEFFFE"/>
                </a:solidFill>
                <a:effectLst/>
                <a:uLnTx/>
                <a:uFillTx/>
                <a:latin typeface="Optima" panose="02000503060000020004" pitchFamily="2" charset="0"/>
                <a:ea typeface="+mn-ea"/>
                <a:cs typeface="+mn-cs"/>
              </a:rPr>
              <a:t>200 positions / year</a:t>
            </a:r>
          </a:p>
        </p:txBody>
      </p:sp>
    </p:spTree>
    <p:extLst>
      <p:ext uri="{BB962C8B-B14F-4D97-AF65-F5344CB8AC3E}">
        <p14:creationId xmlns:p14="http://schemas.microsoft.com/office/powerpoint/2010/main" val="16617155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7F2A4D-1A1E-BF46-A6EB-0D40F79BEB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1651"/>
            <a:ext cx="10515600" cy="1325563"/>
          </a:xfrm>
        </p:spPr>
        <p:txBody>
          <a:bodyPr/>
          <a:lstStyle/>
          <a:p>
            <a:pPr algn="ctr"/>
            <a:r>
              <a:rPr lang="en-CH" dirty="0">
                <a:latin typeface="Optima" panose="02000503060000020004" pitchFamily="2" charset="0"/>
              </a:rPr>
              <a:t>Technical Student Programme 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2DE4E10B-25DF-F6C8-BA54-E6D76E020B9F}"/>
              </a:ext>
            </a:extLst>
          </p:cNvPr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524000"/>
          <a:ext cx="10515600" cy="50335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5" descr="Logo&#10;&#10;Description automatically generated with medium confidence">
            <a:extLst>
              <a:ext uri="{FF2B5EF4-FFF2-40B4-BE49-F238E27FC236}">
                <a16:creationId xmlns:a16="http://schemas.microsoft.com/office/drawing/2014/main" id="{CB742EFB-40F4-7A44-9FD9-16EEE31405D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691018" y="64865"/>
            <a:ext cx="1325563" cy="1325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82166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: Shape 8">
            <a:extLst>
              <a:ext uri="{FF2B5EF4-FFF2-40B4-BE49-F238E27FC236}">
                <a16:creationId xmlns:a16="http://schemas.microsoft.com/office/drawing/2014/main" id="{42285737-90EE-47DC-AC80-8AE156B1196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-1" y="-1"/>
            <a:ext cx="4403709" cy="6858001"/>
          </a:xfrm>
          <a:custGeom>
            <a:avLst/>
            <a:gdLst>
              <a:gd name="connsiteX0" fmla="*/ 3223890 w 4403709"/>
              <a:gd name="connsiteY0" fmla="*/ 6858001 h 6858001"/>
              <a:gd name="connsiteX1" fmla="*/ 4101908 w 4403709"/>
              <a:gd name="connsiteY1" fmla="*/ 6858001 h 6858001"/>
              <a:gd name="connsiteX2" fmla="*/ 3254950 w 4403709"/>
              <a:gd name="connsiteY2" fmla="*/ 1599356 h 6858001"/>
              <a:gd name="connsiteX3" fmla="*/ 3254950 w 4403709"/>
              <a:gd name="connsiteY3" fmla="*/ 1594062 h 6858001"/>
              <a:gd name="connsiteX4" fmla="*/ 4403709 w 4403709"/>
              <a:gd name="connsiteY4" fmla="*/ 0 h 6858001"/>
              <a:gd name="connsiteX5" fmla="*/ 3254950 w 4403709"/>
              <a:gd name="connsiteY5" fmla="*/ 0 h 6858001"/>
              <a:gd name="connsiteX6" fmla="*/ 2903520 w 4403709"/>
              <a:gd name="connsiteY6" fmla="*/ 0 h 6858001"/>
              <a:gd name="connsiteX7" fmla="*/ 0 w 4403709"/>
              <a:gd name="connsiteY7" fmla="*/ 0 h 6858001"/>
              <a:gd name="connsiteX8" fmla="*/ 0 w 4403709"/>
              <a:gd name="connsiteY8" fmla="*/ 6858000 h 6858001"/>
              <a:gd name="connsiteX9" fmla="*/ 3223890 w 4403709"/>
              <a:gd name="connsiteY9" fmla="*/ 6858000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403709" h="6858001">
                <a:moveTo>
                  <a:pt x="3223890" y="6858001"/>
                </a:moveTo>
                <a:lnTo>
                  <a:pt x="4101908" y="6858001"/>
                </a:lnTo>
                <a:lnTo>
                  <a:pt x="3254950" y="1599356"/>
                </a:lnTo>
                <a:lnTo>
                  <a:pt x="3254950" y="1594062"/>
                </a:lnTo>
                <a:lnTo>
                  <a:pt x="4403709" y="0"/>
                </a:lnTo>
                <a:lnTo>
                  <a:pt x="3254950" y="0"/>
                </a:lnTo>
                <a:lnTo>
                  <a:pt x="2903520" y="0"/>
                </a:lnTo>
                <a:lnTo>
                  <a:pt x="0" y="0"/>
                </a:lnTo>
                <a:lnTo>
                  <a:pt x="0" y="6858000"/>
                </a:lnTo>
                <a:lnTo>
                  <a:pt x="322389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0" name="Group 10">
            <a:extLst>
              <a:ext uri="{FF2B5EF4-FFF2-40B4-BE49-F238E27FC236}">
                <a16:creationId xmlns:a16="http://schemas.microsoft.com/office/drawing/2014/main" id="{B57BDC17-F1B3-455F-BBF1-680AA1F25C0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315292" y="0"/>
            <a:ext cx="2436813" cy="6858001"/>
            <a:chOff x="1320800" y="0"/>
            <a:chExt cx="2436813" cy="6858001"/>
          </a:xfrm>
        </p:grpSpPr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64E2FA9A-FEF7-4501-B0EB-5E45EDD2177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BC38192B-B4CB-47D4-A3B1-10010247F15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96330E33-E171-4B0F-82B5-AF7230399B5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</p:spPr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332B1723-69BF-42D7-B757-0FA059E1525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id="{F115D62D-1E96-48D1-A78D-D370A0BFB9B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id="{91C2876A-169D-4822-A766-C00578C88B4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</p:spPr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FA32C888-4A22-FA4B-AC3D-4292737D7F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990" y="661756"/>
            <a:ext cx="3546087" cy="5105400"/>
          </a:xfrm>
        </p:spPr>
        <p:txBody>
          <a:bodyPr>
            <a:normAutofit/>
          </a:bodyPr>
          <a:lstStyle/>
          <a:p>
            <a:r>
              <a:rPr lang="en-CH" sz="4000" dirty="0">
                <a:solidFill>
                  <a:srgbClr val="FFFFFF"/>
                </a:solidFill>
                <a:latin typeface="Optima" panose="02000503060000020004" pitchFamily="2" charset="0"/>
              </a:rPr>
              <a:t>Administrative Student Programme </a:t>
            </a:r>
          </a:p>
        </p:txBody>
      </p:sp>
      <p:graphicFrame>
        <p:nvGraphicFramePr>
          <p:cNvPr id="21" name="Content Placeholder 2">
            <a:extLst>
              <a:ext uri="{FF2B5EF4-FFF2-40B4-BE49-F238E27FC236}">
                <a16:creationId xmlns:a16="http://schemas.microsoft.com/office/drawing/2014/main" id="{EF0E5A50-5E73-F542-02E3-5459D570B108}"/>
              </a:ext>
            </a:extLst>
          </p:cNvPr>
          <p:cNvGraphicFramePr>
            <a:graphicFrameLocks noGrp="1"/>
          </p:cNvGraphicFramePr>
          <p:nvPr>
            <p:ph idx="1"/>
            <p:extLst/>
          </p:nvPr>
        </p:nvGraphicFramePr>
        <p:xfrm>
          <a:off x="4744043" y="431801"/>
          <a:ext cx="7447957" cy="6311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id="{0709874C-46EB-1F42-B136-8E00DE81EFE2}"/>
              </a:ext>
            </a:extLst>
          </p:cNvPr>
          <p:cNvSpPr txBox="1"/>
          <p:nvPr/>
        </p:nvSpPr>
        <p:spPr>
          <a:xfrm>
            <a:off x="896983" y="4284617"/>
            <a:ext cx="17068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FEFFFE"/>
                </a:solidFill>
                <a:effectLst/>
                <a:uLnTx/>
                <a:uFillTx/>
                <a:latin typeface="Optima" panose="02000503060000020004" pitchFamily="2" charset="0"/>
                <a:ea typeface="+mn-ea"/>
                <a:cs typeface="+mn-cs"/>
              </a:rPr>
              <a:t>30 positions / year</a:t>
            </a:r>
          </a:p>
        </p:txBody>
      </p:sp>
    </p:spTree>
    <p:extLst>
      <p:ext uri="{BB962C8B-B14F-4D97-AF65-F5344CB8AC3E}">
        <p14:creationId xmlns:p14="http://schemas.microsoft.com/office/powerpoint/2010/main" val="23552430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42285737-90EE-47DC-AC80-8AE156B1196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-1" y="-1"/>
            <a:ext cx="4403709" cy="6858001"/>
          </a:xfrm>
          <a:custGeom>
            <a:avLst/>
            <a:gdLst>
              <a:gd name="connsiteX0" fmla="*/ 3223890 w 4403709"/>
              <a:gd name="connsiteY0" fmla="*/ 6858001 h 6858001"/>
              <a:gd name="connsiteX1" fmla="*/ 4101908 w 4403709"/>
              <a:gd name="connsiteY1" fmla="*/ 6858001 h 6858001"/>
              <a:gd name="connsiteX2" fmla="*/ 3254950 w 4403709"/>
              <a:gd name="connsiteY2" fmla="*/ 1599356 h 6858001"/>
              <a:gd name="connsiteX3" fmla="*/ 3254950 w 4403709"/>
              <a:gd name="connsiteY3" fmla="*/ 1594062 h 6858001"/>
              <a:gd name="connsiteX4" fmla="*/ 4403709 w 4403709"/>
              <a:gd name="connsiteY4" fmla="*/ 0 h 6858001"/>
              <a:gd name="connsiteX5" fmla="*/ 3254950 w 4403709"/>
              <a:gd name="connsiteY5" fmla="*/ 0 h 6858001"/>
              <a:gd name="connsiteX6" fmla="*/ 2903520 w 4403709"/>
              <a:gd name="connsiteY6" fmla="*/ 0 h 6858001"/>
              <a:gd name="connsiteX7" fmla="*/ 0 w 4403709"/>
              <a:gd name="connsiteY7" fmla="*/ 0 h 6858001"/>
              <a:gd name="connsiteX8" fmla="*/ 0 w 4403709"/>
              <a:gd name="connsiteY8" fmla="*/ 6858000 h 6858001"/>
              <a:gd name="connsiteX9" fmla="*/ 3223890 w 4403709"/>
              <a:gd name="connsiteY9" fmla="*/ 6858000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403709" h="6858001">
                <a:moveTo>
                  <a:pt x="3223890" y="6858001"/>
                </a:moveTo>
                <a:lnTo>
                  <a:pt x="4101908" y="6858001"/>
                </a:lnTo>
                <a:lnTo>
                  <a:pt x="3254950" y="1599356"/>
                </a:lnTo>
                <a:lnTo>
                  <a:pt x="3254950" y="1594062"/>
                </a:lnTo>
                <a:lnTo>
                  <a:pt x="4403709" y="0"/>
                </a:lnTo>
                <a:lnTo>
                  <a:pt x="3254950" y="0"/>
                </a:lnTo>
                <a:lnTo>
                  <a:pt x="2903520" y="0"/>
                </a:lnTo>
                <a:lnTo>
                  <a:pt x="0" y="0"/>
                </a:lnTo>
                <a:lnTo>
                  <a:pt x="0" y="6858000"/>
                </a:lnTo>
                <a:lnTo>
                  <a:pt x="322389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57BDC17-F1B3-455F-BBF1-680AA1F25C0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315292" y="0"/>
            <a:ext cx="2436813" cy="6858001"/>
            <a:chOff x="1320800" y="0"/>
            <a:chExt cx="2436813" cy="6858001"/>
          </a:xfrm>
        </p:grpSpPr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64E2FA9A-FEF7-4501-B0EB-5E45EDD2177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BC38192B-B4CB-47D4-A3B1-10010247F15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96330E33-E171-4B0F-82B5-AF7230399B5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</p:spPr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332B1723-69BF-42D7-B757-0FA059E1525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id="{F115D62D-1E96-48D1-A78D-D370A0BFB9B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id="{91C2876A-169D-4822-A766-C00578C88B4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</p:spPr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56ED0D9-6346-4244-AC9E-B2DEF57F7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8429" y="685800"/>
            <a:ext cx="2876862" cy="5105400"/>
          </a:xfrm>
        </p:spPr>
        <p:txBody>
          <a:bodyPr>
            <a:normAutofit/>
          </a:bodyPr>
          <a:lstStyle/>
          <a:p>
            <a:r>
              <a:rPr lang="en-CH" sz="4000" dirty="0">
                <a:solidFill>
                  <a:srgbClr val="FFFFFF"/>
                </a:solidFill>
                <a:latin typeface="Optima" panose="02000503060000020004" pitchFamily="2" charset="0"/>
              </a:rPr>
              <a:t>Summer Student Programme</a:t>
            </a:r>
          </a:p>
        </p:txBody>
      </p:sp>
      <p:graphicFrame>
        <p:nvGraphicFramePr>
          <p:cNvPr id="7" name="Content Placeholder 2">
            <a:extLst>
              <a:ext uri="{FF2B5EF4-FFF2-40B4-BE49-F238E27FC236}">
                <a16:creationId xmlns:a16="http://schemas.microsoft.com/office/drawing/2014/main" id="{AE2D299F-D440-5B62-D450-812C23029D72}"/>
              </a:ext>
            </a:extLst>
          </p:cNvPr>
          <p:cNvGraphicFramePr>
            <a:graphicFrameLocks noGrp="1"/>
          </p:cNvGraphicFramePr>
          <p:nvPr>
            <p:ph idx="1"/>
            <p:extLst/>
          </p:nvPr>
        </p:nvGraphicFramePr>
        <p:xfrm>
          <a:off x="5010150" y="685800"/>
          <a:ext cx="6492875" cy="510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C0E44700-4336-C545-AD6E-C5099803E0C1}"/>
              </a:ext>
            </a:extLst>
          </p:cNvPr>
          <p:cNvSpPr txBox="1"/>
          <p:nvPr/>
        </p:nvSpPr>
        <p:spPr>
          <a:xfrm>
            <a:off x="896983" y="4284617"/>
            <a:ext cx="17068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tima" panose="02000503060000020004" pitchFamily="2" charset="0"/>
                <a:ea typeface="+mn-ea"/>
                <a:cs typeface="+mn-cs"/>
              </a:rPr>
              <a:t>300 positions / year</a:t>
            </a:r>
          </a:p>
        </p:txBody>
      </p:sp>
    </p:spTree>
    <p:extLst>
      <p:ext uri="{BB962C8B-B14F-4D97-AF65-F5344CB8AC3E}">
        <p14:creationId xmlns:p14="http://schemas.microsoft.com/office/powerpoint/2010/main" val="10554962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69781" y="151242"/>
            <a:ext cx="11376025" cy="1065742"/>
          </a:xfrm>
        </p:spPr>
        <p:txBody>
          <a:bodyPr/>
          <a:lstStyle/>
          <a:p>
            <a:r>
              <a:rPr lang="fr-CH" sz="3200" dirty="0" err="1" smtClean="0"/>
              <a:t>Latvia</a:t>
            </a:r>
            <a:r>
              <a:rPr lang="fr-CH" sz="3200" dirty="0" smtClean="0"/>
              <a:t> </a:t>
            </a:r>
            <a:r>
              <a:rPr lang="fr-CH" sz="3200" dirty="0"/>
              <a:t>@ CERN</a:t>
            </a:r>
            <a:endParaRPr lang="en-GB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776" y="1564162"/>
            <a:ext cx="11239630" cy="177846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9376" y="3789040"/>
            <a:ext cx="10453730" cy="330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9424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: Shape 8">
            <a:extLst>
              <a:ext uri="{FF2B5EF4-FFF2-40B4-BE49-F238E27FC236}">
                <a16:creationId xmlns:a16="http://schemas.microsoft.com/office/drawing/2014/main" id="{42285737-90EE-47DC-AC80-8AE156B1196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-1" y="-1"/>
            <a:ext cx="4403709" cy="6858001"/>
          </a:xfrm>
          <a:custGeom>
            <a:avLst/>
            <a:gdLst>
              <a:gd name="connsiteX0" fmla="*/ 3223890 w 4403709"/>
              <a:gd name="connsiteY0" fmla="*/ 6858001 h 6858001"/>
              <a:gd name="connsiteX1" fmla="*/ 4101908 w 4403709"/>
              <a:gd name="connsiteY1" fmla="*/ 6858001 h 6858001"/>
              <a:gd name="connsiteX2" fmla="*/ 3254950 w 4403709"/>
              <a:gd name="connsiteY2" fmla="*/ 1599356 h 6858001"/>
              <a:gd name="connsiteX3" fmla="*/ 3254950 w 4403709"/>
              <a:gd name="connsiteY3" fmla="*/ 1594062 h 6858001"/>
              <a:gd name="connsiteX4" fmla="*/ 4403709 w 4403709"/>
              <a:gd name="connsiteY4" fmla="*/ 0 h 6858001"/>
              <a:gd name="connsiteX5" fmla="*/ 3254950 w 4403709"/>
              <a:gd name="connsiteY5" fmla="*/ 0 h 6858001"/>
              <a:gd name="connsiteX6" fmla="*/ 2903520 w 4403709"/>
              <a:gd name="connsiteY6" fmla="*/ 0 h 6858001"/>
              <a:gd name="connsiteX7" fmla="*/ 0 w 4403709"/>
              <a:gd name="connsiteY7" fmla="*/ 0 h 6858001"/>
              <a:gd name="connsiteX8" fmla="*/ 0 w 4403709"/>
              <a:gd name="connsiteY8" fmla="*/ 6858000 h 6858001"/>
              <a:gd name="connsiteX9" fmla="*/ 3223890 w 4403709"/>
              <a:gd name="connsiteY9" fmla="*/ 6858000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403709" h="6858001">
                <a:moveTo>
                  <a:pt x="3223890" y="6858001"/>
                </a:moveTo>
                <a:lnTo>
                  <a:pt x="4101908" y="6858001"/>
                </a:lnTo>
                <a:lnTo>
                  <a:pt x="3254950" y="1599356"/>
                </a:lnTo>
                <a:lnTo>
                  <a:pt x="3254950" y="1594062"/>
                </a:lnTo>
                <a:lnTo>
                  <a:pt x="4403709" y="0"/>
                </a:lnTo>
                <a:lnTo>
                  <a:pt x="3254950" y="0"/>
                </a:lnTo>
                <a:lnTo>
                  <a:pt x="2903520" y="0"/>
                </a:lnTo>
                <a:lnTo>
                  <a:pt x="0" y="0"/>
                </a:lnTo>
                <a:lnTo>
                  <a:pt x="0" y="6858000"/>
                </a:lnTo>
                <a:lnTo>
                  <a:pt x="322389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0" name="Group 10">
            <a:extLst>
              <a:ext uri="{FF2B5EF4-FFF2-40B4-BE49-F238E27FC236}">
                <a16:creationId xmlns:a16="http://schemas.microsoft.com/office/drawing/2014/main" id="{B57BDC17-F1B3-455F-BBF1-680AA1F25C0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315292" y="0"/>
            <a:ext cx="2436813" cy="6858001"/>
            <a:chOff x="1320800" y="0"/>
            <a:chExt cx="2436813" cy="6858001"/>
          </a:xfrm>
        </p:grpSpPr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64E2FA9A-FEF7-4501-B0EB-5E45EDD2177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BC38192B-B4CB-47D4-A3B1-10010247F15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96330E33-E171-4B0F-82B5-AF7230399B5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</p:spPr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332B1723-69BF-42D7-B757-0FA059E1525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id="{F115D62D-1E96-48D1-A78D-D370A0BFB9B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id="{91C2876A-169D-4822-A766-C00578C88B4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</p:spPr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C3D1D653-4E7F-2F4D-83E7-5421F38C4E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6964" y="685800"/>
            <a:ext cx="2951988" cy="5105400"/>
          </a:xfrm>
        </p:spPr>
        <p:txBody>
          <a:bodyPr>
            <a:normAutofit/>
          </a:bodyPr>
          <a:lstStyle/>
          <a:p>
            <a:r>
              <a:rPr lang="en-CH" sz="4000">
                <a:solidFill>
                  <a:srgbClr val="FFFFFF"/>
                </a:solidFill>
                <a:latin typeface="Optima" panose="02000503060000020004" pitchFamily="2" charset="0"/>
              </a:rPr>
              <a:t>Doctoral Student Programme </a:t>
            </a:r>
          </a:p>
        </p:txBody>
      </p:sp>
      <p:graphicFrame>
        <p:nvGraphicFramePr>
          <p:cNvPr id="21" name="Content Placeholder 2">
            <a:extLst>
              <a:ext uri="{FF2B5EF4-FFF2-40B4-BE49-F238E27FC236}">
                <a16:creationId xmlns:a16="http://schemas.microsoft.com/office/drawing/2014/main" id="{84619450-878B-4AA6-E9B7-06206A17BC16}"/>
              </a:ext>
            </a:extLst>
          </p:cNvPr>
          <p:cNvGraphicFramePr>
            <a:graphicFrameLocks noGrp="1"/>
          </p:cNvGraphicFramePr>
          <p:nvPr>
            <p:ph idx="1"/>
            <p:extLst/>
          </p:nvPr>
        </p:nvGraphicFramePr>
        <p:xfrm>
          <a:off x="5010150" y="876299"/>
          <a:ext cx="6492875" cy="510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id="{2042B6B1-DF55-AF43-B2C5-0C6231867E37}"/>
              </a:ext>
            </a:extLst>
          </p:cNvPr>
          <p:cNvSpPr txBox="1"/>
          <p:nvPr/>
        </p:nvSpPr>
        <p:spPr>
          <a:xfrm>
            <a:off x="896983" y="4284617"/>
            <a:ext cx="17068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tima" panose="02000503060000020004" pitchFamily="2" charset="0"/>
                <a:ea typeface="+mn-ea"/>
                <a:cs typeface="+mn-cs"/>
              </a:rPr>
              <a:t>80 positions / year</a:t>
            </a:r>
          </a:p>
        </p:txBody>
      </p:sp>
    </p:spTree>
    <p:extLst>
      <p:ext uri="{BB962C8B-B14F-4D97-AF65-F5344CB8AC3E}">
        <p14:creationId xmlns:p14="http://schemas.microsoft.com/office/powerpoint/2010/main" val="26209620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6" name="Title 2"/>
          <p:cNvSpPr txBox="1">
            <a:spLocks/>
          </p:cNvSpPr>
          <p:nvPr/>
        </p:nvSpPr>
        <p:spPr bwMode="auto">
          <a:xfrm>
            <a:off x="369781" y="151242"/>
            <a:ext cx="11558867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Latvia</a:t>
            </a:r>
            <a:r>
              <a:rPr kumimoji="0" lang="fr-CH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 @ CERN </a:t>
            </a:r>
            <a:r>
              <a:rPr kumimoji="0" lang="en-GB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– </a:t>
            </a:r>
            <a:r>
              <a:rPr kumimoji="0" lang="en-GB" sz="3200" b="1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a closer look on today’s </a:t>
            </a:r>
            <a:r>
              <a:rPr kumimoji="0" lang="en-GB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representation</a:t>
            </a:r>
          </a:p>
          <a:p>
            <a:pPr marL="0" marR="0" lvl="0" indent="0" algn="l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200" b="1" i="0" u="none" strike="noStrike" kern="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/>
          </p:nvPr>
        </p:nvGraphicFramePr>
        <p:xfrm>
          <a:off x="2014193" y="666024"/>
          <a:ext cx="8019598" cy="5427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Chart 9"/>
          <p:cNvGraphicFramePr>
            <a:graphicFrameLocks/>
          </p:cNvGraphicFramePr>
          <p:nvPr>
            <p:extLst/>
          </p:nvPr>
        </p:nvGraphicFramePr>
        <p:xfrm>
          <a:off x="1775520" y="1216984"/>
          <a:ext cx="9289032" cy="4948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/>
          </p:nvPr>
        </p:nvGraphicFramePr>
        <p:xfrm>
          <a:off x="1468694" y="868783"/>
          <a:ext cx="9361040" cy="52245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888204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t="15967"/>
          <a:stretch/>
        </p:blipFill>
        <p:spPr>
          <a:xfrm>
            <a:off x="263352" y="1340768"/>
            <a:ext cx="11780118" cy="4168761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73F421-80E5-469D-B04F-4971BCB80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  <p:sp>
        <p:nvSpPr>
          <p:cNvPr id="15" name="Title 2"/>
          <p:cNvSpPr txBox="1">
            <a:spLocks/>
          </p:cNvSpPr>
          <p:nvPr/>
        </p:nvSpPr>
        <p:spPr bwMode="auto">
          <a:xfrm>
            <a:off x="369781" y="151242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3200" dirty="0" err="1" smtClean="0"/>
              <a:t>Latvia</a:t>
            </a:r>
            <a:r>
              <a:rPr lang="fr-CH" sz="3200" dirty="0" smtClean="0"/>
              <a:t> </a:t>
            </a:r>
            <a:r>
              <a:rPr lang="fr-CH" sz="3200" dirty="0" smtClean="0"/>
              <a:t>@ CERN </a:t>
            </a:r>
            <a:r>
              <a:rPr lang="en-GB" sz="3200" dirty="0" smtClean="0"/>
              <a:t>– </a:t>
            </a:r>
            <a:r>
              <a:rPr lang="en-GB" sz="3200" dirty="0"/>
              <a:t>a closer look on </a:t>
            </a:r>
            <a:r>
              <a:rPr lang="en-GB" sz="3200" dirty="0" smtClean="0"/>
              <a:t>staff members</a:t>
            </a:r>
            <a:endParaRPr lang="en-GB" sz="3200" dirty="0"/>
          </a:p>
        </p:txBody>
      </p:sp>
      <p:sp>
        <p:nvSpPr>
          <p:cNvPr id="19" name="Rectangle 18"/>
          <p:cNvSpPr/>
          <p:nvPr/>
        </p:nvSpPr>
        <p:spPr>
          <a:xfrm>
            <a:off x="10973131" y="2115455"/>
            <a:ext cx="432048" cy="2815244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0636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73F421-80E5-469D-B04F-4971BCB80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/>
          </a:p>
        </p:txBody>
      </p:sp>
      <p:sp>
        <p:nvSpPr>
          <p:cNvPr id="19" name="Title 2"/>
          <p:cNvSpPr txBox="1">
            <a:spLocks/>
          </p:cNvSpPr>
          <p:nvPr/>
        </p:nvSpPr>
        <p:spPr bwMode="auto">
          <a:xfrm>
            <a:off x="369781" y="151242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3200" dirty="0" err="1" smtClean="0"/>
              <a:t>Latvia</a:t>
            </a:r>
            <a:r>
              <a:rPr lang="fr-CH" sz="3200" dirty="0" smtClean="0"/>
              <a:t> </a:t>
            </a:r>
            <a:r>
              <a:rPr lang="fr-CH" sz="3200" dirty="0" smtClean="0"/>
              <a:t>@ CERN </a:t>
            </a:r>
            <a:r>
              <a:rPr lang="en-GB" sz="3200" dirty="0" smtClean="0"/>
              <a:t>– </a:t>
            </a:r>
            <a:r>
              <a:rPr lang="en-GB" sz="3200" dirty="0"/>
              <a:t>a closer look </a:t>
            </a:r>
            <a:r>
              <a:rPr lang="en-GB" sz="3200" dirty="0" smtClean="0"/>
              <a:t>excluding staff members</a:t>
            </a:r>
            <a:endParaRPr lang="en-GB" sz="3200" dirty="0"/>
          </a:p>
        </p:txBody>
      </p:sp>
      <p:grpSp>
        <p:nvGrpSpPr>
          <p:cNvPr id="7" name="Group 6"/>
          <p:cNvGrpSpPr/>
          <p:nvPr/>
        </p:nvGrpSpPr>
        <p:grpSpPr>
          <a:xfrm>
            <a:off x="1451484" y="764704"/>
            <a:ext cx="9289032" cy="4816584"/>
            <a:chOff x="911424" y="380350"/>
            <a:chExt cx="10088658" cy="5798937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84354" y="5872557"/>
              <a:ext cx="9864173" cy="284066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4"/>
            <a:srcRect b="4440"/>
            <a:stretch/>
          </p:blipFill>
          <p:spPr>
            <a:xfrm>
              <a:off x="911424" y="380350"/>
              <a:ext cx="10088658" cy="5176013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3003812" y="1446092"/>
              <a:ext cx="368071" cy="4733195"/>
            </a:xfrm>
            <a:prstGeom prst="rect">
              <a:avLst/>
            </a:prstGeom>
            <a:noFill/>
            <a:ln w="38100">
              <a:solidFill>
                <a:srgbClr val="00B050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403190" y="1446092"/>
              <a:ext cx="411078" cy="4717201"/>
            </a:xfrm>
            <a:prstGeom prst="rect">
              <a:avLst/>
            </a:prstGeom>
            <a:noFill/>
            <a:ln w="38100">
              <a:solidFill>
                <a:srgbClr val="00B050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5845575" y="1446092"/>
              <a:ext cx="394441" cy="4703849"/>
            </a:xfrm>
            <a:prstGeom prst="rect">
              <a:avLst/>
            </a:prstGeom>
            <a:noFill/>
            <a:ln w="38100">
              <a:solidFill>
                <a:srgbClr val="00B050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271323" y="1446091"/>
              <a:ext cx="394441" cy="4703849"/>
            </a:xfrm>
            <a:prstGeom prst="rect">
              <a:avLst/>
            </a:prstGeom>
            <a:noFill/>
            <a:ln w="38100">
              <a:solidFill>
                <a:srgbClr val="00B050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8594234" y="1452767"/>
              <a:ext cx="394441" cy="4703849"/>
            </a:xfrm>
            <a:prstGeom prst="rect">
              <a:avLst/>
            </a:prstGeom>
            <a:noFill/>
            <a:ln w="38100">
              <a:solidFill>
                <a:srgbClr val="00B050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9942235" y="1436318"/>
              <a:ext cx="394441" cy="4703849"/>
            </a:xfrm>
            <a:prstGeom prst="rect">
              <a:avLst/>
            </a:prstGeom>
            <a:noFill/>
            <a:ln w="38100">
              <a:solidFill>
                <a:srgbClr val="00B050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3432" y="5722747"/>
            <a:ext cx="10225136" cy="461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151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/>
          <a:srcRect t="1431" b="1"/>
          <a:stretch/>
        </p:blipFill>
        <p:spPr>
          <a:xfrm>
            <a:off x="0" y="1988840"/>
            <a:ext cx="12043074" cy="2689009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73F421-80E5-469D-B04F-4971BCB80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/>
          </a:p>
        </p:txBody>
      </p:sp>
      <p:sp>
        <p:nvSpPr>
          <p:cNvPr id="11" name="Title 2"/>
          <p:cNvSpPr txBox="1">
            <a:spLocks/>
          </p:cNvSpPr>
          <p:nvPr/>
        </p:nvSpPr>
        <p:spPr bwMode="auto">
          <a:xfrm>
            <a:off x="369781" y="151242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3200" dirty="0" err="1" smtClean="0"/>
              <a:t>Latvia</a:t>
            </a:r>
            <a:r>
              <a:rPr lang="fr-CH" sz="3200" dirty="0" smtClean="0"/>
              <a:t> </a:t>
            </a:r>
            <a:r>
              <a:rPr lang="fr-CH" sz="3200" dirty="0" smtClean="0"/>
              <a:t>@ CERN </a:t>
            </a:r>
            <a:r>
              <a:rPr lang="en-GB" sz="3200" dirty="0" smtClean="0"/>
              <a:t>– </a:t>
            </a:r>
            <a:r>
              <a:rPr lang="en-GB" sz="3200" dirty="0"/>
              <a:t>applications evolution: staff positions</a:t>
            </a:r>
          </a:p>
        </p:txBody>
      </p:sp>
      <p:sp>
        <p:nvSpPr>
          <p:cNvPr id="9" name="Rectangle 8"/>
          <p:cNvSpPr/>
          <p:nvPr/>
        </p:nvSpPr>
        <p:spPr>
          <a:xfrm>
            <a:off x="9324227" y="2780928"/>
            <a:ext cx="432048" cy="1749768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11078064" y="2780452"/>
            <a:ext cx="432048" cy="1749768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7501537" y="2775136"/>
            <a:ext cx="432048" cy="1749768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5713274" y="2761607"/>
            <a:ext cx="432048" cy="1749768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3941052" y="2761607"/>
            <a:ext cx="432048" cy="1749768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2134404" y="2739865"/>
            <a:ext cx="432048" cy="1749768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2375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73F421-80E5-469D-B04F-4971BCB80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7</a:t>
            </a:fld>
            <a:endParaRPr lang="en-US"/>
          </a:p>
        </p:txBody>
      </p:sp>
      <p:sp>
        <p:nvSpPr>
          <p:cNvPr id="12" name="Title 2"/>
          <p:cNvSpPr txBox="1">
            <a:spLocks/>
          </p:cNvSpPr>
          <p:nvPr/>
        </p:nvSpPr>
        <p:spPr bwMode="auto">
          <a:xfrm>
            <a:off x="369781" y="151242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3200" dirty="0" err="1" smtClean="0"/>
              <a:t>Latvia</a:t>
            </a:r>
            <a:r>
              <a:rPr lang="fr-CH" sz="3200" dirty="0" smtClean="0"/>
              <a:t> </a:t>
            </a:r>
            <a:r>
              <a:rPr lang="fr-CH" sz="3200" dirty="0" smtClean="0"/>
              <a:t>@ CERN </a:t>
            </a:r>
            <a:r>
              <a:rPr lang="en-GB" sz="3200" dirty="0" smtClean="0"/>
              <a:t>– </a:t>
            </a:r>
            <a:r>
              <a:rPr lang="en-GB" sz="3200" dirty="0"/>
              <a:t>applications evolution: </a:t>
            </a:r>
            <a:r>
              <a:rPr lang="en-GB" sz="3200" dirty="0" smtClean="0"/>
              <a:t>programmes</a:t>
            </a:r>
            <a:endParaRPr lang="en-GB" sz="3200" dirty="0"/>
          </a:p>
        </p:txBody>
      </p:sp>
      <p:grpSp>
        <p:nvGrpSpPr>
          <p:cNvPr id="11" name="Group 10"/>
          <p:cNvGrpSpPr/>
          <p:nvPr/>
        </p:nvGrpSpPr>
        <p:grpSpPr>
          <a:xfrm>
            <a:off x="369781" y="684113"/>
            <a:ext cx="11092297" cy="5506061"/>
            <a:chOff x="425248" y="548680"/>
            <a:chExt cx="11341503" cy="565866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25248" y="548680"/>
              <a:ext cx="11341503" cy="5658660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2711624" y="1614422"/>
              <a:ext cx="468052" cy="4046826"/>
            </a:xfrm>
            <a:prstGeom prst="rect">
              <a:avLst/>
            </a:prstGeom>
            <a:noFill/>
            <a:ln w="38100">
              <a:solidFill>
                <a:srgbClr val="00B050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Rectangle 5"/>
            <p:cNvSpPr/>
            <p:nvPr/>
          </p:nvSpPr>
          <p:spPr>
            <a:xfrm>
              <a:off x="4295800" y="1614422"/>
              <a:ext cx="432048" cy="4046826"/>
            </a:xfrm>
            <a:prstGeom prst="rect">
              <a:avLst/>
            </a:prstGeom>
            <a:noFill/>
            <a:ln w="38100">
              <a:solidFill>
                <a:srgbClr val="00B050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/>
            <p:cNvSpPr/>
            <p:nvPr/>
          </p:nvSpPr>
          <p:spPr>
            <a:xfrm>
              <a:off x="5879976" y="1614422"/>
              <a:ext cx="468052" cy="4046826"/>
            </a:xfrm>
            <a:prstGeom prst="rect">
              <a:avLst/>
            </a:prstGeom>
            <a:noFill/>
            <a:ln w="38100">
              <a:solidFill>
                <a:srgbClr val="00B050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 7"/>
            <p:cNvSpPr/>
            <p:nvPr/>
          </p:nvSpPr>
          <p:spPr>
            <a:xfrm>
              <a:off x="7464152" y="1614422"/>
              <a:ext cx="504056" cy="4046826"/>
            </a:xfrm>
            <a:prstGeom prst="rect">
              <a:avLst/>
            </a:prstGeom>
            <a:noFill/>
            <a:ln w="38100">
              <a:solidFill>
                <a:srgbClr val="00B050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/>
            <p:cNvSpPr/>
            <p:nvPr/>
          </p:nvSpPr>
          <p:spPr>
            <a:xfrm>
              <a:off x="9084332" y="1614422"/>
              <a:ext cx="396044" cy="4046826"/>
            </a:xfrm>
            <a:prstGeom prst="rect">
              <a:avLst/>
            </a:prstGeom>
            <a:noFill/>
            <a:ln w="38100">
              <a:solidFill>
                <a:srgbClr val="00B050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0632504" y="1614422"/>
              <a:ext cx="432048" cy="4046826"/>
            </a:xfrm>
            <a:prstGeom prst="rect">
              <a:avLst/>
            </a:prstGeom>
            <a:noFill/>
            <a:ln w="38100">
              <a:solidFill>
                <a:srgbClr val="00B050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295547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2639616" y="1340768"/>
            <a:ext cx="6680885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CH" sz="4600" b="0" i="0" u="none" strike="noStrike" kern="0" cap="none" spc="0" normalizeH="0" baseline="0" noProof="0" dirty="0" smtClean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CH" sz="4600" dirty="0">
              <a:solidFill>
                <a:srgbClr val="0033A0"/>
              </a:solidFill>
              <a:latin typeface="Arial"/>
              <a:ea typeface="+mj-ea"/>
              <a:cs typeface="Arial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4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Thank</a:t>
            </a:r>
            <a:r>
              <a:rPr kumimoji="0" lang="fr-CH" sz="46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 </a:t>
            </a:r>
            <a:r>
              <a:rPr kumimoji="0" lang="fr-CH" sz="4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you</a:t>
            </a:r>
            <a:r>
              <a:rPr kumimoji="0" lang="fr-CH" sz="46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!</a:t>
            </a:r>
            <a:r>
              <a:rPr kumimoji="0" lang="fr-CH" sz="3200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/>
            </a:r>
            <a:br>
              <a:rPr kumimoji="0" lang="fr-CH" sz="3200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</a:br>
            <a:r>
              <a:rPr kumimoji="0" lang="fr-CH" sz="1800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/>
            </a:r>
            <a:br>
              <a:rPr kumimoji="0" lang="fr-CH" sz="1800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</a:b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7609489" y="3686700"/>
            <a:ext cx="2902685" cy="2397870"/>
          </a:xfrm>
          <a:prstGeom prst="rect">
            <a:avLst/>
          </a:prstGeom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23392" y="212101"/>
            <a:ext cx="2808312" cy="2726591"/>
          </a:xfrm>
          <a:prstGeom prst="roundRect">
            <a:avLst>
              <a:gd name="adj" fmla="val 50000"/>
            </a:avLst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000" b="1" i="1" dirty="0" smtClean="0">
                <a:solidFill>
                  <a:srgbClr val="3861AA"/>
                </a:solidFill>
                <a:latin typeface="Calibri"/>
                <a:cs typeface="Calibri"/>
              </a:rPr>
              <a:t>We look forward to attracting more candidates from </a:t>
            </a:r>
            <a:r>
              <a:rPr lang="en-US" sz="2000" b="1" i="1" dirty="0" smtClean="0">
                <a:solidFill>
                  <a:srgbClr val="3861AA"/>
                </a:solidFill>
                <a:latin typeface="Calibri"/>
                <a:cs typeface="Calibri"/>
              </a:rPr>
              <a:t>Latvia</a:t>
            </a:r>
            <a:r>
              <a:rPr lang="en-US" sz="2000" b="1" i="1" dirty="0" smtClean="0">
                <a:solidFill>
                  <a:srgbClr val="3861AA"/>
                </a:solidFill>
                <a:latin typeface="Calibri"/>
                <a:cs typeface="Calibri"/>
              </a:rPr>
              <a:t> </a:t>
            </a:r>
            <a:r>
              <a:rPr lang="en-US" sz="2000" b="1" i="1" dirty="0" smtClean="0">
                <a:solidFill>
                  <a:srgbClr val="3861AA"/>
                </a:solidFill>
                <a:latin typeface="Calibri"/>
                <a:cs typeface="Calibri"/>
              </a:rPr>
              <a:t>with your input and support</a:t>
            </a:r>
            <a:endParaRPr lang="en-US" sz="2000" i="1" dirty="0">
              <a:solidFill>
                <a:srgbClr val="3861AA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72586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: Shape 8">
            <a:extLst>
              <a:ext uri="{FF2B5EF4-FFF2-40B4-BE49-F238E27FC236}">
                <a16:creationId xmlns:a16="http://schemas.microsoft.com/office/drawing/2014/main" id="{42285737-90EE-47DC-AC80-8AE156B1196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-1" y="-1"/>
            <a:ext cx="4403709" cy="6858001"/>
          </a:xfrm>
          <a:custGeom>
            <a:avLst/>
            <a:gdLst>
              <a:gd name="connsiteX0" fmla="*/ 3223890 w 4403709"/>
              <a:gd name="connsiteY0" fmla="*/ 6858001 h 6858001"/>
              <a:gd name="connsiteX1" fmla="*/ 4101908 w 4403709"/>
              <a:gd name="connsiteY1" fmla="*/ 6858001 h 6858001"/>
              <a:gd name="connsiteX2" fmla="*/ 3254950 w 4403709"/>
              <a:gd name="connsiteY2" fmla="*/ 1599356 h 6858001"/>
              <a:gd name="connsiteX3" fmla="*/ 3254950 w 4403709"/>
              <a:gd name="connsiteY3" fmla="*/ 1594062 h 6858001"/>
              <a:gd name="connsiteX4" fmla="*/ 4403709 w 4403709"/>
              <a:gd name="connsiteY4" fmla="*/ 0 h 6858001"/>
              <a:gd name="connsiteX5" fmla="*/ 3254950 w 4403709"/>
              <a:gd name="connsiteY5" fmla="*/ 0 h 6858001"/>
              <a:gd name="connsiteX6" fmla="*/ 2903520 w 4403709"/>
              <a:gd name="connsiteY6" fmla="*/ 0 h 6858001"/>
              <a:gd name="connsiteX7" fmla="*/ 0 w 4403709"/>
              <a:gd name="connsiteY7" fmla="*/ 0 h 6858001"/>
              <a:gd name="connsiteX8" fmla="*/ 0 w 4403709"/>
              <a:gd name="connsiteY8" fmla="*/ 6858000 h 6858001"/>
              <a:gd name="connsiteX9" fmla="*/ 3223890 w 4403709"/>
              <a:gd name="connsiteY9" fmla="*/ 6858000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403709" h="6858001">
                <a:moveTo>
                  <a:pt x="3223890" y="6858001"/>
                </a:moveTo>
                <a:lnTo>
                  <a:pt x="4101908" y="6858001"/>
                </a:lnTo>
                <a:lnTo>
                  <a:pt x="3254950" y="1599356"/>
                </a:lnTo>
                <a:lnTo>
                  <a:pt x="3254950" y="1594062"/>
                </a:lnTo>
                <a:lnTo>
                  <a:pt x="4403709" y="0"/>
                </a:lnTo>
                <a:lnTo>
                  <a:pt x="3254950" y="0"/>
                </a:lnTo>
                <a:lnTo>
                  <a:pt x="2903520" y="0"/>
                </a:lnTo>
                <a:lnTo>
                  <a:pt x="0" y="0"/>
                </a:lnTo>
                <a:lnTo>
                  <a:pt x="0" y="6858000"/>
                </a:lnTo>
                <a:lnTo>
                  <a:pt x="322389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0" name="Group 10">
            <a:extLst>
              <a:ext uri="{FF2B5EF4-FFF2-40B4-BE49-F238E27FC236}">
                <a16:creationId xmlns:a16="http://schemas.microsoft.com/office/drawing/2014/main" id="{B57BDC17-F1B3-455F-BBF1-680AA1F25C0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315292" y="0"/>
            <a:ext cx="2436813" cy="6858001"/>
            <a:chOff x="1320800" y="0"/>
            <a:chExt cx="2436813" cy="6858001"/>
          </a:xfrm>
        </p:grpSpPr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64E2FA9A-FEF7-4501-B0EB-5E45EDD2177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BC38192B-B4CB-47D4-A3B1-10010247F15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96330E33-E171-4B0F-82B5-AF7230399B5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</p:spPr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332B1723-69BF-42D7-B757-0FA059E1525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id="{F115D62D-1E96-48D1-A78D-D370A0BFB9B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id="{91C2876A-169D-4822-A766-C00578C88B4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</p:spPr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C3D1D653-4E7F-2F4D-83E7-5421F38C4E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1074" y="2459699"/>
            <a:ext cx="2780271" cy="1557602"/>
          </a:xfrm>
        </p:spPr>
        <p:txBody>
          <a:bodyPr>
            <a:normAutofit/>
          </a:bodyPr>
          <a:lstStyle/>
          <a:p>
            <a:r>
              <a:rPr lang="en-CH" sz="4000" dirty="0">
                <a:solidFill>
                  <a:srgbClr val="FFFFFF"/>
                </a:solidFill>
                <a:latin typeface="Optima" panose="02000503060000020004" pitchFamily="2" charset="0"/>
              </a:rPr>
              <a:t>Staff Positions</a:t>
            </a:r>
          </a:p>
        </p:txBody>
      </p:sp>
      <p:graphicFrame>
        <p:nvGraphicFramePr>
          <p:cNvPr id="21" name="Content Placeholder 2">
            <a:extLst>
              <a:ext uri="{FF2B5EF4-FFF2-40B4-BE49-F238E27FC236}">
                <a16:creationId xmlns:a16="http://schemas.microsoft.com/office/drawing/2014/main" id="{84619450-878B-4AA6-E9B7-06206A17BC16}"/>
              </a:ext>
            </a:extLst>
          </p:cNvPr>
          <p:cNvGraphicFramePr>
            <a:graphicFrameLocks noGrp="1"/>
          </p:cNvGraphicFramePr>
          <p:nvPr>
            <p:ph idx="1"/>
            <p:extLst/>
          </p:nvPr>
        </p:nvGraphicFramePr>
        <p:xfrm>
          <a:off x="5010150" y="685800"/>
          <a:ext cx="6492875" cy="510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id="{2042B6B1-DF55-AF43-B2C5-0C6231867E37}"/>
              </a:ext>
            </a:extLst>
          </p:cNvPr>
          <p:cNvSpPr txBox="1"/>
          <p:nvPr/>
        </p:nvSpPr>
        <p:spPr>
          <a:xfrm>
            <a:off x="105553" y="3848025"/>
            <a:ext cx="26693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tima" panose="02000503060000020004" pitchFamily="2" charset="0"/>
                <a:ea typeface="+mn-ea"/>
                <a:cs typeface="+mn-cs"/>
              </a:rPr>
              <a:t>150 positions / year</a:t>
            </a:r>
          </a:p>
        </p:txBody>
      </p:sp>
    </p:spTree>
    <p:extLst>
      <p:ext uri="{BB962C8B-B14F-4D97-AF65-F5344CB8AC3E}">
        <p14:creationId xmlns:p14="http://schemas.microsoft.com/office/powerpoint/2010/main" val="22644972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CERN HR 2">
      <a:dk1>
        <a:srgbClr val="0033A0"/>
      </a:dk1>
      <a:lt1>
        <a:srgbClr val="FFFFFF"/>
      </a:lt1>
      <a:dk2>
        <a:srgbClr val="000000"/>
      </a:dk2>
      <a:lt2>
        <a:srgbClr val="F8F8F8"/>
      </a:lt2>
      <a:accent1>
        <a:srgbClr val="0033A0"/>
      </a:accent1>
      <a:accent2>
        <a:srgbClr val="E64179"/>
      </a:accent2>
      <a:accent3>
        <a:srgbClr val="CDDB00"/>
      </a:accent3>
      <a:accent4>
        <a:srgbClr val="00A5A9"/>
      </a:accent4>
      <a:accent5>
        <a:srgbClr val="F09F54"/>
      </a:accent5>
      <a:accent6>
        <a:srgbClr val="001E60"/>
      </a:accent6>
      <a:hlink>
        <a:srgbClr val="00A5A9"/>
      </a:hlink>
      <a:folHlink>
        <a:srgbClr val="CDDB00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CERN HR_Present.potx" id="{F939C036-6F3A-0F47-9F03-F45664B130CA}" vid="{F52BA171-0FF3-7F41-8F6B-3793B4214574}"/>
    </a:ext>
  </a:extLst>
</a:theme>
</file>

<file path=ppt/theme/theme2.xml><?xml version="1.0" encoding="utf-8"?>
<a:theme xmlns:a="http://schemas.openxmlformats.org/drawingml/2006/main" name="1_Office Theme">
  <a:themeElements>
    <a:clrScheme name="Custom 1">
      <a:dk1>
        <a:srgbClr val="0133A0"/>
      </a:dk1>
      <a:lt1>
        <a:srgbClr val="FEFFFE"/>
      </a:lt1>
      <a:dk2>
        <a:srgbClr val="000000"/>
      </a:dk2>
      <a:lt2>
        <a:srgbClr val="CCD4ED"/>
      </a:lt2>
      <a:accent1>
        <a:srgbClr val="385CB3"/>
      </a:accent1>
      <a:accent2>
        <a:srgbClr val="656665"/>
      </a:accent2>
      <a:accent3>
        <a:srgbClr val="61C4D3"/>
      </a:accent3>
      <a:accent4>
        <a:srgbClr val="E15D31"/>
      </a:accent4>
      <a:accent5>
        <a:srgbClr val="6D2365"/>
      </a:accent5>
      <a:accent6>
        <a:srgbClr val="B4B3BD"/>
      </a:accent6>
      <a:hlink>
        <a:srgbClr val="1B436B"/>
      </a:hlink>
      <a:folHlink>
        <a:srgbClr val="EAECE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HR_Present</Template>
  <TotalTime>49492</TotalTime>
  <Words>1011</Words>
  <Application>Microsoft Office PowerPoint</Application>
  <DocSecurity>0</DocSecurity>
  <PresentationFormat>Widescreen</PresentationFormat>
  <Paragraphs>171</Paragraphs>
  <Slides>20</Slides>
  <Notes>10</Notes>
  <HiddenSlides>2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Calibri</vt:lpstr>
      <vt:lpstr>Calibri Light</vt:lpstr>
      <vt:lpstr>Optima</vt:lpstr>
      <vt:lpstr>Office Theme</vt:lpstr>
      <vt:lpstr>1_Office Theme</vt:lpstr>
      <vt:lpstr>CERN – Latvia Personnel return status</vt:lpstr>
      <vt:lpstr>Latvia @ CERN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Staff Positions</vt:lpstr>
      <vt:lpstr>Opportunities for  Graduates </vt:lpstr>
      <vt:lpstr>Early Career Professionals</vt:lpstr>
      <vt:lpstr>Project Graduates</vt:lpstr>
      <vt:lpstr>PowerPoint Presentation</vt:lpstr>
      <vt:lpstr>Opportunities for Students</vt:lpstr>
      <vt:lpstr>Short-term Internship Programme</vt:lpstr>
      <vt:lpstr>Technical Student Programme </vt:lpstr>
      <vt:lpstr>Technical Student Programme </vt:lpstr>
      <vt:lpstr>Administrative Student Programme </vt:lpstr>
      <vt:lpstr>Summer Student Programme</vt:lpstr>
      <vt:lpstr>Doctoral Student Programme 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Anna Cook</dc:creator>
  <cp:keywords/>
  <dc:description/>
  <cp:lastModifiedBy>Anne Capodici</cp:lastModifiedBy>
  <cp:revision>922</cp:revision>
  <dcterms:created xsi:type="dcterms:W3CDTF">2020-11-04T13:16:40Z</dcterms:created>
  <dcterms:modified xsi:type="dcterms:W3CDTF">2022-09-19T12:58:31Z</dcterms:modified>
  <cp:category/>
  <dc:identifier/>
  <cp:contentStatus/>
  <dc:language/>
  <cp:version/>
</cp:coreProperties>
</file>