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theme/theme3.xml" ContentType="application/vnd.openxmlformats-officedocument.theme+xml"/>
  <Override PartName="/ppt/theme/themeOverride5.xml" ContentType="application/vnd.openxmlformats-officedocument.themeOverr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jpeg" ContentType="image/jpeg"/>
  <Override PartName="/ppt/theme/themeOverride3.xml" ContentType="application/vnd.openxmlformats-officedocument.themeOverride+xml"/>
  <Override PartName="/ppt/theme/themeOverride4.xml" ContentType="application/vnd.openxmlformats-officedocument.themeOverr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charts/chart13.xml" ContentType="application/vnd.openxmlformats-officedocument.drawingml.char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Default Extension="gif" ContentType="image/gif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10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5" r:id="rId1"/>
  </p:sldMasterIdLst>
  <p:notesMasterIdLst>
    <p:notesMasterId r:id="rId21"/>
  </p:notesMasterIdLst>
  <p:handoutMasterIdLst>
    <p:handoutMasterId r:id="rId22"/>
  </p:handoutMasterIdLst>
  <p:sldIdLst>
    <p:sldId id="492" r:id="rId2"/>
    <p:sldId id="527" r:id="rId3"/>
    <p:sldId id="529" r:id="rId4"/>
    <p:sldId id="528" r:id="rId5"/>
    <p:sldId id="531" r:id="rId6"/>
    <p:sldId id="491" r:id="rId7"/>
    <p:sldId id="534" r:id="rId8"/>
    <p:sldId id="535" r:id="rId9"/>
    <p:sldId id="536" r:id="rId10"/>
    <p:sldId id="537" r:id="rId11"/>
    <p:sldId id="538" r:id="rId12"/>
    <p:sldId id="539" r:id="rId13"/>
    <p:sldId id="542" r:id="rId14"/>
    <p:sldId id="544" r:id="rId15"/>
    <p:sldId id="541" r:id="rId16"/>
    <p:sldId id="532" r:id="rId17"/>
    <p:sldId id="546" r:id="rId18"/>
    <p:sldId id="547" r:id="rId19"/>
    <p:sldId id="545" r:id="rId20"/>
  </p:sldIdLst>
  <p:sldSz cx="9144000" cy="6858000" type="screen4x3"/>
  <p:notesSz cx="6794500" cy="9906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showAnimation="0">
    <p:present/>
    <p:sldAll/>
    <p:penClr>
      <a:srgbClr val="FF0000"/>
    </p:penClr>
  </p:showPr>
  <p:clrMru>
    <a:srgbClr val="FF0000"/>
    <a:srgbClr val="6297D8"/>
    <a:srgbClr val="0000FF"/>
    <a:srgbClr val="B0E89C"/>
    <a:srgbClr val="EAEAEA"/>
    <a:srgbClr val="FFFF99"/>
    <a:srgbClr val="DDDDDD"/>
    <a:srgbClr val="FFCC99"/>
    <a:srgbClr val="009900"/>
    <a:srgbClr val="0000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781" autoAdjust="0"/>
    <p:restoredTop sz="94416" autoAdjust="0"/>
  </p:normalViewPr>
  <p:slideViewPr>
    <p:cSldViewPr snapToGrid="0">
      <p:cViewPr>
        <p:scale>
          <a:sx n="130" d="100"/>
          <a:sy n="130" d="100"/>
        </p:scale>
        <p:origin x="-1356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33" d="100"/>
        <a:sy n="33" d="100"/>
      </p:scale>
      <p:origin x="0" y="0"/>
    </p:cViewPr>
  </p:sorterViewPr>
  <p:notesViewPr>
    <p:cSldViewPr snapToGrid="0">
      <p:cViewPr varScale="1">
        <p:scale>
          <a:sx n="69" d="100"/>
          <a:sy n="69" d="100"/>
        </p:scale>
        <p:origin x="-3420" y="-102"/>
      </p:cViewPr>
      <p:guideLst>
        <p:guide orient="horz" pos="3120"/>
        <p:guide pos="2139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SOFTSERVER3\PEBS\Hybrid\06_SPIROC0\Measurements\SP0-ADC-Statistics.xlsx" TargetMode="External"/></Relationships>
</file>

<file path=ppt/charts/_rels/chart10.xml.rels><?xml version="1.0" encoding="UTF-8" standalone="yes"?>
<Relationships xmlns="http://schemas.openxmlformats.org/package/2006/relationships"><Relationship Id="rId2" Type="http://schemas.openxmlformats.org/officeDocument/2006/relationships/oleObject" Target="file:///H:\SPIROC\06_SPIROC0\Measurements\SP0-HPE-Measurements.xlsx" TargetMode="External"/><Relationship Id="rId1" Type="http://schemas.openxmlformats.org/officeDocument/2006/relationships/themeOverride" Target="../theme/themeOverride4.xml"/></Relationships>
</file>

<file path=ppt/charts/_rels/chart11.xml.rels><?xml version="1.0" encoding="UTF-8" standalone="yes"?>
<Relationships xmlns="http://schemas.openxmlformats.org/package/2006/relationships"><Relationship Id="rId2" Type="http://schemas.openxmlformats.org/officeDocument/2006/relationships/oleObject" Target="file:///H:\SPIROC\06_SPIROC0\Measurements\SP0-HPE-Measurements.xlsx" TargetMode="External"/><Relationship Id="rId1" Type="http://schemas.openxmlformats.org/officeDocument/2006/relationships/themeOverride" Target="../theme/themeOverride5.xml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oleObject" Target="file:///H:\SPIROC\06_SPIROC0\Measurements\DAC\DAC\SPI32_VDAC_265_040111_24_1M2_4V5_GND.xls" TargetMode="External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oleObject" Target="file:///H:\SPIROC\06_SPIROC0\Measurements\DAC\DAC\SPI32_VDAC_265_040111_24_1M2_4V5_GND.xls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\\SOFTSERVER3\PEBS\Hybrid\06_SPIROC0\Measurements\SP0-ADC-Statistics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\\SOFTSERVER3\PEBS\Hybrid\06_SPIROC0\Measurements\SP0-ADC-Statistics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\\SOFTSERVER3\PEBS\Hybrid\06_SPIROC0\Measurements\SP0-ShapingTime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H:\SPIROC\06_SPIROC0\Measurements\SP0-Lin.vs.f-1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H:\SPIROC\06_SPIROC0\Measurements\SP0-HPE-Measurements.xlsx" TargetMode="External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oleObject" Target="file:///H:\SPIROC\06_SPIROC0\Measurements\SP0-HPE-Measurements.xlsx" TargetMode="External"/><Relationship Id="rId1" Type="http://schemas.openxmlformats.org/officeDocument/2006/relationships/themeOverride" Target="../theme/themeOverride1.xml"/></Relationships>
</file>

<file path=ppt/charts/_rels/chart8.xml.rels><?xml version="1.0" encoding="UTF-8" standalone="yes"?>
<Relationships xmlns="http://schemas.openxmlformats.org/package/2006/relationships"><Relationship Id="rId2" Type="http://schemas.openxmlformats.org/officeDocument/2006/relationships/oleObject" Target="file:///H:\SPIROC\06_SPIROC0\Measurements\SP0-HPE-Measurements.xlsx" TargetMode="External"/><Relationship Id="rId1" Type="http://schemas.openxmlformats.org/officeDocument/2006/relationships/themeOverride" Target="../theme/themeOverride2.xml"/></Relationships>
</file>

<file path=ppt/charts/_rels/chart9.xml.rels><?xml version="1.0" encoding="UTF-8" standalone="yes"?>
<Relationships xmlns="http://schemas.openxmlformats.org/package/2006/relationships"><Relationship Id="rId2" Type="http://schemas.openxmlformats.org/officeDocument/2006/relationships/oleObject" Target="file:///H:\SPIROC\06_SPIROC0\Measurements\SP0-HPE-Measurements.xlsx" TargetMode="External"/><Relationship Id="rId1" Type="http://schemas.openxmlformats.org/officeDocument/2006/relationships/themeOverride" Target="../theme/themeOverrid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de-DE"/>
  <c:chart>
    <c:title>
      <c:tx>
        <c:rich>
          <a:bodyPr/>
          <a:lstStyle/>
          <a:p>
            <a:pPr>
              <a:defRPr/>
            </a:pPr>
            <a:r>
              <a:rPr lang="en-US" dirty="0"/>
              <a:t>Gain Distribution</a:t>
            </a:r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v>Chip 24</c:v>
          </c:tx>
          <c:spPr>
            <a:ln w="28575">
              <a:noFill/>
            </a:ln>
          </c:spPr>
          <c:cat>
            <c:numRef>
              <c:f>Tabelle1!$K$44:$K$69</c:f>
              <c:numCache>
                <c:formatCode>0.0</c:formatCode>
                <c:ptCount val="26"/>
                <c:pt idx="0">
                  <c:v>30</c:v>
                </c:pt>
                <c:pt idx="1">
                  <c:v>30.5</c:v>
                </c:pt>
                <c:pt idx="2">
                  <c:v>31</c:v>
                </c:pt>
                <c:pt idx="3">
                  <c:v>31.5</c:v>
                </c:pt>
                <c:pt idx="4">
                  <c:v>32</c:v>
                </c:pt>
                <c:pt idx="5">
                  <c:v>32.5</c:v>
                </c:pt>
                <c:pt idx="6">
                  <c:v>33</c:v>
                </c:pt>
                <c:pt idx="7">
                  <c:v>33.5</c:v>
                </c:pt>
                <c:pt idx="8">
                  <c:v>34</c:v>
                </c:pt>
                <c:pt idx="9">
                  <c:v>34.5</c:v>
                </c:pt>
                <c:pt idx="10">
                  <c:v>35</c:v>
                </c:pt>
                <c:pt idx="11">
                  <c:v>35.5</c:v>
                </c:pt>
                <c:pt idx="12">
                  <c:v>36</c:v>
                </c:pt>
                <c:pt idx="13">
                  <c:v>36.5</c:v>
                </c:pt>
                <c:pt idx="14">
                  <c:v>37</c:v>
                </c:pt>
                <c:pt idx="15">
                  <c:v>37.5</c:v>
                </c:pt>
                <c:pt idx="16">
                  <c:v>38</c:v>
                </c:pt>
                <c:pt idx="17">
                  <c:v>38.5</c:v>
                </c:pt>
                <c:pt idx="18">
                  <c:v>39</c:v>
                </c:pt>
                <c:pt idx="19">
                  <c:v>39.5</c:v>
                </c:pt>
                <c:pt idx="20">
                  <c:v>40</c:v>
                </c:pt>
                <c:pt idx="21">
                  <c:v>40.5</c:v>
                </c:pt>
                <c:pt idx="22">
                  <c:v>41</c:v>
                </c:pt>
                <c:pt idx="23">
                  <c:v>41.5</c:v>
                </c:pt>
                <c:pt idx="24">
                  <c:v>42</c:v>
                </c:pt>
                <c:pt idx="25">
                  <c:v>42.5</c:v>
                </c:pt>
              </c:numCache>
            </c:numRef>
          </c:cat>
          <c:val>
            <c:numRef>
              <c:f>Tabelle1!$L$44:$L$69</c:f>
              <c:numCache>
                <c:formatCode>General</c:formatCode>
                <c:ptCount val="2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1</c:v>
                </c:pt>
                <c:pt idx="10">
                  <c:v>12</c:v>
                </c:pt>
                <c:pt idx="11">
                  <c:v>13</c:v>
                </c:pt>
                <c:pt idx="12">
                  <c:v>6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</c:numCache>
            </c:numRef>
          </c:val>
        </c:ser>
        <c:axId val="48429696"/>
        <c:axId val="55124736"/>
      </c:barChart>
      <c:catAx>
        <c:axId val="48429696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de-DE" dirty="0" smtClean="0"/>
                  <a:t>[mV]/</a:t>
                </a:r>
                <a:r>
                  <a:rPr lang="de-DE" dirty="0" err="1" smtClean="0"/>
                  <a:t>s.p.e</a:t>
                </a:r>
                <a:r>
                  <a:rPr lang="de-DE" dirty="0" smtClean="0"/>
                  <a:t>.</a:t>
                </a:r>
                <a:endParaRPr lang="de-DE" dirty="0"/>
              </a:p>
            </c:rich>
          </c:tx>
          <c:layout/>
        </c:title>
        <c:numFmt formatCode="0.0" sourceLinked="1"/>
        <c:majorTickMark val="none"/>
        <c:tickLblPos val="nextTo"/>
        <c:crossAx val="55124736"/>
        <c:crosses val="autoZero"/>
        <c:auto val="1"/>
        <c:lblAlgn val="ctr"/>
        <c:lblOffset val="100"/>
        <c:tickLblSkip val="2"/>
      </c:catAx>
      <c:valAx>
        <c:axId val="55124736"/>
        <c:scaling>
          <c:orientation val="minMax"/>
        </c:scaling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de-DE" dirty="0"/>
                  <a:t>Number</a:t>
                </a:r>
              </a:p>
            </c:rich>
          </c:tx>
          <c:layout/>
        </c:title>
        <c:numFmt formatCode="General" sourceLinked="1"/>
        <c:majorTickMark val="none"/>
        <c:tickLblPos val="nextTo"/>
        <c:crossAx val="48429696"/>
        <c:crosses val="autoZero"/>
        <c:crossBetween val="between"/>
      </c:valAx>
    </c:plotArea>
    <c:plotVisOnly val="1"/>
  </c:chart>
  <c:externalData r:id="rId1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de-DE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de-DE" dirty="0"/>
              <a:t>LG Linearity and Standard Deviation of SPIROC-A, Gain 7.5</a:t>
            </a:r>
          </a:p>
        </c:rich>
      </c:tx>
      <c:layout>
        <c:manualLayout>
          <c:xMode val="edge"/>
          <c:yMode val="edge"/>
          <c:x val="0.19137497017418267"/>
          <c:y val="1.3333335666375476E-2"/>
        </c:manualLayout>
      </c:layout>
    </c:title>
    <c:plotArea>
      <c:layout>
        <c:manualLayout>
          <c:layoutTarget val="inner"/>
          <c:xMode val="edge"/>
          <c:yMode val="edge"/>
          <c:x val="9.3577069911715743E-2"/>
          <c:y val="8.265005820648462E-2"/>
          <c:w val="0.67905034597948111"/>
          <c:h val="0.79804790866980169"/>
        </c:manualLayout>
      </c:layout>
      <c:scatterChart>
        <c:scatterStyle val="smoothMarker"/>
        <c:ser>
          <c:idx val="0"/>
          <c:order val="0"/>
          <c:tx>
            <c:v>DAC255;1kHz</c:v>
          </c:tx>
          <c:spPr>
            <a:ln>
              <a:solidFill>
                <a:srgbClr val="00B0F0"/>
              </a:solidFill>
            </a:ln>
          </c:spPr>
          <c:marker>
            <c:symbol val="diamond"/>
            <c:size val="7"/>
            <c:spPr>
              <a:solidFill>
                <a:srgbClr val="00B0F0"/>
              </a:solidFill>
              <a:ln w="9525">
                <a:solidFill>
                  <a:srgbClr val="00B0F0"/>
                </a:solidFill>
              </a:ln>
            </c:spPr>
          </c:marker>
          <c:xVal>
            <c:numRef>
              <c:f>'LG Strong'!$A$8:$A$21</c:f>
              <c:numCache>
                <c:formatCode>0.0</c:formatCode>
                <c:ptCount val="14"/>
                <c:pt idx="0" formatCode="General">
                  <c:v>0</c:v>
                </c:pt>
                <c:pt idx="1">
                  <c:v>4.3199999999999985</c:v>
                </c:pt>
                <c:pt idx="2">
                  <c:v>10.040000000000001</c:v>
                </c:pt>
                <c:pt idx="3">
                  <c:v>20.130000000000027</c:v>
                </c:pt>
                <c:pt idx="4">
                  <c:v>29.479999999999986</c:v>
                </c:pt>
                <c:pt idx="5">
                  <c:v>39.78</c:v>
                </c:pt>
                <c:pt idx="6">
                  <c:v>49.86</c:v>
                </c:pt>
                <c:pt idx="7">
                  <c:v>60.07</c:v>
                </c:pt>
                <c:pt idx="8">
                  <c:v>69.959999999999994</c:v>
                </c:pt>
                <c:pt idx="9">
                  <c:v>79.84</c:v>
                </c:pt>
                <c:pt idx="10">
                  <c:v>89.85</c:v>
                </c:pt>
                <c:pt idx="11">
                  <c:v>100.10999999999999</c:v>
                </c:pt>
                <c:pt idx="12">
                  <c:v>110.04</c:v>
                </c:pt>
                <c:pt idx="13">
                  <c:v>120.11999999999999</c:v>
                </c:pt>
              </c:numCache>
            </c:numRef>
          </c:xVal>
          <c:yVal>
            <c:numRef>
              <c:f>'LG Strong'!$I$8:$I$21</c:f>
              <c:numCache>
                <c:formatCode>0.0</c:formatCode>
                <c:ptCount val="14"/>
                <c:pt idx="0">
                  <c:v>623.5</c:v>
                </c:pt>
                <c:pt idx="1">
                  <c:v>658.1</c:v>
                </c:pt>
                <c:pt idx="2">
                  <c:v>706.8</c:v>
                </c:pt>
                <c:pt idx="3">
                  <c:v>790.7</c:v>
                </c:pt>
                <c:pt idx="4">
                  <c:v>868.6</c:v>
                </c:pt>
                <c:pt idx="5">
                  <c:v>949</c:v>
                </c:pt>
                <c:pt idx="6" formatCode="0">
                  <c:v>1021</c:v>
                </c:pt>
                <c:pt idx="7" formatCode="0">
                  <c:v>1076</c:v>
                </c:pt>
                <c:pt idx="8" formatCode="0">
                  <c:v>1119</c:v>
                </c:pt>
                <c:pt idx="9" formatCode="0">
                  <c:v>1145</c:v>
                </c:pt>
                <c:pt idx="10" formatCode="0">
                  <c:v>1158</c:v>
                </c:pt>
                <c:pt idx="11" formatCode="0">
                  <c:v>1164</c:v>
                </c:pt>
                <c:pt idx="12" formatCode="0">
                  <c:v>1167</c:v>
                </c:pt>
                <c:pt idx="13" formatCode="0">
                  <c:v>1169</c:v>
                </c:pt>
              </c:numCache>
            </c:numRef>
          </c:yVal>
          <c:smooth val="1"/>
        </c:ser>
        <c:ser>
          <c:idx val="1"/>
          <c:order val="1"/>
          <c:tx>
            <c:v>DAC150;1kHz</c:v>
          </c:tx>
          <c:spPr>
            <a:ln>
              <a:solidFill>
                <a:srgbClr val="FF0000"/>
              </a:solidFill>
            </a:ln>
          </c:spPr>
          <c:marker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</c:spPr>
          </c:marker>
          <c:xVal>
            <c:numRef>
              <c:f>'LG Strong'!$A$8:$A$21</c:f>
              <c:numCache>
                <c:formatCode>0.0</c:formatCode>
                <c:ptCount val="14"/>
                <c:pt idx="0" formatCode="General">
                  <c:v>0</c:v>
                </c:pt>
                <c:pt idx="1">
                  <c:v>4.3199999999999985</c:v>
                </c:pt>
                <c:pt idx="2">
                  <c:v>10.040000000000001</c:v>
                </c:pt>
                <c:pt idx="3">
                  <c:v>20.130000000000027</c:v>
                </c:pt>
                <c:pt idx="4">
                  <c:v>29.479999999999986</c:v>
                </c:pt>
                <c:pt idx="5">
                  <c:v>39.78</c:v>
                </c:pt>
                <c:pt idx="6">
                  <c:v>49.86</c:v>
                </c:pt>
                <c:pt idx="7">
                  <c:v>60.07</c:v>
                </c:pt>
                <c:pt idx="8">
                  <c:v>69.959999999999994</c:v>
                </c:pt>
                <c:pt idx="9">
                  <c:v>79.84</c:v>
                </c:pt>
                <c:pt idx="10">
                  <c:v>89.85</c:v>
                </c:pt>
                <c:pt idx="11">
                  <c:v>100.10999999999999</c:v>
                </c:pt>
                <c:pt idx="12">
                  <c:v>110.04</c:v>
                </c:pt>
                <c:pt idx="13">
                  <c:v>120.11999999999999</c:v>
                </c:pt>
              </c:numCache>
            </c:numRef>
          </c:xVal>
          <c:yVal>
            <c:numRef>
              <c:f>'LG Strong'!$K$8:$K$21</c:f>
              <c:numCache>
                <c:formatCode>0.0</c:formatCode>
                <c:ptCount val="14"/>
                <c:pt idx="0">
                  <c:v>623.6</c:v>
                </c:pt>
                <c:pt idx="1">
                  <c:v>658</c:v>
                </c:pt>
                <c:pt idx="2">
                  <c:v>706.5</c:v>
                </c:pt>
                <c:pt idx="3">
                  <c:v>790.7</c:v>
                </c:pt>
                <c:pt idx="4">
                  <c:v>868.6</c:v>
                </c:pt>
                <c:pt idx="5">
                  <c:v>949</c:v>
                </c:pt>
                <c:pt idx="6" formatCode="0">
                  <c:v>1021</c:v>
                </c:pt>
                <c:pt idx="7" formatCode="0">
                  <c:v>1076</c:v>
                </c:pt>
                <c:pt idx="8" formatCode="0">
                  <c:v>1119</c:v>
                </c:pt>
                <c:pt idx="9" formatCode="0">
                  <c:v>1145</c:v>
                </c:pt>
                <c:pt idx="10" formatCode="0">
                  <c:v>1158</c:v>
                </c:pt>
                <c:pt idx="11" formatCode="0">
                  <c:v>1165</c:v>
                </c:pt>
                <c:pt idx="12" formatCode="0">
                  <c:v>1167</c:v>
                </c:pt>
                <c:pt idx="13" formatCode="0">
                  <c:v>1169</c:v>
                </c:pt>
              </c:numCache>
            </c:numRef>
          </c:yVal>
          <c:smooth val="1"/>
        </c:ser>
        <c:ser>
          <c:idx val="2"/>
          <c:order val="2"/>
          <c:tx>
            <c:v>DAC0;1kHz</c:v>
          </c:tx>
          <c:spPr>
            <a:ln>
              <a:solidFill>
                <a:srgbClr val="00B050"/>
              </a:solidFill>
            </a:ln>
          </c:spPr>
          <c:marker>
            <c:symbol val="circle"/>
            <c:size val="7"/>
            <c:spPr>
              <a:solidFill>
                <a:srgbClr val="00B050"/>
              </a:solidFill>
              <a:ln>
                <a:solidFill>
                  <a:srgbClr val="00B050"/>
                </a:solidFill>
              </a:ln>
            </c:spPr>
          </c:marker>
          <c:xVal>
            <c:numRef>
              <c:f>'LG Strong'!$A$8:$A$21</c:f>
              <c:numCache>
                <c:formatCode>0.0</c:formatCode>
                <c:ptCount val="14"/>
                <c:pt idx="0" formatCode="General">
                  <c:v>0</c:v>
                </c:pt>
                <c:pt idx="1">
                  <c:v>4.3199999999999985</c:v>
                </c:pt>
                <c:pt idx="2">
                  <c:v>10.040000000000001</c:v>
                </c:pt>
                <c:pt idx="3">
                  <c:v>20.130000000000027</c:v>
                </c:pt>
                <c:pt idx="4">
                  <c:v>29.479999999999986</c:v>
                </c:pt>
                <c:pt idx="5">
                  <c:v>39.78</c:v>
                </c:pt>
                <c:pt idx="6">
                  <c:v>49.86</c:v>
                </c:pt>
                <c:pt idx="7">
                  <c:v>60.07</c:v>
                </c:pt>
                <c:pt idx="8">
                  <c:v>69.959999999999994</c:v>
                </c:pt>
                <c:pt idx="9">
                  <c:v>79.84</c:v>
                </c:pt>
                <c:pt idx="10">
                  <c:v>89.85</c:v>
                </c:pt>
                <c:pt idx="11">
                  <c:v>100.10999999999999</c:v>
                </c:pt>
                <c:pt idx="12">
                  <c:v>110.04</c:v>
                </c:pt>
                <c:pt idx="13">
                  <c:v>120.11999999999999</c:v>
                </c:pt>
              </c:numCache>
            </c:numRef>
          </c:xVal>
          <c:yVal>
            <c:numRef>
              <c:f>'LG Strong'!$M$8:$M$21</c:f>
              <c:numCache>
                <c:formatCode>0.0</c:formatCode>
                <c:ptCount val="14"/>
                <c:pt idx="0">
                  <c:v>623.5</c:v>
                </c:pt>
                <c:pt idx="1">
                  <c:v>658</c:v>
                </c:pt>
                <c:pt idx="2">
                  <c:v>706.5</c:v>
                </c:pt>
                <c:pt idx="3">
                  <c:v>790.4</c:v>
                </c:pt>
                <c:pt idx="4">
                  <c:v>868.4</c:v>
                </c:pt>
                <c:pt idx="5">
                  <c:v>949.2</c:v>
                </c:pt>
                <c:pt idx="6" formatCode="0">
                  <c:v>1021</c:v>
                </c:pt>
                <c:pt idx="7" formatCode="0">
                  <c:v>1076</c:v>
                </c:pt>
                <c:pt idx="8" formatCode="0">
                  <c:v>1120</c:v>
                </c:pt>
                <c:pt idx="9" formatCode="0">
                  <c:v>1145</c:v>
                </c:pt>
                <c:pt idx="10" formatCode="0">
                  <c:v>1159</c:v>
                </c:pt>
                <c:pt idx="11" formatCode="0">
                  <c:v>1164</c:v>
                </c:pt>
                <c:pt idx="12" formatCode="0">
                  <c:v>1167</c:v>
                </c:pt>
                <c:pt idx="13" formatCode="0">
                  <c:v>1169</c:v>
                </c:pt>
              </c:numCache>
            </c:numRef>
          </c:yVal>
          <c:smooth val="1"/>
        </c:ser>
        <c:ser>
          <c:idx val="3"/>
          <c:order val="3"/>
          <c:tx>
            <c:v>DAC255;1Hz</c:v>
          </c:tx>
          <c:spPr>
            <a:ln>
              <a:solidFill>
                <a:srgbClr val="0070C0"/>
              </a:solidFill>
              <a:prstDash val="lgDash"/>
            </a:ln>
          </c:spPr>
          <c:marker>
            <c:symbol val="diamond"/>
            <c:size val="7"/>
            <c:spPr>
              <a:noFill/>
              <a:ln w="12700">
                <a:solidFill>
                  <a:srgbClr val="0070C0"/>
                </a:solidFill>
              </a:ln>
            </c:spPr>
          </c:marker>
          <c:xVal>
            <c:numRef>
              <c:f>'LG Strong'!$A$27:$A$40</c:f>
              <c:numCache>
                <c:formatCode>0.0</c:formatCode>
                <c:ptCount val="14"/>
                <c:pt idx="0" formatCode="General">
                  <c:v>0</c:v>
                </c:pt>
                <c:pt idx="1">
                  <c:v>4.3199999999999985</c:v>
                </c:pt>
                <c:pt idx="2">
                  <c:v>10.040000000000001</c:v>
                </c:pt>
                <c:pt idx="3">
                  <c:v>20.130000000000027</c:v>
                </c:pt>
                <c:pt idx="4">
                  <c:v>29.479999999999986</c:v>
                </c:pt>
                <c:pt idx="5">
                  <c:v>39.78</c:v>
                </c:pt>
                <c:pt idx="6">
                  <c:v>49.86</c:v>
                </c:pt>
                <c:pt idx="7">
                  <c:v>60.07</c:v>
                </c:pt>
                <c:pt idx="8">
                  <c:v>69.959999999999994</c:v>
                </c:pt>
                <c:pt idx="9">
                  <c:v>79.84</c:v>
                </c:pt>
                <c:pt idx="10">
                  <c:v>89.85</c:v>
                </c:pt>
                <c:pt idx="11">
                  <c:v>100.10999999999999</c:v>
                </c:pt>
                <c:pt idx="12">
                  <c:v>110.04</c:v>
                </c:pt>
                <c:pt idx="13">
                  <c:v>120.11999999999999</c:v>
                </c:pt>
              </c:numCache>
            </c:numRef>
          </c:xVal>
          <c:yVal>
            <c:numRef>
              <c:f>'LG Strong'!$I$27:$I$40</c:f>
              <c:numCache>
                <c:formatCode>0.0</c:formatCode>
                <c:ptCount val="14"/>
                <c:pt idx="0">
                  <c:v>622.5</c:v>
                </c:pt>
                <c:pt idx="1">
                  <c:v>657.5</c:v>
                </c:pt>
                <c:pt idx="2">
                  <c:v>705.2</c:v>
                </c:pt>
                <c:pt idx="3">
                  <c:v>783.8</c:v>
                </c:pt>
                <c:pt idx="4">
                  <c:v>823.1</c:v>
                </c:pt>
                <c:pt idx="5">
                  <c:v>858</c:v>
                </c:pt>
                <c:pt idx="6">
                  <c:v>888.2</c:v>
                </c:pt>
                <c:pt idx="7">
                  <c:v>911.8</c:v>
                </c:pt>
                <c:pt idx="8">
                  <c:v>929.6</c:v>
                </c:pt>
                <c:pt idx="9">
                  <c:v>946.2</c:v>
                </c:pt>
                <c:pt idx="10">
                  <c:v>962.5</c:v>
                </c:pt>
                <c:pt idx="11">
                  <c:v>976.5</c:v>
                </c:pt>
                <c:pt idx="12">
                  <c:v>988.7</c:v>
                </c:pt>
                <c:pt idx="13">
                  <c:v>999.6</c:v>
                </c:pt>
              </c:numCache>
            </c:numRef>
          </c:yVal>
          <c:smooth val="1"/>
        </c:ser>
        <c:ser>
          <c:idx val="4"/>
          <c:order val="4"/>
          <c:tx>
            <c:v> </c:v>
          </c:tx>
          <c:spPr>
            <a:ln>
              <a:solidFill>
                <a:srgbClr val="C00000"/>
              </a:solidFill>
              <a:prstDash val="lgDash"/>
            </a:ln>
          </c:spPr>
          <c:marker>
            <c:symbol val="square"/>
            <c:size val="7"/>
            <c:spPr>
              <a:noFill/>
              <a:ln w="12700">
                <a:solidFill>
                  <a:srgbClr val="C00000"/>
                </a:solidFill>
              </a:ln>
            </c:spPr>
          </c:marker>
          <c:xVal>
            <c:numRef>
              <c:f>'LG Strong'!$A$27:$A$40</c:f>
              <c:numCache>
                <c:formatCode>0.0</c:formatCode>
                <c:ptCount val="14"/>
                <c:pt idx="0" formatCode="General">
                  <c:v>0</c:v>
                </c:pt>
                <c:pt idx="1">
                  <c:v>4.3199999999999985</c:v>
                </c:pt>
                <c:pt idx="2">
                  <c:v>10.040000000000001</c:v>
                </c:pt>
                <c:pt idx="3">
                  <c:v>20.130000000000027</c:v>
                </c:pt>
                <c:pt idx="4">
                  <c:v>29.479999999999986</c:v>
                </c:pt>
                <c:pt idx="5">
                  <c:v>39.78</c:v>
                </c:pt>
                <c:pt idx="6">
                  <c:v>49.86</c:v>
                </c:pt>
                <c:pt idx="7">
                  <c:v>60.07</c:v>
                </c:pt>
                <c:pt idx="8">
                  <c:v>69.959999999999994</c:v>
                </c:pt>
                <c:pt idx="9">
                  <c:v>79.84</c:v>
                </c:pt>
                <c:pt idx="10">
                  <c:v>89.85</c:v>
                </c:pt>
                <c:pt idx="11">
                  <c:v>100.10999999999999</c:v>
                </c:pt>
                <c:pt idx="12">
                  <c:v>110.04</c:v>
                </c:pt>
                <c:pt idx="13">
                  <c:v>120.11999999999999</c:v>
                </c:pt>
              </c:numCache>
            </c:numRef>
          </c:xVal>
          <c:yVal>
            <c:numRef>
              <c:f>'LG Strong'!$K$27:$K$40</c:f>
              <c:numCache>
                <c:formatCode>General</c:formatCode>
                <c:ptCount val="14"/>
              </c:numCache>
            </c:numRef>
          </c:yVal>
          <c:smooth val="1"/>
        </c:ser>
        <c:ser>
          <c:idx val="5"/>
          <c:order val="5"/>
          <c:tx>
            <c:v> </c:v>
          </c:tx>
          <c:spPr>
            <a:ln>
              <a:solidFill>
                <a:srgbClr val="00B050"/>
              </a:solidFill>
              <a:prstDash val="lgDash"/>
            </a:ln>
          </c:spPr>
          <c:marker>
            <c:spPr>
              <a:noFill/>
              <a:ln w="12700">
                <a:solidFill>
                  <a:srgbClr val="00B050"/>
                </a:solidFill>
              </a:ln>
            </c:spPr>
          </c:marker>
          <c:xVal>
            <c:numRef>
              <c:f>'LG Strong'!$A$27:$A$40</c:f>
              <c:numCache>
                <c:formatCode>0.0</c:formatCode>
                <c:ptCount val="14"/>
                <c:pt idx="0" formatCode="General">
                  <c:v>0</c:v>
                </c:pt>
                <c:pt idx="1">
                  <c:v>4.3199999999999985</c:v>
                </c:pt>
                <c:pt idx="2">
                  <c:v>10.040000000000001</c:v>
                </c:pt>
                <c:pt idx="3">
                  <c:v>20.130000000000027</c:v>
                </c:pt>
                <c:pt idx="4">
                  <c:v>29.479999999999986</c:v>
                </c:pt>
                <c:pt idx="5">
                  <c:v>39.78</c:v>
                </c:pt>
                <c:pt idx="6">
                  <c:v>49.86</c:v>
                </c:pt>
                <c:pt idx="7">
                  <c:v>60.07</c:v>
                </c:pt>
                <c:pt idx="8">
                  <c:v>69.959999999999994</c:v>
                </c:pt>
                <c:pt idx="9">
                  <c:v>79.84</c:v>
                </c:pt>
                <c:pt idx="10">
                  <c:v>89.85</c:v>
                </c:pt>
                <c:pt idx="11">
                  <c:v>100.10999999999999</c:v>
                </c:pt>
                <c:pt idx="12">
                  <c:v>110.04</c:v>
                </c:pt>
                <c:pt idx="13">
                  <c:v>120.11999999999999</c:v>
                </c:pt>
              </c:numCache>
            </c:numRef>
          </c:xVal>
          <c:yVal>
            <c:numRef>
              <c:f>'LG Strong'!$M$27:$M$40</c:f>
              <c:numCache>
                <c:formatCode>General</c:formatCode>
                <c:ptCount val="14"/>
              </c:numCache>
            </c:numRef>
          </c:yVal>
          <c:smooth val="1"/>
        </c:ser>
        <c:axId val="56093696"/>
        <c:axId val="55980416"/>
      </c:scatterChart>
      <c:scatterChart>
        <c:scatterStyle val="lineMarker"/>
        <c:ser>
          <c:idx val="6"/>
          <c:order val="6"/>
          <c:tx>
            <c:v>DAC255;1kHz</c:v>
          </c:tx>
          <c:spPr>
            <a:ln w="28575">
              <a:noFill/>
            </a:ln>
          </c:spPr>
          <c:marker>
            <c:symbol val="diamond"/>
            <c:size val="7"/>
            <c:spPr>
              <a:solidFill>
                <a:srgbClr val="00B0F0"/>
              </a:solidFill>
            </c:spPr>
          </c:marker>
          <c:xVal>
            <c:numRef>
              <c:f>'LG Strong'!$A$8:$A$21</c:f>
              <c:numCache>
                <c:formatCode>0.0</c:formatCode>
                <c:ptCount val="14"/>
                <c:pt idx="0" formatCode="General">
                  <c:v>0</c:v>
                </c:pt>
                <c:pt idx="1">
                  <c:v>4.3199999999999985</c:v>
                </c:pt>
                <c:pt idx="2">
                  <c:v>10.040000000000001</c:v>
                </c:pt>
                <c:pt idx="3">
                  <c:v>20.130000000000027</c:v>
                </c:pt>
                <c:pt idx="4">
                  <c:v>29.479999999999986</c:v>
                </c:pt>
                <c:pt idx="5">
                  <c:v>39.78</c:v>
                </c:pt>
                <c:pt idx="6">
                  <c:v>49.86</c:v>
                </c:pt>
                <c:pt idx="7">
                  <c:v>60.07</c:v>
                </c:pt>
                <c:pt idx="8">
                  <c:v>69.959999999999994</c:v>
                </c:pt>
                <c:pt idx="9">
                  <c:v>79.84</c:v>
                </c:pt>
                <c:pt idx="10">
                  <c:v>89.85</c:v>
                </c:pt>
                <c:pt idx="11">
                  <c:v>100.10999999999999</c:v>
                </c:pt>
                <c:pt idx="12">
                  <c:v>110.04</c:v>
                </c:pt>
                <c:pt idx="13">
                  <c:v>120.11999999999999</c:v>
                </c:pt>
              </c:numCache>
            </c:numRef>
          </c:xVal>
          <c:yVal>
            <c:numRef>
              <c:f>'LG Strong'!$J$8:$J$21</c:f>
              <c:numCache>
                <c:formatCode>0.0</c:formatCode>
                <c:ptCount val="14"/>
                <c:pt idx="0">
                  <c:v>3.8</c:v>
                </c:pt>
                <c:pt idx="1">
                  <c:v>4.0999999999999996</c:v>
                </c:pt>
                <c:pt idx="2">
                  <c:v>3.8</c:v>
                </c:pt>
                <c:pt idx="3">
                  <c:v>4</c:v>
                </c:pt>
                <c:pt idx="4">
                  <c:v>4.2</c:v>
                </c:pt>
                <c:pt idx="5">
                  <c:v>4.5</c:v>
                </c:pt>
                <c:pt idx="6">
                  <c:v>4</c:v>
                </c:pt>
                <c:pt idx="7">
                  <c:v>4.5999999999999996</c:v>
                </c:pt>
                <c:pt idx="8">
                  <c:v>3.8</c:v>
                </c:pt>
                <c:pt idx="9">
                  <c:v>4.3</c:v>
                </c:pt>
                <c:pt idx="10">
                  <c:v>4.0999999999999996</c:v>
                </c:pt>
                <c:pt idx="11">
                  <c:v>3.9</c:v>
                </c:pt>
                <c:pt idx="12">
                  <c:v>3.8</c:v>
                </c:pt>
                <c:pt idx="13">
                  <c:v>3.9</c:v>
                </c:pt>
              </c:numCache>
            </c:numRef>
          </c:yVal>
        </c:ser>
        <c:ser>
          <c:idx val="7"/>
          <c:order val="7"/>
          <c:tx>
            <c:v>DAC150;1kHz</c:v>
          </c:tx>
          <c:spPr>
            <a:ln w="28575">
              <a:noFill/>
            </a:ln>
          </c:spPr>
          <c:marker>
            <c:symbol val="square"/>
            <c:size val="7"/>
            <c:spPr>
              <a:solidFill>
                <a:srgbClr val="FF0000"/>
              </a:solidFill>
            </c:spPr>
          </c:marker>
          <c:xVal>
            <c:numRef>
              <c:f>'LG Strong'!$A$8:$A$21</c:f>
              <c:numCache>
                <c:formatCode>0.0</c:formatCode>
                <c:ptCount val="14"/>
                <c:pt idx="0" formatCode="General">
                  <c:v>0</c:v>
                </c:pt>
                <c:pt idx="1">
                  <c:v>4.3199999999999985</c:v>
                </c:pt>
                <c:pt idx="2">
                  <c:v>10.040000000000001</c:v>
                </c:pt>
                <c:pt idx="3">
                  <c:v>20.130000000000027</c:v>
                </c:pt>
                <c:pt idx="4">
                  <c:v>29.479999999999986</c:v>
                </c:pt>
                <c:pt idx="5">
                  <c:v>39.78</c:v>
                </c:pt>
                <c:pt idx="6">
                  <c:v>49.86</c:v>
                </c:pt>
                <c:pt idx="7">
                  <c:v>60.07</c:v>
                </c:pt>
                <c:pt idx="8">
                  <c:v>69.959999999999994</c:v>
                </c:pt>
                <c:pt idx="9">
                  <c:v>79.84</c:v>
                </c:pt>
                <c:pt idx="10">
                  <c:v>89.85</c:v>
                </c:pt>
                <c:pt idx="11">
                  <c:v>100.10999999999999</c:v>
                </c:pt>
                <c:pt idx="12">
                  <c:v>110.04</c:v>
                </c:pt>
                <c:pt idx="13">
                  <c:v>120.11999999999999</c:v>
                </c:pt>
              </c:numCache>
            </c:numRef>
          </c:xVal>
          <c:yVal>
            <c:numRef>
              <c:f>'LG Strong'!$L$8:$L$21</c:f>
              <c:numCache>
                <c:formatCode>0.0</c:formatCode>
                <c:ptCount val="14"/>
                <c:pt idx="0">
                  <c:v>4</c:v>
                </c:pt>
                <c:pt idx="1">
                  <c:v>3.9</c:v>
                </c:pt>
                <c:pt idx="2">
                  <c:v>3.9</c:v>
                </c:pt>
                <c:pt idx="3">
                  <c:v>4.2</c:v>
                </c:pt>
                <c:pt idx="4">
                  <c:v>4.3</c:v>
                </c:pt>
                <c:pt idx="5">
                  <c:v>4.4000000000000004</c:v>
                </c:pt>
                <c:pt idx="6">
                  <c:v>3.9</c:v>
                </c:pt>
                <c:pt idx="7">
                  <c:v>4.4000000000000004</c:v>
                </c:pt>
                <c:pt idx="8">
                  <c:v>3.9</c:v>
                </c:pt>
                <c:pt idx="9">
                  <c:v>4.3</c:v>
                </c:pt>
                <c:pt idx="10">
                  <c:v>4.0999999999999996</c:v>
                </c:pt>
                <c:pt idx="11">
                  <c:v>4</c:v>
                </c:pt>
                <c:pt idx="12">
                  <c:v>3.8</c:v>
                </c:pt>
                <c:pt idx="13">
                  <c:v>3.9</c:v>
                </c:pt>
              </c:numCache>
            </c:numRef>
          </c:yVal>
        </c:ser>
        <c:ser>
          <c:idx val="8"/>
          <c:order val="8"/>
          <c:tx>
            <c:v>DAC0;1kHz</c:v>
          </c:tx>
          <c:spPr>
            <a:ln w="28575">
              <a:noFill/>
            </a:ln>
          </c:spPr>
          <c:marker>
            <c:symbol val="circle"/>
            <c:size val="7"/>
            <c:spPr>
              <a:solidFill>
                <a:srgbClr val="00B050"/>
              </a:solidFill>
              <a:ln>
                <a:solidFill>
                  <a:srgbClr val="00B050"/>
                </a:solidFill>
              </a:ln>
            </c:spPr>
          </c:marker>
          <c:xVal>
            <c:numRef>
              <c:f>'LG Strong'!$A$8:$A$21</c:f>
              <c:numCache>
                <c:formatCode>0.0</c:formatCode>
                <c:ptCount val="14"/>
                <c:pt idx="0" formatCode="General">
                  <c:v>0</c:v>
                </c:pt>
                <c:pt idx="1">
                  <c:v>4.3199999999999985</c:v>
                </c:pt>
                <c:pt idx="2">
                  <c:v>10.040000000000001</c:v>
                </c:pt>
                <c:pt idx="3">
                  <c:v>20.130000000000027</c:v>
                </c:pt>
                <c:pt idx="4">
                  <c:v>29.479999999999986</c:v>
                </c:pt>
                <c:pt idx="5">
                  <c:v>39.78</c:v>
                </c:pt>
                <c:pt idx="6">
                  <c:v>49.86</c:v>
                </c:pt>
                <c:pt idx="7">
                  <c:v>60.07</c:v>
                </c:pt>
                <c:pt idx="8">
                  <c:v>69.959999999999994</c:v>
                </c:pt>
                <c:pt idx="9">
                  <c:v>79.84</c:v>
                </c:pt>
                <c:pt idx="10">
                  <c:v>89.85</c:v>
                </c:pt>
                <c:pt idx="11">
                  <c:v>100.10999999999999</c:v>
                </c:pt>
                <c:pt idx="12">
                  <c:v>110.04</c:v>
                </c:pt>
                <c:pt idx="13">
                  <c:v>120.11999999999999</c:v>
                </c:pt>
              </c:numCache>
            </c:numRef>
          </c:xVal>
          <c:yVal>
            <c:numRef>
              <c:f>'LG Strong'!$N$8:$N$21</c:f>
              <c:numCache>
                <c:formatCode>0.0</c:formatCode>
                <c:ptCount val="14"/>
                <c:pt idx="0">
                  <c:v>4.0999999999999996</c:v>
                </c:pt>
                <c:pt idx="1">
                  <c:v>4.0999999999999996</c:v>
                </c:pt>
                <c:pt idx="2">
                  <c:v>3.9</c:v>
                </c:pt>
                <c:pt idx="3">
                  <c:v>3.9</c:v>
                </c:pt>
                <c:pt idx="4">
                  <c:v>4.4000000000000004</c:v>
                </c:pt>
                <c:pt idx="5">
                  <c:v>4.3</c:v>
                </c:pt>
                <c:pt idx="6">
                  <c:v>4</c:v>
                </c:pt>
                <c:pt idx="7">
                  <c:v>4.3</c:v>
                </c:pt>
                <c:pt idx="8">
                  <c:v>3.7</c:v>
                </c:pt>
                <c:pt idx="9">
                  <c:v>4.4000000000000004</c:v>
                </c:pt>
                <c:pt idx="10">
                  <c:v>4.4000000000000004</c:v>
                </c:pt>
                <c:pt idx="11">
                  <c:v>4.0999999999999996</c:v>
                </c:pt>
                <c:pt idx="12">
                  <c:v>3.9</c:v>
                </c:pt>
                <c:pt idx="13">
                  <c:v>4</c:v>
                </c:pt>
              </c:numCache>
            </c:numRef>
          </c:yVal>
        </c:ser>
        <c:ser>
          <c:idx val="9"/>
          <c:order val="9"/>
          <c:tx>
            <c:v>DAC255;1Hz</c:v>
          </c:tx>
          <c:spPr>
            <a:ln w="28575">
              <a:noFill/>
            </a:ln>
          </c:spPr>
          <c:marker>
            <c:symbol val="diamond"/>
            <c:size val="7"/>
            <c:spPr>
              <a:noFill/>
              <a:ln w="15875">
                <a:solidFill>
                  <a:srgbClr val="00B0F0"/>
                </a:solidFill>
              </a:ln>
            </c:spPr>
          </c:marker>
          <c:xVal>
            <c:numRef>
              <c:f>'LG Strong'!$A$27:$A$40</c:f>
              <c:numCache>
                <c:formatCode>0.0</c:formatCode>
                <c:ptCount val="14"/>
                <c:pt idx="0" formatCode="General">
                  <c:v>0</c:v>
                </c:pt>
                <c:pt idx="1">
                  <c:v>4.3199999999999985</c:v>
                </c:pt>
                <c:pt idx="2">
                  <c:v>10.040000000000001</c:v>
                </c:pt>
                <c:pt idx="3">
                  <c:v>20.130000000000027</c:v>
                </c:pt>
                <c:pt idx="4">
                  <c:v>29.479999999999986</c:v>
                </c:pt>
                <c:pt idx="5">
                  <c:v>39.78</c:v>
                </c:pt>
                <c:pt idx="6">
                  <c:v>49.86</c:v>
                </c:pt>
                <c:pt idx="7">
                  <c:v>60.07</c:v>
                </c:pt>
                <c:pt idx="8">
                  <c:v>69.959999999999994</c:v>
                </c:pt>
                <c:pt idx="9">
                  <c:v>79.84</c:v>
                </c:pt>
                <c:pt idx="10">
                  <c:v>89.85</c:v>
                </c:pt>
                <c:pt idx="11">
                  <c:v>100.10999999999999</c:v>
                </c:pt>
                <c:pt idx="12">
                  <c:v>110.04</c:v>
                </c:pt>
                <c:pt idx="13">
                  <c:v>120.11999999999999</c:v>
                </c:pt>
              </c:numCache>
            </c:numRef>
          </c:xVal>
          <c:yVal>
            <c:numRef>
              <c:f>'LG Strong'!$J$27:$J$40</c:f>
              <c:numCache>
                <c:formatCode>0.0</c:formatCode>
                <c:ptCount val="14"/>
                <c:pt idx="0">
                  <c:v>3.9</c:v>
                </c:pt>
                <c:pt idx="1">
                  <c:v>4.0999999999999996</c:v>
                </c:pt>
                <c:pt idx="2">
                  <c:v>4.0999999999999996</c:v>
                </c:pt>
                <c:pt idx="3">
                  <c:v>3.8</c:v>
                </c:pt>
                <c:pt idx="4">
                  <c:v>4.0999999999999996</c:v>
                </c:pt>
                <c:pt idx="5">
                  <c:v>3.9</c:v>
                </c:pt>
                <c:pt idx="6">
                  <c:v>4.3</c:v>
                </c:pt>
                <c:pt idx="7">
                  <c:v>3.8</c:v>
                </c:pt>
                <c:pt idx="8">
                  <c:v>3.6</c:v>
                </c:pt>
                <c:pt idx="9">
                  <c:v>4.2</c:v>
                </c:pt>
                <c:pt idx="10">
                  <c:v>4</c:v>
                </c:pt>
                <c:pt idx="11">
                  <c:v>4.7</c:v>
                </c:pt>
                <c:pt idx="12">
                  <c:v>4.4000000000000004</c:v>
                </c:pt>
                <c:pt idx="13">
                  <c:v>4.2</c:v>
                </c:pt>
              </c:numCache>
            </c:numRef>
          </c:yVal>
        </c:ser>
        <c:ser>
          <c:idx val="10"/>
          <c:order val="10"/>
          <c:tx>
            <c:v> </c:v>
          </c:tx>
          <c:spPr>
            <a:ln w="28575">
              <a:noFill/>
            </a:ln>
          </c:spPr>
          <c:marker>
            <c:symbol val="square"/>
            <c:size val="7"/>
            <c:spPr>
              <a:noFill/>
              <a:ln w="15875">
                <a:solidFill>
                  <a:srgbClr val="FF0000"/>
                </a:solidFill>
              </a:ln>
            </c:spPr>
          </c:marker>
          <c:xVal>
            <c:numRef>
              <c:f>'LG Strong'!$A$27:$A$40</c:f>
              <c:numCache>
                <c:formatCode>0.0</c:formatCode>
                <c:ptCount val="14"/>
                <c:pt idx="0" formatCode="General">
                  <c:v>0</c:v>
                </c:pt>
                <c:pt idx="1">
                  <c:v>4.3199999999999985</c:v>
                </c:pt>
                <c:pt idx="2">
                  <c:v>10.040000000000001</c:v>
                </c:pt>
                <c:pt idx="3">
                  <c:v>20.130000000000027</c:v>
                </c:pt>
                <c:pt idx="4">
                  <c:v>29.479999999999986</c:v>
                </c:pt>
                <c:pt idx="5">
                  <c:v>39.78</c:v>
                </c:pt>
                <c:pt idx="6">
                  <c:v>49.86</c:v>
                </c:pt>
                <c:pt idx="7">
                  <c:v>60.07</c:v>
                </c:pt>
                <c:pt idx="8">
                  <c:v>69.959999999999994</c:v>
                </c:pt>
                <c:pt idx="9">
                  <c:v>79.84</c:v>
                </c:pt>
                <c:pt idx="10">
                  <c:v>89.85</c:v>
                </c:pt>
                <c:pt idx="11">
                  <c:v>100.10999999999999</c:v>
                </c:pt>
                <c:pt idx="12">
                  <c:v>110.04</c:v>
                </c:pt>
                <c:pt idx="13">
                  <c:v>120.11999999999999</c:v>
                </c:pt>
              </c:numCache>
            </c:numRef>
          </c:xVal>
          <c:yVal>
            <c:numRef>
              <c:f>'LG Strong'!$L$27:$L$40</c:f>
              <c:numCache>
                <c:formatCode>General</c:formatCode>
                <c:ptCount val="14"/>
              </c:numCache>
            </c:numRef>
          </c:yVal>
        </c:ser>
        <c:ser>
          <c:idx val="11"/>
          <c:order val="11"/>
          <c:tx>
            <c:v> </c:v>
          </c:tx>
          <c:spPr>
            <a:ln w="28575">
              <a:noFill/>
            </a:ln>
          </c:spPr>
          <c:marker>
            <c:symbol val="circle"/>
            <c:size val="7"/>
            <c:spPr>
              <a:noFill/>
              <a:ln w="15875">
                <a:solidFill>
                  <a:srgbClr val="00B050"/>
                </a:solidFill>
              </a:ln>
            </c:spPr>
          </c:marker>
          <c:xVal>
            <c:numRef>
              <c:f>'LG Strong'!$A$27:$A$40</c:f>
              <c:numCache>
                <c:formatCode>0.0</c:formatCode>
                <c:ptCount val="14"/>
                <c:pt idx="0" formatCode="General">
                  <c:v>0</c:v>
                </c:pt>
                <c:pt idx="1">
                  <c:v>4.3199999999999985</c:v>
                </c:pt>
                <c:pt idx="2">
                  <c:v>10.040000000000001</c:v>
                </c:pt>
                <c:pt idx="3">
                  <c:v>20.130000000000027</c:v>
                </c:pt>
                <c:pt idx="4">
                  <c:v>29.479999999999986</c:v>
                </c:pt>
                <c:pt idx="5">
                  <c:v>39.78</c:v>
                </c:pt>
                <c:pt idx="6">
                  <c:v>49.86</c:v>
                </c:pt>
                <c:pt idx="7">
                  <c:v>60.07</c:v>
                </c:pt>
                <c:pt idx="8">
                  <c:v>69.959999999999994</c:v>
                </c:pt>
                <c:pt idx="9">
                  <c:v>79.84</c:v>
                </c:pt>
                <c:pt idx="10">
                  <c:v>89.85</c:v>
                </c:pt>
                <c:pt idx="11">
                  <c:v>100.10999999999999</c:v>
                </c:pt>
                <c:pt idx="12">
                  <c:v>110.04</c:v>
                </c:pt>
                <c:pt idx="13">
                  <c:v>120.11999999999999</c:v>
                </c:pt>
              </c:numCache>
            </c:numRef>
          </c:xVal>
          <c:yVal>
            <c:numRef>
              <c:f>'LG Strong'!$N$27:$N$40</c:f>
              <c:numCache>
                <c:formatCode>General</c:formatCode>
                <c:ptCount val="14"/>
              </c:numCache>
            </c:numRef>
          </c:yVal>
        </c:ser>
        <c:axId val="55992704"/>
        <c:axId val="55982336"/>
      </c:scatterChart>
      <c:valAx>
        <c:axId val="56093696"/>
        <c:scaling>
          <c:orientation val="minMax"/>
        </c:scaling>
        <c:axPos val="b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de-DE" dirty="0" smtClean="0"/>
                  <a:t>Q[pC]</a:t>
                </a:r>
                <a:endParaRPr lang="de-DE" dirty="0"/>
              </a:p>
            </c:rich>
          </c:tx>
          <c:layout/>
        </c:title>
        <c:numFmt formatCode="General" sourceLinked="1"/>
        <c:majorTickMark val="none"/>
        <c:tickLblPos val="nextTo"/>
        <c:crossAx val="55980416"/>
        <c:crosses val="autoZero"/>
        <c:crossBetween val="midCat"/>
      </c:valAx>
      <c:valAx>
        <c:axId val="55980416"/>
        <c:scaling>
          <c:orientation val="minMax"/>
          <c:max val="1200"/>
          <c:min val="600"/>
        </c:scaling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de-DE" dirty="0" smtClean="0"/>
                  <a:t>Output Voltage </a:t>
                </a:r>
                <a:r>
                  <a:rPr lang="de-DE" baseline="0" dirty="0" smtClean="0"/>
                  <a:t> [mV]</a:t>
                </a:r>
                <a:endParaRPr lang="de-DE" dirty="0"/>
              </a:p>
            </c:rich>
          </c:tx>
          <c:layout/>
        </c:title>
        <c:numFmt formatCode="0" sourceLinked="0"/>
        <c:majorTickMark val="none"/>
        <c:tickLblPos val="nextTo"/>
        <c:crossAx val="56093696"/>
        <c:crosses val="autoZero"/>
        <c:crossBetween val="midCat"/>
      </c:valAx>
      <c:valAx>
        <c:axId val="55982336"/>
        <c:scaling>
          <c:orientation val="minMax"/>
          <c:max val="14"/>
        </c:scaling>
        <c:axPos val="r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de-DE" dirty="0"/>
                  <a:t>Titel</a:t>
                </a:r>
              </a:p>
            </c:rich>
          </c:tx>
          <c:layout/>
        </c:title>
        <c:numFmt formatCode="0" sourceLinked="0"/>
        <c:tickLblPos val="nextTo"/>
        <c:crossAx val="55992704"/>
        <c:crosses val="max"/>
        <c:crossBetween val="midCat"/>
      </c:valAx>
      <c:valAx>
        <c:axId val="55992704"/>
        <c:scaling>
          <c:orientation val="minMax"/>
        </c:scaling>
        <c:delete val="1"/>
        <c:axPos val="b"/>
        <c:numFmt formatCode="General" sourceLinked="1"/>
        <c:tickLblPos val="nextTo"/>
        <c:crossAx val="55982336"/>
        <c:crosses val="autoZero"/>
        <c:crossBetween val="midCat"/>
      </c:valAx>
    </c:plotArea>
    <c:legend>
      <c:legendPos val="r"/>
      <c:legendEntry>
        <c:idx val="4"/>
        <c:delete val="1"/>
      </c:legendEntry>
      <c:legendEntry>
        <c:idx val="5"/>
        <c:delete val="1"/>
      </c:legendEntry>
      <c:legendEntry>
        <c:idx val="10"/>
        <c:delete val="1"/>
      </c:legendEntry>
      <c:legendEntry>
        <c:idx val="11"/>
        <c:delete val="1"/>
      </c:legendEntry>
      <c:layout/>
    </c:legend>
    <c:plotVisOnly val="1"/>
    <c:dispBlanksAs val="gap"/>
  </c:chart>
  <c:externalData r:id="rId2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de-DE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de-DE" dirty="0"/>
              <a:t>LG Linearity and Standard Deviation of SPIROC-A, Gain 1</a:t>
            </a:r>
          </a:p>
        </c:rich>
      </c:tx>
      <c:layout>
        <c:manualLayout>
          <c:xMode val="edge"/>
          <c:yMode val="edge"/>
          <c:x val="0.19137497017418267"/>
          <c:y val="1.3333335666375476E-2"/>
        </c:manualLayout>
      </c:layout>
    </c:title>
    <c:plotArea>
      <c:layout>
        <c:manualLayout>
          <c:layoutTarget val="inner"/>
          <c:xMode val="edge"/>
          <c:yMode val="edge"/>
          <c:x val="9.3577069911715743E-2"/>
          <c:y val="8.265005820648462E-2"/>
          <c:w val="0.67905034597948111"/>
          <c:h val="0.79804790866980169"/>
        </c:manualLayout>
      </c:layout>
      <c:scatterChart>
        <c:scatterStyle val="smoothMarker"/>
        <c:ser>
          <c:idx val="0"/>
          <c:order val="0"/>
          <c:tx>
            <c:v>DAC255;1kHz</c:v>
          </c:tx>
          <c:spPr>
            <a:ln>
              <a:solidFill>
                <a:srgbClr val="00B0F0"/>
              </a:solidFill>
            </a:ln>
          </c:spPr>
          <c:marker>
            <c:symbol val="diamond"/>
            <c:size val="7"/>
            <c:spPr>
              <a:solidFill>
                <a:srgbClr val="00B0F0"/>
              </a:solidFill>
              <a:ln w="9525">
                <a:solidFill>
                  <a:srgbClr val="00B0F0"/>
                </a:solidFill>
              </a:ln>
            </c:spPr>
          </c:marker>
          <c:xVal>
            <c:numRef>
              <c:f>'LG Strong'!$A$8:$A$21</c:f>
              <c:numCache>
                <c:formatCode>0.0</c:formatCode>
                <c:ptCount val="14"/>
                <c:pt idx="0" formatCode="General">
                  <c:v>0</c:v>
                </c:pt>
                <c:pt idx="1">
                  <c:v>4.3199999999999985</c:v>
                </c:pt>
                <c:pt idx="2">
                  <c:v>10.040000000000001</c:v>
                </c:pt>
                <c:pt idx="3">
                  <c:v>20.130000000000027</c:v>
                </c:pt>
                <c:pt idx="4">
                  <c:v>29.479999999999986</c:v>
                </c:pt>
                <c:pt idx="5">
                  <c:v>39.78</c:v>
                </c:pt>
                <c:pt idx="6">
                  <c:v>49.86</c:v>
                </c:pt>
                <c:pt idx="7">
                  <c:v>60.07</c:v>
                </c:pt>
                <c:pt idx="8">
                  <c:v>69.959999999999994</c:v>
                </c:pt>
                <c:pt idx="9">
                  <c:v>79.84</c:v>
                </c:pt>
                <c:pt idx="10">
                  <c:v>89.85</c:v>
                </c:pt>
                <c:pt idx="11">
                  <c:v>100.10999999999999</c:v>
                </c:pt>
                <c:pt idx="12">
                  <c:v>110.04</c:v>
                </c:pt>
                <c:pt idx="13">
                  <c:v>120.11999999999999</c:v>
                </c:pt>
              </c:numCache>
            </c:numRef>
          </c:xVal>
          <c:yVal>
            <c:numRef>
              <c:f>'LG Strong'!$O$8:$O$21</c:f>
              <c:numCache>
                <c:formatCode>0.0</c:formatCode>
                <c:ptCount val="14"/>
                <c:pt idx="0">
                  <c:v>630.5</c:v>
                </c:pt>
                <c:pt idx="1">
                  <c:v>633.6</c:v>
                </c:pt>
                <c:pt idx="2">
                  <c:v>637.9</c:v>
                </c:pt>
                <c:pt idx="3">
                  <c:v>645.9</c:v>
                </c:pt>
                <c:pt idx="4">
                  <c:v>653.70000000000005</c:v>
                </c:pt>
                <c:pt idx="5">
                  <c:v>662.8</c:v>
                </c:pt>
                <c:pt idx="6">
                  <c:v>672.1</c:v>
                </c:pt>
                <c:pt idx="7">
                  <c:v>683</c:v>
                </c:pt>
                <c:pt idx="8">
                  <c:v>693.8</c:v>
                </c:pt>
                <c:pt idx="9">
                  <c:v>706.4</c:v>
                </c:pt>
                <c:pt idx="10">
                  <c:v>718.5</c:v>
                </c:pt>
                <c:pt idx="11">
                  <c:v>731.4</c:v>
                </c:pt>
                <c:pt idx="12">
                  <c:v>743.8</c:v>
                </c:pt>
                <c:pt idx="13">
                  <c:v>756.4</c:v>
                </c:pt>
              </c:numCache>
            </c:numRef>
          </c:yVal>
          <c:smooth val="1"/>
        </c:ser>
        <c:ser>
          <c:idx val="1"/>
          <c:order val="1"/>
          <c:tx>
            <c:v>DAC150;1kHz</c:v>
          </c:tx>
          <c:spPr>
            <a:ln>
              <a:solidFill>
                <a:srgbClr val="FF0000"/>
              </a:solidFill>
            </a:ln>
          </c:spPr>
          <c:marker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</c:spPr>
          </c:marker>
          <c:xVal>
            <c:numRef>
              <c:f>'LG Strong'!$A$8:$A$21</c:f>
              <c:numCache>
                <c:formatCode>0.0</c:formatCode>
                <c:ptCount val="14"/>
                <c:pt idx="0" formatCode="General">
                  <c:v>0</c:v>
                </c:pt>
                <c:pt idx="1">
                  <c:v>4.3199999999999985</c:v>
                </c:pt>
                <c:pt idx="2">
                  <c:v>10.040000000000001</c:v>
                </c:pt>
                <c:pt idx="3">
                  <c:v>20.130000000000027</c:v>
                </c:pt>
                <c:pt idx="4">
                  <c:v>29.479999999999986</c:v>
                </c:pt>
                <c:pt idx="5">
                  <c:v>39.78</c:v>
                </c:pt>
                <c:pt idx="6">
                  <c:v>49.86</c:v>
                </c:pt>
                <c:pt idx="7">
                  <c:v>60.07</c:v>
                </c:pt>
                <c:pt idx="8">
                  <c:v>69.959999999999994</c:v>
                </c:pt>
                <c:pt idx="9">
                  <c:v>79.84</c:v>
                </c:pt>
                <c:pt idx="10">
                  <c:v>89.85</c:v>
                </c:pt>
                <c:pt idx="11">
                  <c:v>100.10999999999999</c:v>
                </c:pt>
                <c:pt idx="12">
                  <c:v>110.04</c:v>
                </c:pt>
                <c:pt idx="13">
                  <c:v>120.11999999999999</c:v>
                </c:pt>
              </c:numCache>
            </c:numRef>
          </c:xVal>
          <c:yVal>
            <c:numRef>
              <c:f>'LG Strong'!$Q$8:$Q$21</c:f>
              <c:numCache>
                <c:formatCode>0.0</c:formatCode>
                <c:ptCount val="14"/>
                <c:pt idx="0">
                  <c:v>630.4</c:v>
                </c:pt>
                <c:pt idx="1">
                  <c:v>633.5</c:v>
                </c:pt>
                <c:pt idx="2">
                  <c:v>637.70000000000005</c:v>
                </c:pt>
                <c:pt idx="3">
                  <c:v>645.6</c:v>
                </c:pt>
                <c:pt idx="4">
                  <c:v>653.20000000000005</c:v>
                </c:pt>
                <c:pt idx="5">
                  <c:v>662.2</c:v>
                </c:pt>
                <c:pt idx="6">
                  <c:v>672.2</c:v>
                </c:pt>
                <c:pt idx="7">
                  <c:v>683.1</c:v>
                </c:pt>
                <c:pt idx="8">
                  <c:v>693.9</c:v>
                </c:pt>
                <c:pt idx="9">
                  <c:v>706.4</c:v>
                </c:pt>
                <c:pt idx="10">
                  <c:v>718.5</c:v>
                </c:pt>
                <c:pt idx="11">
                  <c:v>731.3</c:v>
                </c:pt>
                <c:pt idx="12">
                  <c:v>743.8</c:v>
                </c:pt>
                <c:pt idx="13">
                  <c:v>756.4</c:v>
                </c:pt>
              </c:numCache>
            </c:numRef>
          </c:yVal>
          <c:smooth val="1"/>
        </c:ser>
        <c:ser>
          <c:idx val="2"/>
          <c:order val="2"/>
          <c:tx>
            <c:v>DAC0;1kHz</c:v>
          </c:tx>
          <c:spPr>
            <a:ln>
              <a:solidFill>
                <a:srgbClr val="00B050"/>
              </a:solidFill>
            </a:ln>
          </c:spPr>
          <c:marker>
            <c:symbol val="circle"/>
            <c:size val="7"/>
            <c:spPr>
              <a:solidFill>
                <a:srgbClr val="00B050"/>
              </a:solidFill>
              <a:ln>
                <a:solidFill>
                  <a:srgbClr val="00B050"/>
                </a:solidFill>
              </a:ln>
            </c:spPr>
          </c:marker>
          <c:xVal>
            <c:numRef>
              <c:f>'LG Strong'!$A$8:$A$21</c:f>
              <c:numCache>
                <c:formatCode>0.0</c:formatCode>
                <c:ptCount val="14"/>
                <c:pt idx="0" formatCode="General">
                  <c:v>0</c:v>
                </c:pt>
                <c:pt idx="1">
                  <c:v>4.3199999999999985</c:v>
                </c:pt>
                <c:pt idx="2">
                  <c:v>10.040000000000001</c:v>
                </c:pt>
                <c:pt idx="3">
                  <c:v>20.130000000000027</c:v>
                </c:pt>
                <c:pt idx="4">
                  <c:v>29.479999999999986</c:v>
                </c:pt>
                <c:pt idx="5">
                  <c:v>39.78</c:v>
                </c:pt>
                <c:pt idx="6">
                  <c:v>49.86</c:v>
                </c:pt>
                <c:pt idx="7">
                  <c:v>60.07</c:v>
                </c:pt>
                <c:pt idx="8">
                  <c:v>69.959999999999994</c:v>
                </c:pt>
                <c:pt idx="9">
                  <c:v>79.84</c:v>
                </c:pt>
                <c:pt idx="10">
                  <c:v>89.85</c:v>
                </c:pt>
                <c:pt idx="11">
                  <c:v>100.10999999999999</c:v>
                </c:pt>
                <c:pt idx="12">
                  <c:v>110.04</c:v>
                </c:pt>
                <c:pt idx="13">
                  <c:v>120.11999999999999</c:v>
                </c:pt>
              </c:numCache>
            </c:numRef>
          </c:xVal>
          <c:yVal>
            <c:numRef>
              <c:f>'LG Strong'!$S$8:$S$21</c:f>
              <c:numCache>
                <c:formatCode>0.0</c:formatCode>
                <c:ptCount val="14"/>
                <c:pt idx="0">
                  <c:v>630.4</c:v>
                </c:pt>
                <c:pt idx="1">
                  <c:v>633.6</c:v>
                </c:pt>
                <c:pt idx="2">
                  <c:v>637.70000000000005</c:v>
                </c:pt>
                <c:pt idx="3">
                  <c:v>645.6</c:v>
                </c:pt>
                <c:pt idx="4">
                  <c:v>653.20000000000005</c:v>
                </c:pt>
                <c:pt idx="5">
                  <c:v>662.2</c:v>
                </c:pt>
                <c:pt idx="6">
                  <c:v>672.1</c:v>
                </c:pt>
                <c:pt idx="7">
                  <c:v>683.1</c:v>
                </c:pt>
                <c:pt idx="8">
                  <c:v>693.9</c:v>
                </c:pt>
                <c:pt idx="9">
                  <c:v>705.3</c:v>
                </c:pt>
                <c:pt idx="10">
                  <c:v>718.5</c:v>
                </c:pt>
                <c:pt idx="11">
                  <c:v>731.3</c:v>
                </c:pt>
                <c:pt idx="12">
                  <c:v>743.6</c:v>
                </c:pt>
                <c:pt idx="13">
                  <c:v>756.2</c:v>
                </c:pt>
              </c:numCache>
            </c:numRef>
          </c:yVal>
          <c:smooth val="1"/>
        </c:ser>
        <c:ser>
          <c:idx val="3"/>
          <c:order val="3"/>
          <c:tx>
            <c:v>DAC255;1Hz</c:v>
          </c:tx>
          <c:spPr>
            <a:ln>
              <a:solidFill>
                <a:srgbClr val="0070C0"/>
              </a:solidFill>
              <a:prstDash val="lgDash"/>
            </a:ln>
          </c:spPr>
          <c:marker>
            <c:symbol val="diamond"/>
            <c:size val="7"/>
            <c:spPr>
              <a:noFill/>
              <a:ln w="12700">
                <a:solidFill>
                  <a:srgbClr val="0070C0"/>
                </a:solidFill>
              </a:ln>
            </c:spPr>
          </c:marker>
          <c:xVal>
            <c:numRef>
              <c:f>'LG Strong'!$A$27:$A$40</c:f>
              <c:numCache>
                <c:formatCode>0.0</c:formatCode>
                <c:ptCount val="14"/>
                <c:pt idx="0" formatCode="General">
                  <c:v>0</c:v>
                </c:pt>
                <c:pt idx="1">
                  <c:v>4.3199999999999985</c:v>
                </c:pt>
                <c:pt idx="2">
                  <c:v>10.040000000000001</c:v>
                </c:pt>
                <c:pt idx="3">
                  <c:v>20.130000000000027</c:v>
                </c:pt>
                <c:pt idx="4">
                  <c:v>29.479999999999986</c:v>
                </c:pt>
                <c:pt idx="5">
                  <c:v>39.78</c:v>
                </c:pt>
                <c:pt idx="6">
                  <c:v>49.86</c:v>
                </c:pt>
                <c:pt idx="7">
                  <c:v>60.07</c:v>
                </c:pt>
                <c:pt idx="8">
                  <c:v>69.959999999999994</c:v>
                </c:pt>
                <c:pt idx="9">
                  <c:v>79.84</c:v>
                </c:pt>
                <c:pt idx="10">
                  <c:v>89.85</c:v>
                </c:pt>
                <c:pt idx="11">
                  <c:v>100.10999999999999</c:v>
                </c:pt>
                <c:pt idx="12">
                  <c:v>110.04</c:v>
                </c:pt>
                <c:pt idx="13">
                  <c:v>120.11999999999999</c:v>
                </c:pt>
              </c:numCache>
            </c:numRef>
          </c:xVal>
          <c:yVal>
            <c:numRef>
              <c:f>'LG Strong'!$O$27:$O$40</c:f>
              <c:numCache>
                <c:formatCode>0.0</c:formatCode>
                <c:ptCount val="14"/>
                <c:pt idx="0">
                  <c:v>630.29999999999995</c:v>
                </c:pt>
                <c:pt idx="1">
                  <c:v>633.6</c:v>
                </c:pt>
                <c:pt idx="2">
                  <c:v>637.70000000000005</c:v>
                </c:pt>
                <c:pt idx="3">
                  <c:v>645.5</c:v>
                </c:pt>
                <c:pt idx="4">
                  <c:v>653.1</c:v>
                </c:pt>
                <c:pt idx="5">
                  <c:v>662</c:v>
                </c:pt>
                <c:pt idx="6">
                  <c:v>671.9</c:v>
                </c:pt>
                <c:pt idx="7">
                  <c:v>682.9</c:v>
                </c:pt>
                <c:pt idx="8">
                  <c:v>693</c:v>
                </c:pt>
                <c:pt idx="9">
                  <c:v>703.2</c:v>
                </c:pt>
                <c:pt idx="10">
                  <c:v>711.1</c:v>
                </c:pt>
                <c:pt idx="11">
                  <c:v>717.9</c:v>
                </c:pt>
                <c:pt idx="12">
                  <c:v>724.3</c:v>
                </c:pt>
                <c:pt idx="13">
                  <c:v>730.4</c:v>
                </c:pt>
              </c:numCache>
            </c:numRef>
          </c:yVal>
          <c:smooth val="1"/>
        </c:ser>
        <c:ser>
          <c:idx val="4"/>
          <c:order val="4"/>
          <c:tx>
            <c:v> </c:v>
          </c:tx>
          <c:spPr>
            <a:ln>
              <a:solidFill>
                <a:srgbClr val="C00000"/>
              </a:solidFill>
              <a:prstDash val="lgDash"/>
            </a:ln>
          </c:spPr>
          <c:marker>
            <c:symbol val="square"/>
            <c:size val="7"/>
            <c:spPr>
              <a:noFill/>
              <a:ln w="12700">
                <a:solidFill>
                  <a:srgbClr val="C00000"/>
                </a:solidFill>
              </a:ln>
            </c:spPr>
          </c:marker>
          <c:xVal>
            <c:numRef>
              <c:f>'LG Strong'!$A$27:$A$40</c:f>
              <c:numCache>
                <c:formatCode>0.0</c:formatCode>
                <c:ptCount val="14"/>
                <c:pt idx="0" formatCode="General">
                  <c:v>0</c:v>
                </c:pt>
                <c:pt idx="1">
                  <c:v>4.3199999999999985</c:v>
                </c:pt>
                <c:pt idx="2">
                  <c:v>10.040000000000001</c:v>
                </c:pt>
                <c:pt idx="3">
                  <c:v>20.130000000000027</c:v>
                </c:pt>
                <c:pt idx="4">
                  <c:v>29.479999999999986</c:v>
                </c:pt>
                <c:pt idx="5">
                  <c:v>39.78</c:v>
                </c:pt>
                <c:pt idx="6">
                  <c:v>49.86</c:v>
                </c:pt>
                <c:pt idx="7">
                  <c:v>60.07</c:v>
                </c:pt>
                <c:pt idx="8">
                  <c:v>69.959999999999994</c:v>
                </c:pt>
                <c:pt idx="9">
                  <c:v>79.84</c:v>
                </c:pt>
                <c:pt idx="10">
                  <c:v>89.85</c:v>
                </c:pt>
                <c:pt idx="11">
                  <c:v>100.10999999999999</c:v>
                </c:pt>
                <c:pt idx="12">
                  <c:v>110.04</c:v>
                </c:pt>
                <c:pt idx="13">
                  <c:v>120.11999999999999</c:v>
                </c:pt>
              </c:numCache>
            </c:numRef>
          </c:xVal>
          <c:yVal>
            <c:numRef>
              <c:f>'LG Strong'!$Q$27:$Q$40</c:f>
              <c:numCache>
                <c:formatCode>General</c:formatCode>
                <c:ptCount val="14"/>
              </c:numCache>
            </c:numRef>
          </c:yVal>
          <c:smooth val="1"/>
        </c:ser>
        <c:ser>
          <c:idx val="5"/>
          <c:order val="5"/>
          <c:tx>
            <c:v> </c:v>
          </c:tx>
          <c:spPr>
            <a:ln>
              <a:solidFill>
                <a:srgbClr val="00B050"/>
              </a:solidFill>
              <a:prstDash val="lgDash"/>
            </a:ln>
          </c:spPr>
          <c:marker>
            <c:spPr>
              <a:noFill/>
              <a:ln w="12700">
                <a:solidFill>
                  <a:srgbClr val="00B050"/>
                </a:solidFill>
              </a:ln>
            </c:spPr>
          </c:marker>
          <c:xVal>
            <c:numRef>
              <c:f>'LG Strong'!$A$27:$A$40</c:f>
              <c:numCache>
                <c:formatCode>0.0</c:formatCode>
                <c:ptCount val="14"/>
                <c:pt idx="0" formatCode="General">
                  <c:v>0</c:v>
                </c:pt>
                <c:pt idx="1">
                  <c:v>4.3199999999999985</c:v>
                </c:pt>
                <c:pt idx="2">
                  <c:v>10.040000000000001</c:v>
                </c:pt>
                <c:pt idx="3">
                  <c:v>20.130000000000027</c:v>
                </c:pt>
                <c:pt idx="4">
                  <c:v>29.479999999999986</c:v>
                </c:pt>
                <c:pt idx="5">
                  <c:v>39.78</c:v>
                </c:pt>
                <c:pt idx="6">
                  <c:v>49.86</c:v>
                </c:pt>
                <c:pt idx="7">
                  <c:v>60.07</c:v>
                </c:pt>
                <c:pt idx="8">
                  <c:v>69.959999999999994</c:v>
                </c:pt>
                <c:pt idx="9">
                  <c:v>79.84</c:v>
                </c:pt>
                <c:pt idx="10">
                  <c:v>89.85</c:v>
                </c:pt>
                <c:pt idx="11">
                  <c:v>100.10999999999999</c:v>
                </c:pt>
                <c:pt idx="12">
                  <c:v>110.04</c:v>
                </c:pt>
                <c:pt idx="13">
                  <c:v>120.11999999999999</c:v>
                </c:pt>
              </c:numCache>
            </c:numRef>
          </c:xVal>
          <c:yVal>
            <c:numRef>
              <c:f>'LG Strong'!$S$27:$S$40</c:f>
              <c:numCache>
                <c:formatCode>General</c:formatCode>
                <c:ptCount val="14"/>
              </c:numCache>
            </c:numRef>
          </c:yVal>
          <c:smooth val="1"/>
        </c:ser>
        <c:axId val="56102912"/>
        <c:axId val="56104832"/>
      </c:scatterChart>
      <c:scatterChart>
        <c:scatterStyle val="lineMarker"/>
        <c:ser>
          <c:idx val="6"/>
          <c:order val="6"/>
          <c:tx>
            <c:v>DAC255;1kHz</c:v>
          </c:tx>
          <c:spPr>
            <a:ln w="28575">
              <a:noFill/>
            </a:ln>
          </c:spPr>
          <c:marker>
            <c:symbol val="diamond"/>
            <c:size val="7"/>
            <c:spPr>
              <a:solidFill>
                <a:srgbClr val="00B0F0"/>
              </a:solidFill>
            </c:spPr>
          </c:marker>
          <c:xVal>
            <c:numRef>
              <c:f>'LG Strong'!$A$8:$A$21</c:f>
              <c:numCache>
                <c:formatCode>0.0</c:formatCode>
                <c:ptCount val="14"/>
                <c:pt idx="0" formatCode="General">
                  <c:v>0</c:v>
                </c:pt>
                <c:pt idx="1">
                  <c:v>4.3199999999999985</c:v>
                </c:pt>
                <c:pt idx="2">
                  <c:v>10.040000000000001</c:v>
                </c:pt>
                <c:pt idx="3">
                  <c:v>20.130000000000027</c:v>
                </c:pt>
                <c:pt idx="4">
                  <c:v>29.479999999999986</c:v>
                </c:pt>
                <c:pt idx="5">
                  <c:v>39.78</c:v>
                </c:pt>
                <c:pt idx="6">
                  <c:v>49.86</c:v>
                </c:pt>
                <c:pt idx="7">
                  <c:v>60.07</c:v>
                </c:pt>
                <c:pt idx="8">
                  <c:v>69.959999999999994</c:v>
                </c:pt>
                <c:pt idx="9">
                  <c:v>79.84</c:v>
                </c:pt>
                <c:pt idx="10">
                  <c:v>89.85</c:v>
                </c:pt>
                <c:pt idx="11">
                  <c:v>100.10999999999999</c:v>
                </c:pt>
                <c:pt idx="12">
                  <c:v>110.04</c:v>
                </c:pt>
                <c:pt idx="13">
                  <c:v>120.11999999999999</c:v>
                </c:pt>
              </c:numCache>
            </c:numRef>
          </c:xVal>
          <c:yVal>
            <c:numRef>
              <c:f>'LG Strong'!$P$8:$P$21</c:f>
              <c:numCache>
                <c:formatCode>0.0</c:formatCode>
                <c:ptCount val="14"/>
                <c:pt idx="0">
                  <c:v>0.8</c:v>
                </c:pt>
                <c:pt idx="1">
                  <c:v>0.8</c:v>
                </c:pt>
                <c:pt idx="2">
                  <c:v>0.8</c:v>
                </c:pt>
                <c:pt idx="3">
                  <c:v>0.8</c:v>
                </c:pt>
                <c:pt idx="4">
                  <c:v>0.9</c:v>
                </c:pt>
                <c:pt idx="5">
                  <c:v>0.8</c:v>
                </c:pt>
                <c:pt idx="6">
                  <c:v>0.9</c:v>
                </c:pt>
                <c:pt idx="7">
                  <c:v>0.9</c:v>
                </c:pt>
                <c:pt idx="8">
                  <c:v>0.9</c:v>
                </c:pt>
                <c:pt idx="9">
                  <c:v>0.9</c:v>
                </c:pt>
                <c:pt idx="10">
                  <c:v>0.9</c:v>
                </c:pt>
                <c:pt idx="11">
                  <c:v>0.8</c:v>
                </c:pt>
                <c:pt idx="12">
                  <c:v>0.9</c:v>
                </c:pt>
                <c:pt idx="13">
                  <c:v>0.8</c:v>
                </c:pt>
              </c:numCache>
            </c:numRef>
          </c:yVal>
        </c:ser>
        <c:ser>
          <c:idx val="7"/>
          <c:order val="7"/>
          <c:tx>
            <c:v>DAC150;1kHz</c:v>
          </c:tx>
          <c:spPr>
            <a:ln w="28575">
              <a:noFill/>
            </a:ln>
          </c:spPr>
          <c:marker>
            <c:symbol val="square"/>
            <c:size val="7"/>
            <c:spPr>
              <a:solidFill>
                <a:srgbClr val="FF0000"/>
              </a:solidFill>
            </c:spPr>
          </c:marker>
          <c:xVal>
            <c:numRef>
              <c:f>'LG Strong'!$A$8:$A$21</c:f>
              <c:numCache>
                <c:formatCode>0.0</c:formatCode>
                <c:ptCount val="14"/>
                <c:pt idx="0" formatCode="General">
                  <c:v>0</c:v>
                </c:pt>
                <c:pt idx="1">
                  <c:v>4.3199999999999985</c:v>
                </c:pt>
                <c:pt idx="2">
                  <c:v>10.040000000000001</c:v>
                </c:pt>
                <c:pt idx="3">
                  <c:v>20.130000000000027</c:v>
                </c:pt>
                <c:pt idx="4">
                  <c:v>29.479999999999986</c:v>
                </c:pt>
                <c:pt idx="5">
                  <c:v>39.78</c:v>
                </c:pt>
                <c:pt idx="6">
                  <c:v>49.86</c:v>
                </c:pt>
                <c:pt idx="7">
                  <c:v>60.07</c:v>
                </c:pt>
                <c:pt idx="8">
                  <c:v>69.959999999999994</c:v>
                </c:pt>
                <c:pt idx="9">
                  <c:v>79.84</c:v>
                </c:pt>
                <c:pt idx="10">
                  <c:v>89.85</c:v>
                </c:pt>
                <c:pt idx="11">
                  <c:v>100.10999999999999</c:v>
                </c:pt>
                <c:pt idx="12">
                  <c:v>110.04</c:v>
                </c:pt>
                <c:pt idx="13">
                  <c:v>120.11999999999999</c:v>
                </c:pt>
              </c:numCache>
            </c:numRef>
          </c:xVal>
          <c:yVal>
            <c:numRef>
              <c:f>'LG Strong'!$R$8:$R$21</c:f>
              <c:numCache>
                <c:formatCode>0.0</c:formatCode>
                <c:ptCount val="14"/>
                <c:pt idx="0">
                  <c:v>0.8</c:v>
                </c:pt>
                <c:pt idx="1">
                  <c:v>0.8</c:v>
                </c:pt>
                <c:pt idx="2">
                  <c:v>0.9</c:v>
                </c:pt>
                <c:pt idx="3">
                  <c:v>0.8</c:v>
                </c:pt>
                <c:pt idx="4">
                  <c:v>0.9</c:v>
                </c:pt>
                <c:pt idx="5">
                  <c:v>0.8</c:v>
                </c:pt>
                <c:pt idx="6">
                  <c:v>0.9</c:v>
                </c:pt>
                <c:pt idx="7">
                  <c:v>0.9</c:v>
                </c:pt>
                <c:pt idx="8">
                  <c:v>0.9</c:v>
                </c:pt>
                <c:pt idx="9">
                  <c:v>0.9</c:v>
                </c:pt>
                <c:pt idx="10">
                  <c:v>0.8</c:v>
                </c:pt>
                <c:pt idx="11">
                  <c:v>0.8</c:v>
                </c:pt>
                <c:pt idx="12">
                  <c:v>0.8</c:v>
                </c:pt>
                <c:pt idx="13">
                  <c:v>0.8</c:v>
                </c:pt>
              </c:numCache>
            </c:numRef>
          </c:yVal>
        </c:ser>
        <c:ser>
          <c:idx val="8"/>
          <c:order val="8"/>
          <c:tx>
            <c:v>DAC0;1kHz</c:v>
          </c:tx>
          <c:spPr>
            <a:ln w="28575">
              <a:noFill/>
            </a:ln>
          </c:spPr>
          <c:marker>
            <c:symbol val="circle"/>
            <c:size val="7"/>
            <c:spPr>
              <a:solidFill>
                <a:srgbClr val="00B050"/>
              </a:solidFill>
              <a:ln>
                <a:solidFill>
                  <a:srgbClr val="00B050"/>
                </a:solidFill>
              </a:ln>
            </c:spPr>
          </c:marker>
          <c:xVal>
            <c:numRef>
              <c:f>'LG Strong'!$A$8:$A$21</c:f>
              <c:numCache>
                <c:formatCode>0.0</c:formatCode>
                <c:ptCount val="14"/>
                <c:pt idx="0" formatCode="General">
                  <c:v>0</c:v>
                </c:pt>
                <c:pt idx="1">
                  <c:v>4.3199999999999985</c:v>
                </c:pt>
                <c:pt idx="2">
                  <c:v>10.040000000000001</c:v>
                </c:pt>
                <c:pt idx="3">
                  <c:v>20.130000000000027</c:v>
                </c:pt>
                <c:pt idx="4">
                  <c:v>29.479999999999986</c:v>
                </c:pt>
                <c:pt idx="5">
                  <c:v>39.78</c:v>
                </c:pt>
                <c:pt idx="6">
                  <c:v>49.86</c:v>
                </c:pt>
                <c:pt idx="7">
                  <c:v>60.07</c:v>
                </c:pt>
                <c:pt idx="8">
                  <c:v>69.959999999999994</c:v>
                </c:pt>
                <c:pt idx="9">
                  <c:v>79.84</c:v>
                </c:pt>
                <c:pt idx="10">
                  <c:v>89.85</c:v>
                </c:pt>
                <c:pt idx="11">
                  <c:v>100.10999999999999</c:v>
                </c:pt>
                <c:pt idx="12">
                  <c:v>110.04</c:v>
                </c:pt>
                <c:pt idx="13">
                  <c:v>120.11999999999999</c:v>
                </c:pt>
              </c:numCache>
            </c:numRef>
          </c:xVal>
          <c:yVal>
            <c:numRef>
              <c:f>'LG Strong'!$T$8:$T$21</c:f>
              <c:numCache>
                <c:formatCode>0.0</c:formatCode>
                <c:ptCount val="14"/>
                <c:pt idx="0">
                  <c:v>0.8</c:v>
                </c:pt>
                <c:pt idx="1">
                  <c:v>0.8</c:v>
                </c:pt>
                <c:pt idx="2">
                  <c:v>0.8</c:v>
                </c:pt>
                <c:pt idx="3">
                  <c:v>0.8</c:v>
                </c:pt>
                <c:pt idx="4">
                  <c:v>1</c:v>
                </c:pt>
                <c:pt idx="5">
                  <c:v>0.8</c:v>
                </c:pt>
                <c:pt idx="6">
                  <c:v>0.9</c:v>
                </c:pt>
                <c:pt idx="7">
                  <c:v>0.9</c:v>
                </c:pt>
                <c:pt idx="8">
                  <c:v>0.9</c:v>
                </c:pt>
                <c:pt idx="9">
                  <c:v>0.8</c:v>
                </c:pt>
                <c:pt idx="10">
                  <c:v>0.8</c:v>
                </c:pt>
                <c:pt idx="11">
                  <c:v>0.8</c:v>
                </c:pt>
                <c:pt idx="12">
                  <c:v>0.8</c:v>
                </c:pt>
                <c:pt idx="13">
                  <c:v>0.8</c:v>
                </c:pt>
              </c:numCache>
            </c:numRef>
          </c:yVal>
        </c:ser>
        <c:ser>
          <c:idx val="9"/>
          <c:order val="9"/>
          <c:tx>
            <c:v>DAC255;1Hz</c:v>
          </c:tx>
          <c:spPr>
            <a:ln w="28575">
              <a:noFill/>
            </a:ln>
          </c:spPr>
          <c:marker>
            <c:symbol val="diamond"/>
            <c:size val="7"/>
            <c:spPr>
              <a:noFill/>
              <a:ln w="15875">
                <a:solidFill>
                  <a:srgbClr val="00B0F0"/>
                </a:solidFill>
              </a:ln>
            </c:spPr>
          </c:marker>
          <c:xVal>
            <c:numRef>
              <c:f>'LG Strong'!$A$27:$A$40</c:f>
              <c:numCache>
                <c:formatCode>0.0</c:formatCode>
                <c:ptCount val="14"/>
                <c:pt idx="0" formatCode="General">
                  <c:v>0</c:v>
                </c:pt>
                <c:pt idx="1">
                  <c:v>4.3199999999999985</c:v>
                </c:pt>
                <c:pt idx="2">
                  <c:v>10.040000000000001</c:v>
                </c:pt>
                <c:pt idx="3">
                  <c:v>20.130000000000027</c:v>
                </c:pt>
                <c:pt idx="4">
                  <c:v>29.479999999999986</c:v>
                </c:pt>
                <c:pt idx="5">
                  <c:v>39.78</c:v>
                </c:pt>
                <c:pt idx="6">
                  <c:v>49.86</c:v>
                </c:pt>
                <c:pt idx="7">
                  <c:v>60.07</c:v>
                </c:pt>
                <c:pt idx="8">
                  <c:v>69.959999999999994</c:v>
                </c:pt>
                <c:pt idx="9">
                  <c:v>79.84</c:v>
                </c:pt>
                <c:pt idx="10">
                  <c:v>89.85</c:v>
                </c:pt>
                <c:pt idx="11">
                  <c:v>100.10999999999999</c:v>
                </c:pt>
                <c:pt idx="12">
                  <c:v>110.04</c:v>
                </c:pt>
                <c:pt idx="13">
                  <c:v>120.11999999999999</c:v>
                </c:pt>
              </c:numCache>
            </c:numRef>
          </c:xVal>
          <c:yVal>
            <c:numRef>
              <c:f>'LG Strong'!$P$27:$P$40</c:f>
              <c:numCache>
                <c:formatCode>0.0</c:formatCode>
                <c:ptCount val="14"/>
                <c:pt idx="0">
                  <c:v>0.8</c:v>
                </c:pt>
                <c:pt idx="1">
                  <c:v>0.8</c:v>
                </c:pt>
                <c:pt idx="2">
                  <c:v>0.8</c:v>
                </c:pt>
                <c:pt idx="3">
                  <c:v>0.8</c:v>
                </c:pt>
                <c:pt idx="4">
                  <c:v>0.9</c:v>
                </c:pt>
                <c:pt idx="5">
                  <c:v>0.8</c:v>
                </c:pt>
                <c:pt idx="6">
                  <c:v>0.70000000000000062</c:v>
                </c:pt>
                <c:pt idx="7">
                  <c:v>0.9</c:v>
                </c:pt>
                <c:pt idx="8">
                  <c:v>0.9</c:v>
                </c:pt>
                <c:pt idx="9">
                  <c:v>1</c:v>
                </c:pt>
                <c:pt idx="10">
                  <c:v>0.9</c:v>
                </c:pt>
                <c:pt idx="11">
                  <c:v>0.9</c:v>
                </c:pt>
                <c:pt idx="12">
                  <c:v>1</c:v>
                </c:pt>
                <c:pt idx="13">
                  <c:v>0.8</c:v>
                </c:pt>
              </c:numCache>
            </c:numRef>
          </c:yVal>
        </c:ser>
        <c:ser>
          <c:idx val="10"/>
          <c:order val="10"/>
          <c:tx>
            <c:v> </c:v>
          </c:tx>
          <c:spPr>
            <a:ln w="28575">
              <a:noFill/>
            </a:ln>
          </c:spPr>
          <c:marker>
            <c:symbol val="square"/>
            <c:size val="7"/>
            <c:spPr>
              <a:noFill/>
              <a:ln w="15875">
                <a:solidFill>
                  <a:srgbClr val="FF0000"/>
                </a:solidFill>
              </a:ln>
            </c:spPr>
          </c:marker>
          <c:xVal>
            <c:numRef>
              <c:f>'LG Strong'!$A$27:$A$40</c:f>
              <c:numCache>
                <c:formatCode>0.0</c:formatCode>
                <c:ptCount val="14"/>
                <c:pt idx="0" formatCode="General">
                  <c:v>0</c:v>
                </c:pt>
                <c:pt idx="1">
                  <c:v>4.3199999999999985</c:v>
                </c:pt>
                <c:pt idx="2">
                  <c:v>10.040000000000001</c:v>
                </c:pt>
                <c:pt idx="3">
                  <c:v>20.130000000000027</c:v>
                </c:pt>
                <c:pt idx="4">
                  <c:v>29.479999999999986</c:v>
                </c:pt>
                <c:pt idx="5">
                  <c:v>39.78</c:v>
                </c:pt>
                <c:pt idx="6">
                  <c:v>49.86</c:v>
                </c:pt>
                <c:pt idx="7">
                  <c:v>60.07</c:v>
                </c:pt>
                <c:pt idx="8">
                  <c:v>69.959999999999994</c:v>
                </c:pt>
                <c:pt idx="9">
                  <c:v>79.84</c:v>
                </c:pt>
                <c:pt idx="10">
                  <c:v>89.85</c:v>
                </c:pt>
                <c:pt idx="11">
                  <c:v>100.10999999999999</c:v>
                </c:pt>
                <c:pt idx="12">
                  <c:v>110.04</c:v>
                </c:pt>
                <c:pt idx="13">
                  <c:v>120.11999999999999</c:v>
                </c:pt>
              </c:numCache>
            </c:numRef>
          </c:xVal>
          <c:yVal>
            <c:numRef>
              <c:f>'LG Strong'!$R$27:$R$40</c:f>
              <c:numCache>
                <c:formatCode>General</c:formatCode>
                <c:ptCount val="14"/>
              </c:numCache>
            </c:numRef>
          </c:yVal>
        </c:ser>
        <c:ser>
          <c:idx val="11"/>
          <c:order val="11"/>
          <c:tx>
            <c:v> </c:v>
          </c:tx>
          <c:spPr>
            <a:ln w="28575">
              <a:noFill/>
            </a:ln>
          </c:spPr>
          <c:marker>
            <c:symbol val="circle"/>
            <c:size val="7"/>
            <c:spPr>
              <a:noFill/>
              <a:ln w="15875">
                <a:solidFill>
                  <a:srgbClr val="00B050"/>
                </a:solidFill>
              </a:ln>
            </c:spPr>
          </c:marker>
          <c:xVal>
            <c:numRef>
              <c:f>'LG Strong'!$A$27:$A$40</c:f>
              <c:numCache>
                <c:formatCode>0.0</c:formatCode>
                <c:ptCount val="14"/>
                <c:pt idx="0" formatCode="General">
                  <c:v>0</c:v>
                </c:pt>
                <c:pt idx="1">
                  <c:v>4.3199999999999985</c:v>
                </c:pt>
                <c:pt idx="2">
                  <c:v>10.040000000000001</c:v>
                </c:pt>
                <c:pt idx="3">
                  <c:v>20.130000000000027</c:v>
                </c:pt>
                <c:pt idx="4">
                  <c:v>29.479999999999986</c:v>
                </c:pt>
                <c:pt idx="5">
                  <c:v>39.78</c:v>
                </c:pt>
                <c:pt idx="6">
                  <c:v>49.86</c:v>
                </c:pt>
                <c:pt idx="7">
                  <c:v>60.07</c:v>
                </c:pt>
                <c:pt idx="8">
                  <c:v>69.959999999999994</c:v>
                </c:pt>
                <c:pt idx="9">
                  <c:v>79.84</c:v>
                </c:pt>
                <c:pt idx="10">
                  <c:v>89.85</c:v>
                </c:pt>
                <c:pt idx="11">
                  <c:v>100.10999999999999</c:v>
                </c:pt>
                <c:pt idx="12">
                  <c:v>110.04</c:v>
                </c:pt>
                <c:pt idx="13">
                  <c:v>120.11999999999999</c:v>
                </c:pt>
              </c:numCache>
            </c:numRef>
          </c:xVal>
          <c:yVal>
            <c:numRef>
              <c:f>'LG Strong'!$T$27:$T$40</c:f>
              <c:numCache>
                <c:formatCode>General</c:formatCode>
                <c:ptCount val="14"/>
              </c:numCache>
            </c:numRef>
          </c:yVal>
        </c:ser>
        <c:axId val="56121216"/>
        <c:axId val="56119296"/>
      </c:scatterChart>
      <c:valAx>
        <c:axId val="56102912"/>
        <c:scaling>
          <c:orientation val="minMax"/>
        </c:scaling>
        <c:axPos val="b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de-DE" dirty="0" smtClean="0"/>
                  <a:t>Q[pC]</a:t>
                </a:r>
                <a:endParaRPr lang="de-DE" dirty="0"/>
              </a:p>
            </c:rich>
          </c:tx>
          <c:layout/>
        </c:title>
        <c:numFmt formatCode="General" sourceLinked="1"/>
        <c:majorTickMark val="none"/>
        <c:tickLblPos val="nextTo"/>
        <c:crossAx val="56104832"/>
        <c:crosses val="autoZero"/>
        <c:crossBetween val="midCat"/>
      </c:valAx>
      <c:valAx>
        <c:axId val="56104832"/>
        <c:scaling>
          <c:orientation val="minMax"/>
          <c:max val="1200"/>
          <c:min val="600"/>
        </c:scaling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de-DE" dirty="0" smtClean="0"/>
                  <a:t>Output Voltage [mV]</a:t>
                </a:r>
                <a:endParaRPr lang="de-DE" dirty="0"/>
              </a:p>
            </c:rich>
          </c:tx>
          <c:layout/>
        </c:title>
        <c:numFmt formatCode="0" sourceLinked="0"/>
        <c:majorTickMark val="none"/>
        <c:tickLblPos val="nextTo"/>
        <c:crossAx val="56102912"/>
        <c:crosses val="autoZero"/>
        <c:crossBetween val="midCat"/>
      </c:valAx>
      <c:valAx>
        <c:axId val="56119296"/>
        <c:scaling>
          <c:orientation val="minMax"/>
          <c:max val="14"/>
        </c:scaling>
        <c:axPos val="r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de-DE" dirty="0"/>
                  <a:t>Titel</a:t>
                </a:r>
              </a:p>
            </c:rich>
          </c:tx>
          <c:layout/>
        </c:title>
        <c:numFmt formatCode="0" sourceLinked="0"/>
        <c:tickLblPos val="nextTo"/>
        <c:crossAx val="56121216"/>
        <c:crosses val="max"/>
        <c:crossBetween val="midCat"/>
      </c:valAx>
      <c:valAx>
        <c:axId val="56121216"/>
        <c:scaling>
          <c:orientation val="minMax"/>
        </c:scaling>
        <c:delete val="1"/>
        <c:axPos val="b"/>
        <c:numFmt formatCode="General" sourceLinked="1"/>
        <c:tickLblPos val="nextTo"/>
        <c:crossAx val="56119296"/>
        <c:crosses val="autoZero"/>
        <c:crossBetween val="midCat"/>
      </c:valAx>
    </c:plotArea>
    <c:legend>
      <c:legendPos val="r"/>
      <c:legendEntry>
        <c:idx val="4"/>
        <c:delete val="1"/>
      </c:legendEntry>
      <c:legendEntry>
        <c:idx val="5"/>
        <c:delete val="1"/>
      </c:legendEntry>
      <c:legendEntry>
        <c:idx val="10"/>
        <c:delete val="1"/>
      </c:legendEntry>
      <c:legendEntry>
        <c:idx val="11"/>
        <c:delete val="1"/>
      </c:legendEntry>
      <c:layout/>
    </c:legend>
    <c:plotVisOnly val="1"/>
    <c:dispBlanksAs val="gap"/>
  </c:chart>
  <c:externalData r:id="rId2"/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de-DE"/>
  <c:chart>
    <c:autoTitleDeleted val="1"/>
    <c:plotArea>
      <c:layout/>
      <c:scatterChart>
        <c:scatterStyle val="smoothMarker"/>
        <c:ser>
          <c:idx val="0"/>
          <c:order val="0"/>
          <c:tx>
            <c:strRef>
              <c:f>Differenze!$B$1</c:f>
              <c:strCache>
                <c:ptCount val="1"/>
                <c:pt idx="0">
                  <c:v>CH0</c:v>
                </c:pt>
              </c:strCache>
            </c:strRef>
          </c:tx>
          <c:spPr>
            <a:ln w="25400">
              <a:solidFill>
                <a:srgbClr val="FF0000"/>
              </a:solidFill>
            </a:ln>
          </c:spPr>
          <c:marker>
            <c:symbol val="circle"/>
            <c:size val="5"/>
            <c:spPr>
              <a:noFill/>
              <a:ln w="12700">
                <a:solidFill>
                  <a:srgbClr val="FF0000"/>
                </a:solidFill>
              </a:ln>
            </c:spPr>
          </c:marker>
          <c:xVal>
            <c:numRef>
              <c:f>Differenze!$A$2:$A$257</c:f>
              <c:numCache>
                <c:formatCode>General</c:formatCode>
                <c:ptCount val="256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  <c:pt idx="61">
                  <c:v>61</c:v>
                </c:pt>
                <c:pt idx="62">
                  <c:v>62</c:v>
                </c:pt>
                <c:pt idx="63">
                  <c:v>63</c:v>
                </c:pt>
                <c:pt idx="64">
                  <c:v>64</c:v>
                </c:pt>
                <c:pt idx="65">
                  <c:v>65</c:v>
                </c:pt>
                <c:pt idx="66">
                  <c:v>66</c:v>
                </c:pt>
                <c:pt idx="67">
                  <c:v>67</c:v>
                </c:pt>
                <c:pt idx="68">
                  <c:v>68</c:v>
                </c:pt>
                <c:pt idx="69">
                  <c:v>69</c:v>
                </c:pt>
                <c:pt idx="70">
                  <c:v>70</c:v>
                </c:pt>
                <c:pt idx="71">
                  <c:v>71</c:v>
                </c:pt>
                <c:pt idx="72">
                  <c:v>72</c:v>
                </c:pt>
                <c:pt idx="73">
                  <c:v>73</c:v>
                </c:pt>
                <c:pt idx="74">
                  <c:v>74</c:v>
                </c:pt>
                <c:pt idx="75">
                  <c:v>75</c:v>
                </c:pt>
                <c:pt idx="76">
                  <c:v>76</c:v>
                </c:pt>
                <c:pt idx="77">
                  <c:v>77</c:v>
                </c:pt>
                <c:pt idx="78">
                  <c:v>78</c:v>
                </c:pt>
                <c:pt idx="79">
                  <c:v>79</c:v>
                </c:pt>
                <c:pt idx="80">
                  <c:v>80</c:v>
                </c:pt>
                <c:pt idx="81">
                  <c:v>81</c:v>
                </c:pt>
                <c:pt idx="82">
                  <c:v>82</c:v>
                </c:pt>
                <c:pt idx="83">
                  <c:v>83</c:v>
                </c:pt>
                <c:pt idx="84">
                  <c:v>84</c:v>
                </c:pt>
                <c:pt idx="85">
                  <c:v>85</c:v>
                </c:pt>
                <c:pt idx="86">
                  <c:v>86</c:v>
                </c:pt>
                <c:pt idx="87">
                  <c:v>87</c:v>
                </c:pt>
                <c:pt idx="88">
                  <c:v>88</c:v>
                </c:pt>
                <c:pt idx="89">
                  <c:v>89</c:v>
                </c:pt>
                <c:pt idx="90">
                  <c:v>90</c:v>
                </c:pt>
                <c:pt idx="91">
                  <c:v>91</c:v>
                </c:pt>
                <c:pt idx="92">
                  <c:v>92</c:v>
                </c:pt>
                <c:pt idx="93">
                  <c:v>93</c:v>
                </c:pt>
                <c:pt idx="94">
                  <c:v>94</c:v>
                </c:pt>
                <c:pt idx="95">
                  <c:v>95</c:v>
                </c:pt>
                <c:pt idx="96">
                  <c:v>96</c:v>
                </c:pt>
                <c:pt idx="97">
                  <c:v>97</c:v>
                </c:pt>
                <c:pt idx="98">
                  <c:v>98</c:v>
                </c:pt>
                <c:pt idx="99">
                  <c:v>99</c:v>
                </c:pt>
                <c:pt idx="100">
                  <c:v>100</c:v>
                </c:pt>
                <c:pt idx="101">
                  <c:v>101</c:v>
                </c:pt>
                <c:pt idx="102">
                  <c:v>102</c:v>
                </c:pt>
                <c:pt idx="103">
                  <c:v>103</c:v>
                </c:pt>
                <c:pt idx="104">
                  <c:v>104</c:v>
                </c:pt>
                <c:pt idx="105">
                  <c:v>105</c:v>
                </c:pt>
                <c:pt idx="106">
                  <c:v>106</c:v>
                </c:pt>
                <c:pt idx="107">
                  <c:v>107</c:v>
                </c:pt>
                <c:pt idx="108">
                  <c:v>108</c:v>
                </c:pt>
                <c:pt idx="109">
                  <c:v>109</c:v>
                </c:pt>
                <c:pt idx="110">
                  <c:v>110</c:v>
                </c:pt>
                <c:pt idx="111">
                  <c:v>111</c:v>
                </c:pt>
                <c:pt idx="112">
                  <c:v>112</c:v>
                </c:pt>
                <c:pt idx="113">
                  <c:v>113</c:v>
                </c:pt>
                <c:pt idx="114">
                  <c:v>114</c:v>
                </c:pt>
                <c:pt idx="115">
                  <c:v>115</c:v>
                </c:pt>
                <c:pt idx="116">
                  <c:v>116</c:v>
                </c:pt>
                <c:pt idx="117">
                  <c:v>117</c:v>
                </c:pt>
                <c:pt idx="118">
                  <c:v>118</c:v>
                </c:pt>
                <c:pt idx="119">
                  <c:v>119</c:v>
                </c:pt>
                <c:pt idx="120">
                  <c:v>120</c:v>
                </c:pt>
                <c:pt idx="121">
                  <c:v>121</c:v>
                </c:pt>
                <c:pt idx="122">
                  <c:v>122</c:v>
                </c:pt>
                <c:pt idx="123">
                  <c:v>123</c:v>
                </c:pt>
                <c:pt idx="124">
                  <c:v>124</c:v>
                </c:pt>
                <c:pt idx="125">
                  <c:v>125</c:v>
                </c:pt>
                <c:pt idx="126">
                  <c:v>126</c:v>
                </c:pt>
                <c:pt idx="127">
                  <c:v>127</c:v>
                </c:pt>
                <c:pt idx="128">
                  <c:v>128</c:v>
                </c:pt>
                <c:pt idx="129">
                  <c:v>129</c:v>
                </c:pt>
                <c:pt idx="130">
                  <c:v>130</c:v>
                </c:pt>
                <c:pt idx="131">
                  <c:v>131</c:v>
                </c:pt>
                <c:pt idx="132">
                  <c:v>132</c:v>
                </c:pt>
                <c:pt idx="133">
                  <c:v>133</c:v>
                </c:pt>
                <c:pt idx="134">
                  <c:v>134</c:v>
                </c:pt>
                <c:pt idx="135">
                  <c:v>135</c:v>
                </c:pt>
                <c:pt idx="136">
                  <c:v>136</c:v>
                </c:pt>
                <c:pt idx="137">
                  <c:v>137</c:v>
                </c:pt>
                <c:pt idx="138">
                  <c:v>138</c:v>
                </c:pt>
                <c:pt idx="139">
                  <c:v>139</c:v>
                </c:pt>
                <c:pt idx="140">
                  <c:v>140</c:v>
                </c:pt>
                <c:pt idx="141">
                  <c:v>141</c:v>
                </c:pt>
                <c:pt idx="142">
                  <c:v>142</c:v>
                </c:pt>
                <c:pt idx="143">
                  <c:v>143</c:v>
                </c:pt>
                <c:pt idx="144">
                  <c:v>144</c:v>
                </c:pt>
                <c:pt idx="145">
                  <c:v>145</c:v>
                </c:pt>
                <c:pt idx="146">
                  <c:v>146</c:v>
                </c:pt>
                <c:pt idx="147">
                  <c:v>147</c:v>
                </c:pt>
                <c:pt idx="148">
                  <c:v>148</c:v>
                </c:pt>
                <c:pt idx="149">
                  <c:v>149</c:v>
                </c:pt>
                <c:pt idx="150">
                  <c:v>150</c:v>
                </c:pt>
                <c:pt idx="151">
                  <c:v>151</c:v>
                </c:pt>
                <c:pt idx="152">
                  <c:v>152</c:v>
                </c:pt>
                <c:pt idx="153">
                  <c:v>153</c:v>
                </c:pt>
                <c:pt idx="154">
                  <c:v>154</c:v>
                </c:pt>
                <c:pt idx="155">
                  <c:v>155</c:v>
                </c:pt>
                <c:pt idx="156">
                  <c:v>156</c:v>
                </c:pt>
                <c:pt idx="157">
                  <c:v>157</c:v>
                </c:pt>
                <c:pt idx="158">
                  <c:v>158</c:v>
                </c:pt>
                <c:pt idx="159">
                  <c:v>159</c:v>
                </c:pt>
                <c:pt idx="160">
                  <c:v>160</c:v>
                </c:pt>
                <c:pt idx="161">
                  <c:v>161</c:v>
                </c:pt>
                <c:pt idx="162">
                  <c:v>162</c:v>
                </c:pt>
                <c:pt idx="163">
                  <c:v>163</c:v>
                </c:pt>
                <c:pt idx="164">
                  <c:v>164</c:v>
                </c:pt>
                <c:pt idx="165">
                  <c:v>165</c:v>
                </c:pt>
                <c:pt idx="166">
                  <c:v>166</c:v>
                </c:pt>
                <c:pt idx="167">
                  <c:v>167</c:v>
                </c:pt>
                <c:pt idx="168">
                  <c:v>168</c:v>
                </c:pt>
                <c:pt idx="169">
                  <c:v>169</c:v>
                </c:pt>
                <c:pt idx="170">
                  <c:v>170</c:v>
                </c:pt>
                <c:pt idx="171">
                  <c:v>171</c:v>
                </c:pt>
                <c:pt idx="172">
                  <c:v>172</c:v>
                </c:pt>
                <c:pt idx="173">
                  <c:v>173</c:v>
                </c:pt>
                <c:pt idx="174">
                  <c:v>174</c:v>
                </c:pt>
                <c:pt idx="175">
                  <c:v>175</c:v>
                </c:pt>
                <c:pt idx="176">
                  <c:v>176</c:v>
                </c:pt>
                <c:pt idx="177">
                  <c:v>177</c:v>
                </c:pt>
                <c:pt idx="178">
                  <c:v>178</c:v>
                </c:pt>
                <c:pt idx="179">
                  <c:v>179</c:v>
                </c:pt>
                <c:pt idx="180">
                  <c:v>180</c:v>
                </c:pt>
                <c:pt idx="181">
                  <c:v>181</c:v>
                </c:pt>
                <c:pt idx="182">
                  <c:v>182</c:v>
                </c:pt>
                <c:pt idx="183">
                  <c:v>183</c:v>
                </c:pt>
                <c:pt idx="184">
                  <c:v>184</c:v>
                </c:pt>
                <c:pt idx="185">
                  <c:v>185</c:v>
                </c:pt>
                <c:pt idx="186">
                  <c:v>186</c:v>
                </c:pt>
                <c:pt idx="187">
                  <c:v>187</c:v>
                </c:pt>
                <c:pt idx="188">
                  <c:v>188</c:v>
                </c:pt>
                <c:pt idx="189">
                  <c:v>189</c:v>
                </c:pt>
                <c:pt idx="190">
                  <c:v>190</c:v>
                </c:pt>
                <c:pt idx="191">
                  <c:v>191</c:v>
                </c:pt>
                <c:pt idx="192">
                  <c:v>192</c:v>
                </c:pt>
                <c:pt idx="193">
                  <c:v>193</c:v>
                </c:pt>
                <c:pt idx="194">
                  <c:v>194</c:v>
                </c:pt>
                <c:pt idx="195">
                  <c:v>195</c:v>
                </c:pt>
                <c:pt idx="196">
                  <c:v>196</c:v>
                </c:pt>
                <c:pt idx="197">
                  <c:v>197</c:v>
                </c:pt>
                <c:pt idx="198">
                  <c:v>198</c:v>
                </c:pt>
                <c:pt idx="199">
                  <c:v>199</c:v>
                </c:pt>
                <c:pt idx="200">
                  <c:v>200</c:v>
                </c:pt>
                <c:pt idx="201">
                  <c:v>201</c:v>
                </c:pt>
                <c:pt idx="202">
                  <c:v>202</c:v>
                </c:pt>
                <c:pt idx="203">
                  <c:v>203</c:v>
                </c:pt>
                <c:pt idx="204">
                  <c:v>204</c:v>
                </c:pt>
                <c:pt idx="205">
                  <c:v>205</c:v>
                </c:pt>
                <c:pt idx="206">
                  <c:v>206</c:v>
                </c:pt>
                <c:pt idx="207">
                  <c:v>207</c:v>
                </c:pt>
                <c:pt idx="208">
                  <c:v>208</c:v>
                </c:pt>
                <c:pt idx="209">
                  <c:v>209</c:v>
                </c:pt>
                <c:pt idx="210">
                  <c:v>210</c:v>
                </c:pt>
                <c:pt idx="211">
                  <c:v>211</c:v>
                </c:pt>
                <c:pt idx="212">
                  <c:v>212</c:v>
                </c:pt>
                <c:pt idx="213">
                  <c:v>213</c:v>
                </c:pt>
                <c:pt idx="214">
                  <c:v>214</c:v>
                </c:pt>
                <c:pt idx="215">
                  <c:v>215</c:v>
                </c:pt>
                <c:pt idx="216">
                  <c:v>216</c:v>
                </c:pt>
                <c:pt idx="217">
                  <c:v>217</c:v>
                </c:pt>
                <c:pt idx="218">
                  <c:v>218</c:v>
                </c:pt>
                <c:pt idx="219">
                  <c:v>219</c:v>
                </c:pt>
                <c:pt idx="220">
                  <c:v>220</c:v>
                </c:pt>
                <c:pt idx="221">
                  <c:v>221</c:v>
                </c:pt>
                <c:pt idx="222">
                  <c:v>222</c:v>
                </c:pt>
                <c:pt idx="223">
                  <c:v>223</c:v>
                </c:pt>
                <c:pt idx="224">
                  <c:v>224</c:v>
                </c:pt>
                <c:pt idx="225">
                  <c:v>225</c:v>
                </c:pt>
                <c:pt idx="226">
                  <c:v>226</c:v>
                </c:pt>
                <c:pt idx="227">
                  <c:v>227</c:v>
                </c:pt>
                <c:pt idx="228">
                  <c:v>228</c:v>
                </c:pt>
                <c:pt idx="229">
                  <c:v>229</c:v>
                </c:pt>
                <c:pt idx="230">
                  <c:v>230</c:v>
                </c:pt>
                <c:pt idx="231">
                  <c:v>231</c:v>
                </c:pt>
                <c:pt idx="232">
                  <c:v>232</c:v>
                </c:pt>
                <c:pt idx="233">
                  <c:v>233</c:v>
                </c:pt>
                <c:pt idx="234">
                  <c:v>234</c:v>
                </c:pt>
                <c:pt idx="235">
                  <c:v>235</c:v>
                </c:pt>
                <c:pt idx="236">
                  <c:v>236</c:v>
                </c:pt>
                <c:pt idx="237">
                  <c:v>237</c:v>
                </c:pt>
                <c:pt idx="238">
                  <c:v>238</c:v>
                </c:pt>
                <c:pt idx="239">
                  <c:v>239</c:v>
                </c:pt>
                <c:pt idx="240">
                  <c:v>240</c:v>
                </c:pt>
                <c:pt idx="241">
                  <c:v>241</c:v>
                </c:pt>
                <c:pt idx="242">
                  <c:v>242</c:v>
                </c:pt>
                <c:pt idx="243">
                  <c:v>243</c:v>
                </c:pt>
                <c:pt idx="244">
                  <c:v>244</c:v>
                </c:pt>
                <c:pt idx="245">
                  <c:v>245</c:v>
                </c:pt>
                <c:pt idx="246">
                  <c:v>246</c:v>
                </c:pt>
                <c:pt idx="247">
                  <c:v>247</c:v>
                </c:pt>
                <c:pt idx="248">
                  <c:v>248</c:v>
                </c:pt>
                <c:pt idx="249">
                  <c:v>249</c:v>
                </c:pt>
                <c:pt idx="250">
                  <c:v>250</c:v>
                </c:pt>
                <c:pt idx="251">
                  <c:v>251</c:v>
                </c:pt>
                <c:pt idx="252">
                  <c:v>252</c:v>
                </c:pt>
                <c:pt idx="253">
                  <c:v>253</c:v>
                </c:pt>
                <c:pt idx="254">
                  <c:v>254</c:v>
                </c:pt>
                <c:pt idx="255">
                  <c:v>255</c:v>
                </c:pt>
              </c:numCache>
            </c:numRef>
          </c:xVal>
          <c:yVal>
            <c:numRef>
              <c:f>Differenze!$B$2:$B$257</c:f>
              <c:numCache>
                <c:formatCode>0</c:formatCode>
                <c:ptCount val="256"/>
                <c:pt idx="0">
                  <c:v>51.36363083657529</c:v>
                </c:pt>
                <c:pt idx="1">
                  <c:v>53.064026379034054</c:v>
                </c:pt>
                <c:pt idx="2">
                  <c:v>43.764421921491881</c:v>
                </c:pt>
                <c:pt idx="3">
                  <c:v>45.464817463949785</c:v>
                </c:pt>
                <c:pt idx="4">
                  <c:v>55.165213006408663</c:v>
                </c:pt>
                <c:pt idx="5">
                  <c:v>57.865608548866021</c:v>
                </c:pt>
                <c:pt idx="6">
                  <c:v>47.566004091324359</c:v>
                </c:pt>
                <c:pt idx="7">
                  <c:v>49.266399633783209</c:v>
                </c:pt>
                <c:pt idx="8">
                  <c:v>25.966795176241661</c:v>
                </c:pt>
                <c:pt idx="9">
                  <c:v>27.667190718699633</c:v>
                </c:pt>
                <c:pt idx="10">
                  <c:v>18.367586261158309</c:v>
                </c:pt>
                <c:pt idx="11">
                  <c:v>20.067981803616245</c:v>
                </c:pt>
                <c:pt idx="12">
                  <c:v>29.768377346074182</c:v>
                </c:pt>
                <c:pt idx="13">
                  <c:v>31.468772888532964</c:v>
                </c:pt>
                <c:pt idx="14">
                  <c:v>22.169168430990815</c:v>
                </c:pt>
                <c:pt idx="15">
                  <c:v>23.869563973448749</c:v>
                </c:pt>
                <c:pt idx="16">
                  <c:v>-11.43004048409324</c:v>
                </c:pt>
                <c:pt idx="17">
                  <c:v>-9.7296449416344188</c:v>
                </c:pt>
                <c:pt idx="18">
                  <c:v>-19.029249399176592</c:v>
                </c:pt>
                <c:pt idx="19">
                  <c:v>-17.328853856718688</c:v>
                </c:pt>
                <c:pt idx="20">
                  <c:v>-7.6284583142589533</c:v>
                </c:pt>
                <c:pt idx="21">
                  <c:v>-4.9280627718015815</c:v>
                </c:pt>
                <c:pt idx="22">
                  <c:v>-15.227667229343218</c:v>
                </c:pt>
                <c:pt idx="23">
                  <c:v>-13.527271686884383</c:v>
                </c:pt>
                <c:pt idx="24">
                  <c:v>-36.826876144426812</c:v>
                </c:pt>
                <c:pt idx="25">
                  <c:v>-35.126480601968879</c:v>
                </c:pt>
                <c:pt idx="26">
                  <c:v>-44.42608505951015</c:v>
                </c:pt>
                <c:pt idx="27">
                  <c:v>-42.725689517052245</c:v>
                </c:pt>
                <c:pt idx="28">
                  <c:v>-33.025293974593893</c:v>
                </c:pt>
                <c:pt idx="29">
                  <c:v>-31.324898432135928</c:v>
                </c:pt>
                <c:pt idx="30">
                  <c:v>-40.624502889677672</c:v>
                </c:pt>
                <c:pt idx="31">
                  <c:v>-38.92410734721885</c:v>
                </c:pt>
                <c:pt idx="32">
                  <c:v>21.776288195239246</c:v>
                </c:pt>
                <c:pt idx="33">
                  <c:v>23.476683737697179</c:v>
                </c:pt>
                <c:pt idx="34">
                  <c:v>13.177079280155541</c:v>
                </c:pt>
                <c:pt idx="35">
                  <c:v>15.877474822613816</c:v>
                </c:pt>
                <c:pt idx="36">
                  <c:v>25.577870365071767</c:v>
                </c:pt>
                <c:pt idx="37">
                  <c:v>27.278265907530574</c:v>
                </c:pt>
                <c:pt idx="38">
                  <c:v>17.978661449988387</c:v>
                </c:pt>
                <c:pt idx="39">
                  <c:v>19.679056992446778</c:v>
                </c:pt>
                <c:pt idx="40">
                  <c:v>-4.6205474650951004</c:v>
                </c:pt>
                <c:pt idx="41">
                  <c:v>-2.9201519226367272</c:v>
                </c:pt>
                <c:pt idx="42">
                  <c:v>-12.219756380178914</c:v>
                </c:pt>
                <c:pt idx="43">
                  <c:v>-10.519360837720537</c:v>
                </c:pt>
                <c:pt idx="44">
                  <c:v>0.18103470473773708</c:v>
                </c:pt>
                <c:pt idx="45">
                  <c:v>1.8814302471961133</c:v>
                </c:pt>
                <c:pt idx="46">
                  <c:v>-8.4181742103455193</c:v>
                </c:pt>
                <c:pt idx="47">
                  <c:v>-5.7177786678872469</c:v>
                </c:pt>
                <c:pt idx="48">
                  <c:v>-42.017383125429134</c:v>
                </c:pt>
                <c:pt idx="49">
                  <c:v>-39.316987582971294</c:v>
                </c:pt>
                <c:pt idx="50">
                  <c:v>-49.616592040512501</c:v>
                </c:pt>
                <c:pt idx="51">
                  <c:v>-47.91619649805412</c:v>
                </c:pt>
                <c:pt idx="52">
                  <c:v>-37.215800955596265</c:v>
                </c:pt>
                <c:pt idx="53">
                  <c:v>-35.515405413137906</c:v>
                </c:pt>
                <c:pt idx="54">
                  <c:v>-45.815009870679987</c:v>
                </c:pt>
                <c:pt idx="55">
                  <c:v>-43.114614328221748</c:v>
                </c:pt>
                <c:pt idx="56">
                  <c:v>-67.41421878576368</c:v>
                </c:pt>
                <c:pt idx="57">
                  <c:v>-65.713823243305328</c:v>
                </c:pt>
                <c:pt idx="58">
                  <c:v>-75.013427700846961</c:v>
                </c:pt>
                <c:pt idx="59">
                  <c:v>-73.313032158388495</c:v>
                </c:pt>
                <c:pt idx="60">
                  <c:v>-63.612636615930199</c:v>
                </c:pt>
                <c:pt idx="61">
                  <c:v>-61.912241073472217</c:v>
                </c:pt>
                <c:pt idx="62">
                  <c:v>-71.211845531014006</c:v>
                </c:pt>
                <c:pt idx="63">
                  <c:v>-69.511449988556095</c:v>
                </c:pt>
                <c:pt idx="64">
                  <c:v>51.188945553902492</c:v>
                </c:pt>
                <c:pt idx="65">
                  <c:v>52.889341096360894</c:v>
                </c:pt>
                <c:pt idx="66">
                  <c:v>43.589736638819161</c:v>
                </c:pt>
                <c:pt idx="67">
                  <c:v>45.290132181277123</c:v>
                </c:pt>
                <c:pt idx="68">
                  <c:v>54.990527723735454</c:v>
                </c:pt>
                <c:pt idx="69">
                  <c:v>57.690923266193764</c:v>
                </c:pt>
                <c:pt idx="70">
                  <c:v>47.391318808651661</c:v>
                </c:pt>
                <c:pt idx="71">
                  <c:v>49.091714351110042</c:v>
                </c:pt>
                <c:pt idx="72">
                  <c:v>25.792109893568032</c:v>
                </c:pt>
                <c:pt idx="73">
                  <c:v>27.492505436026882</c:v>
                </c:pt>
                <c:pt idx="74">
                  <c:v>17.192900978484804</c:v>
                </c:pt>
                <c:pt idx="75">
                  <c:v>19.893296520943057</c:v>
                </c:pt>
                <c:pt idx="76">
                  <c:v>29.593692063401456</c:v>
                </c:pt>
                <c:pt idx="77">
                  <c:v>31.294087605859833</c:v>
                </c:pt>
                <c:pt idx="78">
                  <c:v>21.994483148318093</c:v>
                </c:pt>
                <c:pt idx="79">
                  <c:v>23.694878690776044</c:v>
                </c:pt>
                <c:pt idx="80">
                  <c:v>-11.604725766765513</c:v>
                </c:pt>
                <c:pt idx="81">
                  <c:v>-9.9043302243075892</c:v>
                </c:pt>
                <c:pt idx="82">
                  <c:v>-20.203934681849223</c:v>
                </c:pt>
                <c:pt idx="83">
                  <c:v>-17.503539139391382</c:v>
                </c:pt>
                <c:pt idx="84">
                  <c:v>-7.8031435969330154</c:v>
                </c:pt>
                <c:pt idx="85">
                  <c:v>-6.1027480544746417</c:v>
                </c:pt>
                <c:pt idx="86">
                  <c:v>-15.402352512016389</c:v>
                </c:pt>
                <c:pt idx="87">
                  <c:v>-13.701956969558005</c:v>
                </c:pt>
                <c:pt idx="88">
                  <c:v>-38.001561427099844</c:v>
                </c:pt>
                <c:pt idx="89">
                  <c:v>-36.301165884641925</c:v>
                </c:pt>
                <c:pt idx="90">
                  <c:v>-45.600770342183274</c:v>
                </c:pt>
                <c:pt idx="91">
                  <c:v>-43.900374799724858</c:v>
                </c:pt>
                <c:pt idx="92">
                  <c:v>-34.199979257266904</c:v>
                </c:pt>
                <c:pt idx="93">
                  <c:v>-31.499583714808654</c:v>
                </c:pt>
                <c:pt idx="94">
                  <c:v>-41.799188172350313</c:v>
                </c:pt>
                <c:pt idx="95">
                  <c:v>-40.098792629892358</c:v>
                </c:pt>
                <c:pt idx="96">
                  <c:v>20.601602912565721</c:v>
                </c:pt>
                <c:pt idx="97">
                  <c:v>22.30199845502414</c:v>
                </c:pt>
                <c:pt idx="98">
                  <c:v>13.002393997482375</c:v>
                </c:pt>
                <c:pt idx="99">
                  <c:v>14.702789539940323</c:v>
                </c:pt>
                <c:pt idx="100">
                  <c:v>24.403185082399126</c:v>
                </c:pt>
                <c:pt idx="101">
                  <c:v>26.103580624857084</c:v>
                </c:pt>
                <c:pt idx="102">
                  <c:v>16.80397616731533</c:v>
                </c:pt>
                <c:pt idx="103">
                  <c:v>18.504371709774148</c:v>
                </c:pt>
                <c:pt idx="104">
                  <c:v>-4.7952327477678303</c:v>
                </c:pt>
                <c:pt idx="105">
                  <c:v>-3.0948372053098971</c:v>
                </c:pt>
                <c:pt idx="106">
                  <c:v>-13.394441662851531</c:v>
                </c:pt>
                <c:pt idx="107">
                  <c:v>-11.69404612039359</c:v>
                </c:pt>
                <c:pt idx="108">
                  <c:v>-0.9936505779353233</c:v>
                </c:pt>
                <c:pt idx="109">
                  <c:v>0.70674496452305435</c:v>
                </c:pt>
                <c:pt idx="110">
                  <c:v>-8.5928594930186897</c:v>
                </c:pt>
                <c:pt idx="111">
                  <c:v>-6.8924639505607566</c:v>
                </c:pt>
                <c:pt idx="112">
                  <c:v>-43.192068408102635</c:v>
                </c:pt>
                <c:pt idx="113">
                  <c:v>-40.491672865643885</c:v>
                </c:pt>
                <c:pt idx="114">
                  <c:v>-50.791277323185561</c:v>
                </c:pt>
                <c:pt idx="115">
                  <c:v>-49.090881780727599</c:v>
                </c:pt>
                <c:pt idx="116">
                  <c:v>-38.390486238269347</c:v>
                </c:pt>
                <c:pt idx="117">
                  <c:v>-36.690090695810973</c:v>
                </c:pt>
                <c:pt idx="118">
                  <c:v>-46.98969515335255</c:v>
                </c:pt>
                <c:pt idx="119">
                  <c:v>-44.289299610894325</c:v>
                </c:pt>
                <c:pt idx="120">
                  <c:v>-68.588904068436179</c:v>
                </c:pt>
                <c:pt idx="121">
                  <c:v>-66.888508525978253</c:v>
                </c:pt>
                <c:pt idx="122">
                  <c:v>-76.188112983519957</c:v>
                </c:pt>
                <c:pt idx="123">
                  <c:v>-74.487717441061662</c:v>
                </c:pt>
                <c:pt idx="124">
                  <c:v>-64.787321898603679</c:v>
                </c:pt>
                <c:pt idx="125">
                  <c:v>-62.086926356145426</c:v>
                </c:pt>
                <c:pt idx="126">
                  <c:v>-72.386530813687401</c:v>
                </c:pt>
                <c:pt idx="127">
                  <c:v>-70.686135271228679</c:v>
                </c:pt>
                <c:pt idx="128">
                  <c:v>73.014260271229659</c:v>
                </c:pt>
                <c:pt idx="129">
                  <c:v>74.714655813687529</c:v>
                </c:pt>
                <c:pt idx="130">
                  <c:v>64.415051356145881</c:v>
                </c:pt>
                <c:pt idx="131">
                  <c:v>66.115446898603707</c:v>
                </c:pt>
                <c:pt idx="132">
                  <c:v>76.815842441062543</c:v>
                </c:pt>
                <c:pt idx="133">
                  <c:v>78.516237983520909</c:v>
                </c:pt>
                <c:pt idx="134">
                  <c:v>68.216633525978921</c:v>
                </c:pt>
                <c:pt idx="135">
                  <c:v>69.91702906843733</c:v>
                </c:pt>
                <c:pt idx="136">
                  <c:v>46.617424610895213</c:v>
                </c:pt>
                <c:pt idx="137">
                  <c:v>48.317820153353537</c:v>
                </c:pt>
                <c:pt idx="138">
                  <c:v>39.018215695811435</c:v>
                </c:pt>
                <c:pt idx="139">
                  <c:v>40.718611238270263</c:v>
                </c:pt>
                <c:pt idx="140">
                  <c:v>50.419006780728196</c:v>
                </c:pt>
                <c:pt idx="141">
                  <c:v>52.11940232318657</c:v>
                </c:pt>
                <c:pt idx="142">
                  <c:v>42.819797865644773</c:v>
                </c:pt>
                <c:pt idx="143">
                  <c:v>44.520193408102763</c:v>
                </c:pt>
                <c:pt idx="144">
                  <c:v>9.2205889505612166</c:v>
                </c:pt>
                <c:pt idx="145">
                  <c:v>10.920984493019592</c:v>
                </c:pt>
                <c:pt idx="146">
                  <c:v>0.6213800354779585</c:v>
                </c:pt>
                <c:pt idx="147">
                  <c:v>3.3217755779357807</c:v>
                </c:pt>
                <c:pt idx="148">
                  <c:v>13.022171120394152</c:v>
                </c:pt>
                <c:pt idx="149">
                  <c:v>14.722566662852099</c:v>
                </c:pt>
                <c:pt idx="150">
                  <c:v>4.4229622053104674</c:v>
                </c:pt>
                <c:pt idx="151">
                  <c:v>7.1233577477687291</c:v>
                </c:pt>
                <c:pt idx="152">
                  <c:v>-17.176246709772688</c:v>
                </c:pt>
                <c:pt idx="153">
                  <c:v>-14.475851167314421</c:v>
                </c:pt>
                <c:pt idx="154">
                  <c:v>-24.77545562485653</c:v>
                </c:pt>
                <c:pt idx="155">
                  <c:v>-23.075060082398124</c:v>
                </c:pt>
                <c:pt idx="156">
                  <c:v>-13.374664539940195</c:v>
                </c:pt>
                <c:pt idx="157">
                  <c:v>-10.674268997481917</c:v>
                </c:pt>
                <c:pt idx="158">
                  <c:v>-20.973873455023771</c:v>
                </c:pt>
                <c:pt idx="159">
                  <c:v>-19.273477912565159</c:v>
                </c:pt>
                <c:pt idx="160">
                  <c:v>41.426917629893147</c:v>
                </c:pt>
                <c:pt idx="161">
                  <c:v>43.127313172351329</c:v>
                </c:pt>
                <c:pt idx="162">
                  <c:v>33.827708714809333</c:v>
                </c:pt>
                <c:pt idx="163">
                  <c:v>35.528104257267458</c:v>
                </c:pt>
                <c:pt idx="164">
                  <c:v>44.228499799725796</c:v>
                </c:pt>
                <c:pt idx="165">
                  <c:v>46.928895342183864</c:v>
                </c:pt>
                <c:pt idx="166">
                  <c:v>37.629290884642494</c:v>
                </c:pt>
                <c:pt idx="167">
                  <c:v>39.329686427100619</c:v>
                </c:pt>
                <c:pt idx="168">
                  <c:v>15.030081969558795</c:v>
                </c:pt>
                <c:pt idx="169">
                  <c:v>16.73047751201695</c:v>
                </c:pt>
                <c:pt idx="170">
                  <c:v>6.4308730544750974</c:v>
                </c:pt>
                <c:pt idx="171">
                  <c:v>9.1312685969333529</c:v>
                </c:pt>
                <c:pt idx="172">
                  <c:v>18.831664139391968</c:v>
                </c:pt>
                <c:pt idx="173">
                  <c:v>20.532059681850125</c:v>
                </c:pt>
                <c:pt idx="174">
                  <c:v>10.232455224308277</c:v>
                </c:pt>
                <c:pt idx="175">
                  <c:v>12.932850766766535</c:v>
                </c:pt>
                <c:pt idx="176">
                  <c:v>-22.36675369077544</c:v>
                </c:pt>
                <c:pt idx="177">
                  <c:v>-20.6663581483173</c:v>
                </c:pt>
                <c:pt idx="178">
                  <c:v>-29.965962605859026</c:v>
                </c:pt>
                <c:pt idx="179">
                  <c:v>-28.265567063400443</c:v>
                </c:pt>
                <c:pt idx="180">
                  <c:v>-18.565171520942279</c:v>
                </c:pt>
                <c:pt idx="181">
                  <c:v>-15.864775978484021</c:v>
                </c:pt>
                <c:pt idx="182">
                  <c:v>-27.164380436025979</c:v>
                </c:pt>
                <c:pt idx="183">
                  <c:v>-24.463984893567691</c:v>
                </c:pt>
                <c:pt idx="184">
                  <c:v>-48.76358935110958</c:v>
                </c:pt>
                <c:pt idx="185">
                  <c:v>-47.063193808651455</c:v>
                </c:pt>
                <c:pt idx="186">
                  <c:v>-57.362798266192861</c:v>
                </c:pt>
                <c:pt idx="187">
                  <c:v>-54.662402723734573</c:v>
                </c:pt>
                <c:pt idx="188">
                  <c:v>-44.962007181276377</c:v>
                </c:pt>
                <c:pt idx="189">
                  <c:v>-43.261611638818252</c:v>
                </c:pt>
                <c:pt idx="190">
                  <c:v>-52.561216096360205</c:v>
                </c:pt>
                <c:pt idx="191">
                  <c:v>-50.860820553902009</c:v>
                </c:pt>
                <c:pt idx="192">
                  <c:v>69.83957498855608</c:v>
                </c:pt>
                <c:pt idx="193">
                  <c:v>71.539970531014689</c:v>
                </c:pt>
                <c:pt idx="194">
                  <c:v>62.240366073472941</c:v>
                </c:pt>
                <c:pt idx="195">
                  <c:v>63.940761615931095</c:v>
                </c:pt>
                <c:pt idx="196">
                  <c:v>73.641157158389248</c:v>
                </c:pt>
                <c:pt idx="197">
                  <c:v>75.341552700847487</c:v>
                </c:pt>
                <c:pt idx="198">
                  <c:v>65.041948243305612</c:v>
                </c:pt>
                <c:pt idx="199">
                  <c:v>67.742343785764263</c:v>
                </c:pt>
                <c:pt idx="200">
                  <c:v>43.442739328222402</c:v>
                </c:pt>
                <c:pt idx="201">
                  <c:v>45.143134870680555</c:v>
                </c:pt>
                <c:pt idx="202">
                  <c:v>35.843530413138815</c:v>
                </c:pt>
                <c:pt idx="203">
                  <c:v>37.543925955596954</c:v>
                </c:pt>
                <c:pt idx="204">
                  <c:v>47.244321498055129</c:v>
                </c:pt>
                <c:pt idx="205">
                  <c:v>48.944717040513275</c:v>
                </c:pt>
                <c:pt idx="206">
                  <c:v>39.645112582971834</c:v>
                </c:pt>
                <c:pt idx="207">
                  <c:v>41.345508125429944</c:v>
                </c:pt>
                <c:pt idx="208">
                  <c:v>6.0459036678881493</c:v>
                </c:pt>
                <c:pt idx="209">
                  <c:v>7.7462992103463115</c:v>
                </c:pt>
                <c:pt idx="210">
                  <c:v>-2.5533052471955493</c:v>
                </c:pt>
                <c:pt idx="211">
                  <c:v>0.14709029526271966</c:v>
                </c:pt>
                <c:pt idx="212">
                  <c:v>9.8474858377208889</c:v>
                </c:pt>
                <c:pt idx="213">
                  <c:v>11.547881380179469</c:v>
                </c:pt>
                <c:pt idx="214">
                  <c:v>1.248276922637626</c:v>
                </c:pt>
                <c:pt idx="215">
                  <c:v>3.9486724650958909</c:v>
                </c:pt>
                <c:pt idx="216">
                  <c:v>-21.350931992446103</c:v>
                </c:pt>
                <c:pt idx="217">
                  <c:v>-18.650536449987804</c:v>
                </c:pt>
                <c:pt idx="218">
                  <c:v>-27.950140907529768</c:v>
                </c:pt>
                <c:pt idx="219">
                  <c:v>-26.24974536507106</c:v>
                </c:pt>
                <c:pt idx="220">
                  <c:v>-16.5493498226129</c:v>
                </c:pt>
                <c:pt idx="221">
                  <c:v>-14.84895428015475</c:v>
                </c:pt>
                <c:pt idx="222">
                  <c:v>-25.148558737696636</c:v>
                </c:pt>
                <c:pt idx="223">
                  <c:v>-22.448163195238457</c:v>
                </c:pt>
                <c:pt idx="224">
                  <c:v>37.252232347219788</c:v>
                </c:pt>
                <c:pt idx="225">
                  <c:v>39.952627889677878</c:v>
                </c:pt>
                <c:pt idx="226">
                  <c:v>29.653023432136493</c:v>
                </c:pt>
                <c:pt idx="227">
                  <c:v>31.35341897459476</c:v>
                </c:pt>
                <c:pt idx="228">
                  <c:v>42.053814517052885</c:v>
                </c:pt>
                <c:pt idx="229">
                  <c:v>42.754210059511074</c:v>
                </c:pt>
                <c:pt idx="230">
                  <c:v>32.454605601969185</c:v>
                </c:pt>
                <c:pt idx="231">
                  <c:v>35.155001144427381</c:v>
                </c:pt>
                <c:pt idx="232">
                  <c:v>10.855396686885522</c:v>
                </c:pt>
                <c:pt idx="233">
                  <c:v>13.555792229344124</c:v>
                </c:pt>
                <c:pt idx="234">
                  <c:v>3.2561877718023693</c:v>
                </c:pt>
                <c:pt idx="235">
                  <c:v>5.9565833142605262</c:v>
                </c:pt>
                <c:pt idx="236">
                  <c:v>14.656978856718684</c:v>
                </c:pt>
                <c:pt idx="237">
                  <c:v>17.357374399176841</c:v>
                </c:pt>
                <c:pt idx="238">
                  <c:v>7.0577699416349837</c:v>
                </c:pt>
                <c:pt idx="239">
                  <c:v>8.7581654840931265</c:v>
                </c:pt>
                <c:pt idx="240">
                  <c:v>-26.541438973448184</c:v>
                </c:pt>
                <c:pt idx="241">
                  <c:v>-24.841043430990027</c:v>
                </c:pt>
                <c:pt idx="242">
                  <c:v>-34.14064788853188</c:v>
                </c:pt>
                <c:pt idx="243">
                  <c:v>-32.440252346073784</c:v>
                </c:pt>
                <c:pt idx="244">
                  <c:v>-22.739856803615581</c:v>
                </c:pt>
                <c:pt idx="245">
                  <c:v>-20.039461261157424</c:v>
                </c:pt>
                <c:pt idx="246">
                  <c:v>-30.339065718698851</c:v>
                </c:pt>
                <c:pt idx="247">
                  <c:v>-27.638670176240566</c:v>
                </c:pt>
                <c:pt idx="248">
                  <c:v>-51.938274633782385</c:v>
                </c:pt>
                <c:pt idx="249">
                  <c:v>-51.237879091324245</c:v>
                </c:pt>
                <c:pt idx="250">
                  <c:v>-60.537483548866085</c:v>
                </c:pt>
                <c:pt idx="251">
                  <c:v>-58.837088006407896</c:v>
                </c:pt>
                <c:pt idx="252">
                  <c:v>-49.13669246394975</c:v>
                </c:pt>
                <c:pt idx="253">
                  <c:v>-47.436296921491149</c:v>
                </c:pt>
                <c:pt idx="254">
                  <c:v>-56.735901379033002</c:v>
                </c:pt>
                <c:pt idx="255">
                  <c:v>-54.035505836574877</c:v>
                </c:pt>
              </c:numCache>
            </c:numRef>
          </c:yVal>
          <c:smooth val="1"/>
        </c:ser>
        <c:axId val="56168832"/>
        <c:axId val="56171136"/>
      </c:scatterChart>
      <c:valAx>
        <c:axId val="56168832"/>
        <c:scaling>
          <c:orientation val="minMax"/>
          <c:max val="255"/>
          <c:min val="0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dirty="0"/>
                  <a:t>DAC Value</a:t>
                </a:r>
              </a:p>
            </c:rich>
          </c:tx>
          <c:layout/>
        </c:title>
        <c:numFmt formatCode="General" sourceLinked="1"/>
        <c:tickLblPos val="nextTo"/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de-DE"/>
          </a:p>
        </c:txPr>
        <c:crossAx val="56171136"/>
        <c:crossesAt val="-100"/>
        <c:crossBetween val="midCat"/>
      </c:valAx>
      <c:valAx>
        <c:axId val="56171136"/>
        <c:scaling>
          <c:orientation val="minMax"/>
        </c:scaling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 dirty="0" smtClean="0"/>
                  <a:t>Deviation from </a:t>
                </a:r>
                <a:r>
                  <a:rPr lang="en-US" noProof="0" dirty="0" smtClean="0"/>
                  <a:t>the</a:t>
                </a:r>
                <a:r>
                  <a:rPr lang="en-US" dirty="0" smtClean="0"/>
                  <a:t> </a:t>
                </a:r>
                <a:r>
                  <a:rPr lang="en-US" noProof="0" dirty="0" smtClean="0"/>
                  <a:t>best</a:t>
                </a:r>
                <a:r>
                  <a:rPr lang="en-US" dirty="0" smtClean="0"/>
                  <a:t> straight line  [mV]</a:t>
                </a:r>
                <a:endParaRPr lang="en-US" dirty="0"/>
              </a:p>
            </c:rich>
          </c:tx>
          <c:layout/>
        </c:title>
        <c:numFmt formatCode="0" sourceLinked="1"/>
        <c:tickLblPos val="nextTo"/>
        <c:crossAx val="56168832"/>
        <c:crossesAt val="0"/>
        <c:crossBetween val="midCat"/>
      </c:valAx>
      <c:spPr>
        <a:ln>
          <a:solidFill>
            <a:schemeClr val="tx1"/>
          </a:solidFill>
        </a:ln>
      </c:spPr>
    </c:plotArea>
    <c:legend>
      <c:legendPos val="r"/>
      <c:layout/>
    </c:legend>
    <c:plotVisOnly val="1"/>
    <c:dispBlanksAs val="gap"/>
  </c:chart>
  <c:externalData r:id="rId1"/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de-DE"/>
  <c:chart>
    <c:autoTitleDeleted val="1"/>
    <c:plotArea>
      <c:layout/>
      <c:barChart>
        <c:barDir val="col"/>
        <c:grouping val="clustered"/>
        <c:ser>
          <c:idx val="0"/>
          <c:order val="0"/>
          <c:tx>
            <c:strRef>
              <c:f>Differenze!$E$267</c:f>
              <c:strCache>
                <c:ptCount val="1"/>
                <c:pt idx="0">
                  <c:v>Chip S24</c:v>
                </c:pt>
              </c:strCache>
            </c:strRef>
          </c:tx>
          <c:cat>
            <c:numRef>
              <c:f>Differenze!$D$268:$D$278</c:f>
              <c:numCache>
                <c:formatCode>General</c:formatCode>
                <c:ptCount val="11"/>
                <c:pt idx="0">
                  <c:v>0</c:v>
                </c:pt>
                <c:pt idx="1">
                  <c:v>20</c:v>
                </c:pt>
                <c:pt idx="2">
                  <c:v>40</c:v>
                </c:pt>
                <c:pt idx="3">
                  <c:v>60</c:v>
                </c:pt>
                <c:pt idx="4">
                  <c:v>80</c:v>
                </c:pt>
                <c:pt idx="5">
                  <c:v>100</c:v>
                </c:pt>
                <c:pt idx="6">
                  <c:v>120</c:v>
                </c:pt>
                <c:pt idx="7">
                  <c:v>140</c:v>
                </c:pt>
                <c:pt idx="8">
                  <c:v>160</c:v>
                </c:pt>
                <c:pt idx="9">
                  <c:v>180</c:v>
                </c:pt>
                <c:pt idx="10">
                  <c:v>200</c:v>
                </c:pt>
              </c:numCache>
            </c:numRef>
          </c:cat>
          <c:val>
            <c:numRef>
              <c:f>Differenze!$E$268:$E$278</c:f>
              <c:numCache>
                <c:formatCode>General</c:formatCode>
                <c:ptCount val="11"/>
                <c:pt idx="0">
                  <c:v>0</c:v>
                </c:pt>
                <c:pt idx="1">
                  <c:v>0</c:v>
                </c:pt>
                <c:pt idx="2">
                  <c:v>5</c:v>
                </c:pt>
                <c:pt idx="3">
                  <c:v>11</c:v>
                </c:pt>
                <c:pt idx="4">
                  <c:v>10</c:v>
                </c:pt>
                <c:pt idx="5">
                  <c:v>5</c:v>
                </c:pt>
                <c:pt idx="6">
                  <c:v>1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</c:numCache>
            </c:numRef>
          </c:val>
        </c:ser>
        <c:axId val="56300672"/>
        <c:axId val="56302592"/>
      </c:barChart>
      <c:catAx>
        <c:axId val="56300672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noProof="0" dirty="0" smtClean="0"/>
                  <a:t>max. deviation per channel [mV]</a:t>
                </a:r>
                <a:endParaRPr lang="en-US" noProof="0" dirty="0"/>
              </a:p>
            </c:rich>
          </c:tx>
          <c:layout/>
        </c:title>
        <c:numFmt formatCode="General" sourceLinked="1"/>
        <c:tickLblPos val="nextTo"/>
        <c:crossAx val="56302592"/>
        <c:crosses val="autoZero"/>
        <c:auto val="1"/>
        <c:lblAlgn val="ctr"/>
        <c:lblOffset val="100"/>
      </c:catAx>
      <c:valAx>
        <c:axId val="56302592"/>
        <c:scaling>
          <c:orientation val="minMax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de-DE" dirty="0"/>
                  <a:t>number</a:t>
                </a:r>
              </a:p>
            </c:rich>
          </c:tx>
          <c:layout/>
        </c:title>
        <c:numFmt formatCode="General" sourceLinked="1"/>
        <c:tickLblPos val="nextTo"/>
        <c:crossAx val="56300672"/>
        <c:crosses val="autoZero"/>
        <c:crossBetween val="between"/>
      </c:valAx>
      <c:spPr>
        <a:ln>
          <a:solidFill>
            <a:schemeClr val="tx1"/>
          </a:solidFill>
        </a:ln>
      </c:spPr>
    </c:plotArea>
    <c:legend>
      <c:legendPos val="r"/>
      <c:layout/>
    </c:legend>
    <c:plotVisOnly val="1"/>
    <c:dispBlanksAs val="gap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de-DE"/>
  <c:chart>
    <c:title>
      <c:tx>
        <c:rich>
          <a:bodyPr/>
          <a:lstStyle/>
          <a:p>
            <a:pPr>
              <a:defRPr/>
            </a:pPr>
            <a:r>
              <a:rPr lang="en-US" dirty="0"/>
              <a:t>Noise</a:t>
            </a:r>
            <a:r>
              <a:rPr lang="en-US" baseline="0" dirty="0"/>
              <a:t> Distribution</a:t>
            </a:r>
            <a:endParaRPr lang="en-US" dirty="0"/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v>Chip 24</c:v>
          </c:tx>
          <c:spPr>
            <a:ln w="28575">
              <a:noFill/>
            </a:ln>
          </c:spPr>
          <c:cat>
            <c:numRef>
              <c:f>Tabelle1!$K$82:$K$103</c:f>
              <c:numCache>
                <c:formatCode>0.0</c:formatCode>
                <c:ptCount val="22"/>
                <c:pt idx="0">
                  <c:v>2</c:v>
                </c:pt>
                <c:pt idx="1">
                  <c:v>2.2000000000000002</c:v>
                </c:pt>
                <c:pt idx="2">
                  <c:v>2.4</c:v>
                </c:pt>
                <c:pt idx="3">
                  <c:v>2.6</c:v>
                </c:pt>
                <c:pt idx="4">
                  <c:v>2.8</c:v>
                </c:pt>
                <c:pt idx="5">
                  <c:v>3</c:v>
                </c:pt>
                <c:pt idx="6">
                  <c:v>3.2</c:v>
                </c:pt>
                <c:pt idx="7">
                  <c:v>3.4</c:v>
                </c:pt>
                <c:pt idx="8">
                  <c:v>3.6</c:v>
                </c:pt>
                <c:pt idx="9">
                  <c:v>3.8</c:v>
                </c:pt>
                <c:pt idx="10">
                  <c:v>4</c:v>
                </c:pt>
                <c:pt idx="11">
                  <c:v>4.2</c:v>
                </c:pt>
                <c:pt idx="12">
                  <c:v>4.4000000000000004</c:v>
                </c:pt>
                <c:pt idx="13">
                  <c:v>4.5999999999999996</c:v>
                </c:pt>
                <c:pt idx="14">
                  <c:v>4.8</c:v>
                </c:pt>
                <c:pt idx="15">
                  <c:v>5</c:v>
                </c:pt>
                <c:pt idx="16">
                  <c:v>5.2</c:v>
                </c:pt>
                <c:pt idx="17">
                  <c:v>5.4</c:v>
                </c:pt>
                <c:pt idx="18">
                  <c:v>5.6</c:v>
                </c:pt>
                <c:pt idx="19">
                  <c:v>5.8</c:v>
                </c:pt>
                <c:pt idx="20">
                  <c:v>5.9999999999999902</c:v>
                </c:pt>
                <c:pt idx="21">
                  <c:v>6.1999999999999895</c:v>
                </c:pt>
              </c:numCache>
            </c:numRef>
          </c:cat>
          <c:val>
            <c:numRef>
              <c:f>Tabelle1!$L$82:$L$103</c:f>
              <c:numCache>
                <c:formatCode>General</c:formatCode>
                <c:ptCount val="22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2</c:v>
                </c:pt>
                <c:pt idx="8">
                  <c:v>4</c:v>
                </c:pt>
                <c:pt idx="9">
                  <c:v>3</c:v>
                </c:pt>
                <c:pt idx="10">
                  <c:v>7</c:v>
                </c:pt>
                <c:pt idx="11">
                  <c:v>14</c:v>
                </c:pt>
                <c:pt idx="12">
                  <c:v>1</c:v>
                </c:pt>
                <c:pt idx="13">
                  <c:v>1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</c:numCache>
            </c:numRef>
          </c:val>
        </c:ser>
        <c:axId val="55153792"/>
        <c:axId val="55155712"/>
      </c:barChart>
      <c:catAx>
        <c:axId val="55153792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de-DE" dirty="0"/>
                  <a:t>[mV]</a:t>
                </a:r>
              </a:p>
            </c:rich>
          </c:tx>
          <c:layout/>
        </c:title>
        <c:numFmt formatCode="0.0" sourceLinked="1"/>
        <c:majorTickMark val="none"/>
        <c:tickLblPos val="nextTo"/>
        <c:crossAx val="55155712"/>
        <c:crosses val="autoZero"/>
        <c:auto val="1"/>
        <c:lblAlgn val="ctr"/>
        <c:lblOffset val="100"/>
        <c:tickLblSkip val="2"/>
      </c:catAx>
      <c:valAx>
        <c:axId val="55155712"/>
        <c:scaling>
          <c:orientation val="minMax"/>
          <c:max val="18"/>
          <c:min val="0"/>
        </c:scaling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de-DE" dirty="0"/>
                  <a:t>Number</a:t>
                </a:r>
              </a:p>
            </c:rich>
          </c:tx>
          <c:layout/>
        </c:title>
        <c:numFmt formatCode="General" sourceLinked="1"/>
        <c:majorTickMark val="none"/>
        <c:tickLblPos val="nextTo"/>
        <c:crossAx val="55153792"/>
        <c:crosses val="autoZero"/>
        <c:crossBetween val="between"/>
      </c:valAx>
    </c:plotArea>
    <c:plotVisOnly val="1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de-DE"/>
  <c:chart>
    <c:title>
      <c:tx>
        <c:rich>
          <a:bodyPr/>
          <a:lstStyle/>
          <a:p>
            <a:pPr>
              <a:defRPr/>
            </a:pPr>
            <a:r>
              <a:rPr lang="de-DE" dirty="0"/>
              <a:t>Pedestal Distribution</a:t>
            </a:r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v>Chip 24</c:v>
          </c:tx>
          <c:spPr>
            <a:ln w="28575">
              <a:noFill/>
            </a:ln>
          </c:spPr>
          <c:cat>
            <c:numRef>
              <c:f>Tabelle1!$K$4:$K$28</c:f>
              <c:numCache>
                <c:formatCode>0</c:formatCode>
                <c:ptCount val="25"/>
                <c:pt idx="0">
                  <c:v>-10</c:v>
                </c:pt>
                <c:pt idx="1">
                  <c:v>-9</c:v>
                </c:pt>
                <c:pt idx="2">
                  <c:v>-8</c:v>
                </c:pt>
                <c:pt idx="3">
                  <c:v>-7</c:v>
                </c:pt>
                <c:pt idx="4">
                  <c:v>-6</c:v>
                </c:pt>
                <c:pt idx="5">
                  <c:v>-5</c:v>
                </c:pt>
                <c:pt idx="6">
                  <c:v>-4</c:v>
                </c:pt>
                <c:pt idx="7">
                  <c:v>-3</c:v>
                </c:pt>
                <c:pt idx="8">
                  <c:v>-2</c:v>
                </c:pt>
                <c:pt idx="9">
                  <c:v>-1</c:v>
                </c:pt>
                <c:pt idx="10">
                  <c:v>0</c:v>
                </c:pt>
                <c:pt idx="11">
                  <c:v>1</c:v>
                </c:pt>
                <c:pt idx="12">
                  <c:v>2</c:v>
                </c:pt>
                <c:pt idx="13">
                  <c:v>3</c:v>
                </c:pt>
                <c:pt idx="14">
                  <c:v>4</c:v>
                </c:pt>
                <c:pt idx="15">
                  <c:v>5</c:v>
                </c:pt>
                <c:pt idx="16">
                  <c:v>6</c:v>
                </c:pt>
                <c:pt idx="17">
                  <c:v>7</c:v>
                </c:pt>
                <c:pt idx="18">
                  <c:v>8</c:v>
                </c:pt>
                <c:pt idx="19">
                  <c:v>9</c:v>
                </c:pt>
                <c:pt idx="20">
                  <c:v>10</c:v>
                </c:pt>
                <c:pt idx="21">
                  <c:v>11</c:v>
                </c:pt>
                <c:pt idx="22">
                  <c:v>12</c:v>
                </c:pt>
                <c:pt idx="23">
                  <c:v>13</c:v>
                </c:pt>
                <c:pt idx="24">
                  <c:v>14</c:v>
                </c:pt>
              </c:numCache>
            </c:numRef>
          </c:cat>
          <c:val>
            <c:numRef>
              <c:f>Tabelle1!$L$4:$L$28</c:f>
              <c:numCache>
                <c:formatCode>General</c:formatCode>
                <c:ptCount val="25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1</c:v>
                </c:pt>
                <c:pt idx="5">
                  <c:v>0</c:v>
                </c:pt>
                <c:pt idx="6">
                  <c:v>0</c:v>
                </c:pt>
                <c:pt idx="7">
                  <c:v>1</c:v>
                </c:pt>
                <c:pt idx="8">
                  <c:v>3</c:v>
                </c:pt>
                <c:pt idx="9">
                  <c:v>6</c:v>
                </c:pt>
                <c:pt idx="10">
                  <c:v>5</c:v>
                </c:pt>
                <c:pt idx="11">
                  <c:v>5</c:v>
                </c:pt>
                <c:pt idx="12">
                  <c:v>6</c:v>
                </c:pt>
                <c:pt idx="13">
                  <c:v>2</c:v>
                </c:pt>
                <c:pt idx="14">
                  <c:v>0</c:v>
                </c:pt>
                <c:pt idx="15">
                  <c:v>2</c:v>
                </c:pt>
                <c:pt idx="16">
                  <c:v>1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</c:numCache>
            </c:numRef>
          </c:val>
        </c:ser>
        <c:axId val="55166848"/>
        <c:axId val="55324672"/>
      </c:barChart>
      <c:catAx>
        <c:axId val="55166848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de-DE" dirty="0"/>
                  <a:t>[mV]</a:t>
                </a:r>
              </a:p>
              <a:p>
                <a:pPr>
                  <a:defRPr/>
                </a:pPr>
                <a:endParaRPr lang="de-DE" dirty="0"/>
              </a:p>
            </c:rich>
          </c:tx>
          <c:layout/>
        </c:title>
        <c:numFmt formatCode="0" sourceLinked="1"/>
        <c:majorTickMark val="in"/>
        <c:tickLblPos val="nextTo"/>
        <c:crossAx val="55324672"/>
        <c:crosses val="autoZero"/>
        <c:auto val="1"/>
        <c:lblAlgn val="ctr"/>
        <c:lblOffset val="100"/>
      </c:catAx>
      <c:valAx>
        <c:axId val="55324672"/>
        <c:scaling>
          <c:orientation val="minMax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de-DE" dirty="0"/>
                  <a:t>Number</a:t>
                </a:r>
              </a:p>
            </c:rich>
          </c:tx>
          <c:layout/>
        </c:title>
        <c:numFmt formatCode="General" sourceLinked="1"/>
        <c:majorTickMark val="none"/>
        <c:tickLblPos val="nextTo"/>
        <c:crossAx val="55166848"/>
        <c:crosses val="autoZero"/>
        <c:crossBetween val="between"/>
      </c:valAx>
    </c:plotArea>
    <c:legend>
      <c:legendPos val="r"/>
      <c:layout/>
    </c:legend>
    <c:plotVisOnly val="1"/>
  </c:chart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de-DE"/>
  <c:chart>
    <c:title>
      <c:tx>
        <c:rich>
          <a:bodyPr/>
          <a:lstStyle/>
          <a:p>
            <a:pPr>
              <a:defRPr/>
            </a:pPr>
            <a:r>
              <a:rPr lang="en-US" dirty="0"/>
              <a:t>Peaking</a:t>
            </a:r>
            <a:r>
              <a:rPr lang="en-US" baseline="0" dirty="0"/>
              <a:t> Time </a:t>
            </a:r>
            <a:r>
              <a:rPr lang="en-US" dirty="0"/>
              <a:t> of SPIROC-A </a:t>
            </a:r>
          </a:p>
        </c:rich>
      </c:tx>
      <c:layout/>
    </c:title>
    <c:plotArea>
      <c:layout/>
      <c:scatterChart>
        <c:scatterStyle val="smoothMarker"/>
        <c:ser>
          <c:idx val="0"/>
          <c:order val="0"/>
          <c:tx>
            <c:v>Low Gain=15</c:v>
          </c:tx>
          <c:xVal>
            <c:numRef>
              <c:f>Tabelle1!$B$4:$B$10</c:f>
              <c:numCache>
                <c:formatCode>General</c:formatCode>
                <c:ptCount val="7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</c:numCache>
            </c:numRef>
          </c:xVal>
          <c:yVal>
            <c:numRef>
              <c:f>Tabelle1!$F$4:$F$10</c:f>
              <c:numCache>
                <c:formatCode>0.0</c:formatCode>
                <c:ptCount val="7"/>
                <c:pt idx="0">
                  <c:v>84.1</c:v>
                </c:pt>
                <c:pt idx="1">
                  <c:v>103.80000000000001</c:v>
                </c:pt>
                <c:pt idx="2">
                  <c:v>122.5</c:v>
                </c:pt>
                <c:pt idx="3">
                  <c:v>138.4</c:v>
                </c:pt>
                <c:pt idx="4">
                  <c:v>155.1</c:v>
                </c:pt>
                <c:pt idx="5">
                  <c:v>169.9</c:v>
                </c:pt>
                <c:pt idx="6">
                  <c:v>184.9</c:v>
                </c:pt>
              </c:numCache>
            </c:numRef>
          </c:yVal>
          <c:smooth val="1"/>
        </c:ser>
        <c:ser>
          <c:idx val="1"/>
          <c:order val="1"/>
          <c:tx>
            <c:v>High Gain=150</c:v>
          </c:tx>
          <c:xVal>
            <c:numRef>
              <c:f>Tabelle1!$B$14:$B$20</c:f>
              <c:numCache>
                <c:formatCode>General</c:formatCode>
                <c:ptCount val="7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</c:numCache>
            </c:numRef>
          </c:xVal>
          <c:yVal>
            <c:numRef>
              <c:f>Tabelle1!$F$14:$F$20</c:f>
              <c:numCache>
                <c:formatCode>0.0</c:formatCode>
                <c:ptCount val="7"/>
                <c:pt idx="0">
                  <c:v>71.300000000000011</c:v>
                </c:pt>
                <c:pt idx="1">
                  <c:v>94.6</c:v>
                </c:pt>
                <c:pt idx="2">
                  <c:v>113.80000000000001</c:v>
                </c:pt>
                <c:pt idx="3">
                  <c:v>132.19999999999999</c:v>
                </c:pt>
                <c:pt idx="4">
                  <c:v>148.69999999999999</c:v>
                </c:pt>
                <c:pt idx="5">
                  <c:v>163.6</c:v>
                </c:pt>
                <c:pt idx="6">
                  <c:v>178</c:v>
                </c:pt>
              </c:numCache>
            </c:numRef>
          </c:yVal>
          <c:smooth val="1"/>
        </c:ser>
        <c:axId val="55374976"/>
        <c:axId val="55376896"/>
      </c:scatterChart>
      <c:valAx>
        <c:axId val="55374976"/>
        <c:scaling>
          <c:orientation val="minMax"/>
          <c:max val="7"/>
          <c:min val="1"/>
        </c:scaling>
        <c:axPos val="b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de-DE" dirty="0"/>
                  <a:t>Slow Control Value</a:t>
                </a:r>
              </a:p>
            </c:rich>
          </c:tx>
          <c:layout/>
        </c:title>
        <c:numFmt formatCode="General" sourceLinked="1"/>
        <c:majorTickMark val="none"/>
        <c:tickLblPos val="nextTo"/>
        <c:crossAx val="55376896"/>
        <c:crosses val="autoZero"/>
        <c:crossBetween val="midCat"/>
        <c:majorUnit val="1"/>
      </c:valAx>
      <c:valAx>
        <c:axId val="55376896"/>
        <c:scaling>
          <c:orientation val="minMax"/>
          <c:max val="200"/>
          <c:min val="50"/>
        </c:scaling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de-DE" dirty="0"/>
                  <a:t>measured</a:t>
                </a:r>
                <a:r>
                  <a:rPr lang="de-DE" baseline="0" dirty="0"/>
                  <a:t> </a:t>
                </a:r>
                <a:r>
                  <a:rPr lang="de-DE" dirty="0"/>
                  <a:t> time</a:t>
                </a:r>
                <a:r>
                  <a:rPr lang="de-DE" baseline="0" dirty="0"/>
                  <a:t> [ns]</a:t>
                </a:r>
                <a:endParaRPr lang="de-DE" dirty="0"/>
              </a:p>
            </c:rich>
          </c:tx>
          <c:layout/>
        </c:title>
        <c:numFmt formatCode="0" sourceLinked="0"/>
        <c:majorTickMark val="none"/>
        <c:tickLblPos val="nextTo"/>
        <c:crossAx val="55374976"/>
        <c:crosses val="autoZero"/>
        <c:crossBetween val="midCat"/>
        <c:majorUnit val="25"/>
      </c:valAx>
    </c:plotArea>
    <c:legend>
      <c:legendPos val="r"/>
      <c:layout/>
    </c:legend>
    <c:plotVisOnly val="1"/>
  </c:chart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de-DE"/>
  <c:chart>
    <c:title>
      <c:tx>
        <c:rich>
          <a:bodyPr/>
          <a:lstStyle/>
          <a:p>
            <a:pPr>
              <a:defRPr/>
            </a:pPr>
            <a:r>
              <a:rPr lang="de-DE" baseline="0" dirty="0"/>
              <a:t> High Gain=150, Peaking time  75ns, DAC=255</a:t>
            </a:r>
            <a:endParaRPr lang="de-DE" dirty="0"/>
          </a:p>
        </c:rich>
      </c:tx>
      <c:layout>
        <c:manualLayout>
          <c:xMode val="edge"/>
          <c:yMode val="edge"/>
          <c:x val="0.19878359743897733"/>
          <c:y val="3.6559139784946251E-2"/>
        </c:manualLayout>
      </c:layout>
    </c:title>
    <c:plotArea>
      <c:layout/>
      <c:scatterChart>
        <c:scatterStyle val="smoothMarker"/>
        <c:ser>
          <c:idx val="0"/>
          <c:order val="0"/>
          <c:tx>
            <c:v>2000Hz</c:v>
          </c:tx>
          <c:xVal>
            <c:numRef>
              <c:f>Data!$B$4:$B$17</c:f>
              <c:numCache>
                <c:formatCode>0.00</c:formatCode>
                <c:ptCount val="14"/>
                <c:pt idx="0">
                  <c:v>0.43200000000000038</c:v>
                </c:pt>
                <c:pt idx="1">
                  <c:v>1.004</c:v>
                </c:pt>
                <c:pt idx="2">
                  <c:v>2.0129999999999977</c:v>
                </c:pt>
                <c:pt idx="3">
                  <c:v>2.948</c:v>
                </c:pt>
                <c:pt idx="4">
                  <c:v>3.9779999999999998</c:v>
                </c:pt>
                <c:pt idx="5">
                  <c:v>4.9859999999999998</c:v>
                </c:pt>
                <c:pt idx="6">
                  <c:v>6.0069999999999997</c:v>
                </c:pt>
                <c:pt idx="7">
                  <c:v>6.9959999999999987</c:v>
                </c:pt>
                <c:pt idx="8">
                  <c:v>7.984</c:v>
                </c:pt>
                <c:pt idx="9">
                  <c:v>8.9850000000000048</c:v>
                </c:pt>
                <c:pt idx="10">
                  <c:v>10.011000000000001</c:v>
                </c:pt>
                <c:pt idx="11">
                  <c:v>12.012</c:v>
                </c:pt>
                <c:pt idx="12">
                  <c:v>15</c:v>
                </c:pt>
                <c:pt idx="13">
                  <c:v>20</c:v>
                </c:pt>
              </c:numCache>
            </c:numRef>
          </c:xVal>
          <c:yVal>
            <c:numRef>
              <c:f>Data!$I$4:$I$17</c:f>
              <c:numCache>
                <c:formatCode>0.0</c:formatCode>
                <c:ptCount val="14"/>
                <c:pt idx="0">
                  <c:v>43.400000000000091</c:v>
                </c:pt>
                <c:pt idx="1">
                  <c:v>77.5</c:v>
                </c:pt>
                <c:pt idx="2">
                  <c:v>134.4</c:v>
                </c:pt>
                <c:pt idx="3">
                  <c:v>186</c:v>
                </c:pt>
                <c:pt idx="4">
                  <c:v>238.60000000000002</c:v>
                </c:pt>
                <c:pt idx="5">
                  <c:v>284.2999999999995</c:v>
                </c:pt>
                <c:pt idx="6">
                  <c:v>321.60000000000002</c:v>
                </c:pt>
                <c:pt idx="7">
                  <c:v>351.59999999999951</c:v>
                </c:pt>
                <c:pt idx="8">
                  <c:v>403.7999999999995</c:v>
                </c:pt>
                <c:pt idx="9">
                  <c:v>429.1</c:v>
                </c:pt>
                <c:pt idx="10">
                  <c:v>451.4</c:v>
                </c:pt>
                <c:pt idx="11">
                  <c:v>483.70000000000005</c:v>
                </c:pt>
                <c:pt idx="12">
                  <c:v>518.1</c:v>
                </c:pt>
                <c:pt idx="13">
                  <c:v>536.4</c:v>
                </c:pt>
              </c:numCache>
            </c:numRef>
          </c:yVal>
          <c:smooth val="1"/>
        </c:ser>
        <c:ser>
          <c:idx val="1"/>
          <c:order val="1"/>
          <c:tx>
            <c:v>1000Hz</c:v>
          </c:tx>
          <c:xVal>
            <c:numRef>
              <c:f>Data!$B$4:$B$17</c:f>
              <c:numCache>
                <c:formatCode>0.00</c:formatCode>
                <c:ptCount val="14"/>
                <c:pt idx="0">
                  <c:v>0.43200000000000038</c:v>
                </c:pt>
                <c:pt idx="1">
                  <c:v>1.004</c:v>
                </c:pt>
                <c:pt idx="2">
                  <c:v>2.0129999999999977</c:v>
                </c:pt>
                <c:pt idx="3">
                  <c:v>2.948</c:v>
                </c:pt>
                <c:pt idx="4">
                  <c:v>3.9779999999999998</c:v>
                </c:pt>
                <c:pt idx="5">
                  <c:v>4.9859999999999998</c:v>
                </c:pt>
                <c:pt idx="6">
                  <c:v>6.0069999999999997</c:v>
                </c:pt>
                <c:pt idx="7">
                  <c:v>6.9959999999999987</c:v>
                </c:pt>
                <c:pt idx="8">
                  <c:v>7.984</c:v>
                </c:pt>
                <c:pt idx="9">
                  <c:v>8.9850000000000048</c:v>
                </c:pt>
                <c:pt idx="10">
                  <c:v>10.011000000000001</c:v>
                </c:pt>
                <c:pt idx="11">
                  <c:v>12.012</c:v>
                </c:pt>
                <c:pt idx="12">
                  <c:v>15</c:v>
                </c:pt>
                <c:pt idx="13">
                  <c:v>20</c:v>
                </c:pt>
              </c:numCache>
            </c:numRef>
          </c:xVal>
          <c:yVal>
            <c:numRef>
              <c:f>Data!$I$19:$I$32</c:f>
              <c:numCache>
                <c:formatCode>0.0</c:formatCode>
                <c:ptCount val="14"/>
                <c:pt idx="0">
                  <c:v>42.300000000000004</c:v>
                </c:pt>
                <c:pt idx="1">
                  <c:v>77.100000000000009</c:v>
                </c:pt>
                <c:pt idx="2">
                  <c:v>134.29999999999995</c:v>
                </c:pt>
                <c:pt idx="3">
                  <c:v>185.19999999999993</c:v>
                </c:pt>
                <c:pt idx="4">
                  <c:v>238</c:v>
                </c:pt>
                <c:pt idx="5">
                  <c:v>283.69999999999993</c:v>
                </c:pt>
                <c:pt idx="6">
                  <c:v>321</c:v>
                </c:pt>
                <c:pt idx="7">
                  <c:v>351</c:v>
                </c:pt>
                <c:pt idx="8">
                  <c:v>403.9</c:v>
                </c:pt>
                <c:pt idx="9">
                  <c:v>429.4</c:v>
                </c:pt>
                <c:pt idx="10">
                  <c:v>450.4</c:v>
                </c:pt>
                <c:pt idx="11">
                  <c:v>482.6</c:v>
                </c:pt>
                <c:pt idx="12">
                  <c:v>515.1</c:v>
                </c:pt>
                <c:pt idx="13">
                  <c:v>531.29999999999995</c:v>
                </c:pt>
              </c:numCache>
            </c:numRef>
          </c:yVal>
          <c:smooth val="1"/>
        </c:ser>
        <c:ser>
          <c:idx val="2"/>
          <c:order val="2"/>
          <c:tx>
            <c:v>200Hz</c:v>
          </c:tx>
          <c:xVal>
            <c:numRef>
              <c:f>Data!$B$4:$B$17</c:f>
              <c:numCache>
                <c:formatCode>0.00</c:formatCode>
                <c:ptCount val="14"/>
                <c:pt idx="0">
                  <c:v>0.43200000000000038</c:v>
                </c:pt>
                <c:pt idx="1">
                  <c:v>1.004</c:v>
                </c:pt>
                <c:pt idx="2">
                  <c:v>2.0129999999999977</c:v>
                </c:pt>
                <c:pt idx="3">
                  <c:v>2.948</c:v>
                </c:pt>
                <c:pt idx="4">
                  <c:v>3.9779999999999998</c:v>
                </c:pt>
                <c:pt idx="5">
                  <c:v>4.9859999999999998</c:v>
                </c:pt>
                <c:pt idx="6">
                  <c:v>6.0069999999999997</c:v>
                </c:pt>
                <c:pt idx="7">
                  <c:v>6.9959999999999987</c:v>
                </c:pt>
                <c:pt idx="8">
                  <c:v>7.984</c:v>
                </c:pt>
                <c:pt idx="9">
                  <c:v>8.9850000000000048</c:v>
                </c:pt>
                <c:pt idx="10">
                  <c:v>10.011000000000001</c:v>
                </c:pt>
                <c:pt idx="11">
                  <c:v>12.012</c:v>
                </c:pt>
                <c:pt idx="12">
                  <c:v>15</c:v>
                </c:pt>
                <c:pt idx="13">
                  <c:v>20</c:v>
                </c:pt>
              </c:numCache>
            </c:numRef>
          </c:xVal>
          <c:yVal>
            <c:numRef>
              <c:f>Data!$I$34:$I$47</c:f>
              <c:numCache>
                <c:formatCode>0.0</c:formatCode>
                <c:ptCount val="14"/>
                <c:pt idx="0">
                  <c:v>42</c:v>
                </c:pt>
                <c:pt idx="1">
                  <c:v>79.199999999999932</c:v>
                </c:pt>
                <c:pt idx="2">
                  <c:v>134.10000000000002</c:v>
                </c:pt>
                <c:pt idx="3">
                  <c:v>182</c:v>
                </c:pt>
                <c:pt idx="4">
                  <c:v>234.20000000000005</c:v>
                </c:pt>
                <c:pt idx="5">
                  <c:v>279.7999999999995</c:v>
                </c:pt>
                <c:pt idx="6">
                  <c:v>316.80000000000007</c:v>
                </c:pt>
                <c:pt idx="7">
                  <c:v>347</c:v>
                </c:pt>
                <c:pt idx="8">
                  <c:v>399.9</c:v>
                </c:pt>
                <c:pt idx="9">
                  <c:v>425.4</c:v>
                </c:pt>
                <c:pt idx="10">
                  <c:v>447.70000000000005</c:v>
                </c:pt>
                <c:pt idx="11">
                  <c:v>479.1</c:v>
                </c:pt>
                <c:pt idx="12">
                  <c:v>512.5</c:v>
                </c:pt>
                <c:pt idx="13">
                  <c:v>529.79999999999995</c:v>
                </c:pt>
              </c:numCache>
            </c:numRef>
          </c:yVal>
          <c:smooth val="1"/>
        </c:ser>
        <c:ser>
          <c:idx val="3"/>
          <c:order val="3"/>
          <c:tx>
            <c:v>100Hz</c:v>
          </c:tx>
          <c:xVal>
            <c:numRef>
              <c:f>Data!$B$4:$B$17</c:f>
              <c:numCache>
                <c:formatCode>0.00</c:formatCode>
                <c:ptCount val="14"/>
                <c:pt idx="0">
                  <c:v>0.43200000000000038</c:v>
                </c:pt>
                <c:pt idx="1">
                  <c:v>1.004</c:v>
                </c:pt>
                <c:pt idx="2">
                  <c:v>2.0129999999999977</c:v>
                </c:pt>
                <c:pt idx="3">
                  <c:v>2.948</c:v>
                </c:pt>
                <c:pt idx="4">
                  <c:v>3.9779999999999998</c:v>
                </c:pt>
                <c:pt idx="5">
                  <c:v>4.9859999999999998</c:v>
                </c:pt>
                <c:pt idx="6">
                  <c:v>6.0069999999999997</c:v>
                </c:pt>
                <c:pt idx="7">
                  <c:v>6.9959999999999987</c:v>
                </c:pt>
                <c:pt idx="8">
                  <c:v>7.984</c:v>
                </c:pt>
                <c:pt idx="9">
                  <c:v>8.9850000000000048</c:v>
                </c:pt>
                <c:pt idx="10">
                  <c:v>10.011000000000001</c:v>
                </c:pt>
                <c:pt idx="11">
                  <c:v>12.012</c:v>
                </c:pt>
                <c:pt idx="12">
                  <c:v>15</c:v>
                </c:pt>
                <c:pt idx="13">
                  <c:v>20</c:v>
                </c:pt>
              </c:numCache>
            </c:numRef>
          </c:xVal>
          <c:yVal>
            <c:numRef>
              <c:f>Data!$I$49:$I$62</c:f>
              <c:numCache>
                <c:formatCode>0.0</c:formatCode>
                <c:ptCount val="14"/>
                <c:pt idx="0">
                  <c:v>42</c:v>
                </c:pt>
                <c:pt idx="1">
                  <c:v>76.800000000000068</c:v>
                </c:pt>
                <c:pt idx="2">
                  <c:v>134.10000000000002</c:v>
                </c:pt>
                <c:pt idx="3">
                  <c:v>179.59999999999991</c:v>
                </c:pt>
                <c:pt idx="4">
                  <c:v>229.60000000000002</c:v>
                </c:pt>
                <c:pt idx="5">
                  <c:v>275.19999999999993</c:v>
                </c:pt>
                <c:pt idx="6">
                  <c:v>312.30000000000007</c:v>
                </c:pt>
                <c:pt idx="7">
                  <c:v>342.7999999999995</c:v>
                </c:pt>
                <c:pt idx="8">
                  <c:v>363.30000000000007</c:v>
                </c:pt>
                <c:pt idx="9">
                  <c:v>419.4</c:v>
                </c:pt>
                <c:pt idx="10">
                  <c:v>440.70000000000005</c:v>
                </c:pt>
                <c:pt idx="11">
                  <c:v>471.9</c:v>
                </c:pt>
                <c:pt idx="12">
                  <c:v>509.4</c:v>
                </c:pt>
                <c:pt idx="13">
                  <c:v>527.6</c:v>
                </c:pt>
              </c:numCache>
            </c:numRef>
          </c:yVal>
          <c:smooth val="1"/>
        </c:ser>
        <c:ser>
          <c:idx val="4"/>
          <c:order val="4"/>
          <c:tx>
            <c:v>20Hz</c:v>
          </c:tx>
          <c:xVal>
            <c:numRef>
              <c:f>Data!$B$4:$B$17</c:f>
              <c:numCache>
                <c:formatCode>0.00</c:formatCode>
                <c:ptCount val="14"/>
                <c:pt idx="0">
                  <c:v>0.43200000000000038</c:v>
                </c:pt>
                <c:pt idx="1">
                  <c:v>1.004</c:v>
                </c:pt>
                <c:pt idx="2">
                  <c:v>2.0129999999999977</c:v>
                </c:pt>
                <c:pt idx="3">
                  <c:v>2.948</c:v>
                </c:pt>
                <c:pt idx="4">
                  <c:v>3.9779999999999998</c:v>
                </c:pt>
                <c:pt idx="5">
                  <c:v>4.9859999999999998</c:v>
                </c:pt>
                <c:pt idx="6">
                  <c:v>6.0069999999999997</c:v>
                </c:pt>
                <c:pt idx="7">
                  <c:v>6.9959999999999987</c:v>
                </c:pt>
                <c:pt idx="8">
                  <c:v>7.984</c:v>
                </c:pt>
                <c:pt idx="9">
                  <c:v>8.9850000000000048</c:v>
                </c:pt>
                <c:pt idx="10">
                  <c:v>10.011000000000001</c:v>
                </c:pt>
                <c:pt idx="11">
                  <c:v>12.012</c:v>
                </c:pt>
                <c:pt idx="12">
                  <c:v>15</c:v>
                </c:pt>
                <c:pt idx="13">
                  <c:v>20</c:v>
                </c:pt>
              </c:numCache>
            </c:numRef>
          </c:xVal>
          <c:yVal>
            <c:numRef>
              <c:f>Data!$I$64:$I$77</c:f>
              <c:numCache>
                <c:formatCode>0.0</c:formatCode>
                <c:ptCount val="14"/>
                <c:pt idx="0">
                  <c:v>42.100000000000023</c:v>
                </c:pt>
                <c:pt idx="1">
                  <c:v>76.899999999999977</c:v>
                </c:pt>
                <c:pt idx="2">
                  <c:v>134.20000000000005</c:v>
                </c:pt>
                <c:pt idx="3">
                  <c:v>175.80000000000007</c:v>
                </c:pt>
                <c:pt idx="4">
                  <c:v>204.5</c:v>
                </c:pt>
                <c:pt idx="5">
                  <c:v>233.60000000000002</c:v>
                </c:pt>
                <c:pt idx="6">
                  <c:v>271.60000000000002</c:v>
                </c:pt>
                <c:pt idx="7">
                  <c:v>303.89999999999969</c:v>
                </c:pt>
                <c:pt idx="8">
                  <c:v>348.5</c:v>
                </c:pt>
                <c:pt idx="9">
                  <c:v>378.20000000000005</c:v>
                </c:pt>
                <c:pt idx="10">
                  <c:v>402.1</c:v>
                </c:pt>
                <c:pt idx="11">
                  <c:v>439.9</c:v>
                </c:pt>
                <c:pt idx="12">
                  <c:v>477.6</c:v>
                </c:pt>
                <c:pt idx="13">
                  <c:v>510.9</c:v>
                </c:pt>
              </c:numCache>
            </c:numRef>
          </c:yVal>
          <c:smooth val="1"/>
        </c:ser>
        <c:ser>
          <c:idx val="5"/>
          <c:order val="5"/>
          <c:tx>
            <c:v>10Hz</c:v>
          </c:tx>
          <c:xVal>
            <c:numRef>
              <c:f>Data!$B$4:$B$17</c:f>
              <c:numCache>
                <c:formatCode>0.00</c:formatCode>
                <c:ptCount val="14"/>
                <c:pt idx="0">
                  <c:v>0.43200000000000038</c:v>
                </c:pt>
                <c:pt idx="1">
                  <c:v>1.004</c:v>
                </c:pt>
                <c:pt idx="2">
                  <c:v>2.0129999999999977</c:v>
                </c:pt>
                <c:pt idx="3">
                  <c:v>2.948</c:v>
                </c:pt>
                <c:pt idx="4">
                  <c:v>3.9779999999999998</c:v>
                </c:pt>
                <c:pt idx="5">
                  <c:v>4.9859999999999998</c:v>
                </c:pt>
                <c:pt idx="6">
                  <c:v>6.0069999999999997</c:v>
                </c:pt>
                <c:pt idx="7">
                  <c:v>6.9959999999999987</c:v>
                </c:pt>
                <c:pt idx="8">
                  <c:v>7.984</c:v>
                </c:pt>
                <c:pt idx="9">
                  <c:v>8.9850000000000048</c:v>
                </c:pt>
                <c:pt idx="10">
                  <c:v>10.011000000000001</c:v>
                </c:pt>
                <c:pt idx="11">
                  <c:v>12.012</c:v>
                </c:pt>
                <c:pt idx="12">
                  <c:v>15</c:v>
                </c:pt>
                <c:pt idx="13">
                  <c:v>20</c:v>
                </c:pt>
              </c:numCache>
            </c:numRef>
          </c:xVal>
          <c:yVal>
            <c:numRef>
              <c:f>Data!$R$4:$R$17</c:f>
              <c:numCache>
                <c:formatCode>0.0</c:formatCode>
                <c:ptCount val="14"/>
                <c:pt idx="0">
                  <c:v>42.5</c:v>
                </c:pt>
                <c:pt idx="1">
                  <c:v>76.200000000000045</c:v>
                </c:pt>
                <c:pt idx="2">
                  <c:v>134</c:v>
                </c:pt>
                <c:pt idx="3">
                  <c:v>175.4</c:v>
                </c:pt>
                <c:pt idx="4">
                  <c:v>199.5</c:v>
                </c:pt>
                <c:pt idx="5">
                  <c:v>216.9</c:v>
                </c:pt>
                <c:pt idx="6">
                  <c:v>233.79999999999995</c:v>
                </c:pt>
                <c:pt idx="7">
                  <c:v>256.89999999999969</c:v>
                </c:pt>
                <c:pt idx="8">
                  <c:v>299.39999999999969</c:v>
                </c:pt>
                <c:pt idx="9">
                  <c:v>375.7999999999995</c:v>
                </c:pt>
                <c:pt idx="10">
                  <c:v>401</c:v>
                </c:pt>
                <c:pt idx="11">
                  <c:v>440.20000000000005</c:v>
                </c:pt>
                <c:pt idx="12">
                  <c:v>477.2999999999995</c:v>
                </c:pt>
                <c:pt idx="13">
                  <c:v>484.1</c:v>
                </c:pt>
              </c:numCache>
            </c:numRef>
          </c:yVal>
          <c:smooth val="1"/>
        </c:ser>
        <c:ser>
          <c:idx val="6"/>
          <c:order val="6"/>
          <c:tx>
            <c:v>5Hz</c:v>
          </c:tx>
          <c:xVal>
            <c:numRef>
              <c:f>Data!$B$4:$B$17</c:f>
              <c:numCache>
                <c:formatCode>0.00</c:formatCode>
                <c:ptCount val="14"/>
                <c:pt idx="0">
                  <c:v>0.43200000000000038</c:v>
                </c:pt>
                <c:pt idx="1">
                  <c:v>1.004</c:v>
                </c:pt>
                <c:pt idx="2">
                  <c:v>2.0129999999999977</c:v>
                </c:pt>
                <c:pt idx="3">
                  <c:v>2.948</c:v>
                </c:pt>
                <c:pt idx="4">
                  <c:v>3.9779999999999998</c:v>
                </c:pt>
                <c:pt idx="5">
                  <c:v>4.9859999999999998</c:v>
                </c:pt>
                <c:pt idx="6">
                  <c:v>6.0069999999999997</c:v>
                </c:pt>
                <c:pt idx="7">
                  <c:v>6.9959999999999987</c:v>
                </c:pt>
                <c:pt idx="8">
                  <c:v>7.984</c:v>
                </c:pt>
                <c:pt idx="9">
                  <c:v>8.9850000000000048</c:v>
                </c:pt>
                <c:pt idx="10">
                  <c:v>10.011000000000001</c:v>
                </c:pt>
                <c:pt idx="11">
                  <c:v>12.012</c:v>
                </c:pt>
                <c:pt idx="12">
                  <c:v>15</c:v>
                </c:pt>
                <c:pt idx="13">
                  <c:v>20</c:v>
                </c:pt>
              </c:numCache>
            </c:numRef>
          </c:xVal>
          <c:yVal>
            <c:numRef>
              <c:f>Data!$R$19:$R$32</c:f>
              <c:numCache>
                <c:formatCode>0.0</c:formatCode>
                <c:ptCount val="14"/>
                <c:pt idx="0">
                  <c:v>41.800000000000054</c:v>
                </c:pt>
                <c:pt idx="1">
                  <c:v>76.599999999999923</c:v>
                </c:pt>
                <c:pt idx="2">
                  <c:v>133.60000000000002</c:v>
                </c:pt>
                <c:pt idx="3">
                  <c:v>174.60000000000002</c:v>
                </c:pt>
                <c:pt idx="4">
                  <c:v>199.29999999999995</c:v>
                </c:pt>
                <c:pt idx="5">
                  <c:v>213.10000000000002</c:v>
                </c:pt>
                <c:pt idx="6">
                  <c:v>226</c:v>
                </c:pt>
                <c:pt idx="7">
                  <c:v>236.9</c:v>
                </c:pt>
                <c:pt idx="8">
                  <c:v>259.69999999999993</c:v>
                </c:pt>
                <c:pt idx="9">
                  <c:v>268.60000000000002</c:v>
                </c:pt>
                <c:pt idx="10">
                  <c:v>281.10000000000002</c:v>
                </c:pt>
                <c:pt idx="11">
                  <c:v>299.89999999999969</c:v>
                </c:pt>
                <c:pt idx="12">
                  <c:v>338.80000000000007</c:v>
                </c:pt>
                <c:pt idx="13">
                  <c:v>403.6</c:v>
                </c:pt>
              </c:numCache>
            </c:numRef>
          </c:yVal>
          <c:smooth val="1"/>
        </c:ser>
        <c:ser>
          <c:idx val="7"/>
          <c:order val="7"/>
          <c:tx>
            <c:v>1Hz</c:v>
          </c:tx>
          <c:xVal>
            <c:numRef>
              <c:f>Data!$B$4:$B$17</c:f>
              <c:numCache>
                <c:formatCode>0.00</c:formatCode>
                <c:ptCount val="14"/>
                <c:pt idx="0">
                  <c:v>0.43200000000000038</c:v>
                </c:pt>
                <c:pt idx="1">
                  <c:v>1.004</c:v>
                </c:pt>
                <c:pt idx="2">
                  <c:v>2.0129999999999977</c:v>
                </c:pt>
                <c:pt idx="3">
                  <c:v>2.948</c:v>
                </c:pt>
                <c:pt idx="4">
                  <c:v>3.9779999999999998</c:v>
                </c:pt>
                <c:pt idx="5">
                  <c:v>4.9859999999999998</c:v>
                </c:pt>
                <c:pt idx="6">
                  <c:v>6.0069999999999997</c:v>
                </c:pt>
                <c:pt idx="7">
                  <c:v>6.9959999999999987</c:v>
                </c:pt>
                <c:pt idx="8">
                  <c:v>7.984</c:v>
                </c:pt>
                <c:pt idx="9">
                  <c:v>8.9850000000000048</c:v>
                </c:pt>
                <c:pt idx="10">
                  <c:v>10.011000000000001</c:v>
                </c:pt>
                <c:pt idx="11">
                  <c:v>12.012</c:v>
                </c:pt>
                <c:pt idx="12">
                  <c:v>15</c:v>
                </c:pt>
                <c:pt idx="13">
                  <c:v>20</c:v>
                </c:pt>
              </c:numCache>
            </c:numRef>
          </c:xVal>
          <c:yVal>
            <c:numRef>
              <c:f>Data!$R$34:$R$47</c:f>
              <c:numCache>
                <c:formatCode>0.0</c:formatCode>
                <c:ptCount val="14"/>
                <c:pt idx="0">
                  <c:v>41.700000000000053</c:v>
                </c:pt>
                <c:pt idx="1">
                  <c:v>76.599999999999923</c:v>
                </c:pt>
                <c:pt idx="2">
                  <c:v>133.70000000000005</c:v>
                </c:pt>
                <c:pt idx="3">
                  <c:v>175</c:v>
                </c:pt>
                <c:pt idx="4">
                  <c:v>198.59999999999991</c:v>
                </c:pt>
                <c:pt idx="5">
                  <c:v>213.4</c:v>
                </c:pt>
                <c:pt idx="6">
                  <c:v>224.19999999999993</c:v>
                </c:pt>
                <c:pt idx="7">
                  <c:v>236.20000000000005</c:v>
                </c:pt>
                <c:pt idx="8">
                  <c:v>246.30000000000007</c:v>
                </c:pt>
                <c:pt idx="9">
                  <c:v>254.29999999999995</c:v>
                </c:pt>
                <c:pt idx="10">
                  <c:v>260.89999999999969</c:v>
                </c:pt>
                <c:pt idx="11">
                  <c:v>273.80000000000007</c:v>
                </c:pt>
                <c:pt idx="12">
                  <c:v>288.5</c:v>
                </c:pt>
                <c:pt idx="13">
                  <c:v>308.7999999999995</c:v>
                </c:pt>
              </c:numCache>
            </c:numRef>
          </c:yVal>
          <c:smooth val="1"/>
        </c:ser>
        <c:ser>
          <c:idx val="8"/>
          <c:order val="8"/>
          <c:tx>
            <c:v>0.5Hz</c:v>
          </c:tx>
          <c:xVal>
            <c:numRef>
              <c:f>Data!$B$4:$B$17</c:f>
              <c:numCache>
                <c:formatCode>0.00</c:formatCode>
                <c:ptCount val="14"/>
                <c:pt idx="0">
                  <c:v>0.43200000000000038</c:v>
                </c:pt>
                <c:pt idx="1">
                  <c:v>1.004</c:v>
                </c:pt>
                <c:pt idx="2">
                  <c:v>2.0129999999999977</c:v>
                </c:pt>
                <c:pt idx="3">
                  <c:v>2.948</c:v>
                </c:pt>
                <c:pt idx="4">
                  <c:v>3.9779999999999998</c:v>
                </c:pt>
                <c:pt idx="5">
                  <c:v>4.9859999999999998</c:v>
                </c:pt>
                <c:pt idx="6">
                  <c:v>6.0069999999999997</c:v>
                </c:pt>
                <c:pt idx="7">
                  <c:v>6.9959999999999987</c:v>
                </c:pt>
                <c:pt idx="8">
                  <c:v>7.984</c:v>
                </c:pt>
                <c:pt idx="9">
                  <c:v>8.9850000000000048</c:v>
                </c:pt>
                <c:pt idx="10">
                  <c:v>10.011000000000001</c:v>
                </c:pt>
                <c:pt idx="11">
                  <c:v>12.012</c:v>
                </c:pt>
                <c:pt idx="12">
                  <c:v>15</c:v>
                </c:pt>
                <c:pt idx="13">
                  <c:v>20</c:v>
                </c:pt>
              </c:numCache>
            </c:numRef>
          </c:xVal>
          <c:yVal>
            <c:numRef>
              <c:f>Data!$R$49:$R$62</c:f>
              <c:numCache>
                <c:formatCode>0.0</c:formatCode>
                <c:ptCount val="14"/>
                <c:pt idx="0">
                  <c:v>41.699999999999996</c:v>
                </c:pt>
                <c:pt idx="1">
                  <c:v>76.300000000000068</c:v>
                </c:pt>
                <c:pt idx="2">
                  <c:v>133.5</c:v>
                </c:pt>
                <c:pt idx="3">
                  <c:v>174.5</c:v>
                </c:pt>
                <c:pt idx="4">
                  <c:v>196.60000000000002</c:v>
                </c:pt>
                <c:pt idx="5">
                  <c:v>213.20000000000005</c:v>
                </c:pt>
                <c:pt idx="6">
                  <c:v>225.4</c:v>
                </c:pt>
                <c:pt idx="7">
                  <c:v>236</c:v>
                </c:pt>
                <c:pt idx="8">
                  <c:v>257.39999999999969</c:v>
                </c:pt>
                <c:pt idx="9">
                  <c:v>265.30000000000007</c:v>
                </c:pt>
                <c:pt idx="10">
                  <c:v>273.20000000000005</c:v>
                </c:pt>
                <c:pt idx="11">
                  <c:v>288.90000000000009</c:v>
                </c:pt>
                <c:pt idx="12">
                  <c:v>304.30000000000007</c:v>
                </c:pt>
                <c:pt idx="13">
                  <c:v>324</c:v>
                </c:pt>
              </c:numCache>
            </c:numRef>
          </c:yVal>
          <c:smooth val="1"/>
        </c:ser>
        <c:axId val="55465856"/>
        <c:axId val="55472128"/>
      </c:scatterChart>
      <c:valAx>
        <c:axId val="55465856"/>
        <c:scaling>
          <c:orientation val="minMax"/>
          <c:max val="20"/>
        </c:scaling>
        <c:axPos val="b"/>
        <c:majorGridlines/>
        <c:title>
          <c:tx>
            <c:rich>
              <a:bodyPr/>
              <a:lstStyle/>
              <a:p>
                <a:pPr lvl="1" algn="ctr" rtl="0">
                  <a:defRPr sz="1000" b="1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de-DE" dirty="0"/>
                  <a:t>Q [pC] (rectified)</a:t>
                </a:r>
              </a:p>
            </c:rich>
          </c:tx>
          <c:layout/>
        </c:title>
        <c:numFmt formatCode="0" sourceLinked="0"/>
        <c:majorTickMark val="none"/>
        <c:tickLblPos val="nextTo"/>
        <c:crossAx val="55472128"/>
        <c:crosses val="autoZero"/>
        <c:crossBetween val="midCat"/>
      </c:valAx>
      <c:valAx>
        <c:axId val="55472128"/>
        <c:scaling>
          <c:orientation val="minMax"/>
        </c:scaling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de-DE" dirty="0" smtClean="0"/>
                  <a:t>Peak</a:t>
                </a:r>
                <a:r>
                  <a:rPr lang="de-DE" baseline="0" dirty="0" smtClean="0"/>
                  <a:t> </a:t>
                </a:r>
                <a:r>
                  <a:rPr lang="de-DE" dirty="0" smtClean="0"/>
                  <a:t> Amplitude </a:t>
                </a:r>
                <a:r>
                  <a:rPr lang="de-DE" dirty="0"/>
                  <a:t>[mV]</a:t>
                </a:r>
              </a:p>
            </c:rich>
          </c:tx>
          <c:layout/>
        </c:title>
        <c:numFmt formatCode="0" sourceLinked="0"/>
        <c:majorTickMark val="none"/>
        <c:tickLblPos val="nextTo"/>
        <c:crossAx val="55465856"/>
        <c:crosses val="autoZero"/>
        <c:crossBetween val="midCat"/>
      </c:valAx>
    </c:plotArea>
    <c:legend>
      <c:legendPos val="r"/>
      <c:layout/>
    </c:legend>
    <c:plotVisOnly val="1"/>
  </c:chart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de-DE"/>
  <c:chart>
    <c:title>
      <c:tx>
        <c:rich>
          <a:bodyPr/>
          <a:lstStyle/>
          <a:p>
            <a:pPr>
              <a:defRPr/>
            </a:pPr>
            <a:r>
              <a:rPr lang="de-DE" sz="1800" dirty="0"/>
              <a:t>HG </a:t>
            </a:r>
            <a:r>
              <a:rPr lang="de-DE" sz="1800" dirty="0" smtClean="0"/>
              <a:t>Line</a:t>
            </a:r>
            <a:r>
              <a:rPr lang="en-US" sz="1800" noProof="0" dirty="0" smtClean="0"/>
              <a:t>Voltage</a:t>
            </a:r>
            <a:r>
              <a:rPr lang="de-DE" sz="1800" dirty="0" smtClean="0"/>
              <a:t>d </a:t>
            </a:r>
            <a:r>
              <a:rPr lang="de-DE" sz="1800" dirty="0"/>
              <a:t>Standard Deviation of SPIROC-A, Gain 150</a:t>
            </a:r>
          </a:p>
        </c:rich>
      </c:tx>
      <c:layout>
        <c:manualLayout>
          <c:xMode val="edge"/>
          <c:yMode val="edge"/>
          <c:x val="0.19137497017418267"/>
          <c:y val="1.3333335666375472E-2"/>
        </c:manualLayout>
      </c:layout>
    </c:title>
    <c:plotArea>
      <c:layout>
        <c:manualLayout>
          <c:layoutTarget val="inner"/>
          <c:xMode val="edge"/>
          <c:yMode val="edge"/>
          <c:x val="9.3577069911715743E-2"/>
          <c:y val="8.2650058206484606E-2"/>
          <c:w val="0.679050345979481"/>
          <c:h val="0.79804790866980146"/>
        </c:manualLayout>
      </c:layout>
      <c:scatterChart>
        <c:scatterStyle val="smoothMarker"/>
        <c:ser>
          <c:idx val="0"/>
          <c:order val="0"/>
          <c:tx>
            <c:v>DAC255;1kHz</c:v>
          </c:tx>
          <c:spPr>
            <a:ln>
              <a:solidFill>
                <a:srgbClr val="00B0F0"/>
              </a:solidFill>
            </a:ln>
          </c:spPr>
          <c:marker>
            <c:symbol val="diamond"/>
            <c:size val="7"/>
            <c:spPr>
              <a:solidFill>
                <a:srgbClr val="00B0F0"/>
              </a:solidFill>
              <a:ln w="9525">
                <a:solidFill>
                  <a:srgbClr val="00B0F0"/>
                </a:solidFill>
              </a:ln>
            </c:spPr>
          </c:marker>
          <c:xVal>
            <c:numRef>
              <c:f>'HG Strong'!$A$8:$A$20</c:f>
              <c:numCache>
                <c:formatCode>0.00</c:formatCode>
                <c:ptCount val="13"/>
                <c:pt idx="0" formatCode="General">
                  <c:v>0</c:v>
                </c:pt>
                <c:pt idx="1">
                  <c:v>0.43200000000000038</c:v>
                </c:pt>
                <c:pt idx="2">
                  <c:v>1.004</c:v>
                </c:pt>
                <c:pt idx="3">
                  <c:v>2.0129999999999977</c:v>
                </c:pt>
                <c:pt idx="4">
                  <c:v>2.948</c:v>
                </c:pt>
                <c:pt idx="5">
                  <c:v>3.9779999999999998</c:v>
                </c:pt>
                <c:pt idx="6">
                  <c:v>4.9859999999999998</c:v>
                </c:pt>
                <c:pt idx="7">
                  <c:v>6.9959999999999987</c:v>
                </c:pt>
                <c:pt idx="8">
                  <c:v>10.011000000000001</c:v>
                </c:pt>
                <c:pt idx="9">
                  <c:v>12.012</c:v>
                </c:pt>
                <c:pt idx="10" formatCode="General">
                  <c:v>15</c:v>
                </c:pt>
                <c:pt idx="11" formatCode="General">
                  <c:v>20</c:v>
                </c:pt>
                <c:pt idx="12" formatCode="General">
                  <c:v>30</c:v>
                </c:pt>
              </c:numCache>
            </c:numRef>
          </c:xVal>
          <c:yVal>
            <c:numRef>
              <c:f>'HG Strong'!$C$8:$C$20</c:f>
              <c:numCache>
                <c:formatCode>0.0</c:formatCode>
                <c:ptCount val="13"/>
                <c:pt idx="0">
                  <c:v>622.79999999999995</c:v>
                </c:pt>
                <c:pt idx="1">
                  <c:v>647.70000000000005</c:v>
                </c:pt>
                <c:pt idx="2">
                  <c:v>688.1</c:v>
                </c:pt>
                <c:pt idx="3">
                  <c:v>756.6</c:v>
                </c:pt>
                <c:pt idx="4">
                  <c:v>816.3</c:v>
                </c:pt>
                <c:pt idx="5">
                  <c:v>882.4</c:v>
                </c:pt>
                <c:pt idx="6">
                  <c:v>937.1</c:v>
                </c:pt>
                <c:pt idx="7" formatCode="0">
                  <c:v>1032</c:v>
                </c:pt>
                <c:pt idx="8" formatCode="0">
                  <c:v>1122</c:v>
                </c:pt>
                <c:pt idx="9" formatCode="0">
                  <c:v>1152</c:v>
                </c:pt>
                <c:pt idx="10" formatCode="0">
                  <c:v>1167</c:v>
                </c:pt>
                <c:pt idx="11" formatCode="0">
                  <c:v>1172</c:v>
                </c:pt>
                <c:pt idx="12" formatCode="0">
                  <c:v>1176</c:v>
                </c:pt>
              </c:numCache>
            </c:numRef>
          </c:yVal>
          <c:smooth val="1"/>
        </c:ser>
        <c:ser>
          <c:idx val="1"/>
          <c:order val="1"/>
          <c:tx>
            <c:v>DAC150;1kHz</c:v>
          </c:tx>
          <c:spPr>
            <a:ln>
              <a:solidFill>
                <a:srgbClr val="FF0000"/>
              </a:solidFill>
            </a:ln>
          </c:spPr>
          <c:marker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</c:spPr>
          </c:marker>
          <c:xVal>
            <c:numRef>
              <c:f>'HG Strong'!$A$8:$A$20</c:f>
              <c:numCache>
                <c:formatCode>0.00</c:formatCode>
                <c:ptCount val="13"/>
                <c:pt idx="0" formatCode="General">
                  <c:v>0</c:v>
                </c:pt>
                <c:pt idx="1">
                  <c:v>0.43200000000000038</c:v>
                </c:pt>
                <c:pt idx="2">
                  <c:v>1.004</c:v>
                </c:pt>
                <c:pt idx="3">
                  <c:v>2.0129999999999977</c:v>
                </c:pt>
                <c:pt idx="4">
                  <c:v>2.948</c:v>
                </c:pt>
                <c:pt idx="5">
                  <c:v>3.9779999999999998</c:v>
                </c:pt>
                <c:pt idx="6">
                  <c:v>4.9859999999999998</c:v>
                </c:pt>
                <c:pt idx="7">
                  <c:v>6.9959999999999987</c:v>
                </c:pt>
                <c:pt idx="8">
                  <c:v>10.011000000000001</c:v>
                </c:pt>
                <c:pt idx="9">
                  <c:v>12.012</c:v>
                </c:pt>
                <c:pt idx="10" formatCode="General">
                  <c:v>15</c:v>
                </c:pt>
                <c:pt idx="11" formatCode="General">
                  <c:v>20</c:v>
                </c:pt>
                <c:pt idx="12" formatCode="General">
                  <c:v>30</c:v>
                </c:pt>
              </c:numCache>
            </c:numRef>
          </c:xVal>
          <c:yVal>
            <c:numRef>
              <c:f>'HG Strong'!$E$8:$E$20</c:f>
              <c:numCache>
                <c:formatCode>0.0</c:formatCode>
                <c:ptCount val="13"/>
                <c:pt idx="0">
                  <c:v>622.9</c:v>
                </c:pt>
                <c:pt idx="1">
                  <c:v>648.1</c:v>
                </c:pt>
                <c:pt idx="2">
                  <c:v>688.3</c:v>
                </c:pt>
                <c:pt idx="3">
                  <c:v>756.5</c:v>
                </c:pt>
                <c:pt idx="4">
                  <c:v>815.7</c:v>
                </c:pt>
                <c:pt idx="5">
                  <c:v>881.3</c:v>
                </c:pt>
                <c:pt idx="6">
                  <c:v>936.3</c:v>
                </c:pt>
                <c:pt idx="7" formatCode="0">
                  <c:v>1031</c:v>
                </c:pt>
                <c:pt idx="8" formatCode="0">
                  <c:v>1120</c:v>
                </c:pt>
                <c:pt idx="9" formatCode="0">
                  <c:v>1150</c:v>
                </c:pt>
                <c:pt idx="10" formatCode="0">
                  <c:v>1165</c:v>
                </c:pt>
                <c:pt idx="11" formatCode="0">
                  <c:v>1170</c:v>
                </c:pt>
                <c:pt idx="12" formatCode="0">
                  <c:v>1174</c:v>
                </c:pt>
              </c:numCache>
            </c:numRef>
          </c:yVal>
          <c:smooth val="1"/>
        </c:ser>
        <c:ser>
          <c:idx val="2"/>
          <c:order val="2"/>
          <c:tx>
            <c:v>DAC0;1kHz</c:v>
          </c:tx>
          <c:spPr>
            <a:ln>
              <a:solidFill>
                <a:srgbClr val="00B050"/>
              </a:solidFill>
            </a:ln>
          </c:spPr>
          <c:marker>
            <c:symbol val="circle"/>
            <c:size val="7"/>
            <c:spPr>
              <a:solidFill>
                <a:srgbClr val="00B050"/>
              </a:solidFill>
              <a:ln>
                <a:solidFill>
                  <a:srgbClr val="00B050"/>
                </a:solidFill>
              </a:ln>
            </c:spPr>
          </c:marker>
          <c:xVal>
            <c:numRef>
              <c:f>'HG Strong'!$A$8:$A$20</c:f>
              <c:numCache>
                <c:formatCode>0.00</c:formatCode>
                <c:ptCount val="13"/>
                <c:pt idx="0" formatCode="General">
                  <c:v>0</c:v>
                </c:pt>
                <c:pt idx="1">
                  <c:v>0.43200000000000038</c:v>
                </c:pt>
                <c:pt idx="2">
                  <c:v>1.004</c:v>
                </c:pt>
                <c:pt idx="3">
                  <c:v>2.0129999999999977</c:v>
                </c:pt>
                <c:pt idx="4">
                  <c:v>2.948</c:v>
                </c:pt>
                <c:pt idx="5">
                  <c:v>3.9779999999999998</c:v>
                </c:pt>
                <c:pt idx="6">
                  <c:v>4.9859999999999998</c:v>
                </c:pt>
                <c:pt idx="7">
                  <c:v>6.9959999999999987</c:v>
                </c:pt>
                <c:pt idx="8">
                  <c:v>10.011000000000001</c:v>
                </c:pt>
                <c:pt idx="9">
                  <c:v>12.012</c:v>
                </c:pt>
                <c:pt idx="10" formatCode="General">
                  <c:v>15</c:v>
                </c:pt>
                <c:pt idx="11" formatCode="General">
                  <c:v>20</c:v>
                </c:pt>
                <c:pt idx="12" formatCode="General">
                  <c:v>30</c:v>
                </c:pt>
              </c:numCache>
            </c:numRef>
          </c:xVal>
          <c:yVal>
            <c:numRef>
              <c:f>'HG Strong'!$G$8:$G$20</c:f>
              <c:numCache>
                <c:formatCode>0.0</c:formatCode>
                <c:ptCount val="13"/>
                <c:pt idx="0">
                  <c:v>622.4</c:v>
                </c:pt>
                <c:pt idx="1">
                  <c:v>647.20000000000005</c:v>
                </c:pt>
                <c:pt idx="2">
                  <c:v>687.6</c:v>
                </c:pt>
                <c:pt idx="3">
                  <c:v>755.4</c:v>
                </c:pt>
                <c:pt idx="4">
                  <c:v>814.4</c:v>
                </c:pt>
                <c:pt idx="5">
                  <c:v>879.3</c:v>
                </c:pt>
                <c:pt idx="6">
                  <c:v>934.4</c:v>
                </c:pt>
                <c:pt idx="7" formatCode="0">
                  <c:v>1028</c:v>
                </c:pt>
                <c:pt idx="8" formatCode="0">
                  <c:v>1119</c:v>
                </c:pt>
                <c:pt idx="9" formatCode="0">
                  <c:v>1150</c:v>
                </c:pt>
                <c:pt idx="10" formatCode="0">
                  <c:v>1165</c:v>
                </c:pt>
                <c:pt idx="11" formatCode="0">
                  <c:v>1170</c:v>
                </c:pt>
                <c:pt idx="12" formatCode="0">
                  <c:v>1174</c:v>
                </c:pt>
              </c:numCache>
            </c:numRef>
          </c:yVal>
          <c:smooth val="1"/>
        </c:ser>
        <c:ser>
          <c:idx val="3"/>
          <c:order val="3"/>
          <c:tx>
            <c:v>DAC255;1Hz</c:v>
          </c:tx>
          <c:spPr>
            <a:ln>
              <a:solidFill>
                <a:srgbClr val="0070C0"/>
              </a:solidFill>
              <a:prstDash val="lgDash"/>
            </a:ln>
          </c:spPr>
          <c:marker>
            <c:symbol val="diamond"/>
            <c:size val="7"/>
            <c:spPr>
              <a:noFill/>
              <a:ln w="12700">
                <a:solidFill>
                  <a:srgbClr val="0070C0"/>
                </a:solidFill>
              </a:ln>
            </c:spPr>
          </c:marker>
          <c:xVal>
            <c:numRef>
              <c:f>'HG Strong'!$A$26:$A$38</c:f>
              <c:numCache>
                <c:formatCode>0.00</c:formatCode>
                <c:ptCount val="13"/>
                <c:pt idx="0" formatCode="General">
                  <c:v>0</c:v>
                </c:pt>
                <c:pt idx="1">
                  <c:v>0.43200000000000038</c:v>
                </c:pt>
                <c:pt idx="2">
                  <c:v>1.004</c:v>
                </c:pt>
                <c:pt idx="3">
                  <c:v>2.0129999999999977</c:v>
                </c:pt>
                <c:pt idx="4">
                  <c:v>2.948</c:v>
                </c:pt>
                <c:pt idx="5">
                  <c:v>3.9779999999999998</c:v>
                </c:pt>
                <c:pt idx="6">
                  <c:v>4.9859999999999998</c:v>
                </c:pt>
                <c:pt idx="7">
                  <c:v>6.9959999999999987</c:v>
                </c:pt>
                <c:pt idx="8">
                  <c:v>10.011000000000001</c:v>
                </c:pt>
                <c:pt idx="9">
                  <c:v>12.012</c:v>
                </c:pt>
                <c:pt idx="10" formatCode="General">
                  <c:v>15</c:v>
                </c:pt>
                <c:pt idx="11" formatCode="General">
                  <c:v>20</c:v>
                </c:pt>
                <c:pt idx="12" formatCode="General">
                  <c:v>30</c:v>
                </c:pt>
              </c:numCache>
            </c:numRef>
          </c:xVal>
          <c:yVal>
            <c:numRef>
              <c:f>'HG Strong'!$C$26:$C$38</c:f>
              <c:numCache>
                <c:formatCode>0.0</c:formatCode>
                <c:ptCount val="13"/>
                <c:pt idx="0">
                  <c:v>620.70000000000005</c:v>
                </c:pt>
                <c:pt idx="1">
                  <c:v>645.29999999999995</c:v>
                </c:pt>
                <c:pt idx="2">
                  <c:v>685.8</c:v>
                </c:pt>
                <c:pt idx="3">
                  <c:v>753.7</c:v>
                </c:pt>
                <c:pt idx="4">
                  <c:v>797.3</c:v>
                </c:pt>
                <c:pt idx="5">
                  <c:v>823.2</c:v>
                </c:pt>
                <c:pt idx="6">
                  <c:v>841</c:v>
                </c:pt>
                <c:pt idx="7">
                  <c:v>869</c:v>
                </c:pt>
                <c:pt idx="8">
                  <c:v>902.2</c:v>
                </c:pt>
                <c:pt idx="9">
                  <c:v>917.8</c:v>
                </c:pt>
                <c:pt idx="10">
                  <c:v>939.2</c:v>
                </c:pt>
                <c:pt idx="11">
                  <c:v>968.8</c:v>
                </c:pt>
                <c:pt idx="12" formatCode="0">
                  <c:v>1016</c:v>
                </c:pt>
              </c:numCache>
            </c:numRef>
          </c:yVal>
          <c:smooth val="1"/>
        </c:ser>
        <c:ser>
          <c:idx val="4"/>
          <c:order val="4"/>
          <c:tx>
            <c:v>DAC150;1Hz</c:v>
          </c:tx>
          <c:spPr>
            <a:ln>
              <a:solidFill>
                <a:srgbClr val="C00000"/>
              </a:solidFill>
              <a:prstDash val="lgDash"/>
            </a:ln>
          </c:spPr>
          <c:marker>
            <c:symbol val="square"/>
            <c:size val="7"/>
            <c:spPr>
              <a:noFill/>
              <a:ln w="12700">
                <a:solidFill>
                  <a:srgbClr val="C00000"/>
                </a:solidFill>
              </a:ln>
            </c:spPr>
          </c:marker>
          <c:xVal>
            <c:numRef>
              <c:f>'HG Strong'!$A$26:$A$38</c:f>
              <c:numCache>
                <c:formatCode>0.00</c:formatCode>
                <c:ptCount val="13"/>
                <c:pt idx="0" formatCode="General">
                  <c:v>0</c:v>
                </c:pt>
                <c:pt idx="1">
                  <c:v>0.43200000000000038</c:v>
                </c:pt>
                <c:pt idx="2">
                  <c:v>1.004</c:v>
                </c:pt>
                <c:pt idx="3">
                  <c:v>2.0129999999999977</c:v>
                </c:pt>
                <c:pt idx="4">
                  <c:v>2.948</c:v>
                </c:pt>
                <c:pt idx="5">
                  <c:v>3.9779999999999998</c:v>
                </c:pt>
                <c:pt idx="6">
                  <c:v>4.9859999999999998</c:v>
                </c:pt>
                <c:pt idx="7">
                  <c:v>6.9959999999999987</c:v>
                </c:pt>
                <c:pt idx="8">
                  <c:v>10.011000000000001</c:v>
                </c:pt>
                <c:pt idx="9">
                  <c:v>12.012</c:v>
                </c:pt>
                <c:pt idx="10" formatCode="General">
                  <c:v>15</c:v>
                </c:pt>
                <c:pt idx="11" formatCode="General">
                  <c:v>20</c:v>
                </c:pt>
                <c:pt idx="12" formatCode="General">
                  <c:v>30</c:v>
                </c:pt>
              </c:numCache>
            </c:numRef>
          </c:xVal>
          <c:yVal>
            <c:numRef>
              <c:f>'HG Strong'!$E$26:$E$38</c:f>
              <c:numCache>
                <c:formatCode>0.0</c:formatCode>
                <c:ptCount val="13"/>
                <c:pt idx="0">
                  <c:v>624</c:v>
                </c:pt>
                <c:pt idx="1">
                  <c:v>650</c:v>
                </c:pt>
                <c:pt idx="2">
                  <c:v>690.3</c:v>
                </c:pt>
                <c:pt idx="3">
                  <c:v>757.4</c:v>
                </c:pt>
                <c:pt idx="4">
                  <c:v>802.4</c:v>
                </c:pt>
                <c:pt idx="5">
                  <c:v>827.4</c:v>
                </c:pt>
                <c:pt idx="6">
                  <c:v>843.2</c:v>
                </c:pt>
                <c:pt idx="7">
                  <c:v>868.8</c:v>
                </c:pt>
                <c:pt idx="8">
                  <c:v>904.2</c:v>
                </c:pt>
                <c:pt idx="9">
                  <c:v>920.8</c:v>
                </c:pt>
                <c:pt idx="10">
                  <c:v>941.6</c:v>
                </c:pt>
                <c:pt idx="11">
                  <c:v>971.8</c:v>
                </c:pt>
                <c:pt idx="12" formatCode="0">
                  <c:v>1022</c:v>
                </c:pt>
              </c:numCache>
            </c:numRef>
          </c:yVal>
          <c:smooth val="1"/>
        </c:ser>
        <c:ser>
          <c:idx val="5"/>
          <c:order val="5"/>
          <c:tx>
            <c:v>DAC0;1Hz</c:v>
          </c:tx>
          <c:spPr>
            <a:ln>
              <a:solidFill>
                <a:srgbClr val="00B050"/>
              </a:solidFill>
              <a:prstDash val="lgDash"/>
            </a:ln>
          </c:spPr>
          <c:marker>
            <c:spPr>
              <a:noFill/>
              <a:ln w="12700">
                <a:solidFill>
                  <a:srgbClr val="00B050"/>
                </a:solidFill>
              </a:ln>
            </c:spPr>
          </c:marker>
          <c:xVal>
            <c:numRef>
              <c:f>'HG Strong'!$A$26:$A$38</c:f>
              <c:numCache>
                <c:formatCode>0.00</c:formatCode>
                <c:ptCount val="13"/>
                <c:pt idx="0" formatCode="General">
                  <c:v>0</c:v>
                </c:pt>
                <c:pt idx="1">
                  <c:v>0.43200000000000038</c:v>
                </c:pt>
                <c:pt idx="2">
                  <c:v>1.004</c:v>
                </c:pt>
                <c:pt idx="3">
                  <c:v>2.0129999999999977</c:v>
                </c:pt>
                <c:pt idx="4">
                  <c:v>2.948</c:v>
                </c:pt>
                <c:pt idx="5">
                  <c:v>3.9779999999999998</c:v>
                </c:pt>
                <c:pt idx="6">
                  <c:v>4.9859999999999998</c:v>
                </c:pt>
                <c:pt idx="7">
                  <c:v>6.9959999999999987</c:v>
                </c:pt>
                <c:pt idx="8">
                  <c:v>10.011000000000001</c:v>
                </c:pt>
                <c:pt idx="9">
                  <c:v>12.012</c:v>
                </c:pt>
                <c:pt idx="10" formatCode="General">
                  <c:v>15</c:v>
                </c:pt>
                <c:pt idx="11" formatCode="General">
                  <c:v>20</c:v>
                </c:pt>
                <c:pt idx="12" formatCode="General">
                  <c:v>30</c:v>
                </c:pt>
              </c:numCache>
            </c:numRef>
          </c:xVal>
          <c:yVal>
            <c:numRef>
              <c:f>'HG Strong'!$G$26:$G$38</c:f>
              <c:numCache>
                <c:formatCode>0.0</c:formatCode>
                <c:ptCount val="13"/>
                <c:pt idx="0">
                  <c:v>623.6</c:v>
                </c:pt>
                <c:pt idx="1">
                  <c:v>649.5</c:v>
                </c:pt>
                <c:pt idx="2">
                  <c:v>690</c:v>
                </c:pt>
                <c:pt idx="3">
                  <c:v>757.4</c:v>
                </c:pt>
                <c:pt idx="4">
                  <c:v>802.3</c:v>
                </c:pt>
                <c:pt idx="5">
                  <c:v>825.3</c:v>
                </c:pt>
                <c:pt idx="6">
                  <c:v>842.3</c:v>
                </c:pt>
                <c:pt idx="7">
                  <c:v>870</c:v>
                </c:pt>
                <c:pt idx="8">
                  <c:v>903.2</c:v>
                </c:pt>
                <c:pt idx="9">
                  <c:v>918.9</c:v>
                </c:pt>
                <c:pt idx="10">
                  <c:v>940.1</c:v>
                </c:pt>
                <c:pt idx="11">
                  <c:v>969.8</c:v>
                </c:pt>
                <c:pt idx="12" formatCode="0">
                  <c:v>1020</c:v>
                </c:pt>
              </c:numCache>
            </c:numRef>
          </c:yVal>
          <c:smooth val="1"/>
        </c:ser>
        <c:axId val="55565312"/>
        <c:axId val="48112000"/>
      </c:scatterChart>
      <c:scatterChart>
        <c:scatterStyle val="lineMarker"/>
        <c:ser>
          <c:idx val="6"/>
          <c:order val="6"/>
          <c:tx>
            <c:v>DAC255;1kHz</c:v>
          </c:tx>
          <c:spPr>
            <a:ln w="28575">
              <a:noFill/>
            </a:ln>
          </c:spPr>
          <c:marker>
            <c:symbol val="diamond"/>
            <c:size val="7"/>
            <c:spPr>
              <a:solidFill>
                <a:srgbClr val="00B0F0"/>
              </a:solidFill>
            </c:spPr>
          </c:marker>
          <c:xVal>
            <c:numRef>
              <c:f>'HG Strong'!$A$8:$A$20</c:f>
              <c:numCache>
                <c:formatCode>0.00</c:formatCode>
                <c:ptCount val="13"/>
                <c:pt idx="0" formatCode="General">
                  <c:v>0</c:v>
                </c:pt>
                <c:pt idx="1">
                  <c:v>0.43200000000000038</c:v>
                </c:pt>
                <c:pt idx="2">
                  <c:v>1.004</c:v>
                </c:pt>
                <c:pt idx="3">
                  <c:v>2.0129999999999977</c:v>
                </c:pt>
                <c:pt idx="4">
                  <c:v>2.948</c:v>
                </c:pt>
                <c:pt idx="5">
                  <c:v>3.9779999999999998</c:v>
                </c:pt>
                <c:pt idx="6">
                  <c:v>4.9859999999999998</c:v>
                </c:pt>
                <c:pt idx="7">
                  <c:v>6.9959999999999987</c:v>
                </c:pt>
                <c:pt idx="8">
                  <c:v>10.011000000000001</c:v>
                </c:pt>
                <c:pt idx="9">
                  <c:v>12.012</c:v>
                </c:pt>
                <c:pt idx="10" formatCode="General">
                  <c:v>15</c:v>
                </c:pt>
                <c:pt idx="11" formatCode="General">
                  <c:v>20</c:v>
                </c:pt>
                <c:pt idx="12" formatCode="General">
                  <c:v>30</c:v>
                </c:pt>
              </c:numCache>
            </c:numRef>
          </c:xVal>
          <c:yVal>
            <c:numRef>
              <c:f>'HG Strong'!$D$8:$D$20</c:f>
              <c:numCache>
                <c:formatCode>0.0</c:formatCode>
                <c:ptCount val="13"/>
                <c:pt idx="0">
                  <c:v>4.0999999999999996</c:v>
                </c:pt>
                <c:pt idx="1">
                  <c:v>4.2</c:v>
                </c:pt>
                <c:pt idx="2">
                  <c:v>4.0999999999999996</c:v>
                </c:pt>
                <c:pt idx="3">
                  <c:v>4.5</c:v>
                </c:pt>
                <c:pt idx="4">
                  <c:v>4.0999999999999996</c:v>
                </c:pt>
                <c:pt idx="5">
                  <c:v>4.7</c:v>
                </c:pt>
                <c:pt idx="6">
                  <c:v>4.3</c:v>
                </c:pt>
                <c:pt idx="7">
                  <c:v>4.5999999999999996</c:v>
                </c:pt>
                <c:pt idx="8">
                  <c:v>3.9</c:v>
                </c:pt>
                <c:pt idx="9">
                  <c:v>3.9</c:v>
                </c:pt>
                <c:pt idx="10">
                  <c:v>4</c:v>
                </c:pt>
                <c:pt idx="11">
                  <c:v>3.8</c:v>
                </c:pt>
                <c:pt idx="12">
                  <c:v>3.9</c:v>
                </c:pt>
              </c:numCache>
            </c:numRef>
          </c:yVal>
        </c:ser>
        <c:ser>
          <c:idx val="7"/>
          <c:order val="7"/>
          <c:tx>
            <c:v>DAC150;1kHz</c:v>
          </c:tx>
          <c:spPr>
            <a:ln w="28575">
              <a:noFill/>
            </a:ln>
          </c:spPr>
          <c:marker>
            <c:symbol val="square"/>
            <c:size val="7"/>
            <c:spPr>
              <a:solidFill>
                <a:srgbClr val="FF0000"/>
              </a:solidFill>
            </c:spPr>
          </c:marker>
          <c:xVal>
            <c:numRef>
              <c:f>'HG Strong'!$A$8:$A$20</c:f>
              <c:numCache>
                <c:formatCode>0.00</c:formatCode>
                <c:ptCount val="13"/>
                <c:pt idx="0" formatCode="General">
                  <c:v>0</c:v>
                </c:pt>
                <c:pt idx="1">
                  <c:v>0.43200000000000038</c:v>
                </c:pt>
                <c:pt idx="2">
                  <c:v>1.004</c:v>
                </c:pt>
                <c:pt idx="3">
                  <c:v>2.0129999999999977</c:v>
                </c:pt>
                <c:pt idx="4">
                  <c:v>2.948</c:v>
                </c:pt>
                <c:pt idx="5">
                  <c:v>3.9779999999999998</c:v>
                </c:pt>
                <c:pt idx="6">
                  <c:v>4.9859999999999998</c:v>
                </c:pt>
                <c:pt idx="7">
                  <c:v>6.9959999999999987</c:v>
                </c:pt>
                <c:pt idx="8">
                  <c:v>10.011000000000001</c:v>
                </c:pt>
                <c:pt idx="9">
                  <c:v>12.012</c:v>
                </c:pt>
                <c:pt idx="10" formatCode="General">
                  <c:v>15</c:v>
                </c:pt>
                <c:pt idx="11" formatCode="General">
                  <c:v>20</c:v>
                </c:pt>
                <c:pt idx="12" formatCode="General">
                  <c:v>30</c:v>
                </c:pt>
              </c:numCache>
            </c:numRef>
          </c:xVal>
          <c:yVal>
            <c:numRef>
              <c:f>'HG Strong'!$F$8:$F$20</c:f>
              <c:numCache>
                <c:formatCode>0.0</c:formatCode>
                <c:ptCount val="13"/>
                <c:pt idx="0">
                  <c:v>4.0999999999999996</c:v>
                </c:pt>
                <c:pt idx="1">
                  <c:v>4.0999999999999996</c:v>
                </c:pt>
                <c:pt idx="2">
                  <c:v>4</c:v>
                </c:pt>
                <c:pt idx="3">
                  <c:v>4.3</c:v>
                </c:pt>
                <c:pt idx="4">
                  <c:v>4.0999999999999996</c:v>
                </c:pt>
                <c:pt idx="5">
                  <c:v>4.8</c:v>
                </c:pt>
                <c:pt idx="6">
                  <c:v>4.2</c:v>
                </c:pt>
                <c:pt idx="7">
                  <c:v>4.5</c:v>
                </c:pt>
                <c:pt idx="8">
                  <c:v>4.0999999999999996</c:v>
                </c:pt>
                <c:pt idx="9">
                  <c:v>4.3</c:v>
                </c:pt>
                <c:pt idx="10">
                  <c:v>3.8</c:v>
                </c:pt>
                <c:pt idx="11">
                  <c:v>3.7</c:v>
                </c:pt>
                <c:pt idx="12">
                  <c:v>3.7</c:v>
                </c:pt>
              </c:numCache>
            </c:numRef>
          </c:yVal>
        </c:ser>
        <c:ser>
          <c:idx val="8"/>
          <c:order val="8"/>
          <c:tx>
            <c:v>DAC0;1kHz</c:v>
          </c:tx>
          <c:spPr>
            <a:ln w="28575">
              <a:noFill/>
            </a:ln>
          </c:spPr>
          <c:marker>
            <c:symbol val="circle"/>
            <c:size val="7"/>
            <c:spPr>
              <a:solidFill>
                <a:srgbClr val="00B050"/>
              </a:solidFill>
              <a:ln>
                <a:solidFill>
                  <a:srgbClr val="00B050"/>
                </a:solidFill>
              </a:ln>
            </c:spPr>
          </c:marker>
          <c:xVal>
            <c:numRef>
              <c:f>'HG Strong'!$A$8:$A$20</c:f>
              <c:numCache>
                <c:formatCode>0.00</c:formatCode>
                <c:ptCount val="13"/>
                <c:pt idx="0" formatCode="General">
                  <c:v>0</c:v>
                </c:pt>
                <c:pt idx="1">
                  <c:v>0.43200000000000038</c:v>
                </c:pt>
                <c:pt idx="2">
                  <c:v>1.004</c:v>
                </c:pt>
                <c:pt idx="3">
                  <c:v>2.0129999999999977</c:v>
                </c:pt>
                <c:pt idx="4">
                  <c:v>2.948</c:v>
                </c:pt>
                <c:pt idx="5">
                  <c:v>3.9779999999999998</c:v>
                </c:pt>
                <c:pt idx="6">
                  <c:v>4.9859999999999998</c:v>
                </c:pt>
                <c:pt idx="7">
                  <c:v>6.9959999999999987</c:v>
                </c:pt>
                <c:pt idx="8">
                  <c:v>10.011000000000001</c:v>
                </c:pt>
                <c:pt idx="9">
                  <c:v>12.012</c:v>
                </c:pt>
                <c:pt idx="10" formatCode="General">
                  <c:v>15</c:v>
                </c:pt>
                <c:pt idx="11" formatCode="General">
                  <c:v>20</c:v>
                </c:pt>
                <c:pt idx="12" formatCode="General">
                  <c:v>30</c:v>
                </c:pt>
              </c:numCache>
            </c:numRef>
          </c:xVal>
          <c:yVal>
            <c:numRef>
              <c:f>'HG Strong'!$H$8:$H$20</c:f>
              <c:numCache>
                <c:formatCode>0.0</c:formatCode>
                <c:ptCount val="13"/>
                <c:pt idx="0">
                  <c:v>4.0999999999999996</c:v>
                </c:pt>
                <c:pt idx="1">
                  <c:v>4</c:v>
                </c:pt>
                <c:pt idx="2">
                  <c:v>4.2</c:v>
                </c:pt>
                <c:pt idx="3">
                  <c:v>4.4000000000000004</c:v>
                </c:pt>
                <c:pt idx="4">
                  <c:v>4</c:v>
                </c:pt>
                <c:pt idx="5">
                  <c:v>4.7</c:v>
                </c:pt>
                <c:pt idx="6">
                  <c:v>4.2</c:v>
                </c:pt>
                <c:pt idx="7">
                  <c:v>3.9</c:v>
                </c:pt>
                <c:pt idx="8">
                  <c:v>4</c:v>
                </c:pt>
                <c:pt idx="9">
                  <c:v>4.0999999999999996</c:v>
                </c:pt>
                <c:pt idx="10">
                  <c:v>4</c:v>
                </c:pt>
                <c:pt idx="11">
                  <c:v>3.7</c:v>
                </c:pt>
                <c:pt idx="12">
                  <c:v>3.8</c:v>
                </c:pt>
              </c:numCache>
            </c:numRef>
          </c:yVal>
        </c:ser>
        <c:ser>
          <c:idx val="9"/>
          <c:order val="9"/>
          <c:tx>
            <c:v>DAC255;1Hz</c:v>
          </c:tx>
          <c:spPr>
            <a:ln w="28575">
              <a:noFill/>
            </a:ln>
          </c:spPr>
          <c:marker>
            <c:symbol val="diamond"/>
            <c:size val="7"/>
            <c:spPr>
              <a:noFill/>
              <a:ln w="15875">
                <a:solidFill>
                  <a:srgbClr val="00B0F0"/>
                </a:solidFill>
              </a:ln>
            </c:spPr>
          </c:marker>
          <c:xVal>
            <c:numRef>
              <c:f>'HG Strong'!$A$26:$A$38</c:f>
              <c:numCache>
                <c:formatCode>0.00</c:formatCode>
                <c:ptCount val="13"/>
                <c:pt idx="0" formatCode="General">
                  <c:v>0</c:v>
                </c:pt>
                <c:pt idx="1">
                  <c:v>0.43200000000000038</c:v>
                </c:pt>
                <c:pt idx="2">
                  <c:v>1.004</c:v>
                </c:pt>
                <c:pt idx="3">
                  <c:v>2.0129999999999977</c:v>
                </c:pt>
                <c:pt idx="4">
                  <c:v>2.948</c:v>
                </c:pt>
                <c:pt idx="5">
                  <c:v>3.9779999999999998</c:v>
                </c:pt>
                <c:pt idx="6">
                  <c:v>4.9859999999999998</c:v>
                </c:pt>
                <c:pt idx="7">
                  <c:v>6.9959999999999987</c:v>
                </c:pt>
                <c:pt idx="8">
                  <c:v>10.011000000000001</c:v>
                </c:pt>
                <c:pt idx="9">
                  <c:v>12.012</c:v>
                </c:pt>
                <c:pt idx="10" formatCode="General">
                  <c:v>15</c:v>
                </c:pt>
                <c:pt idx="11" formatCode="General">
                  <c:v>20</c:v>
                </c:pt>
                <c:pt idx="12" formatCode="General">
                  <c:v>30</c:v>
                </c:pt>
              </c:numCache>
            </c:numRef>
          </c:xVal>
          <c:yVal>
            <c:numRef>
              <c:f>'HG Strong'!$D$26:$D$38</c:f>
              <c:numCache>
                <c:formatCode>0.0</c:formatCode>
                <c:ptCount val="13"/>
                <c:pt idx="0">
                  <c:v>4.4000000000000004</c:v>
                </c:pt>
                <c:pt idx="1">
                  <c:v>3.9</c:v>
                </c:pt>
                <c:pt idx="2">
                  <c:v>4.0999999999999996</c:v>
                </c:pt>
                <c:pt idx="3">
                  <c:v>3.9</c:v>
                </c:pt>
                <c:pt idx="4">
                  <c:v>6.9</c:v>
                </c:pt>
                <c:pt idx="5">
                  <c:v>10.8</c:v>
                </c:pt>
                <c:pt idx="6">
                  <c:v>10.3</c:v>
                </c:pt>
                <c:pt idx="7">
                  <c:v>11.2</c:v>
                </c:pt>
                <c:pt idx="8">
                  <c:v>9.4</c:v>
                </c:pt>
                <c:pt idx="9">
                  <c:v>9.6</c:v>
                </c:pt>
                <c:pt idx="10">
                  <c:v>11.9</c:v>
                </c:pt>
                <c:pt idx="11">
                  <c:v>10.200000000000001</c:v>
                </c:pt>
                <c:pt idx="12">
                  <c:v>10.1</c:v>
                </c:pt>
              </c:numCache>
            </c:numRef>
          </c:yVal>
        </c:ser>
        <c:ser>
          <c:idx val="10"/>
          <c:order val="10"/>
          <c:tx>
            <c:v>DAC150;1Hz</c:v>
          </c:tx>
          <c:spPr>
            <a:ln w="28575">
              <a:noFill/>
            </a:ln>
          </c:spPr>
          <c:marker>
            <c:symbol val="square"/>
            <c:size val="7"/>
            <c:spPr>
              <a:noFill/>
              <a:ln w="15875">
                <a:solidFill>
                  <a:srgbClr val="FF0000"/>
                </a:solidFill>
              </a:ln>
            </c:spPr>
          </c:marker>
          <c:xVal>
            <c:numRef>
              <c:f>'HG Strong'!$A$26:$A$38</c:f>
              <c:numCache>
                <c:formatCode>0.00</c:formatCode>
                <c:ptCount val="13"/>
                <c:pt idx="0" formatCode="General">
                  <c:v>0</c:v>
                </c:pt>
                <c:pt idx="1">
                  <c:v>0.43200000000000038</c:v>
                </c:pt>
                <c:pt idx="2">
                  <c:v>1.004</c:v>
                </c:pt>
                <c:pt idx="3">
                  <c:v>2.0129999999999977</c:v>
                </c:pt>
                <c:pt idx="4">
                  <c:v>2.948</c:v>
                </c:pt>
                <c:pt idx="5">
                  <c:v>3.9779999999999998</c:v>
                </c:pt>
                <c:pt idx="6">
                  <c:v>4.9859999999999998</c:v>
                </c:pt>
                <c:pt idx="7">
                  <c:v>6.9959999999999987</c:v>
                </c:pt>
                <c:pt idx="8">
                  <c:v>10.011000000000001</c:v>
                </c:pt>
                <c:pt idx="9">
                  <c:v>12.012</c:v>
                </c:pt>
                <c:pt idx="10" formatCode="General">
                  <c:v>15</c:v>
                </c:pt>
                <c:pt idx="11" formatCode="General">
                  <c:v>20</c:v>
                </c:pt>
                <c:pt idx="12" formatCode="General">
                  <c:v>30</c:v>
                </c:pt>
              </c:numCache>
            </c:numRef>
          </c:xVal>
          <c:yVal>
            <c:numRef>
              <c:f>'HG Strong'!$F$26:$F$38</c:f>
              <c:numCache>
                <c:formatCode>0.0</c:formatCode>
                <c:ptCount val="13"/>
                <c:pt idx="0">
                  <c:v>4.0999999999999996</c:v>
                </c:pt>
                <c:pt idx="1">
                  <c:v>4.0999999999999996</c:v>
                </c:pt>
                <c:pt idx="2">
                  <c:v>3.8</c:v>
                </c:pt>
                <c:pt idx="3">
                  <c:v>4.5</c:v>
                </c:pt>
                <c:pt idx="4">
                  <c:v>6.4</c:v>
                </c:pt>
                <c:pt idx="5">
                  <c:v>7.5</c:v>
                </c:pt>
                <c:pt idx="6">
                  <c:v>7.7</c:v>
                </c:pt>
                <c:pt idx="7">
                  <c:v>7.8</c:v>
                </c:pt>
                <c:pt idx="8">
                  <c:v>7.4</c:v>
                </c:pt>
                <c:pt idx="9">
                  <c:v>8.3000000000000007</c:v>
                </c:pt>
                <c:pt idx="10">
                  <c:v>8.1</c:v>
                </c:pt>
                <c:pt idx="11">
                  <c:v>8.7000000000000011</c:v>
                </c:pt>
                <c:pt idx="12">
                  <c:v>7</c:v>
                </c:pt>
              </c:numCache>
            </c:numRef>
          </c:yVal>
        </c:ser>
        <c:ser>
          <c:idx val="11"/>
          <c:order val="11"/>
          <c:tx>
            <c:v>DAC0;1Hz</c:v>
          </c:tx>
          <c:spPr>
            <a:ln w="28575">
              <a:noFill/>
            </a:ln>
          </c:spPr>
          <c:marker>
            <c:symbol val="circle"/>
            <c:size val="7"/>
            <c:spPr>
              <a:noFill/>
              <a:ln w="15875">
                <a:solidFill>
                  <a:srgbClr val="00B050"/>
                </a:solidFill>
              </a:ln>
            </c:spPr>
          </c:marker>
          <c:xVal>
            <c:numRef>
              <c:f>'HG Strong'!$A$26:$A$38</c:f>
              <c:numCache>
                <c:formatCode>0.00</c:formatCode>
                <c:ptCount val="13"/>
                <c:pt idx="0" formatCode="General">
                  <c:v>0</c:v>
                </c:pt>
                <c:pt idx="1">
                  <c:v>0.43200000000000038</c:v>
                </c:pt>
                <c:pt idx="2">
                  <c:v>1.004</c:v>
                </c:pt>
                <c:pt idx="3">
                  <c:v>2.0129999999999977</c:v>
                </c:pt>
                <c:pt idx="4">
                  <c:v>2.948</c:v>
                </c:pt>
                <c:pt idx="5">
                  <c:v>3.9779999999999998</c:v>
                </c:pt>
                <c:pt idx="6">
                  <c:v>4.9859999999999998</c:v>
                </c:pt>
                <c:pt idx="7">
                  <c:v>6.9959999999999987</c:v>
                </c:pt>
                <c:pt idx="8">
                  <c:v>10.011000000000001</c:v>
                </c:pt>
                <c:pt idx="9">
                  <c:v>12.012</c:v>
                </c:pt>
                <c:pt idx="10" formatCode="General">
                  <c:v>15</c:v>
                </c:pt>
                <c:pt idx="11" formatCode="General">
                  <c:v>20</c:v>
                </c:pt>
                <c:pt idx="12" formatCode="General">
                  <c:v>30</c:v>
                </c:pt>
              </c:numCache>
            </c:numRef>
          </c:xVal>
          <c:yVal>
            <c:numRef>
              <c:f>'HG Strong'!$H$26:$H$38</c:f>
              <c:numCache>
                <c:formatCode>0.0</c:formatCode>
                <c:ptCount val="13"/>
                <c:pt idx="0">
                  <c:v>3.5</c:v>
                </c:pt>
                <c:pt idx="1">
                  <c:v>4.2</c:v>
                </c:pt>
                <c:pt idx="2">
                  <c:v>3.6</c:v>
                </c:pt>
                <c:pt idx="3">
                  <c:v>4.3</c:v>
                </c:pt>
                <c:pt idx="4">
                  <c:v>4.7</c:v>
                </c:pt>
                <c:pt idx="5">
                  <c:v>5.5</c:v>
                </c:pt>
                <c:pt idx="6">
                  <c:v>5.0999999999999996</c:v>
                </c:pt>
                <c:pt idx="7">
                  <c:v>5.6</c:v>
                </c:pt>
                <c:pt idx="8">
                  <c:v>4.5999999999999996</c:v>
                </c:pt>
                <c:pt idx="9">
                  <c:v>4.5999999999999996</c:v>
                </c:pt>
                <c:pt idx="10">
                  <c:v>5.8</c:v>
                </c:pt>
                <c:pt idx="11">
                  <c:v>5.7</c:v>
                </c:pt>
                <c:pt idx="12">
                  <c:v>4.5</c:v>
                </c:pt>
              </c:numCache>
            </c:numRef>
          </c:yVal>
        </c:ser>
        <c:axId val="48124288"/>
        <c:axId val="48113920"/>
      </c:scatterChart>
      <c:valAx>
        <c:axId val="55565312"/>
        <c:scaling>
          <c:orientation val="minMax"/>
        </c:scaling>
        <c:axPos val="b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de-DE" dirty="0"/>
                  <a:t>Q [pC]</a:t>
                </a:r>
              </a:p>
            </c:rich>
          </c:tx>
          <c:layout/>
        </c:title>
        <c:numFmt formatCode="General" sourceLinked="1"/>
        <c:majorTickMark val="none"/>
        <c:tickLblPos val="nextTo"/>
        <c:crossAx val="48112000"/>
        <c:crosses val="autoZero"/>
        <c:crossBetween val="midCat"/>
      </c:valAx>
      <c:valAx>
        <c:axId val="48112000"/>
        <c:scaling>
          <c:orientation val="minMax"/>
          <c:max val="1200"/>
          <c:min val="600"/>
        </c:scaling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de-DE" dirty="0"/>
                  <a:t>Output </a:t>
                </a:r>
                <a:r>
                  <a:rPr lang="en-US" noProof="0" dirty="0" smtClean="0"/>
                  <a:t>Voltage</a:t>
                </a:r>
                <a:r>
                  <a:rPr lang="de-DE" dirty="0" smtClean="0"/>
                  <a:t> </a:t>
                </a:r>
                <a:r>
                  <a:rPr lang="de-DE" dirty="0"/>
                  <a:t>[mV]</a:t>
                </a:r>
              </a:p>
            </c:rich>
          </c:tx>
          <c:layout/>
        </c:title>
        <c:numFmt formatCode="0" sourceLinked="0"/>
        <c:majorTickMark val="none"/>
        <c:tickLblPos val="nextTo"/>
        <c:crossAx val="55565312"/>
        <c:crosses val="autoZero"/>
        <c:crossBetween val="midCat"/>
      </c:valAx>
      <c:valAx>
        <c:axId val="48113920"/>
        <c:scaling>
          <c:orientation val="minMax"/>
          <c:max val="14"/>
        </c:scaling>
        <c:axPos val="r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de-DE" dirty="0"/>
                  <a:t>StdDev [mV]</a:t>
                </a:r>
              </a:p>
            </c:rich>
          </c:tx>
          <c:layout/>
        </c:title>
        <c:numFmt formatCode="0" sourceLinked="0"/>
        <c:tickLblPos val="nextTo"/>
        <c:crossAx val="48124288"/>
        <c:crosses val="max"/>
        <c:crossBetween val="midCat"/>
      </c:valAx>
      <c:valAx>
        <c:axId val="48124288"/>
        <c:scaling>
          <c:orientation val="minMax"/>
        </c:scaling>
        <c:delete val="1"/>
        <c:axPos val="b"/>
        <c:numFmt formatCode="General" sourceLinked="1"/>
        <c:tickLblPos val="nextTo"/>
        <c:crossAx val="48113920"/>
        <c:crosses val="autoZero"/>
        <c:crossBetween val="midCat"/>
      </c:valAx>
    </c:plotArea>
    <c:legend>
      <c:legendPos val="r"/>
      <c:layout/>
    </c:legend>
    <c:plotVisOnly val="1"/>
    <c:dispBlanksAs val="gap"/>
  </c:chart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de-DE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en-US" noProof="0" dirty="0" smtClean="0"/>
              <a:t>HG Linearity and Standard Deviation of SPIROC-A, Gain 75</a:t>
            </a:r>
            <a:endParaRPr lang="en-US" noProof="0" dirty="0"/>
          </a:p>
        </c:rich>
      </c:tx>
      <c:layout>
        <c:manualLayout>
          <c:xMode val="edge"/>
          <c:yMode val="edge"/>
          <c:x val="0.19137497017418267"/>
          <c:y val="1.3333335666375476E-2"/>
        </c:manualLayout>
      </c:layout>
    </c:title>
    <c:plotArea>
      <c:layout>
        <c:manualLayout>
          <c:layoutTarget val="inner"/>
          <c:xMode val="edge"/>
          <c:yMode val="edge"/>
          <c:x val="9.3577069911715743E-2"/>
          <c:y val="8.265005820648462E-2"/>
          <c:w val="0.67905034597948111"/>
          <c:h val="0.79804790866980169"/>
        </c:manualLayout>
      </c:layout>
      <c:scatterChart>
        <c:scatterStyle val="smoothMarker"/>
        <c:ser>
          <c:idx val="0"/>
          <c:order val="0"/>
          <c:tx>
            <c:v>DAC255;1kHz</c:v>
          </c:tx>
          <c:spPr>
            <a:ln>
              <a:solidFill>
                <a:srgbClr val="00B0F0"/>
              </a:solidFill>
            </a:ln>
          </c:spPr>
          <c:marker>
            <c:symbol val="diamond"/>
            <c:size val="7"/>
            <c:spPr>
              <a:solidFill>
                <a:srgbClr val="00B0F0"/>
              </a:solidFill>
              <a:ln w="9525">
                <a:solidFill>
                  <a:srgbClr val="00B0F0"/>
                </a:solidFill>
              </a:ln>
            </c:spPr>
          </c:marker>
          <c:xVal>
            <c:numRef>
              <c:f>'HG Strong'!$A$8:$A$20</c:f>
              <c:numCache>
                <c:formatCode>0.00</c:formatCode>
                <c:ptCount val="13"/>
                <c:pt idx="0" formatCode="General">
                  <c:v>0</c:v>
                </c:pt>
                <c:pt idx="1">
                  <c:v>0.43200000000000038</c:v>
                </c:pt>
                <c:pt idx="2">
                  <c:v>1.004</c:v>
                </c:pt>
                <c:pt idx="3">
                  <c:v>2.0129999999999977</c:v>
                </c:pt>
                <c:pt idx="4">
                  <c:v>2.948</c:v>
                </c:pt>
                <c:pt idx="5">
                  <c:v>3.9779999999999998</c:v>
                </c:pt>
                <c:pt idx="6">
                  <c:v>4.9859999999999998</c:v>
                </c:pt>
                <c:pt idx="7">
                  <c:v>6.9959999999999987</c:v>
                </c:pt>
                <c:pt idx="8">
                  <c:v>10.011000000000001</c:v>
                </c:pt>
                <c:pt idx="9">
                  <c:v>12.012</c:v>
                </c:pt>
                <c:pt idx="10" formatCode="General">
                  <c:v>15</c:v>
                </c:pt>
                <c:pt idx="11" formatCode="General">
                  <c:v>20</c:v>
                </c:pt>
                <c:pt idx="12" formatCode="General">
                  <c:v>30</c:v>
                </c:pt>
              </c:numCache>
            </c:numRef>
          </c:xVal>
          <c:yVal>
            <c:numRef>
              <c:f>'HG Strong'!$I$8:$I$20</c:f>
              <c:numCache>
                <c:formatCode>0.0</c:formatCode>
                <c:ptCount val="13"/>
                <c:pt idx="0">
                  <c:v>620.70000000000005</c:v>
                </c:pt>
                <c:pt idx="1">
                  <c:v>637.1</c:v>
                </c:pt>
                <c:pt idx="2">
                  <c:v>667.5</c:v>
                </c:pt>
                <c:pt idx="3">
                  <c:v>716.3</c:v>
                </c:pt>
                <c:pt idx="4">
                  <c:v>764</c:v>
                </c:pt>
                <c:pt idx="5">
                  <c:v>814.3</c:v>
                </c:pt>
                <c:pt idx="6">
                  <c:v>861.4</c:v>
                </c:pt>
                <c:pt idx="7">
                  <c:v>946.4</c:v>
                </c:pt>
                <c:pt idx="8" formatCode="0">
                  <c:v>1050</c:v>
                </c:pt>
                <c:pt idx="9" formatCode="0">
                  <c:v>1100</c:v>
                </c:pt>
                <c:pt idx="10" formatCode="0">
                  <c:v>1145</c:v>
                </c:pt>
                <c:pt idx="11" formatCode="0">
                  <c:v>1162</c:v>
                </c:pt>
                <c:pt idx="12" formatCode="0">
                  <c:v>1168</c:v>
                </c:pt>
              </c:numCache>
            </c:numRef>
          </c:yVal>
          <c:smooth val="1"/>
        </c:ser>
        <c:ser>
          <c:idx val="1"/>
          <c:order val="1"/>
          <c:tx>
            <c:v>DAC150;1kHz</c:v>
          </c:tx>
          <c:spPr>
            <a:ln>
              <a:solidFill>
                <a:srgbClr val="FF0000"/>
              </a:solidFill>
            </a:ln>
          </c:spPr>
          <c:marker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</c:spPr>
          </c:marker>
          <c:xVal>
            <c:numRef>
              <c:f>'HG Strong'!$A$8:$A$20</c:f>
              <c:numCache>
                <c:formatCode>0.00</c:formatCode>
                <c:ptCount val="13"/>
                <c:pt idx="0" formatCode="General">
                  <c:v>0</c:v>
                </c:pt>
                <c:pt idx="1">
                  <c:v>0.43200000000000038</c:v>
                </c:pt>
                <c:pt idx="2">
                  <c:v>1.004</c:v>
                </c:pt>
                <c:pt idx="3">
                  <c:v>2.0129999999999977</c:v>
                </c:pt>
                <c:pt idx="4">
                  <c:v>2.948</c:v>
                </c:pt>
                <c:pt idx="5">
                  <c:v>3.9779999999999998</c:v>
                </c:pt>
                <c:pt idx="6">
                  <c:v>4.9859999999999998</c:v>
                </c:pt>
                <c:pt idx="7">
                  <c:v>6.9959999999999987</c:v>
                </c:pt>
                <c:pt idx="8">
                  <c:v>10.011000000000001</c:v>
                </c:pt>
                <c:pt idx="9">
                  <c:v>12.012</c:v>
                </c:pt>
                <c:pt idx="10" formatCode="General">
                  <c:v>15</c:v>
                </c:pt>
                <c:pt idx="11" formatCode="General">
                  <c:v>20</c:v>
                </c:pt>
                <c:pt idx="12" formatCode="General">
                  <c:v>30</c:v>
                </c:pt>
              </c:numCache>
            </c:numRef>
          </c:xVal>
          <c:yVal>
            <c:numRef>
              <c:f>'HG Strong'!$K$8:$K$20</c:f>
              <c:numCache>
                <c:formatCode>0.0</c:formatCode>
                <c:ptCount val="13"/>
                <c:pt idx="0">
                  <c:v>620.4</c:v>
                </c:pt>
                <c:pt idx="1">
                  <c:v>639.4</c:v>
                </c:pt>
                <c:pt idx="2">
                  <c:v>667.4</c:v>
                </c:pt>
                <c:pt idx="3">
                  <c:v>716.7</c:v>
                </c:pt>
                <c:pt idx="4">
                  <c:v>763.8</c:v>
                </c:pt>
                <c:pt idx="5">
                  <c:v>813.8</c:v>
                </c:pt>
                <c:pt idx="6">
                  <c:v>860.9</c:v>
                </c:pt>
                <c:pt idx="7">
                  <c:v>945.8</c:v>
                </c:pt>
                <c:pt idx="8" formatCode="0">
                  <c:v>1050</c:v>
                </c:pt>
                <c:pt idx="9" formatCode="0">
                  <c:v>1099</c:v>
                </c:pt>
                <c:pt idx="10" formatCode="0">
                  <c:v>1148</c:v>
                </c:pt>
                <c:pt idx="11" formatCode="0">
                  <c:v>1162</c:v>
                </c:pt>
                <c:pt idx="12" formatCode="0">
                  <c:v>1167</c:v>
                </c:pt>
              </c:numCache>
            </c:numRef>
          </c:yVal>
          <c:smooth val="1"/>
        </c:ser>
        <c:ser>
          <c:idx val="2"/>
          <c:order val="2"/>
          <c:tx>
            <c:v>DAC0;1kHz</c:v>
          </c:tx>
          <c:spPr>
            <a:ln>
              <a:solidFill>
                <a:srgbClr val="00B050"/>
              </a:solidFill>
            </a:ln>
          </c:spPr>
          <c:marker>
            <c:symbol val="circle"/>
            <c:size val="7"/>
            <c:spPr>
              <a:solidFill>
                <a:srgbClr val="00B050"/>
              </a:solidFill>
              <a:ln>
                <a:solidFill>
                  <a:srgbClr val="00B050"/>
                </a:solidFill>
              </a:ln>
            </c:spPr>
          </c:marker>
          <c:xVal>
            <c:numRef>
              <c:f>'HG Strong'!$A$8:$A$20</c:f>
              <c:numCache>
                <c:formatCode>0.00</c:formatCode>
                <c:ptCount val="13"/>
                <c:pt idx="0" formatCode="General">
                  <c:v>0</c:v>
                </c:pt>
                <c:pt idx="1">
                  <c:v>0.43200000000000038</c:v>
                </c:pt>
                <c:pt idx="2">
                  <c:v>1.004</c:v>
                </c:pt>
                <c:pt idx="3">
                  <c:v>2.0129999999999977</c:v>
                </c:pt>
                <c:pt idx="4">
                  <c:v>2.948</c:v>
                </c:pt>
                <c:pt idx="5">
                  <c:v>3.9779999999999998</c:v>
                </c:pt>
                <c:pt idx="6">
                  <c:v>4.9859999999999998</c:v>
                </c:pt>
                <c:pt idx="7">
                  <c:v>6.9959999999999987</c:v>
                </c:pt>
                <c:pt idx="8">
                  <c:v>10.011000000000001</c:v>
                </c:pt>
                <c:pt idx="9">
                  <c:v>12.012</c:v>
                </c:pt>
                <c:pt idx="10" formatCode="General">
                  <c:v>15</c:v>
                </c:pt>
                <c:pt idx="11" formatCode="General">
                  <c:v>20</c:v>
                </c:pt>
                <c:pt idx="12" formatCode="General">
                  <c:v>30</c:v>
                </c:pt>
              </c:numCache>
            </c:numRef>
          </c:xVal>
          <c:yVal>
            <c:numRef>
              <c:f>'HG Strong'!$M$8:$M$20</c:f>
              <c:numCache>
                <c:formatCode>0.0</c:formatCode>
                <c:ptCount val="13"/>
                <c:pt idx="0">
                  <c:v>620.4</c:v>
                </c:pt>
                <c:pt idx="1">
                  <c:v>639.29999999999995</c:v>
                </c:pt>
                <c:pt idx="2">
                  <c:v>667.7</c:v>
                </c:pt>
                <c:pt idx="3">
                  <c:v>716.3</c:v>
                </c:pt>
                <c:pt idx="4">
                  <c:v>763.8</c:v>
                </c:pt>
                <c:pt idx="5">
                  <c:v>813.5</c:v>
                </c:pt>
                <c:pt idx="6">
                  <c:v>860.6</c:v>
                </c:pt>
                <c:pt idx="7">
                  <c:v>945.5</c:v>
                </c:pt>
                <c:pt idx="8" formatCode="0">
                  <c:v>1049</c:v>
                </c:pt>
                <c:pt idx="9" formatCode="0">
                  <c:v>1098</c:v>
                </c:pt>
                <c:pt idx="10" formatCode="0">
                  <c:v>1144</c:v>
                </c:pt>
                <c:pt idx="11" formatCode="0">
                  <c:v>1162</c:v>
                </c:pt>
                <c:pt idx="12" formatCode="0">
                  <c:v>1168</c:v>
                </c:pt>
              </c:numCache>
            </c:numRef>
          </c:yVal>
          <c:smooth val="1"/>
        </c:ser>
        <c:ser>
          <c:idx val="3"/>
          <c:order val="3"/>
          <c:tx>
            <c:v>DAC255;1Hz</c:v>
          </c:tx>
          <c:spPr>
            <a:ln>
              <a:solidFill>
                <a:srgbClr val="0070C0"/>
              </a:solidFill>
              <a:prstDash val="lgDash"/>
            </a:ln>
          </c:spPr>
          <c:marker>
            <c:symbol val="diamond"/>
            <c:size val="7"/>
            <c:spPr>
              <a:noFill/>
              <a:ln w="12700">
                <a:solidFill>
                  <a:srgbClr val="0070C0"/>
                </a:solidFill>
              </a:ln>
            </c:spPr>
          </c:marker>
          <c:xVal>
            <c:numRef>
              <c:f>'HG Strong'!$A$26:$A$38</c:f>
              <c:numCache>
                <c:formatCode>0.00</c:formatCode>
                <c:ptCount val="13"/>
                <c:pt idx="0" formatCode="General">
                  <c:v>0</c:v>
                </c:pt>
                <c:pt idx="1">
                  <c:v>0.43200000000000038</c:v>
                </c:pt>
                <c:pt idx="2">
                  <c:v>1.004</c:v>
                </c:pt>
                <c:pt idx="3">
                  <c:v>2.0129999999999977</c:v>
                </c:pt>
                <c:pt idx="4">
                  <c:v>2.948</c:v>
                </c:pt>
                <c:pt idx="5">
                  <c:v>3.9779999999999998</c:v>
                </c:pt>
                <c:pt idx="6">
                  <c:v>4.9859999999999998</c:v>
                </c:pt>
                <c:pt idx="7">
                  <c:v>6.9959999999999987</c:v>
                </c:pt>
                <c:pt idx="8">
                  <c:v>10.011000000000001</c:v>
                </c:pt>
                <c:pt idx="9">
                  <c:v>12.012</c:v>
                </c:pt>
                <c:pt idx="10" formatCode="General">
                  <c:v>15</c:v>
                </c:pt>
                <c:pt idx="11" formatCode="General">
                  <c:v>20</c:v>
                </c:pt>
                <c:pt idx="12" formatCode="General">
                  <c:v>30</c:v>
                </c:pt>
              </c:numCache>
            </c:numRef>
          </c:xVal>
          <c:yVal>
            <c:numRef>
              <c:f>'HG Strong'!$I$26:$I$38</c:f>
              <c:numCache>
                <c:formatCode>0.0</c:formatCode>
                <c:ptCount val="13"/>
                <c:pt idx="0">
                  <c:v>624.6</c:v>
                </c:pt>
                <c:pt idx="1">
                  <c:v>642.5</c:v>
                </c:pt>
                <c:pt idx="2">
                  <c:v>671.2</c:v>
                </c:pt>
                <c:pt idx="3">
                  <c:v>719.1</c:v>
                </c:pt>
                <c:pt idx="4">
                  <c:v>763.7</c:v>
                </c:pt>
                <c:pt idx="5">
                  <c:v>784.7</c:v>
                </c:pt>
                <c:pt idx="6">
                  <c:v>801.1</c:v>
                </c:pt>
                <c:pt idx="7">
                  <c:v>825.5</c:v>
                </c:pt>
                <c:pt idx="8">
                  <c:v>855.4</c:v>
                </c:pt>
                <c:pt idx="9">
                  <c:v>871.7</c:v>
                </c:pt>
                <c:pt idx="10">
                  <c:v>893</c:v>
                </c:pt>
                <c:pt idx="11">
                  <c:v>920.8</c:v>
                </c:pt>
                <c:pt idx="12">
                  <c:v>970.7</c:v>
                </c:pt>
              </c:numCache>
            </c:numRef>
          </c:yVal>
          <c:smooth val="1"/>
        </c:ser>
        <c:ser>
          <c:idx val="4"/>
          <c:order val="4"/>
          <c:tx>
            <c:v>DAC150;1Hz</c:v>
          </c:tx>
          <c:spPr>
            <a:ln>
              <a:solidFill>
                <a:srgbClr val="C00000"/>
              </a:solidFill>
              <a:prstDash val="lgDash"/>
            </a:ln>
          </c:spPr>
          <c:marker>
            <c:symbol val="square"/>
            <c:size val="7"/>
            <c:spPr>
              <a:noFill/>
              <a:ln w="12700">
                <a:solidFill>
                  <a:srgbClr val="C00000"/>
                </a:solidFill>
              </a:ln>
            </c:spPr>
          </c:marker>
          <c:xVal>
            <c:numRef>
              <c:f>'HG Strong'!$A$26:$A$38</c:f>
              <c:numCache>
                <c:formatCode>0.00</c:formatCode>
                <c:ptCount val="13"/>
                <c:pt idx="0" formatCode="General">
                  <c:v>0</c:v>
                </c:pt>
                <c:pt idx="1">
                  <c:v>0.43200000000000038</c:v>
                </c:pt>
                <c:pt idx="2">
                  <c:v>1.004</c:v>
                </c:pt>
                <c:pt idx="3">
                  <c:v>2.0129999999999977</c:v>
                </c:pt>
                <c:pt idx="4">
                  <c:v>2.948</c:v>
                </c:pt>
                <c:pt idx="5">
                  <c:v>3.9779999999999998</c:v>
                </c:pt>
                <c:pt idx="6">
                  <c:v>4.9859999999999998</c:v>
                </c:pt>
                <c:pt idx="7">
                  <c:v>6.9959999999999987</c:v>
                </c:pt>
                <c:pt idx="8">
                  <c:v>10.011000000000001</c:v>
                </c:pt>
                <c:pt idx="9">
                  <c:v>12.012</c:v>
                </c:pt>
                <c:pt idx="10" formatCode="General">
                  <c:v>15</c:v>
                </c:pt>
                <c:pt idx="11" formatCode="General">
                  <c:v>20</c:v>
                </c:pt>
                <c:pt idx="12" formatCode="General">
                  <c:v>30</c:v>
                </c:pt>
              </c:numCache>
            </c:numRef>
          </c:xVal>
          <c:yVal>
            <c:numRef>
              <c:f>'HG Strong'!$K$26:$K$38</c:f>
              <c:numCache>
                <c:formatCode>0.0</c:formatCode>
                <c:ptCount val="13"/>
                <c:pt idx="0">
                  <c:v>624.20000000000005</c:v>
                </c:pt>
                <c:pt idx="1">
                  <c:v>643.1</c:v>
                </c:pt>
                <c:pt idx="2">
                  <c:v>671.1</c:v>
                </c:pt>
                <c:pt idx="3">
                  <c:v>720.2</c:v>
                </c:pt>
                <c:pt idx="4">
                  <c:v>762.1</c:v>
                </c:pt>
                <c:pt idx="5">
                  <c:v>784.2</c:v>
                </c:pt>
                <c:pt idx="6">
                  <c:v>798.7</c:v>
                </c:pt>
                <c:pt idx="7">
                  <c:v>824.7</c:v>
                </c:pt>
                <c:pt idx="8">
                  <c:v>853.7</c:v>
                </c:pt>
                <c:pt idx="9">
                  <c:v>869.3</c:v>
                </c:pt>
                <c:pt idx="10">
                  <c:v>894</c:v>
                </c:pt>
                <c:pt idx="11">
                  <c:v>920.7</c:v>
                </c:pt>
                <c:pt idx="12">
                  <c:v>969.7</c:v>
                </c:pt>
              </c:numCache>
            </c:numRef>
          </c:yVal>
          <c:smooth val="1"/>
        </c:ser>
        <c:ser>
          <c:idx val="5"/>
          <c:order val="5"/>
          <c:tx>
            <c:v>DAC0;1Hz</c:v>
          </c:tx>
          <c:spPr>
            <a:ln>
              <a:solidFill>
                <a:srgbClr val="00B050"/>
              </a:solidFill>
              <a:prstDash val="lgDash"/>
            </a:ln>
          </c:spPr>
          <c:marker>
            <c:spPr>
              <a:noFill/>
              <a:ln w="12700">
                <a:solidFill>
                  <a:srgbClr val="00B050"/>
                </a:solidFill>
              </a:ln>
            </c:spPr>
          </c:marker>
          <c:xVal>
            <c:numRef>
              <c:f>'HG Strong'!$A$26:$A$38</c:f>
              <c:numCache>
                <c:formatCode>0.00</c:formatCode>
                <c:ptCount val="13"/>
                <c:pt idx="0" formatCode="General">
                  <c:v>0</c:v>
                </c:pt>
                <c:pt idx="1">
                  <c:v>0.43200000000000038</c:v>
                </c:pt>
                <c:pt idx="2">
                  <c:v>1.004</c:v>
                </c:pt>
                <c:pt idx="3">
                  <c:v>2.0129999999999977</c:v>
                </c:pt>
                <c:pt idx="4">
                  <c:v>2.948</c:v>
                </c:pt>
                <c:pt idx="5">
                  <c:v>3.9779999999999998</c:v>
                </c:pt>
                <c:pt idx="6">
                  <c:v>4.9859999999999998</c:v>
                </c:pt>
                <c:pt idx="7">
                  <c:v>6.9959999999999987</c:v>
                </c:pt>
                <c:pt idx="8">
                  <c:v>10.011000000000001</c:v>
                </c:pt>
                <c:pt idx="9">
                  <c:v>12.012</c:v>
                </c:pt>
                <c:pt idx="10" formatCode="General">
                  <c:v>15</c:v>
                </c:pt>
                <c:pt idx="11" formatCode="General">
                  <c:v>20</c:v>
                </c:pt>
                <c:pt idx="12" formatCode="General">
                  <c:v>30</c:v>
                </c:pt>
              </c:numCache>
            </c:numRef>
          </c:xVal>
          <c:yVal>
            <c:numRef>
              <c:f>'HG Strong'!$M$26:$M$38</c:f>
              <c:numCache>
                <c:formatCode>0.0</c:formatCode>
                <c:ptCount val="13"/>
                <c:pt idx="0">
                  <c:v>623.9</c:v>
                </c:pt>
                <c:pt idx="1">
                  <c:v>643</c:v>
                </c:pt>
                <c:pt idx="2">
                  <c:v>671.8</c:v>
                </c:pt>
                <c:pt idx="3">
                  <c:v>719.8</c:v>
                </c:pt>
                <c:pt idx="4">
                  <c:v>762</c:v>
                </c:pt>
                <c:pt idx="5">
                  <c:v>783.3</c:v>
                </c:pt>
                <c:pt idx="6">
                  <c:v>799.1</c:v>
                </c:pt>
                <c:pt idx="7">
                  <c:v>823.4</c:v>
                </c:pt>
                <c:pt idx="8">
                  <c:v>853.9</c:v>
                </c:pt>
                <c:pt idx="9">
                  <c:v>870.3</c:v>
                </c:pt>
                <c:pt idx="10">
                  <c:v>892.2</c:v>
                </c:pt>
                <c:pt idx="11">
                  <c:v>919.3</c:v>
                </c:pt>
                <c:pt idx="12">
                  <c:v>970</c:v>
                </c:pt>
              </c:numCache>
            </c:numRef>
          </c:yVal>
          <c:smooth val="1"/>
        </c:ser>
        <c:axId val="55576832"/>
        <c:axId val="55607680"/>
      </c:scatterChart>
      <c:scatterChart>
        <c:scatterStyle val="lineMarker"/>
        <c:ser>
          <c:idx val="6"/>
          <c:order val="6"/>
          <c:tx>
            <c:v>DAC255;1kHz</c:v>
          </c:tx>
          <c:spPr>
            <a:ln w="28575">
              <a:noFill/>
            </a:ln>
          </c:spPr>
          <c:marker>
            <c:symbol val="diamond"/>
            <c:size val="7"/>
            <c:spPr>
              <a:solidFill>
                <a:srgbClr val="00B0F0"/>
              </a:solidFill>
            </c:spPr>
          </c:marker>
          <c:xVal>
            <c:numRef>
              <c:f>'HG Strong'!$A$8:$A$20</c:f>
              <c:numCache>
                <c:formatCode>0.00</c:formatCode>
                <c:ptCount val="13"/>
                <c:pt idx="0" formatCode="General">
                  <c:v>0</c:v>
                </c:pt>
                <c:pt idx="1">
                  <c:v>0.43200000000000038</c:v>
                </c:pt>
                <c:pt idx="2">
                  <c:v>1.004</c:v>
                </c:pt>
                <c:pt idx="3">
                  <c:v>2.0129999999999977</c:v>
                </c:pt>
                <c:pt idx="4">
                  <c:v>2.948</c:v>
                </c:pt>
                <c:pt idx="5">
                  <c:v>3.9779999999999998</c:v>
                </c:pt>
                <c:pt idx="6">
                  <c:v>4.9859999999999998</c:v>
                </c:pt>
                <c:pt idx="7">
                  <c:v>6.9959999999999987</c:v>
                </c:pt>
                <c:pt idx="8">
                  <c:v>10.011000000000001</c:v>
                </c:pt>
                <c:pt idx="9">
                  <c:v>12.012</c:v>
                </c:pt>
                <c:pt idx="10" formatCode="General">
                  <c:v>15</c:v>
                </c:pt>
                <c:pt idx="11" formatCode="General">
                  <c:v>20</c:v>
                </c:pt>
                <c:pt idx="12" formatCode="General">
                  <c:v>30</c:v>
                </c:pt>
              </c:numCache>
            </c:numRef>
          </c:xVal>
          <c:yVal>
            <c:numRef>
              <c:f>'HG Strong'!$J$8:$J$20</c:f>
              <c:numCache>
                <c:formatCode>0.0</c:formatCode>
                <c:ptCount val="13"/>
                <c:pt idx="0">
                  <c:v>3.8</c:v>
                </c:pt>
                <c:pt idx="1">
                  <c:v>3.9</c:v>
                </c:pt>
                <c:pt idx="2">
                  <c:v>4.4000000000000004</c:v>
                </c:pt>
                <c:pt idx="3">
                  <c:v>3.7</c:v>
                </c:pt>
                <c:pt idx="4">
                  <c:v>3.8</c:v>
                </c:pt>
                <c:pt idx="5">
                  <c:v>4.2</c:v>
                </c:pt>
                <c:pt idx="6">
                  <c:v>4.2</c:v>
                </c:pt>
                <c:pt idx="7">
                  <c:v>4.5</c:v>
                </c:pt>
                <c:pt idx="8">
                  <c:v>4.4000000000000004</c:v>
                </c:pt>
                <c:pt idx="9">
                  <c:v>4.5999999999999996</c:v>
                </c:pt>
                <c:pt idx="10">
                  <c:v>4.7</c:v>
                </c:pt>
                <c:pt idx="11">
                  <c:v>4.2</c:v>
                </c:pt>
                <c:pt idx="12">
                  <c:v>3.9</c:v>
                </c:pt>
              </c:numCache>
            </c:numRef>
          </c:yVal>
        </c:ser>
        <c:ser>
          <c:idx val="7"/>
          <c:order val="7"/>
          <c:tx>
            <c:v>DAC150;1kHz</c:v>
          </c:tx>
          <c:spPr>
            <a:ln w="28575">
              <a:noFill/>
            </a:ln>
          </c:spPr>
          <c:marker>
            <c:symbol val="square"/>
            <c:size val="7"/>
            <c:spPr>
              <a:solidFill>
                <a:srgbClr val="FF0000"/>
              </a:solidFill>
            </c:spPr>
          </c:marker>
          <c:xVal>
            <c:numRef>
              <c:f>'HG Strong'!$A$8:$A$20</c:f>
              <c:numCache>
                <c:formatCode>0.00</c:formatCode>
                <c:ptCount val="13"/>
                <c:pt idx="0" formatCode="General">
                  <c:v>0</c:v>
                </c:pt>
                <c:pt idx="1">
                  <c:v>0.43200000000000038</c:v>
                </c:pt>
                <c:pt idx="2">
                  <c:v>1.004</c:v>
                </c:pt>
                <c:pt idx="3">
                  <c:v>2.0129999999999977</c:v>
                </c:pt>
                <c:pt idx="4">
                  <c:v>2.948</c:v>
                </c:pt>
                <c:pt idx="5">
                  <c:v>3.9779999999999998</c:v>
                </c:pt>
                <c:pt idx="6">
                  <c:v>4.9859999999999998</c:v>
                </c:pt>
                <c:pt idx="7">
                  <c:v>6.9959999999999987</c:v>
                </c:pt>
                <c:pt idx="8">
                  <c:v>10.011000000000001</c:v>
                </c:pt>
                <c:pt idx="9">
                  <c:v>12.012</c:v>
                </c:pt>
                <c:pt idx="10" formatCode="General">
                  <c:v>15</c:v>
                </c:pt>
                <c:pt idx="11" formatCode="General">
                  <c:v>20</c:v>
                </c:pt>
                <c:pt idx="12" formatCode="General">
                  <c:v>30</c:v>
                </c:pt>
              </c:numCache>
            </c:numRef>
          </c:xVal>
          <c:yVal>
            <c:numRef>
              <c:f>'HG Strong'!$L$8:$L$20</c:f>
              <c:numCache>
                <c:formatCode>0.0</c:formatCode>
                <c:ptCount val="13"/>
                <c:pt idx="0">
                  <c:v>3.8</c:v>
                </c:pt>
                <c:pt idx="1">
                  <c:v>3.9</c:v>
                </c:pt>
                <c:pt idx="2">
                  <c:v>4.4000000000000004</c:v>
                </c:pt>
                <c:pt idx="3">
                  <c:v>3.9</c:v>
                </c:pt>
                <c:pt idx="4">
                  <c:v>4</c:v>
                </c:pt>
                <c:pt idx="5">
                  <c:v>4.2</c:v>
                </c:pt>
                <c:pt idx="6">
                  <c:v>4.0999999999999996</c:v>
                </c:pt>
                <c:pt idx="7">
                  <c:v>4.4000000000000004</c:v>
                </c:pt>
                <c:pt idx="8">
                  <c:v>4.4000000000000004</c:v>
                </c:pt>
                <c:pt idx="9">
                  <c:v>4.4000000000000004</c:v>
                </c:pt>
                <c:pt idx="10">
                  <c:v>4.4000000000000004</c:v>
                </c:pt>
                <c:pt idx="11">
                  <c:v>3.9</c:v>
                </c:pt>
                <c:pt idx="12">
                  <c:v>3.8</c:v>
                </c:pt>
              </c:numCache>
            </c:numRef>
          </c:yVal>
        </c:ser>
        <c:ser>
          <c:idx val="8"/>
          <c:order val="8"/>
          <c:tx>
            <c:v>DAC0;1kHz</c:v>
          </c:tx>
          <c:spPr>
            <a:ln w="28575">
              <a:noFill/>
            </a:ln>
          </c:spPr>
          <c:marker>
            <c:symbol val="circle"/>
            <c:size val="7"/>
            <c:spPr>
              <a:solidFill>
                <a:srgbClr val="00B050"/>
              </a:solidFill>
              <a:ln>
                <a:solidFill>
                  <a:srgbClr val="00B050"/>
                </a:solidFill>
              </a:ln>
            </c:spPr>
          </c:marker>
          <c:xVal>
            <c:numRef>
              <c:f>'HG Strong'!$A$8:$A$20</c:f>
              <c:numCache>
                <c:formatCode>0.00</c:formatCode>
                <c:ptCount val="13"/>
                <c:pt idx="0" formatCode="General">
                  <c:v>0</c:v>
                </c:pt>
                <c:pt idx="1">
                  <c:v>0.43200000000000038</c:v>
                </c:pt>
                <c:pt idx="2">
                  <c:v>1.004</c:v>
                </c:pt>
                <c:pt idx="3">
                  <c:v>2.0129999999999977</c:v>
                </c:pt>
                <c:pt idx="4">
                  <c:v>2.948</c:v>
                </c:pt>
                <c:pt idx="5">
                  <c:v>3.9779999999999998</c:v>
                </c:pt>
                <c:pt idx="6">
                  <c:v>4.9859999999999998</c:v>
                </c:pt>
                <c:pt idx="7">
                  <c:v>6.9959999999999987</c:v>
                </c:pt>
                <c:pt idx="8">
                  <c:v>10.011000000000001</c:v>
                </c:pt>
                <c:pt idx="9">
                  <c:v>12.012</c:v>
                </c:pt>
                <c:pt idx="10" formatCode="General">
                  <c:v>15</c:v>
                </c:pt>
                <c:pt idx="11" formatCode="General">
                  <c:v>20</c:v>
                </c:pt>
                <c:pt idx="12" formatCode="General">
                  <c:v>30</c:v>
                </c:pt>
              </c:numCache>
            </c:numRef>
          </c:xVal>
          <c:yVal>
            <c:numRef>
              <c:f>'HG Strong'!$N$8:$N$20</c:f>
              <c:numCache>
                <c:formatCode>0.0</c:formatCode>
                <c:ptCount val="13"/>
                <c:pt idx="0">
                  <c:v>3.9</c:v>
                </c:pt>
                <c:pt idx="1">
                  <c:v>3.9</c:v>
                </c:pt>
                <c:pt idx="2">
                  <c:v>4.5</c:v>
                </c:pt>
                <c:pt idx="3">
                  <c:v>3.9</c:v>
                </c:pt>
                <c:pt idx="4">
                  <c:v>3.6</c:v>
                </c:pt>
                <c:pt idx="5">
                  <c:v>4.0999999999999996</c:v>
                </c:pt>
                <c:pt idx="6">
                  <c:v>4.0999999999999996</c:v>
                </c:pt>
                <c:pt idx="7">
                  <c:v>4.5</c:v>
                </c:pt>
                <c:pt idx="8">
                  <c:v>4.0999999999999996</c:v>
                </c:pt>
                <c:pt idx="9">
                  <c:v>4.3</c:v>
                </c:pt>
                <c:pt idx="10">
                  <c:v>4.3</c:v>
                </c:pt>
                <c:pt idx="11">
                  <c:v>3.9</c:v>
                </c:pt>
                <c:pt idx="12">
                  <c:v>3.6</c:v>
                </c:pt>
              </c:numCache>
            </c:numRef>
          </c:yVal>
        </c:ser>
        <c:ser>
          <c:idx val="9"/>
          <c:order val="9"/>
          <c:tx>
            <c:v>DAC255;1Hz</c:v>
          </c:tx>
          <c:spPr>
            <a:ln w="28575">
              <a:noFill/>
            </a:ln>
          </c:spPr>
          <c:marker>
            <c:symbol val="diamond"/>
            <c:size val="7"/>
            <c:spPr>
              <a:noFill/>
              <a:ln w="15875">
                <a:solidFill>
                  <a:srgbClr val="00B0F0"/>
                </a:solidFill>
              </a:ln>
            </c:spPr>
          </c:marker>
          <c:xVal>
            <c:numRef>
              <c:f>'HG Strong'!$A$26:$A$38</c:f>
              <c:numCache>
                <c:formatCode>0.00</c:formatCode>
                <c:ptCount val="13"/>
                <c:pt idx="0" formatCode="General">
                  <c:v>0</c:v>
                </c:pt>
                <c:pt idx="1">
                  <c:v>0.43200000000000038</c:v>
                </c:pt>
                <c:pt idx="2">
                  <c:v>1.004</c:v>
                </c:pt>
                <c:pt idx="3">
                  <c:v>2.0129999999999977</c:v>
                </c:pt>
                <c:pt idx="4">
                  <c:v>2.948</c:v>
                </c:pt>
                <c:pt idx="5">
                  <c:v>3.9779999999999998</c:v>
                </c:pt>
                <c:pt idx="6">
                  <c:v>4.9859999999999998</c:v>
                </c:pt>
                <c:pt idx="7">
                  <c:v>6.9959999999999987</c:v>
                </c:pt>
                <c:pt idx="8">
                  <c:v>10.011000000000001</c:v>
                </c:pt>
                <c:pt idx="9">
                  <c:v>12.012</c:v>
                </c:pt>
                <c:pt idx="10" formatCode="General">
                  <c:v>15</c:v>
                </c:pt>
                <c:pt idx="11" formatCode="General">
                  <c:v>20</c:v>
                </c:pt>
                <c:pt idx="12" formatCode="General">
                  <c:v>30</c:v>
                </c:pt>
              </c:numCache>
            </c:numRef>
          </c:xVal>
          <c:yVal>
            <c:numRef>
              <c:f>'HG Strong'!$J$26:$J$38</c:f>
              <c:numCache>
                <c:formatCode>0.0</c:formatCode>
                <c:ptCount val="13"/>
                <c:pt idx="0">
                  <c:v>4.0999999999999996</c:v>
                </c:pt>
                <c:pt idx="1">
                  <c:v>4</c:v>
                </c:pt>
                <c:pt idx="2">
                  <c:v>4.3</c:v>
                </c:pt>
                <c:pt idx="3">
                  <c:v>4.4000000000000004</c:v>
                </c:pt>
                <c:pt idx="4">
                  <c:v>4.3</c:v>
                </c:pt>
                <c:pt idx="5">
                  <c:v>5.7</c:v>
                </c:pt>
                <c:pt idx="6">
                  <c:v>5.7</c:v>
                </c:pt>
                <c:pt idx="7">
                  <c:v>6.5</c:v>
                </c:pt>
                <c:pt idx="8">
                  <c:v>6.3</c:v>
                </c:pt>
                <c:pt idx="9">
                  <c:v>7.9</c:v>
                </c:pt>
                <c:pt idx="10">
                  <c:v>7</c:v>
                </c:pt>
                <c:pt idx="11">
                  <c:v>5.9</c:v>
                </c:pt>
                <c:pt idx="12">
                  <c:v>8.1</c:v>
                </c:pt>
              </c:numCache>
            </c:numRef>
          </c:yVal>
        </c:ser>
        <c:ser>
          <c:idx val="10"/>
          <c:order val="10"/>
          <c:tx>
            <c:v>DAC150;1Hz</c:v>
          </c:tx>
          <c:spPr>
            <a:ln w="28575">
              <a:noFill/>
            </a:ln>
          </c:spPr>
          <c:marker>
            <c:symbol val="square"/>
            <c:size val="7"/>
            <c:spPr>
              <a:noFill/>
              <a:ln w="15875">
                <a:solidFill>
                  <a:srgbClr val="FF0000"/>
                </a:solidFill>
              </a:ln>
            </c:spPr>
          </c:marker>
          <c:xVal>
            <c:numRef>
              <c:f>'HG Strong'!$A$26:$A$38</c:f>
              <c:numCache>
                <c:formatCode>0.00</c:formatCode>
                <c:ptCount val="13"/>
                <c:pt idx="0" formatCode="General">
                  <c:v>0</c:v>
                </c:pt>
                <c:pt idx="1">
                  <c:v>0.43200000000000038</c:v>
                </c:pt>
                <c:pt idx="2">
                  <c:v>1.004</c:v>
                </c:pt>
                <c:pt idx="3">
                  <c:v>2.0129999999999977</c:v>
                </c:pt>
                <c:pt idx="4">
                  <c:v>2.948</c:v>
                </c:pt>
                <c:pt idx="5">
                  <c:v>3.9779999999999998</c:v>
                </c:pt>
                <c:pt idx="6">
                  <c:v>4.9859999999999998</c:v>
                </c:pt>
                <c:pt idx="7">
                  <c:v>6.9959999999999987</c:v>
                </c:pt>
                <c:pt idx="8">
                  <c:v>10.011000000000001</c:v>
                </c:pt>
                <c:pt idx="9">
                  <c:v>12.012</c:v>
                </c:pt>
                <c:pt idx="10" formatCode="General">
                  <c:v>15</c:v>
                </c:pt>
                <c:pt idx="11" formatCode="General">
                  <c:v>20</c:v>
                </c:pt>
                <c:pt idx="12" formatCode="General">
                  <c:v>30</c:v>
                </c:pt>
              </c:numCache>
            </c:numRef>
          </c:xVal>
          <c:yVal>
            <c:numRef>
              <c:f>'HG Strong'!$L$26:$L$38</c:f>
              <c:numCache>
                <c:formatCode>0.0</c:formatCode>
                <c:ptCount val="13"/>
                <c:pt idx="0">
                  <c:v>4.0999999999999996</c:v>
                </c:pt>
                <c:pt idx="1">
                  <c:v>3.9</c:v>
                </c:pt>
                <c:pt idx="2">
                  <c:v>4.3</c:v>
                </c:pt>
                <c:pt idx="3">
                  <c:v>3.9</c:v>
                </c:pt>
                <c:pt idx="4">
                  <c:v>4.5</c:v>
                </c:pt>
                <c:pt idx="5">
                  <c:v>4.5999999999999996</c:v>
                </c:pt>
                <c:pt idx="6">
                  <c:v>5.3</c:v>
                </c:pt>
                <c:pt idx="7">
                  <c:v>5.2</c:v>
                </c:pt>
                <c:pt idx="8">
                  <c:v>5.2</c:v>
                </c:pt>
                <c:pt idx="9">
                  <c:v>5.4</c:v>
                </c:pt>
                <c:pt idx="10">
                  <c:v>5.3</c:v>
                </c:pt>
                <c:pt idx="11">
                  <c:v>5.8</c:v>
                </c:pt>
                <c:pt idx="12">
                  <c:v>5.9</c:v>
                </c:pt>
              </c:numCache>
            </c:numRef>
          </c:yVal>
        </c:ser>
        <c:ser>
          <c:idx val="11"/>
          <c:order val="11"/>
          <c:tx>
            <c:v>DAC0;1Hz</c:v>
          </c:tx>
          <c:spPr>
            <a:ln w="28575">
              <a:noFill/>
            </a:ln>
          </c:spPr>
          <c:marker>
            <c:symbol val="circle"/>
            <c:size val="7"/>
            <c:spPr>
              <a:noFill/>
              <a:ln w="15875">
                <a:solidFill>
                  <a:srgbClr val="00B050"/>
                </a:solidFill>
              </a:ln>
            </c:spPr>
          </c:marker>
          <c:xVal>
            <c:numRef>
              <c:f>'HG Strong'!$A$26:$A$38</c:f>
              <c:numCache>
                <c:formatCode>0.00</c:formatCode>
                <c:ptCount val="13"/>
                <c:pt idx="0" formatCode="General">
                  <c:v>0</c:v>
                </c:pt>
                <c:pt idx="1">
                  <c:v>0.43200000000000038</c:v>
                </c:pt>
                <c:pt idx="2">
                  <c:v>1.004</c:v>
                </c:pt>
                <c:pt idx="3">
                  <c:v>2.0129999999999977</c:v>
                </c:pt>
                <c:pt idx="4">
                  <c:v>2.948</c:v>
                </c:pt>
                <c:pt idx="5">
                  <c:v>3.9779999999999998</c:v>
                </c:pt>
                <c:pt idx="6">
                  <c:v>4.9859999999999998</c:v>
                </c:pt>
                <c:pt idx="7">
                  <c:v>6.9959999999999987</c:v>
                </c:pt>
                <c:pt idx="8">
                  <c:v>10.011000000000001</c:v>
                </c:pt>
                <c:pt idx="9">
                  <c:v>12.012</c:v>
                </c:pt>
                <c:pt idx="10" formatCode="General">
                  <c:v>15</c:v>
                </c:pt>
                <c:pt idx="11" formatCode="General">
                  <c:v>20</c:v>
                </c:pt>
                <c:pt idx="12" formatCode="General">
                  <c:v>30</c:v>
                </c:pt>
              </c:numCache>
            </c:numRef>
          </c:xVal>
          <c:yVal>
            <c:numRef>
              <c:f>'HG Strong'!$N$26:$N$38</c:f>
              <c:numCache>
                <c:formatCode>0.0</c:formatCode>
                <c:ptCount val="13"/>
                <c:pt idx="0">
                  <c:v>3.8</c:v>
                </c:pt>
                <c:pt idx="1">
                  <c:v>4</c:v>
                </c:pt>
                <c:pt idx="2">
                  <c:v>4</c:v>
                </c:pt>
                <c:pt idx="3">
                  <c:v>4</c:v>
                </c:pt>
                <c:pt idx="4">
                  <c:v>4</c:v>
                </c:pt>
                <c:pt idx="5">
                  <c:v>4.2</c:v>
                </c:pt>
                <c:pt idx="6">
                  <c:v>4.3</c:v>
                </c:pt>
                <c:pt idx="7">
                  <c:v>4.8</c:v>
                </c:pt>
                <c:pt idx="8">
                  <c:v>3.9</c:v>
                </c:pt>
                <c:pt idx="9">
                  <c:v>5.4</c:v>
                </c:pt>
                <c:pt idx="10">
                  <c:v>4.7</c:v>
                </c:pt>
                <c:pt idx="11">
                  <c:v>4.8</c:v>
                </c:pt>
                <c:pt idx="12">
                  <c:v>4.5</c:v>
                </c:pt>
              </c:numCache>
            </c:numRef>
          </c:yVal>
        </c:ser>
        <c:axId val="55624064"/>
        <c:axId val="55609600"/>
      </c:scatterChart>
      <c:valAx>
        <c:axId val="55576832"/>
        <c:scaling>
          <c:orientation val="minMax"/>
        </c:scaling>
        <c:axPos val="b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de-DE" dirty="0" smtClean="0"/>
                  <a:t>Q[pC]</a:t>
                </a:r>
                <a:endParaRPr lang="de-DE" dirty="0"/>
              </a:p>
            </c:rich>
          </c:tx>
          <c:layout/>
        </c:title>
        <c:numFmt formatCode="General" sourceLinked="1"/>
        <c:majorTickMark val="none"/>
        <c:tickLblPos val="nextTo"/>
        <c:crossAx val="55607680"/>
        <c:crosses val="autoZero"/>
        <c:crossBetween val="midCat"/>
      </c:valAx>
      <c:valAx>
        <c:axId val="55607680"/>
        <c:scaling>
          <c:orientation val="minMax"/>
          <c:max val="1200"/>
          <c:min val="600"/>
        </c:scaling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de-DE" dirty="0" smtClean="0"/>
                  <a:t>Output Voltage [mV]</a:t>
                </a:r>
                <a:endParaRPr lang="de-DE" dirty="0"/>
              </a:p>
            </c:rich>
          </c:tx>
          <c:layout/>
        </c:title>
        <c:numFmt formatCode="0" sourceLinked="0"/>
        <c:majorTickMark val="none"/>
        <c:tickLblPos val="nextTo"/>
        <c:crossAx val="55576832"/>
        <c:crosses val="autoZero"/>
        <c:crossBetween val="midCat"/>
      </c:valAx>
      <c:valAx>
        <c:axId val="55609600"/>
        <c:scaling>
          <c:orientation val="minMax"/>
          <c:max val="14"/>
        </c:scaling>
        <c:axPos val="r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de-DE" dirty="0"/>
                  <a:t>Titel</a:t>
                </a:r>
              </a:p>
            </c:rich>
          </c:tx>
          <c:layout/>
        </c:title>
        <c:numFmt formatCode="0" sourceLinked="0"/>
        <c:tickLblPos val="nextTo"/>
        <c:crossAx val="55624064"/>
        <c:crosses val="max"/>
        <c:crossBetween val="midCat"/>
      </c:valAx>
      <c:valAx>
        <c:axId val="55624064"/>
        <c:scaling>
          <c:orientation val="minMax"/>
        </c:scaling>
        <c:delete val="1"/>
        <c:axPos val="b"/>
        <c:numFmt formatCode="General" sourceLinked="1"/>
        <c:tickLblPos val="nextTo"/>
        <c:crossAx val="55609600"/>
        <c:crosses val="autoZero"/>
        <c:crossBetween val="midCat"/>
      </c:valAx>
    </c:plotArea>
    <c:legend>
      <c:legendPos val="r"/>
      <c:layout/>
    </c:legend>
    <c:plotVisOnly val="1"/>
    <c:dispBlanksAs val="gap"/>
  </c:chart>
  <c:externalData r:id="rId2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de-DE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de-DE" dirty="0"/>
              <a:t>HG Linearity and Standard Deviation of SPIROC-A, Gain 10</a:t>
            </a:r>
          </a:p>
        </c:rich>
      </c:tx>
      <c:layout>
        <c:manualLayout>
          <c:xMode val="edge"/>
          <c:yMode val="edge"/>
          <c:x val="0.19137497017418267"/>
          <c:y val="1.3333335666375476E-2"/>
        </c:manualLayout>
      </c:layout>
    </c:title>
    <c:plotArea>
      <c:layout>
        <c:manualLayout>
          <c:layoutTarget val="inner"/>
          <c:xMode val="edge"/>
          <c:yMode val="edge"/>
          <c:x val="9.3577069911715743E-2"/>
          <c:y val="8.265005820648462E-2"/>
          <c:w val="0.67905034597948111"/>
          <c:h val="0.79804790866980169"/>
        </c:manualLayout>
      </c:layout>
      <c:scatterChart>
        <c:scatterStyle val="smoothMarker"/>
        <c:ser>
          <c:idx val="0"/>
          <c:order val="0"/>
          <c:tx>
            <c:v>DAC255;1kHz</c:v>
          </c:tx>
          <c:spPr>
            <a:ln>
              <a:solidFill>
                <a:srgbClr val="00B0F0"/>
              </a:solidFill>
            </a:ln>
          </c:spPr>
          <c:marker>
            <c:symbol val="diamond"/>
            <c:size val="7"/>
            <c:spPr>
              <a:solidFill>
                <a:srgbClr val="00B0F0"/>
              </a:solidFill>
              <a:ln w="9525">
                <a:solidFill>
                  <a:srgbClr val="00B0F0"/>
                </a:solidFill>
              </a:ln>
            </c:spPr>
          </c:marker>
          <c:xVal>
            <c:numRef>
              <c:f>'HG Strong'!$A$8:$A$20</c:f>
              <c:numCache>
                <c:formatCode>0.00</c:formatCode>
                <c:ptCount val="13"/>
                <c:pt idx="0" formatCode="General">
                  <c:v>0</c:v>
                </c:pt>
                <c:pt idx="1">
                  <c:v>0.43200000000000038</c:v>
                </c:pt>
                <c:pt idx="2">
                  <c:v>1.004</c:v>
                </c:pt>
                <c:pt idx="3">
                  <c:v>2.0129999999999977</c:v>
                </c:pt>
                <c:pt idx="4">
                  <c:v>2.948</c:v>
                </c:pt>
                <c:pt idx="5">
                  <c:v>3.9779999999999998</c:v>
                </c:pt>
                <c:pt idx="6">
                  <c:v>4.9859999999999998</c:v>
                </c:pt>
                <c:pt idx="7">
                  <c:v>6.9959999999999987</c:v>
                </c:pt>
                <c:pt idx="8">
                  <c:v>10.011000000000001</c:v>
                </c:pt>
                <c:pt idx="9">
                  <c:v>12.012</c:v>
                </c:pt>
                <c:pt idx="10" formatCode="General">
                  <c:v>15</c:v>
                </c:pt>
                <c:pt idx="11" formatCode="General">
                  <c:v>20</c:v>
                </c:pt>
                <c:pt idx="12" formatCode="General">
                  <c:v>30</c:v>
                </c:pt>
              </c:numCache>
            </c:numRef>
          </c:xVal>
          <c:yVal>
            <c:numRef>
              <c:f>'HG Strong'!$O$8:$O$20</c:f>
              <c:numCache>
                <c:formatCode>0.0</c:formatCode>
                <c:ptCount val="13"/>
                <c:pt idx="0">
                  <c:v>630.20000000000005</c:v>
                </c:pt>
                <c:pt idx="1">
                  <c:v>633.1</c:v>
                </c:pt>
                <c:pt idx="2">
                  <c:v>637.20000000000005</c:v>
                </c:pt>
                <c:pt idx="3">
                  <c:v>646.79999999999995</c:v>
                </c:pt>
                <c:pt idx="4">
                  <c:v>662.1</c:v>
                </c:pt>
                <c:pt idx="5">
                  <c:v>679.1</c:v>
                </c:pt>
                <c:pt idx="6">
                  <c:v>704</c:v>
                </c:pt>
                <c:pt idx="7">
                  <c:v>757.9</c:v>
                </c:pt>
                <c:pt idx="8">
                  <c:v>838.7</c:v>
                </c:pt>
                <c:pt idx="9">
                  <c:v>885.7</c:v>
                </c:pt>
                <c:pt idx="10">
                  <c:v>943.8</c:v>
                </c:pt>
                <c:pt idx="11" formatCode="0">
                  <c:v>1016</c:v>
                </c:pt>
                <c:pt idx="12" formatCode="0">
                  <c:v>1098</c:v>
                </c:pt>
              </c:numCache>
            </c:numRef>
          </c:yVal>
          <c:smooth val="1"/>
        </c:ser>
        <c:ser>
          <c:idx val="1"/>
          <c:order val="1"/>
          <c:tx>
            <c:v>DAC150;1kHz</c:v>
          </c:tx>
          <c:spPr>
            <a:ln>
              <a:solidFill>
                <a:srgbClr val="FF0000"/>
              </a:solidFill>
            </a:ln>
          </c:spPr>
          <c:marker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</c:spPr>
          </c:marker>
          <c:xVal>
            <c:numRef>
              <c:f>'HG Strong'!$A$8:$A$20</c:f>
              <c:numCache>
                <c:formatCode>0.00</c:formatCode>
                <c:ptCount val="13"/>
                <c:pt idx="0" formatCode="General">
                  <c:v>0</c:v>
                </c:pt>
                <c:pt idx="1">
                  <c:v>0.43200000000000038</c:v>
                </c:pt>
                <c:pt idx="2">
                  <c:v>1.004</c:v>
                </c:pt>
                <c:pt idx="3">
                  <c:v>2.0129999999999977</c:v>
                </c:pt>
                <c:pt idx="4">
                  <c:v>2.948</c:v>
                </c:pt>
                <c:pt idx="5">
                  <c:v>3.9779999999999998</c:v>
                </c:pt>
                <c:pt idx="6">
                  <c:v>4.9859999999999998</c:v>
                </c:pt>
                <c:pt idx="7">
                  <c:v>6.9959999999999987</c:v>
                </c:pt>
                <c:pt idx="8">
                  <c:v>10.011000000000001</c:v>
                </c:pt>
                <c:pt idx="9">
                  <c:v>12.012</c:v>
                </c:pt>
                <c:pt idx="10" formatCode="General">
                  <c:v>15</c:v>
                </c:pt>
                <c:pt idx="11" formatCode="General">
                  <c:v>20</c:v>
                </c:pt>
                <c:pt idx="12" formatCode="General">
                  <c:v>30</c:v>
                </c:pt>
              </c:numCache>
            </c:numRef>
          </c:xVal>
          <c:yVal>
            <c:numRef>
              <c:f>'HG Strong'!$Q$8:$Q$20</c:f>
              <c:numCache>
                <c:formatCode>0.0</c:formatCode>
                <c:ptCount val="13"/>
                <c:pt idx="0">
                  <c:v>630.20000000000005</c:v>
                </c:pt>
                <c:pt idx="1">
                  <c:v>633</c:v>
                </c:pt>
                <c:pt idx="2">
                  <c:v>637.1</c:v>
                </c:pt>
                <c:pt idx="3">
                  <c:v>646.6</c:v>
                </c:pt>
                <c:pt idx="4">
                  <c:v>662</c:v>
                </c:pt>
                <c:pt idx="5">
                  <c:v>679</c:v>
                </c:pt>
                <c:pt idx="6">
                  <c:v>703.7</c:v>
                </c:pt>
                <c:pt idx="7">
                  <c:v>757.3</c:v>
                </c:pt>
                <c:pt idx="8">
                  <c:v>838.1</c:v>
                </c:pt>
                <c:pt idx="9">
                  <c:v>885.3</c:v>
                </c:pt>
                <c:pt idx="10">
                  <c:v>943.7</c:v>
                </c:pt>
                <c:pt idx="11" formatCode="0">
                  <c:v>1017</c:v>
                </c:pt>
                <c:pt idx="12" formatCode="0">
                  <c:v>1098</c:v>
                </c:pt>
              </c:numCache>
            </c:numRef>
          </c:yVal>
          <c:smooth val="1"/>
        </c:ser>
        <c:ser>
          <c:idx val="2"/>
          <c:order val="2"/>
          <c:tx>
            <c:v>DAC0;1kHz</c:v>
          </c:tx>
          <c:spPr>
            <a:ln>
              <a:solidFill>
                <a:srgbClr val="00B050"/>
              </a:solidFill>
            </a:ln>
          </c:spPr>
          <c:marker>
            <c:symbol val="circle"/>
            <c:size val="7"/>
            <c:spPr>
              <a:solidFill>
                <a:srgbClr val="00B050"/>
              </a:solidFill>
              <a:ln>
                <a:solidFill>
                  <a:srgbClr val="00B050"/>
                </a:solidFill>
              </a:ln>
            </c:spPr>
          </c:marker>
          <c:xVal>
            <c:numRef>
              <c:f>'HG Strong'!$A$8:$A$20</c:f>
              <c:numCache>
                <c:formatCode>0.00</c:formatCode>
                <c:ptCount val="13"/>
                <c:pt idx="0" formatCode="General">
                  <c:v>0</c:v>
                </c:pt>
                <c:pt idx="1">
                  <c:v>0.43200000000000038</c:v>
                </c:pt>
                <c:pt idx="2">
                  <c:v>1.004</c:v>
                </c:pt>
                <c:pt idx="3">
                  <c:v>2.0129999999999977</c:v>
                </c:pt>
                <c:pt idx="4">
                  <c:v>2.948</c:v>
                </c:pt>
                <c:pt idx="5">
                  <c:v>3.9779999999999998</c:v>
                </c:pt>
                <c:pt idx="6">
                  <c:v>4.9859999999999998</c:v>
                </c:pt>
                <c:pt idx="7">
                  <c:v>6.9959999999999987</c:v>
                </c:pt>
                <c:pt idx="8">
                  <c:v>10.011000000000001</c:v>
                </c:pt>
                <c:pt idx="9">
                  <c:v>12.012</c:v>
                </c:pt>
                <c:pt idx="10" formatCode="General">
                  <c:v>15</c:v>
                </c:pt>
                <c:pt idx="11" formatCode="General">
                  <c:v>20</c:v>
                </c:pt>
                <c:pt idx="12" formatCode="General">
                  <c:v>30</c:v>
                </c:pt>
              </c:numCache>
            </c:numRef>
          </c:xVal>
          <c:yVal>
            <c:numRef>
              <c:f>'HG Strong'!$S$8:$S$20</c:f>
              <c:numCache>
                <c:formatCode>0.0</c:formatCode>
                <c:ptCount val="13"/>
                <c:pt idx="0">
                  <c:v>630.29999999999995</c:v>
                </c:pt>
                <c:pt idx="1">
                  <c:v>633.20000000000005</c:v>
                </c:pt>
                <c:pt idx="2">
                  <c:v>637.20000000000005</c:v>
                </c:pt>
                <c:pt idx="3">
                  <c:v>646.79999999999995</c:v>
                </c:pt>
                <c:pt idx="4">
                  <c:v>662</c:v>
                </c:pt>
                <c:pt idx="5">
                  <c:v>679</c:v>
                </c:pt>
                <c:pt idx="6">
                  <c:v>703.6</c:v>
                </c:pt>
                <c:pt idx="7">
                  <c:v>757.3</c:v>
                </c:pt>
                <c:pt idx="8">
                  <c:v>838</c:v>
                </c:pt>
                <c:pt idx="9">
                  <c:v>884.8</c:v>
                </c:pt>
                <c:pt idx="10">
                  <c:v>943</c:v>
                </c:pt>
                <c:pt idx="11" formatCode="0">
                  <c:v>1016</c:v>
                </c:pt>
                <c:pt idx="12" formatCode="0">
                  <c:v>1096</c:v>
                </c:pt>
              </c:numCache>
            </c:numRef>
          </c:yVal>
          <c:smooth val="1"/>
        </c:ser>
        <c:ser>
          <c:idx val="3"/>
          <c:order val="3"/>
          <c:tx>
            <c:v>DAC255;1Hz</c:v>
          </c:tx>
          <c:spPr>
            <a:ln>
              <a:solidFill>
                <a:srgbClr val="0070C0"/>
              </a:solidFill>
              <a:prstDash val="lgDash"/>
            </a:ln>
          </c:spPr>
          <c:marker>
            <c:symbol val="diamond"/>
            <c:size val="7"/>
            <c:spPr>
              <a:noFill/>
              <a:ln w="12700">
                <a:solidFill>
                  <a:srgbClr val="0070C0"/>
                </a:solidFill>
              </a:ln>
            </c:spPr>
          </c:marker>
          <c:xVal>
            <c:numRef>
              <c:f>'HG Strong'!$A$26:$A$38</c:f>
              <c:numCache>
                <c:formatCode>0.00</c:formatCode>
                <c:ptCount val="13"/>
                <c:pt idx="0" formatCode="General">
                  <c:v>0</c:v>
                </c:pt>
                <c:pt idx="1">
                  <c:v>0.43200000000000038</c:v>
                </c:pt>
                <c:pt idx="2">
                  <c:v>1.004</c:v>
                </c:pt>
                <c:pt idx="3">
                  <c:v>2.0129999999999977</c:v>
                </c:pt>
                <c:pt idx="4">
                  <c:v>2.948</c:v>
                </c:pt>
                <c:pt idx="5">
                  <c:v>3.9779999999999998</c:v>
                </c:pt>
                <c:pt idx="6">
                  <c:v>4.9859999999999998</c:v>
                </c:pt>
                <c:pt idx="7">
                  <c:v>6.9959999999999987</c:v>
                </c:pt>
                <c:pt idx="8">
                  <c:v>10.011000000000001</c:v>
                </c:pt>
                <c:pt idx="9">
                  <c:v>12.012</c:v>
                </c:pt>
                <c:pt idx="10" formatCode="General">
                  <c:v>15</c:v>
                </c:pt>
                <c:pt idx="11" formatCode="General">
                  <c:v>20</c:v>
                </c:pt>
                <c:pt idx="12" formatCode="General">
                  <c:v>30</c:v>
                </c:pt>
              </c:numCache>
            </c:numRef>
          </c:xVal>
          <c:yVal>
            <c:numRef>
              <c:f>'HG Strong'!$O$26:$O$38</c:f>
              <c:numCache>
                <c:formatCode>0.0</c:formatCode>
                <c:ptCount val="13"/>
                <c:pt idx="0">
                  <c:v>630.4</c:v>
                </c:pt>
                <c:pt idx="1">
                  <c:v>633.20000000000005</c:v>
                </c:pt>
                <c:pt idx="2">
                  <c:v>637.29999999999995</c:v>
                </c:pt>
                <c:pt idx="3">
                  <c:v>647.20000000000005</c:v>
                </c:pt>
                <c:pt idx="4">
                  <c:v>662.2</c:v>
                </c:pt>
                <c:pt idx="5">
                  <c:v>680.5</c:v>
                </c:pt>
                <c:pt idx="6">
                  <c:v>697.6</c:v>
                </c:pt>
                <c:pt idx="7">
                  <c:v>715.8</c:v>
                </c:pt>
                <c:pt idx="8">
                  <c:v>733.1</c:v>
                </c:pt>
                <c:pt idx="9">
                  <c:v>742.3</c:v>
                </c:pt>
                <c:pt idx="10">
                  <c:v>753.4</c:v>
                </c:pt>
                <c:pt idx="11">
                  <c:v>769.3</c:v>
                </c:pt>
                <c:pt idx="12">
                  <c:v>799.4</c:v>
                </c:pt>
              </c:numCache>
            </c:numRef>
          </c:yVal>
          <c:smooth val="1"/>
        </c:ser>
        <c:ser>
          <c:idx val="4"/>
          <c:order val="4"/>
          <c:tx>
            <c:v>DAC150;1Hz</c:v>
          </c:tx>
          <c:spPr>
            <a:ln>
              <a:solidFill>
                <a:srgbClr val="C00000"/>
              </a:solidFill>
              <a:prstDash val="lgDash"/>
            </a:ln>
          </c:spPr>
          <c:marker>
            <c:symbol val="square"/>
            <c:size val="7"/>
            <c:spPr>
              <a:noFill/>
              <a:ln w="12700">
                <a:solidFill>
                  <a:srgbClr val="C00000"/>
                </a:solidFill>
              </a:ln>
            </c:spPr>
          </c:marker>
          <c:xVal>
            <c:numRef>
              <c:f>'HG Strong'!$A$26:$A$38</c:f>
              <c:numCache>
                <c:formatCode>0.00</c:formatCode>
                <c:ptCount val="13"/>
                <c:pt idx="0" formatCode="General">
                  <c:v>0</c:v>
                </c:pt>
                <c:pt idx="1">
                  <c:v>0.43200000000000038</c:v>
                </c:pt>
                <c:pt idx="2">
                  <c:v>1.004</c:v>
                </c:pt>
                <c:pt idx="3">
                  <c:v>2.0129999999999977</c:v>
                </c:pt>
                <c:pt idx="4">
                  <c:v>2.948</c:v>
                </c:pt>
                <c:pt idx="5">
                  <c:v>3.9779999999999998</c:v>
                </c:pt>
                <c:pt idx="6">
                  <c:v>4.9859999999999998</c:v>
                </c:pt>
                <c:pt idx="7">
                  <c:v>6.9959999999999987</c:v>
                </c:pt>
                <c:pt idx="8">
                  <c:v>10.011000000000001</c:v>
                </c:pt>
                <c:pt idx="9">
                  <c:v>12.012</c:v>
                </c:pt>
                <c:pt idx="10" formatCode="General">
                  <c:v>15</c:v>
                </c:pt>
                <c:pt idx="11" formatCode="General">
                  <c:v>20</c:v>
                </c:pt>
                <c:pt idx="12" formatCode="General">
                  <c:v>30</c:v>
                </c:pt>
              </c:numCache>
            </c:numRef>
          </c:xVal>
          <c:yVal>
            <c:numRef>
              <c:f>'HG Strong'!$Q$26:$Q$38</c:f>
              <c:numCache>
                <c:formatCode>0.0</c:formatCode>
                <c:ptCount val="13"/>
                <c:pt idx="0">
                  <c:v>630.20000000000005</c:v>
                </c:pt>
                <c:pt idx="1">
                  <c:v>633</c:v>
                </c:pt>
                <c:pt idx="2">
                  <c:v>637.20000000000005</c:v>
                </c:pt>
                <c:pt idx="3">
                  <c:v>647.4</c:v>
                </c:pt>
                <c:pt idx="4">
                  <c:v>662.4</c:v>
                </c:pt>
                <c:pt idx="5">
                  <c:v>681.1</c:v>
                </c:pt>
                <c:pt idx="6">
                  <c:v>698.2</c:v>
                </c:pt>
                <c:pt idx="7">
                  <c:v>716.3</c:v>
                </c:pt>
                <c:pt idx="8">
                  <c:v>733.4</c:v>
                </c:pt>
                <c:pt idx="9">
                  <c:v>742.3</c:v>
                </c:pt>
                <c:pt idx="10">
                  <c:v>753.9</c:v>
                </c:pt>
                <c:pt idx="11">
                  <c:v>770</c:v>
                </c:pt>
                <c:pt idx="12">
                  <c:v>797.8</c:v>
                </c:pt>
              </c:numCache>
            </c:numRef>
          </c:yVal>
          <c:smooth val="1"/>
        </c:ser>
        <c:ser>
          <c:idx val="5"/>
          <c:order val="5"/>
          <c:tx>
            <c:v>DAC0;1Hz</c:v>
          </c:tx>
          <c:spPr>
            <a:ln>
              <a:solidFill>
                <a:srgbClr val="00B050"/>
              </a:solidFill>
              <a:prstDash val="lgDash"/>
            </a:ln>
          </c:spPr>
          <c:marker>
            <c:spPr>
              <a:noFill/>
              <a:ln w="12700">
                <a:solidFill>
                  <a:srgbClr val="00B050"/>
                </a:solidFill>
              </a:ln>
            </c:spPr>
          </c:marker>
          <c:xVal>
            <c:numRef>
              <c:f>'HG Strong'!$A$26:$A$38</c:f>
              <c:numCache>
                <c:formatCode>0.00</c:formatCode>
                <c:ptCount val="13"/>
                <c:pt idx="0" formatCode="General">
                  <c:v>0</c:v>
                </c:pt>
                <c:pt idx="1">
                  <c:v>0.43200000000000038</c:v>
                </c:pt>
                <c:pt idx="2">
                  <c:v>1.004</c:v>
                </c:pt>
                <c:pt idx="3">
                  <c:v>2.0129999999999977</c:v>
                </c:pt>
                <c:pt idx="4">
                  <c:v>2.948</c:v>
                </c:pt>
                <c:pt idx="5">
                  <c:v>3.9779999999999998</c:v>
                </c:pt>
                <c:pt idx="6">
                  <c:v>4.9859999999999998</c:v>
                </c:pt>
                <c:pt idx="7">
                  <c:v>6.9959999999999987</c:v>
                </c:pt>
                <c:pt idx="8">
                  <c:v>10.011000000000001</c:v>
                </c:pt>
                <c:pt idx="9">
                  <c:v>12.012</c:v>
                </c:pt>
                <c:pt idx="10" formatCode="General">
                  <c:v>15</c:v>
                </c:pt>
                <c:pt idx="11" formatCode="General">
                  <c:v>20</c:v>
                </c:pt>
                <c:pt idx="12" formatCode="General">
                  <c:v>30</c:v>
                </c:pt>
              </c:numCache>
            </c:numRef>
          </c:xVal>
          <c:yVal>
            <c:numRef>
              <c:f>'HG Strong'!$S$26:$S$38</c:f>
              <c:numCache>
                <c:formatCode>0.0</c:formatCode>
                <c:ptCount val="13"/>
                <c:pt idx="0">
                  <c:v>630.6</c:v>
                </c:pt>
                <c:pt idx="1">
                  <c:v>633.20000000000005</c:v>
                </c:pt>
                <c:pt idx="2">
                  <c:v>637.4</c:v>
                </c:pt>
                <c:pt idx="3">
                  <c:v>647.4</c:v>
                </c:pt>
                <c:pt idx="4">
                  <c:v>662</c:v>
                </c:pt>
                <c:pt idx="5">
                  <c:v>680.4</c:v>
                </c:pt>
                <c:pt idx="6">
                  <c:v>697.4</c:v>
                </c:pt>
                <c:pt idx="7">
                  <c:v>715.5</c:v>
                </c:pt>
                <c:pt idx="8">
                  <c:v>732.6</c:v>
                </c:pt>
                <c:pt idx="9">
                  <c:v>741.2</c:v>
                </c:pt>
                <c:pt idx="10">
                  <c:v>752.7</c:v>
                </c:pt>
                <c:pt idx="11">
                  <c:v>768.6</c:v>
                </c:pt>
                <c:pt idx="12">
                  <c:v>799.5</c:v>
                </c:pt>
              </c:numCache>
            </c:numRef>
          </c:yVal>
          <c:smooth val="1"/>
        </c:ser>
        <c:axId val="55715712"/>
        <c:axId val="55722368"/>
      </c:scatterChart>
      <c:scatterChart>
        <c:scatterStyle val="lineMarker"/>
        <c:ser>
          <c:idx val="6"/>
          <c:order val="6"/>
          <c:tx>
            <c:v>DAC255;1kHz</c:v>
          </c:tx>
          <c:spPr>
            <a:ln w="28575">
              <a:noFill/>
            </a:ln>
          </c:spPr>
          <c:marker>
            <c:symbol val="diamond"/>
            <c:size val="7"/>
            <c:spPr>
              <a:solidFill>
                <a:srgbClr val="00B0F0"/>
              </a:solidFill>
            </c:spPr>
          </c:marker>
          <c:xVal>
            <c:numRef>
              <c:f>'HG Strong'!$A$8:$A$20</c:f>
              <c:numCache>
                <c:formatCode>0.00</c:formatCode>
                <c:ptCount val="13"/>
                <c:pt idx="0" formatCode="General">
                  <c:v>0</c:v>
                </c:pt>
                <c:pt idx="1">
                  <c:v>0.43200000000000038</c:v>
                </c:pt>
                <c:pt idx="2">
                  <c:v>1.004</c:v>
                </c:pt>
                <c:pt idx="3">
                  <c:v>2.0129999999999977</c:v>
                </c:pt>
                <c:pt idx="4">
                  <c:v>2.948</c:v>
                </c:pt>
                <c:pt idx="5">
                  <c:v>3.9779999999999998</c:v>
                </c:pt>
                <c:pt idx="6">
                  <c:v>4.9859999999999998</c:v>
                </c:pt>
                <c:pt idx="7">
                  <c:v>6.9959999999999987</c:v>
                </c:pt>
                <c:pt idx="8">
                  <c:v>10.011000000000001</c:v>
                </c:pt>
                <c:pt idx="9">
                  <c:v>12.012</c:v>
                </c:pt>
                <c:pt idx="10" formatCode="General">
                  <c:v>15</c:v>
                </c:pt>
                <c:pt idx="11" formatCode="General">
                  <c:v>20</c:v>
                </c:pt>
                <c:pt idx="12" formatCode="General">
                  <c:v>30</c:v>
                </c:pt>
              </c:numCache>
            </c:numRef>
          </c:xVal>
          <c:yVal>
            <c:numRef>
              <c:f>'HG Strong'!$P$8:$P$20</c:f>
              <c:numCache>
                <c:formatCode>0.0</c:formatCode>
                <c:ptCount val="13"/>
                <c:pt idx="0">
                  <c:v>1.5</c:v>
                </c:pt>
                <c:pt idx="1">
                  <c:v>1.6</c:v>
                </c:pt>
                <c:pt idx="2">
                  <c:v>1.5</c:v>
                </c:pt>
                <c:pt idx="3">
                  <c:v>1.5</c:v>
                </c:pt>
                <c:pt idx="4">
                  <c:v>1.5</c:v>
                </c:pt>
                <c:pt idx="5">
                  <c:v>1.5</c:v>
                </c:pt>
                <c:pt idx="6">
                  <c:v>1.5</c:v>
                </c:pt>
                <c:pt idx="7">
                  <c:v>1.8</c:v>
                </c:pt>
                <c:pt idx="8">
                  <c:v>1.9000000000000001</c:v>
                </c:pt>
                <c:pt idx="9">
                  <c:v>1.8</c:v>
                </c:pt>
                <c:pt idx="10">
                  <c:v>1.9000000000000001</c:v>
                </c:pt>
                <c:pt idx="11">
                  <c:v>4</c:v>
                </c:pt>
                <c:pt idx="12">
                  <c:v>4.4000000000000004</c:v>
                </c:pt>
              </c:numCache>
            </c:numRef>
          </c:yVal>
        </c:ser>
        <c:ser>
          <c:idx val="7"/>
          <c:order val="7"/>
          <c:tx>
            <c:v>DAC150;1kHz</c:v>
          </c:tx>
          <c:spPr>
            <a:ln w="28575">
              <a:noFill/>
            </a:ln>
          </c:spPr>
          <c:marker>
            <c:symbol val="square"/>
            <c:size val="7"/>
            <c:spPr>
              <a:solidFill>
                <a:srgbClr val="FF0000"/>
              </a:solidFill>
            </c:spPr>
          </c:marker>
          <c:xVal>
            <c:numRef>
              <c:f>'HG Strong'!$A$8:$A$20</c:f>
              <c:numCache>
                <c:formatCode>0.00</c:formatCode>
                <c:ptCount val="13"/>
                <c:pt idx="0" formatCode="General">
                  <c:v>0</c:v>
                </c:pt>
                <c:pt idx="1">
                  <c:v>0.43200000000000038</c:v>
                </c:pt>
                <c:pt idx="2">
                  <c:v>1.004</c:v>
                </c:pt>
                <c:pt idx="3">
                  <c:v>2.0129999999999977</c:v>
                </c:pt>
                <c:pt idx="4">
                  <c:v>2.948</c:v>
                </c:pt>
                <c:pt idx="5">
                  <c:v>3.9779999999999998</c:v>
                </c:pt>
                <c:pt idx="6">
                  <c:v>4.9859999999999998</c:v>
                </c:pt>
                <c:pt idx="7">
                  <c:v>6.9959999999999987</c:v>
                </c:pt>
                <c:pt idx="8">
                  <c:v>10.011000000000001</c:v>
                </c:pt>
                <c:pt idx="9">
                  <c:v>12.012</c:v>
                </c:pt>
                <c:pt idx="10" formatCode="General">
                  <c:v>15</c:v>
                </c:pt>
                <c:pt idx="11" formatCode="General">
                  <c:v>20</c:v>
                </c:pt>
                <c:pt idx="12" formatCode="General">
                  <c:v>30</c:v>
                </c:pt>
              </c:numCache>
            </c:numRef>
          </c:xVal>
          <c:yVal>
            <c:numRef>
              <c:f>'HG Strong'!$R$8:$R$20</c:f>
              <c:numCache>
                <c:formatCode>0.0</c:formatCode>
                <c:ptCount val="13"/>
                <c:pt idx="0">
                  <c:v>1.5</c:v>
                </c:pt>
                <c:pt idx="1">
                  <c:v>1.6</c:v>
                </c:pt>
                <c:pt idx="2">
                  <c:v>1.5</c:v>
                </c:pt>
                <c:pt idx="3">
                  <c:v>1.6</c:v>
                </c:pt>
                <c:pt idx="4">
                  <c:v>1.5</c:v>
                </c:pt>
                <c:pt idx="5">
                  <c:v>1.5</c:v>
                </c:pt>
                <c:pt idx="6">
                  <c:v>1.4</c:v>
                </c:pt>
                <c:pt idx="7">
                  <c:v>1.8</c:v>
                </c:pt>
                <c:pt idx="8">
                  <c:v>1.9000000000000001</c:v>
                </c:pt>
                <c:pt idx="9">
                  <c:v>1.8</c:v>
                </c:pt>
                <c:pt idx="10">
                  <c:v>1.8</c:v>
                </c:pt>
                <c:pt idx="11">
                  <c:v>4.0999999999999996</c:v>
                </c:pt>
                <c:pt idx="12">
                  <c:v>4.3</c:v>
                </c:pt>
              </c:numCache>
            </c:numRef>
          </c:yVal>
        </c:ser>
        <c:ser>
          <c:idx val="8"/>
          <c:order val="8"/>
          <c:tx>
            <c:v>DAC0;1kHz</c:v>
          </c:tx>
          <c:spPr>
            <a:ln w="28575">
              <a:noFill/>
            </a:ln>
          </c:spPr>
          <c:marker>
            <c:symbol val="circle"/>
            <c:size val="7"/>
            <c:spPr>
              <a:solidFill>
                <a:srgbClr val="00B050"/>
              </a:solidFill>
              <a:ln>
                <a:solidFill>
                  <a:srgbClr val="00B050"/>
                </a:solidFill>
              </a:ln>
            </c:spPr>
          </c:marker>
          <c:xVal>
            <c:numRef>
              <c:f>'HG Strong'!$A$8:$A$20</c:f>
              <c:numCache>
                <c:formatCode>0.00</c:formatCode>
                <c:ptCount val="13"/>
                <c:pt idx="0" formatCode="General">
                  <c:v>0</c:v>
                </c:pt>
                <c:pt idx="1">
                  <c:v>0.43200000000000038</c:v>
                </c:pt>
                <c:pt idx="2">
                  <c:v>1.004</c:v>
                </c:pt>
                <c:pt idx="3">
                  <c:v>2.0129999999999977</c:v>
                </c:pt>
                <c:pt idx="4">
                  <c:v>2.948</c:v>
                </c:pt>
                <c:pt idx="5">
                  <c:v>3.9779999999999998</c:v>
                </c:pt>
                <c:pt idx="6">
                  <c:v>4.9859999999999998</c:v>
                </c:pt>
                <c:pt idx="7">
                  <c:v>6.9959999999999987</c:v>
                </c:pt>
                <c:pt idx="8">
                  <c:v>10.011000000000001</c:v>
                </c:pt>
                <c:pt idx="9">
                  <c:v>12.012</c:v>
                </c:pt>
                <c:pt idx="10" formatCode="General">
                  <c:v>15</c:v>
                </c:pt>
                <c:pt idx="11" formatCode="General">
                  <c:v>20</c:v>
                </c:pt>
                <c:pt idx="12" formatCode="General">
                  <c:v>30</c:v>
                </c:pt>
              </c:numCache>
            </c:numRef>
          </c:xVal>
          <c:yVal>
            <c:numRef>
              <c:f>'HG Strong'!$T$8:$T$20</c:f>
              <c:numCache>
                <c:formatCode>0.0</c:formatCode>
                <c:ptCount val="13"/>
                <c:pt idx="0">
                  <c:v>1.5</c:v>
                </c:pt>
                <c:pt idx="1">
                  <c:v>1.5</c:v>
                </c:pt>
                <c:pt idx="2">
                  <c:v>1.5</c:v>
                </c:pt>
                <c:pt idx="3">
                  <c:v>1.5</c:v>
                </c:pt>
                <c:pt idx="4">
                  <c:v>1.5</c:v>
                </c:pt>
                <c:pt idx="5">
                  <c:v>1.5</c:v>
                </c:pt>
                <c:pt idx="6">
                  <c:v>1.4</c:v>
                </c:pt>
                <c:pt idx="7">
                  <c:v>1.8</c:v>
                </c:pt>
                <c:pt idx="8">
                  <c:v>1.9000000000000001</c:v>
                </c:pt>
                <c:pt idx="9">
                  <c:v>1.7</c:v>
                </c:pt>
                <c:pt idx="10">
                  <c:v>1.8</c:v>
                </c:pt>
                <c:pt idx="11">
                  <c:v>4</c:v>
                </c:pt>
                <c:pt idx="12">
                  <c:v>4.3</c:v>
                </c:pt>
              </c:numCache>
            </c:numRef>
          </c:yVal>
        </c:ser>
        <c:ser>
          <c:idx val="9"/>
          <c:order val="9"/>
          <c:tx>
            <c:v>DAC255;1Hz</c:v>
          </c:tx>
          <c:spPr>
            <a:ln w="28575">
              <a:noFill/>
            </a:ln>
          </c:spPr>
          <c:marker>
            <c:symbol val="diamond"/>
            <c:size val="7"/>
            <c:spPr>
              <a:noFill/>
              <a:ln w="15875">
                <a:solidFill>
                  <a:srgbClr val="00B0F0"/>
                </a:solidFill>
              </a:ln>
            </c:spPr>
          </c:marker>
          <c:xVal>
            <c:numRef>
              <c:f>'HG Strong'!$A$26:$A$38</c:f>
              <c:numCache>
                <c:formatCode>0.00</c:formatCode>
                <c:ptCount val="13"/>
                <c:pt idx="0" formatCode="General">
                  <c:v>0</c:v>
                </c:pt>
                <c:pt idx="1">
                  <c:v>0.43200000000000038</c:v>
                </c:pt>
                <c:pt idx="2">
                  <c:v>1.004</c:v>
                </c:pt>
                <c:pt idx="3">
                  <c:v>2.0129999999999977</c:v>
                </c:pt>
                <c:pt idx="4">
                  <c:v>2.948</c:v>
                </c:pt>
                <c:pt idx="5">
                  <c:v>3.9779999999999998</c:v>
                </c:pt>
                <c:pt idx="6">
                  <c:v>4.9859999999999998</c:v>
                </c:pt>
                <c:pt idx="7">
                  <c:v>6.9959999999999987</c:v>
                </c:pt>
                <c:pt idx="8">
                  <c:v>10.011000000000001</c:v>
                </c:pt>
                <c:pt idx="9">
                  <c:v>12.012</c:v>
                </c:pt>
                <c:pt idx="10" formatCode="General">
                  <c:v>15</c:v>
                </c:pt>
                <c:pt idx="11" formatCode="General">
                  <c:v>20</c:v>
                </c:pt>
                <c:pt idx="12" formatCode="General">
                  <c:v>30</c:v>
                </c:pt>
              </c:numCache>
            </c:numRef>
          </c:xVal>
          <c:yVal>
            <c:numRef>
              <c:f>'HG Strong'!$P$26:$P$38</c:f>
              <c:numCache>
                <c:formatCode>0.0</c:formatCode>
                <c:ptCount val="13"/>
                <c:pt idx="0">
                  <c:v>0.8</c:v>
                </c:pt>
                <c:pt idx="1">
                  <c:v>0.8</c:v>
                </c:pt>
                <c:pt idx="2">
                  <c:v>0.70000000000000062</c:v>
                </c:pt>
                <c:pt idx="3">
                  <c:v>0.8</c:v>
                </c:pt>
                <c:pt idx="4">
                  <c:v>0.8</c:v>
                </c:pt>
                <c:pt idx="5">
                  <c:v>0.9</c:v>
                </c:pt>
                <c:pt idx="6">
                  <c:v>1.1000000000000001</c:v>
                </c:pt>
                <c:pt idx="7">
                  <c:v>1.1000000000000001</c:v>
                </c:pt>
                <c:pt idx="8">
                  <c:v>1.1000000000000001</c:v>
                </c:pt>
                <c:pt idx="9">
                  <c:v>1.1000000000000001</c:v>
                </c:pt>
                <c:pt idx="10">
                  <c:v>1.2</c:v>
                </c:pt>
                <c:pt idx="11">
                  <c:v>1.7</c:v>
                </c:pt>
                <c:pt idx="12">
                  <c:v>1.8</c:v>
                </c:pt>
              </c:numCache>
            </c:numRef>
          </c:yVal>
        </c:ser>
        <c:ser>
          <c:idx val="10"/>
          <c:order val="10"/>
          <c:tx>
            <c:v>DAC150;1Hz</c:v>
          </c:tx>
          <c:spPr>
            <a:ln w="28575">
              <a:noFill/>
            </a:ln>
          </c:spPr>
          <c:marker>
            <c:symbol val="square"/>
            <c:size val="7"/>
            <c:spPr>
              <a:noFill/>
              <a:ln w="15875">
                <a:solidFill>
                  <a:srgbClr val="FF0000"/>
                </a:solidFill>
              </a:ln>
            </c:spPr>
          </c:marker>
          <c:xVal>
            <c:numRef>
              <c:f>'HG Strong'!$A$26:$A$38</c:f>
              <c:numCache>
                <c:formatCode>0.00</c:formatCode>
                <c:ptCount val="13"/>
                <c:pt idx="0" formatCode="General">
                  <c:v>0</c:v>
                </c:pt>
                <c:pt idx="1">
                  <c:v>0.43200000000000038</c:v>
                </c:pt>
                <c:pt idx="2">
                  <c:v>1.004</c:v>
                </c:pt>
                <c:pt idx="3">
                  <c:v>2.0129999999999977</c:v>
                </c:pt>
                <c:pt idx="4">
                  <c:v>2.948</c:v>
                </c:pt>
                <c:pt idx="5">
                  <c:v>3.9779999999999998</c:v>
                </c:pt>
                <c:pt idx="6">
                  <c:v>4.9859999999999998</c:v>
                </c:pt>
                <c:pt idx="7">
                  <c:v>6.9959999999999987</c:v>
                </c:pt>
                <c:pt idx="8">
                  <c:v>10.011000000000001</c:v>
                </c:pt>
                <c:pt idx="9">
                  <c:v>12.012</c:v>
                </c:pt>
                <c:pt idx="10" formatCode="General">
                  <c:v>15</c:v>
                </c:pt>
                <c:pt idx="11" formatCode="General">
                  <c:v>20</c:v>
                </c:pt>
                <c:pt idx="12" formatCode="General">
                  <c:v>30</c:v>
                </c:pt>
              </c:numCache>
            </c:numRef>
          </c:xVal>
          <c:yVal>
            <c:numRef>
              <c:f>'HG Strong'!$R$26:$R$38</c:f>
              <c:numCache>
                <c:formatCode>0.0</c:formatCode>
                <c:ptCount val="13"/>
                <c:pt idx="0">
                  <c:v>0.9</c:v>
                </c:pt>
                <c:pt idx="1">
                  <c:v>0.8</c:v>
                </c:pt>
                <c:pt idx="2">
                  <c:v>0.8</c:v>
                </c:pt>
                <c:pt idx="3">
                  <c:v>0.70000000000000062</c:v>
                </c:pt>
                <c:pt idx="4">
                  <c:v>0.8</c:v>
                </c:pt>
                <c:pt idx="5">
                  <c:v>1.1000000000000001</c:v>
                </c:pt>
                <c:pt idx="6">
                  <c:v>1</c:v>
                </c:pt>
                <c:pt idx="7">
                  <c:v>0.9</c:v>
                </c:pt>
                <c:pt idx="8">
                  <c:v>1</c:v>
                </c:pt>
                <c:pt idx="9">
                  <c:v>0.9</c:v>
                </c:pt>
                <c:pt idx="10">
                  <c:v>1</c:v>
                </c:pt>
                <c:pt idx="11">
                  <c:v>1.5</c:v>
                </c:pt>
                <c:pt idx="12">
                  <c:v>1.7</c:v>
                </c:pt>
              </c:numCache>
            </c:numRef>
          </c:yVal>
        </c:ser>
        <c:ser>
          <c:idx val="11"/>
          <c:order val="11"/>
          <c:tx>
            <c:v>DAC0;1Hz</c:v>
          </c:tx>
          <c:spPr>
            <a:ln w="28575">
              <a:noFill/>
            </a:ln>
          </c:spPr>
          <c:marker>
            <c:symbol val="circle"/>
            <c:size val="7"/>
            <c:spPr>
              <a:noFill/>
              <a:ln w="15875">
                <a:solidFill>
                  <a:srgbClr val="00B050"/>
                </a:solidFill>
              </a:ln>
            </c:spPr>
          </c:marker>
          <c:xVal>
            <c:numRef>
              <c:f>'HG Strong'!$A$26:$A$38</c:f>
              <c:numCache>
                <c:formatCode>0.00</c:formatCode>
                <c:ptCount val="13"/>
                <c:pt idx="0" formatCode="General">
                  <c:v>0</c:v>
                </c:pt>
                <c:pt idx="1">
                  <c:v>0.43200000000000038</c:v>
                </c:pt>
                <c:pt idx="2">
                  <c:v>1.004</c:v>
                </c:pt>
                <c:pt idx="3">
                  <c:v>2.0129999999999977</c:v>
                </c:pt>
                <c:pt idx="4">
                  <c:v>2.948</c:v>
                </c:pt>
                <c:pt idx="5">
                  <c:v>3.9779999999999998</c:v>
                </c:pt>
                <c:pt idx="6">
                  <c:v>4.9859999999999998</c:v>
                </c:pt>
                <c:pt idx="7">
                  <c:v>6.9959999999999987</c:v>
                </c:pt>
                <c:pt idx="8">
                  <c:v>10.011000000000001</c:v>
                </c:pt>
                <c:pt idx="9">
                  <c:v>12.012</c:v>
                </c:pt>
                <c:pt idx="10" formatCode="General">
                  <c:v>15</c:v>
                </c:pt>
                <c:pt idx="11" formatCode="General">
                  <c:v>20</c:v>
                </c:pt>
                <c:pt idx="12" formatCode="General">
                  <c:v>30</c:v>
                </c:pt>
              </c:numCache>
            </c:numRef>
          </c:xVal>
          <c:yVal>
            <c:numRef>
              <c:f>'HG Strong'!$T$26:$T$38</c:f>
              <c:numCache>
                <c:formatCode>0.0</c:formatCode>
                <c:ptCount val="13"/>
                <c:pt idx="0">
                  <c:v>0.8</c:v>
                </c:pt>
                <c:pt idx="1">
                  <c:v>0.8</c:v>
                </c:pt>
                <c:pt idx="2">
                  <c:v>0.9</c:v>
                </c:pt>
                <c:pt idx="3">
                  <c:v>0.8</c:v>
                </c:pt>
                <c:pt idx="4">
                  <c:v>1</c:v>
                </c:pt>
                <c:pt idx="5">
                  <c:v>1.1000000000000001</c:v>
                </c:pt>
                <c:pt idx="6">
                  <c:v>0.9</c:v>
                </c:pt>
                <c:pt idx="7">
                  <c:v>0.8</c:v>
                </c:pt>
                <c:pt idx="8">
                  <c:v>1</c:v>
                </c:pt>
                <c:pt idx="9">
                  <c:v>0.8</c:v>
                </c:pt>
                <c:pt idx="10">
                  <c:v>0.9</c:v>
                </c:pt>
                <c:pt idx="11">
                  <c:v>1.6</c:v>
                </c:pt>
                <c:pt idx="12">
                  <c:v>1.5</c:v>
                </c:pt>
              </c:numCache>
            </c:numRef>
          </c:yVal>
        </c:ser>
        <c:axId val="55742848"/>
        <c:axId val="55724288"/>
      </c:scatterChart>
      <c:valAx>
        <c:axId val="55715712"/>
        <c:scaling>
          <c:orientation val="minMax"/>
        </c:scaling>
        <c:axPos val="b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de-DE" dirty="0" smtClean="0"/>
                  <a:t>Q[pC]</a:t>
                </a:r>
                <a:endParaRPr lang="de-DE" dirty="0"/>
              </a:p>
            </c:rich>
          </c:tx>
          <c:layout/>
        </c:title>
        <c:numFmt formatCode="General" sourceLinked="1"/>
        <c:majorTickMark val="none"/>
        <c:tickLblPos val="nextTo"/>
        <c:crossAx val="55722368"/>
        <c:crosses val="autoZero"/>
        <c:crossBetween val="midCat"/>
      </c:valAx>
      <c:valAx>
        <c:axId val="55722368"/>
        <c:scaling>
          <c:orientation val="minMax"/>
          <c:max val="1200"/>
          <c:min val="600"/>
        </c:scaling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de-DE" dirty="0" smtClean="0"/>
                  <a:t>Output Voltage [mV]</a:t>
                </a:r>
                <a:endParaRPr lang="de-DE" dirty="0"/>
              </a:p>
            </c:rich>
          </c:tx>
          <c:layout/>
        </c:title>
        <c:numFmt formatCode="0" sourceLinked="0"/>
        <c:majorTickMark val="none"/>
        <c:tickLblPos val="nextTo"/>
        <c:crossAx val="55715712"/>
        <c:crosses val="autoZero"/>
        <c:crossBetween val="midCat"/>
      </c:valAx>
      <c:valAx>
        <c:axId val="55724288"/>
        <c:scaling>
          <c:orientation val="minMax"/>
          <c:max val="14"/>
        </c:scaling>
        <c:axPos val="r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de-DE" dirty="0"/>
                  <a:t>Titel</a:t>
                </a:r>
              </a:p>
            </c:rich>
          </c:tx>
          <c:layout/>
        </c:title>
        <c:numFmt formatCode="0" sourceLinked="0"/>
        <c:tickLblPos val="nextTo"/>
        <c:crossAx val="55742848"/>
        <c:crosses val="max"/>
        <c:crossBetween val="midCat"/>
      </c:valAx>
      <c:valAx>
        <c:axId val="55742848"/>
        <c:scaling>
          <c:orientation val="minMax"/>
        </c:scaling>
        <c:delete val="1"/>
        <c:axPos val="b"/>
        <c:numFmt formatCode="General" sourceLinked="1"/>
        <c:tickLblPos val="nextTo"/>
        <c:crossAx val="55724288"/>
        <c:crosses val="autoZero"/>
        <c:crossBetween val="midCat"/>
      </c:valAx>
    </c:plotArea>
    <c:legend>
      <c:legendPos val="r"/>
      <c:layout/>
    </c:legend>
    <c:plotVisOnly val="1"/>
    <c:dispBlanksAs val="gap"/>
  </c:chart>
  <c:externalData r:id="rId2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de-DE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de-DE" dirty="0"/>
              <a:t>LG Linearity and Standard Deviation of SPIROC-A, Gain 15</a:t>
            </a:r>
          </a:p>
        </c:rich>
      </c:tx>
      <c:layout>
        <c:manualLayout>
          <c:xMode val="edge"/>
          <c:yMode val="edge"/>
          <c:x val="0.19137497017418267"/>
          <c:y val="1.3333335666375476E-2"/>
        </c:manualLayout>
      </c:layout>
    </c:title>
    <c:plotArea>
      <c:layout>
        <c:manualLayout>
          <c:layoutTarget val="inner"/>
          <c:xMode val="edge"/>
          <c:yMode val="edge"/>
          <c:x val="9.3577069911715743E-2"/>
          <c:y val="8.265005820648462E-2"/>
          <c:w val="0.67905034597948111"/>
          <c:h val="0.79804790866980169"/>
        </c:manualLayout>
      </c:layout>
      <c:scatterChart>
        <c:scatterStyle val="smoothMarker"/>
        <c:ser>
          <c:idx val="0"/>
          <c:order val="0"/>
          <c:tx>
            <c:v>DAC255;1kHz</c:v>
          </c:tx>
          <c:spPr>
            <a:ln>
              <a:solidFill>
                <a:srgbClr val="00B0F0"/>
              </a:solidFill>
            </a:ln>
          </c:spPr>
          <c:marker>
            <c:symbol val="diamond"/>
            <c:size val="7"/>
            <c:spPr>
              <a:solidFill>
                <a:srgbClr val="00B0F0"/>
              </a:solidFill>
              <a:ln w="9525">
                <a:solidFill>
                  <a:srgbClr val="00B0F0"/>
                </a:solidFill>
              </a:ln>
            </c:spPr>
          </c:marker>
          <c:xVal>
            <c:numRef>
              <c:f>'LG Strong'!$A$8:$A$21</c:f>
              <c:numCache>
                <c:formatCode>0.0</c:formatCode>
                <c:ptCount val="14"/>
                <c:pt idx="0" formatCode="General">
                  <c:v>0</c:v>
                </c:pt>
                <c:pt idx="1">
                  <c:v>4.3199999999999985</c:v>
                </c:pt>
                <c:pt idx="2">
                  <c:v>10.040000000000001</c:v>
                </c:pt>
                <c:pt idx="3">
                  <c:v>20.130000000000027</c:v>
                </c:pt>
                <c:pt idx="4">
                  <c:v>29.479999999999986</c:v>
                </c:pt>
                <c:pt idx="5">
                  <c:v>39.78</c:v>
                </c:pt>
                <c:pt idx="6">
                  <c:v>49.86</c:v>
                </c:pt>
                <c:pt idx="7">
                  <c:v>60.07</c:v>
                </c:pt>
                <c:pt idx="8">
                  <c:v>69.959999999999994</c:v>
                </c:pt>
                <c:pt idx="9">
                  <c:v>79.84</c:v>
                </c:pt>
                <c:pt idx="10">
                  <c:v>89.85</c:v>
                </c:pt>
                <c:pt idx="11">
                  <c:v>100.10999999999999</c:v>
                </c:pt>
                <c:pt idx="12">
                  <c:v>110.04</c:v>
                </c:pt>
                <c:pt idx="13">
                  <c:v>120.11999999999999</c:v>
                </c:pt>
              </c:numCache>
            </c:numRef>
          </c:xVal>
          <c:yVal>
            <c:numRef>
              <c:f>'LG Strong'!$C$8:$C$21</c:f>
              <c:numCache>
                <c:formatCode>0.0</c:formatCode>
                <c:ptCount val="14"/>
                <c:pt idx="0">
                  <c:v>624</c:v>
                </c:pt>
                <c:pt idx="1">
                  <c:v>693.7</c:v>
                </c:pt>
                <c:pt idx="2">
                  <c:v>787.9</c:v>
                </c:pt>
                <c:pt idx="3">
                  <c:v>940</c:v>
                </c:pt>
                <c:pt idx="4" formatCode="0">
                  <c:v>1054</c:v>
                </c:pt>
                <c:pt idx="5" formatCode="0">
                  <c:v>1130</c:v>
                </c:pt>
                <c:pt idx="6" formatCode="0">
                  <c:v>1161</c:v>
                </c:pt>
                <c:pt idx="7" formatCode="0">
                  <c:v>1169</c:v>
                </c:pt>
                <c:pt idx="8" formatCode="0">
                  <c:v>1172</c:v>
                </c:pt>
                <c:pt idx="9" formatCode="0">
                  <c:v>1173</c:v>
                </c:pt>
                <c:pt idx="10" formatCode="0">
                  <c:v>1174</c:v>
                </c:pt>
                <c:pt idx="11" formatCode="0">
                  <c:v>1175</c:v>
                </c:pt>
                <c:pt idx="12" formatCode="0">
                  <c:v>1176</c:v>
                </c:pt>
                <c:pt idx="13" formatCode="0">
                  <c:v>1176</c:v>
                </c:pt>
              </c:numCache>
            </c:numRef>
          </c:yVal>
          <c:smooth val="1"/>
        </c:ser>
        <c:ser>
          <c:idx val="1"/>
          <c:order val="1"/>
          <c:tx>
            <c:v>DAC150;1kHz</c:v>
          </c:tx>
          <c:spPr>
            <a:ln>
              <a:solidFill>
                <a:srgbClr val="FF0000"/>
              </a:solidFill>
            </a:ln>
          </c:spPr>
          <c:marker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</c:spPr>
          </c:marker>
          <c:xVal>
            <c:numRef>
              <c:f>'LG Strong'!$A$8:$A$21</c:f>
              <c:numCache>
                <c:formatCode>0.0</c:formatCode>
                <c:ptCount val="14"/>
                <c:pt idx="0" formatCode="General">
                  <c:v>0</c:v>
                </c:pt>
                <c:pt idx="1">
                  <c:v>4.3199999999999985</c:v>
                </c:pt>
                <c:pt idx="2">
                  <c:v>10.040000000000001</c:v>
                </c:pt>
                <c:pt idx="3">
                  <c:v>20.130000000000027</c:v>
                </c:pt>
                <c:pt idx="4">
                  <c:v>29.479999999999986</c:v>
                </c:pt>
                <c:pt idx="5">
                  <c:v>39.78</c:v>
                </c:pt>
                <c:pt idx="6">
                  <c:v>49.86</c:v>
                </c:pt>
                <c:pt idx="7">
                  <c:v>60.07</c:v>
                </c:pt>
                <c:pt idx="8">
                  <c:v>69.959999999999994</c:v>
                </c:pt>
                <c:pt idx="9">
                  <c:v>79.84</c:v>
                </c:pt>
                <c:pt idx="10">
                  <c:v>89.85</c:v>
                </c:pt>
                <c:pt idx="11">
                  <c:v>100.10999999999999</c:v>
                </c:pt>
                <c:pt idx="12">
                  <c:v>110.04</c:v>
                </c:pt>
                <c:pt idx="13">
                  <c:v>120.11999999999999</c:v>
                </c:pt>
              </c:numCache>
            </c:numRef>
          </c:xVal>
          <c:yVal>
            <c:numRef>
              <c:f>'LG Strong'!$E$8:$E$21</c:f>
              <c:numCache>
                <c:formatCode>0.0</c:formatCode>
                <c:ptCount val="14"/>
                <c:pt idx="0">
                  <c:v>623.79999999999995</c:v>
                </c:pt>
                <c:pt idx="1">
                  <c:v>693.1</c:v>
                </c:pt>
                <c:pt idx="2">
                  <c:v>787.8</c:v>
                </c:pt>
                <c:pt idx="3">
                  <c:v>941.7</c:v>
                </c:pt>
                <c:pt idx="4" formatCode="0">
                  <c:v>1054</c:v>
                </c:pt>
                <c:pt idx="5" formatCode="0">
                  <c:v>1131</c:v>
                </c:pt>
                <c:pt idx="6" formatCode="0">
                  <c:v>1161</c:v>
                </c:pt>
                <c:pt idx="7" formatCode="0">
                  <c:v>1170</c:v>
                </c:pt>
                <c:pt idx="8" formatCode="0">
                  <c:v>1172</c:v>
                </c:pt>
                <c:pt idx="9" formatCode="0">
                  <c:v>1173</c:v>
                </c:pt>
                <c:pt idx="10" formatCode="0">
                  <c:v>1174</c:v>
                </c:pt>
                <c:pt idx="11" formatCode="0">
                  <c:v>1175</c:v>
                </c:pt>
                <c:pt idx="12" formatCode="0">
                  <c:v>1175</c:v>
                </c:pt>
                <c:pt idx="13" formatCode="0">
                  <c:v>1176</c:v>
                </c:pt>
              </c:numCache>
            </c:numRef>
          </c:yVal>
          <c:smooth val="1"/>
        </c:ser>
        <c:ser>
          <c:idx val="2"/>
          <c:order val="2"/>
          <c:tx>
            <c:v>DAC0;1kHz</c:v>
          </c:tx>
          <c:spPr>
            <a:ln>
              <a:solidFill>
                <a:srgbClr val="00B050"/>
              </a:solidFill>
            </a:ln>
          </c:spPr>
          <c:marker>
            <c:symbol val="circle"/>
            <c:size val="7"/>
            <c:spPr>
              <a:solidFill>
                <a:srgbClr val="00B050"/>
              </a:solidFill>
              <a:ln>
                <a:solidFill>
                  <a:srgbClr val="00B050"/>
                </a:solidFill>
              </a:ln>
            </c:spPr>
          </c:marker>
          <c:xVal>
            <c:numRef>
              <c:f>'LG Strong'!$A$8:$A$21</c:f>
              <c:numCache>
                <c:formatCode>0.0</c:formatCode>
                <c:ptCount val="14"/>
                <c:pt idx="0" formatCode="General">
                  <c:v>0</c:v>
                </c:pt>
                <c:pt idx="1">
                  <c:v>4.3199999999999985</c:v>
                </c:pt>
                <c:pt idx="2">
                  <c:v>10.040000000000001</c:v>
                </c:pt>
                <c:pt idx="3">
                  <c:v>20.130000000000027</c:v>
                </c:pt>
                <c:pt idx="4">
                  <c:v>29.479999999999986</c:v>
                </c:pt>
                <c:pt idx="5">
                  <c:v>39.78</c:v>
                </c:pt>
                <c:pt idx="6">
                  <c:v>49.86</c:v>
                </c:pt>
                <c:pt idx="7">
                  <c:v>60.07</c:v>
                </c:pt>
                <c:pt idx="8">
                  <c:v>69.959999999999994</c:v>
                </c:pt>
                <c:pt idx="9">
                  <c:v>79.84</c:v>
                </c:pt>
                <c:pt idx="10">
                  <c:v>89.85</c:v>
                </c:pt>
                <c:pt idx="11">
                  <c:v>100.10999999999999</c:v>
                </c:pt>
                <c:pt idx="12">
                  <c:v>110.04</c:v>
                </c:pt>
                <c:pt idx="13">
                  <c:v>120.11999999999999</c:v>
                </c:pt>
              </c:numCache>
            </c:numRef>
          </c:xVal>
          <c:yVal>
            <c:numRef>
              <c:f>'LG Strong'!$G$8:$G$21</c:f>
              <c:numCache>
                <c:formatCode>0.0</c:formatCode>
                <c:ptCount val="14"/>
                <c:pt idx="0">
                  <c:v>624</c:v>
                </c:pt>
                <c:pt idx="1">
                  <c:v>693.3</c:v>
                </c:pt>
                <c:pt idx="2">
                  <c:v>788.3</c:v>
                </c:pt>
                <c:pt idx="3">
                  <c:v>941.4</c:v>
                </c:pt>
                <c:pt idx="4" formatCode="0">
                  <c:v>1055</c:v>
                </c:pt>
                <c:pt idx="5" formatCode="0">
                  <c:v>1131</c:v>
                </c:pt>
                <c:pt idx="6" formatCode="0">
                  <c:v>1161</c:v>
                </c:pt>
                <c:pt idx="7" formatCode="0">
                  <c:v>1170</c:v>
                </c:pt>
                <c:pt idx="8" formatCode="0">
                  <c:v>1173</c:v>
                </c:pt>
                <c:pt idx="9" formatCode="0">
                  <c:v>1173</c:v>
                </c:pt>
                <c:pt idx="10" formatCode="0">
                  <c:v>1174</c:v>
                </c:pt>
                <c:pt idx="11" formatCode="0">
                  <c:v>1175</c:v>
                </c:pt>
                <c:pt idx="12" formatCode="0">
                  <c:v>1175</c:v>
                </c:pt>
                <c:pt idx="13" formatCode="0">
                  <c:v>1176</c:v>
                </c:pt>
              </c:numCache>
            </c:numRef>
          </c:yVal>
          <c:smooth val="1"/>
        </c:ser>
        <c:ser>
          <c:idx val="3"/>
          <c:order val="3"/>
          <c:tx>
            <c:v>DAC255;1Hz</c:v>
          </c:tx>
          <c:spPr>
            <a:ln>
              <a:solidFill>
                <a:srgbClr val="0070C0"/>
              </a:solidFill>
              <a:prstDash val="lgDash"/>
            </a:ln>
          </c:spPr>
          <c:marker>
            <c:symbol val="diamond"/>
            <c:size val="7"/>
            <c:spPr>
              <a:noFill/>
              <a:ln w="12700">
                <a:solidFill>
                  <a:srgbClr val="0070C0"/>
                </a:solidFill>
              </a:ln>
            </c:spPr>
          </c:marker>
          <c:xVal>
            <c:numRef>
              <c:f>'LG Strong'!$A$27:$A$40</c:f>
              <c:numCache>
                <c:formatCode>0.0</c:formatCode>
                <c:ptCount val="14"/>
                <c:pt idx="0" formatCode="General">
                  <c:v>0</c:v>
                </c:pt>
                <c:pt idx="1">
                  <c:v>4.3199999999999985</c:v>
                </c:pt>
                <c:pt idx="2">
                  <c:v>10.040000000000001</c:v>
                </c:pt>
                <c:pt idx="3">
                  <c:v>20.130000000000027</c:v>
                </c:pt>
                <c:pt idx="4">
                  <c:v>29.479999999999986</c:v>
                </c:pt>
                <c:pt idx="5">
                  <c:v>39.78</c:v>
                </c:pt>
                <c:pt idx="6">
                  <c:v>49.86</c:v>
                </c:pt>
                <c:pt idx="7">
                  <c:v>60.07</c:v>
                </c:pt>
                <c:pt idx="8">
                  <c:v>69.959999999999994</c:v>
                </c:pt>
                <c:pt idx="9">
                  <c:v>79.84</c:v>
                </c:pt>
                <c:pt idx="10">
                  <c:v>89.85</c:v>
                </c:pt>
                <c:pt idx="11">
                  <c:v>100.10999999999999</c:v>
                </c:pt>
                <c:pt idx="12">
                  <c:v>110.04</c:v>
                </c:pt>
                <c:pt idx="13">
                  <c:v>120.11999999999999</c:v>
                </c:pt>
              </c:numCache>
            </c:numRef>
          </c:xVal>
          <c:yVal>
            <c:numRef>
              <c:f>'LG Strong'!$C$27:$C$40</c:f>
              <c:numCache>
                <c:formatCode>0.0</c:formatCode>
                <c:ptCount val="14"/>
                <c:pt idx="0">
                  <c:v>623.29999999999995</c:v>
                </c:pt>
                <c:pt idx="1">
                  <c:v>693.3</c:v>
                </c:pt>
                <c:pt idx="2">
                  <c:v>788.3</c:v>
                </c:pt>
                <c:pt idx="3">
                  <c:v>877.3</c:v>
                </c:pt>
                <c:pt idx="4">
                  <c:v>919</c:v>
                </c:pt>
                <c:pt idx="5">
                  <c:v>956</c:v>
                </c:pt>
                <c:pt idx="6">
                  <c:v>983.8</c:v>
                </c:pt>
                <c:pt idx="7" formatCode="0">
                  <c:v>1006</c:v>
                </c:pt>
                <c:pt idx="8" formatCode="0">
                  <c:v>1023</c:v>
                </c:pt>
                <c:pt idx="9" formatCode="0">
                  <c:v>1037</c:v>
                </c:pt>
                <c:pt idx="10" formatCode="0">
                  <c:v>1046</c:v>
                </c:pt>
                <c:pt idx="11" formatCode="0">
                  <c:v>1054</c:v>
                </c:pt>
                <c:pt idx="12" formatCode="0">
                  <c:v>1060</c:v>
                </c:pt>
                <c:pt idx="13" formatCode="0">
                  <c:v>1066</c:v>
                </c:pt>
              </c:numCache>
            </c:numRef>
          </c:yVal>
          <c:smooth val="1"/>
        </c:ser>
        <c:ser>
          <c:idx val="4"/>
          <c:order val="4"/>
          <c:tx>
            <c:v>DAC150;1Hz</c:v>
          </c:tx>
          <c:spPr>
            <a:ln>
              <a:solidFill>
                <a:srgbClr val="C00000"/>
              </a:solidFill>
              <a:prstDash val="lgDash"/>
            </a:ln>
          </c:spPr>
          <c:marker>
            <c:symbol val="square"/>
            <c:size val="7"/>
            <c:spPr>
              <a:noFill/>
              <a:ln w="12700">
                <a:solidFill>
                  <a:srgbClr val="C00000"/>
                </a:solidFill>
              </a:ln>
            </c:spPr>
          </c:marker>
          <c:xVal>
            <c:numRef>
              <c:f>'LG Strong'!$A$27:$A$40</c:f>
              <c:numCache>
                <c:formatCode>0.0</c:formatCode>
                <c:ptCount val="14"/>
                <c:pt idx="0" formatCode="General">
                  <c:v>0</c:v>
                </c:pt>
                <c:pt idx="1">
                  <c:v>4.3199999999999985</c:v>
                </c:pt>
                <c:pt idx="2">
                  <c:v>10.040000000000001</c:v>
                </c:pt>
                <c:pt idx="3">
                  <c:v>20.130000000000027</c:v>
                </c:pt>
                <c:pt idx="4">
                  <c:v>29.479999999999986</c:v>
                </c:pt>
                <c:pt idx="5">
                  <c:v>39.78</c:v>
                </c:pt>
                <c:pt idx="6">
                  <c:v>49.86</c:v>
                </c:pt>
                <c:pt idx="7">
                  <c:v>60.07</c:v>
                </c:pt>
                <c:pt idx="8">
                  <c:v>69.959999999999994</c:v>
                </c:pt>
                <c:pt idx="9">
                  <c:v>79.84</c:v>
                </c:pt>
                <c:pt idx="10">
                  <c:v>89.85</c:v>
                </c:pt>
                <c:pt idx="11">
                  <c:v>100.10999999999999</c:v>
                </c:pt>
                <c:pt idx="12">
                  <c:v>110.04</c:v>
                </c:pt>
                <c:pt idx="13">
                  <c:v>120.11999999999999</c:v>
                </c:pt>
              </c:numCache>
            </c:numRef>
          </c:xVal>
          <c:yVal>
            <c:numRef>
              <c:f>'LG Strong'!$E$27:$E$40</c:f>
              <c:numCache>
                <c:formatCode>0.0</c:formatCode>
                <c:ptCount val="14"/>
                <c:pt idx="0">
                  <c:v>623.29999999999995</c:v>
                </c:pt>
                <c:pt idx="1">
                  <c:v>693.5</c:v>
                </c:pt>
                <c:pt idx="2">
                  <c:v>787.5</c:v>
                </c:pt>
                <c:pt idx="3">
                  <c:v>876.8</c:v>
                </c:pt>
                <c:pt idx="4">
                  <c:v>918.4</c:v>
                </c:pt>
                <c:pt idx="5">
                  <c:v>954.6</c:v>
                </c:pt>
                <c:pt idx="6">
                  <c:v>982.9</c:v>
                </c:pt>
                <c:pt idx="7" formatCode="0">
                  <c:v>1005</c:v>
                </c:pt>
                <c:pt idx="8" formatCode="0">
                  <c:v>1022</c:v>
                </c:pt>
                <c:pt idx="9" formatCode="0">
                  <c:v>1035</c:v>
                </c:pt>
                <c:pt idx="10" formatCode="0">
                  <c:v>1046</c:v>
                </c:pt>
                <c:pt idx="11" formatCode="0">
                  <c:v>1053</c:v>
                </c:pt>
                <c:pt idx="12" formatCode="0">
                  <c:v>1060</c:v>
                </c:pt>
                <c:pt idx="13" formatCode="0">
                  <c:v>1066</c:v>
                </c:pt>
              </c:numCache>
            </c:numRef>
          </c:yVal>
          <c:smooth val="1"/>
        </c:ser>
        <c:ser>
          <c:idx val="5"/>
          <c:order val="5"/>
          <c:tx>
            <c:v>DAC0;1Hz</c:v>
          </c:tx>
          <c:spPr>
            <a:ln>
              <a:solidFill>
                <a:srgbClr val="00B050"/>
              </a:solidFill>
              <a:prstDash val="lgDash"/>
            </a:ln>
          </c:spPr>
          <c:marker>
            <c:spPr>
              <a:noFill/>
              <a:ln w="12700">
                <a:solidFill>
                  <a:srgbClr val="00B050"/>
                </a:solidFill>
              </a:ln>
            </c:spPr>
          </c:marker>
          <c:xVal>
            <c:numRef>
              <c:f>'LG Strong'!$A$27:$A$40</c:f>
              <c:numCache>
                <c:formatCode>0.0</c:formatCode>
                <c:ptCount val="14"/>
                <c:pt idx="0" formatCode="General">
                  <c:v>0</c:v>
                </c:pt>
                <c:pt idx="1">
                  <c:v>4.3199999999999985</c:v>
                </c:pt>
                <c:pt idx="2">
                  <c:v>10.040000000000001</c:v>
                </c:pt>
                <c:pt idx="3">
                  <c:v>20.130000000000027</c:v>
                </c:pt>
                <c:pt idx="4">
                  <c:v>29.479999999999986</c:v>
                </c:pt>
                <c:pt idx="5">
                  <c:v>39.78</c:v>
                </c:pt>
                <c:pt idx="6">
                  <c:v>49.86</c:v>
                </c:pt>
                <c:pt idx="7">
                  <c:v>60.07</c:v>
                </c:pt>
                <c:pt idx="8">
                  <c:v>69.959999999999994</c:v>
                </c:pt>
                <c:pt idx="9">
                  <c:v>79.84</c:v>
                </c:pt>
                <c:pt idx="10">
                  <c:v>89.85</c:v>
                </c:pt>
                <c:pt idx="11">
                  <c:v>100.10999999999999</c:v>
                </c:pt>
                <c:pt idx="12">
                  <c:v>110.04</c:v>
                </c:pt>
                <c:pt idx="13">
                  <c:v>120.11999999999999</c:v>
                </c:pt>
              </c:numCache>
            </c:numRef>
          </c:xVal>
          <c:yVal>
            <c:numRef>
              <c:f>'LG Strong'!$G$27:$G$40</c:f>
              <c:numCache>
                <c:formatCode>0.0</c:formatCode>
                <c:ptCount val="14"/>
                <c:pt idx="0">
                  <c:v>623.20000000000005</c:v>
                </c:pt>
                <c:pt idx="1">
                  <c:v>692.6</c:v>
                </c:pt>
                <c:pt idx="2">
                  <c:v>787.4</c:v>
                </c:pt>
                <c:pt idx="3">
                  <c:v>876.2</c:v>
                </c:pt>
                <c:pt idx="4">
                  <c:v>918.5</c:v>
                </c:pt>
                <c:pt idx="5">
                  <c:v>954.3</c:v>
                </c:pt>
                <c:pt idx="6">
                  <c:v>982.6</c:v>
                </c:pt>
                <c:pt idx="7" formatCode="0">
                  <c:v>1004</c:v>
                </c:pt>
                <c:pt idx="8" formatCode="0">
                  <c:v>1022</c:v>
                </c:pt>
                <c:pt idx="9" formatCode="0">
                  <c:v>1035</c:v>
                </c:pt>
                <c:pt idx="10" formatCode="0">
                  <c:v>1045</c:v>
                </c:pt>
                <c:pt idx="11" formatCode="0">
                  <c:v>1054</c:v>
                </c:pt>
                <c:pt idx="12" formatCode="0">
                  <c:v>1061</c:v>
                </c:pt>
                <c:pt idx="13" formatCode="0">
                  <c:v>1066</c:v>
                </c:pt>
              </c:numCache>
            </c:numRef>
          </c:yVal>
          <c:smooth val="1"/>
        </c:ser>
        <c:axId val="55838976"/>
        <c:axId val="55857536"/>
      </c:scatterChart>
      <c:scatterChart>
        <c:scatterStyle val="lineMarker"/>
        <c:ser>
          <c:idx val="6"/>
          <c:order val="6"/>
          <c:tx>
            <c:v>DAC255;1kHz</c:v>
          </c:tx>
          <c:spPr>
            <a:ln w="28575">
              <a:noFill/>
            </a:ln>
          </c:spPr>
          <c:marker>
            <c:symbol val="diamond"/>
            <c:size val="7"/>
            <c:spPr>
              <a:solidFill>
                <a:srgbClr val="00B0F0"/>
              </a:solidFill>
            </c:spPr>
          </c:marker>
          <c:xVal>
            <c:numRef>
              <c:f>'LG Strong'!$A$8:$A$21</c:f>
              <c:numCache>
                <c:formatCode>0.0</c:formatCode>
                <c:ptCount val="14"/>
                <c:pt idx="0" formatCode="General">
                  <c:v>0</c:v>
                </c:pt>
                <c:pt idx="1">
                  <c:v>4.3199999999999985</c:v>
                </c:pt>
                <c:pt idx="2">
                  <c:v>10.040000000000001</c:v>
                </c:pt>
                <c:pt idx="3">
                  <c:v>20.130000000000027</c:v>
                </c:pt>
                <c:pt idx="4">
                  <c:v>29.479999999999986</c:v>
                </c:pt>
                <c:pt idx="5">
                  <c:v>39.78</c:v>
                </c:pt>
                <c:pt idx="6">
                  <c:v>49.86</c:v>
                </c:pt>
                <c:pt idx="7">
                  <c:v>60.07</c:v>
                </c:pt>
                <c:pt idx="8">
                  <c:v>69.959999999999994</c:v>
                </c:pt>
                <c:pt idx="9">
                  <c:v>79.84</c:v>
                </c:pt>
                <c:pt idx="10">
                  <c:v>89.85</c:v>
                </c:pt>
                <c:pt idx="11">
                  <c:v>100.10999999999999</c:v>
                </c:pt>
                <c:pt idx="12">
                  <c:v>110.04</c:v>
                </c:pt>
                <c:pt idx="13">
                  <c:v>120.11999999999999</c:v>
                </c:pt>
              </c:numCache>
            </c:numRef>
          </c:xVal>
          <c:yVal>
            <c:numRef>
              <c:f>'LG Strong'!$D$8:$D$21</c:f>
              <c:numCache>
                <c:formatCode>0.0</c:formatCode>
                <c:ptCount val="14"/>
                <c:pt idx="0">
                  <c:v>3.9</c:v>
                </c:pt>
                <c:pt idx="1">
                  <c:v>4.0999999999999996</c:v>
                </c:pt>
                <c:pt idx="2">
                  <c:v>4</c:v>
                </c:pt>
                <c:pt idx="3">
                  <c:v>4.4000000000000004</c:v>
                </c:pt>
                <c:pt idx="4">
                  <c:v>4.3</c:v>
                </c:pt>
                <c:pt idx="5">
                  <c:v>4.3</c:v>
                </c:pt>
                <c:pt idx="6">
                  <c:v>4.0999999999999996</c:v>
                </c:pt>
                <c:pt idx="7">
                  <c:v>4.5999999999999996</c:v>
                </c:pt>
                <c:pt idx="8">
                  <c:v>4</c:v>
                </c:pt>
                <c:pt idx="9">
                  <c:v>3.8</c:v>
                </c:pt>
                <c:pt idx="10">
                  <c:v>3.9</c:v>
                </c:pt>
                <c:pt idx="11">
                  <c:v>3.9</c:v>
                </c:pt>
                <c:pt idx="12">
                  <c:v>3.9</c:v>
                </c:pt>
                <c:pt idx="13">
                  <c:v>4</c:v>
                </c:pt>
              </c:numCache>
            </c:numRef>
          </c:yVal>
        </c:ser>
        <c:ser>
          <c:idx val="7"/>
          <c:order val="7"/>
          <c:tx>
            <c:v>DAC150;1kHz</c:v>
          </c:tx>
          <c:spPr>
            <a:ln w="28575">
              <a:noFill/>
            </a:ln>
          </c:spPr>
          <c:marker>
            <c:symbol val="square"/>
            <c:size val="7"/>
            <c:spPr>
              <a:solidFill>
                <a:srgbClr val="FF0000"/>
              </a:solidFill>
            </c:spPr>
          </c:marker>
          <c:xVal>
            <c:numRef>
              <c:f>'LG Strong'!$A$8:$A$21</c:f>
              <c:numCache>
                <c:formatCode>0.0</c:formatCode>
                <c:ptCount val="14"/>
                <c:pt idx="0" formatCode="General">
                  <c:v>0</c:v>
                </c:pt>
                <c:pt idx="1">
                  <c:v>4.3199999999999985</c:v>
                </c:pt>
                <c:pt idx="2">
                  <c:v>10.040000000000001</c:v>
                </c:pt>
                <c:pt idx="3">
                  <c:v>20.130000000000027</c:v>
                </c:pt>
                <c:pt idx="4">
                  <c:v>29.479999999999986</c:v>
                </c:pt>
                <c:pt idx="5">
                  <c:v>39.78</c:v>
                </c:pt>
                <c:pt idx="6">
                  <c:v>49.86</c:v>
                </c:pt>
                <c:pt idx="7">
                  <c:v>60.07</c:v>
                </c:pt>
                <c:pt idx="8">
                  <c:v>69.959999999999994</c:v>
                </c:pt>
                <c:pt idx="9">
                  <c:v>79.84</c:v>
                </c:pt>
                <c:pt idx="10">
                  <c:v>89.85</c:v>
                </c:pt>
                <c:pt idx="11">
                  <c:v>100.10999999999999</c:v>
                </c:pt>
                <c:pt idx="12">
                  <c:v>110.04</c:v>
                </c:pt>
                <c:pt idx="13">
                  <c:v>120.11999999999999</c:v>
                </c:pt>
              </c:numCache>
            </c:numRef>
          </c:xVal>
          <c:yVal>
            <c:numRef>
              <c:f>'HG Strong'!$F$8:$F$20</c:f>
              <c:numCache>
                <c:formatCode>0.0</c:formatCode>
                <c:ptCount val="13"/>
                <c:pt idx="0">
                  <c:v>4.0999999999999996</c:v>
                </c:pt>
                <c:pt idx="1">
                  <c:v>4.0999999999999996</c:v>
                </c:pt>
                <c:pt idx="2">
                  <c:v>4</c:v>
                </c:pt>
                <c:pt idx="3">
                  <c:v>4.3</c:v>
                </c:pt>
                <c:pt idx="4">
                  <c:v>4.0999999999999996</c:v>
                </c:pt>
                <c:pt idx="5">
                  <c:v>4.8</c:v>
                </c:pt>
                <c:pt idx="6">
                  <c:v>4.2</c:v>
                </c:pt>
                <c:pt idx="7">
                  <c:v>4.5</c:v>
                </c:pt>
                <c:pt idx="8">
                  <c:v>4.0999999999999996</c:v>
                </c:pt>
                <c:pt idx="9">
                  <c:v>4.3</c:v>
                </c:pt>
                <c:pt idx="10">
                  <c:v>3.8</c:v>
                </c:pt>
                <c:pt idx="11">
                  <c:v>3.7</c:v>
                </c:pt>
                <c:pt idx="12">
                  <c:v>3.7</c:v>
                </c:pt>
              </c:numCache>
            </c:numRef>
          </c:yVal>
        </c:ser>
        <c:ser>
          <c:idx val="8"/>
          <c:order val="8"/>
          <c:tx>
            <c:v>DAC0;1kHz</c:v>
          </c:tx>
          <c:spPr>
            <a:ln w="28575">
              <a:noFill/>
            </a:ln>
          </c:spPr>
          <c:marker>
            <c:symbol val="circle"/>
            <c:size val="7"/>
            <c:spPr>
              <a:solidFill>
                <a:srgbClr val="00B050"/>
              </a:solidFill>
              <a:ln>
                <a:solidFill>
                  <a:srgbClr val="00B050"/>
                </a:solidFill>
              </a:ln>
            </c:spPr>
          </c:marker>
          <c:xVal>
            <c:numRef>
              <c:f>'LG Strong'!$A$8:$A$21</c:f>
              <c:numCache>
                <c:formatCode>0.0</c:formatCode>
                <c:ptCount val="14"/>
                <c:pt idx="0" formatCode="General">
                  <c:v>0</c:v>
                </c:pt>
                <c:pt idx="1">
                  <c:v>4.3199999999999985</c:v>
                </c:pt>
                <c:pt idx="2">
                  <c:v>10.040000000000001</c:v>
                </c:pt>
                <c:pt idx="3">
                  <c:v>20.130000000000027</c:v>
                </c:pt>
                <c:pt idx="4">
                  <c:v>29.479999999999986</c:v>
                </c:pt>
                <c:pt idx="5">
                  <c:v>39.78</c:v>
                </c:pt>
                <c:pt idx="6">
                  <c:v>49.86</c:v>
                </c:pt>
                <c:pt idx="7">
                  <c:v>60.07</c:v>
                </c:pt>
                <c:pt idx="8">
                  <c:v>69.959999999999994</c:v>
                </c:pt>
                <c:pt idx="9">
                  <c:v>79.84</c:v>
                </c:pt>
                <c:pt idx="10">
                  <c:v>89.85</c:v>
                </c:pt>
                <c:pt idx="11">
                  <c:v>100.10999999999999</c:v>
                </c:pt>
                <c:pt idx="12">
                  <c:v>110.04</c:v>
                </c:pt>
                <c:pt idx="13">
                  <c:v>120.11999999999999</c:v>
                </c:pt>
              </c:numCache>
            </c:numRef>
          </c:xVal>
          <c:yVal>
            <c:numRef>
              <c:f>'LG Strong'!$H$8:$H$21</c:f>
              <c:numCache>
                <c:formatCode>0.0</c:formatCode>
                <c:ptCount val="14"/>
                <c:pt idx="0">
                  <c:v>4.0999999999999996</c:v>
                </c:pt>
                <c:pt idx="1">
                  <c:v>4.0999999999999996</c:v>
                </c:pt>
                <c:pt idx="2">
                  <c:v>3.9</c:v>
                </c:pt>
                <c:pt idx="3">
                  <c:v>4.3</c:v>
                </c:pt>
                <c:pt idx="4">
                  <c:v>4.2</c:v>
                </c:pt>
                <c:pt idx="5">
                  <c:v>4.3</c:v>
                </c:pt>
                <c:pt idx="6">
                  <c:v>4.2</c:v>
                </c:pt>
                <c:pt idx="7">
                  <c:v>3.8</c:v>
                </c:pt>
                <c:pt idx="8">
                  <c:v>3.8</c:v>
                </c:pt>
                <c:pt idx="9">
                  <c:v>3.9</c:v>
                </c:pt>
                <c:pt idx="10">
                  <c:v>3.8</c:v>
                </c:pt>
                <c:pt idx="11">
                  <c:v>4.0999999999999996</c:v>
                </c:pt>
                <c:pt idx="12">
                  <c:v>3.9</c:v>
                </c:pt>
                <c:pt idx="13">
                  <c:v>4</c:v>
                </c:pt>
              </c:numCache>
            </c:numRef>
          </c:yVal>
        </c:ser>
        <c:ser>
          <c:idx val="9"/>
          <c:order val="9"/>
          <c:tx>
            <c:v>DAC255;1Hz</c:v>
          </c:tx>
          <c:spPr>
            <a:ln w="28575">
              <a:noFill/>
            </a:ln>
          </c:spPr>
          <c:marker>
            <c:symbol val="diamond"/>
            <c:size val="7"/>
            <c:spPr>
              <a:noFill/>
              <a:ln w="15875">
                <a:solidFill>
                  <a:srgbClr val="00B0F0"/>
                </a:solidFill>
              </a:ln>
            </c:spPr>
          </c:marker>
          <c:xVal>
            <c:numRef>
              <c:f>'LG Strong'!$A$27:$A$40</c:f>
              <c:numCache>
                <c:formatCode>0.0</c:formatCode>
                <c:ptCount val="14"/>
                <c:pt idx="0" formatCode="General">
                  <c:v>0</c:v>
                </c:pt>
                <c:pt idx="1">
                  <c:v>4.3199999999999985</c:v>
                </c:pt>
                <c:pt idx="2">
                  <c:v>10.040000000000001</c:v>
                </c:pt>
                <c:pt idx="3">
                  <c:v>20.130000000000027</c:v>
                </c:pt>
                <c:pt idx="4">
                  <c:v>29.479999999999986</c:v>
                </c:pt>
                <c:pt idx="5">
                  <c:v>39.78</c:v>
                </c:pt>
                <c:pt idx="6">
                  <c:v>49.86</c:v>
                </c:pt>
                <c:pt idx="7">
                  <c:v>60.07</c:v>
                </c:pt>
                <c:pt idx="8">
                  <c:v>69.959999999999994</c:v>
                </c:pt>
                <c:pt idx="9">
                  <c:v>79.84</c:v>
                </c:pt>
                <c:pt idx="10">
                  <c:v>89.85</c:v>
                </c:pt>
                <c:pt idx="11">
                  <c:v>100.10999999999999</c:v>
                </c:pt>
                <c:pt idx="12">
                  <c:v>110.04</c:v>
                </c:pt>
                <c:pt idx="13">
                  <c:v>120.11999999999999</c:v>
                </c:pt>
              </c:numCache>
            </c:numRef>
          </c:xVal>
          <c:yVal>
            <c:numRef>
              <c:f>'LG Strong'!$D$27:$D$40</c:f>
              <c:numCache>
                <c:formatCode>0.0</c:formatCode>
                <c:ptCount val="14"/>
                <c:pt idx="0">
                  <c:v>4</c:v>
                </c:pt>
                <c:pt idx="1">
                  <c:v>4.2</c:v>
                </c:pt>
                <c:pt idx="2">
                  <c:v>4.0999999999999996</c:v>
                </c:pt>
                <c:pt idx="3">
                  <c:v>6.1</c:v>
                </c:pt>
                <c:pt idx="4">
                  <c:v>4.8</c:v>
                </c:pt>
                <c:pt idx="5">
                  <c:v>5.7</c:v>
                </c:pt>
                <c:pt idx="6">
                  <c:v>6</c:v>
                </c:pt>
                <c:pt idx="7">
                  <c:v>5.2</c:v>
                </c:pt>
                <c:pt idx="8">
                  <c:v>5.2</c:v>
                </c:pt>
                <c:pt idx="9">
                  <c:v>5.5</c:v>
                </c:pt>
                <c:pt idx="10">
                  <c:v>4.8</c:v>
                </c:pt>
                <c:pt idx="11">
                  <c:v>5</c:v>
                </c:pt>
                <c:pt idx="12">
                  <c:v>5.8</c:v>
                </c:pt>
                <c:pt idx="13">
                  <c:v>5.7</c:v>
                </c:pt>
              </c:numCache>
            </c:numRef>
          </c:yVal>
        </c:ser>
        <c:ser>
          <c:idx val="10"/>
          <c:order val="10"/>
          <c:tx>
            <c:v>DAC150;1Hz</c:v>
          </c:tx>
          <c:spPr>
            <a:ln w="28575">
              <a:noFill/>
            </a:ln>
          </c:spPr>
          <c:marker>
            <c:symbol val="square"/>
            <c:size val="7"/>
            <c:spPr>
              <a:noFill/>
              <a:ln w="15875">
                <a:solidFill>
                  <a:srgbClr val="FF0000"/>
                </a:solidFill>
              </a:ln>
            </c:spPr>
          </c:marker>
          <c:xVal>
            <c:numRef>
              <c:f>'LG Strong'!$A$27:$A$40</c:f>
              <c:numCache>
                <c:formatCode>0.0</c:formatCode>
                <c:ptCount val="14"/>
                <c:pt idx="0" formatCode="General">
                  <c:v>0</c:v>
                </c:pt>
                <c:pt idx="1">
                  <c:v>4.3199999999999985</c:v>
                </c:pt>
                <c:pt idx="2">
                  <c:v>10.040000000000001</c:v>
                </c:pt>
                <c:pt idx="3">
                  <c:v>20.130000000000027</c:v>
                </c:pt>
                <c:pt idx="4">
                  <c:v>29.479999999999986</c:v>
                </c:pt>
                <c:pt idx="5">
                  <c:v>39.78</c:v>
                </c:pt>
                <c:pt idx="6">
                  <c:v>49.86</c:v>
                </c:pt>
                <c:pt idx="7">
                  <c:v>60.07</c:v>
                </c:pt>
                <c:pt idx="8">
                  <c:v>69.959999999999994</c:v>
                </c:pt>
                <c:pt idx="9">
                  <c:v>79.84</c:v>
                </c:pt>
                <c:pt idx="10">
                  <c:v>89.85</c:v>
                </c:pt>
                <c:pt idx="11">
                  <c:v>100.10999999999999</c:v>
                </c:pt>
                <c:pt idx="12">
                  <c:v>110.04</c:v>
                </c:pt>
                <c:pt idx="13">
                  <c:v>120.11999999999999</c:v>
                </c:pt>
              </c:numCache>
            </c:numRef>
          </c:xVal>
          <c:yVal>
            <c:numRef>
              <c:f>'LG Strong'!$F$27:$F$40</c:f>
              <c:numCache>
                <c:formatCode>0.0</c:formatCode>
                <c:ptCount val="14"/>
                <c:pt idx="0">
                  <c:v>3.8</c:v>
                </c:pt>
                <c:pt idx="1">
                  <c:v>3.5</c:v>
                </c:pt>
                <c:pt idx="2">
                  <c:v>3.6</c:v>
                </c:pt>
                <c:pt idx="3">
                  <c:v>4.8</c:v>
                </c:pt>
                <c:pt idx="4">
                  <c:v>3.7</c:v>
                </c:pt>
                <c:pt idx="5">
                  <c:v>5</c:v>
                </c:pt>
                <c:pt idx="6">
                  <c:v>5.2</c:v>
                </c:pt>
                <c:pt idx="7">
                  <c:v>5.4</c:v>
                </c:pt>
                <c:pt idx="8">
                  <c:v>4.5</c:v>
                </c:pt>
                <c:pt idx="9">
                  <c:v>4.3</c:v>
                </c:pt>
                <c:pt idx="10">
                  <c:v>4.8</c:v>
                </c:pt>
                <c:pt idx="11">
                  <c:v>5.2</c:v>
                </c:pt>
                <c:pt idx="12">
                  <c:v>4.5999999999999996</c:v>
                </c:pt>
                <c:pt idx="13">
                  <c:v>5</c:v>
                </c:pt>
              </c:numCache>
            </c:numRef>
          </c:yVal>
        </c:ser>
        <c:ser>
          <c:idx val="11"/>
          <c:order val="11"/>
          <c:tx>
            <c:v>DAC0;1Hz</c:v>
          </c:tx>
          <c:spPr>
            <a:ln w="28575">
              <a:noFill/>
            </a:ln>
          </c:spPr>
          <c:marker>
            <c:symbol val="circle"/>
            <c:size val="7"/>
            <c:spPr>
              <a:noFill/>
              <a:ln w="15875">
                <a:solidFill>
                  <a:srgbClr val="00B050"/>
                </a:solidFill>
              </a:ln>
            </c:spPr>
          </c:marker>
          <c:xVal>
            <c:numRef>
              <c:f>'LG Strong'!$A$27:$A$40</c:f>
              <c:numCache>
                <c:formatCode>0.0</c:formatCode>
                <c:ptCount val="14"/>
                <c:pt idx="0" formatCode="General">
                  <c:v>0</c:v>
                </c:pt>
                <c:pt idx="1">
                  <c:v>4.3199999999999985</c:v>
                </c:pt>
                <c:pt idx="2">
                  <c:v>10.040000000000001</c:v>
                </c:pt>
                <c:pt idx="3">
                  <c:v>20.130000000000027</c:v>
                </c:pt>
                <c:pt idx="4">
                  <c:v>29.479999999999986</c:v>
                </c:pt>
                <c:pt idx="5">
                  <c:v>39.78</c:v>
                </c:pt>
                <c:pt idx="6">
                  <c:v>49.86</c:v>
                </c:pt>
                <c:pt idx="7">
                  <c:v>60.07</c:v>
                </c:pt>
                <c:pt idx="8">
                  <c:v>69.959999999999994</c:v>
                </c:pt>
                <c:pt idx="9">
                  <c:v>79.84</c:v>
                </c:pt>
                <c:pt idx="10">
                  <c:v>89.85</c:v>
                </c:pt>
                <c:pt idx="11">
                  <c:v>100.10999999999999</c:v>
                </c:pt>
                <c:pt idx="12">
                  <c:v>110.04</c:v>
                </c:pt>
                <c:pt idx="13">
                  <c:v>120.11999999999999</c:v>
                </c:pt>
              </c:numCache>
            </c:numRef>
          </c:xVal>
          <c:yVal>
            <c:numRef>
              <c:f>'LG Strong'!$H$27:$H$40</c:f>
              <c:numCache>
                <c:formatCode>0.0</c:formatCode>
                <c:ptCount val="14"/>
                <c:pt idx="0">
                  <c:v>4</c:v>
                </c:pt>
                <c:pt idx="1">
                  <c:v>4</c:v>
                </c:pt>
                <c:pt idx="2">
                  <c:v>4</c:v>
                </c:pt>
                <c:pt idx="3">
                  <c:v>5</c:v>
                </c:pt>
                <c:pt idx="4">
                  <c:v>3.9</c:v>
                </c:pt>
                <c:pt idx="5">
                  <c:v>4.5</c:v>
                </c:pt>
                <c:pt idx="6">
                  <c:v>4.3</c:v>
                </c:pt>
                <c:pt idx="7">
                  <c:v>4</c:v>
                </c:pt>
                <c:pt idx="8">
                  <c:v>4</c:v>
                </c:pt>
                <c:pt idx="9">
                  <c:v>5</c:v>
                </c:pt>
                <c:pt idx="10">
                  <c:v>4.2</c:v>
                </c:pt>
                <c:pt idx="11">
                  <c:v>4.5</c:v>
                </c:pt>
                <c:pt idx="12">
                  <c:v>4.8</c:v>
                </c:pt>
                <c:pt idx="13">
                  <c:v>4.7</c:v>
                </c:pt>
              </c:numCache>
            </c:numRef>
          </c:yVal>
        </c:ser>
        <c:axId val="55861632"/>
        <c:axId val="55859456"/>
      </c:scatterChart>
      <c:valAx>
        <c:axId val="55838976"/>
        <c:scaling>
          <c:orientation val="minMax"/>
        </c:scaling>
        <c:axPos val="b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de-DE" dirty="0" smtClean="0"/>
                  <a:t>Q[pC]</a:t>
                </a:r>
                <a:endParaRPr lang="de-DE" dirty="0"/>
              </a:p>
            </c:rich>
          </c:tx>
          <c:layout/>
        </c:title>
        <c:numFmt formatCode="General" sourceLinked="1"/>
        <c:majorTickMark val="none"/>
        <c:tickLblPos val="nextTo"/>
        <c:crossAx val="55857536"/>
        <c:crosses val="autoZero"/>
        <c:crossBetween val="midCat"/>
      </c:valAx>
      <c:valAx>
        <c:axId val="55857536"/>
        <c:scaling>
          <c:orientation val="minMax"/>
          <c:max val="1200"/>
          <c:min val="600"/>
        </c:scaling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de-DE" dirty="0" smtClean="0"/>
                  <a:t>Output Voltage [mV]</a:t>
                </a:r>
                <a:endParaRPr lang="de-DE" dirty="0"/>
              </a:p>
            </c:rich>
          </c:tx>
          <c:layout/>
        </c:title>
        <c:numFmt formatCode="0" sourceLinked="0"/>
        <c:majorTickMark val="none"/>
        <c:tickLblPos val="nextTo"/>
        <c:crossAx val="55838976"/>
        <c:crosses val="autoZero"/>
        <c:crossBetween val="midCat"/>
      </c:valAx>
      <c:valAx>
        <c:axId val="55859456"/>
        <c:scaling>
          <c:orientation val="minMax"/>
          <c:max val="14"/>
        </c:scaling>
        <c:axPos val="r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de-DE" dirty="0"/>
                  <a:t>Titel</a:t>
                </a:r>
              </a:p>
            </c:rich>
          </c:tx>
          <c:layout/>
        </c:title>
        <c:numFmt formatCode="0" sourceLinked="0"/>
        <c:tickLblPos val="nextTo"/>
        <c:crossAx val="55861632"/>
        <c:crosses val="max"/>
        <c:crossBetween val="midCat"/>
      </c:valAx>
      <c:valAx>
        <c:axId val="55861632"/>
        <c:scaling>
          <c:orientation val="minMax"/>
        </c:scaling>
        <c:delete val="1"/>
        <c:axPos val="b"/>
        <c:numFmt formatCode="General" sourceLinked="1"/>
        <c:tickLblPos val="nextTo"/>
        <c:crossAx val="55859456"/>
        <c:crosses val="autoZero"/>
        <c:crossBetween val="midCat"/>
      </c:valAx>
    </c:plotArea>
    <c:legend>
      <c:legendPos val="r"/>
      <c:layout/>
    </c:legend>
    <c:plotVisOnly val="1"/>
    <c:dispBlanksAs val="gap"/>
  </c:chart>
  <c:externalData r:id="rId2"/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943064" cy="495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97" tIns="46447" rIns="92897" bIns="46447" numCol="1" anchor="t" anchorCtr="0" compatLnSpc="1">
            <a:prstTxWarp prst="textNoShape">
              <a:avLst/>
            </a:prstTxWarp>
          </a:bodyPr>
          <a:lstStyle>
            <a:lvl1pPr algn="l" defTabSz="929143">
              <a:defRPr sz="1200">
                <a:latin typeface="Times New Roman" pitchFamily="18" charset="0"/>
              </a:defRPr>
            </a:lvl1pPr>
          </a:lstStyle>
          <a:p>
            <a:endParaRPr lang="en-US" dirty="0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1438" y="1"/>
            <a:ext cx="2943064" cy="495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97" tIns="46447" rIns="92897" bIns="46447" numCol="1" anchor="t" anchorCtr="0" compatLnSpc="1">
            <a:prstTxWarp prst="textNoShape">
              <a:avLst/>
            </a:prstTxWarp>
          </a:bodyPr>
          <a:lstStyle>
            <a:lvl1pPr algn="r" defTabSz="929143">
              <a:defRPr sz="1200">
                <a:latin typeface="Times New Roman" pitchFamily="18" charset="0"/>
              </a:defRPr>
            </a:lvl1pPr>
          </a:lstStyle>
          <a:p>
            <a:endParaRPr lang="en-US" dirty="0"/>
          </a:p>
        </p:txBody>
      </p:sp>
      <p:sp>
        <p:nvSpPr>
          <p:cNvPr id="245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10938"/>
            <a:ext cx="2943064" cy="495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97" tIns="46447" rIns="92897" bIns="46447" numCol="1" anchor="b" anchorCtr="0" compatLnSpc="1">
            <a:prstTxWarp prst="textNoShape">
              <a:avLst/>
            </a:prstTxWarp>
          </a:bodyPr>
          <a:lstStyle>
            <a:lvl1pPr algn="l" defTabSz="929143">
              <a:defRPr sz="1200">
                <a:latin typeface="Times New Roman" pitchFamily="18" charset="0"/>
              </a:defRPr>
            </a:lvl1pPr>
          </a:lstStyle>
          <a:p>
            <a:endParaRPr lang="en-US" dirty="0"/>
          </a:p>
        </p:txBody>
      </p:sp>
      <p:sp>
        <p:nvSpPr>
          <p:cNvPr id="245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1438" y="9410938"/>
            <a:ext cx="2943064" cy="495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97" tIns="46447" rIns="92897" bIns="46447" numCol="1" anchor="b" anchorCtr="0" compatLnSpc="1">
            <a:prstTxWarp prst="textNoShape">
              <a:avLst/>
            </a:prstTxWarp>
          </a:bodyPr>
          <a:lstStyle>
            <a:lvl1pPr algn="r" defTabSz="929143">
              <a:defRPr sz="1200">
                <a:latin typeface="Times New Roman" pitchFamily="18" charset="0"/>
              </a:defRPr>
            </a:lvl1pPr>
          </a:lstStyle>
          <a:p>
            <a:fld id="{D39BB499-1798-49B6-9515-33ED5CAE61F0}" type="slidenum">
              <a:rPr lang="en-US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943064" cy="495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97" tIns="46447" rIns="92897" bIns="46447" numCol="1" anchor="t" anchorCtr="0" compatLnSpc="1">
            <a:prstTxWarp prst="textNoShape">
              <a:avLst/>
            </a:prstTxWarp>
          </a:bodyPr>
          <a:lstStyle>
            <a:lvl1pPr algn="l" defTabSz="929143">
              <a:defRPr sz="1200">
                <a:latin typeface="Times New Roman" pitchFamily="18" charset="0"/>
              </a:defRPr>
            </a:lvl1pPr>
          </a:lstStyle>
          <a:p>
            <a:endParaRPr lang="en-US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438" y="1"/>
            <a:ext cx="2943064" cy="495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97" tIns="46447" rIns="92897" bIns="46447" numCol="1" anchor="t" anchorCtr="0" compatLnSpc="1">
            <a:prstTxWarp prst="textNoShape">
              <a:avLst/>
            </a:prstTxWarp>
          </a:bodyPr>
          <a:lstStyle>
            <a:lvl1pPr algn="r" defTabSz="929143">
              <a:defRPr sz="1200">
                <a:latin typeface="Times New Roman" pitchFamily="18" charset="0"/>
              </a:defRPr>
            </a:lvl1pPr>
          </a:lstStyle>
          <a:p>
            <a:endParaRPr lang="en-US" dirty="0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2338" y="741363"/>
            <a:ext cx="4956175" cy="37179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783" y="4706262"/>
            <a:ext cx="4980936" cy="44571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97" tIns="46447" rIns="92897" bIns="4644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10938"/>
            <a:ext cx="2943064" cy="495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97" tIns="46447" rIns="92897" bIns="46447" numCol="1" anchor="b" anchorCtr="0" compatLnSpc="1">
            <a:prstTxWarp prst="textNoShape">
              <a:avLst/>
            </a:prstTxWarp>
          </a:bodyPr>
          <a:lstStyle>
            <a:lvl1pPr algn="l" defTabSz="929143">
              <a:defRPr sz="1200">
                <a:latin typeface="Times New Roman" pitchFamily="18" charset="0"/>
              </a:defRPr>
            </a:lvl1pPr>
          </a:lstStyle>
          <a:p>
            <a:endParaRPr lang="en-US" dirty="0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438" y="9410938"/>
            <a:ext cx="2943064" cy="495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97" tIns="46447" rIns="92897" bIns="46447" numCol="1" anchor="b" anchorCtr="0" compatLnSpc="1">
            <a:prstTxWarp prst="textNoShape">
              <a:avLst/>
            </a:prstTxWarp>
          </a:bodyPr>
          <a:lstStyle>
            <a:lvl1pPr algn="r" defTabSz="929143">
              <a:defRPr sz="1200">
                <a:latin typeface="Times New Roman" pitchFamily="18" charset="0"/>
              </a:defRPr>
            </a:lvl1pPr>
          </a:lstStyle>
          <a:p>
            <a:fld id="{8E2F8E18-AD0D-4D56-8604-EE30D6BBBB60}" type="slidenum">
              <a:rPr lang="en-US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2F8E18-AD0D-4D56-8604-EE30D6BBBB60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2F8E18-AD0D-4D56-8604-EE30D6BBBB60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2F8E18-AD0D-4D56-8604-EE30D6BBBB60}" type="slidenum">
              <a:rPr lang="en-US" smtClean="0"/>
              <a:pPr/>
              <a:t>14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Standard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11156"/>
          </a:xfrm>
          <a:prstGeom prst="rect">
            <a:avLst/>
          </a:prstGeom>
          <a:solidFill>
            <a:srgbClr val="6297D8">
              <a:alpha val="49804"/>
            </a:srgb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none"/>
        </p:style>
        <p:txBody>
          <a:bodyPr>
            <a:noAutofit/>
          </a:bodyPr>
          <a:lstStyle>
            <a:lvl1pPr algn="l">
              <a:defRPr sz="2800" b="1">
                <a:solidFill>
                  <a:schemeClr val="bg1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6" name="Titel 1"/>
          <p:cNvSpPr txBox="1">
            <a:spLocks/>
          </p:cNvSpPr>
          <p:nvPr/>
        </p:nvSpPr>
        <p:spPr>
          <a:xfrm>
            <a:off x="0" y="6572272"/>
            <a:ext cx="9144000" cy="285728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shade val="30000"/>
                  <a:satMod val="115000"/>
                </a:schemeClr>
              </a:gs>
              <a:gs pos="50000">
                <a:schemeClr val="tx2">
                  <a:lumMod val="40000"/>
                  <a:lumOff val="60000"/>
                  <a:shade val="67500"/>
                  <a:satMod val="115000"/>
                </a:schemeClr>
              </a:gs>
              <a:gs pos="100000">
                <a:schemeClr val="tx2">
                  <a:lumMod val="40000"/>
                  <a:lumOff val="60000"/>
                  <a:shade val="100000"/>
                  <a:satMod val="115000"/>
                </a:schemeClr>
              </a:gs>
            </a:gsLst>
            <a:lin ang="16200000" scaled="1"/>
            <a:tileRect/>
          </a:gra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>
            <a:lvl1pPr algn="l">
              <a:defRPr sz="2800"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>
          <a:xfrm>
            <a:off x="142844" y="6564337"/>
            <a:ext cx="2614602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r>
              <a:rPr lang="de-DE" smtClean="0"/>
              <a:t>Lausanne, 10.01.2011</a:t>
            </a:r>
            <a:endParaRPr lang="de-DE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3605226" y="6564337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 Waclaw Karpinski</a:t>
            </a:r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8458256" y="6564337"/>
            <a:ext cx="685776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fld id="{4750EEBE-53B0-485D-8B10-4D9ACFE889E2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8" name="Inhaltsplatzhalter 2"/>
          <p:cNvSpPr>
            <a:spLocks noGrp="1"/>
          </p:cNvSpPr>
          <p:nvPr>
            <p:ph idx="1"/>
          </p:nvPr>
        </p:nvSpPr>
        <p:spPr>
          <a:xfrm>
            <a:off x="214282" y="642918"/>
            <a:ext cx="8715436" cy="578647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50000"/>
              </a:lnSpc>
              <a:buClr>
                <a:schemeClr val="tx2">
                  <a:lumMod val="60000"/>
                  <a:lumOff val="40000"/>
                </a:schemeClr>
              </a:buClr>
              <a:buSzPct val="100000"/>
              <a:buFontTx/>
              <a:buBlip>
                <a:blip r:embed="rId2"/>
              </a:buBlip>
              <a:defRPr sz="1800"/>
            </a:lvl1pPr>
            <a:lvl2pPr>
              <a:lnSpc>
                <a:spcPct val="150000"/>
              </a:lnSpc>
              <a:defRPr sz="1600"/>
            </a:lvl2pPr>
            <a:lvl3pPr>
              <a:lnSpc>
                <a:spcPct val="150000"/>
              </a:lnSpc>
              <a:defRPr sz="1400"/>
            </a:lvl3pPr>
            <a:lvl4pPr>
              <a:lnSpc>
                <a:spcPct val="150000"/>
              </a:lnSpc>
              <a:defRPr sz="1200"/>
            </a:lvl4pPr>
            <a:lvl5pPr marL="2171700" indent="-342900">
              <a:lnSpc>
                <a:spcPct val="150000"/>
              </a:lnSpc>
              <a:buFont typeface="+mj-lt"/>
              <a:buAutoNum type="arabicPeriod"/>
              <a:defRPr sz="1200"/>
            </a:lvl5pPr>
          </a:lstStyle>
          <a:p>
            <a:pPr lvl="0"/>
            <a:r>
              <a:rPr lang="de-DE" noProof="0" dirty="0" smtClean="0"/>
              <a:t>Textmasterformate durch Klicken bearbeiten</a:t>
            </a:r>
          </a:p>
          <a:p>
            <a:pPr lvl="1"/>
            <a:r>
              <a:rPr lang="de-DE" noProof="0" dirty="0" smtClean="0"/>
              <a:t>Zweite Ebene</a:t>
            </a:r>
          </a:p>
          <a:p>
            <a:pPr lvl="2"/>
            <a:r>
              <a:rPr lang="de-DE" noProof="0" dirty="0" smtClean="0"/>
              <a:t>Dritte Ebene</a:t>
            </a:r>
          </a:p>
          <a:p>
            <a:pPr lvl="3"/>
            <a:r>
              <a:rPr lang="de-DE" noProof="0" dirty="0" smtClean="0"/>
              <a:t>Vierte Ebene</a:t>
            </a:r>
          </a:p>
          <a:p>
            <a:pPr lvl="4"/>
            <a:r>
              <a:rPr lang="de-DE" noProof="0" dirty="0" smtClean="0"/>
              <a:t>Fünfte Ebene</a:t>
            </a:r>
            <a:endParaRPr lang="en-US" noProof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753144" y="71414"/>
            <a:ext cx="1319450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6" r:id="rId2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2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Lausanne, 10.01.2011</a:t>
            </a:r>
            <a:endParaRPr lang="en-US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 Waclaw Karpinski</a:t>
            </a: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831E0-EE3C-4E9C-A896-168951C307C8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6" name="Textfeld 5"/>
          <p:cNvSpPr txBox="1"/>
          <p:nvPr/>
        </p:nvSpPr>
        <p:spPr>
          <a:xfrm>
            <a:off x="655767" y="2412880"/>
            <a:ext cx="4118692" cy="3170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buClr>
                <a:srgbClr val="0070C0"/>
              </a:buClr>
              <a:buFont typeface="Arial" pitchFamily="34" charset="0"/>
              <a:buChar char="•"/>
            </a:pPr>
            <a:endParaRPr lang="en-US" dirty="0" smtClean="0"/>
          </a:p>
          <a:p>
            <a:pPr algn="l">
              <a:buClr>
                <a:srgbClr val="0070C0"/>
              </a:buClr>
              <a:buSzPct val="150000"/>
              <a:buFont typeface="Arial" pitchFamily="34" charset="0"/>
              <a:buChar char="•"/>
            </a:pPr>
            <a:r>
              <a:rPr lang="en-US" dirty="0" smtClean="0"/>
              <a:t> </a:t>
            </a:r>
            <a:r>
              <a:rPr lang="en-US" dirty="0" smtClean="0">
                <a:latin typeface="+mj-lt"/>
              </a:rPr>
              <a:t>Introduction</a:t>
            </a:r>
          </a:p>
          <a:p>
            <a:pPr>
              <a:buClr>
                <a:srgbClr val="0070C0"/>
              </a:buClr>
              <a:buSzPct val="150000"/>
            </a:pPr>
            <a:endParaRPr lang="en-US" dirty="0" smtClean="0">
              <a:latin typeface="+mj-lt"/>
            </a:endParaRPr>
          </a:p>
          <a:p>
            <a:pPr algn="l">
              <a:buClr>
                <a:srgbClr val="0070C0"/>
              </a:buClr>
              <a:buSzPct val="150000"/>
              <a:buFont typeface="Arial" pitchFamily="34" charset="0"/>
              <a:buChar char="•"/>
            </a:pPr>
            <a:r>
              <a:rPr lang="en-US" dirty="0" smtClean="0">
                <a:latin typeface="+mj-lt"/>
              </a:rPr>
              <a:t> measurements</a:t>
            </a:r>
          </a:p>
          <a:p>
            <a:pPr>
              <a:buClr>
                <a:srgbClr val="0070C0"/>
              </a:buClr>
              <a:buSzPct val="150000"/>
            </a:pPr>
            <a:endParaRPr lang="en-US" dirty="0" smtClean="0">
              <a:latin typeface="+mj-lt"/>
            </a:endParaRPr>
          </a:p>
          <a:p>
            <a:pPr algn="l">
              <a:buClr>
                <a:srgbClr val="0070C0"/>
              </a:buClr>
              <a:buSzPct val="150000"/>
              <a:buFont typeface="Arial" pitchFamily="34" charset="0"/>
              <a:buChar char="•"/>
            </a:pPr>
            <a:r>
              <a:rPr lang="en-US" dirty="0" smtClean="0">
                <a:latin typeface="+mj-lt"/>
              </a:rPr>
              <a:t> new readout board for PEBS Tracker</a:t>
            </a:r>
          </a:p>
          <a:p>
            <a:pPr algn="l">
              <a:buClr>
                <a:srgbClr val="0070C0"/>
              </a:buClr>
              <a:buSzPct val="150000"/>
              <a:buFont typeface="Arial" pitchFamily="34" charset="0"/>
              <a:buChar char="•"/>
            </a:pPr>
            <a:endParaRPr lang="en-US" dirty="0" smtClean="0">
              <a:latin typeface="+mj-lt"/>
            </a:endParaRPr>
          </a:p>
          <a:p>
            <a:pPr algn="l">
              <a:buClr>
                <a:srgbClr val="0070C0"/>
              </a:buClr>
              <a:buSzPct val="150000"/>
              <a:buFont typeface="Arial" pitchFamily="34" charset="0"/>
              <a:buChar char="•"/>
            </a:pPr>
            <a:r>
              <a:rPr lang="en-US" dirty="0" smtClean="0">
                <a:latin typeface="+mj-lt"/>
              </a:rPr>
              <a:t>summary</a:t>
            </a:r>
          </a:p>
          <a:p>
            <a:pPr algn="l">
              <a:buClr>
                <a:srgbClr val="0070C0"/>
              </a:buClr>
              <a:buSzPct val="150000"/>
            </a:pPr>
            <a:endParaRPr lang="en-US" dirty="0" smtClean="0">
              <a:latin typeface="+mj-lt"/>
            </a:endParaRPr>
          </a:p>
          <a:p>
            <a:pPr algn="l">
              <a:buClr>
                <a:srgbClr val="0070C0"/>
              </a:buClr>
              <a:buSzPct val="150000"/>
              <a:buFont typeface="Arial" pitchFamily="34" charset="0"/>
              <a:buChar char="•"/>
            </a:pPr>
            <a:endParaRPr lang="en-US" dirty="0">
              <a:latin typeface="+mj-lt"/>
            </a:endParaRPr>
          </a:p>
        </p:txBody>
      </p:sp>
      <p:sp>
        <p:nvSpPr>
          <p:cNvPr id="8" name="Textfeld 7"/>
          <p:cNvSpPr txBox="1"/>
          <p:nvPr/>
        </p:nvSpPr>
        <p:spPr>
          <a:xfrm>
            <a:off x="1708715" y="1040774"/>
            <a:ext cx="531331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SPIROC-A    Measurements</a:t>
            </a:r>
          </a:p>
          <a:p>
            <a:r>
              <a:rPr lang="en-US" sz="2400" b="1" dirty="0" smtClean="0"/>
              <a:t> &amp; Implementation in PEBS Tracker</a:t>
            </a:r>
            <a:endParaRPr lang="en-US" sz="2400" b="1" dirty="0"/>
          </a:p>
        </p:txBody>
      </p:sp>
      <p:pic>
        <p:nvPicPr>
          <p:cNvPr id="9" name="Grafik 8" descr="Chip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668606" y="2531673"/>
            <a:ext cx="2866073" cy="258889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Linearity Measurements Low Gain</a:t>
            </a:r>
            <a:endParaRPr lang="en-US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Lausanne, 10.01.2011</a:t>
            </a:r>
            <a:endParaRPr lang="de-DE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 Waclaw Karpinski</a:t>
            </a:r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50EEBE-53B0-485D-8B10-4D9ACFE889E2}" type="slidenum">
              <a:rPr lang="en-US" smtClean="0"/>
              <a:pPr/>
              <a:t>10</a:t>
            </a:fld>
            <a:endParaRPr lang="en-US" dirty="0"/>
          </a:p>
        </p:txBody>
      </p:sp>
      <p:graphicFrame>
        <p:nvGraphicFramePr>
          <p:cNvPr id="8" name="Diagramm 7"/>
          <p:cNvGraphicFramePr/>
          <p:nvPr/>
        </p:nvGraphicFramePr>
        <p:xfrm>
          <a:off x="381000" y="571500"/>
          <a:ext cx="8382000" cy="57149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Linearity Measurements Low Gain</a:t>
            </a:r>
            <a:endParaRPr lang="en-US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Lausanne, 10.01.2011</a:t>
            </a:r>
            <a:endParaRPr lang="de-DE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 Waclaw Karpinski</a:t>
            </a:r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50EEBE-53B0-485D-8B10-4D9ACFE889E2}" type="slidenum">
              <a:rPr lang="en-US" smtClean="0"/>
              <a:pPr/>
              <a:t>11</a:t>
            </a:fld>
            <a:endParaRPr lang="en-US" dirty="0"/>
          </a:p>
        </p:txBody>
      </p:sp>
      <p:graphicFrame>
        <p:nvGraphicFramePr>
          <p:cNvPr id="7" name="Diagramm 6"/>
          <p:cNvGraphicFramePr/>
          <p:nvPr/>
        </p:nvGraphicFramePr>
        <p:xfrm>
          <a:off x="381000" y="571500"/>
          <a:ext cx="8382000" cy="57149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Input DAC</a:t>
            </a:r>
            <a:endParaRPr lang="en-US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Lausanne, 10.01.2011</a:t>
            </a:r>
            <a:endParaRPr lang="de-DE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 Waclaw Karpinski</a:t>
            </a:r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50EEBE-53B0-485D-8B10-4D9ACFE889E2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9" name="Rechteck 8"/>
          <p:cNvSpPr/>
          <p:nvPr/>
        </p:nvSpPr>
        <p:spPr>
          <a:xfrm>
            <a:off x="117285" y="3640721"/>
            <a:ext cx="7686675" cy="30008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ct val="150000"/>
              </a:lnSpc>
              <a:buClr>
                <a:srgbClr val="0070C0"/>
              </a:buClr>
              <a:buSzPct val="120000"/>
              <a:buFont typeface="Arial" pitchFamily="34" charset="0"/>
              <a:buChar char="•"/>
            </a:pPr>
            <a:r>
              <a:rPr lang="en-US" sz="1800" dirty="0" smtClean="0"/>
              <a:t>32 DACs, one per channel</a:t>
            </a:r>
          </a:p>
          <a:p>
            <a:pPr algn="l">
              <a:lnSpc>
                <a:spcPct val="150000"/>
              </a:lnSpc>
              <a:buClr>
                <a:srgbClr val="0070C0"/>
              </a:buClr>
              <a:buSzPct val="120000"/>
              <a:buFont typeface="Arial" pitchFamily="34" charset="0"/>
              <a:buChar char="•"/>
            </a:pPr>
            <a:r>
              <a:rPr lang="en-US" sz="1800" dirty="0" smtClean="0"/>
              <a:t>range up to 4.5V range, 8 bit, LSB  ~18mV</a:t>
            </a:r>
          </a:p>
          <a:p>
            <a:pPr algn="l">
              <a:lnSpc>
                <a:spcPct val="150000"/>
              </a:lnSpc>
              <a:buClr>
                <a:srgbClr val="0070C0"/>
              </a:buClr>
              <a:buSzPct val="120000"/>
              <a:buFont typeface="Arial" pitchFamily="34" charset="0"/>
              <a:buChar char="•"/>
            </a:pPr>
            <a:r>
              <a:rPr lang="en-US" sz="1800" dirty="0" smtClean="0"/>
              <a:t>very low power consumption  ~1µW/</a:t>
            </a:r>
            <a:r>
              <a:rPr lang="en-US" sz="1800" dirty="0" err="1" smtClean="0"/>
              <a:t>ch</a:t>
            </a:r>
            <a:endParaRPr lang="en-US" sz="1800" dirty="0" smtClean="0"/>
          </a:p>
          <a:p>
            <a:pPr algn="l">
              <a:lnSpc>
                <a:spcPct val="150000"/>
              </a:lnSpc>
              <a:buClr>
                <a:srgbClr val="0070C0"/>
              </a:buClr>
              <a:buSzPct val="120000"/>
              <a:buFont typeface="Arial" pitchFamily="34" charset="0"/>
              <a:buChar char="•"/>
            </a:pPr>
            <a:r>
              <a:rPr lang="en-US" sz="1800" dirty="0" smtClean="0"/>
              <a:t>can absorb up to 10 µA leakage current from SiPm</a:t>
            </a:r>
          </a:p>
          <a:p>
            <a:pPr algn="l">
              <a:lnSpc>
                <a:spcPct val="150000"/>
              </a:lnSpc>
              <a:buClr>
                <a:srgbClr val="0070C0"/>
              </a:buClr>
              <a:buSzPct val="120000"/>
              <a:buFont typeface="Arial" pitchFamily="34" charset="0"/>
              <a:buChar char="•"/>
            </a:pPr>
            <a:r>
              <a:rPr lang="en-US" sz="1800" dirty="0" smtClean="0"/>
              <a:t>large spread between channels ~ 0.5V</a:t>
            </a:r>
          </a:p>
          <a:p>
            <a:pPr algn="l">
              <a:lnSpc>
                <a:spcPct val="150000"/>
              </a:lnSpc>
              <a:buClr>
                <a:srgbClr val="0070C0"/>
              </a:buClr>
              <a:buSzPct val="120000"/>
              <a:buFont typeface="Arial" pitchFamily="34" charset="0"/>
              <a:buChar char="•"/>
            </a:pPr>
            <a:r>
              <a:rPr lang="en-US" sz="1800" dirty="0" smtClean="0"/>
              <a:t>DNL amounts to 70 mV on average, max. 120 mV</a:t>
            </a:r>
          </a:p>
          <a:p>
            <a:pPr algn="l">
              <a:lnSpc>
                <a:spcPct val="150000"/>
              </a:lnSpc>
            </a:pPr>
            <a:endParaRPr lang="en-US" sz="1800" dirty="0" smtClean="0"/>
          </a:p>
        </p:txBody>
      </p:sp>
      <p:pic>
        <p:nvPicPr>
          <p:cNvPr id="15" name="Grafik 14" descr="SPIROCA_S24_1M2_4.5V_GN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521699"/>
            <a:ext cx="4454865" cy="3118013"/>
          </a:xfrm>
          <a:prstGeom prst="rect">
            <a:avLst/>
          </a:prstGeom>
        </p:spPr>
      </p:pic>
      <p:graphicFrame>
        <p:nvGraphicFramePr>
          <p:cNvPr id="11" name="Diagramm 10"/>
          <p:cNvGraphicFramePr>
            <a:graphicFrameLocks/>
          </p:cNvGraphicFramePr>
          <p:nvPr/>
        </p:nvGraphicFramePr>
        <p:xfrm>
          <a:off x="4572000" y="692836"/>
          <a:ext cx="4435166" cy="291017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2" name="Diagramm 11"/>
          <p:cNvGraphicFramePr>
            <a:graphicFrameLocks/>
          </p:cNvGraphicFramePr>
          <p:nvPr/>
        </p:nvGraphicFramePr>
        <p:xfrm>
          <a:off x="5131274" y="3609833"/>
          <a:ext cx="4012726" cy="24004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HPE-SPIROCA-256</a:t>
            </a:r>
            <a:endParaRPr lang="en-US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Lausanne, 10.01.2011</a:t>
            </a:r>
            <a:endParaRPr lang="de-DE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 Waclaw Karpinski</a:t>
            </a:r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50EEBE-53B0-485D-8B10-4D9ACFE889E2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4828" y="533400"/>
            <a:ext cx="3025140" cy="3901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552450"/>
            <a:ext cx="3025140" cy="3901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Rechteck 9"/>
          <p:cNvSpPr/>
          <p:nvPr/>
        </p:nvSpPr>
        <p:spPr>
          <a:xfrm>
            <a:off x="171450" y="4538038"/>
            <a:ext cx="88011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180975" algn="l">
              <a:buClr>
                <a:srgbClr val="0070C0"/>
              </a:buClr>
              <a:buSzPct val="120000"/>
              <a:buFont typeface="Arial" pitchFamily="34" charset="0"/>
              <a:buChar char="•"/>
            </a:pPr>
            <a:r>
              <a:rPr lang="en-US" sz="1800" dirty="0" smtClean="0"/>
              <a:t>analog, multiplexed readout of 256 channels, 8 SPIROC-A Chips </a:t>
            </a:r>
          </a:p>
          <a:p>
            <a:pPr marL="180975" indent="-180975" algn="l">
              <a:buClr>
                <a:srgbClr val="0070C0"/>
              </a:buClr>
              <a:buSzPct val="120000"/>
              <a:buFont typeface="Arial" pitchFamily="34" charset="0"/>
              <a:buChar char="•"/>
            </a:pPr>
            <a:r>
              <a:rPr lang="en-US" sz="1800" dirty="0" smtClean="0"/>
              <a:t>SPIROC-A chips mounted on new chip carrier with smaller size</a:t>
            </a:r>
          </a:p>
          <a:p>
            <a:pPr marL="180975" indent="-180975" algn="l">
              <a:buClr>
                <a:srgbClr val="0070C0"/>
              </a:buClr>
              <a:buSzPct val="120000"/>
              <a:buFont typeface="Arial" pitchFamily="34" charset="0"/>
              <a:buChar char="•"/>
            </a:pPr>
            <a:r>
              <a:rPr lang="en-US" sz="1800" dirty="0" smtClean="0"/>
              <a:t>The chips located of the front side to improve the thermal behaviour of the board</a:t>
            </a:r>
          </a:p>
          <a:p>
            <a:pPr marL="180975" indent="-180975" algn="l">
              <a:buClr>
                <a:srgbClr val="0070C0"/>
              </a:buClr>
              <a:buSzPct val="120000"/>
              <a:buFont typeface="Arial" pitchFamily="34" charset="0"/>
              <a:buChar char="•"/>
            </a:pPr>
            <a:r>
              <a:rPr lang="en-US" sz="1800" dirty="0" smtClean="0"/>
              <a:t>Dimensions: 60mm x 80mm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el 2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HPE-SPIROCA-256</a:t>
            </a:r>
            <a:endParaRPr lang="en-US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Lausanne, 10.01.2011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dirty="0" smtClean="0"/>
              <a:t> Waclaw Karpinski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5B44903-B509-46F7-BBB8-7D5F96E788CD}" type="slidenum">
              <a:rPr lang="de-DE" smtClean="0"/>
              <a:pPr>
                <a:defRPr/>
              </a:pPr>
              <a:t>14</a:t>
            </a:fld>
            <a:endParaRPr lang="de-DE" dirty="0"/>
          </a:p>
        </p:txBody>
      </p:sp>
      <p:pic>
        <p:nvPicPr>
          <p:cNvPr id="10" name="Grafik 9" descr="Uplink Connector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53619" y="3108970"/>
            <a:ext cx="2370125" cy="3445459"/>
          </a:xfrm>
          <a:prstGeom prst="rect">
            <a:avLst/>
          </a:prstGeom>
        </p:spPr>
      </p:pic>
      <p:sp>
        <p:nvSpPr>
          <p:cNvPr id="7" name="Textfeld 6"/>
          <p:cNvSpPr txBox="1"/>
          <p:nvPr/>
        </p:nvSpPr>
        <p:spPr>
          <a:xfrm>
            <a:off x="0" y="715132"/>
            <a:ext cx="9144000" cy="643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975" indent="-180975" algn="l">
              <a:spcAft>
                <a:spcPts val="600"/>
              </a:spcAft>
              <a:buClr>
                <a:srgbClr val="0070C0"/>
              </a:buClr>
              <a:buSzPct val="120000"/>
              <a:buFont typeface="Arial" pitchFamily="34" charset="0"/>
              <a:buChar char="•"/>
            </a:pPr>
            <a:r>
              <a:rPr lang="en-US" sz="1800" dirty="0" smtClean="0"/>
              <a:t>slow control parameters of all SPIROC-A stored locally in an UFM block of the CPLD</a:t>
            </a:r>
          </a:p>
          <a:p>
            <a:pPr marL="180975" indent="-180975" algn="l">
              <a:spcAft>
                <a:spcPts val="600"/>
              </a:spcAft>
              <a:buClr>
                <a:srgbClr val="0070C0"/>
              </a:buClr>
              <a:buSzPct val="120000"/>
              <a:buFont typeface="Arial" pitchFamily="34" charset="0"/>
              <a:buChar char="•"/>
            </a:pPr>
            <a:r>
              <a:rPr lang="en-US" sz="1800" dirty="0" smtClean="0"/>
              <a:t>after power up the parameters automatically downloaded to SPIROCs and the contents of the registers are automatically compared with contents of the UFM block</a:t>
            </a:r>
          </a:p>
          <a:p>
            <a:pPr marL="180975" indent="-180975" algn="l">
              <a:buClr>
                <a:srgbClr val="0070C0"/>
              </a:buClr>
              <a:buSzPct val="120000"/>
              <a:buFont typeface="Arial" pitchFamily="34" charset="0"/>
              <a:buChar char="•"/>
            </a:pPr>
            <a:r>
              <a:rPr lang="en-US" sz="1800" dirty="0" smtClean="0"/>
              <a:t>the control parameters can be downloaded from higher DAQ to CPLD  and read back from CPLD using SPI</a:t>
            </a:r>
          </a:p>
          <a:p>
            <a:pPr marL="180975" indent="-180975" algn="l">
              <a:lnSpc>
                <a:spcPct val="150000"/>
              </a:lnSpc>
              <a:spcAft>
                <a:spcPts val="600"/>
              </a:spcAft>
              <a:buClr>
                <a:srgbClr val="0070C0"/>
              </a:buClr>
              <a:buSzPct val="120000"/>
              <a:buFont typeface="Arial" pitchFamily="34" charset="0"/>
              <a:buChar char="•"/>
            </a:pPr>
            <a:r>
              <a:rPr lang="en-US" sz="1800" dirty="0" smtClean="0"/>
              <a:t>each board has an address (2 bits)  to allow daisy chain of up to four boards</a:t>
            </a:r>
          </a:p>
          <a:p>
            <a:pPr marL="180975" indent="-180975" algn="l">
              <a:buClr>
                <a:srgbClr val="0070C0"/>
              </a:buClr>
              <a:buSzPct val="120000"/>
              <a:buFont typeface="Arial" pitchFamily="34" charset="0"/>
              <a:buChar char="•"/>
            </a:pPr>
            <a:r>
              <a:rPr lang="en-US" sz="1800" dirty="0" smtClean="0"/>
              <a:t>two current- and two voltage monitors are implemented </a:t>
            </a:r>
          </a:p>
          <a:p>
            <a:pPr marL="180975" indent="-180975" algn="l"/>
            <a:r>
              <a:rPr lang="en-US" sz="1800" dirty="0" smtClean="0"/>
              <a:t>   to control  leakage current and bias voltage of two </a:t>
            </a:r>
            <a:r>
              <a:rPr lang="en-US" sz="1800" dirty="0" err="1" smtClean="0"/>
              <a:t>optohybrids</a:t>
            </a:r>
            <a:r>
              <a:rPr lang="en-US" sz="1800" dirty="0" smtClean="0"/>
              <a:t> </a:t>
            </a:r>
          </a:p>
          <a:p>
            <a:pPr marL="638175" lvl="1" indent="-180975" algn="l">
              <a:buFont typeface="Symbol" pitchFamily="18" charset="2"/>
              <a:buChar char="-"/>
            </a:pPr>
            <a:r>
              <a:rPr lang="en-US" sz="1800" dirty="0" smtClean="0"/>
              <a:t>resolution 12 bit , readout via SPI</a:t>
            </a:r>
          </a:p>
          <a:p>
            <a:pPr marL="638175" lvl="1" indent="-180975" algn="l">
              <a:buFont typeface="Symbol" pitchFamily="18" charset="2"/>
              <a:buChar char="-"/>
            </a:pPr>
            <a:r>
              <a:rPr lang="en-US" sz="1800" dirty="0" smtClean="0"/>
              <a:t>penalty; current consumption ~</a:t>
            </a:r>
            <a:r>
              <a:rPr lang="en-US" sz="1800" dirty="0" smtClean="0"/>
              <a:t>0.16mA</a:t>
            </a:r>
            <a:endParaRPr lang="en-US" sz="1800" dirty="0" smtClean="0"/>
          </a:p>
          <a:p>
            <a:pPr marL="180975" indent="-180975" algn="l">
              <a:lnSpc>
                <a:spcPct val="150000"/>
              </a:lnSpc>
              <a:buClr>
                <a:srgbClr val="0070C0"/>
              </a:buClr>
              <a:buSzPct val="120000"/>
              <a:buFont typeface="Arial" pitchFamily="34" charset="0"/>
              <a:buChar char="•"/>
            </a:pPr>
            <a:r>
              <a:rPr lang="en-US" sz="1800" dirty="0" smtClean="0"/>
              <a:t>gain stabilization of the </a:t>
            </a:r>
            <a:r>
              <a:rPr lang="en-US" sz="1800" dirty="0" err="1" smtClean="0"/>
              <a:t>SiPMs</a:t>
            </a:r>
            <a:r>
              <a:rPr lang="en-US" sz="1800" dirty="0" smtClean="0"/>
              <a:t> with </a:t>
            </a:r>
            <a:r>
              <a:rPr lang="en-US" sz="1800" dirty="0" err="1" smtClean="0"/>
              <a:t>thermistors</a:t>
            </a:r>
            <a:endParaRPr lang="en-US" sz="1800" dirty="0" smtClean="0"/>
          </a:p>
          <a:p>
            <a:pPr marL="638175" lvl="1" indent="-180975" algn="l">
              <a:spcAft>
                <a:spcPts val="600"/>
              </a:spcAft>
              <a:buFont typeface="Symbol" pitchFamily="18" charset="2"/>
              <a:buChar char="-"/>
            </a:pPr>
            <a:r>
              <a:rPr lang="en-US" sz="1800" dirty="0" smtClean="0"/>
              <a:t>penalty; current consumption </a:t>
            </a:r>
            <a:r>
              <a:rPr lang="en-US" sz="1800" smtClean="0"/>
              <a:t>~</a:t>
            </a:r>
            <a:r>
              <a:rPr lang="en-US" sz="1800" smtClean="0"/>
              <a:t>0.28mA</a:t>
            </a:r>
            <a:endParaRPr lang="en-US" sz="1800" dirty="0" smtClean="0"/>
          </a:p>
          <a:p>
            <a:pPr marL="180975" indent="-180975" algn="l">
              <a:buClr>
                <a:srgbClr val="0070C0"/>
              </a:buClr>
              <a:buSzPct val="120000"/>
              <a:buFont typeface="Arial" pitchFamily="34" charset="0"/>
              <a:buChar char="•"/>
            </a:pPr>
            <a:r>
              <a:rPr lang="en-US" sz="1800" dirty="0" smtClean="0"/>
              <a:t>SPI readout of two temperature sensors located on</a:t>
            </a:r>
          </a:p>
          <a:p>
            <a:pPr marL="180975" indent="-180975" algn="l">
              <a:spcAft>
                <a:spcPts val="600"/>
              </a:spcAft>
            </a:pPr>
            <a:r>
              <a:rPr lang="en-US" sz="1800" dirty="0" smtClean="0"/>
              <a:t>   optohybrids </a:t>
            </a:r>
          </a:p>
          <a:p>
            <a:pPr marL="180975" indent="-180975" algn="l">
              <a:spcAft>
                <a:spcPts val="600"/>
              </a:spcAft>
              <a:buClr>
                <a:srgbClr val="0070C0"/>
              </a:buClr>
              <a:buSzPct val="120000"/>
              <a:buFont typeface="Arial" pitchFamily="34" charset="0"/>
              <a:buChar char="•"/>
            </a:pPr>
            <a:r>
              <a:rPr lang="en-US" sz="1800" dirty="0" smtClean="0"/>
              <a:t>Input DAC range 0-4.5V  to adjust the gain of SIPMs</a:t>
            </a:r>
          </a:p>
          <a:p>
            <a:pPr marL="180975" indent="-180975" algn="l">
              <a:lnSpc>
                <a:spcPct val="150000"/>
              </a:lnSpc>
              <a:buClr>
                <a:srgbClr val="0070C0"/>
              </a:buClr>
              <a:buSzPct val="120000"/>
              <a:buFont typeface="Arial" pitchFamily="34" charset="0"/>
              <a:buChar char="•"/>
            </a:pPr>
            <a:r>
              <a:rPr lang="en-US" sz="1800" dirty="0" smtClean="0"/>
              <a:t>New connector assignment</a:t>
            </a:r>
          </a:p>
          <a:p>
            <a:pPr marL="180975" indent="-180975" algn="l">
              <a:lnSpc>
                <a:spcPct val="150000"/>
              </a:lnSpc>
            </a:pPr>
            <a:endParaRPr lang="en-US" sz="1800" dirty="0" smtClean="0"/>
          </a:p>
          <a:p>
            <a:pPr marL="180975" indent="-180975" algn="l">
              <a:buFont typeface="Arial" pitchFamily="34" charset="0"/>
              <a:buChar char="•"/>
            </a:pPr>
            <a:endParaRPr lang="en-US" dirty="0" smtClean="0"/>
          </a:p>
          <a:p>
            <a:pPr algn="l">
              <a:buFont typeface="Arial" pitchFamily="34" charset="0"/>
              <a:buChar char="•"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SPIROCA-Socket</a:t>
            </a:r>
            <a:endParaRPr lang="en-US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Lausanne, 10.01.2011</a:t>
            </a:r>
            <a:endParaRPr lang="de-DE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 Waclaw Karpinski</a:t>
            </a:r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50EEBE-53B0-485D-8B10-4D9ACFE889E2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11" name="Textfeld 10"/>
          <p:cNvSpPr txBox="1"/>
          <p:nvPr/>
        </p:nvSpPr>
        <p:spPr>
          <a:xfrm>
            <a:off x="716507" y="620973"/>
            <a:ext cx="4673074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buClr>
                <a:srgbClr val="0070C0"/>
              </a:buClr>
              <a:buSzPct val="120000"/>
              <a:buFont typeface="Arial" pitchFamily="34" charset="0"/>
              <a:buChar char="•"/>
            </a:pPr>
            <a:r>
              <a:rPr lang="en-US" sz="1800" dirty="0" smtClean="0"/>
              <a:t> Dimension: 11 mm x 16 mm</a:t>
            </a:r>
          </a:p>
          <a:p>
            <a:pPr algn="l">
              <a:buClr>
                <a:srgbClr val="0070C0"/>
              </a:buClr>
              <a:buSzPct val="120000"/>
              <a:buFont typeface="Arial" pitchFamily="34" charset="0"/>
              <a:buChar char="•"/>
            </a:pPr>
            <a:r>
              <a:rPr lang="en-US" sz="1800" dirty="0" smtClean="0"/>
              <a:t> 32</a:t>
            </a:r>
            <a:r>
              <a:rPr lang="en-US" dirty="0" smtClean="0"/>
              <a:t> pin connector, new pin assignment</a:t>
            </a:r>
            <a:endParaRPr lang="en-US" dirty="0"/>
          </a:p>
        </p:txBody>
      </p:sp>
      <p:pic>
        <p:nvPicPr>
          <p:cNvPr id="9" name="Grafik 8" descr="SPIROCA-R1_Schematic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3081" y="1650874"/>
            <a:ext cx="6052782" cy="4088383"/>
          </a:xfrm>
          <a:prstGeom prst="rect">
            <a:avLst/>
          </a:prstGeom>
        </p:spPr>
      </p:pic>
      <p:pic>
        <p:nvPicPr>
          <p:cNvPr id="10" name="Grafik 9" descr="SPIROC0-Socket_R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5400000">
            <a:off x="5458847" y="3545365"/>
            <a:ext cx="2588691" cy="32635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</a:t>
            </a:r>
            <a:endParaRPr lang="en-US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Lausanne, 10.01.2011</a:t>
            </a:r>
            <a:endParaRPr lang="de-DE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 Waclaw Karpinski</a:t>
            </a:r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50EEBE-53B0-485D-8B10-4D9ACFE889E2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7" name="Rechteck 6"/>
          <p:cNvSpPr/>
          <p:nvPr/>
        </p:nvSpPr>
        <p:spPr>
          <a:xfrm>
            <a:off x="291693" y="608376"/>
            <a:ext cx="8524875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buClr>
                <a:srgbClr val="0070C0"/>
              </a:buClr>
              <a:buSzPct val="120000"/>
              <a:buFont typeface="Arial" pitchFamily="34" charset="0"/>
              <a:buChar char="•"/>
            </a:pPr>
            <a:r>
              <a:rPr lang="en-US" dirty="0" smtClean="0"/>
              <a:t>charge measurement from 1 pe to 2000 pe </a:t>
            </a:r>
            <a:r>
              <a:rPr lang="en-US" sz="1400" dirty="0" smtClean="0"/>
              <a:t>(at SiPm gain of 1 x 10</a:t>
            </a:r>
            <a:r>
              <a:rPr lang="en-US" sz="1400" baseline="30000" dirty="0" smtClean="0"/>
              <a:t>6</a:t>
            </a:r>
            <a:r>
              <a:rPr lang="en-US" sz="1400" dirty="0" smtClean="0"/>
              <a:t> )  </a:t>
            </a:r>
            <a:r>
              <a:rPr lang="en-US" dirty="0" smtClean="0"/>
              <a:t>in two linear scales</a:t>
            </a:r>
          </a:p>
          <a:p>
            <a:pPr algn="l">
              <a:lnSpc>
                <a:spcPct val="150000"/>
              </a:lnSpc>
              <a:spcBef>
                <a:spcPts val="600"/>
              </a:spcBef>
              <a:buClr>
                <a:srgbClr val="0070C0"/>
              </a:buClr>
              <a:buSzPct val="120000"/>
              <a:buFont typeface="Arial" pitchFamily="34" charset="0"/>
              <a:buChar char="•"/>
            </a:pPr>
            <a:r>
              <a:rPr lang="en-US" dirty="0" smtClean="0"/>
              <a:t>S/N of 10 w/o noise contribution from the detector, </a:t>
            </a:r>
          </a:p>
          <a:p>
            <a:pPr algn="l">
              <a:lnSpc>
                <a:spcPct val="150000"/>
              </a:lnSpc>
              <a:spcBef>
                <a:spcPts val="0"/>
              </a:spcBef>
              <a:buClr>
                <a:srgbClr val="0070C0"/>
              </a:buClr>
              <a:buSzPct val="120000"/>
              <a:buFont typeface="Arial" pitchFamily="34" charset="0"/>
              <a:buChar char="•"/>
            </a:pPr>
            <a:r>
              <a:rPr lang="en-US" dirty="0" smtClean="0"/>
              <a:t>good pedestal and gain uniformity between channels on one chip</a:t>
            </a:r>
          </a:p>
          <a:p>
            <a:pPr marL="0" lvl="1" algn="l">
              <a:lnSpc>
                <a:spcPct val="150000"/>
              </a:lnSpc>
              <a:spcBef>
                <a:spcPts val="600"/>
              </a:spcBef>
              <a:buClr>
                <a:srgbClr val="0070C0"/>
              </a:buClr>
              <a:buSzPct val="120000"/>
              <a:buFont typeface="Arial" pitchFamily="34" charset="0"/>
              <a:buChar char="•"/>
            </a:pPr>
            <a:r>
              <a:rPr lang="en-US" dirty="0" smtClean="0"/>
              <a:t>Ultra low power, 8bit input DAC for SiPM gain adjustment on each </a:t>
            </a:r>
          </a:p>
          <a:p>
            <a:pPr marL="0" lvl="1" algn="l">
              <a:spcBef>
                <a:spcPts val="0"/>
              </a:spcBef>
            </a:pPr>
            <a:r>
              <a:rPr lang="en-US" dirty="0" smtClean="0"/>
              <a:t>  channel, range 4.5V,  must be calibrated channel by channel</a:t>
            </a:r>
          </a:p>
          <a:p>
            <a:pPr marL="0" lvl="1" algn="l">
              <a:lnSpc>
                <a:spcPct val="150000"/>
              </a:lnSpc>
              <a:spcBef>
                <a:spcPts val="0"/>
              </a:spcBef>
              <a:buClr>
                <a:srgbClr val="0070C0"/>
              </a:buClr>
              <a:buSzPct val="120000"/>
              <a:buFont typeface="Arial" pitchFamily="34" charset="0"/>
              <a:buChar char="•"/>
            </a:pPr>
            <a:r>
              <a:rPr lang="en-US" dirty="0" smtClean="0"/>
              <a:t>Linearity dependence on signal frequency at the input</a:t>
            </a:r>
          </a:p>
          <a:p>
            <a:pPr marL="0" lvl="1" algn="l">
              <a:spcBef>
                <a:spcPts val="0"/>
              </a:spcBef>
              <a:spcAft>
                <a:spcPts val="1200"/>
              </a:spcAft>
            </a:pPr>
            <a:r>
              <a:rPr lang="en-US" dirty="0" smtClean="0"/>
              <a:t> The investigations are ongoing</a:t>
            </a:r>
          </a:p>
          <a:p>
            <a:pPr marL="0" lvl="1" algn="l">
              <a:lnSpc>
                <a:spcPct val="150000"/>
              </a:lnSpc>
              <a:spcBef>
                <a:spcPts val="0"/>
              </a:spcBef>
              <a:buClr>
                <a:srgbClr val="0070C0"/>
              </a:buClr>
              <a:buSzPct val="120000"/>
              <a:buFont typeface="Arial" pitchFamily="34" charset="0"/>
              <a:buChar char="•"/>
            </a:pPr>
            <a:r>
              <a:rPr lang="en-US" dirty="0" smtClean="0"/>
              <a:t>New readout board and new chip carrier for SPIROC-A are designed</a:t>
            </a:r>
          </a:p>
          <a:p>
            <a:pPr marL="0" lvl="1" algn="l">
              <a:lnSpc>
                <a:spcPct val="150000"/>
              </a:lnSpc>
              <a:spcBef>
                <a:spcPts val="0"/>
              </a:spcBef>
              <a:buClr>
                <a:srgbClr val="0070C0"/>
              </a:buClr>
              <a:buSzPct val="120000"/>
              <a:buFont typeface="Arial" pitchFamily="34" charset="0"/>
              <a:buChar char="•"/>
            </a:pPr>
            <a:r>
              <a:rPr lang="en-US" dirty="0" smtClean="0"/>
              <a:t>The production will be started after clarification of open questions:</a:t>
            </a:r>
          </a:p>
          <a:p>
            <a:pPr marL="457200" lvl="2" algn="l">
              <a:spcBef>
                <a:spcPts val="0"/>
              </a:spcBef>
              <a:buClr>
                <a:srgbClr val="0070C0"/>
              </a:buClr>
              <a:buSzPct val="120000"/>
              <a:buFont typeface="Symbol" pitchFamily="18" charset="2"/>
              <a:buChar char="-"/>
            </a:pPr>
            <a:r>
              <a:rPr lang="en-US" dirty="0" smtClean="0"/>
              <a:t> gain dependency vs. signal frequency at the input</a:t>
            </a:r>
          </a:p>
          <a:p>
            <a:pPr marL="457200" lvl="2" algn="l">
              <a:spcBef>
                <a:spcPts val="0"/>
              </a:spcBef>
              <a:buClr>
                <a:srgbClr val="0070C0"/>
              </a:buClr>
              <a:buSzPct val="120000"/>
              <a:buFont typeface="Symbol" pitchFamily="18" charset="2"/>
              <a:buChar char="-"/>
            </a:pPr>
            <a:r>
              <a:rPr lang="en-US" dirty="0" smtClean="0"/>
              <a:t> pin assignment of the uplink connector</a:t>
            </a:r>
          </a:p>
          <a:p>
            <a:pPr marL="457200" lvl="2" algn="l">
              <a:spcBef>
                <a:spcPts val="0"/>
              </a:spcBef>
              <a:buClr>
                <a:srgbClr val="0070C0"/>
              </a:buClr>
              <a:buSzPct val="120000"/>
              <a:buFont typeface="Symbol" pitchFamily="18" charset="2"/>
              <a:buChar char="-"/>
            </a:pPr>
            <a:r>
              <a:rPr lang="en-US" dirty="0" smtClean="0"/>
              <a:t> pin assignment of the chip socket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optohybrid </a:t>
            </a:r>
            <a:endParaRPr lang="en-US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Lausanne, 10.01.2011</a:t>
            </a:r>
            <a:endParaRPr lang="de-DE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 Waclaw Karpinski</a:t>
            </a:r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50EEBE-53B0-485D-8B10-4D9ACFE889E2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9" name="Grafik 8" descr="S2_42 Kopi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7451" y="2472519"/>
            <a:ext cx="7294728" cy="2964816"/>
          </a:xfrm>
          <a:prstGeom prst="rect">
            <a:avLst/>
          </a:prstGeom>
        </p:spPr>
      </p:pic>
      <p:sp>
        <p:nvSpPr>
          <p:cNvPr id="10" name="Textfeld 9"/>
          <p:cNvSpPr txBox="1"/>
          <p:nvPr/>
        </p:nvSpPr>
        <p:spPr>
          <a:xfrm>
            <a:off x="764275" y="1201003"/>
            <a:ext cx="63113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New optohybrid with Hamamatsu SiPM array  S10943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Lausanne, 10.01.2011</a:t>
            </a:r>
            <a:endParaRPr lang="de-DE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 Waclaw Karpinski</a:t>
            </a:r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50EEBE-53B0-485D-8B10-4D9ACFE889E2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7" name="Textfeld 6"/>
          <p:cNvSpPr txBox="1"/>
          <p:nvPr/>
        </p:nvSpPr>
        <p:spPr>
          <a:xfrm>
            <a:off x="4001415" y="2838297"/>
            <a:ext cx="10823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back up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Problems which we do not observe</a:t>
            </a:r>
            <a:endParaRPr lang="en-US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Lausanne, 10.01.2011</a:t>
            </a:r>
            <a:endParaRPr lang="de-DE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 Waclaw Karpinski</a:t>
            </a:r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50EEBE-53B0-485D-8B10-4D9ACFE889E2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8" name="Grafik 7" descr="SPIROC0-real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6198" y="2829669"/>
            <a:ext cx="5357165" cy="3724656"/>
          </a:xfrm>
          <a:prstGeom prst="rect">
            <a:avLst/>
          </a:prstGeom>
        </p:spPr>
      </p:pic>
      <p:sp>
        <p:nvSpPr>
          <p:cNvPr id="9" name="Textfeld 8"/>
          <p:cNvSpPr txBox="1"/>
          <p:nvPr/>
        </p:nvSpPr>
        <p:spPr>
          <a:xfrm>
            <a:off x="204716" y="709684"/>
            <a:ext cx="8461611" cy="2985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7800" indent="-177800" algn="l">
              <a:spcAft>
                <a:spcPts val="600"/>
              </a:spcAft>
              <a:buClr>
                <a:srgbClr val="0070C0"/>
              </a:buClr>
              <a:buSzPct val="120000"/>
              <a:buFont typeface="Arial" pitchFamily="34" charset="0"/>
              <a:buChar char="•"/>
            </a:pPr>
            <a:r>
              <a:rPr lang="en-US" sz="1800" dirty="0" smtClean="0"/>
              <a:t>oscillations of the baseline and response to the large signals are eliminated using filter capacitor on pin iref_dac_5V</a:t>
            </a:r>
          </a:p>
          <a:p>
            <a:pPr marL="177800" indent="-177800" algn="l">
              <a:spcAft>
                <a:spcPts val="600"/>
              </a:spcAft>
              <a:buClr>
                <a:srgbClr val="0070C0"/>
              </a:buClr>
              <a:buSzPct val="120000"/>
              <a:buFont typeface="Arial" pitchFamily="34" charset="0"/>
              <a:buChar char="•"/>
            </a:pPr>
            <a:r>
              <a:rPr lang="en-US" sz="1800" dirty="0" smtClean="0"/>
              <a:t>lost of the response and dead time for large signals is not observed, if the  falling edge of test pulse is slow  (e.g. 100 µs)</a:t>
            </a:r>
          </a:p>
          <a:p>
            <a:pPr marL="177800" indent="-177800" algn="l">
              <a:spcAft>
                <a:spcPts val="1200"/>
              </a:spcAft>
              <a:buClr>
                <a:srgbClr val="0070C0"/>
              </a:buClr>
              <a:buSzPct val="120000"/>
              <a:buFont typeface="Arial" pitchFamily="34" charset="0"/>
              <a:buChar char="•"/>
            </a:pPr>
            <a:r>
              <a:rPr lang="en-US" sz="1800" dirty="0" smtClean="0"/>
              <a:t>output dependence on DAC value is not observed</a:t>
            </a:r>
          </a:p>
          <a:p>
            <a:pPr algn="l">
              <a:buFont typeface="Arial" pitchFamily="34" charset="0"/>
              <a:buChar char="•"/>
            </a:pPr>
            <a:endParaRPr lang="en-US" sz="1800" dirty="0" smtClean="0"/>
          </a:p>
          <a:p>
            <a:pPr algn="l">
              <a:buFont typeface="Arial" pitchFamily="34" charset="0"/>
              <a:buChar char="•"/>
            </a:pPr>
            <a:endParaRPr lang="en-US" dirty="0" smtClean="0"/>
          </a:p>
          <a:p>
            <a:pPr algn="l">
              <a:buFont typeface="Arial" pitchFamily="34" charset="0"/>
              <a:buChar char="•"/>
            </a:pPr>
            <a:endParaRPr lang="en-US" dirty="0" smtClean="0"/>
          </a:p>
          <a:p>
            <a:pPr algn="l">
              <a:buFont typeface="Arial" pitchFamily="34" charset="0"/>
              <a:buChar char="•"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SPIROC-A  </a:t>
            </a:r>
            <a:endParaRPr lang="en-US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Lausanne, 10.01.2011</a:t>
            </a:r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 Waclaw Karpinski</a:t>
            </a:r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50EEBE-53B0-485D-8B10-4D9ACFE889E2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354297" y="1249644"/>
            <a:ext cx="4600575" cy="35383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feld 6"/>
          <p:cNvSpPr txBox="1"/>
          <p:nvPr/>
        </p:nvSpPr>
        <p:spPr>
          <a:xfrm>
            <a:off x="182879" y="975442"/>
            <a:ext cx="4374491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177800" algn="l">
              <a:buClr>
                <a:schemeClr val="tx2">
                  <a:lumMod val="60000"/>
                  <a:lumOff val="40000"/>
                </a:schemeClr>
              </a:buClr>
              <a:buSzPct val="120000"/>
              <a:buFont typeface="Arial" pitchFamily="34" charset="0"/>
              <a:buChar char="•"/>
            </a:pPr>
            <a:r>
              <a:rPr lang="en-US" sz="1600" dirty="0" smtClean="0"/>
              <a:t>32 channels</a:t>
            </a:r>
          </a:p>
          <a:p>
            <a:pPr indent="177800" algn="l">
              <a:buClr>
                <a:schemeClr val="tx2">
                  <a:lumMod val="60000"/>
                  <a:lumOff val="40000"/>
                </a:schemeClr>
              </a:buClr>
              <a:buSzPct val="120000"/>
              <a:buFont typeface="Arial" pitchFamily="34" charset="0"/>
              <a:buChar char="•"/>
            </a:pPr>
            <a:r>
              <a:rPr lang="en-US" sz="1600" dirty="0" smtClean="0"/>
              <a:t>each channel is equipped with :</a:t>
            </a:r>
          </a:p>
          <a:p>
            <a:pPr marL="628650" lvl="1" indent="-182563" algn="l">
              <a:buClr>
                <a:schemeClr val="tx2">
                  <a:lumMod val="60000"/>
                  <a:lumOff val="40000"/>
                </a:schemeClr>
              </a:buClr>
              <a:buSzPct val="120000"/>
              <a:buFont typeface="Symbol" pitchFamily="18" charset="2"/>
              <a:buChar char="-"/>
            </a:pPr>
            <a:r>
              <a:rPr lang="en-US" sz="1600" dirty="0" smtClean="0"/>
              <a:t>input DAC for SIPMs gain adjustment</a:t>
            </a:r>
          </a:p>
          <a:p>
            <a:pPr marL="628650" lvl="1" indent="-182563" algn="l"/>
            <a:r>
              <a:rPr lang="en-US" sz="1600" dirty="0" smtClean="0"/>
              <a:t>   range up to 4.5V, resolution 8 bit</a:t>
            </a:r>
          </a:p>
          <a:p>
            <a:pPr marL="628650" lvl="1" indent="-182563" algn="l">
              <a:buClr>
                <a:schemeClr val="tx2">
                  <a:lumMod val="60000"/>
                  <a:lumOff val="40000"/>
                </a:schemeClr>
              </a:buClr>
              <a:buSzPct val="120000"/>
              <a:buFont typeface="Symbol" pitchFamily="18" charset="2"/>
              <a:buChar char="-"/>
            </a:pPr>
            <a:r>
              <a:rPr lang="en-US" sz="1600" dirty="0" smtClean="0"/>
              <a:t>high gain amplifier</a:t>
            </a:r>
          </a:p>
          <a:p>
            <a:pPr lvl="1" indent="177800" algn="l">
              <a:buClr>
                <a:schemeClr val="tx2">
                  <a:lumMod val="60000"/>
                  <a:lumOff val="40000"/>
                </a:schemeClr>
              </a:buClr>
              <a:buSzPct val="120000"/>
              <a:buFont typeface="Symbol" pitchFamily="18" charset="2"/>
              <a:buChar char="-"/>
            </a:pPr>
            <a:r>
              <a:rPr lang="en-US" sz="1600" dirty="0" smtClean="0"/>
              <a:t>low gain amplifier</a:t>
            </a:r>
          </a:p>
          <a:p>
            <a:pPr marL="628650" lvl="1" indent="-182563" algn="l">
              <a:buClr>
                <a:schemeClr val="tx2">
                  <a:lumMod val="60000"/>
                  <a:lumOff val="40000"/>
                </a:schemeClr>
              </a:buClr>
              <a:buSzPct val="120000"/>
              <a:buFont typeface="Symbol" pitchFamily="18" charset="2"/>
              <a:buChar char="-"/>
            </a:pPr>
            <a:r>
              <a:rPr lang="en-US" sz="1600" dirty="0" smtClean="0"/>
              <a:t>the gain of amplifiers tuned in 16 steps</a:t>
            </a:r>
          </a:p>
          <a:p>
            <a:pPr lvl="1" indent="177800" algn="l">
              <a:buClr>
                <a:schemeClr val="tx2">
                  <a:lumMod val="60000"/>
                  <a:lumOff val="40000"/>
                </a:schemeClr>
              </a:buClr>
              <a:buSzPct val="120000"/>
              <a:buFont typeface="Symbol" pitchFamily="18" charset="2"/>
              <a:buChar char="-"/>
            </a:pPr>
            <a:r>
              <a:rPr lang="en-US" sz="1600" dirty="0" smtClean="0"/>
              <a:t>variable shapers tuned in 7 steps</a:t>
            </a:r>
          </a:p>
          <a:p>
            <a:pPr lvl="1" indent="177800" algn="l">
              <a:buClr>
                <a:schemeClr val="tx2">
                  <a:lumMod val="60000"/>
                  <a:lumOff val="40000"/>
                </a:schemeClr>
              </a:buClr>
              <a:buSzPct val="120000"/>
              <a:buFont typeface="Symbol" pitchFamily="18" charset="2"/>
              <a:buChar char="-"/>
            </a:pPr>
            <a:r>
              <a:rPr lang="en-US" sz="1600" dirty="0" smtClean="0"/>
              <a:t>track and hold cell</a:t>
            </a:r>
          </a:p>
          <a:p>
            <a:pPr lvl="1" indent="177800" algn="l">
              <a:buClr>
                <a:schemeClr val="tx2">
                  <a:lumMod val="60000"/>
                  <a:lumOff val="40000"/>
                </a:schemeClr>
              </a:buClr>
              <a:buSzPct val="120000"/>
              <a:buFont typeface="Symbol" pitchFamily="18" charset="2"/>
              <a:buChar char="-"/>
            </a:pPr>
            <a:r>
              <a:rPr lang="en-US" sz="1600" dirty="0" smtClean="0"/>
              <a:t>multiplexed analogue output</a:t>
            </a:r>
          </a:p>
          <a:p>
            <a:pPr lvl="1" indent="177800" algn="l">
              <a:buClr>
                <a:schemeClr val="tx2">
                  <a:lumMod val="60000"/>
                  <a:lumOff val="40000"/>
                </a:schemeClr>
              </a:buClr>
              <a:buSzPct val="120000"/>
              <a:buFont typeface="Symbol" pitchFamily="18" charset="2"/>
              <a:buChar char="-"/>
            </a:pPr>
            <a:r>
              <a:rPr lang="en-US" sz="1600" dirty="0" smtClean="0"/>
              <a:t>fast shaper</a:t>
            </a:r>
          </a:p>
          <a:p>
            <a:pPr marL="628650" lvl="1" indent="-182563" algn="l">
              <a:buClr>
                <a:schemeClr val="tx2">
                  <a:lumMod val="60000"/>
                  <a:lumOff val="40000"/>
                </a:schemeClr>
              </a:buClr>
              <a:buSzPct val="120000"/>
              <a:buFont typeface="Symbol" pitchFamily="18" charset="2"/>
              <a:buChar char="-"/>
            </a:pPr>
            <a:r>
              <a:rPr lang="en-US" sz="1600" dirty="0" smtClean="0"/>
              <a:t>discriminator with 10 bit DAC for threshold </a:t>
            </a:r>
          </a:p>
          <a:p>
            <a:pPr marL="628650" lvl="1" indent="-182563" algn="l">
              <a:buClr>
                <a:schemeClr val="tx2">
                  <a:lumMod val="60000"/>
                  <a:lumOff val="40000"/>
                </a:schemeClr>
              </a:buClr>
              <a:buSzPct val="120000"/>
              <a:buFont typeface="Symbol" pitchFamily="18" charset="2"/>
              <a:buChar char="-"/>
            </a:pPr>
            <a:r>
              <a:rPr lang="en-US" sz="1600" dirty="0" smtClean="0"/>
              <a:t>individual  digital output with latch</a:t>
            </a:r>
          </a:p>
          <a:p>
            <a:pPr marL="171450" indent="-182563" algn="l">
              <a:buClr>
                <a:schemeClr val="tx2">
                  <a:lumMod val="60000"/>
                  <a:lumOff val="40000"/>
                </a:schemeClr>
              </a:buClr>
              <a:buSzPct val="120000"/>
              <a:buFont typeface="Arial" pitchFamily="34" charset="0"/>
              <a:buChar char="•"/>
            </a:pPr>
            <a:r>
              <a:rPr lang="en-US" sz="1600" dirty="0" smtClean="0"/>
              <a:t>multiplexed output and OR of all outputs</a:t>
            </a:r>
          </a:p>
          <a:p>
            <a:pPr marL="171450" indent="-182563" algn="l">
              <a:buClr>
                <a:schemeClr val="tx2">
                  <a:lumMod val="60000"/>
                  <a:lumOff val="40000"/>
                </a:schemeClr>
              </a:buClr>
              <a:buSzPct val="120000"/>
              <a:buFont typeface="Arial" pitchFamily="34" charset="0"/>
              <a:buChar char="•"/>
            </a:pPr>
            <a:r>
              <a:rPr lang="en-US" sz="1600" dirty="0" smtClean="0"/>
              <a:t>power pulsing to switch off unused stages</a:t>
            </a:r>
          </a:p>
        </p:txBody>
      </p:sp>
      <p:sp>
        <p:nvSpPr>
          <p:cNvPr id="8" name="Textfeld 7"/>
          <p:cNvSpPr txBox="1"/>
          <p:nvPr/>
        </p:nvSpPr>
        <p:spPr>
          <a:xfrm>
            <a:off x="182879" y="4937685"/>
            <a:ext cx="883676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177800" algn="l">
              <a:lnSpc>
                <a:spcPct val="150000"/>
              </a:lnSpc>
              <a:buClr>
                <a:schemeClr val="tx2">
                  <a:lumMod val="60000"/>
                  <a:lumOff val="40000"/>
                </a:schemeClr>
              </a:buClr>
              <a:buSzPct val="120000"/>
              <a:buFont typeface="Arial" pitchFamily="34" charset="0"/>
              <a:buChar char="•"/>
            </a:pPr>
            <a:r>
              <a:rPr lang="en-US" sz="1600" dirty="0" smtClean="0"/>
              <a:t>slow control data (456 bits) located in a register,  must be downloaded  after each power up</a:t>
            </a:r>
          </a:p>
          <a:p>
            <a:pPr lvl="0" indent="177800" algn="l">
              <a:lnSpc>
                <a:spcPct val="150000"/>
              </a:lnSpc>
              <a:spcBef>
                <a:spcPts val="0"/>
              </a:spcBef>
              <a:buClr>
                <a:schemeClr val="tx2">
                  <a:lumMod val="60000"/>
                  <a:lumOff val="40000"/>
                </a:schemeClr>
              </a:buClr>
              <a:buSzPct val="120000"/>
              <a:buFont typeface="Arial" pitchFamily="34" charset="0"/>
              <a:buChar char="•"/>
            </a:pPr>
            <a:r>
              <a:rPr lang="en-US" sz="1600" dirty="0" smtClean="0"/>
              <a:t>total Power Consumption ~ </a:t>
            </a:r>
            <a:r>
              <a:rPr lang="en-US" sz="1600" dirty="0" smtClean="0">
                <a:solidFill>
                  <a:srgbClr val="FF0000"/>
                </a:solidFill>
              </a:rPr>
              <a:t>2.2 mW/channel   </a:t>
            </a:r>
            <a:r>
              <a:rPr lang="en-US" sz="1600" dirty="0" smtClean="0"/>
              <a:t>@ 1 MHz readout frequency</a:t>
            </a:r>
          </a:p>
          <a:p>
            <a:pPr lvl="0" indent="177800" algn="l">
              <a:lnSpc>
                <a:spcPct val="150000"/>
              </a:lnSpc>
              <a:spcBef>
                <a:spcPts val="0"/>
              </a:spcBef>
              <a:buClr>
                <a:schemeClr val="tx2">
                  <a:lumMod val="60000"/>
                  <a:lumOff val="40000"/>
                </a:schemeClr>
              </a:buClr>
              <a:buSzPct val="120000"/>
              <a:buFont typeface="Arial" pitchFamily="34" charset="0"/>
              <a:buChar char="•"/>
            </a:pPr>
            <a:r>
              <a:rPr lang="en-US" sz="1600" dirty="0" smtClean="0"/>
              <a:t>Dimensions 4,1mm x 4,2mm</a:t>
            </a:r>
          </a:p>
        </p:txBody>
      </p:sp>
      <p:sp>
        <p:nvSpPr>
          <p:cNvPr id="10" name="Textfeld 9"/>
          <p:cNvSpPr txBox="1"/>
          <p:nvPr/>
        </p:nvSpPr>
        <p:spPr>
          <a:xfrm>
            <a:off x="138987" y="621792"/>
            <a:ext cx="76931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Clr>
                <a:schemeClr val="tx2">
                  <a:lumMod val="60000"/>
                  <a:lumOff val="40000"/>
                </a:schemeClr>
              </a:buClr>
              <a:buSzPct val="120000"/>
              <a:buFont typeface="Arial" pitchFamily="34" charset="0"/>
              <a:buChar char="•"/>
            </a:pPr>
            <a:r>
              <a:rPr lang="en-US" sz="1600" dirty="0" smtClean="0"/>
              <a:t>  charge measurement from 1 pe to 2000 pe </a:t>
            </a:r>
            <a:r>
              <a:rPr lang="en-US" sz="1100" dirty="0" smtClean="0"/>
              <a:t>(at </a:t>
            </a:r>
            <a:r>
              <a:rPr lang="en-US" sz="1100" dirty="0" err="1" smtClean="0"/>
              <a:t>SiPm</a:t>
            </a:r>
            <a:r>
              <a:rPr lang="en-US" sz="1100" dirty="0" smtClean="0"/>
              <a:t> gain of 1 x 10</a:t>
            </a:r>
            <a:r>
              <a:rPr lang="en-US" sz="1100" baseline="30000" dirty="0" smtClean="0"/>
              <a:t>6</a:t>
            </a:r>
            <a:r>
              <a:rPr lang="en-US" sz="1100" dirty="0" smtClean="0"/>
              <a:t> )  </a:t>
            </a:r>
            <a:r>
              <a:rPr lang="en-US" sz="1600" dirty="0" smtClean="0"/>
              <a:t>in two linear scales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Measurements of all 32 channels of one chip</a:t>
            </a:r>
            <a:endParaRPr lang="en-US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Lausanne, 10.01.2011</a:t>
            </a:r>
            <a:endParaRPr lang="de-DE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 Waclaw Karpinski</a:t>
            </a:r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50EEBE-53B0-485D-8B10-4D9ACFE889E2}" type="slidenum">
              <a:rPr lang="en-US" smtClean="0"/>
              <a:pPr/>
              <a:t>3</a:t>
            </a:fld>
            <a:endParaRPr lang="en-US" dirty="0"/>
          </a:p>
        </p:txBody>
      </p:sp>
      <p:graphicFrame>
        <p:nvGraphicFramePr>
          <p:cNvPr id="11" name="Diagramm 10"/>
          <p:cNvGraphicFramePr>
            <a:graphicFrameLocks noChangeAspect="1"/>
          </p:cNvGraphicFramePr>
          <p:nvPr/>
        </p:nvGraphicFramePr>
        <p:xfrm>
          <a:off x="213362" y="843533"/>
          <a:ext cx="4576569" cy="27147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2" name="Diagramm 11"/>
          <p:cNvGraphicFramePr>
            <a:graphicFrameLocks noChangeAspect="1"/>
          </p:cNvGraphicFramePr>
          <p:nvPr/>
        </p:nvGraphicFramePr>
        <p:xfrm>
          <a:off x="123829" y="3595689"/>
          <a:ext cx="3584978" cy="28494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4" name="Diagramm 13"/>
          <p:cNvGraphicFramePr>
            <a:graphicFrameLocks noChangeAspect="1"/>
          </p:cNvGraphicFramePr>
          <p:nvPr/>
        </p:nvGraphicFramePr>
        <p:xfrm>
          <a:off x="4128269" y="3619502"/>
          <a:ext cx="5015731" cy="29752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6" name="Textfeld 15"/>
          <p:cNvSpPr txBox="1"/>
          <p:nvPr/>
        </p:nvSpPr>
        <p:spPr>
          <a:xfrm>
            <a:off x="5019674" y="895350"/>
            <a:ext cx="4010025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1950" indent="-180975" algn="l">
              <a:spcBef>
                <a:spcPts val="600"/>
              </a:spcBef>
              <a:buClr>
                <a:srgbClr val="0070C0"/>
              </a:buClr>
              <a:buSzPct val="120000"/>
              <a:buFont typeface="Arial" pitchFamily="34" charset="0"/>
              <a:buChar char="•"/>
            </a:pPr>
            <a:r>
              <a:rPr lang="en-US" sz="1600" dirty="0" smtClean="0"/>
              <a:t>measurements performed at  high gain=150 and peaking time slow control value =1  (</a:t>
            </a:r>
            <a:r>
              <a:rPr lang="en-US" sz="1600" dirty="0" smtClean="0">
                <a:latin typeface="Arial"/>
                <a:cs typeface="Arial"/>
                <a:sym typeface="Symbol"/>
              </a:rPr>
              <a:t> </a:t>
            </a:r>
            <a:r>
              <a:rPr lang="en-US" sz="1600" dirty="0" smtClean="0"/>
              <a:t>75ns)</a:t>
            </a:r>
          </a:p>
          <a:p>
            <a:pPr marL="361950" indent="-180975" algn="l">
              <a:spcBef>
                <a:spcPts val="600"/>
              </a:spcBef>
              <a:buClr>
                <a:srgbClr val="0070C0"/>
              </a:buClr>
              <a:buSzPct val="120000"/>
              <a:buFont typeface="Arial" pitchFamily="34" charset="0"/>
              <a:buChar char="•"/>
            </a:pPr>
            <a:r>
              <a:rPr lang="en-US" sz="1600" dirty="0" smtClean="0"/>
              <a:t>Gain amounts to </a:t>
            </a:r>
            <a:r>
              <a:rPr lang="en-US" sz="1600" dirty="0" smtClean="0">
                <a:latin typeface="Arial"/>
                <a:cs typeface="Arial"/>
                <a:sym typeface="Symbol"/>
              </a:rPr>
              <a:t> </a:t>
            </a:r>
            <a:r>
              <a:rPr lang="en-US" sz="1600" dirty="0" smtClean="0"/>
              <a:t>35mV/s.p.e</a:t>
            </a:r>
          </a:p>
          <a:p>
            <a:pPr marL="361950" indent="-180975" algn="l">
              <a:spcBef>
                <a:spcPts val="600"/>
              </a:spcBef>
              <a:buClr>
                <a:srgbClr val="0070C0"/>
              </a:buClr>
              <a:buSzPct val="120000"/>
              <a:buFont typeface="Arial" pitchFamily="34" charset="0"/>
              <a:buChar char="•"/>
            </a:pPr>
            <a:r>
              <a:rPr lang="en-US" sz="1600" dirty="0" smtClean="0"/>
              <a:t>Gain variation </a:t>
            </a:r>
            <a:r>
              <a:rPr lang="en-US" sz="1600" dirty="0" smtClean="0">
                <a:latin typeface="Arial"/>
                <a:cs typeface="Arial"/>
              </a:rPr>
              <a:t>≤ 1%</a:t>
            </a:r>
          </a:p>
          <a:p>
            <a:pPr marL="361950" indent="-180975" algn="l">
              <a:spcBef>
                <a:spcPts val="600"/>
              </a:spcBef>
              <a:buClr>
                <a:srgbClr val="0070C0"/>
              </a:buClr>
              <a:buSzPct val="120000"/>
              <a:buFont typeface="Arial" pitchFamily="34" charset="0"/>
              <a:buChar char="•"/>
            </a:pPr>
            <a:r>
              <a:rPr lang="en-US" sz="1600" dirty="0" smtClean="0">
                <a:latin typeface="Arial"/>
                <a:cs typeface="Arial"/>
              </a:rPr>
              <a:t>S/N </a:t>
            </a:r>
            <a:r>
              <a:rPr lang="en-US" sz="1600" dirty="0" smtClean="0">
                <a:latin typeface="Arial"/>
                <a:cs typeface="Arial"/>
                <a:sym typeface="Symbol"/>
              </a:rPr>
              <a:t>9</a:t>
            </a:r>
            <a:r>
              <a:rPr lang="en-US" sz="1600" dirty="0" smtClean="0">
                <a:latin typeface="Arial"/>
                <a:cs typeface="Arial"/>
              </a:rPr>
              <a:t>/1 for s.p.e.</a:t>
            </a:r>
          </a:p>
          <a:p>
            <a:pPr marL="361950" indent="-180975" algn="l">
              <a:spcBef>
                <a:spcPts val="600"/>
              </a:spcBef>
              <a:buClr>
                <a:srgbClr val="0070C0"/>
              </a:buClr>
              <a:buSzPct val="120000"/>
              <a:buFont typeface="Arial" pitchFamily="34" charset="0"/>
              <a:buChar char="•"/>
            </a:pPr>
            <a:r>
              <a:rPr lang="en-US" sz="1600" dirty="0" smtClean="0">
                <a:latin typeface="Arial"/>
                <a:cs typeface="Arial"/>
              </a:rPr>
              <a:t>Small pedestal spread; RMS </a:t>
            </a:r>
            <a:r>
              <a:rPr lang="en-US" sz="1600" dirty="0" smtClean="0">
                <a:latin typeface="Arial"/>
                <a:cs typeface="Arial"/>
                <a:sym typeface="Symbol"/>
              </a:rPr>
              <a:t> </a:t>
            </a:r>
            <a:r>
              <a:rPr lang="en-US" sz="1600" dirty="0" smtClean="0">
                <a:latin typeface="Arial"/>
                <a:cs typeface="Arial"/>
              </a:rPr>
              <a:t>2.4 mV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Measurements SPIROC-A</a:t>
            </a:r>
            <a:endParaRPr lang="en-US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Lausanne, 10.01.2011</a:t>
            </a:r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 Waclaw Karpinski</a:t>
            </a:r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50EEBE-53B0-485D-8B10-4D9ACFE889E2}" type="slidenum">
              <a:rPr lang="en-US" smtClean="0"/>
              <a:pPr/>
              <a:t>4</a:t>
            </a:fld>
            <a:endParaRPr lang="en-US" dirty="0"/>
          </a:p>
        </p:txBody>
      </p:sp>
      <p:graphicFrame>
        <p:nvGraphicFramePr>
          <p:cNvPr id="9" name="Diagramm 8"/>
          <p:cNvGraphicFramePr/>
          <p:nvPr/>
        </p:nvGraphicFramePr>
        <p:xfrm>
          <a:off x="1257300" y="538472"/>
          <a:ext cx="5953125" cy="415735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Textfeld 7"/>
          <p:cNvSpPr txBox="1"/>
          <p:nvPr/>
        </p:nvSpPr>
        <p:spPr>
          <a:xfrm>
            <a:off x="2924176" y="3390900"/>
            <a:ext cx="2895600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l"/>
            <a:r>
              <a:rPr lang="en-US" sz="1600" dirty="0" smtClean="0"/>
              <a:t>Qin low gain = 30pC, f=1 kHz</a:t>
            </a:r>
          </a:p>
          <a:p>
            <a:pPr algn="l"/>
            <a:r>
              <a:rPr lang="en-US" sz="1600" dirty="0" smtClean="0"/>
              <a:t>Qin high gain = 3pC, f=1 kHz</a:t>
            </a:r>
            <a:endParaRPr lang="en-US" sz="1600" dirty="0"/>
          </a:p>
        </p:txBody>
      </p:sp>
      <p:sp>
        <p:nvSpPr>
          <p:cNvPr id="10" name="Textfeld 9"/>
          <p:cNvSpPr txBox="1"/>
          <p:nvPr/>
        </p:nvSpPr>
        <p:spPr>
          <a:xfrm>
            <a:off x="542925" y="4591050"/>
            <a:ext cx="527420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peaking time can be set in 7 steps from </a:t>
            </a:r>
            <a:r>
              <a:rPr lang="en-US" sz="1600" dirty="0" smtClean="0">
                <a:sym typeface="Symbol"/>
              </a:rPr>
              <a:t> 75ns to 175ns</a:t>
            </a:r>
          </a:p>
          <a:p>
            <a:pPr algn="l"/>
            <a:r>
              <a:rPr lang="en-US" sz="1600" dirty="0" smtClean="0">
                <a:sym typeface="Symbol"/>
              </a:rPr>
              <a:t>small difference between high and low gain 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Linearity Measurements</a:t>
            </a:r>
            <a:endParaRPr lang="en-US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Lausanne, 10.01.2011</a:t>
            </a:r>
            <a:endParaRPr lang="de-DE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 Waclaw Karpinski</a:t>
            </a:r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50EEBE-53B0-485D-8B10-4D9ACFE889E2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8" name="Textfeld 7"/>
          <p:cNvSpPr txBox="1"/>
          <p:nvPr/>
        </p:nvSpPr>
        <p:spPr>
          <a:xfrm>
            <a:off x="466724" y="5038725"/>
            <a:ext cx="853440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975" indent="-180975" algn="l">
              <a:buClr>
                <a:srgbClr val="0070C0"/>
              </a:buClr>
              <a:buSzPct val="120000"/>
              <a:buFont typeface="Arial" pitchFamily="34" charset="0"/>
              <a:buChar char="•"/>
            </a:pPr>
            <a:r>
              <a:rPr lang="en-US" sz="1800" dirty="0" smtClean="0"/>
              <a:t>strong reduction of the gain linearity if the input  charge  &gt; 3pC and the injection frequency ≤ 100 Hz </a:t>
            </a:r>
          </a:p>
          <a:p>
            <a:pPr algn="l">
              <a:buClr>
                <a:srgbClr val="0070C0"/>
              </a:buClr>
              <a:buSzPct val="120000"/>
              <a:buFont typeface="Arial" pitchFamily="34" charset="0"/>
              <a:buChar char="•"/>
            </a:pPr>
            <a:r>
              <a:rPr lang="en-US" sz="1800" dirty="0" smtClean="0"/>
              <a:t>  analogues measurements with SiPms in preparation</a:t>
            </a:r>
          </a:p>
          <a:p>
            <a:pPr algn="l">
              <a:buClr>
                <a:srgbClr val="0070C0"/>
              </a:buClr>
              <a:buSzPct val="120000"/>
              <a:buFont typeface="Arial" pitchFamily="34" charset="0"/>
              <a:buChar char="•"/>
            </a:pPr>
            <a:r>
              <a:rPr lang="en-US" sz="1800" dirty="0" smtClean="0"/>
              <a:t>  simulations of the circuit ongoing  </a:t>
            </a:r>
            <a:endParaRPr lang="en-US" sz="1800" dirty="0"/>
          </a:p>
        </p:txBody>
      </p:sp>
      <p:graphicFrame>
        <p:nvGraphicFramePr>
          <p:cNvPr id="10" name="Diagramm 9"/>
          <p:cNvGraphicFramePr/>
          <p:nvPr/>
        </p:nvGraphicFramePr>
        <p:xfrm>
          <a:off x="809625" y="657225"/>
          <a:ext cx="7886700" cy="43815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Linearity Measurements High Gain</a:t>
            </a:r>
            <a:endParaRPr lang="en-US" dirty="0"/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Lausanne, 10.01.2011</a:t>
            </a:r>
            <a:endParaRPr lang="en-US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 Waclaw Karpinski</a:t>
            </a: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831E0-EE3C-4E9C-A896-168951C307C8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7" name="Textfeld 6"/>
          <p:cNvSpPr txBox="1"/>
          <p:nvPr/>
        </p:nvSpPr>
        <p:spPr>
          <a:xfrm>
            <a:off x="354661" y="800100"/>
            <a:ext cx="861788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en-US" sz="2400" dirty="0" smtClean="0">
              <a:latin typeface="+mj-lt"/>
            </a:endParaRPr>
          </a:p>
          <a:p>
            <a:pPr algn="l"/>
            <a:endParaRPr lang="en-US" sz="2400" dirty="0" smtClean="0">
              <a:latin typeface="+mj-lt"/>
            </a:endParaRPr>
          </a:p>
        </p:txBody>
      </p:sp>
      <p:graphicFrame>
        <p:nvGraphicFramePr>
          <p:cNvPr id="10" name="Diagramm 9"/>
          <p:cNvGraphicFramePr/>
          <p:nvPr/>
        </p:nvGraphicFramePr>
        <p:xfrm>
          <a:off x="381000" y="571500"/>
          <a:ext cx="8382000" cy="57149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Linearity Measurements High Gain</a:t>
            </a:r>
            <a:endParaRPr lang="en-US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Lausanne, 10.01.2011</a:t>
            </a:r>
            <a:endParaRPr lang="de-DE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 Waclaw Karpinski</a:t>
            </a:r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50EEBE-53B0-485D-8B10-4D9ACFE889E2}" type="slidenum">
              <a:rPr lang="en-US" smtClean="0"/>
              <a:pPr/>
              <a:t>7</a:t>
            </a:fld>
            <a:endParaRPr lang="en-US" dirty="0"/>
          </a:p>
        </p:txBody>
      </p:sp>
      <p:graphicFrame>
        <p:nvGraphicFramePr>
          <p:cNvPr id="8" name="Diagramm 7"/>
          <p:cNvGraphicFramePr/>
          <p:nvPr/>
        </p:nvGraphicFramePr>
        <p:xfrm>
          <a:off x="381000" y="571500"/>
          <a:ext cx="8382000" cy="57149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Linearity Measurements High Gain</a:t>
            </a:r>
            <a:endParaRPr lang="en-US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Lausanne, 10.01.2011</a:t>
            </a:r>
            <a:endParaRPr lang="de-DE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 Waclaw Karpinski</a:t>
            </a:r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50EEBE-53B0-485D-8B10-4D9ACFE889E2}" type="slidenum">
              <a:rPr lang="en-US" smtClean="0"/>
              <a:pPr/>
              <a:t>8</a:t>
            </a:fld>
            <a:endParaRPr lang="en-US" dirty="0"/>
          </a:p>
        </p:txBody>
      </p:sp>
      <p:graphicFrame>
        <p:nvGraphicFramePr>
          <p:cNvPr id="8" name="Diagramm 7"/>
          <p:cNvGraphicFramePr/>
          <p:nvPr/>
        </p:nvGraphicFramePr>
        <p:xfrm>
          <a:off x="381000" y="571500"/>
          <a:ext cx="8382000" cy="57149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Linearity Measurements Low Gain</a:t>
            </a:r>
            <a:endParaRPr lang="en-US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Lausanne, 10.01.2011</a:t>
            </a:r>
            <a:endParaRPr lang="de-DE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 Waclaw Karpinski</a:t>
            </a:r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50EEBE-53B0-485D-8B10-4D9ACFE889E2}" type="slidenum">
              <a:rPr lang="en-US" smtClean="0"/>
              <a:pPr/>
              <a:t>9</a:t>
            </a:fld>
            <a:endParaRPr lang="en-US" dirty="0"/>
          </a:p>
        </p:txBody>
      </p:sp>
      <p:graphicFrame>
        <p:nvGraphicFramePr>
          <p:cNvPr id="8" name="Diagramm 7"/>
          <p:cNvGraphicFramePr/>
          <p:nvPr/>
        </p:nvGraphicFramePr>
        <p:xfrm>
          <a:off x="381000" y="571500"/>
          <a:ext cx="8382000" cy="57149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sign_Feld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Larissa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Larissa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Larissa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Larissa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Larissa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Larissa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Larissa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Larissa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Larissa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Larissa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Larissa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Larissa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5.xml><?xml version="1.0" encoding="utf-8"?>
<a:themeOverride xmlns:a="http://schemas.openxmlformats.org/drawingml/2006/main">
  <a:clrScheme name="Larissa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Larissa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Larissa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AmsE Weight(CERN 030801)</Template>
  <TotalTime>0</TotalTime>
  <Words>1080</Words>
  <Application>Microsoft PowerPoint</Application>
  <PresentationFormat>Bildschirmpräsentation (4:3)</PresentationFormat>
  <Paragraphs>208</Paragraphs>
  <Slides>19</Slides>
  <Notes>3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19</vt:i4>
      </vt:variant>
    </vt:vector>
  </HeadingPairs>
  <TitlesOfParts>
    <vt:vector size="20" baseType="lpstr">
      <vt:lpstr>Design_Feld</vt:lpstr>
      <vt:lpstr>Outline</vt:lpstr>
      <vt:lpstr>SPIROC-A  </vt:lpstr>
      <vt:lpstr>Measurements of all 32 channels of one chip</vt:lpstr>
      <vt:lpstr>Measurements SPIROC-A</vt:lpstr>
      <vt:lpstr>Linearity Measurements</vt:lpstr>
      <vt:lpstr>Linearity Measurements High Gain</vt:lpstr>
      <vt:lpstr>Linearity Measurements High Gain</vt:lpstr>
      <vt:lpstr>Linearity Measurements High Gain</vt:lpstr>
      <vt:lpstr>Linearity Measurements Low Gain</vt:lpstr>
      <vt:lpstr>Linearity Measurements Low Gain</vt:lpstr>
      <vt:lpstr>Linearity Measurements Low Gain</vt:lpstr>
      <vt:lpstr>Input DAC</vt:lpstr>
      <vt:lpstr>HPE-SPIROCA-256</vt:lpstr>
      <vt:lpstr>HPE-SPIROCA-256</vt:lpstr>
      <vt:lpstr>New SPIROCA-Socket</vt:lpstr>
      <vt:lpstr>Summary </vt:lpstr>
      <vt:lpstr>New optohybrid </vt:lpstr>
      <vt:lpstr>Folie 18</vt:lpstr>
      <vt:lpstr>Problems which we do not observe</vt:lpstr>
    </vt:vector>
  </TitlesOfParts>
  <Company>1. Physikalisches Institut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PEBS- Electronics</dc:title>
  <dc:creator>W. Karpinski</dc:creator>
  <cp:lastModifiedBy>Karpinski</cp:lastModifiedBy>
  <cp:revision>558</cp:revision>
  <dcterms:created xsi:type="dcterms:W3CDTF">2003-09-03T07:25:44Z</dcterms:created>
  <dcterms:modified xsi:type="dcterms:W3CDTF">2011-01-09T13:46:04Z</dcterms:modified>
</cp:coreProperties>
</file>