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264" r:id="rId3"/>
    <p:sldId id="265" r:id="rId4"/>
    <p:sldId id="266" r:id="rId5"/>
    <p:sldId id="267" r:id="rId6"/>
    <p:sldId id="268" r:id="rId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3" autoAdjust="0"/>
    <p:restoredTop sz="94579" autoAdjust="0"/>
  </p:normalViewPr>
  <p:slideViewPr>
    <p:cSldViewPr snapToObjects="1" showGuides="1">
      <p:cViewPr varScale="1">
        <p:scale>
          <a:sx n="80" d="100"/>
          <a:sy n="80" d="100"/>
        </p:scale>
        <p:origin x="1100" y="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15/09/2022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15/09/2022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07705" y="2073671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i="1" dirty="0">
                <a:latin typeface="Arial Narrow"/>
                <a:cs typeface="Arial Narrow"/>
              </a:rPr>
              <a:t>Status of </a:t>
            </a:r>
            <a:r>
              <a:rPr lang="en-US" sz="2400" b="1" i="1" dirty="0" err="1">
                <a:latin typeface="Arial Narrow"/>
                <a:cs typeface="Arial Narrow"/>
              </a:rPr>
              <a:t>Mucol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29 August:</a:t>
            </a:r>
          </a:p>
          <a:p>
            <a:pPr lvl="1"/>
            <a:r>
              <a:rPr lang="en-US" dirty="0">
                <a:latin typeface="+mj-lt"/>
              </a:rPr>
              <a:t>First deadline, all Beneficiaries have validated their data, RIA is now able to start drafting the Grant Agreement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>
                <a:latin typeface="+mj-lt"/>
              </a:rPr>
              <a:t>6 September :</a:t>
            </a:r>
          </a:p>
          <a:p>
            <a:pPr lvl="1"/>
            <a:r>
              <a:rPr lang="en-US" dirty="0">
                <a:latin typeface="+mj-lt"/>
              </a:rPr>
              <a:t>All Beneficiaries have signed the declaration of honor</a:t>
            </a:r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important dates (1/2)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575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+mj-lt"/>
              </a:rPr>
              <a:t>28 October:</a:t>
            </a:r>
          </a:p>
          <a:p>
            <a:pPr lvl="1"/>
            <a:r>
              <a:rPr lang="en-US" dirty="0">
                <a:latin typeface="+mj-lt"/>
              </a:rPr>
              <a:t>Signature of the Grant agreement (being prepared by EU-RIA) by all the beneficiaries</a:t>
            </a:r>
          </a:p>
          <a:p>
            <a:pPr lvl="1"/>
            <a:r>
              <a:rPr lang="en-US" dirty="0">
                <a:latin typeface="+mj-lt"/>
              </a:rPr>
              <a:t>By that date, all Institutes (Beneficiaries + Associates) must have signed the Consortium Agreement (being prepared by CERN’s legal office)</a:t>
            </a:r>
          </a:p>
          <a:p>
            <a:r>
              <a:rPr lang="en-US" dirty="0">
                <a:latin typeface="+mj-lt"/>
              </a:rPr>
              <a:t>1</a:t>
            </a:r>
            <a:r>
              <a:rPr lang="en-US" baseline="30000" dirty="0">
                <a:latin typeface="+mj-lt"/>
              </a:rPr>
              <a:t>st</a:t>
            </a:r>
            <a:r>
              <a:rPr lang="en-US" dirty="0">
                <a:latin typeface="+mj-lt"/>
              </a:rPr>
              <a:t> January 2023:</a:t>
            </a:r>
          </a:p>
          <a:p>
            <a:pPr lvl="1"/>
            <a:r>
              <a:rPr lang="en-US" dirty="0">
                <a:latin typeface="+mj-lt"/>
              </a:rPr>
              <a:t>Start of the project</a:t>
            </a:r>
          </a:p>
          <a:p>
            <a:r>
              <a:rPr lang="en-US" dirty="0">
                <a:latin typeface="+mj-lt"/>
              </a:rPr>
              <a:t>January/February 2023: </a:t>
            </a:r>
          </a:p>
          <a:p>
            <a:pPr lvl="1"/>
            <a:r>
              <a:rPr lang="en-US" dirty="0">
                <a:latin typeface="+mj-lt"/>
              </a:rPr>
              <a:t>Kick-off meeting</a:t>
            </a:r>
          </a:p>
          <a:p>
            <a:pPr lvl="1"/>
            <a:r>
              <a:rPr lang="en-US" dirty="0">
                <a:latin typeface="+mj-lt"/>
              </a:rPr>
              <a:t>Most probably week of 16-20 January</a:t>
            </a:r>
          </a:p>
          <a:p>
            <a:pPr marL="457200" lvl="1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important dates (2/2)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923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Consortium Agreement</a:t>
            </a:r>
            <a:endParaRPr lang="en-GB" dirty="0"/>
          </a:p>
        </p:txBody>
      </p:sp>
      <p:pic>
        <p:nvPicPr>
          <p:cNvPr id="7" name="Picture Placeholder 6" descr="MuCol CA - v1 updated draft 1.9.22 MS (Protected View) - Word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2" t="17559" r="66542" b="27501"/>
          <a:stretch/>
        </p:blipFill>
        <p:spPr>
          <a:xfrm>
            <a:off x="653010" y="1105405"/>
            <a:ext cx="3342926" cy="37987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latin typeface="+mj-lt"/>
              </a:rPr>
              <a:t>Based on the DESCA template.</a:t>
            </a:r>
          </a:p>
          <a:p>
            <a:r>
              <a:rPr lang="en-US" dirty="0">
                <a:latin typeface="+mj-lt"/>
              </a:rPr>
              <a:t>Contains provision to deal with UK situation</a:t>
            </a:r>
          </a:p>
          <a:p>
            <a:r>
              <a:rPr lang="en-US" dirty="0">
                <a:latin typeface="+mj-lt"/>
              </a:rPr>
              <a:t>Requires every institute (Beneficiaries + Associates) to accept liability for the execution of the tasks they are supposed to deliver</a:t>
            </a:r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738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First draft ready, soon to be circulated with Institutes (today?) </a:t>
            </a:r>
          </a:p>
          <a:p>
            <a:r>
              <a:rPr lang="en-US" dirty="0">
                <a:latin typeface="+mj-lt"/>
              </a:rPr>
              <a:t>Need to build an annex with tasks for each Institutes to which they commit (accepting liability). 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Consortium Agreement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38768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2116</TotalTime>
  <Words>189</Words>
  <Application>Microsoft Office PowerPoint</Application>
  <PresentationFormat>On-screen Show (16:9)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Wingdings</vt:lpstr>
      <vt:lpstr>IMCC - 1</vt:lpstr>
      <vt:lpstr>1_IMCC - 1</vt:lpstr>
      <vt:lpstr>PowerPoint Presentation</vt:lpstr>
      <vt:lpstr>A few important dates (1/2)</vt:lpstr>
      <vt:lpstr>A few important dates (2/2)</vt:lpstr>
      <vt:lpstr>Consortium Agreement</vt:lpstr>
      <vt:lpstr>Consortium Agreement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Roberto Losito</cp:lastModifiedBy>
  <cp:revision>496</cp:revision>
  <dcterms:created xsi:type="dcterms:W3CDTF">2021-05-17T12:13:58Z</dcterms:created>
  <dcterms:modified xsi:type="dcterms:W3CDTF">2022-09-15T13:17:02Z</dcterms:modified>
</cp:coreProperties>
</file>