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70" r:id="rId5"/>
    <p:sldMasterId id="2147483668" r:id="rId6"/>
  </p:sldMasterIdLst>
  <p:notesMasterIdLst>
    <p:notesMasterId r:id="rId32"/>
  </p:notesMasterIdLst>
  <p:handoutMasterIdLst>
    <p:handoutMasterId r:id="rId33"/>
  </p:handoutMasterIdLst>
  <p:sldIdLst>
    <p:sldId id="256" r:id="rId7"/>
    <p:sldId id="882" r:id="rId8"/>
    <p:sldId id="2089" r:id="rId9"/>
    <p:sldId id="2095" r:id="rId10"/>
    <p:sldId id="884" r:id="rId11"/>
    <p:sldId id="2084" r:id="rId12"/>
    <p:sldId id="2079" r:id="rId13"/>
    <p:sldId id="2091" r:id="rId14"/>
    <p:sldId id="2081" r:id="rId15"/>
    <p:sldId id="2082" r:id="rId16"/>
    <p:sldId id="2083" r:id="rId17"/>
    <p:sldId id="2086" r:id="rId18"/>
    <p:sldId id="2090" r:id="rId19"/>
    <p:sldId id="560" r:id="rId20"/>
    <p:sldId id="875" r:id="rId21"/>
    <p:sldId id="876" r:id="rId22"/>
    <p:sldId id="583" r:id="rId23"/>
    <p:sldId id="2092" r:id="rId24"/>
    <p:sldId id="2087" r:id="rId25"/>
    <p:sldId id="2085" r:id="rId26"/>
    <p:sldId id="2093" r:id="rId27"/>
    <p:sldId id="888" r:id="rId28"/>
    <p:sldId id="1725" r:id="rId29"/>
    <p:sldId id="2080" r:id="rId30"/>
    <p:sldId id="2094" r:id="rId3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o Garonna" initials="AG" lastIdx="1" clrIdx="0">
    <p:extLst>
      <p:ext uri="{19B8F6BF-5375-455C-9EA6-DF929625EA0E}">
        <p15:presenceInfo xmlns:p15="http://schemas.microsoft.com/office/powerpoint/2012/main" userId="S-1-5-21-1526224874-1540688658-1361462980-3178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AEAEA"/>
    <a:srgbClr val="DA9304"/>
    <a:srgbClr val="A27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38D706-39EA-8F69-F60B-5B27FA606E34}" v="14" dt="2022-09-13T19:57:14.169"/>
    <p1510:client id="{C61BE0DF-F9D3-42CF-B828-151C5EF62383}" v="53" dt="2022-09-12T18:31:20.8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8" autoAdjust="0"/>
    <p:restoredTop sz="92078" autoAdjust="0"/>
  </p:normalViewPr>
  <p:slideViewPr>
    <p:cSldViewPr>
      <p:cViewPr varScale="1">
        <p:scale>
          <a:sx n="91" d="100"/>
          <a:sy n="91" d="100"/>
        </p:scale>
        <p:origin x="46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microsoft.com/office/2016/11/relationships/changesInfo" Target="changesInfos/changesInfo1.xml"/><Relationship Id="rId21" Type="http://schemas.openxmlformats.org/officeDocument/2006/relationships/slide" Target="slides/slide15.xml"/><Relationship Id="rId34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o Garonna" userId="8935134f-1a76-4bcf-905f-20b4623a957a" providerId="ADAL" clId="{0D37BC11-7D5F-4DAD-9DAC-1A668053C78B}"/>
    <pc:docChg chg="delSld modSld">
      <pc:chgData name="Adriano Garonna" userId="8935134f-1a76-4bcf-905f-20b4623a957a" providerId="ADAL" clId="{0D37BC11-7D5F-4DAD-9DAC-1A668053C78B}" dt="2022-09-07T19:43:34.798" v="4" actId="13926"/>
      <pc:docMkLst>
        <pc:docMk/>
      </pc:docMkLst>
      <pc:sldChg chg="modSp mod">
        <pc:chgData name="Adriano Garonna" userId="8935134f-1a76-4bcf-905f-20b4623a957a" providerId="ADAL" clId="{0D37BC11-7D5F-4DAD-9DAC-1A668053C78B}" dt="2022-09-07T19:43:34.798" v="4" actId="13926"/>
        <pc:sldMkLst>
          <pc:docMk/>
          <pc:sldMk cId="888474560" sldId="875"/>
        </pc:sldMkLst>
        <pc:spChg chg="mod">
          <ac:chgData name="Adriano Garonna" userId="8935134f-1a76-4bcf-905f-20b4623a957a" providerId="ADAL" clId="{0D37BC11-7D5F-4DAD-9DAC-1A668053C78B}" dt="2022-09-07T19:43:34.798" v="4" actId="13926"/>
          <ac:spMkLst>
            <pc:docMk/>
            <pc:sldMk cId="888474560" sldId="875"/>
            <ac:spMk id="4" creationId="{00000000-0000-0000-0000-000000000000}"/>
          </ac:spMkLst>
        </pc:spChg>
      </pc:sldChg>
      <pc:sldChg chg="del">
        <pc:chgData name="Adriano Garonna" userId="8935134f-1a76-4bcf-905f-20b4623a957a" providerId="ADAL" clId="{0D37BC11-7D5F-4DAD-9DAC-1A668053C78B}" dt="2022-09-07T19:35:59.030" v="2" actId="47"/>
        <pc:sldMkLst>
          <pc:docMk/>
          <pc:sldMk cId="946936887" sldId="885"/>
        </pc:sldMkLst>
      </pc:sldChg>
      <pc:sldChg chg="del">
        <pc:chgData name="Adriano Garonna" userId="8935134f-1a76-4bcf-905f-20b4623a957a" providerId="ADAL" clId="{0D37BC11-7D5F-4DAD-9DAC-1A668053C78B}" dt="2022-09-07T19:35:57.784" v="0" actId="47"/>
        <pc:sldMkLst>
          <pc:docMk/>
          <pc:sldMk cId="2132160689" sldId="886"/>
        </pc:sldMkLst>
      </pc:sldChg>
      <pc:sldChg chg="del">
        <pc:chgData name="Adriano Garonna" userId="8935134f-1a76-4bcf-905f-20b4623a957a" providerId="ADAL" clId="{0D37BC11-7D5F-4DAD-9DAC-1A668053C78B}" dt="2022-09-07T19:35:58.397" v="1" actId="47"/>
        <pc:sldMkLst>
          <pc:docMk/>
          <pc:sldMk cId="2540615135" sldId="2088"/>
        </pc:sldMkLst>
      </pc:sldChg>
      <pc:sldChg chg="del">
        <pc:chgData name="Adriano Garonna" userId="8935134f-1a76-4bcf-905f-20b4623a957a" providerId="ADAL" clId="{0D37BC11-7D5F-4DAD-9DAC-1A668053C78B}" dt="2022-09-07T19:35:59.740" v="3" actId="47"/>
        <pc:sldMkLst>
          <pc:docMk/>
          <pc:sldMk cId="1518572577" sldId="2089"/>
        </pc:sldMkLst>
      </pc:sldChg>
    </pc:docChg>
  </pc:docChgLst>
  <pc:docChgLst>
    <pc:chgData name="Adriano Garonna" userId="S::adriano.garonna@eba-med.com::8935134f-1a76-4bcf-905f-20b4623a957a" providerId="AD" clId="Web-{8838D706-39EA-8F69-F60B-5B27FA606E34}"/>
    <pc:docChg chg="modSld">
      <pc:chgData name="Adriano Garonna" userId="S::adriano.garonna@eba-med.com::8935134f-1a76-4bcf-905f-20b4623a957a" providerId="AD" clId="Web-{8838D706-39EA-8F69-F60B-5B27FA606E34}" dt="2022-09-13T19:57:14.169" v="6" actId="20577"/>
      <pc:docMkLst>
        <pc:docMk/>
      </pc:docMkLst>
      <pc:sldChg chg="modSp">
        <pc:chgData name="Adriano Garonna" userId="S::adriano.garonna@eba-med.com::8935134f-1a76-4bcf-905f-20b4623a957a" providerId="AD" clId="Web-{8838D706-39EA-8F69-F60B-5B27FA606E34}" dt="2022-09-13T19:57:14.169" v="6" actId="20577"/>
        <pc:sldMkLst>
          <pc:docMk/>
          <pc:sldMk cId="1636419050" sldId="2082"/>
        </pc:sldMkLst>
        <pc:spChg chg="mod">
          <ac:chgData name="Adriano Garonna" userId="S::adriano.garonna@eba-med.com::8935134f-1a76-4bcf-905f-20b4623a957a" providerId="AD" clId="Web-{8838D706-39EA-8F69-F60B-5B27FA606E34}" dt="2022-09-13T19:57:14.169" v="6" actId="20577"/>
          <ac:spMkLst>
            <pc:docMk/>
            <pc:sldMk cId="1636419050" sldId="2082"/>
            <ac:spMk id="6" creationId="{402928FE-C5A6-3172-6EE5-AEDA5AF8763A}"/>
          </ac:spMkLst>
        </pc:spChg>
      </pc:sldChg>
    </pc:docChg>
  </pc:docChgLst>
  <pc:docChgLst>
    <pc:chgData name="Adriano Garonna" userId="8935134f-1a76-4bcf-905f-20b4623a957a" providerId="ADAL" clId="{C61BE0DF-F9D3-42CF-B828-151C5EF62383}"/>
    <pc:docChg chg="undo custSel addSld delSld modSld sldOrd">
      <pc:chgData name="Adriano Garonna" userId="8935134f-1a76-4bcf-905f-20b4623a957a" providerId="ADAL" clId="{C61BE0DF-F9D3-42CF-B828-151C5EF62383}" dt="2022-09-12T18:32:03.842" v="1236" actId="6549"/>
      <pc:docMkLst>
        <pc:docMk/>
      </pc:docMkLst>
      <pc:sldChg chg="modSp mod">
        <pc:chgData name="Adriano Garonna" userId="8935134f-1a76-4bcf-905f-20b4623a957a" providerId="ADAL" clId="{C61BE0DF-F9D3-42CF-B828-151C5EF62383}" dt="2022-09-12T17:58:20.389" v="1015" actId="20577"/>
        <pc:sldMkLst>
          <pc:docMk/>
          <pc:sldMk cId="0" sldId="256"/>
        </pc:sldMkLst>
        <pc:spChg chg="mod">
          <ac:chgData name="Adriano Garonna" userId="8935134f-1a76-4bcf-905f-20b4623a957a" providerId="ADAL" clId="{C61BE0DF-F9D3-42CF-B828-151C5EF62383}" dt="2022-09-12T17:58:20.389" v="1015" actId="20577"/>
          <ac:spMkLst>
            <pc:docMk/>
            <pc:sldMk cId="0" sldId="256"/>
            <ac:spMk id="3" creationId="{00000000-0000-0000-0000-000000000000}"/>
          </ac:spMkLst>
        </pc:spChg>
        <pc:spChg chg="mod">
          <ac:chgData name="Adriano Garonna" userId="8935134f-1a76-4bcf-905f-20b4623a957a" providerId="ADAL" clId="{C61BE0DF-F9D3-42CF-B828-151C5EF62383}" dt="2022-09-12T17:58:02.039" v="1005" actId="20577"/>
          <ac:spMkLst>
            <pc:docMk/>
            <pc:sldMk cId="0" sldId="256"/>
            <ac:spMk id="4" creationId="{00000000-0000-0000-0000-000000000000}"/>
          </ac:spMkLst>
        </pc:spChg>
      </pc:sldChg>
      <pc:sldChg chg="delSp modSp mod">
        <pc:chgData name="Adriano Garonna" userId="8935134f-1a76-4bcf-905f-20b4623a957a" providerId="ADAL" clId="{C61BE0DF-F9D3-42CF-B828-151C5EF62383}" dt="2022-09-12T17:37:11.350" v="564" actId="478"/>
        <pc:sldMkLst>
          <pc:docMk/>
          <pc:sldMk cId="1480741692" sldId="560"/>
        </pc:sldMkLst>
        <pc:spChg chg="mod">
          <ac:chgData name="Adriano Garonna" userId="8935134f-1a76-4bcf-905f-20b4623a957a" providerId="ADAL" clId="{C61BE0DF-F9D3-42CF-B828-151C5EF62383}" dt="2022-09-12T17:37:06.104" v="563" actId="20577"/>
          <ac:spMkLst>
            <pc:docMk/>
            <pc:sldMk cId="1480741692" sldId="560"/>
            <ac:spMk id="14" creationId="{00000000-0000-0000-0000-000000000000}"/>
          </ac:spMkLst>
        </pc:spChg>
        <pc:picChg chg="del">
          <ac:chgData name="Adriano Garonna" userId="8935134f-1a76-4bcf-905f-20b4623a957a" providerId="ADAL" clId="{C61BE0DF-F9D3-42CF-B828-151C5EF62383}" dt="2022-09-12T17:37:11.350" v="564" actId="478"/>
          <ac:picMkLst>
            <pc:docMk/>
            <pc:sldMk cId="1480741692" sldId="560"/>
            <ac:picMk id="2050" creationId="{00000000-0000-0000-0000-000000000000}"/>
          </ac:picMkLst>
        </pc:picChg>
      </pc:sldChg>
      <pc:sldChg chg="addSp delSp modSp mod">
        <pc:chgData name="Adriano Garonna" userId="8935134f-1a76-4bcf-905f-20b4623a957a" providerId="ADAL" clId="{C61BE0DF-F9D3-42CF-B828-151C5EF62383}" dt="2022-09-12T17:49:54.213" v="793" actId="20577"/>
        <pc:sldMkLst>
          <pc:docMk/>
          <pc:sldMk cId="1219439119" sldId="583"/>
        </pc:sldMkLst>
        <pc:spChg chg="mod">
          <ac:chgData name="Adriano Garonna" userId="8935134f-1a76-4bcf-905f-20b4623a957a" providerId="ADAL" clId="{C61BE0DF-F9D3-42CF-B828-151C5EF62383}" dt="2022-09-12T17:47:57.973" v="742" actId="20577"/>
          <ac:spMkLst>
            <pc:docMk/>
            <pc:sldMk cId="1219439119" sldId="583"/>
            <ac:spMk id="4" creationId="{00000000-0000-0000-0000-000000000000}"/>
          </ac:spMkLst>
        </pc:spChg>
        <pc:spChg chg="del">
          <ac:chgData name="Adriano Garonna" userId="8935134f-1a76-4bcf-905f-20b4623a957a" providerId="ADAL" clId="{C61BE0DF-F9D3-42CF-B828-151C5EF62383}" dt="2022-09-12T17:49:12.558" v="757" actId="478"/>
          <ac:spMkLst>
            <pc:docMk/>
            <pc:sldMk cId="1219439119" sldId="583"/>
            <ac:spMk id="5" creationId="{1C1B9ABA-2BF4-27BD-7057-8B8B00855DA7}"/>
          </ac:spMkLst>
        </pc:spChg>
        <pc:spChg chg="mod">
          <ac:chgData name="Adriano Garonna" userId="8935134f-1a76-4bcf-905f-20b4623a957a" providerId="ADAL" clId="{C61BE0DF-F9D3-42CF-B828-151C5EF62383}" dt="2022-09-12T17:43:34.218" v="617"/>
          <ac:spMkLst>
            <pc:docMk/>
            <pc:sldMk cId="1219439119" sldId="583"/>
            <ac:spMk id="8" creationId="{C296A51D-8A16-3119-0299-3A00835FB98F}"/>
          </ac:spMkLst>
        </pc:spChg>
        <pc:spChg chg="mod">
          <ac:chgData name="Adriano Garonna" userId="8935134f-1a76-4bcf-905f-20b4623a957a" providerId="ADAL" clId="{C61BE0DF-F9D3-42CF-B828-151C5EF62383}" dt="2022-09-12T17:43:34.218" v="617"/>
          <ac:spMkLst>
            <pc:docMk/>
            <pc:sldMk cId="1219439119" sldId="583"/>
            <ac:spMk id="9" creationId="{6DB59755-6CB5-8689-C883-B40AC4C3D84F}"/>
          </ac:spMkLst>
        </pc:spChg>
        <pc:spChg chg="mod">
          <ac:chgData name="Adriano Garonna" userId="8935134f-1a76-4bcf-905f-20b4623a957a" providerId="ADAL" clId="{C61BE0DF-F9D3-42CF-B828-151C5EF62383}" dt="2022-09-12T17:49:54.213" v="793" actId="20577"/>
          <ac:spMkLst>
            <pc:docMk/>
            <pc:sldMk cId="1219439119" sldId="583"/>
            <ac:spMk id="11268" creationId="{00000000-0000-0000-0000-000000000000}"/>
          </ac:spMkLst>
        </pc:spChg>
        <pc:grpChg chg="add mod">
          <ac:chgData name="Adriano Garonna" userId="8935134f-1a76-4bcf-905f-20b4623a957a" providerId="ADAL" clId="{C61BE0DF-F9D3-42CF-B828-151C5EF62383}" dt="2022-09-12T17:44:03.960" v="625" actId="1076"/>
          <ac:grpSpMkLst>
            <pc:docMk/>
            <pc:sldMk cId="1219439119" sldId="583"/>
            <ac:grpSpMk id="2" creationId="{11BD98D3-A5D9-CB19-AD1A-1F08E28869BE}"/>
          </ac:grpSpMkLst>
        </pc:grpChg>
        <pc:graphicFrameChg chg="add del mod">
          <ac:chgData name="Adriano Garonna" userId="8935134f-1a76-4bcf-905f-20b4623a957a" providerId="ADAL" clId="{C61BE0DF-F9D3-42CF-B828-151C5EF62383}" dt="2022-09-12T17:44:00.149" v="624" actId="478"/>
          <ac:graphicFrameMkLst>
            <pc:docMk/>
            <pc:sldMk cId="1219439119" sldId="583"/>
            <ac:graphicFrameMk id="6" creationId="{265F8F50-B215-7E5B-5A69-C0585DFF808E}"/>
          </ac:graphicFrameMkLst>
        </pc:graphicFrameChg>
        <pc:graphicFrameChg chg="mod">
          <ac:chgData name="Adriano Garonna" userId="8935134f-1a76-4bcf-905f-20b4623a957a" providerId="ADAL" clId="{C61BE0DF-F9D3-42CF-B828-151C5EF62383}" dt="2022-09-12T17:43:34.218" v="617"/>
          <ac:graphicFrameMkLst>
            <pc:docMk/>
            <pc:sldMk cId="1219439119" sldId="583"/>
            <ac:graphicFrameMk id="7" creationId="{09832E03-4725-1681-9CD2-500E64F892DC}"/>
          </ac:graphicFrameMkLst>
        </pc:graphicFrameChg>
        <pc:picChg chg="add del mod">
          <ac:chgData name="Adriano Garonna" userId="8935134f-1a76-4bcf-905f-20b4623a957a" providerId="ADAL" clId="{C61BE0DF-F9D3-42CF-B828-151C5EF62383}" dt="2022-09-12T17:43:39.738" v="619" actId="21"/>
          <ac:picMkLst>
            <pc:docMk/>
            <pc:sldMk cId="1219439119" sldId="583"/>
            <ac:picMk id="12" creationId="{E370D0F4-67F8-4B73-6191-0310C7ADC65D}"/>
          </ac:picMkLst>
        </pc:picChg>
        <pc:picChg chg="del">
          <ac:chgData name="Adriano Garonna" userId="8935134f-1a76-4bcf-905f-20b4623a957a" providerId="ADAL" clId="{C61BE0DF-F9D3-42CF-B828-151C5EF62383}" dt="2022-09-12T17:43:41.586" v="620" actId="21"/>
          <ac:picMkLst>
            <pc:docMk/>
            <pc:sldMk cId="1219439119" sldId="583"/>
            <ac:picMk id="11272" creationId="{00000000-0000-0000-0000-000000000000}"/>
          </ac:picMkLst>
        </pc:picChg>
      </pc:sldChg>
      <pc:sldChg chg="addSp delSp modSp mod">
        <pc:chgData name="Adriano Garonna" userId="8935134f-1a76-4bcf-905f-20b4623a957a" providerId="ADAL" clId="{C61BE0DF-F9D3-42CF-B828-151C5EF62383}" dt="2022-09-12T18:29:34.580" v="1205" actId="20577"/>
        <pc:sldMkLst>
          <pc:docMk/>
          <pc:sldMk cId="888474560" sldId="875"/>
        </pc:sldMkLst>
        <pc:spChg chg="mod">
          <ac:chgData name="Adriano Garonna" userId="8935134f-1a76-4bcf-905f-20b4623a957a" providerId="ADAL" clId="{C61BE0DF-F9D3-42CF-B828-151C5EF62383}" dt="2022-09-12T17:38:59.172" v="575" actId="1076"/>
          <ac:spMkLst>
            <pc:docMk/>
            <pc:sldMk cId="888474560" sldId="875"/>
            <ac:spMk id="2" creationId="{B5FBC4CE-B778-C873-6165-9CA56F5F797F}"/>
          </ac:spMkLst>
        </pc:spChg>
        <pc:spChg chg="mod">
          <ac:chgData name="Adriano Garonna" userId="8935134f-1a76-4bcf-905f-20b4623a957a" providerId="ADAL" clId="{C61BE0DF-F9D3-42CF-B828-151C5EF62383}" dt="2022-09-12T17:47:37.130" v="720" actId="6549"/>
          <ac:spMkLst>
            <pc:docMk/>
            <pc:sldMk cId="888474560" sldId="875"/>
            <ac:spMk id="4" creationId="{00000000-0000-0000-0000-000000000000}"/>
          </ac:spMkLst>
        </pc:spChg>
        <pc:spChg chg="mod">
          <ac:chgData name="Adriano Garonna" userId="8935134f-1a76-4bcf-905f-20b4623a957a" providerId="ADAL" clId="{C61BE0DF-F9D3-42CF-B828-151C5EF62383}" dt="2022-09-12T17:38:34.226" v="568" actId="21"/>
          <ac:spMkLst>
            <pc:docMk/>
            <pc:sldMk cId="888474560" sldId="875"/>
            <ac:spMk id="6" creationId="{EB698236-0F27-2FB0-4895-D9E1FF44B03D}"/>
          </ac:spMkLst>
        </pc:spChg>
        <pc:spChg chg="mod">
          <ac:chgData name="Adriano Garonna" userId="8935134f-1a76-4bcf-905f-20b4623a957a" providerId="ADAL" clId="{C61BE0DF-F9D3-42CF-B828-151C5EF62383}" dt="2022-09-12T18:29:34.580" v="1205" actId="20577"/>
          <ac:spMkLst>
            <pc:docMk/>
            <pc:sldMk cId="888474560" sldId="875"/>
            <ac:spMk id="11268" creationId="{00000000-0000-0000-0000-000000000000}"/>
          </ac:spMkLst>
        </pc:spChg>
        <pc:picChg chg="mod">
          <ac:chgData name="Adriano Garonna" userId="8935134f-1a76-4bcf-905f-20b4623a957a" providerId="ADAL" clId="{C61BE0DF-F9D3-42CF-B828-151C5EF62383}" dt="2022-09-12T17:38:54.797" v="574" actId="1076"/>
          <ac:picMkLst>
            <pc:docMk/>
            <pc:sldMk cId="888474560" sldId="875"/>
            <ac:picMk id="5" creationId="{8EF89DFE-2D83-E161-6759-297B99C21608}"/>
          </ac:picMkLst>
        </pc:picChg>
        <pc:picChg chg="add mod">
          <ac:chgData name="Adriano Garonna" userId="8935134f-1a76-4bcf-905f-20b4623a957a" providerId="ADAL" clId="{C61BE0DF-F9D3-42CF-B828-151C5EF62383}" dt="2022-09-12T17:46:47.454" v="685" actId="14100"/>
          <ac:picMkLst>
            <pc:docMk/>
            <pc:sldMk cId="888474560" sldId="875"/>
            <ac:picMk id="7" creationId="{92CC03A8-DCC4-4132-6FA9-FDDE25F27816}"/>
          </ac:picMkLst>
        </pc:picChg>
        <pc:picChg chg="del mod">
          <ac:chgData name="Adriano Garonna" userId="8935134f-1a76-4bcf-905f-20b4623a957a" providerId="ADAL" clId="{C61BE0DF-F9D3-42CF-B828-151C5EF62383}" dt="2022-09-12T17:45:29.506" v="634" actId="21"/>
          <ac:picMkLst>
            <pc:docMk/>
            <pc:sldMk cId="888474560" sldId="875"/>
            <ac:picMk id="12" creationId="{00000000-0000-0000-0000-000000000000}"/>
          </ac:picMkLst>
        </pc:picChg>
      </pc:sldChg>
      <pc:sldChg chg="addSp delSp modSp mod modNotesTx">
        <pc:chgData name="Adriano Garonna" userId="8935134f-1a76-4bcf-905f-20b4623a957a" providerId="ADAL" clId="{C61BE0DF-F9D3-42CF-B828-151C5EF62383}" dt="2022-09-12T17:47:22.283" v="695"/>
        <pc:sldMkLst>
          <pc:docMk/>
          <pc:sldMk cId="568992035" sldId="876"/>
        </pc:sldMkLst>
        <pc:spChg chg="add mod">
          <ac:chgData name="Adriano Garonna" userId="8935134f-1a76-4bcf-905f-20b4623a957a" providerId="ADAL" clId="{C61BE0DF-F9D3-42CF-B828-151C5EF62383}" dt="2022-09-12T17:43:08.519" v="615" actId="164"/>
          <ac:spMkLst>
            <pc:docMk/>
            <pc:sldMk cId="568992035" sldId="876"/>
            <ac:spMk id="2" creationId="{F5DA80C2-E893-47EE-A183-84C2B92D2FDA}"/>
          </ac:spMkLst>
        </pc:spChg>
        <pc:spChg chg="del mod">
          <ac:chgData name="Adriano Garonna" userId="8935134f-1a76-4bcf-905f-20b4623a957a" providerId="ADAL" clId="{C61BE0DF-F9D3-42CF-B828-151C5EF62383}" dt="2022-09-12T17:40:34.923" v="604" actId="478"/>
          <ac:spMkLst>
            <pc:docMk/>
            <pc:sldMk cId="568992035" sldId="876"/>
            <ac:spMk id="3" creationId="{00000000-0000-0000-0000-000000000000}"/>
          </ac:spMkLst>
        </pc:spChg>
        <pc:spChg chg="add mod">
          <ac:chgData name="Adriano Garonna" userId="8935134f-1a76-4bcf-905f-20b4623a957a" providerId="ADAL" clId="{C61BE0DF-F9D3-42CF-B828-151C5EF62383}" dt="2022-09-12T17:43:08.519" v="615" actId="164"/>
          <ac:spMkLst>
            <pc:docMk/>
            <pc:sldMk cId="568992035" sldId="876"/>
            <ac:spMk id="5" creationId="{91723459-6CC6-0AF0-1EF1-8E55C54F674C}"/>
          </ac:spMkLst>
        </pc:spChg>
        <pc:spChg chg="add del mod">
          <ac:chgData name="Adriano Garonna" userId="8935134f-1a76-4bcf-905f-20b4623a957a" providerId="ADAL" clId="{C61BE0DF-F9D3-42CF-B828-151C5EF62383}" dt="2022-09-12T17:45:51.172" v="648"/>
          <ac:spMkLst>
            <pc:docMk/>
            <pc:sldMk cId="568992035" sldId="876"/>
            <ac:spMk id="7" creationId="{BC1C4993-7581-C162-53C6-F5E0D272B43E}"/>
          </ac:spMkLst>
        </pc:spChg>
        <pc:spChg chg="del mod">
          <ac:chgData name="Adriano Garonna" userId="8935134f-1a76-4bcf-905f-20b4623a957a" providerId="ADAL" clId="{C61BE0DF-F9D3-42CF-B828-151C5EF62383}" dt="2022-09-12T17:42:42.247" v="609"/>
          <ac:spMkLst>
            <pc:docMk/>
            <pc:sldMk cId="568992035" sldId="876"/>
            <ac:spMk id="11" creationId="{00000000-0000-0000-0000-000000000000}"/>
          </ac:spMkLst>
        </pc:spChg>
        <pc:spChg chg="mod">
          <ac:chgData name="Adriano Garonna" userId="8935134f-1a76-4bcf-905f-20b4623a957a" providerId="ADAL" clId="{C61BE0DF-F9D3-42CF-B828-151C5EF62383}" dt="2022-09-12T17:47:22.283" v="695"/>
          <ac:spMkLst>
            <pc:docMk/>
            <pc:sldMk cId="568992035" sldId="876"/>
            <ac:spMk id="17" creationId="{00000000-0000-0000-0000-000000000000}"/>
          </ac:spMkLst>
        </pc:spChg>
        <pc:grpChg chg="add del mod">
          <ac:chgData name="Adriano Garonna" userId="8935134f-1a76-4bcf-905f-20b4623a957a" providerId="ADAL" clId="{C61BE0DF-F9D3-42CF-B828-151C5EF62383}" dt="2022-09-12T17:43:31.060" v="616" actId="21"/>
          <ac:grpSpMkLst>
            <pc:docMk/>
            <pc:sldMk cId="568992035" sldId="876"/>
            <ac:grpSpMk id="12" creationId="{F44275CA-E528-7401-6297-8316D25792B5}"/>
          </ac:grpSpMkLst>
        </pc:grpChg>
        <pc:graphicFrameChg chg="mod">
          <ac:chgData name="Adriano Garonna" userId="8935134f-1a76-4bcf-905f-20b4623a957a" providerId="ADAL" clId="{C61BE0DF-F9D3-42CF-B828-151C5EF62383}" dt="2022-09-12T17:43:08.519" v="615" actId="164"/>
          <ac:graphicFrameMkLst>
            <pc:docMk/>
            <pc:sldMk cId="568992035" sldId="876"/>
            <ac:graphicFrameMk id="9" creationId="{00000000-0000-0000-0000-000000000000}"/>
          </ac:graphicFrameMkLst>
        </pc:graphicFrameChg>
        <pc:picChg chg="add del mod">
          <ac:chgData name="Adriano Garonna" userId="8935134f-1a76-4bcf-905f-20b4623a957a" providerId="ADAL" clId="{C61BE0DF-F9D3-42CF-B828-151C5EF62383}" dt="2022-09-12T17:46:34.007" v="681" actId="21"/>
          <ac:picMkLst>
            <pc:docMk/>
            <pc:sldMk cId="568992035" sldId="876"/>
            <ac:picMk id="13" creationId="{F93F27BC-9E68-F209-2D8F-F7AC9B568B75}"/>
          </ac:picMkLst>
        </pc:picChg>
        <pc:picChg chg="add mod">
          <ac:chgData name="Adriano Garonna" userId="8935134f-1a76-4bcf-905f-20b4623a957a" providerId="ADAL" clId="{C61BE0DF-F9D3-42CF-B828-151C5EF62383}" dt="2022-09-12T17:47:10.678" v="693" actId="1076"/>
          <ac:picMkLst>
            <pc:docMk/>
            <pc:sldMk cId="568992035" sldId="876"/>
            <ac:picMk id="14" creationId="{5E950F45-341D-2396-252B-5E7F35C9223E}"/>
          </ac:picMkLst>
        </pc:picChg>
      </pc:sldChg>
      <pc:sldChg chg="delSp mod">
        <pc:chgData name="Adriano Garonna" userId="8935134f-1a76-4bcf-905f-20b4623a957a" providerId="ADAL" clId="{C61BE0DF-F9D3-42CF-B828-151C5EF62383}" dt="2022-09-12T17:54:07.032" v="856" actId="478"/>
        <pc:sldMkLst>
          <pc:docMk/>
          <pc:sldMk cId="661949499" sldId="882"/>
        </pc:sldMkLst>
        <pc:picChg chg="del">
          <ac:chgData name="Adriano Garonna" userId="8935134f-1a76-4bcf-905f-20b4623a957a" providerId="ADAL" clId="{C61BE0DF-F9D3-42CF-B828-151C5EF62383}" dt="2022-09-12T17:54:05.385" v="855" actId="478"/>
          <ac:picMkLst>
            <pc:docMk/>
            <pc:sldMk cId="661949499" sldId="882"/>
            <ac:picMk id="9" creationId="{29C24CE7-DA65-8AAE-A559-CE2A0CA4E173}"/>
          </ac:picMkLst>
        </pc:picChg>
        <pc:picChg chg="del">
          <ac:chgData name="Adriano Garonna" userId="8935134f-1a76-4bcf-905f-20b4623a957a" providerId="ADAL" clId="{C61BE0DF-F9D3-42CF-B828-151C5EF62383}" dt="2022-09-12T17:54:07.032" v="856" actId="478"/>
          <ac:picMkLst>
            <pc:docMk/>
            <pc:sldMk cId="661949499" sldId="882"/>
            <ac:picMk id="11" creationId="{CE53846F-FB28-8B29-26AA-B42591653814}"/>
          </ac:picMkLst>
        </pc:picChg>
      </pc:sldChg>
      <pc:sldChg chg="delSp modSp mod">
        <pc:chgData name="Adriano Garonna" userId="8935134f-1a76-4bcf-905f-20b4623a957a" providerId="ADAL" clId="{C61BE0DF-F9D3-42CF-B828-151C5EF62383}" dt="2022-09-12T17:56:19.601" v="952" actId="1076"/>
        <pc:sldMkLst>
          <pc:docMk/>
          <pc:sldMk cId="489154315" sldId="888"/>
        </pc:sldMkLst>
        <pc:spChg chg="del">
          <ac:chgData name="Adriano Garonna" userId="8935134f-1a76-4bcf-905f-20b4623a957a" providerId="ADAL" clId="{C61BE0DF-F9D3-42CF-B828-151C5EF62383}" dt="2022-09-12T17:56:07.892" v="927" actId="478"/>
          <ac:spMkLst>
            <pc:docMk/>
            <pc:sldMk cId="489154315" sldId="888"/>
            <ac:spMk id="4" creationId="{585AB9FF-9AE7-E1CB-1993-34FD797D965F}"/>
          </ac:spMkLst>
        </pc:spChg>
        <pc:spChg chg="mod">
          <ac:chgData name="Adriano Garonna" userId="8935134f-1a76-4bcf-905f-20b4623a957a" providerId="ADAL" clId="{C61BE0DF-F9D3-42CF-B828-151C5EF62383}" dt="2022-09-12T17:56:13.280" v="949" actId="1035"/>
          <ac:spMkLst>
            <pc:docMk/>
            <pc:sldMk cId="489154315" sldId="888"/>
            <ac:spMk id="7" creationId="{72FE65B6-2DFC-B8C4-88AF-5DFC103DB4C7}"/>
          </ac:spMkLst>
        </pc:spChg>
        <pc:spChg chg="mod">
          <ac:chgData name="Adriano Garonna" userId="8935134f-1a76-4bcf-905f-20b4623a957a" providerId="ADAL" clId="{C61BE0DF-F9D3-42CF-B828-151C5EF62383}" dt="2022-09-12T17:56:13.280" v="949" actId="1035"/>
          <ac:spMkLst>
            <pc:docMk/>
            <pc:sldMk cId="489154315" sldId="888"/>
            <ac:spMk id="8" creationId="{EDB95096-F867-C719-5906-5978D45F1694}"/>
          </ac:spMkLst>
        </pc:spChg>
        <pc:picChg chg="mod">
          <ac:chgData name="Adriano Garonna" userId="8935134f-1a76-4bcf-905f-20b4623a957a" providerId="ADAL" clId="{C61BE0DF-F9D3-42CF-B828-151C5EF62383}" dt="2022-09-12T17:56:13.280" v="949" actId="1035"/>
          <ac:picMkLst>
            <pc:docMk/>
            <pc:sldMk cId="489154315" sldId="888"/>
            <ac:picMk id="5" creationId="{E7F857F5-5E00-FEE7-6552-502CB31DC82C}"/>
          </ac:picMkLst>
        </pc:picChg>
        <pc:picChg chg="mod">
          <ac:chgData name="Adriano Garonna" userId="8935134f-1a76-4bcf-905f-20b4623a957a" providerId="ADAL" clId="{C61BE0DF-F9D3-42CF-B828-151C5EF62383}" dt="2022-09-12T17:56:13.280" v="949" actId="1035"/>
          <ac:picMkLst>
            <pc:docMk/>
            <pc:sldMk cId="489154315" sldId="888"/>
            <ac:picMk id="6" creationId="{BBCC4A1C-1D55-F45A-05EF-80EC8F1CCDF4}"/>
          </ac:picMkLst>
        </pc:picChg>
        <pc:picChg chg="mod">
          <ac:chgData name="Adriano Garonna" userId="8935134f-1a76-4bcf-905f-20b4623a957a" providerId="ADAL" clId="{C61BE0DF-F9D3-42CF-B828-151C5EF62383}" dt="2022-09-12T17:56:19.601" v="952" actId="1076"/>
          <ac:picMkLst>
            <pc:docMk/>
            <pc:sldMk cId="489154315" sldId="888"/>
            <ac:picMk id="9" creationId="{673447C0-09B6-DC9B-FB9C-B4CA75FC6738}"/>
          </ac:picMkLst>
        </pc:picChg>
      </pc:sldChg>
      <pc:sldChg chg="modSp mod">
        <pc:chgData name="Adriano Garonna" userId="8935134f-1a76-4bcf-905f-20b4623a957a" providerId="ADAL" clId="{C61BE0DF-F9D3-42CF-B828-151C5EF62383}" dt="2022-09-12T18:20:17.917" v="1019" actId="1076"/>
        <pc:sldMkLst>
          <pc:docMk/>
          <pc:sldMk cId="51701809" sldId="1725"/>
        </pc:sldMkLst>
        <pc:spChg chg="mod">
          <ac:chgData name="Adriano Garonna" userId="8935134f-1a76-4bcf-905f-20b4623a957a" providerId="ADAL" clId="{C61BE0DF-F9D3-42CF-B828-151C5EF62383}" dt="2022-09-12T17:56:36.112" v="953" actId="20577"/>
          <ac:spMkLst>
            <pc:docMk/>
            <pc:sldMk cId="51701809" sldId="1725"/>
            <ac:spMk id="2" creationId="{56F03E58-B068-4684-A053-9AEF61C95750}"/>
          </ac:spMkLst>
        </pc:spChg>
        <pc:picChg chg="mod">
          <ac:chgData name="Adriano Garonna" userId="8935134f-1a76-4bcf-905f-20b4623a957a" providerId="ADAL" clId="{C61BE0DF-F9D3-42CF-B828-151C5EF62383}" dt="2022-09-12T18:20:17.917" v="1019" actId="1076"/>
          <ac:picMkLst>
            <pc:docMk/>
            <pc:sldMk cId="51701809" sldId="1725"/>
            <ac:picMk id="4" creationId="{B5AEF277-640D-5BC6-6081-014E35AA480A}"/>
          </ac:picMkLst>
        </pc:picChg>
        <pc:picChg chg="mod">
          <ac:chgData name="Adriano Garonna" userId="8935134f-1a76-4bcf-905f-20b4623a957a" providerId="ADAL" clId="{C61BE0DF-F9D3-42CF-B828-151C5EF62383}" dt="2022-09-12T18:20:16.247" v="1018" actId="1076"/>
          <ac:picMkLst>
            <pc:docMk/>
            <pc:sldMk cId="51701809" sldId="1725"/>
            <ac:picMk id="5" creationId="{AF012C28-92C5-72CC-31C3-C243A053CC55}"/>
          </ac:picMkLst>
        </pc:picChg>
      </pc:sldChg>
      <pc:sldChg chg="delSp mod">
        <pc:chgData name="Adriano Garonna" userId="8935134f-1a76-4bcf-905f-20b4623a957a" providerId="ADAL" clId="{C61BE0DF-F9D3-42CF-B828-151C5EF62383}" dt="2022-09-12T17:55:14.594" v="912" actId="478"/>
        <pc:sldMkLst>
          <pc:docMk/>
          <pc:sldMk cId="3482168501" sldId="2079"/>
        </pc:sldMkLst>
        <pc:picChg chg="del">
          <ac:chgData name="Adriano Garonna" userId="8935134f-1a76-4bcf-905f-20b4623a957a" providerId="ADAL" clId="{C61BE0DF-F9D3-42CF-B828-151C5EF62383}" dt="2022-09-12T17:55:12.963" v="911" actId="478"/>
          <ac:picMkLst>
            <pc:docMk/>
            <pc:sldMk cId="3482168501" sldId="2079"/>
            <ac:picMk id="5" creationId="{60E67BA2-6BAA-EBC0-E271-63F0E896C34D}"/>
          </ac:picMkLst>
        </pc:picChg>
        <pc:picChg chg="del">
          <ac:chgData name="Adriano Garonna" userId="8935134f-1a76-4bcf-905f-20b4623a957a" providerId="ADAL" clId="{C61BE0DF-F9D3-42CF-B828-151C5EF62383}" dt="2022-09-12T17:55:14.594" v="912" actId="478"/>
          <ac:picMkLst>
            <pc:docMk/>
            <pc:sldMk cId="3482168501" sldId="2079"/>
            <ac:picMk id="6" creationId="{B8202464-98C1-2B31-EB9C-223F3AAB984B}"/>
          </ac:picMkLst>
        </pc:picChg>
      </pc:sldChg>
      <pc:sldChg chg="delSp mod">
        <pc:chgData name="Adriano Garonna" userId="8935134f-1a76-4bcf-905f-20b4623a957a" providerId="ADAL" clId="{C61BE0DF-F9D3-42CF-B828-151C5EF62383}" dt="2022-09-12T17:56:54.397" v="955" actId="478"/>
        <pc:sldMkLst>
          <pc:docMk/>
          <pc:sldMk cId="3293529724" sldId="2080"/>
        </pc:sldMkLst>
        <pc:picChg chg="del">
          <ac:chgData name="Adriano Garonna" userId="8935134f-1a76-4bcf-905f-20b4623a957a" providerId="ADAL" clId="{C61BE0DF-F9D3-42CF-B828-151C5EF62383}" dt="2022-09-12T17:56:54.397" v="955" actId="478"/>
          <ac:picMkLst>
            <pc:docMk/>
            <pc:sldMk cId="3293529724" sldId="2080"/>
            <ac:picMk id="6" creationId="{C79045C0-D14B-7F36-550B-356C9F3E74D3}"/>
          </ac:picMkLst>
        </pc:picChg>
      </pc:sldChg>
      <pc:sldChg chg="addSp modSp mod">
        <pc:chgData name="Adriano Garonna" userId="8935134f-1a76-4bcf-905f-20b4623a957a" providerId="ADAL" clId="{C61BE0DF-F9D3-42CF-B828-151C5EF62383}" dt="2022-09-12T18:25:37.989" v="1115" actId="122"/>
        <pc:sldMkLst>
          <pc:docMk/>
          <pc:sldMk cId="3420315272" sldId="2081"/>
        </pc:sldMkLst>
        <pc:spChg chg="mod">
          <ac:chgData name="Adriano Garonna" userId="8935134f-1a76-4bcf-905f-20b4623a957a" providerId="ADAL" clId="{C61BE0DF-F9D3-42CF-B828-151C5EF62383}" dt="2022-09-12T18:25:01.828" v="1072" actId="21"/>
          <ac:spMkLst>
            <pc:docMk/>
            <pc:sldMk cId="3420315272" sldId="2081"/>
            <ac:spMk id="2" creationId="{762D45F0-8BF0-6106-A379-95733C0DF42A}"/>
          </ac:spMkLst>
        </pc:spChg>
        <pc:spChg chg="add mod">
          <ac:chgData name="Adriano Garonna" userId="8935134f-1a76-4bcf-905f-20b4623a957a" providerId="ADAL" clId="{C61BE0DF-F9D3-42CF-B828-151C5EF62383}" dt="2022-09-12T18:25:37.989" v="1115" actId="122"/>
          <ac:spMkLst>
            <pc:docMk/>
            <pc:sldMk cId="3420315272" sldId="2081"/>
            <ac:spMk id="6" creationId="{DD32178D-54A9-D569-F9D3-0B48F8EAC989}"/>
          </ac:spMkLst>
        </pc:spChg>
        <pc:picChg chg="mod">
          <ac:chgData name="Adriano Garonna" userId="8935134f-1a76-4bcf-905f-20b4623a957a" providerId="ADAL" clId="{C61BE0DF-F9D3-42CF-B828-151C5EF62383}" dt="2022-09-12T18:25:06.961" v="1074" actId="1076"/>
          <ac:picMkLst>
            <pc:docMk/>
            <pc:sldMk cId="3420315272" sldId="2081"/>
            <ac:picMk id="8" creationId="{C954F13C-768B-C9FE-31D4-1F11C91B2C88}"/>
          </ac:picMkLst>
        </pc:picChg>
      </pc:sldChg>
      <pc:sldChg chg="modSp mod">
        <pc:chgData name="Adriano Garonna" userId="8935134f-1a76-4bcf-905f-20b4623a957a" providerId="ADAL" clId="{C61BE0DF-F9D3-42CF-B828-151C5EF62383}" dt="2022-09-12T18:28:17.962" v="1188" actId="113"/>
        <pc:sldMkLst>
          <pc:docMk/>
          <pc:sldMk cId="1636419050" sldId="2082"/>
        </pc:sldMkLst>
        <pc:spChg chg="mod">
          <ac:chgData name="Adriano Garonna" userId="8935134f-1a76-4bcf-905f-20b4623a957a" providerId="ADAL" clId="{C61BE0DF-F9D3-42CF-B828-151C5EF62383}" dt="2022-09-12T18:28:17.962" v="1188" actId="113"/>
          <ac:spMkLst>
            <pc:docMk/>
            <pc:sldMk cId="1636419050" sldId="2082"/>
            <ac:spMk id="6" creationId="{402928FE-C5A6-3172-6EE5-AEDA5AF8763A}"/>
          </ac:spMkLst>
        </pc:spChg>
      </pc:sldChg>
      <pc:sldChg chg="modSp mod">
        <pc:chgData name="Adriano Garonna" userId="8935134f-1a76-4bcf-905f-20b4623a957a" providerId="ADAL" clId="{C61BE0DF-F9D3-42CF-B828-151C5EF62383}" dt="2022-09-12T17:54:46.408" v="908" actId="20577"/>
        <pc:sldMkLst>
          <pc:docMk/>
          <pc:sldMk cId="827704212" sldId="2083"/>
        </pc:sldMkLst>
        <pc:spChg chg="mod">
          <ac:chgData name="Adriano Garonna" userId="8935134f-1a76-4bcf-905f-20b4623a957a" providerId="ADAL" clId="{C61BE0DF-F9D3-42CF-B828-151C5EF62383}" dt="2022-09-12T17:54:46.408" v="908" actId="20577"/>
          <ac:spMkLst>
            <pc:docMk/>
            <pc:sldMk cId="827704212" sldId="2083"/>
            <ac:spMk id="2" creationId="{019FAE40-C74C-BFB8-23C3-2E95A927EEBA}"/>
          </ac:spMkLst>
        </pc:spChg>
      </pc:sldChg>
      <pc:sldChg chg="modSp mod">
        <pc:chgData name="Adriano Garonna" userId="8935134f-1a76-4bcf-905f-20b4623a957a" providerId="ADAL" clId="{C61BE0DF-F9D3-42CF-B828-151C5EF62383}" dt="2022-09-12T18:32:03.842" v="1236" actId="6549"/>
        <pc:sldMkLst>
          <pc:docMk/>
          <pc:sldMk cId="2740391146" sldId="2084"/>
        </pc:sldMkLst>
        <pc:spChg chg="mod">
          <ac:chgData name="Adriano Garonna" userId="8935134f-1a76-4bcf-905f-20b4623a957a" providerId="ADAL" clId="{C61BE0DF-F9D3-42CF-B828-151C5EF62383}" dt="2022-09-12T16:52:30.923" v="383" actId="20577"/>
          <ac:spMkLst>
            <pc:docMk/>
            <pc:sldMk cId="2740391146" sldId="2084"/>
            <ac:spMk id="5" creationId="{A12BF8BC-31BA-A25C-B733-7492FC86053E}"/>
          </ac:spMkLst>
        </pc:spChg>
        <pc:spChg chg="mod">
          <ac:chgData name="Adriano Garonna" userId="8935134f-1a76-4bcf-905f-20b4623a957a" providerId="ADAL" clId="{C61BE0DF-F9D3-42CF-B828-151C5EF62383}" dt="2022-09-12T18:32:03.842" v="1236" actId="6549"/>
          <ac:spMkLst>
            <pc:docMk/>
            <pc:sldMk cId="2740391146" sldId="2084"/>
            <ac:spMk id="8" creationId="{FD9C9A4D-2E0C-85AE-D49A-A2F46937D9AB}"/>
          </ac:spMkLst>
        </pc:spChg>
        <pc:picChg chg="mod">
          <ac:chgData name="Adriano Garonna" userId="8935134f-1a76-4bcf-905f-20b4623a957a" providerId="ADAL" clId="{C61BE0DF-F9D3-42CF-B828-151C5EF62383}" dt="2022-09-12T18:31:34.047" v="1209" actId="1038"/>
          <ac:picMkLst>
            <pc:docMk/>
            <pc:sldMk cId="2740391146" sldId="2084"/>
            <ac:picMk id="9" creationId="{32A01A22-6F53-6AE9-1BF7-CE269AC964DC}"/>
          </ac:picMkLst>
        </pc:picChg>
        <pc:picChg chg="mod">
          <ac:chgData name="Adriano Garonna" userId="8935134f-1a76-4bcf-905f-20b4623a957a" providerId="ADAL" clId="{C61BE0DF-F9D3-42CF-B828-151C5EF62383}" dt="2022-09-12T18:31:52.205" v="1228" actId="1037"/>
          <ac:picMkLst>
            <pc:docMk/>
            <pc:sldMk cId="2740391146" sldId="2084"/>
            <ac:picMk id="11" creationId="{6C6555D8-5AA3-B7E5-79A6-05B88F9C181D}"/>
          </ac:picMkLst>
        </pc:picChg>
        <pc:picChg chg="mod modCrop">
          <ac:chgData name="Adriano Garonna" userId="8935134f-1a76-4bcf-905f-20b4623a957a" providerId="ADAL" clId="{C61BE0DF-F9D3-42CF-B828-151C5EF62383}" dt="2022-09-12T18:21:06.334" v="1026" actId="1038"/>
          <ac:picMkLst>
            <pc:docMk/>
            <pc:sldMk cId="2740391146" sldId="2084"/>
            <ac:picMk id="12" creationId="{C0183BD7-953F-8558-5FC7-43FA0F4A4E01}"/>
          </ac:picMkLst>
        </pc:picChg>
        <pc:picChg chg="mod">
          <ac:chgData name="Adriano Garonna" userId="8935134f-1a76-4bcf-905f-20b4623a957a" providerId="ADAL" clId="{C61BE0DF-F9D3-42CF-B828-151C5EF62383}" dt="2022-09-12T18:31:48.030" v="1220" actId="1037"/>
          <ac:picMkLst>
            <pc:docMk/>
            <pc:sldMk cId="2740391146" sldId="2084"/>
            <ac:picMk id="16" creationId="{4B82F140-205D-60F0-BD58-C98E51B76F14}"/>
          </ac:picMkLst>
        </pc:picChg>
        <pc:picChg chg="mod">
          <ac:chgData name="Adriano Garonna" userId="8935134f-1a76-4bcf-905f-20b4623a957a" providerId="ADAL" clId="{C61BE0DF-F9D3-42CF-B828-151C5EF62383}" dt="2022-09-12T18:31:44.910" v="1214" actId="1037"/>
          <ac:picMkLst>
            <pc:docMk/>
            <pc:sldMk cId="2740391146" sldId="2084"/>
            <ac:picMk id="18" creationId="{6AA2E051-E369-7148-B9A3-0D3E981AA952}"/>
          </ac:picMkLst>
        </pc:picChg>
        <pc:picChg chg="mod">
          <ac:chgData name="Adriano Garonna" userId="8935134f-1a76-4bcf-905f-20b4623a957a" providerId="ADAL" clId="{C61BE0DF-F9D3-42CF-B828-151C5EF62383}" dt="2022-09-12T18:31:40.734" v="1210" actId="1037"/>
          <ac:picMkLst>
            <pc:docMk/>
            <pc:sldMk cId="2740391146" sldId="2084"/>
            <ac:picMk id="20" creationId="{4EA0C754-7CF9-A971-79D7-6AD250104FDC}"/>
          </ac:picMkLst>
        </pc:picChg>
        <pc:picChg chg="mod">
          <ac:chgData name="Adriano Garonna" userId="8935134f-1a76-4bcf-905f-20b4623a957a" providerId="ADAL" clId="{C61BE0DF-F9D3-42CF-B828-151C5EF62383}" dt="2022-09-12T18:21:56.341" v="1032" actId="554"/>
          <ac:picMkLst>
            <pc:docMk/>
            <pc:sldMk cId="2740391146" sldId="2084"/>
            <ac:picMk id="22" creationId="{E1E32A22-DC56-9E7B-F01B-E0A2E017857F}"/>
          </ac:picMkLst>
        </pc:picChg>
      </pc:sldChg>
      <pc:sldChg chg="addSp delSp modSp mod delAnim modAnim modNotesTx">
        <pc:chgData name="Adriano Garonna" userId="8935134f-1a76-4bcf-905f-20b4623a957a" providerId="ADAL" clId="{C61BE0DF-F9D3-42CF-B828-151C5EF62383}" dt="2022-09-12T17:53:24.267" v="853" actId="6549"/>
        <pc:sldMkLst>
          <pc:docMk/>
          <pc:sldMk cId="2380936918" sldId="2085"/>
        </pc:sldMkLst>
        <pc:spChg chg="mod">
          <ac:chgData name="Adriano Garonna" userId="8935134f-1a76-4bcf-905f-20b4623a957a" providerId="ADAL" clId="{C61BE0DF-F9D3-42CF-B828-151C5EF62383}" dt="2022-09-12T16:49:30.181" v="374" actId="6549"/>
          <ac:spMkLst>
            <pc:docMk/>
            <pc:sldMk cId="2380936918" sldId="2085"/>
            <ac:spMk id="2" creationId="{D06B17D6-4BA8-64FF-CA2C-5C42734302F3}"/>
          </ac:spMkLst>
        </pc:spChg>
        <pc:spChg chg="del mod">
          <ac:chgData name="Adriano Garonna" userId="8935134f-1a76-4bcf-905f-20b4623a957a" providerId="ADAL" clId="{C61BE0DF-F9D3-42CF-B828-151C5EF62383}" dt="2022-09-12T16:42:44.595" v="124"/>
          <ac:spMkLst>
            <pc:docMk/>
            <pc:sldMk cId="2380936918" sldId="2085"/>
            <ac:spMk id="4" creationId="{C49D065C-F66A-2A5E-09C1-3C56081D4365}"/>
          </ac:spMkLst>
        </pc:spChg>
        <pc:spChg chg="del mod">
          <ac:chgData name="Adriano Garonna" userId="8935134f-1a76-4bcf-905f-20b4623a957a" providerId="ADAL" clId="{C61BE0DF-F9D3-42CF-B828-151C5EF62383}" dt="2022-09-12T16:46:09.966" v="261" actId="478"/>
          <ac:spMkLst>
            <pc:docMk/>
            <pc:sldMk cId="2380936918" sldId="2085"/>
            <ac:spMk id="7" creationId="{A086B533-9850-7606-59F4-33F38402B4E8}"/>
          </ac:spMkLst>
        </pc:spChg>
        <pc:spChg chg="add del mod">
          <ac:chgData name="Adriano Garonna" userId="8935134f-1a76-4bcf-905f-20b4623a957a" providerId="ADAL" clId="{C61BE0DF-F9D3-42CF-B828-151C5EF62383}" dt="2022-09-12T16:47:57.389" v="295" actId="478"/>
          <ac:spMkLst>
            <pc:docMk/>
            <pc:sldMk cId="2380936918" sldId="2085"/>
            <ac:spMk id="13" creationId="{EC2D2619-27B6-98D6-46D9-1EE0B1C4737D}"/>
          </ac:spMkLst>
        </pc:spChg>
        <pc:spChg chg="del mod">
          <ac:chgData name="Adriano Garonna" userId="8935134f-1a76-4bcf-905f-20b4623a957a" providerId="ADAL" clId="{C61BE0DF-F9D3-42CF-B828-151C5EF62383}" dt="2022-09-12T16:44:05.431" v="129" actId="478"/>
          <ac:spMkLst>
            <pc:docMk/>
            <pc:sldMk cId="2380936918" sldId="2085"/>
            <ac:spMk id="15" creationId="{5C8BB8AB-198C-8CC9-633D-E31F97519F33}"/>
          </ac:spMkLst>
        </pc:spChg>
        <pc:spChg chg="mod">
          <ac:chgData name="Adriano Garonna" userId="8935134f-1a76-4bcf-905f-20b4623a957a" providerId="ADAL" clId="{C61BE0DF-F9D3-42CF-B828-151C5EF62383}" dt="2022-09-12T17:53:24.267" v="853" actId="6549"/>
          <ac:spMkLst>
            <pc:docMk/>
            <pc:sldMk cId="2380936918" sldId="2085"/>
            <ac:spMk id="22" creationId="{43CC28D2-F463-2AE7-202B-54360DCDFB2F}"/>
          </ac:spMkLst>
        </pc:spChg>
        <pc:spChg chg="del mod">
          <ac:chgData name="Adriano Garonna" userId="8935134f-1a76-4bcf-905f-20b4623a957a" providerId="ADAL" clId="{C61BE0DF-F9D3-42CF-B828-151C5EF62383}" dt="2022-09-12T16:44:28.286" v="143" actId="478"/>
          <ac:spMkLst>
            <pc:docMk/>
            <pc:sldMk cId="2380936918" sldId="2085"/>
            <ac:spMk id="23" creationId="{A023C21C-64FE-A69D-C547-494925A3BD3F}"/>
          </ac:spMkLst>
        </pc:spChg>
        <pc:grpChg chg="add del mod">
          <ac:chgData name="Adriano Garonna" userId="8935134f-1a76-4bcf-905f-20b4623a957a" providerId="ADAL" clId="{C61BE0DF-F9D3-42CF-B828-151C5EF62383}" dt="2022-09-12T16:46:12.563" v="262" actId="478"/>
          <ac:grpSpMkLst>
            <pc:docMk/>
            <pc:sldMk cId="2380936918" sldId="2085"/>
            <ac:grpSpMk id="5" creationId="{B0137729-C1D7-C9EB-1F54-F55810D2DBA5}"/>
          </ac:grpSpMkLst>
        </pc:grpChg>
        <pc:grpChg chg="del mod topLvl">
          <ac:chgData name="Adriano Garonna" userId="8935134f-1a76-4bcf-905f-20b4623a957a" providerId="ADAL" clId="{C61BE0DF-F9D3-42CF-B828-151C5EF62383}" dt="2022-09-12T16:46:51.117" v="264" actId="478"/>
          <ac:grpSpMkLst>
            <pc:docMk/>
            <pc:sldMk cId="2380936918" sldId="2085"/>
            <ac:grpSpMk id="10" creationId="{9B286294-1150-0479-BF80-78012253F793}"/>
          </ac:grpSpMkLst>
        </pc:grpChg>
        <pc:grpChg chg="add del mod">
          <ac:chgData name="Adriano Garonna" userId="8935134f-1a76-4bcf-905f-20b4623a957a" providerId="ADAL" clId="{C61BE0DF-F9D3-42CF-B828-151C5EF62383}" dt="2022-09-12T16:44:42.887" v="146" actId="478"/>
          <ac:grpSpMkLst>
            <pc:docMk/>
            <pc:sldMk cId="2380936918" sldId="2085"/>
            <ac:grpSpMk id="14" creationId="{CF0294DE-C8D0-AA6F-EB0C-76FA16C42773}"/>
          </ac:grpSpMkLst>
        </pc:grpChg>
        <pc:grpChg chg="del mod">
          <ac:chgData name="Adriano Garonna" userId="8935134f-1a76-4bcf-905f-20b4623a957a" providerId="ADAL" clId="{C61BE0DF-F9D3-42CF-B828-151C5EF62383}" dt="2022-09-12T16:44:28.286" v="143" actId="478"/>
          <ac:grpSpMkLst>
            <pc:docMk/>
            <pc:sldMk cId="2380936918" sldId="2085"/>
            <ac:grpSpMk id="17" creationId="{62E6A991-1DFA-199F-1891-F2476226F254}"/>
          </ac:grpSpMkLst>
        </pc:grpChg>
        <pc:grpChg chg="del mod">
          <ac:chgData name="Adriano Garonna" userId="8935134f-1a76-4bcf-905f-20b4623a957a" providerId="ADAL" clId="{C61BE0DF-F9D3-42CF-B828-151C5EF62383}" dt="2022-09-12T16:44:15.119" v="130" actId="478"/>
          <ac:grpSpMkLst>
            <pc:docMk/>
            <pc:sldMk cId="2380936918" sldId="2085"/>
            <ac:grpSpMk id="18" creationId="{FD3BFCBC-7EF5-9F88-1FCA-BDE220EF4274}"/>
          </ac:grpSpMkLst>
        </pc:grpChg>
        <pc:picChg chg="mod">
          <ac:chgData name="Adriano Garonna" userId="8935134f-1a76-4bcf-905f-20b4623a957a" providerId="ADAL" clId="{C61BE0DF-F9D3-42CF-B828-151C5EF62383}" dt="2022-09-12T16:44:32.158" v="144" actId="1076"/>
          <ac:picMkLst>
            <pc:docMk/>
            <pc:sldMk cId="2380936918" sldId="2085"/>
            <ac:picMk id="6" creationId="{5B42C988-3484-DFBC-7AD5-528DA87AEBDC}"/>
          </ac:picMkLst>
        </pc:picChg>
        <pc:picChg chg="del">
          <ac:chgData name="Adriano Garonna" userId="8935134f-1a76-4bcf-905f-20b4623a957a" providerId="ADAL" clId="{C61BE0DF-F9D3-42CF-B828-151C5EF62383}" dt="2022-09-12T16:42:44.593" v="122" actId="478"/>
          <ac:picMkLst>
            <pc:docMk/>
            <pc:sldMk cId="2380936918" sldId="2085"/>
            <ac:picMk id="8" creationId="{DCF88CA0-7A6D-0560-51A0-5553EBA41CD8}"/>
          </ac:picMkLst>
        </pc:picChg>
        <pc:picChg chg="del mod topLvl">
          <ac:chgData name="Adriano Garonna" userId="8935134f-1a76-4bcf-905f-20b4623a957a" providerId="ADAL" clId="{C61BE0DF-F9D3-42CF-B828-151C5EF62383}" dt="2022-09-12T16:46:12.563" v="262" actId="478"/>
          <ac:picMkLst>
            <pc:docMk/>
            <pc:sldMk cId="2380936918" sldId="2085"/>
            <ac:picMk id="9" creationId="{71385908-3C1B-2D40-650E-3AFF29534181}"/>
          </ac:picMkLst>
        </pc:picChg>
        <pc:picChg chg="mod">
          <ac:chgData name="Adriano Garonna" userId="8935134f-1a76-4bcf-905f-20b4623a957a" providerId="ADAL" clId="{C61BE0DF-F9D3-42CF-B828-151C5EF62383}" dt="2022-09-12T16:43:56.070" v="127"/>
          <ac:picMkLst>
            <pc:docMk/>
            <pc:sldMk cId="2380936918" sldId="2085"/>
            <ac:picMk id="11" creationId="{85B73AE9-0B42-35A1-C7DA-E230ED609742}"/>
          </ac:picMkLst>
        </pc:picChg>
        <pc:picChg chg="mod">
          <ac:chgData name="Adriano Garonna" userId="8935134f-1a76-4bcf-905f-20b4623a957a" providerId="ADAL" clId="{C61BE0DF-F9D3-42CF-B828-151C5EF62383}" dt="2022-09-12T16:43:56.070" v="127"/>
          <ac:picMkLst>
            <pc:docMk/>
            <pc:sldMk cId="2380936918" sldId="2085"/>
            <ac:picMk id="12" creationId="{53382F78-B9E8-5F10-3DD3-312FA0F4C6DC}"/>
          </ac:picMkLst>
        </pc:picChg>
        <pc:picChg chg="del mod">
          <ac:chgData name="Adriano Garonna" userId="8935134f-1a76-4bcf-905f-20b4623a957a" providerId="ADAL" clId="{C61BE0DF-F9D3-42CF-B828-151C5EF62383}" dt="2022-09-12T16:44:01.399" v="128" actId="478"/>
          <ac:picMkLst>
            <pc:docMk/>
            <pc:sldMk cId="2380936918" sldId="2085"/>
            <ac:picMk id="16" creationId="{6C9CD39A-3AE4-8C22-C9A2-3C022BFC404E}"/>
          </ac:picMkLst>
        </pc:picChg>
        <pc:picChg chg="del mod">
          <ac:chgData name="Adriano Garonna" userId="8935134f-1a76-4bcf-905f-20b4623a957a" providerId="ADAL" clId="{C61BE0DF-F9D3-42CF-B828-151C5EF62383}" dt="2022-09-12T16:44:42.887" v="146" actId="478"/>
          <ac:picMkLst>
            <pc:docMk/>
            <pc:sldMk cId="2380936918" sldId="2085"/>
            <ac:picMk id="19" creationId="{8059B671-B1C6-604D-C4FA-239AE13218D0}"/>
          </ac:picMkLst>
        </pc:picChg>
        <pc:picChg chg="del mod">
          <ac:chgData name="Adriano Garonna" userId="8935134f-1a76-4bcf-905f-20b4623a957a" providerId="ADAL" clId="{C61BE0DF-F9D3-42CF-B828-151C5EF62383}" dt="2022-09-12T16:44:15.119" v="130" actId="478"/>
          <ac:picMkLst>
            <pc:docMk/>
            <pc:sldMk cId="2380936918" sldId="2085"/>
            <ac:picMk id="20" creationId="{603B81F0-5E10-E8BC-D0E5-61EF7E45B258}"/>
          </ac:picMkLst>
        </pc:picChg>
        <pc:picChg chg="del mod">
          <ac:chgData name="Adriano Garonna" userId="8935134f-1a76-4bcf-905f-20b4623a957a" providerId="ADAL" clId="{C61BE0DF-F9D3-42CF-B828-151C5EF62383}" dt="2022-09-12T16:44:18.919" v="133" actId="478"/>
          <ac:picMkLst>
            <pc:docMk/>
            <pc:sldMk cId="2380936918" sldId="2085"/>
            <ac:picMk id="21" creationId="{9E12D9BC-54E5-D447-FA4E-D77A8A3C3E36}"/>
          </ac:picMkLst>
        </pc:picChg>
        <pc:picChg chg="add mod">
          <ac:chgData name="Adriano Garonna" userId="8935134f-1a76-4bcf-905f-20b4623a957a" providerId="ADAL" clId="{C61BE0DF-F9D3-42CF-B828-151C5EF62383}" dt="2022-09-12T16:48:42.875" v="368" actId="1038"/>
          <ac:picMkLst>
            <pc:docMk/>
            <pc:sldMk cId="2380936918" sldId="2085"/>
            <ac:picMk id="24" creationId="{C5A92E66-88D2-4DC9-C0E3-60B39434DE74}"/>
          </ac:picMkLst>
        </pc:picChg>
      </pc:sldChg>
      <pc:sldChg chg="modSp mod">
        <pc:chgData name="Adriano Garonna" userId="8935134f-1a76-4bcf-905f-20b4623a957a" providerId="ADAL" clId="{C61BE0DF-F9D3-42CF-B828-151C5EF62383}" dt="2022-09-12T17:31:58.387" v="549" actId="6549"/>
        <pc:sldMkLst>
          <pc:docMk/>
          <pc:sldMk cId="2996831171" sldId="2086"/>
        </pc:sldMkLst>
        <pc:spChg chg="mod">
          <ac:chgData name="Adriano Garonna" userId="8935134f-1a76-4bcf-905f-20b4623a957a" providerId="ADAL" clId="{C61BE0DF-F9D3-42CF-B828-151C5EF62383}" dt="2022-09-12T17:31:58.387" v="549" actId="6549"/>
          <ac:spMkLst>
            <pc:docMk/>
            <pc:sldMk cId="2996831171" sldId="2086"/>
            <ac:spMk id="6" creationId="{F9B01020-CA11-13AD-CEA9-36304479DBD5}"/>
          </ac:spMkLst>
        </pc:spChg>
        <pc:spChg chg="mod">
          <ac:chgData name="Adriano Garonna" userId="8935134f-1a76-4bcf-905f-20b4623a957a" providerId="ADAL" clId="{C61BE0DF-F9D3-42CF-B828-151C5EF62383}" dt="2022-09-12T17:31:46.440" v="537" actId="20577"/>
          <ac:spMkLst>
            <pc:docMk/>
            <pc:sldMk cId="2996831171" sldId="2086"/>
            <ac:spMk id="15" creationId="{5D4D847A-6DBE-65B0-997C-8D01353A53ED}"/>
          </ac:spMkLst>
        </pc:spChg>
      </pc:sldChg>
      <pc:sldChg chg="addSp delSp modSp mod">
        <pc:chgData name="Adriano Garonna" userId="8935134f-1a76-4bcf-905f-20b4623a957a" providerId="ADAL" clId="{C61BE0DF-F9D3-42CF-B828-151C5EF62383}" dt="2022-09-12T17:53:02.433" v="847" actId="478"/>
        <pc:sldMkLst>
          <pc:docMk/>
          <pc:sldMk cId="2640460676" sldId="2087"/>
        </pc:sldMkLst>
        <pc:spChg chg="mod">
          <ac:chgData name="Adriano Garonna" userId="8935134f-1a76-4bcf-905f-20b4623a957a" providerId="ADAL" clId="{C61BE0DF-F9D3-42CF-B828-151C5EF62383}" dt="2022-09-12T16:49:24.608" v="373" actId="27636"/>
          <ac:spMkLst>
            <pc:docMk/>
            <pc:sldMk cId="2640460676" sldId="2087"/>
            <ac:spMk id="2" creationId="{D06B17D6-4BA8-64FF-CA2C-5C42734302F3}"/>
          </ac:spMkLst>
        </pc:spChg>
        <pc:spChg chg="add del mod">
          <ac:chgData name="Adriano Garonna" userId="8935134f-1a76-4bcf-905f-20b4623a957a" providerId="ADAL" clId="{C61BE0DF-F9D3-42CF-B828-151C5EF62383}" dt="2022-09-12T17:51:35.010" v="800" actId="478"/>
          <ac:spMkLst>
            <pc:docMk/>
            <pc:sldMk cId="2640460676" sldId="2087"/>
            <ac:spMk id="4" creationId="{E2037A8B-89D8-D064-4AC4-E2D228141568}"/>
          </ac:spMkLst>
        </pc:spChg>
        <pc:spChg chg="add del mod">
          <ac:chgData name="Adriano Garonna" userId="8935134f-1a76-4bcf-905f-20b4623a957a" providerId="ADAL" clId="{C61BE0DF-F9D3-42CF-B828-151C5EF62383}" dt="2022-09-12T17:51:29.123" v="798" actId="478"/>
          <ac:spMkLst>
            <pc:docMk/>
            <pc:sldMk cId="2640460676" sldId="2087"/>
            <ac:spMk id="5" creationId="{3796BE2B-4F80-A1E2-778C-FE42EBFC94F9}"/>
          </ac:spMkLst>
        </pc:spChg>
        <pc:spChg chg="add del mod">
          <ac:chgData name="Adriano Garonna" userId="8935134f-1a76-4bcf-905f-20b4623a957a" providerId="ADAL" clId="{C61BE0DF-F9D3-42CF-B828-151C5EF62383}" dt="2022-09-12T17:51:51.682" v="812" actId="478"/>
          <ac:spMkLst>
            <pc:docMk/>
            <pc:sldMk cId="2640460676" sldId="2087"/>
            <ac:spMk id="6" creationId="{456473F3-F6D1-9C2B-BFD8-9B793E71FABE}"/>
          </ac:spMkLst>
        </pc:spChg>
        <pc:spChg chg="add mod">
          <ac:chgData name="Adriano Garonna" userId="8935134f-1a76-4bcf-905f-20b4623a957a" providerId="ADAL" clId="{C61BE0DF-F9D3-42CF-B828-151C5EF62383}" dt="2022-09-12T17:52:23.889" v="842" actId="1036"/>
          <ac:spMkLst>
            <pc:docMk/>
            <pc:sldMk cId="2640460676" sldId="2087"/>
            <ac:spMk id="8" creationId="{04DC4941-0D20-9681-849E-1C749F086426}"/>
          </ac:spMkLst>
        </pc:spChg>
        <pc:spChg chg="add del mod">
          <ac:chgData name="Adriano Garonna" userId="8935134f-1a76-4bcf-905f-20b4623a957a" providerId="ADAL" clId="{C61BE0DF-F9D3-42CF-B828-151C5EF62383}" dt="2022-09-12T17:51:31.139" v="799" actId="478"/>
          <ac:spMkLst>
            <pc:docMk/>
            <pc:sldMk cId="2640460676" sldId="2087"/>
            <ac:spMk id="10" creationId="{383BCA75-1283-221A-EEAF-C544026EFB61}"/>
          </ac:spMkLst>
        </pc:spChg>
        <pc:spChg chg="add mod">
          <ac:chgData name="Adriano Garonna" userId="8935134f-1a76-4bcf-905f-20b4623a957a" providerId="ADAL" clId="{C61BE0DF-F9D3-42CF-B828-151C5EF62383}" dt="2022-09-12T17:52:23.889" v="842" actId="1036"/>
          <ac:spMkLst>
            <pc:docMk/>
            <pc:sldMk cId="2640460676" sldId="2087"/>
            <ac:spMk id="12" creationId="{6868DA35-0716-21D5-1D2A-F8B4D1F266F9}"/>
          </ac:spMkLst>
        </pc:spChg>
        <pc:spChg chg="add mod">
          <ac:chgData name="Adriano Garonna" userId="8935134f-1a76-4bcf-905f-20b4623a957a" providerId="ADAL" clId="{C61BE0DF-F9D3-42CF-B828-151C5EF62383}" dt="2022-09-12T17:52:23.889" v="842" actId="1036"/>
          <ac:spMkLst>
            <pc:docMk/>
            <pc:sldMk cId="2640460676" sldId="2087"/>
            <ac:spMk id="13" creationId="{A9F31498-5157-EF8E-EB72-FDAC6885F180}"/>
          </ac:spMkLst>
        </pc:spChg>
        <pc:spChg chg="add mod">
          <ac:chgData name="Adriano Garonna" userId="8935134f-1a76-4bcf-905f-20b4623a957a" providerId="ADAL" clId="{C61BE0DF-F9D3-42CF-B828-151C5EF62383}" dt="2022-09-12T17:52:23.889" v="842" actId="1036"/>
          <ac:spMkLst>
            <pc:docMk/>
            <pc:sldMk cId="2640460676" sldId="2087"/>
            <ac:spMk id="14" creationId="{CA7855A9-1CDA-86DA-0734-5A1C91E0C34C}"/>
          </ac:spMkLst>
        </pc:spChg>
        <pc:spChg chg="mod">
          <ac:chgData name="Adriano Garonna" userId="8935134f-1a76-4bcf-905f-20b4623a957a" providerId="ADAL" clId="{C61BE0DF-F9D3-42CF-B828-151C5EF62383}" dt="2022-09-12T16:38:53.244" v="119" actId="1038"/>
          <ac:spMkLst>
            <pc:docMk/>
            <pc:sldMk cId="2640460676" sldId="2087"/>
            <ac:spMk id="16" creationId="{24D6B50E-97A9-F36E-F673-A3140EC6AF3C}"/>
          </ac:spMkLst>
        </pc:spChg>
        <pc:spChg chg="del mod topLvl">
          <ac:chgData name="Adriano Garonna" userId="8935134f-1a76-4bcf-905f-20b4623a957a" providerId="ADAL" clId="{C61BE0DF-F9D3-42CF-B828-151C5EF62383}" dt="2022-09-12T17:51:43.867" v="805" actId="478"/>
          <ac:spMkLst>
            <pc:docMk/>
            <pc:sldMk cId="2640460676" sldId="2087"/>
            <ac:spMk id="19" creationId="{0535C042-005C-BB63-5061-433FF5F5E15D}"/>
          </ac:spMkLst>
        </pc:spChg>
        <pc:spChg chg="mod topLvl">
          <ac:chgData name="Adriano Garonna" userId="8935134f-1a76-4bcf-905f-20b4623a957a" providerId="ADAL" clId="{C61BE0DF-F9D3-42CF-B828-151C5EF62383}" dt="2022-09-12T17:52:23.889" v="842" actId="1036"/>
          <ac:spMkLst>
            <pc:docMk/>
            <pc:sldMk cId="2640460676" sldId="2087"/>
            <ac:spMk id="20" creationId="{F94349A4-0DB3-B4B5-1D54-41F88B571E38}"/>
          </ac:spMkLst>
        </pc:spChg>
        <pc:spChg chg="add mod">
          <ac:chgData name="Adriano Garonna" userId="8935134f-1a76-4bcf-905f-20b4623a957a" providerId="ADAL" clId="{C61BE0DF-F9D3-42CF-B828-151C5EF62383}" dt="2022-09-12T17:52:23.889" v="842" actId="1036"/>
          <ac:spMkLst>
            <pc:docMk/>
            <pc:sldMk cId="2640460676" sldId="2087"/>
            <ac:spMk id="21" creationId="{0FC28BF6-3143-E380-C586-E697C80086AE}"/>
          </ac:spMkLst>
        </pc:spChg>
        <pc:spChg chg="add mod">
          <ac:chgData name="Adriano Garonna" userId="8935134f-1a76-4bcf-905f-20b4623a957a" providerId="ADAL" clId="{C61BE0DF-F9D3-42CF-B828-151C5EF62383}" dt="2022-09-12T17:52:23.889" v="842" actId="1036"/>
          <ac:spMkLst>
            <pc:docMk/>
            <pc:sldMk cId="2640460676" sldId="2087"/>
            <ac:spMk id="22" creationId="{B28A9FB1-B0D3-3635-5210-A05B070DEED0}"/>
          </ac:spMkLst>
        </pc:spChg>
        <pc:spChg chg="mod">
          <ac:chgData name="Adriano Garonna" userId="8935134f-1a76-4bcf-905f-20b4623a957a" providerId="ADAL" clId="{C61BE0DF-F9D3-42CF-B828-151C5EF62383}" dt="2022-09-12T16:38:53.244" v="119" actId="1038"/>
          <ac:spMkLst>
            <pc:docMk/>
            <pc:sldMk cId="2640460676" sldId="2087"/>
            <ac:spMk id="24" creationId="{BB73912D-6468-86B9-612A-4B56F52686FA}"/>
          </ac:spMkLst>
        </pc:spChg>
        <pc:spChg chg="mod">
          <ac:chgData name="Adriano Garonna" userId="8935134f-1a76-4bcf-905f-20b4623a957a" providerId="ADAL" clId="{C61BE0DF-F9D3-42CF-B828-151C5EF62383}" dt="2022-09-12T16:38:53.244" v="119" actId="1038"/>
          <ac:spMkLst>
            <pc:docMk/>
            <pc:sldMk cId="2640460676" sldId="2087"/>
            <ac:spMk id="25" creationId="{31AA41D7-61D6-0232-31E0-354C0CCADEC3}"/>
          </ac:spMkLst>
        </pc:spChg>
        <pc:spChg chg="mod">
          <ac:chgData name="Adriano Garonna" userId="8935134f-1a76-4bcf-905f-20b4623a957a" providerId="ADAL" clId="{C61BE0DF-F9D3-42CF-B828-151C5EF62383}" dt="2022-09-12T16:38:53.244" v="119" actId="1038"/>
          <ac:spMkLst>
            <pc:docMk/>
            <pc:sldMk cId="2640460676" sldId="2087"/>
            <ac:spMk id="28" creationId="{9E340747-8AF9-BD21-2C61-97AFD2C0A691}"/>
          </ac:spMkLst>
        </pc:spChg>
        <pc:spChg chg="mod">
          <ac:chgData name="Adriano Garonna" userId="8935134f-1a76-4bcf-905f-20b4623a957a" providerId="ADAL" clId="{C61BE0DF-F9D3-42CF-B828-151C5EF62383}" dt="2022-09-12T16:38:53.244" v="119" actId="1038"/>
          <ac:spMkLst>
            <pc:docMk/>
            <pc:sldMk cId="2640460676" sldId="2087"/>
            <ac:spMk id="29" creationId="{BF3B9158-B196-FA30-B0DB-A400537882F6}"/>
          </ac:spMkLst>
        </pc:spChg>
        <pc:spChg chg="mod">
          <ac:chgData name="Adriano Garonna" userId="8935134f-1a76-4bcf-905f-20b4623a957a" providerId="ADAL" clId="{C61BE0DF-F9D3-42CF-B828-151C5EF62383}" dt="2022-09-12T16:38:53.244" v="119" actId="1038"/>
          <ac:spMkLst>
            <pc:docMk/>
            <pc:sldMk cId="2640460676" sldId="2087"/>
            <ac:spMk id="31" creationId="{AB14AE38-611A-FF71-ADF3-99A9A5D71587}"/>
          </ac:spMkLst>
        </pc:spChg>
        <pc:spChg chg="mod">
          <ac:chgData name="Adriano Garonna" userId="8935134f-1a76-4bcf-905f-20b4623a957a" providerId="ADAL" clId="{C61BE0DF-F9D3-42CF-B828-151C5EF62383}" dt="2022-09-12T16:38:53.244" v="119" actId="1038"/>
          <ac:spMkLst>
            <pc:docMk/>
            <pc:sldMk cId="2640460676" sldId="2087"/>
            <ac:spMk id="32" creationId="{692A4FED-46C2-A2E9-798B-5BDED29DE1EF}"/>
          </ac:spMkLst>
        </pc:spChg>
        <pc:spChg chg="add del mod">
          <ac:chgData name="Adriano Garonna" userId="8935134f-1a76-4bcf-905f-20b4623a957a" providerId="ADAL" clId="{C61BE0DF-F9D3-42CF-B828-151C5EF62383}" dt="2022-09-12T17:53:02.433" v="847" actId="478"/>
          <ac:spMkLst>
            <pc:docMk/>
            <pc:sldMk cId="2640460676" sldId="2087"/>
            <ac:spMk id="33" creationId="{3CA47187-CB8A-9839-8854-C29D1CED4178}"/>
          </ac:spMkLst>
        </pc:spChg>
        <pc:spChg chg="add del mod">
          <ac:chgData name="Adriano Garonna" userId="8935134f-1a76-4bcf-905f-20b4623a957a" providerId="ADAL" clId="{C61BE0DF-F9D3-42CF-B828-151C5EF62383}" dt="2022-09-12T17:52:27.698" v="843" actId="478"/>
          <ac:spMkLst>
            <pc:docMk/>
            <pc:sldMk cId="2640460676" sldId="2087"/>
            <ac:spMk id="34" creationId="{CFB74748-C523-AC2D-6558-51D4AB9801C7}"/>
          </ac:spMkLst>
        </pc:spChg>
        <pc:spChg chg="add del mod">
          <ac:chgData name="Adriano Garonna" userId="8935134f-1a76-4bcf-905f-20b4623a957a" providerId="ADAL" clId="{C61BE0DF-F9D3-42CF-B828-151C5EF62383}" dt="2022-09-12T17:51:49.578" v="810" actId="478"/>
          <ac:spMkLst>
            <pc:docMk/>
            <pc:sldMk cId="2640460676" sldId="2087"/>
            <ac:spMk id="35" creationId="{50BAF44F-D8C5-E567-CB77-B72E4E8A593D}"/>
          </ac:spMkLst>
        </pc:spChg>
        <pc:spChg chg="add mod">
          <ac:chgData name="Adriano Garonna" userId="8935134f-1a76-4bcf-905f-20b4623a957a" providerId="ADAL" clId="{C61BE0DF-F9D3-42CF-B828-151C5EF62383}" dt="2022-09-12T17:53:02.034" v="846" actId="1076"/>
          <ac:spMkLst>
            <pc:docMk/>
            <pc:sldMk cId="2640460676" sldId="2087"/>
            <ac:spMk id="37" creationId="{C981832E-29AA-4289-278A-17D3A05C966D}"/>
          </ac:spMkLst>
        </pc:spChg>
        <pc:spChg chg="add del mod">
          <ac:chgData name="Adriano Garonna" userId="8935134f-1a76-4bcf-905f-20b4623a957a" providerId="ADAL" clId="{C61BE0DF-F9D3-42CF-B828-151C5EF62383}" dt="2022-09-12T17:51:48.802" v="809" actId="478"/>
          <ac:spMkLst>
            <pc:docMk/>
            <pc:sldMk cId="2640460676" sldId="2087"/>
            <ac:spMk id="38" creationId="{2B3DA86A-950D-42ED-6661-F4BB83A2689A}"/>
          </ac:spMkLst>
        </pc:spChg>
        <pc:spChg chg="add del mod">
          <ac:chgData name="Adriano Garonna" userId="8935134f-1a76-4bcf-905f-20b4623a957a" providerId="ADAL" clId="{C61BE0DF-F9D3-42CF-B828-151C5EF62383}" dt="2022-09-12T17:51:46.930" v="807" actId="478"/>
          <ac:spMkLst>
            <pc:docMk/>
            <pc:sldMk cId="2640460676" sldId="2087"/>
            <ac:spMk id="39" creationId="{B15C2EF3-06CE-7383-6B59-2986BEBB0A3C}"/>
          </ac:spMkLst>
        </pc:spChg>
        <pc:spChg chg="add del mod">
          <ac:chgData name="Adriano Garonna" userId="8935134f-1a76-4bcf-905f-20b4623a957a" providerId="ADAL" clId="{C61BE0DF-F9D3-42CF-B828-151C5EF62383}" dt="2022-09-12T17:51:55.324" v="816" actId="478"/>
          <ac:spMkLst>
            <pc:docMk/>
            <pc:sldMk cId="2640460676" sldId="2087"/>
            <ac:spMk id="41" creationId="{055F617A-5FFA-75B2-A63D-71E9053DE4E1}"/>
          </ac:spMkLst>
        </pc:spChg>
        <pc:spChg chg="add del mod">
          <ac:chgData name="Adriano Garonna" userId="8935134f-1a76-4bcf-905f-20b4623a957a" providerId="ADAL" clId="{C61BE0DF-F9D3-42CF-B828-151C5EF62383}" dt="2022-09-12T17:51:58.395" v="820" actId="478"/>
          <ac:spMkLst>
            <pc:docMk/>
            <pc:sldMk cId="2640460676" sldId="2087"/>
            <ac:spMk id="42" creationId="{232D2753-9799-76FC-3F0B-E079E5CF9817}"/>
          </ac:spMkLst>
        </pc:spChg>
        <pc:spChg chg="add del mod">
          <ac:chgData name="Adriano Garonna" userId="8935134f-1a76-4bcf-905f-20b4623a957a" providerId="ADAL" clId="{C61BE0DF-F9D3-42CF-B828-151C5EF62383}" dt="2022-09-12T17:51:54.690" v="815" actId="478"/>
          <ac:spMkLst>
            <pc:docMk/>
            <pc:sldMk cId="2640460676" sldId="2087"/>
            <ac:spMk id="47" creationId="{106CAC4D-3CE8-99CB-F4EB-EE5FAA5DE1C4}"/>
          </ac:spMkLst>
        </pc:spChg>
        <pc:spChg chg="add del mod">
          <ac:chgData name="Adriano Garonna" userId="8935134f-1a76-4bcf-905f-20b4623a957a" providerId="ADAL" clId="{C61BE0DF-F9D3-42CF-B828-151C5EF62383}" dt="2022-09-12T17:51:57.706" v="819" actId="478"/>
          <ac:spMkLst>
            <pc:docMk/>
            <pc:sldMk cId="2640460676" sldId="2087"/>
            <ac:spMk id="48" creationId="{32F61F6C-3FBC-D996-9870-D5F6C52C2134}"/>
          </ac:spMkLst>
        </pc:spChg>
        <pc:spChg chg="add del mod">
          <ac:chgData name="Adriano Garonna" userId="8935134f-1a76-4bcf-905f-20b4623a957a" providerId="ADAL" clId="{C61BE0DF-F9D3-42CF-B828-151C5EF62383}" dt="2022-09-12T17:51:53.178" v="814" actId="478"/>
          <ac:spMkLst>
            <pc:docMk/>
            <pc:sldMk cId="2640460676" sldId="2087"/>
            <ac:spMk id="49" creationId="{367492B5-4571-B3CE-10DC-35B5889C6F47}"/>
          </ac:spMkLst>
        </pc:spChg>
        <pc:spChg chg="add del mod">
          <ac:chgData name="Adriano Garonna" userId="8935134f-1a76-4bcf-905f-20b4623a957a" providerId="ADAL" clId="{C61BE0DF-F9D3-42CF-B828-151C5EF62383}" dt="2022-09-12T17:51:36.098" v="801" actId="478"/>
          <ac:spMkLst>
            <pc:docMk/>
            <pc:sldMk cId="2640460676" sldId="2087"/>
            <ac:spMk id="52" creationId="{43998C79-92A4-F2E8-7EF5-2DDD003D0852}"/>
          </ac:spMkLst>
        </pc:spChg>
        <pc:grpChg chg="add del mod">
          <ac:chgData name="Adriano Garonna" userId="8935134f-1a76-4bcf-905f-20b4623a957a" providerId="ADAL" clId="{C61BE0DF-F9D3-42CF-B828-151C5EF62383}" dt="2022-09-12T17:52:11.705" v="824" actId="478"/>
          <ac:grpSpMkLst>
            <pc:docMk/>
            <pc:sldMk cId="2640460676" sldId="2087"/>
            <ac:grpSpMk id="15" creationId="{42ED515C-DD51-87D8-823D-8F97D5D6C6A8}"/>
          </ac:grpSpMkLst>
        </pc:grpChg>
        <pc:grpChg chg="add del mod">
          <ac:chgData name="Adriano Garonna" userId="8935134f-1a76-4bcf-905f-20b4623a957a" providerId="ADAL" clId="{C61BE0DF-F9D3-42CF-B828-151C5EF62383}" dt="2022-09-12T17:51:43.867" v="805" actId="478"/>
          <ac:grpSpMkLst>
            <pc:docMk/>
            <pc:sldMk cId="2640460676" sldId="2087"/>
            <ac:grpSpMk id="18" creationId="{33A43501-40C8-1D50-1DA2-D860503B7E52}"/>
          </ac:grpSpMkLst>
        </pc:grpChg>
        <pc:grpChg chg="add mod">
          <ac:chgData name="Adriano Garonna" userId="8935134f-1a76-4bcf-905f-20b4623a957a" providerId="ADAL" clId="{C61BE0DF-F9D3-42CF-B828-151C5EF62383}" dt="2022-09-12T17:52:23.889" v="842" actId="1036"/>
          <ac:grpSpMkLst>
            <pc:docMk/>
            <pc:sldMk cId="2640460676" sldId="2087"/>
            <ac:grpSpMk id="23" creationId="{6A1437B2-4B13-89CD-7875-9CDBF352B138}"/>
          </ac:grpSpMkLst>
        </pc:grpChg>
        <pc:grpChg chg="add mod">
          <ac:chgData name="Adriano Garonna" userId="8935134f-1a76-4bcf-905f-20b4623a957a" providerId="ADAL" clId="{C61BE0DF-F9D3-42CF-B828-151C5EF62383}" dt="2022-09-12T17:52:23.889" v="842" actId="1036"/>
          <ac:grpSpMkLst>
            <pc:docMk/>
            <pc:sldMk cId="2640460676" sldId="2087"/>
            <ac:grpSpMk id="26" creationId="{ADCE497A-D1FB-116E-22F6-30C1D4050B58}"/>
          </ac:grpSpMkLst>
        </pc:grpChg>
        <pc:grpChg chg="mod">
          <ac:chgData name="Adriano Garonna" userId="8935134f-1a76-4bcf-905f-20b4623a957a" providerId="ADAL" clId="{C61BE0DF-F9D3-42CF-B828-151C5EF62383}" dt="2022-09-12T16:38:53.244" v="119" actId="1038"/>
          <ac:grpSpMkLst>
            <pc:docMk/>
            <pc:sldMk cId="2640460676" sldId="2087"/>
            <ac:grpSpMk id="27" creationId="{54445BC5-1290-992D-2715-E680F08B12AE}"/>
          </ac:grpSpMkLst>
        </pc:grpChg>
        <pc:grpChg chg="mod">
          <ac:chgData name="Adriano Garonna" userId="8935134f-1a76-4bcf-905f-20b4623a957a" providerId="ADAL" clId="{C61BE0DF-F9D3-42CF-B828-151C5EF62383}" dt="2022-09-12T16:38:53.244" v="119" actId="1038"/>
          <ac:grpSpMkLst>
            <pc:docMk/>
            <pc:sldMk cId="2640460676" sldId="2087"/>
            <ac:grpSpMk id="30" creationId="{5B43F455-8909-A36F-5BC1-232CAEA26B58}"/>
          </ac:grpSpMkLst>
        </pc:grpChg>
        <pc:picChg chg="del">
          <ac:chgData name="Adriano Garonna" userId="8935134f-1a76-4bcf-905f-20b4623a957a" providerId="ADAL" clId="{C61BE0DF-F9D3-42CF-B828-151C5EF62383}" dt="2022-09-12T16:36:28.307" v="76" actId="478"/>
          <ac:picMkLst>
            <pc:docMk/>
            <pc:sldMk cId="2640460676" sldId="2087"/>
            <ac:picMk id="7" creationId="{AE0A48CA-7161-8A18-C7E0-44CF8CA62F32}"/>
          </ac:picMkLst>
        </pc:picChg>
        <pc:picChg chg="del">
          <ac:chgData name="Adriano Garonna" userId="8935134f-1a76-4bcf-905f-20b4623a957a" providerId="ADAL" clId="{C61BE0DF-F9D3-42CF-B828-151C5EF62383}" dt="2022-09-12T16:36:26.252" v="75" actId="478"/>
          <ac:picMkLst>
            <pc:docMk/>
            <pc:sldMk cId="2640460676" sldId="2087"/>
            <ac:picMk id="9" creationId="{890A1133-22B9-28EA-1AAD-AAF0AD2B7FF1}"/>
          </ac:picMkLst>
        </pc:picChg>
        <pc:picChg chg="del">
          <ac:chgData name="Adriano Garonna" userId="8935134f-1a76-4bcf-905f-20b4623a957a" providerId="ADAL" clId="{C61BE0DF-F9D3-42CF-B828-151C5EF62383}" dt="2022-09-12T16:38:24.116" v="106" actId="478"/>
          <ac:picMkLst>
            <pc:docMk/>
            <pc:sldMk cId="2640460676" sldId="2087"/>
            <ac:picMk id="11" creationId="{6242702E-A8FE-3003-CE86-4431E7011B7A}"/>
          </ac:picMkLst>
        </pc:picChg>
        <pc:picChg chg="mod">
          <ac:chgData name="Adriano Garonna" userId="8935134f-1a76-4bcf-905f-20b4623a957a" providerId="ADAL" clId="{C61BE0DF-F9D3-42CF-B828-151C5EF62383}" dt="2022-09-12T16:38:53.244" v="119" actId="1038"/>
          <ac:picMkLst>
            <pc:docMk/>
            <pc:sldMk cId="2640460676" sldId="2087"/>
            <ac:picMk id="17" creationId="{23ADE0A1-4529-9433-D912-B11AAC2B0FFF}"/>
          </ac:picMkLst>
        </pc:picChg>
        <pc:picChg chg="add del mod">
          <ac:chgData name="Adriano Garonna" userId="8935134f-1a76-4bcf-905f-20b4623a957a" providerId="ADAL" clId="{C61BE0DF-F9D3-42CF-B828-151C5EF62383}" dt="2022-09-12T17:51:46.082" v="806" actId="478"/>
          <ac:picMkLst>
            <pc:docMk/>
            <pc:sldMk cId="2640460676" sldId="2087"/>
            <ac:picMk id="36" creationId="{8D43B297-A1C6-5051-6F63-32D528F0B65F}"/>
          </ac:picMkLst>
        </pc:picChg>
        <pc:picChg chg="add del mod">
          <ac:chgData name="Adriano Garonna" userId="8935134f-1a76-4bcf-905f-20b4623a957a" providerId="ADAL" clId="{C61BE0DF-F9D3-42CF-B828-151C5EF62383}" dt="2022-09-12T17:52:00.435" v="823" actId="478"/>
          <ac:picMkLst>
            <pc:docMk/>
            <pc:sldMk cId="2640460676" sldId="2087"/>
            <ac:picMk id="40" creationId="{0F6E918F-2182-BFB2-FC8E-5B13EA2DF6B8}"/>
          </ac:picMkLst>
        </pc:picChg>
        <pc:picChg chg="add mod">
          <ac:chgData name="Adriano Garonna" userId="8935134f-1a76-4bcf-905f-20b4623a957a" providerId="ADAL" clId="{C61BE0DF-F9D3-42CF-B828-151C5EF62383}" dt="2022-09-12T17:52:23.889" v="842" actId="1036"/>
          <ac:picMkLst>
            <pc:docMk/>
            <pc:sldMk cId="2640460676" sldId="2087"/>
            <ac:picMk id="43" creationId="{6FCFAB89-DFC7-BD43-739D-60A75C91EDED}"/>
          </ac:picMkLst>
        </pc:picChg>
        <pc:picChg chg="add del mod">
          <ac:chgData name="Adriano Garonna" userId="8935134f-1a76-4bcf-905f-20b4623a957a" providerId="ADAL" clId="{C61BE0DF-F9D3-42CF-B828-151C5EF62383}" dt="2022-09-12T17:51:59.066" v="821" actId="478"/>
          <ac:picMkLst>
            <pc:docMk/>
            <pc:sldMk cId="2640460676" sldId="2087"/>
            <ac:picMk id="44" creationId="{40FD0FC7-3355-B48C-758E-9E96DC999E67}"/>
          </ac:picMkLst>
        </pc:picChg>
        <pc:picChg chg="add del mod">
          <ac:chgData name="Adriano Garonna" userId="8935134f-1a76-4bcf-905f-20b4623a957a" providerId="ADAL" clId="{C61BE0DF-F9D3-42CF-B828-151C5EF62383}" dt="2022-09-12T17:51:59.923" v="822" actId="478"/>
          <ac:picMkLst>
            <pc:docMk/>
            <pc:sldMk cId="2640460676" sldId="2087"/>
            <ac:picMk id="45" creationId="{B76D5ADC-BCA6-5372-0478-961E0E7C5655}"/>
          </ac:picMkLst>
        </pc:picChg>
        <pc:picChg chg="add del mod">
          <ac:chgData name="Adriano Garonna" userId="8935134f-1a76-4bcf-905f-20b4623a957a" providerId="ADAL" clId="{C61BE0DF-F9D3-42CF-B828-151C5EF62383}" dt="2022-09-12T17:51:56.354" v="817" actId="478"/>
          <ac:picMkLst>
            <pc:docMk/>
            <pc:sldMk cId="2640460676" sldId="2087"/>
            <ac:picMk id="46" creationId="{78D69B75-BEA2-A462-94DD-62F6EF46BDD1}"/>
          </ac:picMkLst>
        </pc:picChg>
        <pc:picChg chg="add del mod">
          <ac:chgData name="Adriano Garonna" userId="8935134f-1a76-4bcf-905f-20b4623a957a" providerId="ADAL" clId="{C61BE0DF-F9D3-42CF-B828-151C5EF62383}" dt="2022-09-12T17:51:50.210" v="811" actId="478"/>
          <ac:picMkLst>
            <pc:docMk/>
            <pc:sldMk cId="2640460676" sldId="2087"/>
            <ac:picMk id="51" creationId="{52950DE3-1830-D6B3-47AD-E4507F588DFA}"/>
          </ac:picMkLst>
        </pc:picChg>
        <pc:cxnChg chg="add del mod">
          <ac:chgData name="Adriano Garonna" userId="8935134f-1a76-4bcf-905f-20b4623a957a" providerId="ADAL" clId="{C61BE0DF-F9D3-42CF-B828-151C5EF62383}" dt="2022-09-12T17:51:36.802" v="802" actId="478"/>
          <ac:cxnSpMkLst>
            <pc:docMk/>
            <pc:sldMk cId="2640460676" sldId="2087"/>
            <ac:cxnSpMk id="50" creationId="{A274D422-8C85-9B0C-2F0A-30684C8C7FB8}"/>
          </ac:cxnSpMkLst>
        </pc:cxnChg>
      </pc:sldChg>
      <pc:sldChg chg="add del mod ord modShow">
        <pc:chgData name="Adriano Garonna" userId="8935134f-1a76-4bcf-905f-20b4623a957a" providerId="ADAL" clId="{C61BE0DF-F9D3-42CF-B828-151C5EF62383}" dt="2022-09-12T17:57:03.832" v="956" actId="47"/>
        <pc:sldMkLst>
          <pc:docMk/>
          <pc:sldMk cId="3003620557" sldId="2088"/>
        </pc:sldMkLst>
      </pc:sldChg>
      <pc:sldChg chg="add">
        <pc:chgData name="Adriano Garonna" userId="8935134f-1a76-4bcf-905f-20b4623a957a" providerId="ADAL" clId="{C61BE0DF-F9D3-42CF-B828-151C5EF62383}" dt="2022-09-12T17:54:02.456" v="854"/>
        <pc:sldMkLst>
          <pc:docMk/>
          <pc:sldMk cId="3089893580" sldId="2089"/>
        </pc:sldMkLst>
      </pc:sldChg>
      <pc:sldChg chg="delSp add mod">
        <pc:chgData name="Adriano Garonna" userId="8935134f-1a76-4bcf-905f-20b4623a957a" providerId="ADAL" clId="{C61BE0DF-F9D3-42CF-B828-151C5EF62383}" dt="2022-09-12T17:55:27.545" v="916" actId="478"/>
        <pc:sldMkLst>
          <pc:docMk/>
          <pc:sldMk cId="917689121" sldId="2090"/>
        </pc:sldMkLst>
        <pc:spChg chg="del">
          <ac:chgData name="Adriano Garonna" userId="8935134f-1a76-4bcf-905f-20b4623a957a" providerId="ADAL" clId="{C61BE0DF-F9D3-42CF-B828-151C5EF62383}" dt="2022-09-12T17:55:25.351" v="913" actId="478"/>
          <ac:spMkLst>
            <pc:docMk/>
            <pc:sldMk cId="917689121" sldId="2090"/>
            <ac:spMk id="14" creationId="{00000000-0000-0000-0000-000000000000}"/>
          </ac:spMkLst>
        </pc:spChg>
        <pc:picChg chg="del">
          <ac:chgData name="Adriano Garonna" userId="8935134f-1a76-4bcf-905f-20b4623a957a" providerId="ADAL" clId="{C61BE0DF-F9D3-42CF-B828-151C5EF62383}" dt="2022-09-12T17:55:26.960" v="915" actId="478"/>
          <ac:picMkLst>
            <pc:docMk/>
            <pc:sldMk cId="917689121" sldId="2090"/>
            <ac:picMk id="3" creationId="{00000000-0000-0000-0000-000000000000}"/>
          </ac:picMkLst>
        </pc:picChg>
        <pc:picChg chg="del">
          <ac:chgData name="Adriano Garonna" userId="8935134f-1a76-4bcf-905f-20b4623a957a" providerId="ADAL" clId="{C61BE0DF-F9D3-42CF-B828-151C5EF62383}" dt="2022-09-12T17:55:26.416" v="914" actId="478"/>
          <ac:picMkLst>
            <pc:docMk/>
            <pc:sldMk cId="917689121" sldId="2090"/>
            <ac:picMk id="7" creationId="{358CD9A7-A60C-CB94-4DED-78A6DC82F0EE}"/>
          </ac:picMkLst>
        </pc:picChg>
        <pc:picChg chg="del">
          <ac:chgData name="Adriano Garonna" userId="8935134f-1a76-4bcf-905f-20b4623a957a" providerId="ADAL" clId="{C61BE0DF-F9D3-42CF-B828-151C5EF62383}" dt="2022-09-12T17:55:27.545" v="916" actId="478"/>
          <ac:picMkLst>
            <pc:docMk/>
            <pc:sldMk cId="917689121" sldId="2090"/>
            <ac:picMk id="11" creationId="{00000000-0000-0000-0000-000000000000}"/>
          </ac:picMkLst>
        </pc:picChg>
      </pc:sldChg>
      <pc:sldChg chg="delSp modSp add mod">
        <pc:chgData name="Adriano Garonna" userId="8935134f-1a76-4bcf-905f-20b4623a957a" providerId="ADAL" clId="{C61BE0DF-F9D3-42CF-B828-151C5EF62383}" dt="2022-09-12T18:23:11.740" v="1035" actId="14100"/>
        <pc:sldMkLst>
          <pc:docMk/>
          <pc:sldMk cId="1740365045" sldId="2091"/>
        </pc:sldMkLst>
        <pc:picChg chg="mod">
          <ac:chgData name="Adriano Garonna" userId="8935134f-1a76-4bcf-905f-20b4623a957a" providerId="ADAL" clId="{C61BE0DF-F9D3-42CF-B828-151C5EF62383}" dt="2022-09-12T18:23:11.740" v="1035" actId="14100"/>
          <ac:picMkLst>
            <pc:docMk/>
            <pc:sldMk cId="1740365045" sldId="2091"/>
            <ac:picMk id="5" creationId="{60E67BA2-6BAA-EBC0-E271-63F0E896C34D}"/>
          </ac:picMkLst>
        </pc:picChg>
        <pc:picChg chg="del">
          <ac:chgData name="Adriano Garonna" userId="8935134f-1a76-4bcf-905f-20b4623a957a" providerId="ADAL" clId="{C61BE0DF-F9D3-42CF-B828-151C5EF62383}" dt="2022-09-12T18:23:06.711" v="1033" actId="478"/>
          <ac:picMkLst>
            <pc:docMk/>
            <pc:sldMk cId="1740365045" sldId="2091"/>
            <ac:picMk id="6" creationId="{B8202464-98C1-2B31-EB9C-223F3AAB984B}"/>
          </ac:picMkLst>
        </pc:picChg>
      </pc:sldChg>
      <pc:sldChg chg="delSp add mod">
        <pc:chgData name="Adriano Garonna" userId="8935134f-1a76-4bcf-905f-20b4623a957a" providerId="ADAL" clId="{C61BE0DF-F9D3-42CF-B828-151C5EF62383}" dt="2022-09-12T17:55:44.493" v="920" actId="478"/>
        <pc:sldMkLst>
          <pc:docMk/>
          <pc:sldMk cId="1889924409" sldId="2092"/>
        </pc:sldMkLst>
        <pc:spChg chg="del">
          <ac:chgData name="Adriano Garonna" userId="8935134f-1a76-4bcf-905f-20b4623a957a" providerId="ADAL" clId="{C61BE0DF-F9D3-42CF-B828-151C5EF62383}" dt="2022-09-12T17:55:44.493" v="920" actId="478"/>
          <ac:spMkLst>
            <pc:docMk/>
            <pc:sldMk cId="1889924409" sldId="2092"/>
            <ac:spMk id="8" creationId="{04DC4941-0D20-9681-849E-1C749F086426}"/>
          </ac:spMkLst>
        </pc:spChg>
        <pc:spChg chg="del">
          <ac:chgData name="Adriano Garonna" userId="8935134f-1a76-4bcf-905f-20b4623a957a" providerId="ADAL" clId="{C61BE0DF-F9D3-42CF-B828-151C5EF62383}" dt="2022-09-12T17:55:41.869" v="919" actId="478"/>
          <ac:spMkLst>
            <pc:docMk/>
            <pc:sldMk cId="1889924409" sldId="2092"/>
            <ac:spMk id="12" creationId="{6868DA35-0716-21D5-1D2A-F8B4D1F266F9}"/>
          </ac:spMkLst>
        </pc:spChg>
        <pc:spChg chg="del">
          <ac:chgData name="Adriano Garonna" userId="8935134f-1a76-4bcf-905f-20b4623a957a" providerId="ADAL" clId="{C61BE0DF-F9D3-42CF-B828-151C5EF62383}" dt="2022-09-12T17:55:44.493" v="920" actId="478"/>
          <ac:spMkLst>
            <pc:docMk/>
            <pc:sldMk cId="1889924409" sldId="2092"/>
            <ac:spMk id="13" creationId="{A9F31498-5157-EF8E-EB72-FDAC6885F180}"/>
          </ac:spMkLst>
        </pc:spChg>
        <pc:spChg chg="del">
          <ac:chgData name="Adriano Garonna" userId="8935134f-1a76-4bcf-905f-20b4623a957a" providerId="ADAL" clId="{C61BE0DF-F9D3-42CF-B828-151C5EF62383}" dt="2022-09-12T17:55:44.493" v="920" actId="478"/>
          <ac:spMkLst>
            <pc:docMk/>
            <pc:sldMk cId="1889924409" sldId="2092"/>
            <ac:spMk id="20" creationId="{F94349A4-0DB3-B4B5-1D54-41F88B571E38}"/>
          </ac:spMkLst>
        </pc:spChg>
        <pc:spChg chg="del">
          <ac:chgData name="Adriano Garonna" userId="8935134f-1a76-4bcf-905f-20b4623a957a" providerId="ADAL" clId="{C61BE0DF-F9D3-42CF-B828-151C5EF62383}" dt="2022-09-12T17:55:44.493" v="920" actId="478"/>
          <ac:spMkLst>
            <pc:docMk/>
            <pc:sldMk cId="1889924409" sldId="2092"/>
            <ac:spMk id="21" creationId="{0FC28BF6-3143-E380-C586-E697C80086AE}"/>
          </ac:spMkLst>
        </pc:spChg>
        <pc:spChg chg="del">
          <ac:chgData name="Adriano Garonna" userId="8935134f-1a76-4bcf-905f-20b4623a957a" providerId="ADAL" clId="{C61BE0DF-F9D3-42CF-B828-151C5EF62383}" dt="2022-09-12T17:55:44.493" v="920" actId="478"/>
          <ac:spMkLst>
            <pc:docMk/>
            <pc:sldMk cId="1889924409" sldId="2092"/>
            <ac:spMk id="22" creationId="{B28A9FB1-B0D3-3635-5210-A05B070DEED0}"/>
          </ac:spMkLst>
        </pc:spChg>
        <pc:spChg chg="del">
          <ac:chgData name="Adriano Garonna" userId="8935134f-1a76-4bcf-905f-20b4623a957a" providerId="ADAL" clId="{C61BE0DF-F9D3-42CF-B828-151C5EF62383}" dt="2022-09-12T17:55:40.248" v="918" actId="478"/>
          <ac:spMkLst>
            <pc:docMk/>
            <pc:sldMk cId="1889924409" sldId="2092"/>
            <ac:spMk id="33" creationId="{3CA47187-CB8A-9839-8854-C29D1CED4178}"/>
          </ac:spMkLst>
        </pc:spChg>
        <pc:spChg chg="del">
          <ac:chgData name="Adriano Garonna" userId="8935134f-1a76-4bcf-905f-20b4623a957a" providerId="ADAL" clId="{C61BE0DF-F9D3-42CF-B828-151C5EF62383}" dt="2022-09-12T17:55:44.493" v="920" actId="478"/>
          <ac:spMkLst>
            <pc:docMk/>
            <pc:sldMk cId="1889924409" sldId="2092"/>
            <ac:spMk id="37" creationId="{C981832E-29AA-4289-278A-17D3A05C966D}"/>
          </ac:spMkLst>
        </pc:spChg>
        <pc:grpChg chg="del">
          <ac:chgData name="Adriano Garonna" userId="8935134f-1a76-4bcf-905f-20b4623a957a" providerId="ADAL" clId="{C61BE0DF-F9D3-42CF-B828-151C5EF62383}" dt="2022-09-12T17:55:44.493" v="920" actId="478"/>
          <ac:grpSpMkLst>
            <pc:docMk/>
            <pc:sldMk cId="1889924409" sldId="2092"/>
            <ac:grpSpMk id="23" creationId="{6A1437B2-4B13-89CD-7875-9CDBF352B138}"/>
          </ac:grpSpMkLst>
        </pc:grpChg>
        <pc:grpChg chg="del">
          <ac:chgData name="Adriano Garonna" userId="8935134f-1a76-4bcf-905f-20b4623a957a" providerId="ADAL" clId="{C61BE0DF-F9D3-42CF-B828-151C5EF62383}" dt="2022-09-12T17:55:44.493" v="920" actId="478"/>
          <ac:grpSpMkLst>
            <pc:docMk/>
            <pc:sldMk cId="1889924409" sldId="2092"/>
            <ac:grpSpMk id="26" creationId="{ADCE497A-D1FB-116E-22F6-30C1D4050B58}"/>
          </ac:grpSpMkLst>
        </pc:grpChg>
        <pc:picChg chg="del">
          <ac:chgData name="Adriano Garonna" userId="8935134f-1a76-4bcf-905f-20b4623a957a" providerId="ADAL" clId="{C61BE0DF-F9D3-42CF-B828-151C5EF62383}" dt="2022-09-12T17:55:44.493" v="920" actId="478"/>
          <ac:picMkLst>
            <pc:docMk/>
            <pc:sldMk cId="1889924409" sldId="2092"/>
            <ac:picMk id="43" creationId="{6FCFAB89-DFC7-BD43-739D-60A75C91EDED}"/>
          </ac:picMkLst>
        </pc:picChg>
      </pc:sldChg>
      <pc:sldChg chg="delSp add mod">
        <pc:chgData name="Adriano Garonna" userId="8935134f-1a76-4bcf-905f-20b4623a957a" providerId="ADAL" clId="{C61BE0DF-F9D3-42CF-B828-151C5EF62383}" dt="2022-09-12T17:55:57.678" v="926" actId="478"/>
        <pc:sldMkLst>
          <pc:docMk/>
          <pc:sldMk cId="3453020000" sldId="2093"/>
        </pc:sldMkLst>
        <pc:spChg chg="del">
          <ac:chgData name="Adriano Garonna" userId="8935134f-1a76-4bcf-905f-20b4623a957a" providerId="ADAL" clId="{C61BE0DF-F9D3-42CF-B828-151C5EF62383}" dt="2022-09-12T17:55:54.938" v="924" actId="478"/>
          <ac:spMkLst>
            <pc:docMk/>
            <pc:sldMk cId="3453020000" sldId="2093"/>
            <ac:spMk id="7" creationId="{72FE65B6-2DFC-B8C4-88AF-5DFC103DB4C7}"/>
          </ac:spMkLst>
        </pc:spChg>
        <pc:spChg chg="del">
          <ac:chgData name="Adriano Garonna" userId="8935134f-1a76-4bcf-905f-20b4623a957a" providerId="ADAL" clId="{C61BE0DF-F9D3-42CF-B828-151C5EF62383}" dt="2022-09-12T17:55:56.967" v="925" actId="478"/>
          <ac:spMkLst>
            <pc:docMk/>
            <pc:sldMk cId="3453020000" sldId="2093"/>
            <ac:spMk id="8" creationId="{EDB95096-F867-C719-5906-5978D45F1694}"/>
          </ac:spMkLst>
        </pc:spChg>
        <pc:picChg chg="del">
          <ac:chgData name="Adriano Garonna" userId="8935134f-1a76-4bcf-905f-20b4623a957a" providerId="ADAL" clId="{C61BE0DF-F9D3-42CF-B828-151C5EF62383}" dt="2022-09-12T17:55:53.355" v="922" actId="478"/>
          <ac:picMkLst>
            <pc:docMk/>
            <pc:sldMk cId="3453020000" sldId="2093"/>
            <ac:picMk id="5" creationId="{E7F857F5-5E00-FEE7-6552-502CB31DC82C}"/>
          </ac:picMkLst>
        </pc:picChg>
        <pc:picChg chg="del">
          <ac:chgData name="Adriano Garonna" userId="8935134f-1a76-4bcf-905f-20b4623a957a" providerId="ADAL" clId="{C61BE0DF-F9D3-42CF-B828-151C5EF62383}" dt="2022-09-12T17:55:53.913" v="923" actId="478"/>
          <ac:picMkLst>
            <pc:docMk/>
            <pc:sldMk cId="3453020000" sldId="2093"/>
            <ac:picMk id="6" creationId="{BBCC4A1C-1D55-F45A-05EF-80EC8F1CCDF4}"/>
          </ac:picMkLst>
        </pc:picChg>
        <pc:picChg chg="del">
          <ac:chgData name="Adriano Garonna" userId="8935134f-1a76-4bcf-905f-20b4623a957a" providerId="ADAL" clId="{C61BE0DF-F9D3-42CF-B828-151C5EF62383}" dt="2022-09-12T17:55:57.678" v="926" actId="478"/>
          <ac:picMkLst>
            <pc:docMk/>
            <pc:sldMk cId="3453020000" sldId="2093"/>
            <ac:picMk id="9" creationId="{673447C0-09B6-DC9B-FB9C-B4CA75FC6738}"/>
          </ac:picMkLst>
        </pc:picChg>
      </pc:sldChg>
      <pc:sldChg chg="add">
        <pc:chgData name="Adriano Garonna" userId="8935134f-1a76-4bcf-905f-20b4623a957a" providerId="ADAL" clId="{C61BE0DF-F9D3-42CF-B828-151C5EF62383}" dt="2022-09-12T17:56:51.177" v="954"/>
        <pc:sldMkLst>
          <pc:docMk/>
          <pc:sldMk cId="2412840822" sldId="2094"/>
        </pc:sldMkLst>
      </pc:sldChg>
      <pc:sldChg chg="delSp add mod">
        <pc:chgData name="Adriano Garonna" userId="8935134f-1a76-4bcf-905f-20b4623a957a" providerId="ADAL" clId="{C61BE0DF-F9D3-42CF-B828-151C5EF62383}" dt="2022-09-12T18:31:24.501" v="1208" actId="478"/>
        <pc:sldMkLst>
          <pc:docMk/>
          <pc:sldMk cId="266220043" sldId="2095"/>
        </pc:sldMkLst>
        <pc:spChg chg="del">
          <ac:chgData name="Adriano Garonna" userId="8935134f-1a76-4bcf-905f-20b4623a957a" providerId="ADAL" clId="{C61BE0DF-F9D3-42CF-B828-151C5EF62383}" dt="2022-09-12T18:31:24.501" v="1208" actId="478"/>
          <ac:spMkLst>
            <pc:docMk/>
            <pc:sldMk cId="266220043" sldId="2095"/>
            <ac:spMk id="7" creationId="{7116933A-886C-8BC8-8E96-9245995439FC}"/>
          </ac:spMkLst>
        </pc:spChg>
        <pc:picChg chg="del">
          <ac:chgData name="Adriano Garonna" userId="8935134f-1a76-4bcf-905f-20b4623a957a" providerId="ADAL" clId="{C61BE0DF-F9D3-42CF-B828-151C5EF62383}" dt="2022-09-12T18:31:22.946" v="1207" actId="478"/>
          <ac:picMkLst>
            <pc:docMk/>
            <pc:sldMk cId="266220043" sldId="2095"/>
            <ac:picMk id="6" creationId="{CE7D3994-6B48-D87C-8483-5262E5D4D2D1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t\TeraCYC\Full%20line%20MC%20simulation\GANTRY-adam\nozzle_effect\FWHM%20Variations\forReview_Nozzle\AVO%20nozzle_Effect_FlukaBea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small spot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6"/>
            <c:dispRSqr val="0"/>
            <c:dispEq val="0"/>
          </c:trendline>
          <c:xVal>
            <c:numRef>
              <c:f>Sheet3!$B$4:$B$12</c:f>
              <c:numCache>
                <c:formatCode>General</c:formatCode>
                <c:ptCount val="9"/>
                <c:pt idx="0">
                  <c:v>70</c:v>
                </c:pt>
                <c:pt idx="1">
                  <c:v>90</c:v>
                </c:pt>
                <c:pt idx="2">
                  <c:v>110</c:v>
                </c:pt>
                <c:pt idx="3">
                  <c:v>130</c:v>
                </c:pt>
                <c:pt idx="4">
                  <c:v>150</c:v>
                </c:pt>
                <c:pt idx="5">
                  <c:v>170</c:v>
                </c:pt>
                <c:pt idx="6">
                  <c:v>190</c:v>
                </c:pt>
                <c:pt idx="7">
                  <c:v>210</c:v>
                </c:pt>
                <c:pt idx="8">
                  <c:v>230</c:v>
                </c:pt>
              </c:numCache>
            </c:numRef>
          </c:xVal>
          <c:yVal>
            <c:numRef>
              <c:f>Sheet3!$D$4:$D$12</c:f>
              <c:numCache>
                <c:formatCode>0.0</c:formatCode>
                <c:ptCount val="9"/>
                <c:pt idx="0">
                  <c:v>15.25909564816998</c:v>
                </c:pt>
                <c:pt idx="1">
                  <c:v>12.030378215168465</c:v>
                </c:pt>
                <c:pt idx="2">
                  <c:v>10</c:v>
                </c:pt>
                <c:pt idx="3">
                  <c:v>8.5702975444263316</c:v>
                </c:pt>
                <c:pt idx="4">
                  <c:v>7.6321687612368736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  <c:pt idx="8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76-4D2A-8138-8B6F3589E71B}"/>
            </c:ext>
          </c:extLst>
        </c:ser>
        <c:ser>
          <c:idx val="1"/>
          <c:order val="1"/>
          <c:tx>
            <c:v>larg spot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ly"/>
            <c:order val="6"/>
            <c:dispRSqr val="0"/>
            <c:dispEq val="0"/>
          </c:trendline>
          <c:xVal>
            <c:numRef>
              <c:f>Sheet3!$B$4:$B$12</c:f>
              <c:numCache>
                <c:formatCode>General</c:formatCode>
                <c:ptCount val="9"/>
                <c:pt idx="0">
                  <c:v>70</c:v>
                </c:pt>
                <c:pt idx="1">
                  <c:v>90</c:v>
                </c:pt>
                <c:pt idx="2">
                  <c:v>110</c:v>
                </c:pt>
                <c:pt idx="3">
                  <c:v>130</c:v>
                </c:pt>
                <c:pt idx="4">
                  <c:v>150</c:v>
                </c:pt>
                <c:pt idx="5">
                  <c:v>170</c:v>
                </c:pt>
                <c:pt idx="6">
                  <c:v>190</c:v>
                </c:pt>
                <c:pt idx="7">
                  <c:v>210</c:v>
                </c:pt>
                <c:pt idx="8">
                  <c:v>230</c:v>
                </c:pt>
              </c:numCache>
            </c:numRef>
          </c:xVal>
          <c:yVal>
            <c:numRef>
              <c:f>Sheet3!$F$4:$F$12</c:f>
              <c:numCache>
                <c:formatCode>0.0</c:formatCode>
                <c:ptCount val="9"/>
                <c:pt idx="0">
                  <c:v>15.25909564816998</c:v>
                </c:pt>
                <c:pt idx="1">
                  <c:v>14</c:v>
                </c:pt>
                <c:pt idx="2">
                  <c:v>14</c:v>
                </c:pt>
                <c:pt idx="3">
                  <c:v>14</c:v>
                </c:pt>
                <c:pt idx="4">
                  <c:v>14</c:v>
                </c:pt>
                <c:pt idx="5">
                  <c:v>14</c:v>
                </c:pt>
                <c:pt idx="6">
                  <c:v>14</c:v>
                </c:pt>
                <c:pt idx="7">
                  <c:v>14</c:v>
                </c:pt>
                <c:pt idx="8">
                  <c:v>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176-4D2A-8138-8B6F3589E7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9572720"/>
        <c:axId val="249573112"/>
      </c:scatterChart>
      <c:valAx>
        <c:axId val="249572720"/>
        <c:scaling>
          <c:orientation val="minMax"/>
          <c:max val="230"/>
          <c:min val="7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 (MeV)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573112"/>
        <c:crosses val="autoZero"/>
        <c:crossBetween val="midCat"/>
      </c:valAx>
      <c:valAx>
        <c:axId val="249573112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FWHM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572720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949AB-F360-4372-A25E-AA726D77610C}" type="datetimeFigureOut">
              <a:rPr lang="en-US" smtClean="0"/>
              <a:pPr/>
              <a:t>9/13/2022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67D44-BB9A-4F99-842C-68ADAA9B27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19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26FF4-85D7-4AEA-8C13-827D7BC46952}" type="datetimeFigureOut">
              <a:rPr lang="en-US" smtClean="0"/>
              <a:pPr/>
              <a:t>9/13/2022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BE891-908B-4E7D-880E-AAB6BAD096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08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William_Kneale_(logician)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William_Kneale_(logician)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Disclaimer: please excuse the omissions (PHILA, PERLA, Centro </a:t>
            </a:r>
            <a:r>
              <a:rPr lang="en-US" sz="1200" dirty="0" err="1"/>
              <a:t>Radiofarmacia</a:t>
            </a:r>
            <a:r>
              <a:rPr lang="en-US" sz="1200" dirty="0"/>
              <a:t>, BISE2, </a:t>
            </a:r>
            <a:r>
              <a:rPr lang="en-US" sz="1200" dirty="0" err="1"/>
              <a:t>etc</a:t>
            </a:r>
            <a:r>
              <a:rPr lang="en-US" sz="1200" dirty="0"/>
              <a:t>) due to shortness of presentation and intent not to duplicate content presented by others</a:t>
            </a:r>
            <a:endParaRPr lang="en-US" sz="1200" dirty="0">
              <a:ea typeface="Calibri"/>
              <a:cs typeface="Calibri"/>
            </a:endParaRP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BE891-908B-4E7D-880E-AAB6BAD096C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04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E891-908B-4E7D-880E-AAB6BAD096C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029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William of Ockham cites the principle of economy, </a:t>
            </a:r>
            <a:r>
              <a:rPr lang="en-US" i="1" dirty="0"/>
              <a:t>Frustra fit per </a:t>
            </a:r>
            <a:r>
              <a:rPr lang="en-US" i="1" dirty="0" err="1"/>
              <a:t>plura</a:t>
            </a:r>
            <a:r>
              <a:rPr lang="en-US" i="1" dirty="0"/>
              <a:t> </a:t>
            </a:r>
            <a:r>
              <a:rPr lang="en-US" i="1" dirty="0" err="1"/>
              <a:t>quod</a:t>
            </a:r>
            <a:r>
              <a:rPr lang="en-US" i="1" dirty="0"/>
              <a:t> </a:t>
            </a:r>
            <a:r>
              <a:rPr lang="en-US" i="1" dirty="0" err="1"/>
              <a:t>potest</a:t>
            </a:r>
            <a:r>
              <a:rPr lang="en-US" i="1" dirty="0"/>
              <a:t> </a:t>
            </a:r>
            <a:r>
              <a:rPr lang="en-US" i="1" dirty="0" err="1"/>
              <a:t>fieri</a:t>
            </a:r>
            <a:r>
              <a:rPr lang="en-US" i="1" dirty="0"/>
              <a:t> per </a:t>
            </a:r>
            <a:r>
              <a:rPr lang="en-US" i="1" dirty="0" err="1"/>
              <a:t>pauciora</a:t>
            </a:r>
            <a:r>
              <a:rPr lang="en-US" dirty="0"/>
              <a:t> ("It is futile to do with more things that which can be done with fewer"; Thorburn, 1918, pp. 352–53; </a:t>
            </a:r>
            <a:r>
              <a:rPr lang="en-US" dirty="0" err="1">
                <a:hlinkClick r:id="rId3" tooltip="William Kneale (logician)"/>
              </a:rPr>
              <a:t>Kneale</a:t>
            </a:r>
            <a:r>
              <a:rPr lang="en-US" dirty="0"/>
              <a:t> and </a:t>
            </a:r>
            <a:r>
              <a:rPr lang="en-US" dirty="0" err="1"/>
              <a:t>Kneale</a:t>
            </a:r>
            <a:r>
              <a:rPr lang="en-US" dirty="0"/>
              <a:t>, 1962, p. 243.) </a:t>
            </a:r>
          </a:p>
          <a:p>
            <a:pPr marL="0" lvl="2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tabLst>
                <a:tab pos="1073150" algn="l"/>
              </a:tabLst>
              <a:defRPr/>
            </a:pP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- Rotation max speed of </a:t>
            </a:r>
            <a:r>
              <a:rPr lang="fr-CH" sz="12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0.75 </a:t>
            </a:r>
            <a:r>
              <a:rPr lang="fr-CH" sz="12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rpm</a:t>
            </a:r>
            <a:endParaRPr lang="fr-CH" sz="12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285750" lvl="2" indent="-28575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1073150" algn="l"/>
              </a:tabLst>
              <a:defRPr/>
            </a:pPr>
            <a:endParaRPr lang="fr-CH" sz="12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0" lvl="2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tabLst>
                <a:tab pos="1073150" algn="l"/>
              </a:tabLst>
              <a:defRPr/>
            </a:pP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- Max </a:t>
            </a:r>
            <a:r>
              <a:rPr lang="fr-CH" sz="12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deviation</a:t>
            </a: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of </a:t>
            </a:r>
            <a:r>
              <a:rPr lang="fr-CH" sz="12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±0.1°</a:t>
            </a: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and </a:t>
            </a:r>
            <a:r>
              <a:rPr lang="fr-CH" sz="12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deflection</a:t>
            </a: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of </a:t>
            </a:r>
            <a:r>
              <a:rPr lang="fr-CH" sz="12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optical</a:t>
            </a:r>
            <a:r>
              <a:rPr lang="fr-CH" sz="12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axis ±0.5 mm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E891-908B-4E7D-880E-AAB6BAD096C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644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William of Ockham cites the principle of economy, </a:t>
            </a:r>
            <a:r>
              <a:rPr lang="en-US" i="1" dirty="0"/>
              <a:t>Frustra fit per </a:t>
            </a:r>
            <a:r>
              <a:rPr lang="en-US" i="1" dirty="0" err="1"/>
              <a:t>plura</a:t>
            </a:r>
            <a:r>
              <a:rPr lang="en-US" i="1" dirty="0"/>
              <a:t> </a:t>
            </a:r>
            <a:r>
              <a:rPr lang="en-US" i="1" dirty="0" err="1"/>
              <a:t>quod</a:t>
            </a:r>
            <a:r>
              <a:rPr lang="en-US" i="1" dirty="0"/>
              <a:t> </a:t>
            </a:r>
            <a:r>
              <a:rPr lang="en-US" i="1" dirty="0" err="1"/>
              <a:t>potest</a:t>
            </a:r>
            <a:r>
              <a:rPr lang="en-US" i="1" dirty="0"/>
              <a:t> </a:t>
            </a:r>
            <a:r>
              <a:rPr lang="en-US" i="1" dirty="0" err="1"/>
              <a:t>fieri</a:t>
            </a:r>
            <a:r>
              <a:rPr lang="en-US" i="1" dirty="0"/>
              <a:t> per </a:t>
            </a:r>
            <a:r>
              <a:rPr lang="en-US" i="1" dirty="0" err="1"/>
              <a:t>pauciora</a:t>
            </a:r>
            <a:r>
              <a:rPr lang="en-US" dirty="0"/>
              <a:t> ("It is futile to do with more things that which can be done with fewer"; Thorburn, 1918, pp. 352–53; </a:t>
            </a:r>
            <a:r>
              <a:rPr lang="en-US" dirty="0" err="1">
                <a:hlinkClick r:id="rId3" tooltip="William Kneale (logician)"/>
              </a:rPr>
              <a:t>Kneale</a:t>
            </a:r>
            <a:r>
              <a:rPr lang="en-US" dirty="0"/>
              <a:t> and </a:t>
            </a:r>
            <a:r>
              <a:rPr lang="en-US" dirty="0" err="1"/>
              <a:t>Kneale</a:t>
            </a:r>
            <a:r>
              <a:rPr lang="en-US" dirty="0"/>
              <a:t>, 1962, p. 243.) </a:t>
            </a:r>
          </a:p>
          <a:p>
            <a:pPr marL="0" lvl="2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tabLst>
                <a:tab pos="1073150" algn="l"/>
              </a:tabLst>
              <a:defRPr/>
            </a:pP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- Rotation max speed of </a:t>
            </a:r>
            <a:r>
              <a:rPr lang="fr-CH" sz="12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0.75 </a:t>
            </a:r>
            <a:r>
              <a:rPr lang="fr-CH" sz="12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rpm</a:t>
            </a:r>
            <a:endParaRPr lang="fr-CH" sz="12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285750" lvl="2" indent="-28575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1073150" algn="l"/>
              </a:tabLst>
              <a:defRPr/>
            </a:pPr>
            <a:endParaRPr lang="fr-CH" sz="12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0" lvl="2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tabLst>
                <a:tab pos="1073150" algn="l"/>
              </a:tabLst>
              <a:defRPr/>
            </a:pP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- Max </a:t>
            </a:r>
            <a:r>
              <a:rPr lang="fr-CH" sz="12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deviation</a:t>
            </a: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of </a:t>
            </a:r>
            <a:r>
              <a:rPr lang="fr-CH" sz="12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±0.1°</a:t>
            </a: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and </a:t>
            </a:r>
            <a:r>
              <a:rPr lang="fr-CH" sz="12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deflection</a:t>
            </a:r>
            <a:r>
              <a:rPr lang="fr-CH" sz="12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of </a:t>
            </a:r>
            <a:r>
              <a:rPr lang="fr-CH" sz="12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optical</a:t>
            </a:r>
            <a:r>
              <a:rPr lang="fr-CH" sz="12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axis ±0.5 mm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E891-908B-4E7D-880E-AAB6BAD096C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06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LIGHT proton beams are unique not only because of their rapid energy variations, but also </a:t>
            </a:r>
          </a:p>
          <a:p>
            <a:r>
              <a:rPr lang="en-GB" dirty="0"/>
              <a:t>for their very small normalized emittances (Fig. 1.8): about 0.2 π mm </a:t>
            </a:r>
            <a:r>
              <a:rPr lang="en-GB" dirty="0" err="1"/>
              <a:t>mrad</a:t>
            </a:r>
            <a:r>
              <a:rPr lang="en-GB" dirty="0"/>
              <a:t> (normalized, 5-</a:t>
            </a:r>
          </a:p>
          <a:p>
            <a:r>
              <a:rPr lang="en-GB" dirty="0" err="1"/>
              <a:t>rms</a:t>
            </a:r>
            <a:r>
              <a:rPr lang="en-GB" dirty="0"/>
              <a:t>), roughly ten times smaller than the emittances of the beam produced by synchrotrons </a:t>
            </a:r>
          </a:p>
          <a:p>
            <a:r>
              <a:rPr lang="en-GB" dirty="0"/>
              <a:t>and cyclotrons. For example, the PIMMS synchrotron is characterised by an emittance of 2.6 </a:t>
            </a:r>
          </a:p>
          <a:p>
            <a:r>
              <a:rPr lang="en-GB" dirty="0"/>
              <a:t>π mm </a:t>
            </a:r>
            <a:r>
              <a:rPr lang="en-GB" dirty="0" err="1"/>
              <a:t>mrad</a:t>
            </a:r>
            <a:r>
              <a:rPr lang="en-GB" dirty="0"/>
              <a:t> (normalized, 5-rms) [PIMMS], while the standard C235 cyclotron has 19 π mm </a:t>
            </a:r>
          </a:p>
          <a:p>
            <a:r>
              <a:rPr lang="en-GB" dirty="0" err="1"/>
              <a:t>mrad</a:t>
            </a:r>
            <a:r>
              <a:rPr lang="en-GB" dirty="0"/>
              <a:t> (normalized, 5-rms) [Walter2001].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BE891-908B-4E7D-880E-AAB6BAD096C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66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dirty="0">
                <a:solidFill>
                  <a:srgbClr val="000000"/>
                </a:solidFill>
                <a:effectLst/>
                <a:latin typeface="TimesNewRomanPSMT"/>
              </a:rPr>
              <a:t>The reason behind this choice is that,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TimesNewRomanPSMT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TimesNewRomanPSMT"/>
              </a:rPr>
              <a:t>by having two spot types, a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TimesNewRomanPSMT"/>
              </a:rPr>
              <a:t>tumour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NewRomanPSMT"/>
              </a:rPr>
              <a:t> target can be “painted” twice: the central part with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TimesNewRomanPSMT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TimesNewRomanPSMT"/>
              </a:rPr>
              <a:t>“large” spots and the boundaries with “small” spots so to obtain a steeper fall-off of the dose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TimesNewRomanPSMT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TimesNewRomanPSMT"/>
              </a:rPr>
              <a:t>in a shorter time. This is another unique feature of the FASST gantry beam.</a:t>
            </a:r>
            <a:r>
              <a:rPr lang="en-US" dirty="0"/>
              <a:t> </a:t>
            </a:r>
            <a:br>
              <a:rPr lang="en-US" dirty="0"/>
            </a:b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E891-908B-4E7D-880E-AAB6BAD096C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75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err="1"/>
              <a:t>Production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short</a:t>
            </a:r>
            <a:r>
              <a:rPr lang="de-CH" dirty="0"/>
              <a:t> </a:t>
            </a:r>
            <a:r>
              <a:rPr lang="de-CH" dirty="0" err="1"/>
              <a:t>lived</a:t>
            </a:r>
            <a:r>
              <a:rPr lang="de-CH" dirty="0"/>
              <a:t> (t</a:t>
            </a:r>
            <a:r>
              <a:rPr lang="de-CH" baseline="-25000" dirty="0"/>
              <a:t>1/2</a:t>
            </a:r>
            <a:r>
              <a:rPr lang="de-CH" dirty="0"/>
              <a:t>=9-800 ms) radioisotopes (</a:t>
            </a:r>
            <a:r>
              <a:rPr lang="de-CH" baseline="30000" dirty="0"/>
              <a:t>13</a:t>
            </a:r>
            <a:r>
              <a:rPr lang="de-CH" dirty="0"/>
              <a:t>O, </a:t>
            </a:r>
            <a:r>
              <a:rPr lang="de-CH" baseline="30000" dirty="0"/>
              <a:t>12</a:t>
            </a:r>
            <a:r>
              <a:rPr lang="de-CH" dirty="0"/>
              <a:t>N, </a:t>
            </a:r>
            <a:r>
              <a:rPr lang="de-CH" baseline="30000" dirty="0"/>
              <a:t>9</a:t>
            </a:r>
            <a:r>
              <a:rPr lang="de-CH" dirty="0"/>
              <a:t>C, </a:t>
            </a:r>
            <a:r>
              <a:rPr lang="de-CH" baseline="30000" dirty="0"/>
              <a:t>8</a:t>
            </a:r>
            <a:r>
              <a:rPr lang="de-CH" dirty="0"/>
              <a:t>B) </a:t>
            </a:r>
            <a:r>
              <a:rPr lang="de-CH" dirty="0" err="1"/>
              <a:t>combined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0.1% </a:t>
            </a:r>
            <a:r>
              <a:rPr lang="de-CH" dirty="0" err="1"/>
              <a:t>duty</a:t>
            </a:r>
            <a:r>
              <a:rPr lang="de-CH" dirty="0"/>
              <a:t> </a:t>
            </a:r>
            <a:r>
              <a:rPr lang="de-CH" dirty="0" err="1"/>
              <a:t>cycle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carbon</a:t>
            </a:r>
            <a:r>
              <a:rPr lang="de-CH" dirty="0"/>
              <a:t> </a:t>
            </a:r>
            <a:r>
              <a:rPr lang="de-CH" dirty="0" err="1"/>
              <a:t>ion</a:t>
            </a:r>
            <a:r>
              <a:rPr lang="de-CH" dirty="0"/>
              <a:t> </a:t>
            </a:r>
            <a:r>
              <a:rPr lang="de-CH" dirty="0" err="1"/>
              <a:t>linacs</a:t>
            </a:r>
            <a:r>
              <a:rPr lang="de-CH" dirty="0"/>
              <a:t> </a:t>
            </a:r>
            <a:r>
              <a:rPr lang="de-CH" dirty="0" err="1"/>
              <a:t>can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exploited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verify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particle</a:t>
            </a:r>
            <a:r>
              <a:rPr lang="de-CH" dirty="0"/>
              <a:t> </a:t>
            </a:r>
            <a:r>
              <a:rPr lang="de-CH" dirty="0" err="1"/>
              <a:t>range</a:t>
            </a:r>
            <a:endParaRPr lang="it-IT" dirty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BE891-908B-4E7D-880E-AAB6BAD096C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99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5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03363"/>
            <a:ext cx="6858000" cy="2387600"/>
          </a:xfrm>
        </p:spPr>
        <p:txBody>
          <a:bodyPr anchor="b">
            <a:normAutofit/>
          </a:bodyPr>
          <a:lstStyle>
            <a:lvl1pPr marL="0" algn="ctr" defTabSz="914400" rtl="0" eaLnBrk="1" latinLnBrk="0" hangingPunct="1">
              <a:defRPr lang="en-GB" sz="3600" kern="1200" dirty="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83038"/>
            <a:ext cx="6858000" cy="1655762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buNone/>
              <a:defRPr lang="en-GB" sz="1800" kern="1200" dirty="0">
                <a:solidFill>
                  <a:schemeClr val="tx2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152400" y="1219200"/>
            <a:ext cx="8686800" cy="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 descr="\\cern.ch\dfs\Users\a\agaronna\Documents\My Documents\THESIS\data\LogoTERA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7200" y="232620"/>
            <a:ext cx="1512000" cy="83418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 userDrawn="1"/>
        </p:nvSpPr>
        <p:spPr>
          <a:xfrm>
            <a:off x="0" y="6550223"/>
            <a:ext cx="91440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15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4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64A38-ED78-43BB-BF29-8C0D1EFFBF22}" type="datetime1">
              <a:rPr lang="en-US" smtClean="0"/>
              <a:pPr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53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150E6-888B-9A44-B122-B04585FE4BC3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CD002-C904-8044-9FE9-63396912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88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 (empt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50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mple (2 conte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43000"/>
            <a:ext cx="3886200" cy="25200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C40F5FF-00C8-AA4F-9CB5-BB6F72E78B0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629150" y="3657600"/>
            <a:ext cx="3886200" cy="25200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93D329A-920C-DF44-94A1-73B43F296EB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4BA28BA-421F-9C41-B1A5-A17193A6CC2A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628650" y="1143000"/>
            <a:ext cx="3886200" cy="25200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2AC0CB6-95B9-5F44-A4EA-9B4E37D05DFF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28650" y="3657600"/>
            <a:ext cx="3886200" cy="25200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78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3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59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2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0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2925" algn="l"/>
              </a:tabLst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lvl="2" indent="-285750" algn="just" defTabSz="914400" rtl="0" eaLnBrk="1" latinLnBrk="0" hangingPunct="1"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323528" y="527720"/>
            <a:ext cx="8363272" cy="568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 userDrawn="1"/>
        </p:nvSpPr>
        <p:spPr>
          <a:xfrm>
            <a:off x="0" y="6534835"/>
            <a:ext cx="91440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15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1" name="TextBox 8"/>
          <p:cNvSpPr txBox="1"/>
          <p:nvPr userDrawn="1"/>
        </p:nvSpPr>
        <p:spPr>
          <a:xfrm>
            <a:off x="0" y="6553200"/>
            <a:ext cx="9144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dirty="0" err="1">
                <a:solidFill>
                  <a:srgbClr val="FFFF00"/>
                </a:solidFill>
                <a:latin typeface="+mn-lt"/>
              </a:rPr>
              <a:t>Before</a:t>
            </a:r>
            <a:r>
              <a:rPr lang="fr-CH" sz="1500" b="1" dirty="0">
                <a:solidFill>
                  <a:srgbClr val="FFFF00"/>
                </a:solidFill>
                <a:latin typeface="+mn-lt"/>
              </a:rPr>
              <a:t> TERA	      </a:t>
            </a:r>
            <a:r>
              <a:rPr lang="fr-CH" sz="1500" dirty="0">
                <a:solidFill>
                  <a:schemeClr val="bg1"/>
                </a:solidFill>
                <a:latin typeface="+mn-lt"/>
              </a:rPr>
              <a:t>Team	                 CNAO Expansion </a:t>
            </a:r>
            <a:r>
              <a:rPr lang="fr-CH" sz="1500" baseline="0" dirty="0">
                <a:solidFill>
                  <a:schemeClr val="bg1"/>
                </a:solidFill>
                <a:latin typeface="+mn-lt"/>
              </a:rPr>
              <a:t>	FASST </a:t>
            </a:r>
            <a:r>
              <a:rPr lang="fr-CH" sz="1500" baseline="0" dirty="0" err="1">
                <a:solidFill>
                  <a:schemeClr val="bg1"/>
                </a:solidFill>
                <a:latin typeface="+mn-lt"/>
              </a:rPr>
              <a:t>Gantry</a:t>
            </a:r>
            <a:r>
              <a:rPr lang="fr-CH" sz="1500" baseline="0" dirty="0">
                <a:solidFill>
                  <a:schemeClr val="bg1"/>
                </a:solidFill>
                <a:latin typeface="+mn-lt"/>
              </a:rPr>
              <a:t>                                  </a:t>
            </a:r>
            <a:r>
              <a:rPr lang="fr-CH" sz="15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After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TERA</a:t>
            </a:r>
            <a:endParaRPr lang="en-US" sz="15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703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3" descr="\\cern.ch\dfs\Users\a\agaronna\Documents\My Documents\THESIS\data\LogoTERA.jpg">
            <a:extLst>
              <a:ext uri="{FF2B5EF4-FFF2-40B4-BE49-F238E27FC236}">
                <a16:creationId xmlns:a16="http://schemas.microsoft.com/office/drawing/2014/main" id="{12E55807-CB63-094E-90B6-52B27A3877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7926" y="30307"/>
            <a:ext cx="817748" cy="4511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616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  <p:sldLayoutId id="2147483676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0" lang="en-US" sz="2000" b="1" i="0" u="none" strike="noStrike" kern="1200" spc="0" normalizeH="0" dirty="0">
          <a:ln>
            <a:noFill/>
          </a:ln>
          <a:solidFill>
            <a:srgbClr val="004C7D"/>
          </a:solidFill>
          <a:effectLst/>
          <a:uLnTx/>
          <a:uFillTx/>
          <a:latin typeface="+mj-lt"/>
          <a:ea typeface="+mj-ea"/>
          <a:cs typeface="Arial" pitchFamily="34" charset="0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1" i="0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2925" algn="l"/>
              </a:tabLst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lvl="2" indent="-285750" algn="just" defTabSz="914400" rtl="0" eaLnBrk="1" latinLnBrk="0" hangingPunct="1"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323528" y="527720"/>
            <a:ext cx="8363272" cy="568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 userDrawn="1"/>
        </p:nvSpPr>
        <p:spPr>
          <a:xfrm>
            <a:off x="0" y="6534835"/>
            <a:ext cx="91440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15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703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3" descr="\\cern.ch\dfs\Users\a\agaronna\Documents\My Documents\THESIS\data\LogoTERA.jpg">
            <a:extLst>
              <a:ext uri="{FF2B5EF4-FFF2-40B4-BE49-F238E27FC236}">
                <a16:creationId xmlns:a16="http://schemas.microsoft.com/office/drawing/2014/main" id="{CD4010E8-6CBD-B343-B3E4-FC80516898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7926" y="30307"/>
            <a:ext cx="817748" cy="451157"/>
          </a:xfrm>
          <a:prstGeom prst="rect">
            <a:avLst/>
          </a:prstGeom>
          <a:noFill/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868C2597-8E21-8E2D-8F3B-49B989D061F7}"/>
              </a:ext>
            </a:extLst>
          </p:cNvPr>
          <p:cNvSpPr txBox="1"/>
          <p:nvPr userDrawn="1"/>
        </p:nvSpPr>
        <p:spPr>
          <a:xfrm>
            <a:off x="0" y="6553200"/>
            <a:ext cx="9144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Before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TERA</a:t>
            </a:r>
            <a:r>
              <a:rPr lang="fr-CH" sz="1500" b="1" dirty="0">
                <a:solidFill>
                  <a:srgbClr val="FFFF00"/>
                </a:solidFill>
                <a:latin typeface="+mn-lt"/>
              </a:rPr>
              <a:t>	      </a:t>
            </a:r>
            <a:r>
              <a:rPr lang="fr-CH" sz="1500" b="1" kern="12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Team</a:t>
            </a:r>
            <a:r>
              <a:rPr lang="fr-CH" sz="1500" dirty="0">
                <a:solidFill>
                  <a:schemeClr val="bg1"/>
                </a:solidFill>
                <a:latin typeface="+mn-lt"/>
              </a:rPr>
              <a:t>	                 CNAO Expansion </a:t>
            </a:r>
            <a:r>
              <a:rPr lang="fr-CH" sz="1500" baseline="0" dirty="0">
                <a:solidFill>
                  <a:schemeClr val="bg1"/>
                </a:solidFill>
                <a:latin typeface="+mn-lt"/>
              </a:rPr>
              <a:t>	FASST </a:t>
            </a:r>
            <a:r>
              <a:rPr lang="fr-CH" sz="1500" baseline="0" dirty="0" err="1">
                <a:solidFill>
                  <a:schemeClr val="bg1"/>
                </a:solidFill>
                <a:latin typeface="+mn-lt"/>
              </a:rPr>
              <a:t>Gantry</a:t>
            </a:r>
            <a:r>
              <a:rPr lang="fr-CH" sz="1500" baseline="0" dirty="0">
                <a:solidFill>
                  <a:schemeClr val="bg1"/>
                </a:solidFill>
                <a:latin typeface="+mn-lt"/>
              </a:rPr>
              <a:t>                                  </a:t>
            </a:r>
            <a:r>
              <a:rPr lang="fr-CH" sz="15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After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TERA</a:t>
            </a:r>
            <a:endParaRPr lang="en-US" sz="15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50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0" lang="en-US" sz="2000" b="1" i="0" u="none" strike="noStrike" kern="1200" spc="0" normalizeH="0" dirty="0">
          <a:ln>
            <a:noFill/>
          </a:ln>
          <a:solidFill>
            <a:srgbClr val="004C7D"/>
          </a:solidFill>
          <a:effectLst/>
          <a:uLnTx/>
          <a:uFillTx/>
          <a:latin typeface="+mj-lt"/>
          <a:ea typeface="+mj-ea"/>
          <a:cs typeface="Arial" pitchFamily="34" charset="0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1" i="0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2925" algn="l"/>
              </a:tabLst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lvl="2" indent="-285750" algn="just" defTabSz="914400" rtl="0" eaLnBrk="1" latinLnBrk="0" hangingPunct="1"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323528" y="527720"/>
            <a:ext cx="8363272" cy="568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 userDrawn="1"/>
        </p:nvSpPr>
        <p:spPr>
          <a:xfrm>
            <a:off x="0" y="6534835"/>
            <a:ext cx="91440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15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703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3" descr="\\cern.ch\dfs\Users\a\agaronna\Documents\My Documents\THESIS\data\LogoTERA.jpg">
            <a:extLst>
              <a:ext uri="{FF2B5EF4-FFF2-40B4-BE49-F238E27FC236}">
                <a16:creationId xmlns:a16="http://schemas.microsoft.com/office/drawing/2014/main" id="{3D1C3AF5-88E3-AF4A-9606-873AE334D2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7926" y="30307"/>
            <a:ext cx="817748" cy="451157"/>
          </a:xfrm>
          <a:prstGeom prst="rect">
            <a:avLst/>
          </a:prstGeom>
          <a:noFill/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id="{C02E1E99-9DBC-27CA-E3B3-1E47AAFC10B1}"/>
              </a:ext>
            </a:extLst>
          </p:cNvPr>
          <p:cNvSpPr txBox="1"/>
          <p:nvPr userDrawn="1"/>
        </p:nvSpPr>
        <p:spPr>
          <a:xfrm>
            <a:off x="0" y="6553200"/>
            <a:ext cx="9144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Before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TERA</a:t>
            </a:r>
            <a:r>
              <a:rPr lang="fr-CH" sz="1500" b="1" dirty="0">
                <a:solidFill>
                  <a:srgbClr val="FFFF00"/>
                </a:solidFill>
                <a:latin typeface="+mn-lt"/>
              </a:rPr>
              <a:t>	      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Team</a:t>
            </a:r>
            <a:r>
              <a:rPr lang="fr-CH" sz="1500" dirty="0">
                <a:solidFill>
                  <a:schemeClr val="bg1"/>
                </a:solidFill>
                <a:latin typeface="+mn-lt"/>
              </a:rPr>
              <a:t>	                 </a:t>
            </a:r>
            <a:r>
              <a:rPr lang="fr-CH" sz="1500" b="1" kern="12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CNAO Expansion </a:t>
            </a:r>
            <a:r>
              <a:rPr lang="fr-CH" sz="1500" baseline="0" dirty="0">
                <a:solidFill>
                  <a:schemeClr val="bg1"/>
                </a:solidFill>
                <a:latin typeface="+mn-lt"/>
              </a:rPr>
              <a:t>	FASST </a:t>
            </a:r>
            <a:r>
              <a:rPr lang="fr-CH" sz="1500" baseline="0" dirty="0" err="1">
                <a:solidFill>
                  <a:schemeClr val="bg1"/>
                </a:solidFill>
                <a:latin typeface="+mn-lt"/>
              </a:rPr>
              <a:t>Gantry</a:t>
            </a:r>
            <a:r>
              <a:rPr lang="fr-CH" sz="1500" baseline="0" dirty="0">
                <a:solidFill>
                  <a:schemeClr val="bg1"/>
                </a:solidFill>
                <a:latin typeface="+mn-lt"/>
              </a:rPr>
              <a:t>                                  </a:t>
            </a:r>
            <a:r>
              <a:rPr lang="fr-CH" sz="15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After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TERA</a:t>
            </a:r>
            <a:endParaRPr lang="en-US" sz="15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921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0" lang="en-US" sz="2000" b="1" i="0" u="none" strike="noStrike" kern="1200" spc="0" normalizeH="0" dirty="0">
          <a:ln>
            <a:noFill/>
          </a:ln>
          <a:solidFill>
            <a:srgbClr val="004C7D"/>
          </a:solidFill>
          <a:effectLst/>
          <a:uLnTx/>
          <a:uFillTx/>
          <a:latin typeface="+mj-lt"/>
          <a:ea typeface="+mj-ea"/>
          <a:cs typeface="Arial" pitchFamily="34" charset="0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1" i="0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2925" algn="l"/>
              </a:tabLst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lvl="2" indent="-285750" algn="just" defTabSz="914400" rtl="0" eaLnBrk="1" latinLnBrk="0" hangingPunct="1"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323528" y="527720"/>
            <a:ext cx="8363272" cy="568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 userDrawn="1"/>
        </p:nvSpPr>
        <p:spPr>
          <a:xfrm>
            <a:off x="0" y="6534835"/>
            <a:ext cx="91440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15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703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3" descr="\\cern.ch\dfs\Users\a\agaronna\Documents\My Documents\THESIS\data\LogoTERA.jpg">
            <a:extLst>
              <a:ext uri="{FF2B5EF4-FFF2-40B4-BE49-F238E27FC236}">
                <a16:creationId xmlns:a16="http://schemas.microsoft.com/office/drawing/2014/main" id="{12895701-EE6E-6943-B0DB-DE82B09AC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7926" y="30307"/>
            <a:ext cx="817748" cy="451157"/>
          </a:xfrm>
          <a:prstGeom prst="rect">
            <a:avLst/>
          </a:prstGeom>
          <a:noFill/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71C7E196-0E83-4B7D-3499-2BFDD687A2A7}"/>
              </a:ext>
            </a:extLst>
          </p:cNvPr>
          <p:cNvSpPr txBox="1"/>
          <p:nvPr userDrawn="1"/>
        </p:nvSpPr>
        <p:spPr>
          <a:xfrm>
            <a:off x="0" y="6553200"/>
            <a:ext cx="9144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Before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TERA</a:t>
            </a:r>
            <a:r>
              <a:rPr lang="fr-CH" sz="1500" b="1" dirty="0">
                <a:solidFill>
                  <a:srgbClr val="FFFF00"/>
                </a:solidFill>
                <a:latin typeface="+mn-lt"/>
              </a:rPr>
              <a:t>	      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Team</a:t>
            </a:r>
            <a:r>
              <a:rPr lang="fr-CH" sz="1500" dirty="0">
                <a:solidFill>
                  <a:schemeClr val="bg1"/>
                </a:solidFill>
                <a:latin typeface="+mn-lt"/>
              </a:rPr>
              <a:t>	                 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CNAO Expansion </a:t>
            </a:r>
            <a:r>
              <a:rPr lang="fr-CH" sz="1500" baseline="0" dirty="0">
                <a:solidFill>
                  <a:schemeClr val="bg1"/>
                </a:solidFill>
                <a:latin typeface="+mn-lt"/>
              </a:rPr>
              <a:t>	</a:t>
            </a:r>
            <a:r>
              <a:rPr lang="fr-CH" sz="1500" b="1" kern="12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FASST </a:t>
            </a:r>
            <a:r>
              <a:rPr lang="fr-CH" sz="1500" b="1" kern="1200" dirty="0" err="1">
                <a:solidFill>
                  <a:srgbClr val="FFFF00"/>
                </a:solidFill>
                <a:latin typeface="+mn-lt"/>
                <a:ea typeface="+mn-ea"/>
                <a:cs typeface="+mn-cs"/>
              </a:rPr>
              <a:t>Gantry</a:t>
            </a:r>
            <a:r>
              <a:rPr lang="fr-CH" sz="1500" b="1" kern="12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                                </a:t>
            </a:r>
            <a:r>
              <a:rPr lang="fr-CH" sz="15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After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TERA</a:t>
            </a:r>
            <a:endParaRPr lang="en-US" sz="15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394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0" lang="en-US" sz="2000" b="1" i="0" u="none" strike="noStrike" kern="1200" spc="0" normalizeH="0" dirty="0">
          <a:ln>
            <a:noFill/>
          </a:ln>
          <a:solidFill>
            <a:srgbClr val="004C7D"/>
          </a:solidFill>
          <a:effectLst/>
          <a:uLnTx/>
          <a:uFillTx/>
          <a:latin typeface="+mn-lt"/>
          <a:ea typeface="+mj-ea"/>
          <a:cs typeface="Arial" pitchFamily="34" charset="0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1" i="0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162925" algn="l"/>
              </a:tabLst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lvl="2" indent="-285750" algn="just" defTabSz="914400" rtl="0" eaLnBrk="1" latinLnBrk="0" hangingPunct="1"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323528" y="527720"/>
            <a:ext cx="8363272" cy="568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0"/>
          <p:cNvSpPr txBox="1"/>
          <p:nvPr userDrawn="1"/>
        </p:nvSpPr>
        <p:spPr>
          <a:xfrm>
            <a:off x="0" y="6534835"/>
            <a:ext cx="9144000" cy="3231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sz="15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703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3" descr="\\cern.ch\dfs\Users\a\agaronna\Documents\My Documents\THESIS\data\LogoTERA.jpg">
            <a:extLst>
              <a:ext uri="{FF2B5EF4-FFF2-40B4-BE49-F238E27FC236}">
                <a16:creationId xmlns:a16="http://schemas.microsoft.com/office/drawing/2014/main" id="{4BEB29A0-F7F1-FD4C-9B03-00A065F8923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7926" y="30307"/>
            <a:ext cx="817748" cy="451157"/>
          </a:xfrm>
          <a:prstGeom prst="rect">
            <a:avLst/>
          </a:prstGeom>
          <a:noFill/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FF0B5896-E501-7C49-09AB-431FCBE31C3A}"/>
              </a:ext>
            </a:extLst>
          </p:cNvPr>
          <p:cNvSpPr txBox="1"/>
          <p:nvPr userDrawn="1"/>
        </p:nvSpPr>
        <p:spPr>
          <a:xfrm>
            <a:off x="0" y="6553200"/>
            <a:ext cx="9144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Before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TERA</a:t>
            </a:r>
            <a:r>
              <a:rPr lang="fr-CH" sz="1500" b="1" dirty="0">
                <a:solidFill>
                  <a:srgbClr val="FFFF00"/>
                </a:solidFill>
                <a:latin typeface="+mn-lt"/>
              </a:rPr>
              <a:t>	      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Team</a:t>
            </a:r>
            <a:r>
              <a:rPr lang="fr-CH" sz="1500" dirty="0">
                <a:solidFill>
                  <a:schemeClr val="bg1"/>
                </a:solidFill>
                <a:latin typeface="+mn-lt"/>
              </a:rPr>
              <a:t>	                 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CNAO Expansion </a:t>
            </a:r>
            <a:r>
              <a:rPr lang="fr-CH" sz="1500" baseline="0" dirty="0">
                <a:solidFill>
                  <a:schemeClr val="bg1"/>
                </a:solidFill>
                <a:latin typeface="+mn-lt"/>
              </a:rPr>
              <a:t>	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FASST </a:t>
            </a:r>
            <a:r>
              <a:rPr lang="fr-CH" sz="15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Gantry</a:t>
            </a:r>
            <a:r>
              <a:rPr lang="fr-CH" sz="15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                               </a:t>
            </a:r>
            <a:r>
              <a:rPr lang="fr-CH" sz="1500" b="1" kern="1200" dirty="0" err="1">
                <a:solidFill>
                  <a:srgbClr val="FFFF00"/>
                </a:solidFill>
                <a:latin typeface="+mn-lt"/>
                <a:ea typeface="+mn-ea"/>
                <a:cs typeface="+mn-cs"/>
              </a:rPr>
              <a:t>After</a:t>
            </a:r>
            <a:r>
              <a:rPr lang="fr-CH" sz="1500" b="1" kern="12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TERA</a:t>
            </a:r>
            <a:endParaRPr lang="en-US" sz="1500" b="1" kern="1200" dirty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99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0" lang="en-US" sz="2000" b="1" i="0" u="none" strike="noStrike" kern="1200" spc="0" normalizeH="0" dirty="0">
          <a:ln>
            <a:noFill/>
          </a:ln>
          <a:solidFill>
            <a:srgbClr val="004C7D"/>
          </a:solidFill>
          <a:effectLst/>
          <a:uLnTx/>
          <a:uFillTx/>
          <a:latin typeface="+mn-lt"/>
          <a:ea typeface="+mj-ea"/>
          <a:cs typeface="Arial" pitchFamily="34" charset="0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1" i="0" kern="1200" dirty="0" smtClean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664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September 2016-October 2018</a:t>
            </a:r>
            <a:br>
              <a:rPr lang="en-US" dirty="0">
                <a:ea typeface="Calibri Light"/>
                <a:cs typeface="Calibri Light"/>
              </a:rPr>
            </a:br>
            <a:r>
              <a:rPr lang="en-US" dirty="0"/>
              <a:t>Supporting the new initiatives of CNAO and AVO-ADAM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A. Garonna on </a:t>
            </a:r>
            <a:r>
              <a:rPr lang="fr-CH" dirty="0" err="1"/>
              <a:t>behalf</a:t>
            </a:r>
            <a:r>
              <a:rPr lang="fr-CH" dirty="0"/>
              <a:t> of the TERA </a:t>
            </a:r>
            <a:r>
              <a:rPr lang="fr-CH" dirty="0" err="1"/>
              <a:t>technical</a:t>
            </a:r>
            <a:r>
              <a:rPr lang="fr-CH" dirty="0"/>
              <a:t> team at CERN</a:t>
            </a:r>
            <a:endParaRPr lang="en-US" dirty="0"/>
          </a:p>
        </p:txBody>
      </p:sp>
      <p:cxnSp>
        <p:nvCxnSpPr>
          <p:cNvPr id="12" name="Connecteur droit 6"/>
          <p:cNvCxnSpPr/>
          <p:nvPr/>
        </p:nvCxnSpPr>
        <p:spPr>
          <a:xfrm>
            <a:off x="152400" y="1219200"/>
            <a:ext cx="8686800" cy="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 descr="\\cern.ch\dfs\Users\a\agaronna\Documents\My Documents\THESIS\data\LogoT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7200" y="232620"/>
            <a:ext cx="1512000" cy="8341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297110"/>
            <a:ext cx="572700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dirty="0"/>
              <a:t>30th anniversary of the TERA Foundation</a:t>
            </a:r>
            <a:endParaRPr lang="en-GB" dirty="0"/>
          </a:p>
          <a:p>
            <a:pPr algn="ctr"/>
            <a:r>
              <a:rPr lang="en-US" dirty="0"/>
              <a:t>15 September 2022</a:t>
            </a:r>
            <a:endParaRPr lang="en-GB">
              <a:ea typeface="Calibri"/>
              <a:cs typeface="Calibri"/>
            </a:endParaRPr>
          </a:p>
        </p:txBody>
      </p:sp>
    </p:spTree>
  </p:cSld>
  <p:clrMapOvr>
    <a:masterClrMapping/>
  </p:clrMapOvr>
  <p:transition advTm="22914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3F37-EE2D-44D4-A87E-1E1F69DCE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Area B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2BFE0E-E8BB-6836-4CF6-1EB64454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93CFB5-AB8D-0497-287A-3B38F9456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2027237"/>
            <a:ext cx="4167734" cy="27336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2928FE-C5A6-3172-6EE5-AEDA5AF8763A}"/>
              </a:ext>
            </a:extLst>
          </p:cNvPr>
          <p:cNvSpPr txBox="1"/>
          <p:nvPr/>
        </p:nvSpPr>
        <p:spPr>
          <a:xfrm>
            <a:off x="418988" y="880073"/>
            <a:ext cx="3810000" cy="40934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3´500 m2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dedicated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to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: </a:t>
            </a:r>
          </a:p>
          <a:p>
            <a:pPr marL="342900" lvl="1" indent="-342900">
              <a:buFontTx/>
              <a:buChar char="-"/>
            </a:pPr>
            <a:r>
              <a:rPr lang="de-CH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Radiopharmacy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(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diagnostics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&amp; </a:t>
            </a:r>
            <a:r>
              <a:rPr lang="de-CH" sz="2000" baseline="30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11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C)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department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based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on a 18 MeV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cyclotron</a:t>
            </a: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42900" lvl="1" indent="-342900">
              <a:buFontTx/>
              <a:buChar char="-"/>
            </a:pP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42900" lvl="1" indent="-342900">
              <a:buFontTx/>
              <a:buChar char="-"/>
            </a:pPr>
            <a:r>
              <a:rPr lang="de-CH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Nuclear</a:t>
            </a:r>
            <a:r>
              <a:rPr lang="de-CH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Medicine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Diagnostics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Facility</a:t>
            </a:r>
          </a:p>
          <a:p>
            <a:pPr marL="342900" lvl="1" indent="-342900">
              <a:buFontTx/>
              <a:buChar char="-"/>
            </a:pP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42900" lvl="1" indent="-342900">
              <a:buFontTx/>
              <a:buChar char="-"/>
            </a:pPr>
            <a:r>
              <a:rPr lang="de-CH" sz="2000" b="1" dirty="0" err="1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Boron</a:t>
            </a:r>
            <a:r>
              <a:rPr lang="de-CH" sz="2000" b="1" dirty="0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 Neutron Capture Therapy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facility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 (</a:t>
            </a:r>
            <a:r>
              <a:rPr lang="it-IT" sz="2000" err="1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accelerator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 &amp; </a:t>
            </a:r>
            <a:r>
              <a:rPr lang="it-IT" sz="2000" err="1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beam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 shaping assembly </a:t>
            </a:r>
            <a:r>
              <a:rPr lang="it-IT" sz="2000" err="1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designed</a:t>
            </a:r>
            <a:r>
              <a:rPr lang="it-IT" sz="2000" dirty="0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 by Pavia University </a:t>
            </a:r>
            <a:r>
              <a:rPr lang="it-IT" sz="2000">
                <a:solidFill>
                  <a:schemeClr val="tx2">
                    <a:lumMod val="50000"/>
                  </a:schemeClr>
                </a:solidFill>
                <a:latin typeface="Cambria"/>
                <a:ea typeface="Cambria"/>
              </a:rPr>
              <a:t>&amp; INFN)  </a:t>
            </a:r>
            <a:endParaRPr lang="it-IT" sz="200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636419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FAE40-C74C-BFB8-23C3-2E95A927E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Layouts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underground</a:t>
            </a:r>
            <a:r>
              <a:rPr lang="de-CH" dirty="0"/>
              <a:t> and </a:t>
            </a:r>
            <a:r>
              <a:rPr lang="de-CH" dirty="0" err="1"/>
              <a:t>ground</a:t>
            </a:r>
            <a:r>
              <a:rPr lang="de-CH" dirty="0"/>
              <a:t> </a:t>
            </a:r>
            <a:r>
              <a:rPr lang="de-CH" dirty="0" err="1"/>
              <a:t>floors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Area B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61724D-68CD-7871-DEDF-FBE6D262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3A51EC-5464-2485-8166-304C76B0E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1149981"/>
            <a:ext cx="4516212" cy="50888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E5C5D5-5BE0-3A0B-A446-59758DD148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612" y="1142999"/>
            <a:ext cx="4458891" cy="509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04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15856-D196-AFF5-D7BF-225EC7D90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Status Update - 2022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E791FA-E6D1-7B56-01D4-BC13F94A5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B01020-CA11-13AD-CEA9-36304479DBD5}"/>
              </a:ext>
            </a:extLst>
          </p:cNvPr>
          <p:cNvSpPr txBox="1"/>
          <p:nvPr/>
        </p:nvSpPr>
        <p:spPr>
          <a:xfrm>
            <a:off x="100264" y="3761646"/>
            <a:ext cx="4068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/>
              <a:t>One</a:t>
            </a:r>
            <a:r>
              <a:rPr lang="de-CH" dirty="0"/>
              <a:t> single-</a:t>
            </a:r>
            <a:r>
              <a:rPr lang="de-CH" dirty="0" err="1"/>
              <a:t>room</a:t>
            </a:r>
            <a:r>
              <a:rPr lang="de-CH" dirty="0"/>
              <a:t> from Hitachi</a:t>
            </a:r>
            <a:endParaRPr lang="it-I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88EBF1-8A84-1EA7-63BD-D97BD451B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130978"/>
            <a:ext cx="4068997" cy="23372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8A47C38-34EA-FC52-2A7F-97D26F9FB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5220" y="4078100"/>
            <a:ext cx="3838516" cy="240695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D4D847A-6DBE-65B0-997C-8D01353A53ED}"/>
              </a:ext>
            </a:extLst>
          </p:cNvPr>
          <p:cNvSpPr txBox="1"/>
          <p:nvPr/>
        </p:nvSpPr>
        <p:spPr>
          <a:xfrm>
            <a:off x="5089979" y="3761646"/>
            <a:ext cx="4068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BNCT </a:t>
            </a:r>
            <a:r>
              <a:rPr lang="de-CH" dirty="0" err="1"/>
              <a:t>system</a:t>
            </a:r>
            <a:r>
              <a:rPr lang="de-CH" dirty="0"/>
              <a:t> from </a:t>
            </a:r>
            <a:r>
              <a:rPr lang="de-CH" dirty="0" err="1"/>
              <a:t>Tae</a:t>
            </a:r>
            <a:r>
              <a:rPr lang="de-CH" dirty="0"/>
              <a:t> Life Sciences</a:t>
            </a:r>
            <a:endParaRPr lang="it-IT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313673A-16C3-5FF4-0425-5437221D30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6273" y="619782"/>
            <a:ext cx="5011454" cy="297893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3C7D398-D42E-8B6E-1D00-E41E8419BB9F}"/>
              </a:ext>
            </a:extLst>
          </p:cNvPr>
          <p:cNvSpPr/>
          <p:nvPr/>
        </p:nvSpPr>
        <p:spPr>
          <a:xfrm>
            <a:off x="2286000" y="990600"/>
            <a:ext cx="2133600" cy="129540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422A7B6-1405-222D-9598-22460038BB05}"/>
              </a:ext>
            </a:extLst>
          </p:cNvPr>
          <p:cNvCxnSpPr>
            <a:cxnSpLocks/>
          </p:cNvCxnSpPr>
          <p:nvPr/>
        </p:nvCxnSpPr>
        <p:spPr>
          <a:xfrm flipH="1">
            <a:off x="1828800" y="2286000"/>
            <a:ext cx="923273" cy="1475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4104818-50FD-89A6-8394-159107A3C38F}"/>
              </a:ext>
            </a:extLst>
          </p:cNvPr>
          <p:cNvCxnSpPr>
            <a:cxnSpLocks/>
          </p:cNvCxnSpPr>
          <p:nvPr/>
        </p:nvCxnSpPr>
        <p:spPr>
          <a:xfrm>
            <a:off x="3825191" y="2286000"/>
            <a:ext cx="1462991" cy="15296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831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FASST: the </a:t>
            </a:r>
            <a:r>
              <a:rPr lang="fr-CH" dirty="0" err="1"/>
              <a:t>most</a:t>
            </a:r>
            <a:r>
              <a:rPr lang="fr-CH" dirty="0"/>
              <a:t> </a:t>
            </a:r>
            <a:r>
              <a:rPr lang="fr-CH" dirty="0" err="1"/>
              <a:t>beautiful</a:t>
            </a:r>
            <a:r>
              <a:rPr lang="fr-CH" dirty="0"/>
              <a:t> </a:t>
            </a:r>
            <a:r>
              <a:rPr lang="fr-CH" dirty="0" err="1"/>
              <a:t>gantry</a:t>
            </a:r>
            <a:r>
              <a:rPr lang="fr-CH" dirty="0"/>
              <a:t> in the world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5" name="Picture 3" descr="\\cern.ch\dfs\Users\a\agaronna\Documents\My Documents\THESIS\data\LogoT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9183" y="12729"/>
            <a:ext cx="817748" cy="4511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7689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FASST: the </a:t>
            </a:r>
            <a:r>
              <a:rPr lang="fr-CH" dirty="0" err="1"/>
              <a:t>most</a:t>
            </a:r>
            <a:r>
              <a:rPr lang="fr-CH" dirty="0"/>
              <a:t> </a:t>
            </a:r>
            <a:r>
              <a:rPr lang="fr-CH" dirty="0" err="1"/>
              <a:t>beautiful</a:t>
            </a:r>
            <a:r>
              <a:rPr lang="fr-CH" dirty="0"/>
              <a:t> </a:t>
            </a:r>
            <a:r>
              <a:rPr lang="fr-CH" dirty="0" err="1"/>
              <a:t>gantry</a:t>
            </a:r>
            <a:r>
              <a:rPr lang="fr-CH" dirty="0"/>
              <a:t> in the world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8600" y="782995"/>
            <a:ext cx="5272660" cy="293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2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tabLst>
                <a:tab pos="1073150" algn="l"/>
              </a:tabLst>
              <a:defRPr/>
            </a:pPr>
            <a:r>
              <a:rPr lang="en-GB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Pierluigi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en-GB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Riboni´s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mechanics concept based on Occam´s razor with:</a:t>
            </a:r>
          </a:p>
          <a:p>
            <a:pPr marL="800100" lvl="3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Structure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made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4 </a:t>
            </a:r>
            <a:r>
              <a:rPr lang="de-CH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rods</a:t>
            </a:r>
            <a:endParaRPr lang="de-CH" sz="20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800100" lvl="3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r>
              <a:rPr lang="fr-CH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25 t </a:t>
            </a:r>
            <a:r>
              <a:rPr lang="fr-CH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rotating</a:t>
            </a:r>
            <a:r>
              <a:rPr lang="fr-CH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mass</a:t>
            </a:r>
            <a:r>
              <a:rPr lang="fr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(no </a:t>
            </a:r>
            <a:r>
              <a:rPr lang="fr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counterweight</a:t>
            </a:r>
            <a:r>
              <a:rPr lang="fr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) </a:t>
            </a:r>
            <a:r>
              <a:rPr lang="fr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supported</a:t>
            </a:r>
            <a:r>
              <a:rPr lang="fr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on the </a:t>
            </a:r>
            <a:r>
              <a:rPr lang="fr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wall</a:t>
            </a:r>
            <a:endParaRPr lang="de-CH" sz="20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800100" lvl="3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r>
              <a:rPr lang="en-GB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Iso-centric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gantry with </a:t>
            </a:r>
            <a:r>
              <a:rPr lang="de-CH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220° </a:t>
            </a:r>
            <a:r>
              <a:rPr lang="de-CH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rotation</a:t>
            </a:r>
            <a:endParaRPr lang="fr-CH" sz="20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285750" lvl="2" indent="-28575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1073150" algn="l"/>
              </a:tabLst>
              <a:defRPr/>
            </a:pPr>
            <a:endParaRPr lang="fr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0" lvl="2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tabLst>
                <a:tab pos="1073150" algn="l"/>
              </a:tabLst>
              <a:defRPr/>
            </a:pPr>
            <a:endParaRPr lang="de-CH" sz="20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25" name="Picture 3" descr="\\cern.ch\dfs\Users\a\agaronna\Documents\My Documents\THESIS\data\LogoT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9183" y="12729"/>
            <a:ext cx="817748" cy="451157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9" r="42501"/>
          <a:stretch/>
        </p:blipFill>
        <p:spPr>
          <a:xfrm>
            <a:off x="5486400" y="1844641"/>
            <a:ext cx="3429000" cy="457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9" r="14925"/>
          <a:stretch/>
        </p:blipFill>
        <p:spPr>
          <a:xfrm>
            <a:off x="1856138" y="4270744"/>
            <a:ext cx="2333978" cy="194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8CD9A7-A60C-CB94-4DED-78A6DC82F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0200" y="738425"/>
            <a:ext cx="1362479" cy="150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41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323528" y="838200"/>
            <a:ext cx="4629472" cy="4728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l"/>
              <a:defRPr sz="2000"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–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l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compact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and 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light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design,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thanks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to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small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transverse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emittances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en-US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 proton beam </a:t>
            </a:r>
            <a:r>
              <a:rPr lang="en-US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linac</a:t>
            </a:r>
            <a:r>
              <a:rPr lang="en-US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&amp; downstream scanning</a:t>
            </a: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endParaRPr lang="en-GB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Magnets &amp; power supplies designed for beam energy pulse-to-pulse variation at </a:t>
            </a:r>
            <a:r>
              <a:rPr lang="en-GB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200 Hz:</a:t>
            </a:r>
          </a:p>
          <a:p>
            <a:pPr marL="17463" lvl="2" indent="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None/>
              <a:tabLst>
                <a:tab pos="1073150" algn="l"/>
              </a:tabLst>
              <a:defRPr/>
            </a:pPr>
            <a:r>
              <a:rPr lang="de-CH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2%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current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variation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in </a:t>
            </a:r>
            <a:r>
              <a:rPr lang="de-CH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4 ms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,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i.e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80%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longitudinal FWHM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Bragg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peak</a:t>
            </a: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endParaRPr lang="en-GB" sz="20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17463" lvl="2" indent="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None/>
              <a:tabLst>
                <a:tab pos="1073150" algn="l"/>
              </a:tabLst>
              <a:defRPr/>
            </a:pP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- </a:t>
            </a: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One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optical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solution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for multiple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spot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sizes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(all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energies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):</a:t>
            </a:r>
          </a:p>
          <a:p>
            <a:pPr marL="17463" lvl="2" indent="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None/>
              <a:tabLst>
                <a:tab pos="1073150" algn="l"/>
              </a:tabLst>
              <a:defRPr/>
            </a:pP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-&gt;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Telescope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with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rotational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invariance</a:t>
            </a:r>
            <a:endParaRPr lang="de-CH" altLang="en-US" sz="20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+mn-ea"/>
            </a:endParaRPr>
          </a:p>
        </p:txBody>
      </p:sp>
      <p:pic>
        <p:nvPicPr>
          <p:cNvPr id="10" name="Picture 3" descr="\\cern.ch\dfs\Users\a\agaronna\Documents\My Documents\THESIS\data\LogoT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9183" y="12729"/>
            <a:ext cx="817748" cy="451157"/>
          </a:xfrm>
          <a:prstGeom prst="rect">
            <a:avLst/>
          </a:prstGeom>
          <a:noFill/>
        </p:spPr>
      </p:pic>
      <p:cxnSp>
        <p:nvCxnSpPr>
          <p:cNvPr id="11" name="Connecteur droit 6"/>
          <p:cNvCxnSpPr/>
          <p:nvPr/>
        </p:nvCxnSpPr>
        <p:spPr>
          <a:xfrm>
            <a:off x="323528" y="527720"/>
            <a:ext cx="8363272" cy="568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0">
            <a:extLst>
              <a:ext uri="{FF2B5EF4-FFF2-40B4-BE49-F238E27FC236}">
                <a16:creationId xmlns:a16="http://schemas.microsoft.com/office/drawing/2014/main" id="{B5FBC4CE-B778-C873-6165-9CA56F5F797F}"/>
              </a:ext>
            </a:extLst>
          </p:cNvPr>
          <p:cNvSpPr txBox="1"/>
          <p:nvPr/>
        </p:nvSpPr>
        <p:spPr>
          <a:xfrm>
            <a:off x="4484632" y="2747933"/>
            <a:ext cx="2001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CERN </a:t>
            </a:r>
            <a:r>
              <a:rPr lang="en-GB" sz="1200" b="1" dirty="0" err="1"/>
              <a:t>FeCo</a:t>
            </a:r>
            <a:r>
              <a:rPr lang="en-GB" sz="1200" b="1" dirty="0"/>
              <a:t> prototype (</a:t>
            </a:r>
            <a:r>
              <a:rPr lang="en-GB" sz="1200" b="1" dirty="0" err="1"/>
              <a:t>Tommasini</a:t>
            </a:r>
            <a:r>
              <a:rPr lang="en-GB" sz="1200" b="1" dirty="0"/>
              <a:t> et al.)</a:t>
            </a:r>
          </a:p>
        </p:txBody>
      </p:sp>
      <p:pic>
        <p:nvPicPr>
          <p:cNvPr id="5" name="Picture 16" descr="IMGP6372_crop.jpg">
            <a:extLst>
              <a:ext uri="{FF2B5EF4-FFF2-40B4-BE49-F238E27FC236}">
                <a16:creationId xmlns:a16="http://schemas.microsoft.com/office/drawing/2014/main" id="{8EF89DFE-2D83-E161-6759-297B99C216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137" y="539746"/>
            <a:ext cx="3490998" cy="2889254"/>
          </a:xfrm>
          <a:prstGeom prst="rect">
            <a:avLst/>
          </a:prstGeom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EB698236-0F27-2FB0-4895-D9E1FF44B03D}"/>
              </a:ext>
            </a:extLst>
          </p:cNvPr>
          <p:cNvSpPr txBox="1">
            <a:spLocks/>
          </p:cNvSpPr>
          <p:nvPr/>
        </p:nvSpPr>
        <p:spPr>
          <a:xfrm>
            <a:off x="4478445" y="4281911"/>
            <a:ext cx="4485861" cy="198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000" dirty="0">
              <a:latin typeface="Cambria" panose="020405030504060302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000" dirty="0">
              <a:latin typeface="Cambria" panose="02040503050406030204" pitchFamily="18" charset="0"/>
            </a:endParaRPr>
          </a:p>
        </p:txBody>
      </p:sp>
      <p:pic>
        <p:nvPicPr>
          <p:cNvPr id="7" name="Picture 2" descr="beta_big_spot">
            <a:extLst>
              <a:ext uri="{FF2B5EF4-FFF2-40B4-BE49-F238E27FC236}">
                <a16:creationId xmlns:a16="http://schemas.microsoft.com/office/drawing/2014/main" id="{92CC03A8-DCC4-4132-6FA9-FDDE25F27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63864"/>
            <a:ext cx="4191000" cy="3106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474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Fast Adaptive Spot Scanning </a:t>
            </a:r>
            <a:r>
              <a:rPr lang="fr-CH" dirty="0" err="1"/>
              <a:t>Therapy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3" descr="\\cern.ch\dfs\Users\a\agaronna\Documents\My Documents\THESIS\data\LogoT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29183" y="12729"/>
            <a:ext cx="817748" cy="451157"/>
          </a:xfrm>
          <a:prstGeom prst="rect">
            <a:avLst/>
          </a:prstGeom>
          <a:noFill/>
        </p:spPr>
      </p:pic>
      <p:cxnSp>
        <p:nvCxnSpPr>
          <p:cNvPr id="10" name="Connecteur droit 6"/>
          <p:cNvCxnSpPr/>
          <p:nvPr/>
        </p:nvCxnSpPr>
        <p:spPr>
          <a:xfrm>
            <a:off x="323528" y="527720"/>
            <a:ext cx="8363272" cy="568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E950F45-341D-2396-252B-5E7F35C92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1028700"/>
            <a:ext cx="683224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992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Unique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properties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175012" y="990600"/>
            <a:ext cx="3935846" cy="467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l"/>
              <a:defRPr sz="2000"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Char char="–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Font typeface="Wingdings" panose="05000000000000000000" pitchFamily="2" charset="2"/>
              <a:buChar char="l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>
                <a:solidFill>
                  <a:schemeClr val="folHlink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342900" indent="-342900">
              <a:lnSpc>
                <a:spcPts val="2769"/>
              </a:lnSpc>
              <a:spcBef>
                <a:spcPts val="554"/>
              </a:spcBef>
              <a:buClrTx/>
              <a:buFontTx/>
              <a:buChar char="-"/>
            </a:pP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Two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spot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sizes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at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isocenter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(in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air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)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to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obtain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steeper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dose fall-off in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short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irradiation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time</a:t>
            </a:r>
          </a:p>
          <a:p>
            <a:pPr marL="342900" indent="-342900">
              <a:lnSpc>
                <a:spcPts val="2769"/>
              </a:lnSpc>
              <a:spcBef>
                <a:spcPts val="554"/>
              </a:spcBef>
              <a:buClrTx/>
              <a:buFontTx/>
              <a:buChar char="-"/>
            </a:pPr>
            <a:endParaRPr lang="de-CH" altLang="en-US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+mn-ea"/>
            </a:endParaRPr>
          </a:p>
          <a:p>
            <a:pPr marL="342900" indent="-342900">
              <a:lnSpc>
                <a:spcPts val="2769"/>
              </a:lnSpc>
              <a:spcBef>
                <a:spcPts val="554"/>
              </a:spcBef>
              <a:buClrTx/>
              <a:buFontTx/>
              <a:buChar char="-"/>
            </a:pP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Constant </a:t>
            </a: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spot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size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in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air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for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most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energies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to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facilitate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treatment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planning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and QA</a:t>
            </a:r>
            <a:endParaRPr lang="de-CH" altLang="en-US" sz="20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+mn-ea"/>
            </a:endParaRPr>
          </a:p>
          <a:p>
            <a:pPr marL="17463" lvl="2" indent="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None/>
              <a:tabLst>
                <a:tab pos="1073150" algn="l"/>
              </a:tabLst>
              <a:defRPr/>
            </a:pPr>
            <a:endParaRPr lang="de-CH" altLang="en-US" sz="20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+mn-ea"/>
            </a:endParaRPr>
          </a:p>
          <a:p>
            <a:pPr>
              <a:lnSpc>
                <a:spcPts val="2769"/>
              </a:lnSpc>
              <a:spcBef>
                <a:spcPts val="554"/>
              </a:spcBef>
              <a:buClrTx/>
              <a:buNone/>
            </a:pPr>
            <a:endParaRPr lang="de-CH" altLang="en-US" sz="20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+mn-ea"/>
            </a:endParaRPr>
          </a:p>
          <a:p>
            <a:pPr marL="342900" indent="-342900">
              <a:lnSpc>
                <a:spcPts val="2769"/>
              </a:lnSpc>
              <a:spcBef>
                <a:spcPts val="554"/>
              </a:spcBef>
              <a:buClrTx/>
              <a:buFontTx/>
              <a:buChar char="-"/>
            </a:pP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Nozzle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geometry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modeled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with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Monte Carlo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to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determine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the</a:t>
            </a:r>
            <a:r>
              <a:rPr lang="de-CH" altLang="en-US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scattering</a:t>
            </a:r>
            <a:r>
              <a:rPr lang="de-CH" altLang="en-US" sz="20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 </a:t>
            </a:r>
            <a:r>
              <a:rPr lang="de-CH" altLang="en-US" sz="2000" b="1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+mn-ea"/>
              </a:rPr>
              <a:t>effect</a:t>
            </a:r>
            <a:endParaRPr lang="de-CH" altLang="en-US" sz="20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+mn-ea"/>
            </a:endParaRPr>
          </a:p>
        </p:txBody>
      </p:sp>
      <p:pic>
        <p:nvPicPr>
          <p:cNvPr id="10" name="Picture 3" descr="\\cern.ch\dfs\Users\a\agaronna\Documents\My Documents\THESIS\data\LogoT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9183" y="12729"/>
            <a:ext cx="817748" cy="451157"/>
          </a:xfrm>
          <a:prstGeom prst="rect">
            <a:avLst/>
          </a:prstGeom>
          <a:noFill/>
        </p:spPr>
      </p:pic>
      <p:cxnSp>
        <p:nvCxnSpPr>
          <p:cNvPr id="11" name="Connecteur droit 6"/>
          <p:cNvCxnSpPr/>
          <p:nvPr/>
        </p:nvCxnSpPr>
        <p:spPr>
          <a:xfrm>
            <a:off x="323528" y="527720"/>
            <a:ext cx="8363272" cy="5680"/>
          </a:xfrm>
          <a:prstGeom prst="line">
            <a:avLst/>
          </a:prstGeom>
          <a:ln w="25400">
            <a:solidFill>
              <a:srgbClr val="004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11BD98D3-A5D9-CB19-AD1A-1F08E28869BE}"/>
              </a:ext>
            </a:extLst>
          </p:cNvPr>
          <p:cNvGrpSpPr/>
          <p:nvPr/>
        </p:nvGrpSpPr>
        <p:grpSpPr>
          <a:xfrm>
            <a:off x="3697443" y="1659929"/>
            <a:ext cx="5425441" cy="4012956"/>
            <a:chOff x="3718559" y="2297402"/>
            <a:chExt cx="5425441" cy="4012956"/>
          </a:xfrm>
        </p:grpSpPr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09832E03-4725-1681-9CD2-500E64F892D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04940358"/>
                </p:ext>
              </p:extLst>
            </p:nvPr>
          </p:nvGraphicFramePr>
          <p:xfrm>
            <a:off x="3718559" y="2297402"/>
            <a:ext cx="5425441" cy="40129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296A51D-8A16-3119-0299-3A00835FB98F}"/>
                </a:ext>
              </a:extLst>
            </p:cNvPr>
            <p:cNvSpPr txBox="1"/>
            <p:nvPr/>
          </p:nvSpPr>
          <p:spPr>
            <a:xfrm>
              <a:off x="7620000" y="4585101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>
                  <a:solidFill>
                    <a:schemeClr val="accent1"/>
                  </a:solidFill>
                </a:rPr>
                <a:t>Small </a:t>
              </a:r>
              <a:r>
                <a:rPr lang="de-CH" dirty="0" err="1">
                  <a:solidFill>
                    <a:schemeClr val="accent1"/>
                  </a:solidFill>
                </a:rPr>
                <a:t>spot</a:t>
              </a:r>
              <a:endParaRPr lang="it-IT" dirty="0">
                <a:solidFill>
                  <a:schemeClr val="accent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B59755-6CB5-8689-C883-B40AC4C3D84F}"/>
                </a:ext>
              </a:extLst>
            </p:cNvPr>
            <p:cNvSpPr txBox="1"/>
            <p:nvPr/>
          </p:nvSpPr>
          <p:spPr>
            <a:xfrm>
              <a:off x="7595937" y="2566919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>
                  <a:solidFill>
                    <a:schemeClr val="accent2"/>
                  </a:solidFill>
                </a:rPr>
                <a:t>Large </a:t>
              </a:r>
              <a:r>
                <a:rPr lang="de-CH" dirty="0" err="1">
                  <a:solidFill>
                    <a:schemeClr val="accent2"/>
                  </a:solidFill>
                </a:rPr>
                <a:t>spot</a:t>
              </a:r>
              <a:endParaRPr lang="it-IT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9439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B17D6-4BA8-64FF-CA2C-5C4273430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/>
              <a:t>Following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proton</a:t>
            </a:r>
            <a:r>
              <a:rPr lang="de-CH" dirty="0"/>
              <a:t> from source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patient</a:t>
            </a:r>
            <a:r>
              <a:rPr lang="de-CH" dirty="0"/>
              <a:t>: «</a:t>
            </a:r>
            <a:r>
              <a:rPr lang="de-CH" dirty="0" err="1"/>
              <a:t>full</a:t>
            </a:r>
            <a:r>
              <a:rPr lang="de-CH" dirty="0"/>
              <a:t> Monte Carlo»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25BAED-8D16-172A-102C-BF57848A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7855A9-1CDA-86DA-0734-5A1C91E0C34C}"/>
              </a:ext>
            </a:extLst>
          </p:cNvPr>
          <p:cNvSpPr txBox="1"/>
          <p:nvPr/>
        </p:nvSpPr>
        <p:spPr>
          <a:xfrm>
            <a:off x="3474241" y="5614073"/>
            <a:ext cx="467229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00911" indent="-200911" defTabSz="642915">
              <a:buFont typeface="Arial" panose="020B0604020202020204" pitchFamily="34" charset="0"/>
              <a:buChar char="•"/>
            </a:pPr>
            <a:endParaRPr lang="it-CH" sz="1266" dirty="0">
              <a:solidFill>
                <a:prstClr val="black"/>
              </a:solidFill>
              <a:latin typeface="Calibri" panose="020F0502020204030204"/>
            </a:endParaRPr>
          </a:p>
          <a:p>
            <a:pPr defTabSz="642915"/>
            <a:endParaRPr lang="en-GB" sz="1266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89924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B17D6-4BA8-64FF-CA2C-5C4273430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/>
              <a:t>Following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proton</a:t>
            </a:r>
            <a:r>
              <a:rPr lang="de-CH" dirty="0"/>
              <a:t> from source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patient</a:t>
            </a:r>
            <a:r>
              <a:rPr lang="de-CH" dirty="0"/>
              <a:t>: «</a:t>
            </a:r>
            <a:r>
              <a:rPr lang="de-CH" dirty="0" err="1"/>
              <a:t>full</a:t>
            </a:r>
            <a:r>
              <a:rPr lang="de-CH" dirty="0"/>
              <a:t> Monte Carlo»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25BAED-8D16-172A-102C-BF57848A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DC4941-0D20-9681-849E-1C749F086426}"/>
              </a:ext>
            </a:extLst>
          </p:cNvPr>
          <p:cNvSpPr txBox="1"/>
          <p:nvPr/>
        </p:nvSpPr>
        <p:spPr>
          <a:xfrm>
            <a:off x="5633984" y="2421460"/>
            <a:ext cx="3427911" cy="2590186"/>
          </a:xfrm>
          <a:prstGeom prst="rect">
            <a:avLst/>
          </a:prstGeom>
          <a:solidFill>
            <a:srgbClr val="92D050">
              <a:alpha val="74000"/>
            </a:srgbClr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Abgerundetes Rechteck 19">
            <a:extLst>
              <a:ext uri="{FF2B5EF4-FFF2-40B4-BE49-F238E27FC236}">
                <a16:creationId xmlns:a16="http://schemas.microsoft.com/office/drawing/2014/main" id="{6868DA35-0716-21D5-1D2A-F8B4D1F266F9}"/>
              </a:ext>
            </a:extLst>
          </p:cNvPr>
          <p:cNvSpPr/>
          <p:nvPr/>
        </p:nvSpPr>
        <p:spPr bwMode="auto">
          <a:xfrm>
            <a:off x="242830" y="3432740"/>
            <a:ext cx="1039280" cy="771220"/>
          </a:xfrm>
          <a:prstGeom prst="roundRect">
            <a:avLst/>
          </a:prstGeom>
          <a:solidFill>
            <a:srgbClr val="44546A"/>
          </a:solidFill>
          <a:ln w="9525" cap="flat" cmpd="sng" algn="ctr">
            <a:solidFill>
              <a:srgbClr val="44546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4294" tIns="32147" rIns="64294" bIns="32147" numCol="1" rtlCol="0" anchor="t" anchorCtr="0" compatLnSpc="1">
            <a:prstTxWarp prst="textNoShape">
              <a:avLst/>
            </a:prstTxWarp>
          </a:bodyPr>
          <a:lstStyle/>
          <a:p>
            <a:pPr defTabSz="642915">
              <a:defRPr/>
            </a:pPr>
            <a:endParaRPr lang="de-DE" sz="1125" b="1" dirty="0">
              <a:solidFill>
                <a:srgbClr val="E7E6E6"/>
              </a:solidFill>
              <a:latin typeface="Calibri" pitchFamily="34" charset="0"/>
              <a:cs typeface="Calibri" pitchFamily="34" charset="0"/>
            </a:endParaRPr>
          </a:p>
          <a:p>
            <a:pPr defTabSz="642915">
              <a:defRPr/>
            </a:pPr>
            <a:r>
              <a:rPr lang="de-DE" sz="1400" b="1" i="1" dirty="0">
                <a:solidFill>
                  <a:srgbClr val="E7E6E6"/>
                </a:solidFill>
                <a:latin typeface="Calibri" pitchFamily="34" charset="0"/>
                <a:cs typeface="Calibri" pitchFamily="34" charset="0"/>
              </a:rPr>
              <a:t>LINAC</a:t>
            </a:r>
          </a:p>
          <a:p>
            <a:pPr defTabSz="642915">
              <a:defRPr/>
            </a:pPr>
            <a:endParaRPr lang="de-DE" sz="1125" dirty="0">
              <a:solidFill>
                <a:srgbClr val="E7E6E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Abgerundetes Rechteck 19">
            <a:extLst>
              <a:ext uri="{FF2B5EF4-FFF2-40B4-BE49-F238E27FC236}">
                <a16:creationId xmlns:a16="http://schemas.microsoft.com/office/drawing/2014/main" id="{A9F31498-5157-EF8E-EB72-FDAC6885F180}"/>
              </a:ext>
            </a:extLst>
          </p:cNvPr>
          <p:cNvSpPr/>
          <p:nvPr/>
        </p:nvSpPr>
        <p:spPr bwMode="auto">
          <a:xfrm>
            <a:off x="1613458" y="3432740"/>
            <a:ext cx="1447808" cy="771220"/>
          </a:xfrm>
          <a:prstGeom prst="roundRect">
            <a:avLst/>
          </a:prstGeom>
          <a:solidFill>
            <a:srgbClr val="44546A"/>
          </a:solidFill>
          <a:ln w="9525" cap="flat" cmpd="sng" algn="ctr">
            <a:solidFill>
              <a:srgbClr val="44546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4294" tIns="32147" rIns="64294" bIns="32147" numCol="1" rtlCol="0" anchor="t" anchorCtr="0" compatLnSpc="1">
            <a:prstTxWarp prst="textNoShape">
              <a:avLst/>
            </a:prstTxWarp>
          </a:bodyPr>
          <a:lstStyle/>
          <a:p>
            <a:pPr defTabSz="642915">
              <a:defRPr/>
            </a:pPr>
            <a:endParaRPr lang="de-DE" sz="1125" b="1" dirty="0">
              <a:solidFill>
                <a:srgbClr val="E7E6E6"/>
              </a:solidFill>
              <a:latin typeface="Calibri" pitchFamily="34" charset="0"/>
              <a:cs typeface="Calibri" pitchFamily="34" charset="0"/>
            </a:endParaRPr>
          </a:p>
          <a:p>
            <a:pPr defTabSz="642915">
              <a:defRPr/>
            </a:pPr>
            <a:r>
              <a:rPr lang="de-DE" sz="1400" b="1" i="1" dirty="0">
                <a:solidFill>
                  <a:srgbClr val="E7E6E6"/>
                </a:solidFill>
                <a:latin typeface="Calibri" pitchFamily="34" charset="0"/>
                <a:cs typeface="Calibri" pitchFamily="34" charset="0"/>
              </a:rPr>
              <a:t>Beam transport lines</a:t>
            </a:r>
            <a:endParaRPr lang="de-DE" sz="1400" dirty="0">
              <a:solidFill>
                <a:srgbClr val="E7E6E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7855A9-1CDA-86DA-0734-5A1C91E0C34C}"/>
              </a:ext>
            </a:extLst>
          </p:cNvPr>
          <p:cNvSpPr txBox="1"/>
          <p:nvPr/>
        </p:nvSpPr>
        <p:spPr>
          <a:xfrm>
            <a:off x="3474241" y="5614073"/>
            <a:ext cx="467229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00911" indent="-200911" defTabSz="642915">
              <a:buFont typeface="Arial" panose="020B0604020202020204" pitchFamily="34" charset="0"/>
              <a:buChar char="•"/>
            </a:pPr>
            <a:endParaRPr lang="it-CH" sz="1266" dirty="0">
              <a:solidFill>
                <a:prstClr val="black"/>
              </a:solidFill>
              <a:latin typeface="Calibri" panose="020F0502020204030204"/>
            </a:endParaRPr>
          </a:p>
          <a:p>
            <a:pPr defTabSz="642915"/>
            <a:endParaRPr lang="en-GB" sz="1266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Abgerundetes Rechteck 19">
            <a:extLst>
              <a:ext uri="{FF2B5EF4-FFF2-40B4-BE49-F238E27FC236}">
                <a16:creationId xmlns:a16="http://schemas.microsoft.com/office/drawing/2014/main" id="{F94349A4-0DB3-B4B5-1D54-41F88B571E38}"/>
              </a:ext>
            </a:extLst>
          </p:cNvPr>
          <p:cNvSpPr/>
          <p:nvPr/>
        </p:nvSpPr>
        <p:spPr bwMode="auto">
          <a:xfrm>
            <a:off x="3770846" y="3512005"/>
            <a:ext cx="1838410" cy="912407"/>
          </a:xfrm>
          <a:prstGeom prst="roundRect">
            <a:avLst/>
          </a:prstGeom>
          <a:solidFill>
            <a:srgbClr val="44546A"/>
          </a:solidFill>
          <a:ln w="9525" cap="flat" cmpd="sng" algn="ctr">
            <a:solidFill>
              <a:srgbClr val="44546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4294" tIns="32147" rIns="64294" bIns="32147" numCol="1" rtlCol="0" anchor="t" anchorCtr="0" compatLnSpc="1">
            <a:prstTxWarp prst="textNoShape">
              <a:avLst/>
            </a:prstTxWarp>
          </a:bodyPr>
          <a:lstStyle/>
          <a:p>
            <a:pPr defTabSz="642915">
              <a:defRPr/>
            </a:pPr>
            <a:r>
              <a:rPr lang="de-DE" sz="1400" b="1" dirty="0">
                <a:solidFill>
                  <a:srgbClr val="E7E6E6"/>
                </a:solidFill>
                <a:latin typeface="Calibri" pitchFamily="34" charset="0"/>
                <a:cs typeface="Calibri" pitchFamily="34" charset="0"/>
              </a:rPr>
              <a:t>Beam interaction </a:t>
            </a:r>
            <a:r>
              <a:rPr lang="de-DE" sz="1400" b="1" i="1" dirty="0">
                <a:solidFill>
                  <a:srgbClr val="E7E6E6"/>
                </a:solidFill>
                <a:latin typeface="Calibri" pitchFamily="34" charset="0"/>
                <a:cs typeface="Calibri" pitchFamily="34" charset="0"/>
              </a:rPr>
              <a:t>Dose delivery system</a:t>
            </a:r>
          </a:p>
          <a:p>
            <a:pPr defTabSz="642915">
              <a:defRPr/>
            </a:pPr>
            <a:r>
              <a:rPr lang="de-DE" sz="1400" b="1" i="1" dirty="0">
                <a:solidFill>
                  <a:srgbClr val="E7E6E6"/>
                </a:solidFill>
                <a:latin typeface="Calibri" pitchFamily="34" charset="0"/>
                <a:cs typeface="Calibri" pitchFamily="34" charset="0"/>
              </a:rPr>
              <a:t>phantoms                patient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FC28BF6-3143-E380-C586-E697C80086AE}"/>
              </a:ext>
            </a:extLst>
          </p:cNvPr>
          <p:cNvSpPr txBox="1"/>
          <p:nvPr/>
        </p:nvSpPr>
        <p:spPr>
          <a:xfrm>
            <a:off x="8069117" y="3203728"/>
            <a:ext cx="1225248" cy="5913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defTabSz="642915"/>
            <a:r>
              <a:rPr lang="fr-CH" sz="1687" b="1" i="1" dirty="0">
                <a:solidFill>
                  <a:srgbClr val="39874A"/>
                </a:solidFill>
                <a:latin typeface="Calibri" panose="020F0502020204030204"/>
              </a:rPr>
              <a:t>FLUKA</a:t>
            </a:r>
          </a:p>
          <a:p>
            <a:pPr defTabSz="642915"/>
            <a:r>
              <a:rPr lang="fr-CH" sz="1687" b="1" i="1" dirty="0">
                <a:solidFill>
                  <a:srgbClr val="39874A"/>
                </a:solidFill>
                <a:latin typeface="Calibri" panose="020F0502020204030204"/>
              </a:rPr>
              <a:t>PET </a:t>
            </a:r>
            <a:r>
              <a:rPr lang="fr-CH" sz="1687" b="1" i="1" dirty="0" err="1">
                <a:solidFill>
                  <a:srgbClr val="39874A"/>
                </a:solidFill>
                <a:latin typeface="Calibri" panose="020F0502020204030204"/>
              </a:rPr>
              <a:t>tools</a:t>
            </a:r>
            <a:endParaRPr lang="en-GB" sz="1687" b="1" i="1" dirty="0">
              <a:solidFill>
                <a:srgbClr val="39874A"/>
              </a:solidFill>
              <a:latin typeface="Calibri" panose="020F050202020403020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8A9FB1-B0D3-3635-5210-A05B070DEED0}"/>
              </a:ext>
            </a:extLst>
          </p:cNvPr>
          <p:cNvSpPr txBox="1"/>
          <p:nvPr/>
        </p:nvSpPr>
        <p:spPr>
          <a:xfrm>
            <a:off x="4355468" y="3219741"/>
            <a:ext cx="798559" cy="3317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defTabSz="642915"/>
            <a:r>
              <a:rPr lang="fr-CH" sz="1687" b="1" i="1" dirty="0">
                <a:solidFill>
                  <a:srgbClr val="39874A"/>
                </a:solidFill>
                <a:latin typeface="Calibri" panose="020F0502020204030204"/>
              </a:rPr>
              <a:t>MC</a:t>
            </a:r>
            <a:endParaRPr lang="en-GB" sz="1687" b="1" i="1" dirty="0">
              <a:solidFill>
                <a:srgbClr val="39874A"/>
              </a:solidFill>
              <a:latin typeface="Calibri" panose="020F0502020204030204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A1437B2-4B13-89CD-7875-9CDBF352B138}"/>
              </a:ext>
            </a:extLst>
          </p:cNvPr>
          <p:cNvGrpSpPr/>
          <p:nvPr/>
        </p:nvGrpSpPr>
        <p:grpSpPr>
          <a:xfrm>
            <a:off x="1059087" y="3807921"/>
            <a:ext cx="2566965" cy="226686"/>
            <a:chOff x="1793337" y="2743452"/>
            <a:chExt cx="4121540" cy="322398"/>
          </a:xfrm>
        </p:grpSpPr>
        <p:sp>
          <p:nvSpPr>
            <p:cNvPr id="24" name="Right Arrow 20">
              <a:extLst>
                <a:ext uri="{FF2B5EF4-FFF2-40B4-BE49-F238E27FC236}">
                  <a16:creationId xmlns:a16="http://schemas.microsoft.com/office/drawing/2014/main" id="{BB73912D-6468-86B9-612A-4B56F52686FA}"/>
                </a:ext>
              </a:extLst>
            </p:cNvPr>
            <p:cNvSpPr/>
            <p:nvPr/>
          </p:nvSpPr>
          <p:spPr>
            <a:xfrm>
              <a:off x="5019726" y="2785544"/>
              <a:ext cx="895151" cy="280306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642915">
                <a:defRPr/>
              </a:pPr>
              <a:endParaRPr lang="en-GB" sz="1266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Right Arrow 22">
              <a:extLst>
                <a:ext uri="{FF2B5EF4-FFF2-40B4-BE49-F238E27FC236}">
                  <a16:creationId xmlns:a16="http://schemas.microsoft.com/office/drawing/2014/main" id="{31AA41D7-61D6-0232-31E0-354C0CCADEC3}"/>
                </a:ext>
              </a:extLst>
            </p:cNvPr>
            <p:cNvSpPr/>
            <p:nvPr/>
          </p:nvSpPr>
          <p:spPr>
            <a:xfrm>
              <a:off x="1793337" y="2743452"/>
              <a:ext cx="818033" cy="253499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642915">
                <a:defRPr/>
              </a:pPr>
              <a:endParaRPr lang="en-GB" sz="1266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DCE497A-D1FB-116E-22F6-30C1D4050B58}"/>
              </a:ext>
            </a:extLst>
          </p:cNvPr>
          <p:cNvGrpSpPr/>
          <p:nvPr/>
        </p:nvGrpSpPr>
        <p:grpSpPr>
          <a:xfrm>
            <a:off x="5492742" y="2989972"/>
            <a:ext cx="2618182" cy="1747468"/>
            <a:chOff x="7726804" y="2755665"/>
            <a:chExt cx="3723637" cy="248528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4445BC5-1290-992D-2715-E680F08B12AE}"/>
                </a:ext>
              </a:extLst>
            </p:cNvPr>
            <p:cNvGrpSpPr/>
            <p:nvPr/>
          </p:nvGrpSpPr>
          <p:grpSpPr>
            <a:xfrm>
              <a:off x="7832309" y="2755665"/>
              <a:ext cx="3618132" cy="1895692"/>
              <a:chOff x="7832309" y="2755665"/>
              <a:chExt cx="3618132" cy="189569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F3B9158-B196-FA30-B0DB-A400537882F6}"/>
                  </a:ext>
                </a:extLst>
              </p:cNvPr>
              <p:cNvSpPr txBox="1"/>
              <p:nvPr/>
            </p:nvSpPr>
            <p:spPr>
              <a:xfrm>
                <a:off x="9343271" y="2755665"/>
                <a:ext cx="1455260" cy="685406"/>
              </a:xfrm>
              <a:prstGeom prst="rect">
                <a:avLst/>
              </a:prstGeom>
              <a:noFill/>
              <a:ln w="12700">
                <a:solidFill>
                  <a:sysClr val="window" lastClr="FFFFFF">
                    <a:hueOff val="0"/>
                    <a:satOff val="0"/>
                    <a:lumOff val="0"/>
                  </a:sys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defTabSz="642915">
                  <a:defRPr/>
                </a:pPr>
                <a:r>
                  <a:rPr lang="fr-CH" sz="1266" i="1" dirty="0" err="1">
                    <a:solidFill>
                      <a:srgbClr val="FF0000"/>
                    </a:solidFill>
                    <a:latin typeface="Calibri" panose="020F0502020204030204"/>
                  </a:rPr>
                  <a:t>Secondaries</a:t>
                </a:r>
                <a:r>
                  <a:rPr lang="fr-CH" sz="1266" i="1" dirty="0">
                    <a:solidFill>
                      <a:srgbClr val="FF0000"/>
                    </a:solidFill>
                    <a:latin typeface="Calibri" panose="020F0502020204030204"/>
                  </a:rPr>
                  <a:t> production</a:t>
                </a:r>
                <a:endParaRPr lang="en-GB" sz="1266" i="1" dirty="0">
                  <a:solidFill>
                    <a:srgbClr val="FF0000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5B43F455-8909-A36F-5BC1-232CAEA26B58}"/>
                  </a:ext>
                </a:extLst>
              </p:cNvPr>
              <p:cNvGrpSpPr/>
              <p:nvPr/>
            </p:nvGrpSpPr>
            <p:grpSpPr>
              <a:xfrm>
                <a:off x="7832309" y="3704724"/>
                <a:ext cx="3618132" cy="946633"/>
                <a:chOff x="7832309" y="3704724"/>
                <a:chExt cx="3618132" cy="946633"/>
              </a:xfrm>
            </p:grpSpPr>
            <p:sp>
              <p:nvSpPr>
                <p:cNvPr id="31" name="Right Arrow 60">
                  <a:extLst>
                    <a:ext uri="{FF2B5EF4-FFF2-40B4-BE49-F238E27FC236}">
                      <a16:creationId xmlns:a16="http://schemas.microsoft.com/office/drawing/2014/main" id="{AB14AE38-611A-FF71-ADF3-99A9A5D71587}"/>
                    </a:ext>
                  </a:extLst>
                </p:cNvPr>
                <p:cNvSpPr/>
                <p:nvPr/>
              </p:nvSpPr>
              <p:spPr>
                <a:xfrm>
                  <a:off x="7832309" y="3972327"/>
                  <a:ext cx="1457643" cy="367492"/>
                </a:xfrm>
                <a:prstGeom prst="rightArrow">
                  <a:avLst/>
                </a:prstGeom>
                <a:solidFill>
                  <a:srgbClr val="39874A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642915">
                    <a:defRPr/>
                  </a:pPr>
                  <a:endParaRPr lang="en-GB" sz="1266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2" name="Abgerundetes Rechteck 19">
                  <a:extLst>
                    <a:ext uri="{FF2B5EF4-FFF2-40B4-BE49-F238E27FC236}">
                      <a16:creationId xmlns:a16="http://schemas.microsoft.com/office/drawing/2014/main" id="{692A4FED-46C2-A2E9-798B-5BDED29DE1EF}"/>
                    </a:ext>
                  </a:extLst>
                </p:cNvPr>
                <p:cNvSpPr/>
                <p:nvPr/>
              </p:nvSpPr>
              <p:spPr bwMode="auto">
                <a:xfrm>
                  <a:off x="9230137" y="3704724"/>
                  <a:ext cx="2220304" cy="946633"/>
                </a:xfrm>
                <a:prstGeom prst="roundRect">
                  <a:avLst/>
                </a:prstGeom>
                <a:solidFill>
                  <a:srgbClr val="44546A"/>
                </a:solidFill>
                <a:ln w="9525" cap="flat" cmpd="sng" algn="ctr">
                  <a:solidFill>
                    <a:srgbClr val="44546A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64294" tIns="32147" rIns="64294" bIns="32147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642915">
                    <a:defRPr/>
                  </a:pPr>
                  <a:r>
                    <a:rPr lang="de-DE" b="1" i="1" dirty="0">
                      <a:solidFill>
                        <a:srgbClr val="E7E6E6"/>
                      </a:solidFill>
                      <a:latin typeface="Calibri" pitchFamily="34" charset="0"/>
                      <a:cs typeface="Calibri" pitchFamily="34" charset="0"/>
                    </a:rPr>
                    <a:t>In-beam PET</a:t>
                  </a:r>
                </a:p>
                <a:p>
                  <a:pPr defTabSz="642915">
                    <a:defRPr/>
                  </a:pPr>
                  <a:r>
                    <a:rPr lang="de-DE" b="1" i="1" dirty="0">
                      <a:solidFill>
                        <a:srgbClr val="E7E6E6"/>
                      </a:solidFill>
                      <a:latin typeface="Calibri" pitchFamily="34" charset="0"/>
                      <a:cs typeface="Calibri" pitchFamily="34" charset="0"/>
                    </a:rPr>
                    <a:t>with CABOTO</a:t>
                  </a:r>
                </a:p>
                <a:p>
                  <a:pPr defTabSz="642915">
                    <a:defRPr/>
                  </a:pPr>
                  <a:r>
                    <a:rPr lang="de-DE" b="1" i="1" dirty="0">
                      <a:solidFill>
                        <a:srgbClr val="E7E6E6"/>
                      </a:solidFill>
                      <a:latin typeface="Calibri" pitchFamily="34" charset="0"/>
                      <a:cs typeface="Calibri" pitchFamily="34" charset="0"/>
                    </a:rPr>
                    <a:t>     </a:t>
                  </a:r>
                </a:p>
              </p:txBody>
            </p:sp>
          </p:grp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E340747-8AF9-BD21-2C61-97AFD2C0A691}"/>
                </a:ext>
              </a:extLst>
            </p:cNvPr>
            <p:cNvSpPr/>
            <p:nvPr/>
          </p:nvSpPr>
          <p:spPr>
            <a:xfrm>
              <a:off x="7726804" y="4494264"/>
              <a:ext cx="1798510" cy="7466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42915">
                <a:defRPr/>
              </a:pPr>
              <a:r>
                <a:rPr lang="fr-CH" sz="1406" b="1" i="1" dirty="0">
                  <a:solidFill>
                    <a:srgbClr val="39874A"/>
                  </a:solidFill>
                </a:rPr>
                <a:t>Accelerator</a:t>
              </a:r>
              <a:endParaRPr lang="fr-CH" sz="1406" b="1" i="1" dirty="0">
                <a:solidFill>
                  <a:srgbClr val="39874A"/>
                </a:solidFill>
                <a:latin typeface="Calibri" panose="020F0502020204030204"/>
              </a:endParaRPr>
            </a:p>
            <a:p>
              <a:pPr defTabSz="642915">
                <a:defRPr/>
              </a:pPr>
              <a:r>
                <a:rPr lang="fr-CH" sz="1406" b="1" i="1" dirty="0">
                  <a:solidFill>
                    <a:srgbClr val="39874A"/>
                  </a:solidFill>
                  <a:latin typeface="Calibri" panose="020F0502020204030204"/>
                </a:rPr>
                <a:t>Time structure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3CA47187-CB8A-9839-8854-C29D1CED4178}"/>
              </a:ext>
            </a:extLst>
          </p:cNvPr>
          <p:cNvSpPr txBox="1"/>
          <p:nvPr/>
        </p:nvSpPr>
        <p:spPr>
          <a:xfrm>
            <a:off x="68246" y="1946867"/>
            <a:ext cx="4798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2000" b="1" i="1" dirty="0">
                <a:solidFill>
                  <a:srgbClr val="0206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</a:t>
            </a:r>
            <a:r>
              <a:rPr lang="it-CH" sz="2000" b="1" dirty="0">
                <a:solidFill>
                  <a:srgbClr val="0206B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MC SIMULATION  for  TULIP</a:t>
            </a:r>
            <a:endParaRPr lang="en-GB" sz="2000" b="1" dirty="0">
              <a:solidFill>
                <a:srgbClr val="0206B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981832E-29AA-4289-278A-17D3A05C966D}"/>
              </a:ext>
            </a:extLst>
          </p:cNvPr>
          <p:cNvSpPr txBox="1"/>
          <p:nvPr/>
        </p:nvSpPr>
        <p:spPr>
          <a:xfrm>
            <a:off x="5422287" y="1878090"/>
            <a:ext cx="3980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2000" b="1" dirty="0">
                <a:solidFill>
                  <a:srgbClr val="266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In-</a:t>
            </a:r>
            <a:r>
              <a:rPr lang="it-CH" sz="2000" b="1" dirty="0" err="1">
                <a:solidFill>
                  <a:srgbClr val="266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</a:t>
            </a:r>
            <a:r>
              <a:rPr lang="it-CH" sz="2000" b="1" dirty="0">
                <a:solidFill>
                  <a:srgbClr val="266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PET with CABOTO and</a:t>
            </a:r>
          </a:p>
          <a:p>
            <a:r>
              <a:rPr lang="it-CH" sz="2000" b="1" dirty="0">
                <a:solidFill>
                  <a:srgbClr val="266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Fast </a:t>
            </a:r>
            <a:r>
              <a:rPr lang="it-CH" sz="2000" b="1" dirty="0" err="1">
                <a:solidFill>
                  <a:srgbClr val="266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Range</a:t>
            </a:r>
            <a:r>
              <a:rPr lang="it-CH" sz="2000" b="1" dirty="0">
                <a:solidFill>
                  <a:srgbClr val="266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CH" sz="2000" b="1" dirty="0" err="1">
                <a:solidFill>
                  <a:srgbClr val="2664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Verification</a:t>
            </a:r>
            <a:endParaRPr lang="en-GB" sz="2000" b="1" dirty="0">
              <a:solidFill>
                <a:srgbClr val="2664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6FCFAB89-DFC7-BD43-739D-60A75C91E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9322" y="3893755"/>
            <a:ext cx="1028921" cy="66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46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F584-7BCE-A52B-AF72-AC9FE82E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brought</a:t>
            </a:r>
            <a:r>
              <a:rPr lang="de-CH" dirty="0"/>
              <a:t> </a:t>
            </a:r>
            <a:r>
              <a:rPr lang="de-CH" dirty="0" err="1"/>
              <a:t>me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TERA? 2007-2011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10EEE6-2F7E-CB77-7C40-910182D0D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949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B17D6-4BA8-64FF-CA2C-5C4273430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Fast </a:t>
            </a:r>
            <a:r>
              <a:rPr lang="de-CH" dirty="0" err="1"/>
              <a:t>range</a:t>
            </a:r>
            <a:r>
              <a:rPr lang="de-CH" dirty="0"/>
              <a:t> </a:t>
            </a:r>
            <a:r>
              <a:rPr lang="de-CH" dirty="0" err="1"/>
              <a:t>verification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in-beam PET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25BAED-8D16-172A-102C-BF57848A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42C988-3484-DFBC-7AD5-528DA87AE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409" y="641858"/>
            <a:ext cx="5087864" cy="267652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3CC28D2-F463-2AE7-202B-54360DCDFB2F}"/>
              </a:ext>
            </a:extLst>
          </p:cNvPr>
          <p:cNvSpPr/>
          <p:nvPr/>
        </p:nvSpPr>
        <p:spPr>
          <a:xfrm>
            <a:off x="227936" y="788749"/>
            <a:ext cx="3572452" cy="6473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Low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duty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cycle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carbon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ion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linacs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endParaRPr lang="en-GB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endParaRPr lang="en-GB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Short  half-lived 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sym typeface="Symbol" panose="05050102010706020507" pitchFamily="18" charset="2"/>
              </a:rPr>
              <a:t></a:t>
            </a:r>
            <a:r>
              <a:rPr lang="en-GB" sz="2000" baseline="30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sym typeface="Symbol" panose="05050102010706020507" pitchFamily="18" charset="2"/>
              </a:rPr>
              <a:t>+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sym typeface="Symbol" panose="05050102010706020507" pitchFamily="18" charset="2"/>
              </a:rPr>
              <a:t> emitters production (</a:t>
            </a:r>
            <a:r>
              <a:rPr lang="en-GB" sz="2000" baseline="30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sym typeface="Symbol" panose="05050102010706020507" pitchFamily="18" charset="2"/>
              </a:rPr>
              <a:t>8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sym typeface="Symbol" panose="05050102010706020507" pitchFamily="18" charset="2"/>
              </a:rPr>
              <a:t>B  most interesting isotope)</a:t>
            </a: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Experimental/simulation data: carbon ion range can be determined with a precision of σ= 1 mm</a:t>
            </a:r>
          </a:p>
          <a:p>
            <a:pPr marL="17463" lvl="2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tabLst>
                <a:tab pos="1073150" algn="l"/>
              </a:tabLst>
              <a:defRPr/>
            </a:pP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  <a:sym typeface="Symbol" panose="05050102010706020507" pitchFamily="18" charset="2"/>
            </a:endParaRP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  <a:sym typeface="Symbol" panose="05050102010706020507" pitchFamily="18" charset="2"/>
            </a:endParaRPr>
          </a:p>
          <a:p>
            <a:pPr marL="360363" lvl="2" indent="-342900">
              <a:lnSpc>
                <a:spcPts val="2769"/>
              </a:lnSpc>
              <a:spcBef>
                <a:spcPct val="0"/>
              </a:spcBef>
              <a:buClr>
                <a:schemeClr val="tx1"/>
              </a:buClr>
              <a:buFontTx/>
              <a:buChar char="-"/>
              <a:tabLst>
                <a:tab pos="1073150" algn="l"/>
              </a:tabLst>
              <a:defRPr/>
            </a:pPr>
            <a:endParaRPr lang="en-GB" sz="2000" dirty="0">
              <a:solidFill>
                <a:schemeClr val="tx2">
                  <a:lumMod val="50000"/>
                </a:schemeClr>
              </a:solidFill>
              <a:latin typeface="Cambria" pitchFamily="18" charset="0"/>
              <a:sym typeface="Symbol" panose="05050102010706020507" pitchFamily="18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5A92E66-88D2-4DC9-C0E3-60B39434D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0388" y="3955284"/>
            <a:ext cx="5343612" cy="212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369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F584-7BCE-A52B-AF72-AC9FE82E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happened</a:t>
            </a:r>
            <a:r>
              <a:rPr lang="de-CH" dirty="0"/>
              <a:t> for </a:t>
            </a:r>
            <a:r>
              <a:rPr lang="de-CH" dirty="0" err="1"/>
              <a:t>me</a:t>
            </a:r>
            <a:r>
              <a:rPr lang="de-CH" dirty="0"/>
              <a:t> after TERA?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10EEE6-2F7E-CB77-7C40-910182D0D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585AB9FF-9AE7-E1CB-1993-34FD797D965F}"/>
              </a:ext>
            </a:extLst>
          </p:cNvPr>
          <p:cNvSpPr txBox="1">
            <a:spLocks/>
          </p:cNvSpPr>
          <p:nvPr/>
        </p:nvSpPr>
        <p:spPr>
          <a:xfrm>
            <a:off x="381000" y="5559819"/>
            <a:ext cx="8229600" cy="41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n-US" sz="2000" b="1" i="0" u="none" strike="noStrike" kern="1200" spc="0" normalizeH="0" dirty="0">
                <a:ln>
                  <a:noFill/>
                </a:ln>
                <a:solidFill>
                  <a:srgbClr val="004C7D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020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F584-7BCE-A52B-AF72-AC9FE82E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happened</a:t>
            </a:r>
            <a:r>
              <a:rPr lang="de-CH" dirty="0"/>
              <a:t> for </a:t>
            </a:r>
            <a:r>
              <a:rPr lang="de-CH" dirty="0" err="1"/>
              <a:t>me</a:t>
            </a:r>
            <a:r>
              <a:rPr lang="de-CH" dirty="0"/>
              <a:t> after TERA?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10EEE6-2F7E-CB77-7C40-910182D0D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Inhaltsplatzhalter 13">
            <a:extLst>
              <a:ext uri="{FF2B5EF4-FFF2-40B4-BE49-F238E27FC236}">
                <a16:creationId xmlns:a16="http://schemas.microsoft.com/office/drawing/2014/main" id="{E7F857F5-5E00-FEE7-6552-502CB31DC82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728" y="1066800"/>
            <a:ext cx="3530114" cy="2157292"/>
          </a:xfrm>
          <a:prstGeom prst="rect">
            <a:avLst/>
          </a:prstGeom>
        </p:spPr>
      </p:pic>
      <p:pic>
        <p:nvPicPr>
          <p:cNvPr id="6" name="Grafik 16">
            <a:extLst>
              <a:ext uri="{FF2B5EF4-FFF2-40B4-BE49-F238E27FC236}">
                <a16:creationId xmlns:a16="http://schemas.microsoft.com/office/drawing/2014/main" id="{BBCC4A1C-1D55-F45A-05EF-80EC8F1CCD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4" t="6522" r="15605" b="12974"/>
          <a:stretch/>
        </p:blipFill>
        <p:spPr>
          <a:xfrm>
            <a:off x="5112643" y="1066800"/>
            <a:ext cx="3131147" cy="2157292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2FE65B6-2DFC-B8C4-88AF-5DFC103DB4C7}"/>
              </a:ext>
            </a:extLst>
          </p:cNvPr>
          <p:cNvSpPr txBox="1">
            <a:spLocks/>
          </p:cNvSpPr>
          <p:nvPr/>
        </p:nvSpPr>
        <p:spPr>
          <a:xfrm>
            <a:off x="6216454" y="3475491"/>
            <a:ext cx="923523" cy="20774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spcBef>
                <a:spcPts val="450"/>
              </a:spcBef>
              <a:buClr>
                <a:srgbClr val="666666"/>
              </a:buClr>
              <a:defRPr/>
            </a:pPr>
            <a:r>
              <a:rPr lang="en-US" sz="1350" b="1" dirty="0">
                <a:solidFill>
                  <a:srgbClr val="4871B6"/>
                </a:solidFill>
                <a:latin typeface="Open Sans"/>
              </a:rPr>
              <a:t>Tomorrow 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DB95096-F867-C719-5906-5978D45F1694}"/>
              </a:ext>
            </a:extLst>
          </p:cNvPr>
          <p:cNvSpPr txBox="1">
            <a:spLocks/>
          </p:cNvSpPr>
          <p:nvPr/>
        </p:nvSpPr>
        <p:spPr>
          <a:xfrm>
            <a:off x="2189715" y="3475491"/>
            <a:ext cx="552139" cy="20774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None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8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26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440000" indent="-180000" algn="l" defTabSz="914400" rtl="0" eaLnBrk="1" latinLnBrk="0" hangingPunct="1">
              <a:spcBef>
                <a:spcPts val="300"/>
              </a:spcBef>
              <a:buClr>
                <a:schemeClr val="tx2"/>
              </a:buClr>
              <a:buFont typeface="Symbol" panose="05050102010706020507" pitchFamily="18" charset="2"/>
              <a:buChar char=""/>
              <a:defRPr lang="de-DE" sz="14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spcBef>
                <a:spcPts val="450"/>
              </a:spcBef>
              <a:buClr>
                <a:srgbClr val="666666"/>
              </a:buClr>
              <a:defRPr/>
            </a:pPr>
            <a:r>
              <a:rPr lang="en-US" sz="1350" b="1" dirty="0">
                <a:solidFill>
                  <a:srgbClr val="4871B6"/>
                </a:solidFill>
                <a:latin typeface="Open Sans"/>
              </a:rPr>
              <a:t>Today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73447C0-09B6-DC9B-FB9C-B4CA75FC67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94585" y="4493857"/>
            <a:ext cx="4354830" cy="10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154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03E58-B068-4684-A053-9AEF61C95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Enabling non-invasive &amp; automated treatments of heart arrhythmias using proton beams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F0CEE1-ABF5-46C3-B732-410B8722F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07" y="1376621"/>
            <a:ext cx="4300538" cy="4104758"/>
          </a:xfrm>
          <a:prstGeom prst="rect">
            <a:avLst/>
          </a:prstGeom>
        </p:spPr>
      </p:pic>
      <p:pic>
        <p:nvPicPr>
          <p:cNvPr id="4" name="Content Placeholder 12">
            <a:extLst>
              <a:ext uri="{FF2B5EF4-FFF2-40B4-BE49-F238E27FC236}">
                <a16:creationId xmlns:a16="http://schemas.microsoft.com/office/drawing/2014/main" id="{B5AEF277-640D-5BC6-6081-014E35AA4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779" y="3763169"/>
            <a:ext cx="3886200" cy="1744663"/>
          </a:xfrm>
          <a:prstGeom prst="rect">
            <a:avLst/>
          </a:prstGeom>
        </p:spPr>
      </p:pic>
      <p:pic>
        <p:nvPicPr>
          <p:cNvPr id="5" name="Content Placeholder 17">
            <a:extLst>
              <a:ext uri="{FF2B5EF4-FFF2-40B4-BE49-F238E27FC236}">
                <a16:creationId xmlns:a16="http://schemas.microsoft.com/office/drawing/2014/main" id="{AF012C28-92C5-72CC-31C3-C243A053C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693863"/>
            <a:ext cx="3886200" cy="173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18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908687-DEDE-AF8E-5E62-A638F7E0C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Thank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TERA and happy </a:t>
            </a:r>
            <a:r>
              <a:rPr lang="de-CH" dirty="0" err="1"/>
              <a:t>birthday</a:t>
            </a:r>
            <a:r>
              <a:rPr lang="de-CH" dirty="0"/>
              <a:t> !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FB9028-CE8B-4424-C7AB-CB6DECB8A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29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908687-DEDE-AF8E-5E62-A638F7E0C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Thank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TERA and happy </a:t>
            </a:r>
            <a:r>
              <a:rPr lang="de-CH" dirty="0" err="1"/>
              <a:t>birthday</a:t>
            </a:r>
            <a:r>
              <a:rPr lang="de-CH" dirty="0"/>
              <a:t> !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FB9028-CE8B-4424-C7AB-CB6DECB8A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 descr="A group of people posing for a photo in front of a blue building&#10;&#10;Description automatically generated">
            <a:extLst>
              <a:ext uri="{FF2B5EF4-FFF2-40B4-BE49-F238E27FC236}">
                <a16:creationId xmlns:a16="http://schemas.microsoft.com/office/drawing/2014/main" id="{C79045C0-D14B-7F36-550B-356C9F3E7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84238"/>
            <a:ext cx="77724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40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F584-7BCE-A52B-AF72-AC9FE82E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brought</a:t>
            </a:r>
            <a:r>
              <a:rPr lang="de-CH" dirty="0"/>
              <a:t> </a:t>
            </a:r>
            <a:r>
              <a:rPr lang="de-CH" dirty="0" err="1"/>
              <a:t>me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TERA? 2007-2011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10EEE6-2F7E-CB77-7C40-910182D0D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C24CE7-DA65-8AAE-A559-CE2A0CA4E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17" y="609600"/>
            <a:ext cx="4091583" cy="58735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53846F-FB28-8B29-26AA-B42591653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160" y="1295400"/>
            <a:ext cx="4068984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93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0F8EE-28F6-EAFC-23DA-35E1A96F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Arial"/>
              </a:rPr>
              <a:t>The technical team in 2016-2018 (1/2)</a:t>
            </a:r>
            <a:endParaRPr lang="en-US" dirty="0">
              <a:ea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4311D0-F689-2A05-A9D4-CDEDFFEEF952}"/>
              </a:ext>
            </a:extLst>
          </p:cNvPr>
          <p:cNvSpPr txBox="1"/>
          <p:nvPr/>
        </p:nvSpPr>
        <p:spPr>
          <a:xfrm>
            <a:off x="500584" y="1067911"/>
            <a:ext cx="792591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22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0F8EE-28F6-EAFC-23DA-35E1A96F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Arial"/>
              </a:rPr>
              <a:t>The technical team in 2016-2018 (1/2)</a:t>
            </a:r>
            <a:endParaRPr lang="en-US" dirty="0">
              <a:ea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4311D0-F689-2A05-A9D4-CDEDFFEEF952}"/>
              </a:ext>
            </a:extLst>
          </p:cNvPr>
          <p:cNvSpPr txBox="1"/>
          <p:nvPr/>
        </p:nvSpPr>
        <p:spPr>
          <a:xfrm>
            <a:off x="500584" y="1067911"/>
            <a:ext cx="792591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>
              <a:ea typeface="Calibri"/>
              <a:cs typeface="Calibri"/>
            </a:endParaRPr>
          </a:p>
        </p:txBody>
      </p:sp>
      <p:pic>
        <p:nvPicPr>
          <p:cNvPr id="6" name="Picture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CE7D3994-6B48-D87C-8483-5262E5D4D2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1" t="26850" r="10905" b="3695"/>
          <a:stretch/>
        </p:blipFill>
        <p:spPr>
          <a:xfrm>
            <a:off x="1682240" y="1067911"/>
            <a:ext cx="5562600" cy="42339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16933A-886C-8BC8-8E96-9245995439FC}"/>
              </a:ext>
            </a:extLst>
          </p:cNvPr>
          <p:cNvSpPr txBox="1"/>
          <p:nvPr/>
        </p:nvSpPr>
        <p:spPr>
          <a:xfrm>
            <a:off x="141095" y="5523481"/>
            <a:ext cx="886180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Left to right: G. Molinari, U. Amaldi, C. Cuccagna, P. </a:t>
            </a:r>
            <a:r>
              <a:rPr lang="en-US" dirty="0" err="1">
                <a:ea typeface="Calibri"/>
                <a:cs typeface="Calibri"/>
              </a:rPr>
              <a:t>Carrio</a:t>
            </a:r>
            <a:r>
              <a:rPr lang="en-US" dirty="0">
                <a:ea typeface="Calibri"/>
                <a:cs typeface="Calibri"/>
              </a:rPr>
              <a:t> Perez, V. Bencini, myself, E. Felcini</a:t>
            </a:r>
          </a:p>
        </p:txBody>
      </p:sp>
    </p:spTree>
    <p:extLst>
      <p:ext uri="{BB962C8B-B14F-4D97-AF65-F5344CB8AC3E}">
        <p14:creationId xmlns:p14="http://schemas.microsoft.com/office/powerpoint/2010/main" val="1982946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0F8EE-28F6-EAFC-23DA-35E1A96F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Arial"/>
              </a:rPr>
              <a:t>The technical team in 2016-2018 (2/2)</a:t>
            </a:r>
            <a:endParaRPr lang="en-US" dirty="0">
              <a:ea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4311D0-F689-2A05-A9D4-CDEDFFEEF952}"/>
              </a:ext>
            </a:extLst>
          </p:cNvPr>
          <p:cNvSpPr txBox="1"/>
          <p:nvPr/>
        </p:nvSpPr>
        <p:spPr>
          <a:xfrm>
            <a:off x="500584" y="1067911"/>
            <a:ext cx="792591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EC28C-099E-60C3-EF45-EB9FE3514547}"/>
              </a:ext>
            </a:extLst>
          </p:cNvPr>
          <p:cNvSpPr txBox="1"/>
          <p:nvPr/>
        </p:nvSpPr>
        <p:spPr>
          <a:xfrm>
            <a:off x="4723410" y="2829928"/>
            <a:ext cx="390880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Left to right: N. Alharbi, S. Allegretti, P. Pearce</a:t>
            </a:r>
            <a:endParaRPr lang="en-US" dirty="0">
              <a:cs typeface="Calibri"/>
            </a:endParaRPr>
          </a:p>
        </p:txBody>
      </p:sp>
      <p:pic>
        <p:nvPicPr>
          <p:cNvPr id="9" name="Picture 8" descr="A group of men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32A01A22-6F53-6AE9-1BF7-CE269AC964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" t="37777" r="10235" b="14445"/>
          <a:stretch/>
        </p:blipFill>
        <p:spPr>
          <a:xfrm>
            <a:off x="3558790" y="567175"/>
            <a:ext cx="5280410" cy="2182940"/>
          </a:xfrm>
          <a:prstGeom prst="rect">
            <a:avLst/>
          </a:prstGeom>
        </p:spPr>
      </p:pic>
      <p:pic>
        <p:nvPicPr>
          <p:cNvPr id="12" name="Picture 11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C0183BD7-953F-8558-5FC7-43FA0F4A4E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81" r="42718" b="1"/>
          <a:stretch/>
        </p:blipFill>
        <p:spPr>
          <a:xfrm>
            <a:off x="273025" y="2254631"/>
            <a:ext cx="3232175" cy="21908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2BF8BC-31BA-A25C-B733-7492FC86053E}"/>
              </a:ext>
            </a:extLst>
          </p:cNvPr>
          <p:cNvSpPr txBox="1"/>
          <p:nvPr/>
        </p:nvSpPr>
        <p:spPr>
          <a:xfrm>
            <a:off x="292582" y="777371"/>
            <a:ext cx="298310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Left to right: M. </a:t>
            </a:r>
            <a:r>
              <a:rPr lang="en-US" dirty="0" err="1">
                <a:ea typeface="Calibri"/>
                <a:cs typeface="Calibri"/>
              </a:rPr>
              <a:t>Varasteh</a:t>
            </a:r>
            <a:r>
              <a:rPr lang="en-US" dirty="0">
                <a:ea typeface="Calibri"/>
                <a:cs typeface="Calibri"/>
              </a:rPr>
              <a:t>, P. </a:t>
            </a:r>
            <a:r>
              <a:rPr lang="en-US" dirty="0" err="1">
                <a:ea typeface="Calibri"/>
                <a:cs typeface="Calibri"/>
              </a:rPr>
              <a:t>Riboni</a:t>
            </a:r>
            <a:r>
              <a:rPr lang="en-US" dirty="0">
                <a:ea typeface="Calibri"/>
                <a:cs typeface="Calibri"/>
              </a:rPr>
              <a:t>, M. </a:t>
            </a:r>
            <a:r>
              <a:rPr lang="en-US" dirty="0" err="1">
                <a:ea typeface="Calibri"/>
                <a:cs typeface="Calibri"/>
              </a:rPr>
              <a:t>Vaziri</a:t>
            </a:r>
            <a:r>
              <a:rPr lang="en-US" dirty="0">
                <a:ea typeface="Calibri"/>
                <a:cs typeface="Calibri"/>
              </a:rPr>
              <a:t>, </a:t>
            </a:r>
            <a:endParaRPr lang="en-US" dirty="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9C9A4D-2E0C-85AE-D49A-A2F46937D9AB}"/>
              </a:ext>
            </a:extLst>
          </p:cNvPr>
          <p:cNvSpPr txBox="1"/>
          <p:nvPr/>
        </p:nvSpPr>
        <p:spPr>
          <a:xfrm>
            <a:off x="202956" y="4445463"/>
            <a:ext cx="878864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E. Benedetto,	D. Arlunno,              V. Ljubicic, 	</a:t>
            </a:r>
            <a:r>
              <a:rPr lang="en-US" dirty="0">
                <a:cs typeface="Calibri"/>
              </a:rPr>
              <a:t>R. Maccaferri</a:t>
            </a:r>
            <a:r>
              <a:rPr lang="en-US">
                <a:cs typeface="Calibri"/>
              </a:rPr>
              <a:t>, </a:t>
            </a:r>
            <a:r>
              <a:rPr lang="en-US">
                <a:ea typeface="Calibri"/>
                <a:cs typeface="Calibri"/>
              </a:rPr>
              <a:t>D</a:t>
            </a:r>
            <a:r>
              <a:rPr lang="en-US" dirty="0">
                <a:ea typeface="Calibri"/>
                <a:cs typeface="Calibri"/>
              </a:rPr>
              <a:t>. </a:t>
            </a:r>
            <a:r>
              <a:rPr lang="en-US" dirty="0" err="1">
                <a:ea typeface="Calibri"/>
                <a:cs typeface="Calibri"/>
              </a:rPr>
              <a:t>Bergesio</a:t>
            </a:r>
            <a:endParaRPr lang="en-US" dirty="0">
              <a:cs typeface="Calibri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6555D8-5AA3-B7E5-79A6-05B88F9C1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00" y="4754215"/>
            <a:ext cx="1461768" cy="16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B82F140-205D-60F0-BD58-C98E51B76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4754215"/>
            <a:ext cx="1648256" cy="16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AA2E051-E369-7148-B9A3-0D3E981AA9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4754215"/>
            <a:ext cx="1468982" cy="16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EA0C754-7CF9-A971-79D7-6AD250104F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4754215"/>
            <a:ext cx="1927241" cy="16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1E32A22-DC56-9E7B-F01B-E0A2E01785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9224" y="4754215"/>
            <a:ext cx="1798582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391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840AD0-7CB0-CF3A-19BA-6083F314F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CNAO Expansion 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29F5D0-BF82-563C-0EA3-5772A0E2E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68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840AD0-7CB0-CF3A-19BA-6083F314F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CNAO Expansion 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29F5D0-BF82-563C-0EA3-5772A0E2E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E67BA2-6BAA-EBC0-E271-63F0E896C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990599"/>
            <a:ext cx="6781800" cy="472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365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954F13C-768B-C9FE-31D4-1F11C91B2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914400"/>
            <a:ext cx="4800828" cy="410527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C840AD0-7CB0-CF3A-19BA-6083F314F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Area A 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29F5D0-BF82-563C-0EA3-5772A0E2E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2D45F0-8BF0-6106-A379-95733C0DF42A}"/>
              </a:ext>
            </a:extLst>
          </p:cNvPr>
          <p:cNvSpPr txBox="1"/>
          <p:nvPr/>
        </p:nvSpPr>
        <p:spPr>
          <a:xfrm>
            <a:off x="304800" y="609600"/>
            <a:ext cx="4191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u="sng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Two</a:t>
            </a:r>
            <a:r>
              <a:rPr lang="de-CH" sz="2000" u="sng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single-</a:t>
            </a:r>
            <a:r>
              <a:rPr lang="de-CH" sz="2000" u="sng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room</a:t>
            </a:r>
            <a:r>
              <a:rPr lang="de-CH" sz="2000" u="sng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u="sng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facilities</a:t>
            </a:r>
            <a:r>
              <a:rPr lang="de-CH" sz="2000" u="sng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42900" indent="-342900">
              <a:buFontTx/>
              <a:buChar char="-"/>
            </a:pP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Comparison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technical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specifications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from VARIAN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ProBeam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,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Mevion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S250i, IBA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ProteusONE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,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Protom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Radiance330</a:t>
            </a:r>
          </a:p>
          <a:p>
            <a:endParaRPr lang="de-CH" dirty="0"/>
          </a:p>
          <a:p>
            <a:pPr algn="ctr"/>
            <a:r>
              <a:rPr lang="de-CH" sz="2000" u="sng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Carbon Ion </a:t>
            </a:r>
            <a:r>
              <a:rPr lang="de-CH" sz="2000" u="sng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gantry</a:t>
            </a:r>
            <a:endParaRPr lang="de-CH" sz="2000" u="sng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u="sng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marL="342900" indent="-342900">
              <a:buFontTx/>
              <a:buChar char="-"/>
            </a:pP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Comparison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technical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specifications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the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carbon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ion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gantries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from HIT, NIRS, Riesenrad (design), FFAG (design)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along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with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an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analysis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the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relevant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innovations</a:t>
            </a:r>
            <a:r>
              <a:rPr lang="de-CH" sz="20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in </a:t>
            </a:r>
            <a:r>
              <a:rPr lang="de-CH" sz="20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field</a:t>
            </a:r>
            <a:endParaRPr lang="it-IT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32178D-54A9-D569-F9D3-0B48F8EAC989}"/>
              </a:ext>
            </a:extLst>
          </p:cNvPr>
          <p:cNvSpPr txBox="1"/>
          <p:nvPr/>
        </p:nvSpPr>
        <p:spPr>
          <a:xfrm>
            <a:off x="5410200" y="5123547"/>
            <a:ext cx="3276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For 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each</a:t>
            </a:r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vendor</a:t>
            </a:r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and C-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gantry</a:t>
            </a:r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, a 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proposal</a:t>
            </a:r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of</a:t>
            </a:r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the</a:t>
            </a:r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new</a:t>
            </a:r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facility</a:t>
            </a:r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layout</a:t>
            </a:r>
            <a:r>
              <a:rPr lang="de-CH" sz="18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was </a:t>
            </a:r>
            <a:r>
              <a:rPr lang="de-CH" sz="1800" dirty="0" err="1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made</a:t>
            </a:r>
            <a:endParaRPr lang="de-CH" sz="18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315272"/>
      </p:ext>
    </p:extLst>
  </p:cSld>
  <p:clrMapOvr>
    <a:masterClrMapping/>
  </p:clrMapOvr>
</p:sld>
</file>

<file path=ppt/theme/theme1.xml><?xml version="1.0" encoding="utf-8"?>
<a:theme xmlns:a="http://schemas.openxmlformats.org/drawingml/2006/main" name="Before TE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NAO Expans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FASST Gant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fter TE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1050</Words>
  <Application>Microsoft Office PowerPoint</Application>
  <PresentationFormat>On-screen Show (4:3)</PresentationFormat>
  <Paragraphs>144</Paragraphs>
  <Slides>25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Before TERA</vt:lpstr>
      <vt:lpstr>Team</vt:lpstr>
      <vt:lpstr>CNAO Expansion</vt:lpstr>
      <vt:lpstr>FASST Gantry</vt:lpstr>
      <vt:lpstr>After TERA</vt:lpstr>
      <vt:lpstr>TITLE</vt:lpstr>
      <vt:lpstr>September 2016-October 2018 Supporting the new initiatives of CNAO and AVO-ADAM</vt:lpstr>
      <vt:lpstr>What brought me to TERA? 2007-2011</vt:lpstr>
      <vt:lpstr>What brought me to TERA? 2007-2011</vt:lpstr>
      <vt:lpstr>The technical team in 2016-2018 (1/2)</vt:lpstr>
      <vt:lpstr>The technical team in 2016-2018 (1/2)</vt:lpstr>
      <vt:lpstr>The technical team in 2016-2018 (2/2)</vt:lpstr>
      <vt:lpstr>CNAO Expansion </vt:lpstr>
      <vt:lpstr>CNAO Expansion </vt:lpstr>
      <vt:lpstr>Area A </vt:lpstr>
      <vt:lpstr>Area B</vt:lpstr>
      <vt:lpstr>Layouts of underground and ground floors of Area B</vt:lpstr>
      <vt:lpstr>Status Update - 2022</vt:lpstr>
      <vt:lpstr>FASST: the most beautiful gantry in the world</vt:lpstr>
      <vt:lpstr>FASST: the most beautiful gantry in the world</vt:lpstr>
      <vt:lpstr>Optics Design</vt:lpstr>
      <vt:lpstr>Fast Adaptive Spot Scanning Therapy</vt:lpstr>
      <vt:lpstr>Unique beam properties</vt:lpstr>
      <vt:lpstr>Following the proton from source to patient: «full Monte Carlo»</vt:lpstr>
      <vt:lpstr>Following the proton from source to patient: «full Monte Carlo»</vt:lpstr>
      <vt:lpstr>Fast range verification with in-beam PET</vt:lpstr>
      <vt:lpstr>What happened for me after TERA?</vt:lpstr>
      <vt:lpstr>What happened for me after TERA?</vt:lpstr>
      <vt:lpstr>Enabling non-invasive &amp; automated treatments of heart arrhythmias using proton beams</vt:lpstr>
      <vt:lpstr>Thank you TERA and happy birthday !</vt:lpstr>
      <vt:lpstr>Thank you TERA and happy birthday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Adriano Garonna</dc:creator>
  <cp:lastModifiedBy>Adriano Garonna</cp:lastModifiedBy>
  <cp:revision>961</cp:revision>
  <dcterms:created xsi:type="dcterms:W3CDTF">2006-08-16T00:00:00Z</dcterms:created>
  <dcterms:modified xsi:type="dcterms:W3CDTF">2022-09-13T19:57:19Z</dcterms:modified>
</cp:coreProperties>
</file>