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5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FCFCFC"/>
    <a:srgbClr val="F2700E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6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78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0CB4E-811F-4CB3-AAC5-05E19BFE8D65}" type="datetimeFigureOut">
              <a:rPr lang="en-US" smtClean="0"/>
              <a:t>7/26/2022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E7BA-F51E-4DEE-9516-F920B6D14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49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95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B2V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2CA19FA-7665-D365-9541-41825E869CB6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11" name="Picture 1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C7A2B97-C619-B369-D554-A67958562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8648" y="2894799"/>
            <a:ext cx="5078993" cy="898024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12470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/>
              <a:t>RS08 BLM Threshold Analysis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1"/>
          <a:stretch/>
        </p:blipFill>
        <p:spPr>
          <a:xfrm>
            <a:off x="7983281" y="0"/>
            <a:ext cx="1155981" cy="1188720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CC280C5-79D6-4098-B16D-C02E1D2C53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26 July 2022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D401A4E-3986-4FED-75AD-0B60996C5566}"/>
              </a:ext>
            </a:extLst>
          </p:cNvPr>
          <p:cNvSpPr txBox="1">
            <a:spLocks/>
          </p:cNvSpPr>
          <p:nvPr/>
        </p:nvSpPr>
        <p:spPr>
          <a:xfrm>
            <a:off x="454454" y="4942370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="1" dirty="0"/>
              <a:t>BLM Threshold Working Group Meeting</a:t>
            </a:r>
            <a:endParaRPr lang="en-US" sz="1800" dirty="0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3464824F-1D0D-BFAE-5A57-673BD114CB28}"/>
              </a:ext>
            </a:extLst>
          </p:cNvPr>
          <p:cNvSpPr txBox="1">
            <a:spLocks/>
          </p:cNvSpPr>
          <p:nvPr/>
        </p:nvSpPr>
        <p:spPr>
          <a:xfrm>
            <a:off x="457200" y="3980404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M. D’Andrea</a:t>
            </a:r>
            <a:r>
              <a:rPr lang="en-US" sz="1800" dirty="0"/>
              <a:t>, F. </a:t>
            </a:r>
            <a:r>
              <a:rPr lang="en-US" sz="1800" dirty="0" err="1"/>
              <a:t>Ziliotto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156973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B1H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72" y="758959"/>
            <a:ext cx="8510256" cy="53849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6EA3A6-2649-4003-75A4-40965452DBE4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4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B1H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72" y="758959"/>
            <a:ext cx="8510256" cy="5384963"/>
          </a:xfrm>
          <a:prstGeom prst="rect">
            <a:avLst/>
          </a:prstGeom>
        </p:spPr>
      </p:pic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306861FC-C4BA-21B2-2C92-F004D9EB7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841" y="1538627"/>
            <a:ext cx="4801996" cy="2598808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2F8D0F4-61A5-5FC3-C039-1620BC993931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65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B1V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FF7259-85EC-4B06-6520-7032F688D182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51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B1V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3102838-4716-3D83-2C59-FCD3AF21660E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A52C5823-48B9-8D0F-00A0-54EEF1197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6900" y="1950729"/>
            <a:ext cx="4865884" cy="2056498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281409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B2H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9A5739-FDF9-01B4-00D5-86052A1FEA3D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B2H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EEAA87-515B-9462-67FB-E1AF217116F6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43B3CF26-661C-B7E5-D02C-294145D83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7039" y="1399239"/>
            <a:ext cx="5022212" cy="2683790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540486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580115"/>
          </a:xfrm>
        </p:spPr>
        <p:txBody>
          <a:bodyPr anchor="t">
            <a:normAutofit/>
          </a:bodyPr>
          <a:lstStyle/>
          <a:p>
            <a:r>
              <a:rPr lang="en-US" sz="2800" b="1" dirty="0"/>
              <a:t>B2V – 30 cm XRP in</a:t>
            </a:r>
          </a:p>
        </p:txBody>
      </p:sp>
      <p:pic>
        <p:nvPicPr>
          <p:cNvPr id="9" name="Picture 8" descr="lcoll_logo3_small.gif">
            <a:extLst>
              <a:ext uri="{FF2B5EF4-FFF2-40B4-BE49-F238E27FC236}">
                <a16:creationId xmlns:a16="http://schemas.microsoft.com/office/drawing/2014/main" id="{F55FA444-82AF-41FD-A43F-A14C4CBAD0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9" y="6234850"/>
            <a:ext cx="565389" cy="599819"/>
          </a:xfrm>
          <a:prstGeom prst="rect">
            <a:avLst/>
          </a:prstGeom>
        </p:spPr>
      </p:pic>
      <p:sp>
        <p:nvSpPr>
          <p:cNvPr id="18" name="Footer Placeholder 3">
            <a:extLst>
              <a:ext uri="{FF2B5EF4-FFF2-40B4-BE49-F238E27FC236}">
                <a16:creationId xmlns:a16="http://schemas.microsoft.com/office/drawing/2014/main" id="{3B56FAB4-8803-47C5-9522-706F787F8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9FC11823-4C14-4F12-AAAF-07223E971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F827833-6AB9-4D12-8AFD-BE833C6BD9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02050" y="6362377"/>
            <a:ext cx="4119327" cy="365125"/>
          </a:xfrm>
        </p:spPr>
        <p:txBody>
          <a:bodyPr/>
          <a:lstStyle/>
          <a:p>
            <a:r>
              <a:rPr lang="en-US" dirty="0"/>
              <a:t>26 July 2022 – BLM Threshold WG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1AB663-9764-5018-3AC1-5F0AA33832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6872" y="758959"/>
            <a:ext cx="8510256" cy="53849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10107C-BB77-55D7-0AAD-DF1749B7F3F5}"/>
              </a:ext>
            </a:extLst>
          </p:cNvPr>
          <p:cNvSpPr txBox="1"/>
          <p:nvPr/>
        </p:nvSpPr>
        <p:spPr>
          <a:xfrm>
            <a:off x="6408145" y="380225"/>
            <a:ext cx="2363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0000"/>
                </a:solidFill>
              </a:rPr>
              <a:t>Courtesy of F. </a:t>
            </a:r>
            <a:r>
              <a:rPr lang="en-US" sz="1400" b="1" i="1" dirty="0" err="1">
                <a:solidFill>
                  <a:srgbClr val="000000"/>
                </a:solidFill>
              </a:rPr>
              <a:t>Ziliotto</a:t>
            </a:r>
            <a:endParaRPr lang="en-U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60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209</Words>
  <Application>Microsoft Office PowerPoint</Application>
  <PresentationFormat>On-screen Show (4:3)</PresentationFormat>
  <Paragraphs>48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Optima</vt:lpstr>
      <vt:lpstr>CERNCorporate4-3</vt:lpstr>
      <vt:lpstr>PowerPoint Presentation</vt:lpstr>
      <vt:lpstr>RS08 BLM Threshold Analysis</vt:lpstr>
      <vt:lpstr>B1H – 30 cm XRP in</vt:lpstr>
      <vt:lpstr>B1H – 30 cm XRP in</vt:lpstr>
      <vt:lpstr>B1V – 30 cm XRP in</vt:lpstr>
      <vt:lpstr>B1V – 30 cm XRP in</vt:lpstr>
      <vt:lpstr>B2H – 30 cm XRP in</vt:lpstr>
      <vt:lpstr>B2H – 30 cm XRP in</vt:lpstr>
      <vt:lpstr>B2V – 30 cm XRP in</vt:lpstr>
      <vt:lpstr>B2V – 30 cm XRP in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D'Andrea</cp:lastModifiedBy>
  <cp:revision>716</cp:revision>
  <dcterms:created xsi:type="dcterms:W3CDTF">2012-11-30T11:04:26Z</dcterms:created>
  <dcterms:modified xsi:type="dcterms:W3CDTF">2022-07-26T12:34:17Z</dcterms:modified>
</cp:coreProperties>
</file>