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303" r:id="rId2"/>
    <p:sldId id="304" r:id="rId3"/>
    <p:sldId id="306" r:id="rId4"/>
    <p:sldId id="349" r:id="rId5"/>
    <p:sldId id="358" r:id="rId6"/>
    <p:sldId id="294" r:id="rId7"/>
    <p:sldId id="357" r:id="rId8"/>
    <p:sldId id="307" r:id="rId9"/>
    <p:sldId id="308" r:id="rId10"/>
    <p:sldId id="359" r:id="rId11"/>
    <p:sldId id="309" r:id="rId12"/>
    <p:sldId id="356" r:id="rId13"/>
    <p:sldId id="355" r:id="rId14"/>
    <p:sldId id="310" r:id="rId15"/>
    <p:sldId id="311" r:id="rId16"/>
    <p:sldId id="312" r:id="rId17"/>
    <p:sldId id="314" r:id="rId18"/>
    <p:sldId id="315" r:id="rId19"/>
    <p:sldId id="316" r:id="rId20"/>
    <p:sldId id="317" r:id="rId21"/>
    <p:sldId id="392" r:id="rId22"/>
    <p:sldId id="318" r:id="rId23"/>
    <p:sldId id="360" r:id="rId24"/>
    <p:sldId id="361" r:id="rId25"/>
    <p:sldId id="319" r:id="rId26"/>
    <p:sldId id="366" r:id="rId27"/>
    <p:sldId id="362" r:id="rId28"/>
    <p:sldId id="350" r:id="rId29"/>
    <p:sldId id="4308" r:id="rId30"/>
    <p:sldId id="363" r:id="rId31"/>
    <p:sldId id="320" r:id="rId32"/>
    <p:sldId id="378" r:id="rId33"/>
    <p:sldId id="4306" r:id="rId34"/>
    <p:sldId id="373" r:id="rId35"/>
    <p:sldId id="374" r:id="rId36"/>
    <p:sldId id="375" r:id="rId37"/>
    <p:sldId id="389" r:id="rId38"/>
    <p:sldId id="325" r:id="rId39"/>
    <p:sldId id="333" r:id="rId40"/>
    <p:sldId id="338" r:id="rId41"/>
    <p:sldId id="340" r:id="rId42"/>
    <p:sldId id="326" r:id="rId43"/>
    <p:sldId id="327" r:id="rId44"/>
    <p:sldId id="330" r:id="rId45"/>
    <p:sldId id="329" r:id="rId46"/>
    <p:sldId id="364" r:id="rId47"/>
    <p:sldId id="334" r:id="rId48"/>
    <p:sldId id="341" r:id="rId49"/>
    <p:sldId id="343" r:id="rId50"/>
    <p:sldId id="344" r:id="rId51"/>
    <p:sldId id="335" r:id="rId52"/>
    <p:sldId id="353" r:id="rId53"/>
    <p:sldId id="4303" r:id="rId54"/>
    <p:sldId id="4304" r:id="rId55"/>
    <p:sldId id="4305" r:id="rId56"/>
    <p:sldId id="4309" r:id="rId57"/>
    <p:sldId id="4307" r:id="rId58"/>
    <p:sldId id="346" r:id="rId59"/>
    <p:sldId id="4302" r:id="rId60"/>
    <p:sldId id="347" r:id="rId61"/>
    <p:sldId id="348" r:id="rId62"/>
    <p:sldId id="351" r:id="rId63"/>
    <p:sldId id="345" r:id="rId64"/>
    <p:sldId id="288" r:id="rId65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7" autoAdjust="0"/>
    <p:restoredTop sz="94686"/>
  </p:normalViewPr>
  <p:slideViewPr>
    <p:cSldViewPr snapToObjects="1">
      <p:cViewPr varScale="1">
        <p:scale>
          <a:sx n="71" d="100"/>
          <a:sy n="71" d="100"/>
        </p:scale>
        <p:origin x="508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50" d="100"/>
          <a:sy n="50" d="100"/>
        </p:scale>
        <p:origin x="267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commentAuthors" Target="commentAuthors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E7767A-74B9-42F0-AFCB-A83461B4EE4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306AAF-6B94-4E7E-9D6C-5604FEEBBB32}">
      <dgm:prSet custT="1"/>
      <dgm:spPr/>
      <dgm:t>
        <a:bodyPr/>
        <a:lstStyle/>
        <a:p>
          <a:pPr algn="l"/>
          <a:endParaRPr lang="en-US" sz="2400" dirty="0"/>
        </a:p>
      </dgm:t>
    </dgm:pt>
    <dgm:pt modelId="{E1F8C275-9342-46DF-A566-6A86F67D0811}" type="parTrans" cxnId="{260E73DA-2D1B-4A27-9B68-BD291392F6B5}">
      <dgm:prSet/>
      <dgm:spPr/>
      <dgm:t>
        <a:bodyPr/>
        <a:lstStyle/>
        <a:p>
          <a:endParaRPr lang="en-US"/>
        </a:p>
      </dgm:t>
    </dgm:pt>
    <dgm:pt modelId="{289FF9A7-9185-4EE6-A544-B2218412EF7C}" type="sibTrans" cxnId="{260E73DA-2D1B-4A27-9B68-BD291392F6B5}">
      <dgm:prSet/>
      <dgm:spPr/>
      <dgm:t>
        <a:bodyPr/>
        <a:lstStyle/>
        <a:p>
          <a:endParaRPr lang="en-US"/>
        </a:p>
      </dgm:t>
    </dgm:pt>
    <dgm:pt modelId="{F26ADD70-9D70-4671-90E6-AA48C741D34F}">
      <dgm:prSet custT="1"/>
      <dgm:spPr/>
      <dgm:t>
        <a:bodyPr/>
        <a:lstStyle/>
        <a:p>
          <a:r>
            <a:rPr lang="en-US" sz="1800" b="1" dirty="0">
              <a:solidFill>
                <a:schemeClr val="tx2"/>
              </a:solidFill>
            </a:rPr>
            <a:t>Depletion: </a:t>
          </a:r>
          <a:r>
            <a:rPr lang="en-US" sz="1800" dirty="0">
              <a:solidFill>
                <a:schemeClr val="tx2"/>
              </a:solidFill>
            </a:rPr>
            <a:t>The drive bunch/pulse running out of energy. Solution: couple in a new driver or use a more energetic driver</a:t>
          </a:r>
          <a:br>
            <a:rPr lang="en-US" sz="1800" dirty="0">
              <a:solidFill>
                <a:schemeClr val="tx2"/>
              </a:solidFill>
            </a:rPr>
          </a:br>
          <a:endParaRPr lang="en-US" sz="1800" dirty="0">
            <a:solidFill>
              <a:schemeClr val="tx2"/>
            </a:solidFill>
          </a:endParaRPr>
        </a:p>
      </dgm:t>
    </dgm:pt>
    <dgm:pt modelId="{0B1C3665-B97F-4CDF-A715-D2E018D1B6A7}" type="parTrans" cxnId="{236CCB82-715E-4282-8CD1-FCCE8A28B5AE}">
      <dgm:prSet/>
      <dgm:spPr/>
      <dgm:t>
        <a:bodyPr/>
        <a:lstStyle/>
        <a:p>
          <a:endParaRPr lang="en-US"/>
        </a:p>
      </dgm:t>
    </dgm:pt>
    <dgm:pt modelId="{E2908CAC-CF39-4962-8F7D-E8D1A24E78F2}" type="sibTrans" cxnId="{236CCB82-715E-4282-8CD1-FCCE8A28B5AE}">
      <dgm:prSet/>
      <dgm:spPr/>
      <dgm:t>
        <a:bodyPr/>
        <a:lstStyle/>
        <a:p>
          <a:endParaRPr lang="en-US"/>
        </a:p>
      </dgm:t>
    </dgm:pt>
    <dgm:pt modelId="{175D50C6-EF00-40B0-8148-EA24FBD59438}">
      <dgm:prSet custT="1"/>
      <dgm:spPr/>
      <dgm:t>
        <a:bodyPr/>
        <a:lstStyle/>
        <a:p>
          <a:r>
            <a:rPr lang="en-US" sz="1800" b="1" dirty="0">
              <a:solidFill>
                <a:schemeClr val="tx2"/>
              </a:solidFill>
            </a:rPr>
            <a:t>Dephasing:</a:t>
          </a:r>
          <a:r>
            <a:rPr lang="en-US" sz="1800" dirty="0">
              <a:solidFill>
                <a:schemeClr val="tx2"/>
              </a:solidFill>
            </a:rPr>
            <a:t> The witness bunch outruns the driver.  Solution: couple in a new driver or shape the plasma density</a:t>
          </a:r>
          <a:br>
            <a:rPr lang="en-US" sz="1800" dirty="0">
              <a:solidFill>
                <a:schemeClr val="tx2"/>
              </a:solidFill>
            </a:rPr>
          </a:br>
          <a:endParaRPr lang="en-US" sz="1800" dirty="0">
            <a:solidFill>
              <a:schemeClr val="tx2"/>
            </a:solidFill>
          </a:endParaRPr>
        </a:p>
      </dgm:t>
    </dgm:pt>
    <dgm:pt modelId="{ACA4591D-B509-4A81-96F2-60FD503D2D42}" type="parTrans" cxnId="{5A9B850A-0A41-42B4-BFA5-2443B55BC9D8}">
      <dgm:prSet/>
      <dgm:spPr/>
      <dgm:t>
        <a:bodyPr/>
        <a:lstStyle/>
        <a:p>
          <a:endParaRPr lang="en-US"/>
        </a:p>
      </dgm:t>
    </dgm:pt>
    <dgm:pt modelId="{062F9102-976F-4176-ADED-BCE01F7CFE31}" type="sibTrans" cxnId="{5A9B850A-0A41-42B4-BFA5-2443B55BC9D8}">
      <dgm:prSet/>
      <dgm:spPr/>
      <dgm:t>
        <a:bodyPr/>
        <a:lstStyle/>
        <a:p>
          <a:endParaRPr lang="en-US"/>
        </a:p>
      </dgm:t>
    </dgm:pt>
    <dgm:pt modelId="{AEB0E15A-037D-4DAF-B220-66DCCFEFDC89}">
      <dgm:prSet custT="1"/>
      <dgm:spPr/>
      <dgm:t>
        <a:bodyPr/>
        <a:lstStyle/>
        <a:p>
          <a:r>
            <a:rPr lang="en-US" sz="1800" b="1" dirty="0">
              <a:solidFill>
                <a:schemeClr val="tx2"/>
              </a:solidFill>
            </a:rPr>
            <a:t>Diffraction: </a:t>
          </a:r>
          <a:r>
            <a:rPr lang="en-US" sz="1800" dirty="0">
              <a:solidFill>
                <a:schemeClr val="tx2"/>
              </a:solidFill>
            </a:rPr>
            <a:t>Drive beam evolution. Solution: Guiding or use a more rigid driver</a:t>
          </a:r>
        </a:p>
      </dgm:t>
    </dgm:pt>
    <dgm:pt modelId="{5CB837DE-D655-40AA-8243-517AD4D6291D}" type="parTrans" cxnId="{4A4E23C0-168E-468B-9FEE-3C59E73E02BA}">
      <dgm:prSet/>
      <dgm:spPr/>
      <dgm:t>
        <a:bodyPr/>
        <a:lstStyle/>
        <a:p>
          <a:endParaRPr lang="en-US"/>
        </a:p>
      </dgm:t>
    </dgm:pt>
    <dgm:pt modelId="{D811C13C-BB57-4DA1-B1AE-F8290323836F}" type="sibTrans" cxnId="{4A4E23C0-168E-468B-9FEE-3C59E73E02BA}">
      <dgm:prSet/>
      <dgm:spPr/>
      <dgm:t>
        <a:bodyPr/>
        <a:lstStyle/>
        <a:p>
          <a:endParaRPr lang="en-US"/>
        </a:p>
      </dgm:t>
    </dgm:pt>
    <dgm:pt modelId="{9E526B15-C3F7-4962-9ACC-18BBEBEA6AC4}" type="pres">
      <dgm:prSet presAssocID="{25E7767A-74B9-42F0-AFCB-A83461B4EE43}" presName="vert0" presStyleCnt="0">
        <dgm:presLayoutVars>
          <dgm:dir/>
          <dgm:animOne val="branch"/>
          <dgm:animLvl val="lvl"/>
        </dgm:presLayoutVars>
      </dgm:prSet>
      <dgm:spPr/>
    </dgm:pt>
    <dgm:pt modelId="{3309EF2E-8410-468A-8213-89A6CB333F0E}" type="pres">
      <dgm:prSet presAssocID="{65306AAF-6B94-4E7E-9D6C-5604FEEBBB32}" presName="thickLine" presStyleLbl="alignNode1" presStyleIdx="0" presStyleCnt="1"/>
      <dgm:spPr/>
    </dgm:pt>
    <dgm:pt modelId="{C583A1E2-0CC1-4724-B739-3D8495B6FC5A}" type="pres">
      <dgm:prSet presAssocID="{65306AAF-6B94-4E7E-9D6C-5604FEEBBB32}" presName="horz1" presStyleCnt="0"/>
      <dgm:spPr/>
    </dgm:pt>
    <dgm:pt modelId="{6A9FFF0C-0088-44A7-B48B-5CE02AE76C18}" type="pres">
      <dgm:prSet presAssocID="{65306AAF-6B94-4E7E-9D6C-5604FEEBBB32}" presName="tx1" presStyleLbl="revTx" presStyleIdx="0" presStyleCnt="4"/>
      <dgm:spPr/>
    </dgm:pt>
    <dgm:pt modelId="{B6228BE9-2933-4DAD-9AF4-F6263CD24799}" type="pres">
      <dgm:prSet presAssocID="{65306AAF-6B94-4E7E-9D6C-5604FEEBBB32}" presName="vert1" presStyleCnt="0"/>
      <dgm:spPr/>
    </dgm:pt>
    <dgm:pt modelId="{D0C4AA17-A81C-4910-BCBE-E88656CB8FD4}" type="pres">
      <dgm:prSet presAssocID="{F26ADD70-9D70-4671-90E6-AA48C741D34F}" presName="vertSpace2a" presStyleCnt="0"/>
      <dgm:spPr/>
    </dgm:pt>
    <dgm:pt modelId="{6BB4AA58-48E9-4DE4-A8D2-7ACD436C1810}" type="pres">
      <dgm:prSet presAssocID="{F26ADD70-9D70-4671-90E6-AA48C741D34F}" presName="horz2" presStyleCnt="0"/>
      <dgm:spPr/>
    </dgm:pt>
    <dgm:pt modelId="{5B2A1307-FCC2-4283-834C-CD06E8032D09}" type="pres">
      <dgm:prSet presAssocID="{F26ADD70-9D70-4671-90E6-AA48C741D34F}" presName="horzSpace2" presStyleCnt="0"/>
      <dgm:spPr/>
    </dgm:pt>
    <dgm:pt modelId="{218CE9AF-D2B6-41E6-95D7-A9C1079B9E92}" type="pres">
      <dgm:prSet presAssocID="{F26ADD70-9D70-4671-90E6-AA48C741D34F}" presName="tx2" presStyleLbl="revTx" presStyleIdx="1" presStyleCnt="4"/>
      <dgm:spPr/>
    </dgm:pt>
    <dgm:pt modelId="{53A2F586-F941-4142-8302-B03F74672B75}" type="pres">
      <dgm:prSet presAssocID="{F26ADD70-9D70-4671-90E6-AA48C741D34F}" presName="vert2" presStyleCnt="0"/>
      <dgm:spPr/>
    </dgm:pt>
    <dgm:pt modelId="{B0DB2549-5EEC-434F-BFB0-9EE490A102B8}" type="pres">
      <dgm:prSet presAssocID="{F26ADD70-9D70-4671-90E6-AA48C741D34F}" presName="thinLine2b" presStyleLbl="callout" presStyleIdx="0" presStyleCnt="3"/>
      <dgm:spPr/>
    </dgm:pt>
    <dgm:pt modelId="{5D8F45E3-8563-457D-8E52-3F1315C76AFF}" type="pres">
      <dgm:prSet presAssocID="{F26ADD70-9D70-4671-90E6-AA48C741D34F}" presName="vertSpace2b" presStyleCnt="0"/>
      <dgm:spPr/>
    </dgm:pt>
    <dgm:pt modelId="{276178E4-5319-4EF8-93CF-C3351C873D16}" type="pres">
      <dgm:prSet presAssocID="{175D50C6-EF00-40B0-8148-EA24FBD59438}" presName="horz2" presStyleCnt="0"/>
      <dgm:spPr/>
    </dgm:pt>
    <dgm:pt modelId="{1C597AFE-9AE0-4BE7-9F58-5C659EFA003E}" type="pres">
      <dgm:prSet presAssocID="{175D50C6-EF00-40B0-8148-EA24FBD59438}" presName="horzSpace2" presStyleCnt="0"/>
      <dgm:spPr/>
    </dgm:pt>
    <dgm:pt modelId="{909E2BEB-3E12-413D-9B89-FA107C95432A}" type="pres">
      <dgm:prSet presAssocID="{175D50C6-EF00-40B0-8148-EA24FBD59438}" presName="tx2" presStyleLbl="revTx" presStyleIdx="2" presStyleCnt="4"/>
      <dgm:spPr/>
    </dgm:pt>
    <dgm:pt modelId="{CF8F2CC2-86A2-400F-93CB-63D1FB684546}" type="pres">
      <dgm:prSet presAssocID="{175D50C6-EF00-40B0-8148-EA24FBD59438}" presName="vert2" presStyleCnt="0"/>
      <dgm:spPr/>
    </dgm:pt>
    <dgm:pt modelId="{9632279A-F9F8-4892-B930-1D9C19560C4A}" type="pres">
      <dgm:prSet presAssocID="{175D50C6-EF00-40B0-8148-EA24FBD59438}" presName="thinLine2b" presStyleLbl="callout" presStyleIdx="1" presStyleCnt="3"/>
      <dgm:spPr/>
    </dgm:pt>
    <dgm:pt modelId="{DD16B1E6-D46D-4DEE-826F-8DD0F39C7A32}" type="pres">
      <dgm:prSet presAssocID="{175D50C6-EF00-40B0-8148-EA24FBD59438}" presName="vertSpace2b" presStyleCnt="0"/>
      <dgm:spPr/>
    </dgm:pt>
    <dgm:pt modelId="{AC2B9BDE-FE43-4829-8ED2-A73051EE5886}" type="pres">
      <dgm:prSet presAssocID="{AEB0E15A-037D-4DAF-B220-66DCCFEFDC89}" presName="horz2" presStyleCnt="0"/>
      <dgm:spPr/>
    </dgm:pt>
    <dgm:pt modelId="{D1BB9E57-E388-476C-9B4B-511C69723A58}" type="pres">
      <dgm:prSet presAssocID="{AEB0E15A-037D-4DAF-B220-66DCCFEFDC89}" presName="horzSpace2" presStyleCnt="0"/>
      <dgm:spPr/>
    </dgm:pt>
    <dgm:pt modelId="{73A29424-C1EB-4975-BDEA-C4EE41FF1745}" type="pres">
      <dgm:prSet presAssocID="{AEB0E15A-037D-4DAF-B220-66DCCFEFDC89}" presName="tx2" presStyleLbl="revTx" presStyleIdx="3" presStyleCnt="4"/>
      <dgm:spPr/>
    </dgm:pt>
    <dgm:pt modelId="{96309477-F31A-4613-82B3-4B75EF3B1ED5}" type="pres">
      <dgm:prSet presAssocID="{AEB0E15A-037D-4DAF-B220-66DCCFEFDC89}" presName="vert2" presStyleCnt="0"/>
      <dgm:spPr/>
    </dgm:pt>
    <dgm:pt modelId="{47F331F2-9939-44F0-A088-A64BBFE50349}" type="pres">
      <dgm:prSet presAssocID="{AEB0E15A-037D-4DAF-B220-66DCCFEFDC89}" presName="thinLine2b" presStyleLbl="callout" presStyleIdx="2" presStyleCnt="3"/>
      <dgm:spPr/>
    </dgm:pt>
    <dgm:pt modelId="{74860496-E220-4DB7-99A4-AD4CA5CB2AEA}" type="pres">
      <dgm:prSet presAssocID="{AEB0E15A-037D-4DAF-B220-66DCCFEFDC89}" presName="vertSpace2b" presStyleCnt="0"/>
      <dgm:spPr/>
    </dgm:pt>
  </dgm:ptLst>
  <dgm:cxnLst>
    <dgm:cxn modelId="{8062530A-A479-4F0B-9885-D695BAC83CCF}" type="presOf" srcId="{65306AAF-6B94-4E7E-9D6C-5604FEEBBB32}" destId="{6A9FFF0C-0088-44A7-B48B-5CE02AE76C18}" srcOrd="0" destOrd="0" presId="urn:microsoft.com/office/officeart/2008/layout/LinedList"/>
    <dgm:cxn modelId="{5A9B850A-0A41-42B4-BFA5-2443B55BC9D8}" srcId="{65306AAF-6B94-4E7E-9D6C-5604FEEBBB32}" destId="{175D50C6-EF00-40B0-8148-EA24FBD59438}" srcOrd="1" destOrd="0" parTransId="{ACA4591D-B509-4A81-96F2-60FD503D2D42}" sibTransId="{062F9102-976F-4176-ADED-BCE01F7CFE31}"/>
    <dgm:cxn modelId="{8C93E264-7436-42D3-BA53-81116D3CF240}" type="presOf" srcId="{175D50C6-EF00-40B0-8148-EA24FBD59438}" destId="{909E2BEB-3E12-413D-9B89-FA107C95432A}" srcOrd="0" destOrd="0" presId="urn:microsoft.com/office/officeart/2008/layout/LinedList"/>
    <dgm:cxn modelId="{A4E0CB7A-AD18-4EC1-85C0-FB3E24DD25C7}" type="presOf" srcId="{AEB0E15A-037D-4DAF-B220-66DCCFEFDC89}" destId="{73A29424-C1EB-4975-BDEA-C4EE41FF1745}" srcOrd="0" destOrd="0" presId="urn:microsoft.com/office/officeart/2008/layout/LinedList"/>
    <dgm:cxn modelId="{236CCB82-715E-4282-8CD1-FCCE8A28B5AE}" srcId="{65306AAF-6B94-4E7E-9D6C-5604FEEBBB32}" destId="{F26ADD70-9D70-4671-90E6-AA48C741D34F}" srcOrd="0" destOrd="0" parTransId="{0B1C3665-B97F-4CDF-A715-D2E018D1B6A7}" sibTransId="{E2908CAC-CF39-4962-8F7D-E8D1A24E78F2}"/>
    <dgm:cxn modelId="{D9B88AA3-5F40-46BD-9F2D-6B08F552D3C8}" type="presOf" srcId="{25E7767A-74B9-42F0-AFCB-A83461B4EE43}" destId="{9E526B15-C3F7-4962-9ACC-18BBEBEA6AC4}" srcOrd="0" destOrd="0" presId="urn:microsoft.com/office/officeart/2008/layout/LinedList"/>
    <dgm:cxn modelId="{4A4E23C0-168E-468B-9FEE-3C59E73E02BA}" srcId="{65306AAF-6B94-4E7E-9D6C-5604FEEBBB32}" destId="{AEB0E15A-037D-4DAF-B220-66DCCFEFDC89}" srcOrd="2" destOrd="0" parTransId="{5CB837DE-D655-40AA-8243-517AD4D6291D}" sibTransId="{D811C13C-BB57-4DA1-B1AE-F8290323836F}"/>
    <dgm:cxn modelId="{260E73DA-2D1B-4A27-9B68-BD291392F6B5}" srcId="{25E7767A-74B9-42F0-AFCB-A83461B4EE43}" destId="{65306AAF-6B94-4E7E-9D6C-5604FEEBBB32}" srcOrd="0" destOrd="0" parTransId="{E1F8C275-9342-46DF-A566-6A86F67D0811}" sibTransId="{289FF9A7-9185-4EE6-A544-B2218412EF7C}"/>
    <dgm:cxn modelId="{6E6ECCEE-CE10-4C22-B02F-9595E8EC407A}" type="presOf" srcId="{F26ADD70-9D70-4671-90E6-AA48C741D34F}" destId="{218CE9AF-D2B6-41E6-95D7-A9C1079B9E92}" srcOrd="0" destOrd="0" presId="urn:microsoft.com/office/officeart/2008/layout/LinedList"/>
    <dgm:cxn modelId="{2DC934C2-5C24-4CDE-8964-CDB002AD1F5E}" type="presParOf" srcId="{9E526B15-C3F7-4962-9ACC-18BBEBEA6AC4}" destId="{3309EF2E-8410-468A-8213-89A6CB333F0E}" srcOrd="0" destOrd="0" presId="urn:microsoft.com/office/officeart/2008/layout/LinedList"/>
    <dgm:cxn modelId="{0E476389-AFDB-41C3-A365-0B616B0C3224}" type="presParOf" srcId="{9E526B15-C3F7-4962-9ACC-18BBEBEA6AC4}" destId="{C583A1E2-0CC1-4724-B739-3D8495B6FC5A}" srcOrd="1" destOrd="0" presId="urn:microsoft.com/office/officeart/2008/layout/LinedList"/>
    <dgm:cxn modelId="{0E973731-CFE0-4971-A47D-E0FB94BF5342}" type="presParOf" srcId="{C583A1E2-0CC1-4724-B739-3D8495B6FC5A}" destId="{6A9FFF0C-0088-44A7-B48B-5CE02AE76C18}" srcOrd="0" destOrd="0" presId="urn:microsoft.com/office/officeart/2008/layout/LinedList"/>
    <dgm:cxn modelId="{7018E19A-0A94-4A7C-A452-FB3ECFA86692}" type="presParOf" srcId="{C583A1E2-0CC1-4724-B739-3D8495B6FC5A}" destId="{B6228BE9-2933-4DAD-9AF4-F6263CD24799}" srcOrd="1" destOrd="0" presId="urn:microsoft.com/office/officeart/2008/layout/LinedList"/>
    <dgm:cxn modelId="{18BA96C2-B9E8-4AFD-8FBA-8FABA05F561C}" type="presParOf" srcId="{B6228BE9-2933-4DAD-9AF4-F6263CD24799}" destId="{D0C4AA17-A81C-4910-BCBE-E88656CB8FD4}" srcOrd="0" destOrd="0" presId="urn:microsoft.com/office/officeart/2008/layout/LinedList"/>
    <dgm:cxn modelId="{D20C83C3-3F8C-4F86-A624-B45B54F51EB3}" type="presParOf" srcId="{B6228BE9-2933-4DAD-9AF4-F6263CD24799}" destId="{6BB4AA58-48E9-4DE4-A8D2-7ACD436C1810}" srcOrd="1" destOrd="0" presId="urn:microsoft.com/office/officeart/2008/layout/LinedList"/>
    <dgm:cxn modelId="{FF8CBD7E-C727-4E45-9F80-A9285EFEA3F4}" type="presParOf" srcId="{6BB4AA58-48E9-4DE4-A8D2-7ACD436C1810}" destId="{5B2A1307-FCC2-4283-834C-CD06E8032D09}" srcOrd="0" destOrd="0" presId="urn:microsoft.com/office/officeart/2008/layout/LinedList"/>
    <dgm:cxn modelId="{9C8F13A4-6E1D-45C6-A5A5-34509C8CD55A}" type="presParOf" srcId="{6BB4AA58-48E9-4DE4-A8D2-7ACD436C1810}" destId="{218CE9AF-D2B6-41E6-95D7-A9C1079B9E92}" srcOrd="1" destOrd="0" presId="urn:microsoft.com/office/officeart/2008/layout/LinedList"/>
    <dgm:cxn modelId="{0C86578F-5761-4DC5-8871-C0BF67E37DFE}" type="presParOf" srcId="{6BB4AA58-48E9-4DE4-A8D2-7ACD436C1810}" destId="{53A2F586-F941-4142-8302-B03F74672B75}" srcOrd="2" destOrd="0" presId="urn:microsoft.com/office/officeart/2008/layout/LinedList"/>
    <dgm:cxn modelId="{71859923-79E9-4F7B-923C-18F186CFD5F9}" type="presParOf" srcId="{B6228BE9-2933-4DAD-9AF4-F6263CD24799}" destId="{B0DB2549-5EEC-434F-BFB0-9EE490A102B8}" srcOrd="2" destOrd="0" presId="urn:microsoft.com/office/officeart/2008/layout/LinedList"/>
    <dgm:cxn modelId="{960D7D37-3CD0-4151-BAE1-F106DCF33ABF}" type="presParOf" srcId="{B6228BE9-2933-4DAD-9AF4-F6263CD24799}" destId="{5D8F45E3-8563-457D-8E52-3F1315C76AFF}" srcOrd="3" destOrd="0" presId="urn:microsoft.com/office/officeart/2008/layout/LinedList"/>
    <dgm:cxn modelId="{C0D0EE0E-5C40-4A4D-AC8A-1874541895E9}" type="presParOf" srcId="{B6228BE9-2933-4DAD-9AF4-F6263CD24799}" destId="{276178E4-5319-4EF8-93CF-C3351C873D16}" srcOrd="4" destOrd="0" presId="urn:microsoft.com/office/officeart/2008/layout/LinedList"/>
    <dgm:cxn modelId="{57354A3E-2B5C-470D-BCFD-411D2A1FA553}" type="presParOf" srcId="{276178E4-5319-4EF8-93CF-C3351C873D16}" destId="{1C597AFE-9AE0-4BE7-9F58-5C659EFA003E}" srcOrd="0" destOrd="0" presId="urn:microsoft.com/office/officeart/2008/layout/LinedList"/>
    <dgm:cxn modelId="{F5946697-0DCC-4048-9165-B1507DDA6B0C}" type="presParOf" srcId="{276178E4-5319-4EF8-93CF-C3351C873D16}" destId="{909E2BEB-3E12-413D-9B89-FA107C95432A}" srcOrd="1" destOrd="0" presId="urn:microsoft.com/office/officeart/2008/layout/LinedList"/>
    <dgm:cxn modelId="{501F715B-6DB2-435C-B17F-E9AAA2315AF4}" type="presParOf" srcId="{276178E4-5319-4EF8-93CF-C3351C873D16}" destId="{CF8F2CC2-86A2-400F-93CB-63D1FB684546}" srcOrd="2" destOrd="0" presId="urn:microsoft.com/office/officeart/2008/layout/LinedList"/>
    <dgm:cxn modelId="{66B53F5A-D341-43A6-8566-90BC6504AED9}" type="presParOf" srcId="{B6228BE9-2933-4DAD-9AF4-F6263CD24799}" destId="{9632279A-F9F8-4892-B930-1D9C19560C4A}" srcOrd="5" destOrd="0" presId="urn:microsoft.com/office/officeart/2008/layout/LinedList"/>
    <dgm:cxn modelId="{CC316A98-9964-43E1-96A6-BDEB9B57A8CB}" type="presParOf" srcId="{B6228BE9-2933-4DAD-9AF4-F6263CD24799}" destId="{DD16B1E6-D46D-4DEE-826F-8DD0F39C7A32}" srcOrd="6" destOrd="0" presId="urn:microsoft.com/office/officeart/2008/layout/LinedList"/>
    <dgm:cxn modelId="{9466ED13-9590-4FEB-BFE5-77A8A05ADC04}" type="presParOf" srcId="{B6228BE9-2933-4DAD-9AF4-F6263CD24799}" destId="{AC2B9BDE-FE43-4829-8ED2-A73051EE5886}" srcOrd="7" destOrd="0" presId="urn:microsoft.com/office/officeart/2008/layout/LinedList"/>
    <dgm:cxn modelId="{832ED6A0-E80C-43DE-8A81-F097471AA70E}" type="presParOf" srcId="{AC2B9BDE-FE43-4829-8ED2-A73051EE5886}" destId="{D1BB9E57-E388-476C-9B4B-511C69723A58}" srcOrd="0" destOrd="0" presId="urn:microsoft.com/office/officeart/2008/layout/LinedList"/>
    <dgm:cxn modelId="{123B517F-2648-4B1D-840A-D81466F3B128}" type="presParOf" srcId="{AC2B9BDE-FE43-4829-8ED2-A73051EE5886}" destId="{73A29424-C1EB-4975-BDEA-C4EE41FF1745}" srcOrd="1" destOrd="0" presId="urn:microsoft.com/office/officeart/2008/layout/LinedList"/>
    <dgm:cxn modelId="{8D20C5A8-4ADD-4027-90C8-18D75722F354}" type="presParOf" srcId="{AC2B9BDE-FE43-4829-8ED2-A73051EE5886}" destId="{96309477-F31A-4613-82B3-4B75EF3B1ED5}" srcOrd="2" destOrd="0" presId="urn:microsoft.com/office/officeart/2008/layout/LinedList"/>
    <dgm:cxn modelId="{9BF2BEA7-58E6-484D-B53F-570AE9544EE3}" type="presParOf" srcId="{B6228BE9-2933-4DAD-9AF4-F6263CD24799}" destId="{47F331F2-9939-44F0-A088-A64BBFE50349}" srcOrd="8" destOrd="0" presId="urn:microsoft.com/office/officeart/2008/layout/LinedList"/>
    <dgm:cxn modelId="{9F024618-DC69-4550-B3FD-345303D6397E}" type="presParOf" srcId="{B6228BE9-2933-4DAD-9AF4-F6263CD24799}" destId="{74860496-E220-4DB7-99A4-AD4CA5CB2AEA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09EF2E-8410-468A-8213-89A6CB333F0E}">
      <dsp:nvSpPr>
        <dsp:cNvPr id="0" name=""/>
        <dsp:cNvSpPr/>
      </dsp:nvSpPr>
      <dsp:spPr>
        <a:xfrm>
          <a:off x="0" y="0"/>
          <a:ext cx="1136708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9FFF0C-0088-44A7-B48B-5CE02AE76C18}">
      <dsp:nvSpPr>
        <dsp:cNvPr id="0" name=""/>
        <dsp:cNvSpPr/>
      </dsp:nvSpPr>
      <dsp:spPr>
        <a:xfrm>
          <a:off x="0" y="0"/>
          <a:ext cx="2273417" cy="37542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 dirty="0"/>
        </a:p>
      </dsp:txBody>
      <dsp:txXfrm>
        <a:off x="0" y="0"/>
        <a:ext cx="2273417" cy="3754257"/>
      </dsp:txXfrm>
    </dsp:sp>
    <dsp:sp modelId="{218CE9AF-D2B6-41E6-95D7-A9C1079B9E92}">
      <dsp:nvSpPr>
        <dsp:cNvPr id="0" name=""/>
        <dsp:cNvSpPr/>
      </dsp:nvSpPr>
      <dsp:spPr>
        <a:xfrm>
          <a:off x="2443923" y="58660"/>
          <a:ext cx="8923161" cy="1173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2"/>
              </a:solidFill>
            </a:rPr>
            <a:t>Depletion: </a:t>
          </a:r>
          <a:r>
            <a:rPr lang="en-US" sz="1800" kern="1200" dirty="0">
              <a:solidFill>
                <a:schemeClr val="tx2"/>
              </a:solidFill>
            </a:rPr>
            <a:t>The drive bunch/pulse running out of energy. Solution: couple in a new driver or use a more energetic driver</a:t>
          </a:r>
          <a:br>
            <a:rPr lang="en-US" sz="1800" kern="1200" dirty="0">
              <a:solidFill>
                <a:schemeClr val="tx2"/>
              </a:solidFill>
            </a:rPr>
          </a:br>
          <a:endParaRPr lang="en-US" sz="1800" kern="1200" dirty="0">
            <a:solidFill>
              <a:schemeClr val="tx2"/>
            </a:solidFill>
          </a:endParaRPr>
        </a:p>
      </dsp:txBody>
      <dsp:txXfrm>
        <a:off x="2443923" y="58660"/>
        <a:ext cx="8923161" cy="1173205"/>
      </dsp:txXfrm>
    </dsp:sp>
    <dsp:sp modelId="{B0DB2549-5EEC-434F-BFB0-9EE490A102B8}">
      <dsp:nvSpPr>
        <dsp:cNvPr id="0" name=""/>
        <dsp:cNvSpPr/>
      </dsp:nvSpPr>
      <dsp:spPr>
        <a:xfrm>
          <a:off x="2273416" y="1231865"/>
          <a:ext cx="90936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9E2BEB-3E12-413D-9B89-FA107C95432A}">
      <dsp:nvSpPr>
        <dsp:cNvPr id="0" name=""/>
        <dsp:cNvSpPr/>
      </dsp:nvSpPr>
      <dsp:spPr>
        <a:xfrm>
          <a:off x="2443923" y="1290525"/>
          <a:ext cx="8923161" cy="1173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2"/>
              </a:solidFill>
            </a:rPr>
            <a:t>Dephasing:</a:t>
          </a:r>
          <a:r>
            <a:rPr lang="en-US" sz="1800" kern="1200" dirty="0">
              <a:solidFill>
                <a:schemeClr val="tx2"/>
              </a:solidFill>
            </a:rPr>
            <a:t> The witness bunch outruns the driver.  Solution: couple in a new driver or shape the plasma density</a:t>
          </a:r>
          <a:br>
            <a:rPr lang="en-US" sz="1800" kern="1200" dirty="0">
              <a:solidFill>
                <a:schemeClr val="tx2"/>
              </a:solidFill>
            </a:rPr>
          </a:br>
          <a:endParaRPr lang="en-US" sz="1800" kern="1200" dirty="0">
            <a:solidFill>
              <a:schemeClr val="tx2"/>
            </a:solidFill>
          </a:endParaRPr>
        </a:p>
      </dsp:txBody>
      <dsp:txXfrm>
        <a:off x="2443923" y="1290525"/>
        <a:ext cx="8923161" cy="1173205"/>
      </dsp:txXfrm>
    </dsp:sp>
    <dsp:sp modelId="{9632279A-F9F8-4892-B930-1D9C19560C4A}">
      <dsp:nvSpPr>
        <dsp:cNvPr id="0" name=""/>
        <dsp:cNvSpPr/>
      </dsp:nvSpPr>
      <dsp:spPr>
        <a:xfrm>
          <a:off x="2273416" y="2463731"/>
          <a:ext cx="90936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A29424-C1EB-4975-BDEA-C4EE41FF1745}">
      <dsp:nvSpPr>
        <dsp:cNvPr id="0" name=""/>
        <dsp:cNvSpPr/>
      </dsp:nvSpPr>
      <dsp:spPr>
        <a:xfrm>
          <a:off x="2443923" y="2522391"/>
          <a:ext cx="8923161" cy="11732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tx2"/>
              </a:solidFill>
            </a:rPr>
            <a:t>Diffraction: </a:t>
          </a:r>
          <a:r>
            <a:rPr lang="en-US" sz="1800" kern="1200" dirty="0">
              <a:solidFill>
                <a:schemeClr val="tx2"/>
              </a:solidFill>
            </a:rPr>
            <a:t>Drive beam evolution. Solution: Guiding or use a more rigid driver</a:t>
          </a:r>
        </a:p>
      </dsp:txBody>
      <dsp:txXfrm>
        <a:off x="2443923" y="2522391"/>
        <a:ext cx="8923161" cy="1173205"/>
      </dsp:txXfrm>
    </dsp:sp>
    <dsp:sp modelId="{47F331F2-9939-44F0-A088-A64BBFE50349}">
      <dsp:nvSpPr>
        <dsp:cNvPr id="0" name=""/>
        <dsp:cNvSpPr/>
      </dsp:nvSpPr>
      <dsp:spPr>
        <a:xfrm>
          <a:off x="2273416" y="3695596"/>
          <a:ext cx="909366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CBB72EAA-2733-D14F-950A-8F4240385864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C59750F-00B8-E148-9878-D197EE9CB89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4DD062E-52F7-A14D-A443-1F3854784447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CB0EE9E-52B8-AA4F-8DD5-ED0FB4E5CBC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223" userDrawn="1">
          <p15:clr>
            <a:srgbClr val="F26B43"/>
          </p15:clr>
        </p15:guide>
        <p15:guide id="2" pos="2237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8113" y="766763"/>
            <a:ext cx="6826250" cy="38401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0" name="Google Shape;380;p22:notes"/>
          <p:cNvSpPr txBox="1">
            <a:spLocks noGrp="1"/>
          </p:cNvSpPr>
          <p:nvPr>
            <p:ph type="body" idx="1"/>
          </p:nvPr>
        </p:nvSpPr>
        <p:spPr>
          <a:xfrm>
            <a:off x="710248" y="4861442"/>
            <a:ext cx="5681980" cy="4605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5082" tIns="95082" rIns="95082" bIns="95082" anchor="t" anchorCtr="0">
            <a:noAutofit/>
          </a:bodyPr>
          <a:lstStyle/>
          <a:p>
            <a:pPr>
              <a:buSzPts val="1100"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Google Shape;854;g1cfb60c7f05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5" name="Google Shape;855;g1cfb60c7f05_0_159:notes"/>
          <p:cNvSpPr txBox="1">
            <a:spLocks noGrp="1"/>
          </p:cNvSpPr>
          <p:nvPr>
            <p:ph type="body" idx="1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spcFirstLastPara="1" wrap="square" lIns="99059" tIns="99059" rIns="99059" bIns="99059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16.08.2023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c7f21056d3_0_16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1c7f21056d3_0_167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0" name="Google Shape;170;g1c7f21056d3_0_167"/>
          <p:cNvSpPr txBox="1">
            <a:spLocks noGrp="1"/>
          </p:cNvSpPr>
          <p:nvPr>
            <p:ph type="sldNum" idx="12"/>
          </p:nvPr>
        </p:nvSpPr>
        <p:spPr>
          <a:xfrm>
            <a:off x="11296611" y="63192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‹Nr.›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487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16/08/2023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M. Turner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13/07/2023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M. Turner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2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2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en.wikipedia.org/wiki/Leptons" TargetMode="External"/><Relationship Id="rId5" Type="http://schemas.openxmlformats.org/officeDocument/2006/relationships/hyperlink" Target="https://en.wikipedia.org/wiki/Quarks" TargetMode="External"/><Relationship Id="rId4" Type="http://schemas.openxmlformats.org/officeDocument/2006/relationships/image" Target="../media/image7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880F-7E27-4F1A-7E38-4C4FF66197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58331"/>
            <a:ext cx="9144000" cy="2387600"/>
          </a:xfrm>
        </p:spPr>
        <p:txBody>
          <a:bodyPr/>
          <a:lstStyle/>
          <a:p>
            <a:r>
              <a:rPr lang="en-US" sz="4800" dirty="0"/>
              <a:t>Plasma Wakefield Acceleration</a:t>
            </a:r>
            <a:br>
              <a:rPr lang="en-US" dirty="0"/>
            </a:br>
            <a:r>
              <a:rPr lang="en-US" sz="2800" dirty="0"/>
              <a:t>AWAKE Experiment at CERN</a:t>
            </a:r>
            <a:endParaRPr lang="en-GB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376628-12F6-A16E-05CF-A4C8E13970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114206"/>
            <a:ext cx="9144000" cy="547042"/>
          </a:xfrm>
        </p:spPr>
        <p:txBody>
          <a:bodyPr/>
          <a:lstStyle/>
          <a:p>
            <a:r>
              <a:rPr lang="en-US" b="0" dirty="0"/>
              <a:t>Marlene Turner</a:t>
            </a:r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0897FB-C69A-98C7-31E8-A4CBDECA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6E004-1280-C433-EFDA-3CB74190C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60B88EC-5C12-5B73-1C7F-C1166087A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8" y="30652"/>
            <a:ext cx="7897078" cy="340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ECB9711-3BDA-FADA-F566-4CF76A661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597" y="110446"/>
            <a:ext cx="2602805" cy="131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842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BF25-703B-452B-FEBB-E3D555C3D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Accelerating Gradient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884F7-8997-E875-0FF1-F79F82A95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5616575" cy="4608512"/>
          </a:xfrm>
        </p:spPr>
        <p:txBody>
          <a:bodyPr/>
          <a:lstStyle/>
          <a:p>
            <a:r>
              <a:rPr lang="en-US" dirty="0"/>
              <a:t>RF cavities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7E138-AF14-C8B3-046B-A1DD4E300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196753"/>
            <a:ext cx="5611813" cy="4608511"/>
          </a:xfrm>
        </p:spPr>
        <p:txBody>
          <a:bodyPr/>
          <a:lstStyle/>
          <a:p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D152C-E1A9-BF9E-A383-DFEF63AC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8679D-1405-33D8-DCA5-ACEB9D08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D1F3F36-6B62-AEA9-49B7-D985AD80D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89" y="2143239"/>
            <a:ext cx="3879222" cy="387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899912-ACF7-3E6C-9F0E-F1362886613A}"/>
              </a:ext>
            </a:extLst>
          </p:cNvPr>
          <p:cNvSpPr txBox="1"/>
          <p:nvPr/>
        </p:nvSpPr>
        <p:spPr>
          <a:xfrm>
            <a:off x="623392" y="1404928"/>
            <a:ext cx="4392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Limited to ~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100 MV/m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due to electric breakdowns (ionization).</a:t>
            </a:r>
            <a:endParaRPr lang="en-GB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BEDC8B-896D-4D30-A9EF-8A2209639F4A}"/>
              </a:ext>
            </a:extLst>
          </p:cNvPr>
          <p:cNvSpPr txBox="1"/>
          <p:nvPr/>
        </p:nvSpPr>
        <p:spPr>
          <a:xfrm>
            <a:off x="6077565" y="1425988"/>
            <a:ext cx="60970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Plasma is already ionized or “broken-down” and can</a:t>
            </a:r>
            <a:endParaRPr lang="en-GB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sustain electric fields ~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100 GV/m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lang="en-GB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4FF7516-5559-B952-CBFA-CDF11445C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3998019"/>
            <a:ext cx="3201798" cy="200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841BC1-9FD7-56EE-6D21-E06B6AB279C5}"/>
                  </a:ext>
                </a:extLst>
              </p:cNvPr>
              <p:cNvSpPr txBox="1"/>
              <p:nvPr/>
            </p:nvSpPr>
            <p:spPr>
              <a:xfrm>
                <a:off x="6816080" y="2017919"/>
                <a:ext cx="2904128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ⅇ</m:t>
                      </m:r>
                      <m:sSub>
                        <m:sSubPr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0" dirty="0" smtClean="0">
                          <a:latin typeface="Cambria Math" panose="02040503050406030204" pitchFamily="18" charset="0"/>
                        </a:rPr>
                        <m:t>=1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ⅇ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den>
                          </m:f>
                        </m:e>
                      </m:d>
                      <m:r>
                        <a:rPr lang="en-GB" i="0" dirty="0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841BC1-9FD7-56EE-6D21-E06B6AB27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2017919"/>
                <a:ext cx="2904128" cy="616387"/>
              </a:xfrm>
              <a:prstGeom prst="rect">
                <a:avLst/>
              </a:prstGeom>
              <a:blipFill>
                <a:blip r:embed="rId4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4">
            <a:extLst>
              <a:ext uri="{FF2B5EF4-FFF2-40B4-BE49-F238E27FC236}">
                <a16:creationId xmlns:a16="http://schemas.microsoft.com/office/drawing/2014/main" id="{AA660233-32CE-1680-81E9-24187D702A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6"/>
          <a:stretch/>
        </p:blipFill>
        <p:spPr bwMode="auto">
          <a:xfrm>
            <a:off x="6477367" y="2765095"/>
            <a:ext cx="3879223" cy="114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DA6E470-B430-2C9D-43E0-28BF7BEA9442}"/>
              </a:ext>
            </a:extLst>
          </p:cNvPr>
          <p:cNvSpPr txBox="1"/>
          <p:nvPr/>
        </p:nvSpPr>
        <p:spPr>
          <a:xfrm>
            <a:off x="4655341" y="3913176"/>
            <a:ext cx="1469541" cy="1661993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Plasma wakefields can sustain order of magnitude higher fields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1A69E5-2BDD-989D-D6E5-4A8117089DCB}"/>
              </a:ext>
            </a:extLst>
          </p:cNvPr>
          <p:cNvSpPr txBox="1"/>
          <p:nvPr/>
        </p:nvSpPr>
        <p:spPr>
          <a:xfrm>
            <a:off x="10496001" y="4149080"/>
            <a:ext cx="114001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Structure exists only for a very short amount of time!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957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6E7B-549B-B19A-BE8C-B3289696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52" y="429619"/>
            <a:ext cx="11376024" cy="1065742"/>
          </a:xfrm>
        </p:spPr>
        <p:txBody>
          <a:bodyPr/>
          <a:lstStyle/>
          <a:p>
            <a:pPr algn="ctr"/>
            <a:r>
              <a:rPr lang="en-US" dirty="0"/>
              <a:t>Circular and Linear Accelerators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F9684-68D0-B092-93E4-1C3FFA17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42543-3673-3B68-0F6B-1FD684F2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1D8159B7-E238-8B96-5982-514C89A56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14967"/>
            <a:ext cx="3050697" cy="330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A9B3A6-B17B-EE50-C8A3-9B8141F66B0F}"/>
              </a:ext>
            </a:extLst>
          </p:cNvPr>
          <p:cNvSpPr txBox="1"/>
          <p:nvPr/>
        </p:nvSpPr>
        <p:spPr>
          <a:xfrm>
            <a:off x="689446" y="1495361"/>
            <a:ext cx="188411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tx2"/>
                </a:solidFill>
              </a:rPr>
              <a:t>Image from P. </a:t>
            </a:r>
            <a:r>
              <a:rPr lang="en-US" sz="1050" dirty="0" err="1">
                <a:solidFill>
                  <a:schemeClr val="tx2"/>
                </a:solidFill>
              </a:rPr>
              <a:t>Arpaia</a:t>
            </a:r>
            <a:r>
              <a:rPr lang="en-US" sz="1050" dirty="0">
                <a:solidFill>
                  <a:schemeClr val="tx2"/>
                </a:solidFill>
              </a:rPr>
              <a:t> et al., NIMA 985, 164652 (2021)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565-873B-7DED-5184-4ECDD4E114C2}"/>
              </a:ext>
            </a:extLst>
          </p:cNvPr>
          <p:cNvSpPr txBox="1"/>
          <p:nvPr/>
        </p:nvSpPr>
        <p:spPr>
          <a:xfrm>
            <a:off x="407988" y="102189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Circular accelerators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01A3B0-9656-D004-2E46-CE2CFF3A219C}"/>
              </a:ext>
            </a:extLst>
          </p:cNvPr>
          <p:cNvSpPr txBox="1"/>
          <p:nvPr/>
        </p:nvSpPr>
        <p:spPr>
          <a:xfrm>
            <a:off x="717437" y="4760426"/>
            <a:ext cx="494905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passes acceleration section multiple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Max. energy (E) limited by synchrotron radiation losses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∝ E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/(r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sz="1800" b="1" i="0" u="none" strike="noStrike" baseline="30000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1" i="0" u="none" strike="noStrike" dirty="0">
                <a:solidFill>
                  <a:schemeClr val="accent3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3FEF888-C287-EDF0-2BA7-BF7801D6B84B}"/>
              </a:ext>
            </a:extLst>
          </p:cNvPr>
          <p:cNvCxnSpPr/>
          <p:nvPr/>
        </p:nvCxnSpPr>
        <p:spPr>
          <a:xfrm>
            <a:off x="1805570" y="2985369"/>
            <a:ext cx="113966" cy="11637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7E9DA5-78BE-F54C-4C51-7F3FC68956CC}"/>
              </a:ext>
            </a:extLst>
          </p:cNvPr>
          <p:cNvSpPr txBox="1"/>
          <p:nvPr/>
        </p:nvSpPr>
        <p:spPr>
          <a:xfrm>
            <a:off x="1919536" y="3212976"/>
            <a:ext cx="89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r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DFF013-3C53-3481-A426-9BD206F873D9}"/>
              </a:ext>
            </a:extLst>
          </p:cNvPr>
          <p:cNvSpPr txBox="1"/>
          <p:nvPr/>
        </p:nvSpPr>
        <p:spPr>
          <a:xfrm>
            <a:off x="6064181" y="1899408"/>
            <a:ext cx="56213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Advantage: beam passes accelerating section many times</a:t>
            </a:r>
            <a:br>
              <a:rPr lang="en-US" dirty="0"/>
            </a:b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Disadvantage: synchrotron radiation losses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907D1-9ACA-9130-4678-E0EF4EEB3596}"/>
              </a:ext>
            </a:extLst>
          </p:cNvPr>
          <p:cNvSpPr txBox="1"/>
          <p:nvPr/>
        </p:nvSpPr>
        <p:spPr>
          <a:xfrm>
            <a:off x="7104112" y="4149080"/>
            <a:ext cx="291618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LHC tunnel:</a:t>
            </a:r>
          </a:p>
          <a:p>
            <a:pPr algn="l"/>
            <a:r>
              <a:rPr lang="en-US" dirty="0" err="1"/>
              <a:t>p+p</a:t>
            </a:r>
            <a:r>
              <a:rPr lang="en-US" dirty="0"/>
              <a:t>+ </a:t>
            </a:r>
            <a:r>
              <a:rPr lang="en-US" dirty="0">
                <a:sym typeface="Wingdings" panose="05000000000000000000" pitchFamily="2" charset="2"/>
              </a:rPr>
              <a:t> 14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endParaRPr lang="en-US" dirty="0">
              <a:sym typeface="Wingdings" panose="05000000000000000000" pitchFamily="2" charset="2"/>
            </a:endParaRPr>
          </a:p>
          <a:p>
            <a:pPr algn="l"/>
            <a:r>
              <a:rPr lang="en-US" dirty="0" err="1">
                <a:sym typeface="Wingdings" panose="05000000000000000000" pitchFamily="2" charset="2"/>
              </a:rPr>
              <a:t>e+e</a:t>
            </a:r>
            <a:r>
              <a:rPr lang="en-US" dirty="0">
                <a:sym typeface="Wingdings" panose="05000000000000000000" pitchFamily="2" charset="2"/>
              </a:rPr>
              <a:t>-  209 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976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1F510-3650-2737-2736-9E7E820B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Synchrotron Radiation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A04914-9D63-D778-1145-368F40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612FFB-7180-4229-3565-4F856CEE6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Line 1056">
            <a:extLst>
              <a:ext uri="{FF2B5EF4-FFF2-40B4-BE49-F238E27FC236}">
                <a16:creationId xmlns:a16="http://schemas.microsoft.com/office/drawing/2014/main" id="{2BD14411-4B2C-D914-E7E7-3A91F5FEA1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6884" y="3557798"/>
            <a:ext cx="1371600" cy="1447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7" name="Arc 1057">
            <a:extLst>
              <a:ext uri="{FF2B5EF4-FFF2-40B4-BE49-F238E27FC236}">
                <a16:creationId xmlns:a16="http://schemas.microsoft.com/office/drawing/2014/main" id="{2B8BC75E-4BB2-9E82-83A2-56868F1BCE35}"/>
              </a:ext>
            </a:extLst>
          </p:cNvPr>
          <p:cNvSpPr>
            <a:spLocks noChangeAspect="1"/>
          </p:cNvSpPr>
          <p:nvPr/>
        </p:nvSpPr>
        <p:spPr bwMode="auto">
          <a:xfrm rot="-2700000">
            <a:off x="3165684" y="2427498"/>
            <a:ext cx="2311400" cy="2311400"/>
          </a:xfrm>
          <a:custGeom>
            <a:avLst/>
            <a:gdLst>
              <a:gd name="T0" fmla="*/ 0 w 21547"/>
              <a:gd name="T1" fmla="*/ 0 h 21600"/>
              <a:gd name="T2" fmla="*/ 2147483647 w 21547"/>
              <a:gd name="T3" fmla="*/ 2147483647 h 21600"/>
              <a:gd name="T4" fmla="*/ 0 w 21547"/>
              <a:gd name="T5" fmla="*/ 2147483647 h 21600"/>
              <a:gd name="T6" fmla="*/ 0 60000 65536"/>
              <a:gd name="T7" fmla="*/ 0 60000 65536"/>
              <a:gd name="T8" fmla="*/ 0 60000 65536"/>
              <a:gd name="T9" fmla="*/ 0 w 21547"/>
              <a:gd name="T10" fmla="*/ 0 h 21600"/>
              <a:gd name="T11" fmla="*/ 21547 w 2154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7" h="21600" fill="none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</a:path>
              <a:path w="21547" h="21600" stroke="0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8" name="Arc 1058">
            <a:extLst>
              <a:ext uri="{FF2B5EF4-FFF2-40B4-BE49-F238E27FC236}">
                <a16:creationId xmlns:a16="http://schemas.microsoft.com/office/drawing/2014/main" id="{EF9C2005-4DE1-66E6-A2BE-7FD66D2505B9}"/>
              </a:ext>
            </a:extLst>
          </p:cNvPr>
          <p:cNvSpPr>
            <a:spLocks noChangeAspect="1"/>
          </p:cNvSpPr>
          <p:nvPr/>
        </p:nvSpPr>
        <p:spPr bwMode="auto">
          <a:xfrm rot="-2700000">
            <a:off x="2967247" y="1987761"/>
            <a:ext cx="2651125" cy="2651125"/>
          </a:xfrm>
          <a:custGeom>
            <a:avLst/>
            <a:gdLst>
              <a:gd name="T0" fmla="*/ 0 w 21547"/>
              <a:gd name="T1" fmla="*/ 0 h 21600"/>
              <a:gd name="T2" fmla="*/ 2147483647 w 21547"/>
              <a:gd name="T3" fmla="*/ 2147483647 h 21600"/>
              <a:gd name="T4" fmla="*/ 0 w 21547"/>
              <a:gd name="T5" fmla="*/ 2147483647 h 21600"/>
              <a:gd name="T6" fmla="*/ 0 60000 65536"/>
              <a:gd name="T7" fmla="*/ 0 60000 65536"/>
              <a:gd name="T8" fmla="*/ 0 60000 65536"/>
              <a:gd name="T9" fmla="*/ 0 w 21547"/>
              <a:gd name="T10" fmla="*/ 0 h 21600"/>
              <a:gd name="T11" fmla="*/ 21547 w 2154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47" h="21600" fill="none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</a:path>
              <a:path w="21547" h="21600" stroke="0" extrusionOk="0">
                <a:moveTo>
                  <a:pt x="-1" y="0"/>
                </a:moveTo>
                <a:cubicBezTo>
                  <a:pt x="11343" y="0"/>
                  <a:pt x="20754" y="8774"/>
                  <a:pt x="21547" y="20090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CC0066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9" name="Line 1059">
            <a:extLst>
              <a:ext uri="{FF2B5EF4-FFF2-40B4-BE49-F238E27FC236}">
                <a16:creationId xmlns:a16="http://schemas.microsoft.com/office/drawing/2014/main" id="{B7806301-55AE-4C02-6F6C-593930854C9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184" y="4472198"/>
            <a:ext cx="1803400" cy="5080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0" name="Line 1060">
            <a:extLst>
              <a:ext uri="{FF2B5EF4-FFF2-40B4-BE49-F238E27FC236}">
                <a16:creationId xmlns:a16="http://schemas.microsoft.com/office/drawing/2014/main" id="{3576E55F-9859-E4BD-8A1A-2D96EDEF8EB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5434" y="4097548"/>
            <a:ext cx="933450" cy="12255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1" name="Line 1061">
            <a:extLst>
              <a:ext uri="{FF2B5EF4-FFF2-40B4-BE49-F238E27FC236}">
                <a16:creationId xmlns:a16="http://schemas.microsoft.com/office/drawing/2014/main" id="{1CDB40CC-0E4F-F9D6-4005-A8A217B5E6CA}"/>
              </a:ext>
            </a:extLst>
          </p:cNvPr>
          <p:cNvSpPr>
            <a:spLocks noChangeShapeType="1"/>
          </p:cNvSpPr>
          <p:nvPr/>
        </p:nvSpPr>
        <p:spPr bwMode="auto">
          <a:xfrm>
            <a:off x="898734" y="4262648"/>
            <a:ext cx="1524000" cy="9144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2" name="Line 1062">
            <a:extLst>
              <a:ext uri="{FF2B5EF4-FFF2-40B4-BE49-F238E27FC236}">
                <a16:creationId xmlns:a16="http://schemas.microsoft.com/office/drawing/2014/main" id="{FD2D2130-E873-2D90-D004-8728E6EED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8434" y="4199148"/>
            <a:ext cx="1257300" cy="10541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3" name="Oval 1063">
            <a:extLst>
              <a:ext uri="{FF2B5EF4-FFF2-40B4-BE49-F238E27FC236}">
                <a16:creationId xmlns:a16="http://schemas.microsoft.com/office/drawing/2014/main" id="{A310E838-83D2-46F5-B90E-A415730155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4534" y="4653173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4" name="Line 1064">
            <a:extLst>
              <a:ext uri="{FF2B5EF4-FFF2-40B4-BE49-F238E27FC236}">
                <a16:creationId xmlns:a16="http://schemas.microsoft.com/office/drawing/2014/main" id="{C561CC7E-1465-6A93-0FAD-70281FB595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5334" y="2541798"/>
            <a:ext cx="304800" cy="9461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5" name="Line 1065">
            <a:extLst>
              <a:ext uri="{FF2B5EF4-FFF2-40B4-BE49-F238E27FC236}">
                <a16:creationId xmlns:a16="http://schemas.microsoft.com/office/drawing/2014/main" id="{735A5891-E476-606F-4438-C13E71D476FE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8359" y="2541798"/>
            <a:ext cx="114300" cy="9715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6" name="Line 1066">
            <a:extLst>
              <a:ext uri="{FF2B5EF4-FFF2-40B4-BE49-F238E27FC236}">
                <a16:creationId xmlns:a16="http://schemas.microsoft.com/office/drawing/2014/main" id="{82943AAA-366C-ECCC-2451-6D09EA5227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86434" y="2529098"/>
            <a:ext cx="349250" cy="9525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7" name="Line 1067">
            <a:extLst>
              <a:ext uri="{FF2B5EF4-FFF2-40B4-BE49-F238E27FC236}">
                <a16:creationId xmlns:a16="http://schemas.microsoft.com/office/drawing/2014/main" id="{4B9A1205-9C02-4D34-5A82-87DF315DD0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45184" y="2535448"/>
            <a:ext cx="88900" cy="95885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8" name="Line 1068">
            <a:extLst>
              <a:ext uri="{FF2B5EF4-FFF2-40B4-BE49-F238E27FC236}">
                <a16:creationId xmlns:a16="http://schemas.microsoft.com/office/drawing/2014/main" id="{249C6555-33D3-D6D0-632A-6F04C0380F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49884" y="2224298"/>
            <a:ext cx="69850" cy="355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9" name="Line 1069">
            <a:extLst>
              <a:ext uri="{FF2B5EF4-FFF2-40B4-BE49-F238E27FC236}">
                <a16:creationId xmlns:a16="http://schemas.microsoft.com/office/drawing/2014/main" id="{65BC3CC6-7774-0341-2966-04CB2B03584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484" y="2211598"/>
            <a:ext cx="0" cy="355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0" name="Line 1070">
            <a:extLst>
              <a:ext uri="{FF2B5EF4-FFF2-40B4-BE49-F238E27FC236}">
                <a16:creationId xmlns:a16="http://schemas.microsoft.com/office/drawing/2014/main" id="{E42AF854-168F-1442-64A9-9A688F2B67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9584" y="2198898"/>
            <a:ext cx="38100" cy="3683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1" name="Line 1071">
            <a:extLst>
              <a:ext uri="{FF2B5EF4-FFF2-40B4-BE49-F238E27FC236}">
                <a16:creationId xmlns:a16="http://schemas.microsoft.com/office/drawing/2014/main" id="{526469C3-2053-1BD1-E0FF-0BCEB281365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1934" y="2230648"/>
            <a:ext cx="127000" cy="3619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2" name="Text Box 1072">
            <a:extLst>
              <a:ext uri="{FF2B5EF4-FFF2-40B4-BE49-F238E27FC236}">
                <a16:creationId xmlns:a16="http://schemas.microsoft.com/office/drawing/2014/main" id="{305F34C5-6B4E-637B-CE78-12FE820234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084" y="5323098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339933"/>
                </a:solidFill>
                <a:latin typeface="Comic Sans MS" pitchFamily="66" charset="0"/>
                <a:ea typeface="Arial Unicode MS" pitchFamily="34" charset="-128"/>
              </a:rPr>
              <a:t>Field lines</a:t>
            </a:r>
          </a:p>
        </p:txBody>
      </p:sp>
      <p:sp>
        <p:nvSpPr>
          <p:cNvPr id="23" name="Text Box 1073">
            <a:extLst>
              <a:ext uri="{FF2B5EF4-FFF2-40B4-BE49-F238E27FC236}">
                <a16:creationId xmlns:a16="http://schemas.microsoft.com/office/drawing/2014/main" id="{242D6820-53C9-6496-1837-F12DEC702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0884" y="1846473"/>
            <a:ext cx="1295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</a:rPr>
              <a:t>Field left behind</a:t>
            </a:r>
          </a:p>
        </p:txBody>
      </p:sp>
      <p:sp>
        <p:nvSpPr>
          <p:cNvPr id="24" name="Text Box 1074">
            <a:extLst>
              <a:ext uri="{FF2B5EF4-FFF2-40B4-BE49-F238E27FC236}">
                <a16:creationId xmlns:a16="http://schemas.microsoft.com/office/drawing/2014/main" id="{9D8ED8EE-983B-8E01-F599-D501A2E7F58F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1997284" y="3557798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v &lt; c</a:t>
            </a:r>
          </a:p>
        </p:txBody>
      </p:sp>
      <p:sp>
        <p:nvSpPr>
          <p:cNvPr id="25" name="Text Box 1075">
            <a:extLst>
              <a:ext uri="{FF2B5EF4-FFF2-40B4-BE49-F238E27FC236}">
                <a16:creationId xmlns:a16="http://schemas.microsoft.com/office/drawing/2014/main" id="{B522BF0F-29B1-EECD-04FB-8D041C9D4B3C}"/>
              </a:ext>
            </a:extLst>
          </p:cNvPr>
          <p:cNvSpPr txBox="1">
            <a:spLocks noChangeArrowheads="1"/>
          </p:cNvSpPr>
          <p:nvPr/>
        </p:nvSpPr>
        <p:spPr bwMode="auto">
          <a:xfrm rot="-2700000">
            <a:off x="2098884" y="2922798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</a:rPr>
              <a:t>v = c</a:t>
            </a:r>
          </a:p>
        </p:txBody>
      </p:sp>
      <p:sp>
        <p:nvSpPr>
          <p:cNvPr id="26" name="Oval 1081">
            <a:extLst>
              <a:ext uri="{FF2B5EF4-FFF2-40B4-BE49-F238E27FC236}">
                <a16:creationId xmlns:a16="http://schemas.microsoft.com/office/drawing/2014/main" id="{8B71F81D-23BB-DAAA-340F-AD4F59A16C7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48359" y="2856123"/>
            <a:ext cx="92075" cy="920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GB" sz="16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C67AD7-6D02-5BCF-87A4-B60859D9ED02}"/>
              </a:ext>
            </a:extLst>
          </p:cNvPr>
          <p:cNvSpPr txBox="1"/>
          <p:nvPr/>
        </p:nvSpPr>
        <p:spPr>
          <a:xfrm>
            <a:off x="6721382" y="2426878"/>
            <a:ext cx="4868677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buFontTx/>
              <a:buNone/>
            </a:pPr>
            <a:r>
              <a:rPr lang="en-GB" sz="2000" b="0" kern="0" dirty="0">
                <a:solidFill>
                  <a:schemeClr val="tx2"/>
                </a:solidFill>
              </a:rPr>
              <a:t>Synchrotron radiation is caused by leaving part of fields behind </a:t>
            </a:r>
          </a:p>
          <a:p>
            <a:pPr marL="0" indent="0">
              <a:buFontTx/>
              <a:buNone/>
            </a:pPr>
            <a:r>
              <a:rPr lang="en-GB" sz="2000" b="0" kern="0" dirty="0">
                <a:solidFill>
                  <a:schemeClr val="tx2"/>
                </a:solidFill>
              </a:rPr>
              <a:t>when the beam moves along the curve.</a:t>
            </a:r>
          </a:p>
          <a:p>
            <a:pPr marL="0" indent="0">
              <a:buFontTx/>
              <a:buNone/>
            </a:pPr>
            <a:endParaRPr lang="en-GB" sz="2000" kern="0" dirty="0">
              <a:solidFill>
                <a:schemeClr val="tx2"/>
              </a:solidFill>
            </a:endParaRPr>
          </a:p>
          <a:p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∝ E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4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/(r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2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m</a:t>
            </a:r>
            <a:r>
              <a:rPr lang="en-GB" sz="2000" b="0" i="0" u="none" strike="noStrike" baseline="30000" dirty="0">
                <a:solidFill>
                  <a:schemeClr val="tx2"/>
                </a:solidFill>
                <a:effectLst/>
              </a:rPr>
              <a:t>4</a:t>
            </a:r>
            <a:r>
              <a:rPr lang="en-GB" sz="2000" b="0" i="0" u="none" strike="noStrike" dirty="0">
                <a:solidFill>
                  <a:schemeClr val="tx2"/>
                </a:solidFill>
                <a:effectLst/>
              </a:rPr>
              <a:t>)</a:t>
            </a:r>
          </a:p>
          <a:p>
            <a:pPr marL="0" indent="0">
              <a:buFontTx/>
              <a:buNone/>
            </a:pPr>
            <a:endParaRPr lang="ru-RU" sz="2000" b="0" kern="0" dirty="0">
              <a:solidFill>
                <a:srgbClr val="C00000"/>
              </a:solidFill>
            </a:endParaRPr>
          </a:p>
          <a:p>
            <a:endParaRPr lang="en-GB" sz="20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2CD2A57-EDEA-C559-F371-045FC9CC5F0D}"/>
              </a:ext>
            </a:extLst>
          </p:cNvPr>
          <p:cNvCxnSpPr/>
          <p:nvPr/>
        </p:nvCxnSpPr>
        <p:spPr>
          <a:xfrm flipV="1">
            <a:off x="6697920" y="3968750"/>
            <a:ext cx="334184" cy="503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2EB31D4-7629-A095-2392-6119BB73C1D8}"/>
              </a:ext>
            </a:extLst>
          </p:cNvPr>
          <p:cNvSpPr txBox="1"/>
          <p:nvPr/>
        </p:nvSpPr>
        <p:spPr>
          <a:xfrm>
            <a:off x="6289885" y="4448345"/>
            <a:ext cx="83356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Particle </a:t>
            </a:r>
          </a:p>
          <a:p>
            <a:pPr algn="l"/>
            <a:r>
              <a:rPr lang="en-US" dirty="0"/>
              <a:t>energy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D92B1F8-4E04-6327-428B-612933C16567}"/>
              </a:ext>
            </a:extLst>
          </p:cNvPr>
          <p:cNvCxnSpPr/>
          <p:nvPr/>
        </p:nvCxnSpPr>
        <p:spPr>
          <a:xfrm flipH="1" flipV="1">
            <a:off x="7392144" y="3968750"/>
            <a:ext cx="216024" cy="382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B441450-3E5D-61BD-1A40-6DC513AD8697}"/>
              </a:ext>
            </a:extLst>
          </p:cNvPr>
          <p:cNvSpPr txBox="1"/>
          <p:nvPr/>
        </p:nvSpPr>
        <p:spPr>
          <a:xfrm>
            <a:off x="7179420" y="4299277"/>
            <a:ext cx="8574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Bending </a:t>
            </a:r>
          </a:p>
          <a:p>
            <a:pPr algn="ctr"/>
            <a:r>
              <a:rPr lang="en-US" dirty="0"/>
              <a:t>radius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BB5D23A-098D-EACD-B876-963D6A92D29A}"/>
              </a:ext>
            </a:extLst>
          </p:cNvPr>
          <p:cNvCxnSpPr/>
          <p:nvPr/>
        </p:nvCxnSpPr>
        <p:spPr>
          <a:xfrm flipH="1" flipV="1">
            <a:off x="7748618" y="3968750"/>
            <a:ext cx="867662" cy="312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30099CC-3641-3376-3777-EF56CC3BAE21}"/>
              </a:ext>
            </a:extLst>
          </p:cNvPr>
          <p:cNvSpPr txBox="1"/>
          <p:nvPr/>
        </p:nvSpPr>
        <p:spPr>
          <a:xfrm>
            <a:off x="8249639" y="4271515"/>
            <a:ext cx="147840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Mass of the particle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4CFDC62-4550-1ACD-9F2C-3A1016C8FED2}"/>
              </a:ext>
            </a:extLst>
          </p:cNvPr>
          <p:cNvSpPr txBox="1"/>
          <p:nvPr/>
        </p:nvSpPr>
        <p:spPr>
          <a:xfrm>
            <a:off x="5015879" y="5375738"/>
            <a:ext cx="67681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ym typeface="Wingdings" panose="05000000000000000000" pitchFamily="2" charset="2"/>
              </a:rPr>
              <a:t> Needs to be taken into account when accelerated charged particles are deflected in the radial direction.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504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6E7B-549B-B19A-BE8C-B3289696B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362649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Circular and Linear Accelerators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F9684-68D0-B092-93E4-1C3FFA17A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542543-3673-3B68-0F6B-1FD684F25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1D8159B7-E238-8B96-5982-514C89A56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1414967"/>
            <a:ext cx="3050697" cy="330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A9B3A6-B17B-EE50-C8A3-9B8141F66B0F}"/>
              </a:ext>
            </a:extLst>
          </p:cNvPr>
          <p:cNvSpPr txBox="1"/>
          <p:nvPr/>
        </p:nvSpPr>
        <p:spPr>
          <a:xfrm>
            <a:off x="689446" y="1495361"/>
            <a:ext cx="1884115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>
                <a:solidFill>
                  <a:schemeClr val="tx2"/>
                </a:solidFill>
              </a:rPr>
              <a:t>Image from P. </a:t>
            </a:r>
            <a:r>
              <a:rPr lang="en-US" sz="1050" dirty="0" err="1">
                <a:solidFill>
                  <a:schemeClr val="tx2"/>
                </a:solidFill>
              </a:rPr>
              <a:t>Arpaia</a:t>
            </a:r>
            <a:r>
              <a:rPr lang="en-US" sz="1050" dirty="0">
                <a:solidFill>
                  <a:schemeClr val="tx2"/>
                </a:solidFill>
              </a:rPr>
              <a:t> et al., NIMA 985, 164652 (2021)</a:t>
            </a:r>
            <a:endParaRPr lang="en-GB" sz="105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019565-873B-7DED-5184-4ECDD4E114C2}"/>
              </a:ext>
            </a:extLst>
          </p:cNvPr>
          <p:cNvSpPr txBox="1"/>
          <p:nvPr/>
        </p:nvSpPr>
        <p:spPr>
          <a:xfrm>
            <a:off x="407988" y="1021898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Circular accelerators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01A3B0-9656-D004-2E46-CE2CFF3A219C}"/>
              </a:ext>
            </a:extLst>
          </p:cNvPr>
          <p:cNvSpPr txBox="1"/>
          <p:nvPr/>
        </p:nvSpPr>
        <p:spPr>
          <a:xfrm>
            <a:off x="983432" y="4791343"/>
            <a:ext cx="4949059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Beam passes acceleration section multiple times.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Max. energy (E) limited by synchrotron radiation losses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∝ E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/(r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m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3FEF888-C287-EDF0-2BA7-BF7801D6B84B}"/>
              </a:ext>
            </a:extLst>
          </p:cNvPr>
          <p:cNvCxnSpPr/>
          <p:nvPr/>
        </p:nvCxnSpPr>
        <p:spPr>
          <a:xfrm>
            <a:off x="1805570" y="2985369"/>
            <a:ext cx="113966" cy="11637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7E9DA5-78BE-F54C-4C51-7F3FC68956CC}"/>
              </a:ext>
            </a:extLst>
          </p:cNvPr>
          <p:cNvSpPr txBox="1"/>
          <p:nvPr/>
        </p:nvSpPr>
        <p:spPr>
          <a:xfrm>
            <a:off x="1919536" y="3212976"/>
            <a:ext cx="897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r</a:t>
            </a:r>
            <a:endParaRPr lang="en-GB" b="1" dirty="0">
              <a:solidFill>
                <a:schemeClr val="accent3"/>
              </a:solidFill>
            </a:endParaRPr>
          </a:p>
        </p:txBody>
      </p:sp>
      <p:pic>
        <p:nvPicPr>
          <p:cNvPr id="18" name="Picture 17" descr="Diagram of a linear collider">
            <a:extLst>
              <a:ext uri="{FF2B5EF4-FFF2-40B4-BE49-F238E27FC236}">
                <a16:creationId xmlns:a16="http://schemas.microsoft.com/office/drawing/2014/main" id="{2534B4CC-D02A-2CD6-B411-A8099773F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7256" y="1288136"/>
            <a:ext cx="4764976" cy="289075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36C0C1-8CCF-BA22-FA94-CA8FAFDAE571}"/>
              </a:ext>
            </a:extLst>
          </p:cNvPr>
          <p:cNvSpPr txBox="1"/>
          <p:nvPr/>
        </p:nvSpPr>
        <p:spPr>
          <a:xfrm>
            <a:off x="6168008" y="1021898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Linear accelerators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FBEF20-D233-A140-3B6E-99944C34B81F}"/>
              </a:ext>
            </a:extLst>
          </p:cNvPr>
          <p:cNvSpPr txBox="1"/>
          <p:nvPr/>
        </p:nvSpPr>
        <p:spPr>
          <a:xfrm>
            <a:off x="6467256" y="3824288"/>
            <a:ext cx="4972721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Beam passes acceleration section multiple times.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Negligible synchrotron radiation losses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Accelerator length and accelerating gradient define final beam energy.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5BB7528-2160-02C6-C120-C4CDDF10CF2C}"/>
              </a:ext>
            </a:extLst>
          </p:cNvPr>
          <p:cNvSpPr txBox="1"/>
          <p:nvPr/>
        </p:nvSpPr>
        <p:spPr>
          <a:xfrm>
            <a:off x="6235111" y="5229200"/>
            <a:ext cx="61752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e.g.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o accelerate electrons to 1 </a:t>
            </a:r>
            <a:r>
              <a:rPr lang="en-GB" sz="1800" b="0" i="0" u="none" strike="noStrike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TeV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  (10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12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eV):</a:t>
            </a:r>
            <a:endParaRPr lang="en-GB" dirty="0">
              <a:solidFill>
                <a:schemeClr val="tx2"/>
              </a:solidFill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100 MeV/m  x 10000 m or</a:t>
            </a:r>
            <a:endParaRPr lang="en-GB" dirty="0">
              <a:solidFill>
                <a:schemeClr val="tx2"/>
              </a:solidFill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100 GeV/m  x 10 m</a:t>
            </a:r>
            <a:endParaRPr lang="en-GB" dirty="0">
              <a:solidFill>
                <a:schemeClr val="tx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30865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DB351-FD37-E745-F76A-A2D54B7E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138B78-9253-35BE-D166-D8CD6CF7F7AF}"/>
              </a:ext>
            </a:extLst>
          </p:cNvPr>
          <p:cNvSpPr txBox="1"/>
          <p:nvPr/>
        </p:nvSpPr>
        <p:spPr>
          <a:xfrm>
            <a:off x="407988" y="2060848"/>
            <a:ext cx="1138081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Plasma wakefields allow to accelerate charged particles with ~ 1-100 GeV/m</a:t>
            </a:r>
          </a:p>
          <a:p>
            <a:pPr lvl="1"/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High gradients are important when using linear accelerators (e.g. for light particles) to minimize synchrotron radiation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For linear accelerators, their length defines the final beam energy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810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FE612-DC56-75F4-12DF-9A1E6FA10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620688"/>
            <a:ext cx="11376025" cy="1065742"/>
          </a:xfrm>
        </p:spPr>
        <p:txBody>
          <a:bodyPr/>
          <a:lstStyle/>
          <a:p>
            <a:pPr algn="ctr"/>
            <a:r>
              <a:rPr lang="en-US" sz="5400" dirty="0"/>
              <a:t>How to Create </a:t>
            </a:r>
            <a:br>
              <a:rPr lang="en-US" sz="5400" dirty="0"/>
            </a:br>
            <a:r>
              <a:rPr lang="en-US" sz="5400" dirty="0"/>
              <a:t>Plasma Wakefields?</a:t>
            </a:r>
            <a:endParaRPr lang="en-GB" sz="5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9913B7-A3D0-2D36-D945-D78554B95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75FD10-54F2-4686-1E64-EE6FEE294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839F39-E37E-247A-650D-6B9DABC963E9}"/>
              </a:ext>
            </a:extLst>
          </p:cNvPr>
          <p:cNvSpPr txBox="1"/>
          <p:nvPr/>
        </p:nvSpPr>
        <p:spPr>
          <a:xfrm>
            <a:off x="5291880" y="2157569"/>
            <a:ext cx="16158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Two ingredients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4C045-71E8-FBED-DBDC-2D3A5465099E}"/>
              </a:ext>
            </a:extLst>
          </p:cNvPr>
          <p:cNvSpPr txBox="1"/>
          <p:nvPr/>
        </p:nvSpPr>
        <p:spPr>
          <a:xfrm>
            <a:off x="1991544" y="3429000"/>
            <a:ext cx="97462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Plasma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(Medium)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798F6B-8B56-2D7E-FF79-E04D8A887C86}"/>
              </a:ext>
            </a:extLst>
          </p:cNvPr>
          <p:cNvSpPr txBox="1"/>
          <p:nvPr/>
        </p:nvSpPr>
        <p:spPr>
          <a:xfrm>
            <a:off x="6724735" y="3315515"/>
            <a:ext cx="3783087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Relativistic charged particle beam or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Short intense laser pulse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(Energy source)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2" name="Picture 11" descr="A picture containing font, design, typography&#10;&#10;Description automatically generated">
            <a:extLst>
              <a:ext uri="{FF2B5EF4-FFF2-40B4-BE49-F238E27FC236}">
                <a16:creationId xmlns:a16="http://schemas.microsoft.com/office/drawing/2014/main" id="{7C711DF4-2889-10A9-467B-0DEA838261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210" y="4993867"/>
            <a:ext cx="1468139" cy="923423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E40E306-6ACE-2EB3-90F9-DD581A57016B}"/>
              </a:ext>
            </a:extLst>
          </p:cNvPr>
          <p:cNvCxnSpPr/>
          <p:nvPr/>
        </p:nvCxnSpPr>
        <p:spPr>
          <a:xfrm>
            <a:off x="8328248" y="4414963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23970C8D-B626-0B91-315F-0AC56AB9B782}"/>
              </a:ext>
            </a:extLst>
          </p:cNvPr>
          <p:cNvSpPr/>
          <p:nvPr/>
        </p:nvSpPr>
        <p:spPr>
          <a:xfrm>
            <a:off x="2895599" y="415997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2413A4-A7A7-5369-D126-A0A3FF49C61B}"/>
              </a:ext>
            </a:extLst>
          </p:cNvPr>
          <p:cNvSpPr/>
          <p:nvPr/>
        </p:nvSpPr>
        <p:spPr>
          <a:xfrm>
            <a:off x="2384646" y="415997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1CD3738-5389-6B49-E33E-E939E523A4DC}"/>
              </a:ext>
            </a:extLst>
          </p:cNvPr>
          <p:cNvSpPr/>
          <p:nvPr/>
        </p:nvSpPr>
        <p:spPr>
          <a:xfrm>
            <a:off x="1895871" y="41609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1158665-7546-CDA8-AB06-BB3DA5554E66}"/>
              </a:ext>
            </a:extLst>
          </p:cNvPr>
          <p:cNvSpPr/>
          <p:nvPr/>
        </p:nvSpPr>
        <p:spPr>
          <a:xfrm>
            <a:off x="1400199" y="41609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A457DA6-1663-96E6-2858-E60F03076583}"/>
              </a:ext>
            </a:extLst>
          </p:cNvPr>
          <p:cNvSpPr/>
          <p:nvPr/>
        </p:nvSpPr>
        <p:spPr>
          <a:xfrm>
            <a:off x="3126904" y="4531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D84BB6-954A-9D36-0DB6-69D91E5CF9D1}"/>
              </a:ext>
            </a:extLst>
          </p:cNvPr>
          <p:cNvSpPr/>
          <p:nvPr/>
        </p:nvSpPr>
        <p:spPr>
          <a:xfrm>
            <a:off x="2615951" y="4531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2506DE5-18DF-D190-75F6-16843A3AF2B2}"/>
              </a:ext>
            </a:extLst>
          </p:cNvPr>
          <p:cNvSpPr/>
          <p:nvPr/>
        </p:nvSpPr>
        <p:spPr>
          <a:xfrm>
            <a:off x="2127176" y="45322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CA0C888-761E-2209-F28C-736A439F16A2}"/>
              </a:ext>
            </a:extLst>
          </p:cNvPr>
          <p:cNvSpPr/>
          <p:nvPr/>
        </p:nvSpPr>
        <p:spPr>
          <a:xfrm>
            <a:off x="1631504" y="453228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4C555B5-734C-2C0D-8C4C-596D46A7066C}"/>
              </a:ext>
            </a:extLst>
          </p:cNvPr>
          <p:cNvSpPr/>
          <p:nvPr/>
        </p:nvSpPr>
        <p:spPr>
          <a:xfrm>
            <a:off x="2910880" y="49144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ADBFE58-C7C1-9357-3D3B-30F01D37F6D1}"/>
              </a:ext>
            </a:extLst>
          </p:cNvPr>
          <p:cNvSpPr/>
          <p:nvPr/>
        </p:nvSpPr>
        <p:spPr>
          <a:xfrm>
            <a:off x="2367572" y="48618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ECB433-9DB4-C836-7A29-42A0FE02508D}"/>
              </a:ext>
            </a:extLst>
          </p:cNvPr>
          <p:cNvSpPr/>
          <p:nvPr/>
        </p:nvSpPr>
        <p:spPr>
          <a:xfrm>
            <a:off x="1911152" y="49153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997E0B7-8AE8-0C86-207B-A6DFEF365119}"/>
              </a:ext>
            </a:extLst>
          </p:cNvPr>
          <p:cNvSpPr/>
          <p:nvPr/>
        </p:nvSpPr>
        <p:spPr>
          <a:xfrm>
            <a:off x="1415480" y="49153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1CA6191-ED2D-AD4F-7EDE-0E467635E66D}"/>
              </a:ext>
            </a:extLst>
          </p:cNvPr>
          <p:cNvSpPr/>
          <p:nvPr/>
        </p:nvSpPr>
        <p:spPr>
          <a:xfrm>
            <a:off x="3175247" y="5297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D58DA18-1AFF-1E22-59D8-47DD0CD7701C}"/>
              </a:ext>
            </a:extLst>
          </p:cNvPr>
          <p:cNvSpPr/>
          <p:nvPr/>
        </p:nvSpPr>
        <p:spPr>
          <a:xfrm>
            <a:off x="2664294" y="5297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923627C-B569-6E75-B877-1039020CAE91}"/>
              </a:ext>
            </a:extLst>
          </p:cNvPr>
          <p:cNvSpPr/>
          <p:nvPr/>
        </p:nvSpPr>
        <p:spPr>
          <a:xfrm>
            <a:off x="2175519" y="5298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DDA8BA2-1B69-F594-8591-B468C0848BC4}"/>
              </a:ext>
            </a:extLst>
          </p:cNvPr>
          <p:cNvSpPr/>
          <p:nvPr/>
        </p:nvSpPr>
        <p:spPr>
          <a:xfrm>
            <a:off x="1679847" y="5298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A7F2012-D208-7AAB-277F-E9CDBC4A5217}"/>
              </a:ext>
            </a:extLst>
          </p:cNvPr>
          <p:cNvSpPr/>
          <p:nvPr/>
        </p:nvSpPr>
        <p:spPr>
          <a:xfrm>
            <a:off x="3253268" y="536884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568F3B7-5DB8-4CA9-4BB9-66F5F4204A96}"/>
              </a:ext>
            </a:extLst>
          </p:cNvPr>
          <p:cNvSpPr/>
          <p:nvPr/>
        </p:nvSpPr>
        <p:spPr>
          <a:xfrm>
            <a:off x="2360724" y="4858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9F50CB-1EF0-13D3-6E94-3833E5BB7E97}"/>
              </a:ext>
            </a:extLst>
          </p:cNvPr>
          <p:cNvSpPr/>
          <p:nvPr/>
        </p:nvSpPr>
        <p:spPr>
          <a:xfrm>
            <a:off x="2873164" y="45617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84A4C93-71F5-6D66-640E-4BBB2A76FBF4}"/>
              </a:ext>
            </a:extLst>
          </p:cNvPr>
          <p:cNvSpPr/>
          <p:nvPr/>
        </p:nvSpPr>
        <p:spPr>
          <a:xfrm>
            <a:off x="2471935" y="41998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823AB82-4496-EBCC-49C2-4987EF4B4A8D}"/>
              </a:ext>
            </a:extLst>
          </p:cNvPr>
          <p:cNvSpPr/>
          <p:nvPr/>
        </p:nvSpPr>
        <p:spPr>
          <a:xfrm>
            <a:off x="3088493" y="42120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524C7B8-C4D6-618D-33BC-3A378D74A7F6}"/>
              </a:ext>
            </a:extLst>
          </p:cNvPr>
          <p:cNvSpPr/>
          <p:nvPr/>
        </p:nvSpPr>
        <p:spPr>
          <a:xfrm>
            <a:off x="1784543" y="5403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29112710-19AA-9636-DE93-66F79DA69D71}"/>
              </a:ext>
            </a:extLst>
          </p:cNvPr>
          <p:cNvSpPr/>
          <p:nvPr/>
        </p:nvSpPr>
        <p:spPr>
          <a:xfrm>
            <a:off x="2034059" y="42567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61D1765-DC5B-3F5D-772D-220ED1E188CD}"/>
              </a:ext>
            </a:extLst>
          </p:cNvPr>
          <p:cNvSpPr/>
          <p:nvPr/>
        </p:nvSpPr>
        <p:spPr>
          <a:xfrm>
            <a:off x="2650648" y="531661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ABAA708F-29BB-F10B-9304-29007B3A8407}"/>
              </a:ext>
            </a:extLst>
          </p:cNvPr>
          <p:cNvSpPr/>
          <p:nvPr/>
        </p:nvSpPr>
        <p:spPr>
          <a:xfrm>
            <a:off x="2683019" y="499978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4E2287A-099A-080A-6A90-58FE48338071}"/>
              </a:ext>
            </a:extLst>
          </p:cNvPr>
          <p:cNvSpPr/>
          <p:nvPr/>
        </p:nvSpPr>
        <p:spPr>
          <a:xfrm>
            <a:off x="1544215" y="51250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A346DC7-75D3-6AEF-C083-D38769943C37}"/>
              </a:ext>
            </a:extLst>
          </p:cNvPr>
          <p:cNvSpPr/>
          <p:nvPr/>
        </p:nvSpPr>
        <p:spPr>
          <a:xfrm>
            <a:off x="1977332" y="455024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0E01F77-0F70-CE7A-1492-D0F124E56262}"/>
              </a:ext>
            </a:extLst>
          </p:cNvPr>
          <p:cNvSpPr/>
          <p:nvPr/>
        </p:nvSpPr>
        <p:spPr>
          <a:xfrm>
            <a:off x="1562559" y="42288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7AFEFC4-1A7F-DF83-AE98-40B55F42CF98}"/>
              </a:ext>
            </a:extLst>
          </p:cNvPr>
          <p:cNvSpPr/>
          <p:nvPr/>
        </p:nvSpPr>
        <p:spPr>
          <a:xfrm>
            <a:off x="1703512" y="468359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DB7C777-9CC3-A611-6789-99F6DF56FEDB}"/>
              </a:ext>
            </a:extLst>
          </p:cNvPr>
          <p:cNvSpPr/>
          <p:nvPr/>
        </p:nvSpPr>
        <p:spPr>
          <a:xfrm>
            <a:off x="1869897" y="49988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121E48C6-0B03-EA0F-790C-8D3A8FEEC181}"/>
              </a:ext>
            </a:extLst>
          </p:cNvPr>
          <p:cNvSpPr/>
          <p:nvPr/>
        </p:nvSpPr>
        <p:spPr>
          <a:xfrm>
            <a:off x="3154747" y="48586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33690F8-FACD-2287-266A-89A91ADF5BDD}"/>
              </a:ext>
            </a:extLst>
          </p:cNvPr>
          <p:cNvSpPr/>
          <p:nvPr/>
        </p:nvSpPr>
        <p:spPr>
          <a:xfrm>
            <a:off x="2326780" y="527699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845E3F4-2EEF-74AD-D8C1-2FA150D96602}"/>
              </a:ext>
            </a:extLst>
          </p:cNvPr>
          <p:cNvSpPr/>
          <p:nvPr/>
        </p:nvSpPr>
        <p:spPr>
          <a:xfrm>
            <a:off x="7824192" y="4212025"/>
            <a:ext cx="1368759" cy="432047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B489F58-D37B-FB3A-9681-397D71B0C11E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2478857" y="2434568"/>
            <a:ext cx="3620969" cy="994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2E9347F-9C50-16CD-FCEA-3734E36FCF66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6099826" y="2434568"/>
            <a:ext cx="2516453" cy="880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401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CC885-2B5F-7EBE-0B95-D5394853A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B08C6A-9576-AA6C-809C-3E15EE653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E60063-2679-A993-B608-3F966B36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8A138-F661-309A-3F01-E71974E6A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person on a surfboard riding a wave&#10;&#10;Description automatically generated with medium confidence">
            <a:extLst>
              <a:ext uri="{FF2B5EF4-FFF2-40B4-BE49-F238E27FC236}">
                <a16:creationId xmlns:a16="http://schemas.microsoft.com/office/drawing/2014/main" id="{5ABACF0D-AEAD-160C-9DB4-B0A1B4119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81295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380C99-89A1-0C86-8834-105DB560A854}"/>
              </a:ext>
            </a:extLst>
          </p:cNvPr>
          <p:cNvSpPr txBox="1"/>
          <p:nvPr/>
        </p:nvSpPr>
        <p:spPr>
          <a:xfrm>
            <a:off x="9336360" y="5157192"/>
            <a:ext cx="232163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Image from https://revbalance.com/improving-balance-for-wakesurfing/</a:t>
            </a:r>
          </a:p>
        </p:txBody>
      </p:sp>
    </p:spTree>
    <p:extLst>
      <p:ext uri="{BB962C8B-B14F-4D97-AF65-F5344CB8AC3E}">
        <p14:creationId xmlns:p14="http://schemas.microsoft.com/office/powerpoint/2010/main" val="2503101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6DD0A-B5FC-8D33-1B9E-623BA663F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Energy Source: The Driver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0DD3BC-FEDE-1681-9605-4A7A9F782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6EF62-4180-CEEC-4B3B-E658A7562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7517B4-E829-ABC5-BC3D-17CDBBC997B1}"/>
              </a:ext>
            </a:extLst>
          </p:cNvPr>
          <p:cNvSpPr/>
          <p:nvPr/>
        </p:nvSpPr>
        <p:spPr>
          <a:xfrm>
            <a:off x="862181" y="3370702"/>
            <a:ext cx="1620788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e- bunch</a:t>
            </a:r>
            <a:endParaRPr lang="en-GB" dirty="0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06AE3D1C-4D2B-8FB9-28B2-565CBAF6F24F}"/>
              </a:ext>
            </a:extLst>
          </p:cNvPr>
          <p:cNvSpPr/>
          <p:nvPr/>
        </p:nvSpPr>
        <p:spPr>
          <a:xfrm>
            <a:off x="1613198" y="3721233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0CDE876-1102-2ED4-AED7-7276F4DF2A9D}"/>
              </a:ext>
            </a:extLst>
          </p:cNvPr>
          <p:cNvSpPr/>
          <p:nvPr/>
        </p:nvSpPr>
        <p:spPr>
          <a:xfrm rot="379457">
            <a:off x="948996" y="3658353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90CB9ED7-C4A3-9CFE-0CD3-8CEDA01F96C2}"/>
              </a:ext>
            </a:extLst>
          </p:cNvPr>
          <p:cNvSpPr/>
          <p:nvPr/>
        </p:nvSpPr>
        <p:spPr>
          <a:xfrm rot="21311007">
            <a:off x="2198804" y="3675952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FA5D05C4-4ACA-08CA-89CA-6DFBFE3A738D}"/>
              </a:ext>
            </a:extLst>
          </p:cNvPr>
          <p:cNvSpPr/>
          <p:nvPr/>
        </p:nvSpPr>
        <p:spPr>
          <a:xfrm rot="233368">
            <a:off x="1285276" y="3703796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7C599A1-F9AA-58B3-5E5A-2CF875F54DCC}"/>
              </a:ext>
            </a:extLst>
          </p:cNvPr>
          <p:cNvSpPr/>
          <p:nvPr/>
        </p:nvSpPr>
        <p:spPr>
          <a:xfrm rot="21412594">
            <a:off x="1921680" y="371848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CA456E4D-4F0D-4573-201B-FD1F6437CBC6}"/>
              </a:ext>
            </a:extLst>
          </p:cNvPr>
          <p:cNvSpPr/>
          <p:nvPr/>
        </p:nvSpPr>
        <p:spPr>
          <a:xfrm rot="10800000">
            <a:off x="1632099" y="1736268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176CD33-9DF8-CB50-E4B2-DB2E420F3F55}"/>
              </a:ext>
            </a:extLst>
          </p:cNvPr>
          <p:cNvSpPr/>
          <p:nvPr/>
        </p:nvSpPr>
        <p:spPr>
          <a:xfrm rot="10515475">
            <a:off x="976924" y="1787038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285EAB81-DA12-E69B-DBC4-C69D18E91ED0}"/>
              </a:ext>
            </a:extLst>
          </p:cNvPr>
          <p:cNvSpPr/>
          <p:nvPr/>
        </p:nvSpPr>
        <p:spPr>
          <a:xfrm rot="11320010">
            <a:off x="2234820" y="177721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55B932D2-D779-9AAA-BD3A-471493FF0FAD}"/>
              </a:ext>
            </a:extLst>
          </p:cNvPr>
          <p:cNvSpPr/>
          <p:nvPr/>
        </p:nvSpPr>
        <p:spPr>
          <a:xfrm rot="10609262">
            <a:off x="1298957" y="1733207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918CB15F-CAD6-2EB3-C31B-761522F97849}"/>
              </a:ext>
            </a:extLst>
          </p:cNvPr>
          <p:cNvSpPr/>
          <p:nvPr/>
        </p:nvSpPr>
        <p:spPr>
          <a:xfrm rot="11108033">
            <a:off x="1949219" y="1754756"/>
            <a:ext cx="144016" cy="1584176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3F9C445-22BC-669A-B2BA-9A1CB8108EAF}"/>
              </a:ext>
            </a:extLst>
          </p:cNvPr>
          <p:cNvSpPr txBox="1"/>
          <p:nvPr/>
        </p:nvSpPr>
        <p:spPr>
          <a:xfrm>
            <a:off x="3375683" y="1342295"/>
            <a:ext cx="740083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Relativistic charged particle bunches or laser pulses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b="0" i="0" u="none" strike="noStrike" dirty="0">
                <a:solidFill>
                  <a:schemeClr val="tx2"/>
                </a:solidFill>
                <a:effectLst/>
              </a:rPr>
              <a:t>Relativistic charged particle bunches carry almost purely </a:t>
            </a:r>
            <a:r>
              <a:rPr lang="en-GB" b="1" i="0" u="none" strike="noStrike" dirty="0">
                <a:solidFill>
                  <a:schemeClr val="accent1"/>
                </a:solidFill>
                <a:effectLst/>
              </a:rPr>
              <a:t>transverse electric</a:t>
            </a:r>
            <a:r>
              <a:rPr lang="en-GB" b="0" i="0" u="none" strike="noStrike" dirty="0">
                <a:solidFill>
                  <a:schemeClr val="accent1"/>
                </a:solidFill>
                <a:effectLst/>
              </a:rPr>
              <a:t> </a:t>
            </a:r>
            <a:r>
              <a:rPr lang="en-GB" b="0" i="0" u="none" strike="noStrike" dirty="0">
                <a:solidFill>
                  <a:schemeClr val="tx2"/>
                </a:solidFill>
                <a:effectLst/>
              </a:rPr>
              <a:t>fields</a:t>
            </a: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chemeClr val="tx2"/>
                </a:solidFill>
                <a:effectLst/>
              </a:rPr>
              <a:t>What we need 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sym typeface="Wingdings" panose="05000000000000000000" pitchFamily="2" charset="2"/>
              </a:rPr>
              <a:t> 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longitudinal electric field to accelerate charged particles</a:t>
            </a:r>
            <a:endParaRPr lang="en-GB" dirty="0">
              <a:solidFill>
                <a:schemeClr val="tx2"/>
              </a:solidFill>
              <a:effectLst/>
            </a:endParaRPr>
          </a:p>
          <a:p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  <a:effectLst/>
            </a:endParaRPr>
          </a:p>
          <a:p>
            <a:r>
              <a:rPr lang="en-GB" b="1" dirty="0">
                <a:solidFill>
                  <a:schemeClr val="accent1"/>
                </a:solidFill>
              </a:rPr>
              <a:t>Trick: 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Use plasma to convert the transverse electric field of the proton bunch into a longitudinal electric field in the plasma.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The more energy is available, the longer (distance-wise) these plasma wakefields can be sustained</a:t>
            </a:r>
          </a:p>
          <a:p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D61AA65-750C-B9FA-256A-751D5E34147A}"/>
              </a:ext>
            </a:extLst>
          </p:cNvPr>
          <p:cNvSpPr/>
          <p:nvPr/>
        </p:nvSpPr>
        <p:spPr>
          <a:xfrm>
            <a:off x="9694371" y="44665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CF4CA60-0E1E-FB25-E9CA-A9A28B14762D}"/>
              </a:ext>
            </a:extLst>
          </p:cNvPr>
          <p:cNvSpPr/>
          <p:nvPr/>
        </p:nvSpPr>
        <p:spPr>
          <a:xfrm>
            <a:off x="9183418" y="44665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78D1CF6-3EB7-E2B7-85D3-89F9BE04B3EE}"/>
              </a:ext>
            </a:extLst>
          </p:cNvPr>
          <p:cNvSpPr/>
          <p:nvPr/>
        </p:nvSpPr>
        <p:spPr>
          <a:xfrm>
            <a:off x="8694643" y="44674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5B4AFFA-2986-3CF5-521D-653439DA11D7}"/>
              </a:ext>
            </a:extLst>
          </p:cNvPr>
          <p:cNvSpPr/>
          <p:nvPr/>
        </p:nvSpPr>
        <p:spPr>
          <a:xfrm>
            <a:off x="8198971" y="44674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514E74B-B048-17AC-6891-2E0001BABA0C}"/>
              </a:ext>
            </a:extLst>
          </p:cNvPr>
          <p:cNvSpPr/>
          <p:nvPr/>
        </p:nvSpPr>
        <p:spPr>
          <a:xfrm>
            <a:off x="9925676" y="48379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24A5751-EF44-E440-EA60-2A2FB44D7465}"/>
              </a:ext>
            </a:extLst>
          </p:cNvPr>
          <p:cNvSpPr/>
          <p:nvPr/>
        </p:nvSpPr>
        <p:spPr>
          <a:xfrm>
            <a:off x="9414723" y="483793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C7A99CB-ECAA-718D-ACB8-604A384EE0A0}"/>
              </a:ext>
            </a:extLst>
          </p:cNvPr>
          <p:cNvSpPr/>
          <p:nvPr/>
        </p:nvSpPr>
        <p:spPr>
          <a:xfrm>
            <a:off x="8925948" y="48388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42610C-65F9-06B1-44D7-EEBA09E103C7}"/>
              </a:ext>
            </a:extLst>
          </p:cNvPr>
          <p:cNvSpPr/>
          <p:nvPr/>
        </p:nvSpPr>
        <p:spPr>
          <a:xfrm>
            <a:off x="8430276" y="48388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6" name="Oval 9215">
            <a:extLst>
              <a:ext uri="{FF2B5EF4-FFF2-40B4-BE49-F238E27FC236}">
                <a16:creationId xmlns:a16="http://schemas.microsoft.com/office/drawing/2014/main" id="{BA5118B8-27F5-7AE3-9044-122143C2C8BF}"/>
              </a:ext>
            </a:extLst>
          </p:cNvPr>
          <p:cNvSpPr/>
          <p:nvPr/>
        </p:nvSpPr>
        <p:spPr>
          <a:xfrm>
            <a:off x="9709652" y="52210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7" name="Oval 9216">
            <a:extLst>
              <a:ext uri="{FF2B5EF4-FFF2-40B4-BE49-F238E27FC236}">
                <a16:creationId xmlns:a16="http://schemas.microsoft.com/office/drawing/2014/main" id="{647AA53B-47F0-77C9-924E-76E03D510254}"/>
              </a:ext>
            </a:extLst>
          </p:cNvPr>
          <p:cNvSpPr/>
          <p:nvPr/>
        </p:nvSpPr>
        <p:spPr>
          <a:xfrm>
            <a:off x="9166344" y="516845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19" name="Oval 9218">
            <a:extLst>
              <a:ext uri="{FF2B5EF4-FFF2-40B4-BE49-F238E27FC236}">
                <a16:creationId xmlns:a16="http://schemas.microsoft.com/office/drawing/2014/main" id="{F020731D-62C5-4881-C104-CA626F85787D}"/>
              </a:ext>
            </a:extLst>
          </p:cNvPr>
          <p:cNvSpPr/>
          <p:nvPr/>
        </p:nvSpPr>
        <p:spPr>
          <a:xfrm>
            <a:off x="8709924" y="52219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1" name="Oval 9220">
            <a:extLst>
              <a:ext uri="{FF2B5EF4-FFF2-40B4-BE49-F238E27FC236}">
                <a16:creationId xmlns:a16="http://schemas.microsoft.com/office/drawing/2014/main" id="{06DB3FA8-0533-A77E-B6DD-5354E3880BF0}"/>
              </a:ext>
            </a:extLst>
          </p:cNvPr>
          <p:cNvSpPr/>
          <p:nvPr/>
        </p:nvSpPr>
        <p:spPr>
          <a:xfrm>
            <a:off x="8214252" y="52219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2" name="Oval 9221">
            <a:extLst>
              <a:ext uri="{FF2B5EF4-FFF2-40B4-BE49-F238E27FC236}">
                <a16:creationId xmlns:a16="http://schemas.microsoft.com/office/drawing/2014/main" id="{EDBF5C61-8306-38AD-E9BE-5A73A9C57775}"/>
              </a:ext>
            </a:extLst>
          </p:cNvPr>
          <p:cNvSpPr/>
          <p:nvPr/>
        </p:nvSpPr>
        <p:spPr>
          <a:xfrm>
            <a:off x="9974019" y="560447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3" name="Oval 9222">
            <a:extLst>
              <a:ext uri="{FF2B5EF4-FFF2-40B4-BE49-F238E27FC236}">
                <a16:creationId xmlns:a16="http://schemas.microsoft.com/office/drawing/2014/main" id="{8DB419D3-90B7-6AFD-E8F3-F8CE7CB51DDE}"/>
              </a:ext>
            </a:extLst>
          </p:cNvPr>
          <p:cNvSpPr/>
          <p:nvPr/>
        </p:nvSpPr>
        <p:spPr>
          <a:xfrm>
            <a:off x="9463066" y="560447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4" name="Oval 9223">
            <a:extLst>
              <a:ext uri="{FF2B5EF4-FFF2-40B4-BE49-F238E27FC236}">
                <a16:creationId xmlns:a16="http://schemas.microsoft.com/office/drawing/2014/main" id="{9652D1C4-E450-99FC-A87F-95F512A3E7DD}"/>
              </a:ext>
            </a:extLst>
          </p:cNvPr>
          <p:cNvSpPr/>
          <p:nvPr/>
        </p:nvSpPr>
        <p:spPr>
          <a:xfrm>
            <a:off x="8974291" y="56054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5" name="Oval 9224">
            <a:extLst>
              <a:ext uri="{FF2B5EF4-FFF2-40B4-BE49-F238E27FC236}">
                <a16:creationId xmlns:a16="http://schemas.microsoft.com/office/drawing/2014/main" id="{990DEF05-1FCF-AE6B-74BB-FBD51AF024E5}"/>
              </a:ext>
            </a:extLst>
          </p:cNvPr>
          <p:cNvSpPr/>
          <p:nvPr/>
        </p:nvSpPr>
        <p:spPr>
          <a:xfrm>
            <a:off x="8478619" y="56054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226" name="Oval 9225">
            <a:extLst>
              <a:ext uri="{FF2B5EF4-FFF2-40B4-BE49-F238E27FC236}">
                <a16:creationId xmlns:a16="http://schemas.microsoft.com/office/drawing/2014/main" id="{9E782E4D-458A-36AB-C75E-3159A3D4CD7B}"/>
              </a:ext>
            </a:extLst>
          </p:cNvPr>
          <p:cNvSpPr/>
          <p:nvPr/>
        </p:nvSpPr>
        <p:spPr>
          <a:xfrm>
            <a:off x="10052040" y="56754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7" name="Oval 9226">
            <a:extLst>
              <a:ext uri="{FF2B5EF4-FFF2-40B4-BE49-F238E27FC236}">
                <a16:creationId xmlns:a16="http://schemas.microsoft.com/office/drawing/2014/main" id="{1AB5F592-025B-3E01-9916-FC9112CACCE1}"/>
              </a:ext>
            </a:extLst>
          </p:cNvPr>
          <p:cNvSpPr/>
          <p:nvPr/>
        </p:nvSpPr>
        <p:spPr>
          <a:xfrm>
            <a:off x="9159496" y="5165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8" name="Oval 9227">
            <a:extLst>
              <a:ext uri="{FF2B5EF4-FFF2-40B4-BE49-F238E27FC236}">
                <a16:creationId xmlns:a16="http://schemas.microsoft.com/office/drawing/2014/main" id="{0D49C7EA-F086-C0D1-8EB9-F9C1F793F131}"/>
              </a:ext>
            </a:extLst>
          </p:cNvPr>
          <p:cNvSpPr/>
          <p:nvPr/>
        </p:nvSpPr>
        <p:spPr>
          <a:xfrm>
            <a:off x="9671936" y="48683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29" name="Oval 9228">
            <a:extLst>
              <a:ext uri="{FF2B5EF4-FFF2-40B4-BE49-F238E27FC236}">
                <a16:creationId xmlns:a16="http://schemas.microsoft.com/office/drawing/2014/main" id="{0BF758CD-3995-3189-44D0-1B3065CEC8CD}"/>
              </a:ext>
            </a:extLst>
          </p:cNvPr>
          <p:cNvSpPr/>
          <p:nvPr/>
        </p:nvSpPr>
        <p:spPr>
          <a:xfrm>
            <a:off x="9270707" y="45064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0" name="Oval 9229">
            <a:extLst>
              <a:ext uri="{FF2B5EF4-FFF2-40B4-BE49-F238E27FC236}">
                <a16:creationId xmlns:a16="http://schemas.microsoft.com/office/drawing/2014/main" id="{C5EE6F0C-E08C-7064-2DAB-CF782C7F5F21}"/>
              </a:ext>
            </a:extLst>
          </p:cNvPr>
          <p:cNvSpPr/>
          <p:nvPr/>
        </p:nvSpPr>
        <p:spPr>
          <a:xfrm>
            <a:off x="9887265" y="45186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1" name="Oval 9230">
            <a:extLst>
              <a:ext uri="{FF2B5EF4-FFF2-40B4-BE49-F238E27FC236}">
                <a16:creationId xmlns:a16="http://schemas.microsoft.com/office/drawing/2014/main" id="{F011A954-1270-713F-9711-28459B194C52}"/>
              </a:ext>
            </a:extLst>
          </p:cNvPr>
          <p:cNvSpPr/>
          <p:nvPr/>
        </p:nvSpPr>
        <p:spPr>
          <a:xfrm>
            <a:off x="8583315" y="5710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2" name="Oval 9231">
            <a:extLst>
              <a:ext uri="{FF2B5EF4-FFF2-40B4-BE49-F238E27FC236}">
                <a16:creationId xmlns:a16="http://schemas.microsoft.com/office/drawing/2014/main" id="{A2DC747B-E78F-96C4-30F0-B858EC13E437}"/>
              </a:ext>
            </a:extLst>
          </p:cNvPr>
          <p:cNvSpPr/>
          <p:nvPr/>
        </p:nvSpPr>
        <p:spPr>
          <a:xfrm>
            <a:off x="8832831" y="456331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3" name="Oval 9232">
            <a:extLst>
              <a:ext uri="{FF2B5EF4-FFF2-40B4-BE49-F238E27FC236}">
                <a16:creationId xmlns:a16="http://schemas.microsoft.com/office/drawing/2014/main" id="{C830A7A2-FFB2-DF0E-3DAD-AD649A3DFE78}"/>
              </a:ext>
            </a:extLst>
          </p:cNvPr>
          <p:cNvSpPr/>
          <p:nvPr/>
        </p:nvSpPr>
        <p:spPr>
          <a:xfrm>
            <a:off x="9449420" y="56231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4" name="Oval 9233">
            <a:extLst>
              <a:ext uri="{FF2B5EF4-FFF2-40B4-BE49-F238E27FC236}">
                <a16:creationId xmlns:a16="http://schemas.microsoft.com/office/drawing/2014/main" id="{19274C08-0B73-32F0-1D92-AC19D18087AD}"/>
              </a:ext>
            </a:extLst>
          </p:cNvPr>
          <p:cNvSpPr/>
          <p:nvPr/>
        </p:nvSpPr>
        <p:spPr>
          <a:xfrm>
            <a:off x="9481791" y="53063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5" name="Oval 9234">
            <a:extLst>
              <a:ext uri="{FF2B5EF4-FFF2-40B4-BE49-F238E27FC236}">
                <a16:creationId xmlns:a16="http://schemas.microsoft.com/office/drawing/2014/main" id="{C27A2479-76DF-3FCF-658A-50B274033B36}"/>
              </a:ext>
            </a:extLst>
          </p:cNvPr>
          <p:cNvSpPr/>
          <p:nvPr/>
        </p:nvSpPr>
        <p:spPr>
          <a:xfrm>
            <a:off x="8342987" y="54316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6" name="Oval 9235">
            <a:extLst>
              <a:ext uri="{FF2B5EF4-FFF2-40B4-BE49-F238E27FC236}">
                <a16:creationId xmlns:a16="http://schemas.microsoft.com/office/drawing/2014/main" id="{DECE55AC-9DCD-099A-6743-F5E807AB1709}"/>
              </a:ext>
            </a:extLst>
          </p:cNvPr>
          <p:cNvSpPr/>
          <p:nvPr/>
        </p:nvSpPr>
        <p:spPr>
          <a:xfrm>
            <a:off x="8776104" y="48568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7" name="Oval 9236">
            <a:extLst>
              <a:ext uri="{FF2B5EF4-FFF2-40B4-BE49-F238E27FC236}">
                <a16:creationId xmlns:a16="http://schemas.microsoft.com/office/drawing/2014/main" id="{E0173A30-5138-D7AA-E687-ED8AF3204A4B}"/>
              </a:ext>
            </a:extLst>
          </p:cNvPr>
          <p:cNvSpPr/>
          <p:nvPr/>
        </p:nvSpPr>
        <p:spPr>
          <a:xfrm>
            <a:off x="8361331" y="45354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8" name="Oval 9237">
            <a:extLst>
              <a:ext uri="{FF2B5EF4-FFF2-40B4-BE49-F238E27FC236}">
                <a16:creationId xmlns:a16="http://schemas.microsoft.com/office/drawing/2014/main" id="{F23C93DB-BAEF-1C81-7AED-90B90AA9F3F5}"/>
              </a:ext>
            </a:extLst>
          </p:cNvPr>
          <p:cNvSpPr/>
          <p:nvPr/>
        </p:nvSpPr>
        <p:spPr>
          <a:xfrm>
            <a:off x="8502284" y="49901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39" name="Oval 9238">
            <a:extLst>
              <a:ext uri="{FF2B5EF4-FFF2-40B4-BE49-F238E27FC236}">
                <a16:creationId xmlns:a16="http://schemas.microsoft.com/office/drawing/2014/main" id="{31C18AA3-E507-0D48-06B3-D8BFB02C1546}"/>
              </a:ext>
            </a:extLst>
          </p:cNvPr>
          <p:cNvSpPr/>
          <p:nvPr/>
        </p:nvSpPr>
        <p:spPr>
          <a:xfrm>
            <a:off x="8668669" y="53054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40" name="Oval 9239">
            <a:extLst>
              <a:ext uri="{FF2B5EF4-FFF2-40B4-BE49-F238E27FC236}">
                <a16:creationId xmlns:a16="http://schemas.microsoft.com/office/drawing/2014/main" id="{AF52466D-BE05-8196-8DF8-9E588B0C6217}"/>
              </a:ext>
            </a:extLst>
          </p:cNvPr>
          <p:cNvSpPr/>
          <p:nvPr/>
        </p:nvSpPr>
        <p:spPr>
          <a:xfrm>
            <a:off x="9953519" y="51652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41" name="Oval 9240">
            <a:extLst>
              <a:ext uri="{FF2B5EF4-FFF2-40B4-BE49-F238E27FC236}">
                <a16:creationId xmlns:a16="http://schemas.microsoft.com/office/drawing/2014/main" id="{C2082E02-7C81-D053-571A-8B6C6517C57F}"/>
              </a:ext>
            </a:extLst>
          </p:cNvPr>
          <p:cNvSpPr/>
          <p:nvPr/>
        </p:nvSpPr>
        <p:spPr>
          <a:xfrm>
            <a:off x="9125552" y="55835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E0F9A8FA-8787-FD62-1F35-FCCAE140961E}"/>
              </a:ext>
            </a:extLst>
          </p:cNvPr>
          <p:cNvCxnSpPr/>
          <p:nvPr/>
        </p:nvCxnSpPr>
        <p:spPr>
          <a:xfrm>
            <a:off x="2279576" y="3501008"/>
            <a:ext cx="68468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B2AFD82E-667A-923F-7A81-1BACCC3157C8}"/>
              </a:ext>
            </a:extLst>
          </p:cNvPr>
          <p:cNvSpPr txBox="1"/>
          <p:nvPr/>
        </p:nvSpPr>
        <p:spPr>
          <a:xfrm>
            <a:off x="2512653" y="3065199"/>
            <a:ext cx="56425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v ~&lt;c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91879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AC4E2-B70C-1F06-E307-D5DEBB7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Drive a Plasma Wave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1FFF6-8E5A-4812-9261-A0AEC126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60071-F53A-FC7D-D321-54D213F7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B5A0F2-7F7B-D145-9C95-08E0AFDCF326}"/>
              </a:ext>
            </a:extLst>
          </p:cNvPr>
          <p:cNvSpPr/>
          <p:nvPr/>
        </p:nvSpPr>
        <p:spPr>
          <a:xfrm>
            <a:off x="1903388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775558-5850-4523-0EDC-6B06CB0454C5}"/>
              </a:ext>
            </a:extLst>
          </p:cNvPr>
          <p:cNvSpPr/>
          <p:nvPr/>
        </p:nvSpPr>
        <p:spPr>
          <a:xfrm>
            <a:off x="1392435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B3BF28-AFF7-5BA3-2C5A-B9155F9661FF}"/>
              </a:ext>
            </a:extLst>
          </p:cNvPr>
          <p:cNvSpPr/>
          <p:nvPr/>
        </p:nvSpPr>
        <p:spPr>
          <a:xfrm>
            <a:off x="2376882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21514B-7FC6-1066-1A7B-D2A1C8317253}"/>
              </a:ext>
            </a:extLst>
          </p:cNvPr>
          <p:cNvSpPr/>
          <p:nvPr/>
        </p:nvSpPr>
        <p:spPr>
          <a:xfrm>
            <a:off x="903660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4E7606-58B7-FBB4-E6D7-FE8DBF358243}"/>
              </a:ext>
            </a:extLst>
          </p:cNvPr>
          <p:cNvSpPr/>
          <p:nvPr/>
        </p:nvSpPr>
        <p:spPr>
          <a:xfrm>
            <a:off x="407988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B90317-F7B3-0209-2D14-E3CFDF68D9C5}"/>
              </a:ext>
            </a:extLst>
          </p:cNvPr>
          <p:cNvSpPr/>
          <p:nvPr/>
        </p:nvSpPr>
        <p:spPr>
          <a:xfrm>
            <a:off x="4354847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8BCFFB-C763-0E2D-2B38-2510A7E0AB2A}"/>
              </a:ext>
            </a:extLst>
          </p:cNvPr>
          <p:cNvSpPr/>
          <p:nvPr/>
        </p:nvSpPr>
        <p:spPr>
          <a:xfrm>
            <a:off x="3843894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4B32AA9-9975-861E-2186-575713F801D6}"/>
              </a:ext>
            </a:extLst>
          </p:cNvPr>
          <p:cNvSpPr/>
          <p:nvPr/>
        </p:nvSpPr>
        <p:spPr>
          <a:xfrm>
            <a:off x="4828341" y="15872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FD51019-903E-618F-3EE6-9EF9D7BFCBCC}"/>
              </a:ext>
            </a:extLst>
          </p:cNvPr>
          <p:cNvSpPr/>
          <p:nvPr/>
        </p:nvSpPr>
        <p:spPr>
          <a:xfrm>
            <a:off x="3355119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886D30-6E19-6CF9-413E-E67D39EB19D6}"/>
              </a:ext>
            </a:extLst>
          </p:cNvPr>
          <p:cNvSpPr/>
          <p:nvPr/>
        </p:nvSpPr>
        <p:spPr>
          <a:xfrm>
            <a:off x="2859447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DC109E-C25C-7F54-821F-412D810F81BD}"/>
              </a:ext>
            </a:extLst>
          </p:cNvPr>
          <p:cNvSpPr/>
          <p:nvPr/>
        </p:nvSpPr>
        <p:spPr>
          <a:xfrm>
            <a:off x="2134693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FF7EDC-F3DD-7C01-578F-2880841A6BD1}"/>
              </a:ext>
            </a:extLst>
          </p:cNvPr>
          <p:cNvSpPr/>
          <p:nvPr/>
        </p:nvSpPr>
        <p:spPr>
          <a:xfrm>
            <a:off x="1623740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BB7C34-F168-2BAF-1E2B-EDA07E358770}"/>
              </a:ext>
            </a:extLst>
          </p:cNvPr>
          <p:cNvSpPr/>
          <p:nvPr/>
        </p:nvSpPr>
        <p:spPr>
          <a:xfrm>
            <a:off x="2608187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F27DF5-70A3-C134-CECA-4CAE4887372E}"/>
              </a:ext>
            </a:extLst>
          </p:cNvPr>
          <p:cNvSpPr/>
          <p:nvPr/>
        </p:nvSpPr>
        <p:spPr>
          <a:xfrm>
            <a:off x="1134965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854C7A-9A21-3776-691B-A02F289FBA39}"/>
              </a:ext>
            </a:extLst>
          </p:cNvPr>
          <p:cNvSpPr/>
          <p:nvPr/>
        </p:nvSpPr>
        <p:spPr>
          <a:xfrm>
            <a:off x="639293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4804A76-F086-60C4-3959-8D95E4E89FD6}"/>
              </a:ext>
            </a:extLst>
          </p:cNvPr>
          <p:cNvSpPr/>
          <p:nvPr/>
        </p:nvSpPr>
        <p:spPr>
          <a:xfrm>
            <a:off x="4586152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EBDF5A-4421-DA73-5245-AFC0D7DCE521}"/>
              </a:ext>
            </a:extLst>
          </p:cNvPr>
          <p:cNvSpPr/>
          <p:nvPr/>
        </p:nvSpPr>
        <p:spPr>
          <a:xfrm>
            <a:off x="4075199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B0D82F-7585-096E-B897-2FFC31C79841}"/>
              </a:ext>
            </a:extLst>
          </p:cNvPr>
          <p:cNvSpPr/>
          <p:nvPr/>
        </p:nvSpPr>
        <p:spPr>
          <a:xfrm>
            <a:off x="5059646" y="19586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93A69A-5A83-4EE2-1D54-7AD23904C8D0}"/>
              </a:ext>
            </a:extLst>
          </p:cNvPr>
          <p:cNvSpPr/>
          <p:nvPr/>
        </p:nvSpPr>
        <p:spPr>
          <a:xfrm>
            <a:off x="3586424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779699-C603-7219-3434-EE83B7BAB06A}"/>
              </a:ext>
            </a:extLst>
          </p:cNvPr>
          <p:cNvSpPr/>
          <p:nvPr/>
        </p:nvSpPr>
        <p:spPr>
          <a:xfrm>
            <a:off x="3090752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1CA2B-61CB-6100-D61E-0DEFBEB7F6B9}"/>
              </a:ext>
            </a:extLst>
          </p:cNvPr>
          <p:cNvSpPr/>
          <p:nvPr/>
        </p:nvSpPr>
        <p:spPr>
          <a:xfrm>
            <a:off x="1918669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D40EC45-3D87-33E1-32A0-0571E4DAE3B7}"/>
              </a:ext>
            </a:extLst>
          </p:cNvPr>
          <p:cNvSpPr/>
          <p:nvPr/>
        </p:nvSpPr>
        <p:spPr>
          <a:xfrm>
            <a:off x="1407716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F008DC6-1E61-E4A4-EE20-451E2D6A9A89}"/>
              </a:ext>
            </a:extLst>
          </p:cNvPr>
          <p:cNvSpPr/>
          <p:nvPr/>
        </p:nvSpPr>
        <p:spPr>
          <a:xfrm>
            <a:off x="2392163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D942941-1B26-5DFF-28BE-C925BD3C168D}"/>
              </a:ext>
            </a:extLst>
          </p:cNvPr>
          <p:cNvSpPr/>
          <p:nvPr/>
        </p:nvSpPr>
        <p:spPr>
          <a:xfrm>
            <a:off x="918941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CF0C020-74A7-D5A0-C894-8F1CDEC9551D}"/>
              </a:ext>
            </a:extLst>
          </p:cNvPr>
          <p:cNvSpPr/>
          <p:nvPr/>
        </p:nvSpPr>
        <p:spPr>
          <a:xfrm>
            <a:off x="423269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FD08230-477D-374E-B07C-AFA6719453A5}"/>
              </a:ext>
            </a:extLst>
          </p:cNvPr>
          <p:cNvSpPr/>
          <p:nvPr/>
        </p:nvSpPr>
        <p:spPr>
          <a:xfrm>
            <a:off x="4370128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8074FC4-08B9-BB24-FF6C-026C43AD5630}"/>
              </a:ext>
            </a:extLst>
          </p:cNvPr>
          <p:cNvSpPr/>
          <p:nvPr/>
        </p:nvSpPr>
        <p:spPr>
          <a:xfrm>
            <a:off x="3859175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062C9FC-5C71-C364-B1AC-E4796C4E8856}"/>
              </a:ext>
            </a:extLst>
          </p:cNvPr>
          <p:cNvSpPr/>
          <p:nvPr/>
        </p:nvSpPr>
        <p:spPr>
          <a:xfrm>
            <a:off x="4843622" y="234177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37571AA-D5A7-EF5D-C66B-295E94191CCB}"/>
              </a:ext>
            </a:extLst>
          </p:cNvPr>
          <p:cNvSpPr/>
          <p:nvPr/>
        </p:nvSpPr>
        <p:spPr>
          <a:xfrm>
            <a:off x="3370400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196A007-AB96-C262-49FD-F23396445F19}"/>
              </a:ext>
            </a:extLst>
          </p:cNvPr>
          <p:cNvSpPr/>
          <p:nvPr/>
        </p:nvSpPr>
        <p:spPr>
          <a:xfrm>
            <a:off x="2874728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5CB90C-5797-BB7E-F55C-A95E8BEEF07A}"/>
              </a:ext>
            </a:extLst>
          </p:cNvPr>
          <p:cNvSpPr/>
          <p:nvPr/>
        </p:nvSpPr>
        <p:spPr>
          <a:xfrm>
            <a:off x="2183036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4C52BA7-4BAA-8183-4DA3-D7613E2CFE9B}"/>
              </a:ext>
            </a:extLst>
          </p:cNvPr>
          <p:cNvSpPr/>
          <p:nvPr/>
        </p:nvSpPr>
        <p:spPr>
          <a:xfrm>
            <a:off x="1672083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081011B-7387-7A35-8D7C-D34957512C71}"/>
              </a:ext>
            </a:extLst>
          </p:cNvPr>
          <p:cNvSpPr/>
          <p:nvPr/>
        </p:nvSpPr>
        <p:spPr>
          <a:xfrm>
            <a:off x="2656530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D84714B-7F5D-12B0-6D01-493E85B21D4A}"/>
              </a:ext>
            </a:extLst>
          </p:cNvPr>
          <p:cNvSpPr/>
          <p:nvPr/>
        </p:nvSpPr>
        <p:spPr>
          <a:xfrm>
            <a:off x="1183308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05FF0E2-496C-EF55-0463-6CE83754065B}"/>
              </a:ext>
            </a:extLst>
          </p:cNvPr>
          <p:cNvSpPr/>
          <p:nvPr/>
        </p:nvSpPr>
        <p:spPr>
          <a:xfrm>
            <a:off x="687636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FDD8C9-F7DC-72BD-B3D3-77D277CB6329}"/>
              </a:ext>
            </a:extLst>
          </p:cNvPr>
          <p:cNvSpPr/>
          <p:nvPr/>
        </p:nvSpPr>
        <p:spPr>
          <a:xfrm>
            <a:off x="4634495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8D9A822-A839-3967-BC31-586D7C9BD87F}"/>
              </a:ext>
            </a:extLst>
          </p:cNvPr>
          <p:cNvSpPr/>
          <p:nvPr/>
        </p:nvSpPr>
        <p:spPr>
          <a:xfrm>
            <a:off x="4123542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5C2567F-60D2-4C06-D478-B0DE8ACEAB1D}"/>
              </a:ext>
            </a:extLst>
          </p:cNvPr>
          <p:cNvSpPr/>
          <p:nvPr/>
        </p:nvSpPr>
        <p:spPr>
          <a:xfrm>
            <a:off x="5107989" y="272520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4CA094B-4EF9-6363-FA2C-70DA0778D08E}"/>
              </a:ext>
            </a:extLst>
          </p:cNvPr>
          <p:cNvSpPr/>
          <p:nvPr/>
        </p:nvSpPr>
        <p:spPr>
          <a:xfrm>
            <a:off x="3634767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4414E50-413C-EC58-88C8-647EEFF0E6FC}"/>
              </a:ext>
            </a:extLst>
          </p:cNvPr>
          <p:cNvSpPr/>
          <p:nvPr/>
        </p:nvSpPr>
        <p:spPr>
          <a:xfrm>
            <a:off x="3139095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280" name="Oval 10279">
            <a:extLst>
              <a:ext uri="{FF2B5EF4-FFF2-40B4-BE49-F238E27FC236}">
                <a16:creationId xmlns:a16="http://schemas.microsoft.com/office/drawing/2014/main" id="{94D3E04B-2222-5A7D-4B3C-E1208C6948E6}"/>
              </a:ext>
            </a:extLst>
          </p:cNvPr>
          <p:cNvSpPr/>
          <p:nvPr/>
        </p:nvSpPr>
        <p:spPr>
          <a:xfrm>
            <a:off x="4884811" y="1908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1" name="Oval 10280">
            <a:extLst>
              <a:ext uri="{FF2B5EF4-FFF2-40B4-BE49-F238E27FC236}">
                <a16:creationId xmlns:a16="http://schemas.microsoft.com/office/drawing/2014/main" id="{935C13E8-E16B-1654-58B2-ECF14616F41F}"/>
              </a:ext>
            </a:extLst>
          </p:cNvPr>
          <p:cNvSpPr/>
          <p:nvPr/>
        </p:nvSpPr>
        <p:spPr>
          <a:xfrm>
            <a:off x="3907261" y="18679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2" name="Oval 10281">
            <a:extLst>
              <a:ext uri="{FF2B5EF4-FFF2-40B4-BE49-F238E27FC236}">
                <a16:creationId xmlns:a16="http://schemas.microsoft.com/office/drawing/2014/main" id="{111D51AE-C362-E028-3A27-1B4017EC0182}"/>
              </a:ext>
            </a:extLst>
          </p:cNvPr>
          <p:cNvSpPr/>
          <p:nvPr/>
        </p:nvSpPr>
        <p:spPr>
          <a:xfrm>
            <a:off x="5059646" y="20556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3" name="Oval 10282">
            <a:extLst>
              <a:ext uri="{FF2B5EF4-FFF2-40B4-BE49-F238E27FC236}">
                <a16:creationId xmlns:a16="http://schemas.microsoft.com/office/drawing/2014/main" id="{3010BF78-EF1C-C604-08A4-5011619C97F1}"/>
              </a:ext>
            </a:extLst>
          </p:cNvPr>
          <p:cNvSpPr/>
          <p:nvPr/>
        </p:nvSpPr>
        <p:spPr>
          <a:xfrm>
            <a:off x="3763245" y="21149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4" name="Oval 10283">
            <a:extLst>
              <a:ext uri="{FF2B5EF4-FFF2-40B4-BE49-F238E27FC236}">
                <a16:creationId xmlns:a16="http://schemas.microsoft.com/office/drawing/2014/main" id="{F9B939E3-3A84-19F7-4630-F22665A87E5D}"/>
              </a:ext>
            </a:extLst>
          </p:cNvPr>
          <p:cNvSpPr/>
          <p:nvPr/>
        </p:nvSpPr>
        <p:spPr>
          <a:xfrm>
            <a:off x="4470500" y="169673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5" name="Oval 10284">
            <a:extLst>
              <a:ext uri="{FF2B5EF4-FFF2-40B4-BE49-F238E27FC236}">
                <a16:creationId xmlns:a16="http://schemas.microsoft.com/office/drawing/2014/main" id="{62A9B4E5-9DE5-AB17-CAD0-E1BCBF0DE9F3}"/>
              </a:ext>
            </a:extLst>
          </p:cNvPr>
          <p:cNvSpPr/>
          <p:nvPr/>
        </p:nvSpPr>
        <p:spPr>
          <a:xfrm>
            <a:off x="4205908" y="17228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6" name="Oval 10285">
            <a:extLst>
              <a:ext uri="{FF2B5EF4-FFF2-40B4-BE49-F238E27FC236}">
                <a16:creationId xmlns:a16="http://schemas.microsoft.com/office/drawing/2014/main" id="{23DD88C7-8F11-95EE-C6B6-89243340B0ED}"/>
              </a:ext>
            </a:extLst>
          </p:cNvPr>
          <p:cNvSpPr/>
          <p:nvPr/>
        </p:nvSpPr>
        <p:spPr>
          <a:xfrm>
            <a:off x="3775098" y="24078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7" name="Oval 10286">
            <a:extLst>
              <a:ext uri="{FF2B5EF4-FFF2-40B4-BE49-F238E27FC236}">
                <a16:creationId xmlns:a16="http://schemas.microsoft.com/office/drawing/2014/main" id="{4E0735DA-8A44-89E1-72CF-3C14E757647C}"/>
              </a:ext>
            </a:extLst>
          </p:cNvPr>
          <p:cNvSpPr/>
          <p:nvPr/>
        </p:nvSpPr>
        <p:spPr>
          <a:xfrm>
            <a:off x="4701934" y="17373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8" name="Oval 10287">
            <a:extLst>
              <a:ext uri="{FF2B5EF4-FFF2-40B4-BE49-F238E27FC236}">
                <a16:creationId xmlns:a16="http://schemas.microsoft.com/office/drawing/2014/main" id="{BC7D1BDD-AB9B-8FD1-FFAC-EC5F2143D376}"/>
              </a:ext>
            </a:extLst>
          </p:cNvPr>
          <p:cNvSpPr/>
          <p:nvPr/>
        </p:nvSpPr>
        <p:spPr>
          <a:xfrm>
            <a:off x="4451027" y="27611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9" name="Oval 10288">
            <a:extLst>
              <a:ext uri="{FF2B5EF4-FFF2-40B4-BE49-F238E27FC236}">
                <a16:creationId xmlns:a16="http://schemas.microsoft.com/office/drawing/2014/main" id="{210B95BB-2D9C-8C54-20FB-34E1349A82E4}"/>
              </a:ext>
            </a:extLst>
          </p:cNvPr>
          <p:cNvSpPr/>
          <p:nvPr/>
        </p:nvSpPr>
        <p:spPr>
          <a:xfrm>
            <a:off x="5179997" y="22411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0" name="Oval 10289">
            <a:extLst>
              <a:ext uri="{FF2B5EF4-FFF2-40B4-BE49-F238E27FC236}">
                <a16:creationId xmlns:a16="http://schemas.microsoft.com/office/drawing/2014/main" id="{9F9E4469-E2F5-1696-D450-35A42645B990}"/>
              </a:ext>
            </a:extLst>
          </p:cNvPr>
          <p:cNvSpPr/>
          <p:nvPr/>
        </p:nvSpPr>
        <p:spPr>
          <a:xfrm>
            <a:off x="4650636" y="26944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1" name="Oval 10290">
            <a:extLst>
              <a:ext uri="{FF2B5EF4-FFF2-40B4-BE49-F238E27FC236}">
                <a16:creationId xmlns:a16="http://schemas.microsoft.com/office/drawing/2014/main" id="{5C2F697C-7CC8-E0D0-D1C0-671E242692CC}"/>
              </a:ext>
            </a:extLst>
          </p:cNvPr>
          <p:cNvSpPr/>
          <p:nvPr/>
        </p:nvSpPr>
        <p:spPr>
          <a:xfrm>
            <a:off x="4897222" y="26653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2" name="Oval 10291">
            <a:extLst>
              <a:ext uri="{FF2B5EF4-FFF2-40B4-BE49-F238E27FC236}">
                <a16:creationId xmlns:a16="http://schemas.microsoft.com/office/drawing/2014/main" id="{0C8E6F7E-A896-8EF8-D4E5-1433F386C3F0}"/>
              </a:ext>
            </a:extLst>
          </p:cNvPr>
          <p:cNvSpPr/>
          <p:nvPr/>
        </p:nvSpPr>
        <p:spPr>
          <a:xfrm>
            <a:off x="5021013" y="25137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3" name="Oval 10292">
            <a:extLst>
              <a:ext uri="{FF2B5EF4-FFF2-40B4-BE49-F238E27FC236}">
                <a16:creationId xmlns:a16="http://schemas.microsoft.com/office/drawing/2014/main" id="{5E8D6A00-FD3D-D09C-51CF-3DAC46F5C391}"/>
              </a:ext>
            </a:extLst>
          </p:cNvPr>
          <p:cNvSpPr/>
          <p:nvPr/>
        </p:nvSpPr>
        <p:spPr>
          <a:xfrm>
            <a:off x="5161589" y="24130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4" name="Oval 10293">
            <a:extLst>
              <a:ext uri="{FF2B5EF4-FFF2-40B4-BE49-F238E27FC236}">
                <a16:creationId xmlns:a16="http://schemas.microsoft.com/office/drawing/2014/main" id="{DA25B49F-1BAB-4A30-8243-38FF5CE427C4}"/>
              </a:ext>
            </a:extLst>
          </p:cNvPr>
          <p:cNvSpPr/>
          <p:nvPr/>
        </p:nvSpPr>
        <p:spPr>
          <a:xfrm>
            <a:off x="1831761" y="21986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5" name="Oval 10294">
            <a:extLst>
              <a:ext uri="{FF2B5EF4-FFF2-40B4-BE49-F238E27FC236}">
                <a16:creationId xmlns:a16="http://schemas.microsoft.com/office/drawing/2014/main" id="{0B64C64A-50A7-9950-D8F8-81010DAC2733}"/>
              </a:ext>
            </a:extLst>
          </p:cNvPr>
          <p:cNvSpPr/>
          <p:nvPr/>
        </p:nvSpPr>
        <p:spPr>
          <a:xfrm>
            <a:off x="4081409" y="17995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6" name="Oval 10295">
            <a:extLst>
              <a:ext uri="{FF2B5EF4-FFF2-40B4-BE49-F238E27FC236}">
                <a16:creationId xmlns:a16="http://schemas.microsoft.com/office/drawing/2014/main" id="{AE6F1F90-9436-092E-CDE1-A0A3EE2BCCA2}"/>
              </a:ext>
            </a:extLst>
          </p:cNvPr>
          <p:cNvSpPr/>
          <p:nvPr/>
        </p:nvSpPr>
        <p:spPr>
          <a:xfrm>
            <a:off x="3962082" y="25942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7" name="Oval 10296">
            <a:extLst>
              <a:ext uri="{FF2B5EF4-FFF2-40B4-BE49-F238E27FC236}">
                <a16:creationId xmlns:a16="http://schemas.microsoft.com/office/drawing/2014/main" id="{49E22A11-0CC0-7D61-3595-AB8C5C9C1D09}"/>
              </a:ext>
            </a:extLst>
          </p:cNvPr>
          <p:cNvSpPr/>
          <p:nvPr/>
        </p:nvSpPr>
        <p:spPr>
          <a:xfrm>
            <a:off x="4182298" y="2677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8" name="Oval 10297">
            <a:extLst>
              <a:ext uri="{FF2B5EF4-FFF2-40B4-BE49-F238E27FC236}">
                <a16:creationId xmlns:a16="http://schemas.microsoft.com/office/drawing/2014/main" id="{470BFB4F-DE40-2297-E2C0-A505E1F92DD2}"/>
              </a:ext>
            </a:extLst>
          </p:cNvPr>
          <p:cNvSpPr/>
          <p:nvPr/>
        </p:nvSpPr>
        <p:spPr>
          <a:xfrm>
            <a:off x="3601273" y="2232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9" name="Oval 10298">
            <a:extLst>
              <a:ext uri="{FF2B5EF4-FFF2-40B4-BE49-F238E27FC236}">
                <a16:creationId xmlns:a16="http://schemas.microsoft.com/office/drawing/2014/main" id="{1223D7B3-AFB0-1138-ED50-DD4B4A341D98}"/>
              </a:ext>
            </a:extLst>
          </p:cNvPr>
          <p:cNvSpPr/>
          <p:nvPr/>
        </p:nvSpPr>
        <p:spPr>
          <a:xfrm>
            <a:off x="1959858" y="24042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0" name="Oval 10299">
            <a:extLst>
              <a:ext uri="{FF2B5EF4-FFF2-40B4-BE49-F238E27FC236}">
                <a16:creationId xmlns:a16="http://schemas.microsoft.com/office/drawing/2014/main" id="{943CC41A-E1FC-7A31-B14B-16853E648F77}"/>
              </a:ext>
            </a:extLst>
          </p:cNvPr>
          <p:cNvSpPr/>
          <p:nvPr/>
        </p:nvSpPr>
        <p:spPr>
          <a:xfrm>
            <a:off x="2070908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1" name="Oval 10300">
            <a:extLst>
              <a:ext uri="{FF2B5EF4-FFF2-40B4-BE49-F238E27FC236}">
                <a16:creationId xmlns:a16="http://schemas.microsoft.com/office/drawing/2014/main" id="{B2EBCA68-CC62-020B-0A82-33FD81ECFBBB}"/>
              </a:ext>
            </a:extLst>
          </p:cNvPr>
          <p:cNvSpPr/>
          <p:nvPr/>
        </p:nvSpPr>
        <p:spPr>
          <a:xfrm>
            <a:off x="2255044" y="27098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2" name="Oval 10301">
            <a:extLst>
              <a:ext uri="{FF2B5EF4-FFF2-40B4-BE49-F238E27FC236}">
                <a16:creationId xmlns:a16="http://schemas.microsoft.com/office/drawing/2014/main" id="{834C9A9D-3133-0D4D-8204-3D7AE3DA679B}"/>
              </a:ext>
            </a:extLst>
          </p:cNvPr>
          <p:cNvSpPr/>
          <p:nvPr/>
        </p:nvSpPr>
        <p:spPr>
          <a:xfrm>
            <a:off x="2003769" y="2052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3" name="Oval 10302">
            <a:extLst>
              <a:ext uri="{FF2B5EF4-FFF2-40B4-BE49-F238E27FC236}">
                <a16:creationId xmlns:a16="http://schemas.microsoft.com/office/drawing/2014/main" id="{CEBBBF06-FCC6-2159-09BE-47E3B6E8298A}"/>
              </a:ext>
            </a:extLst>
          </p:cNvPr>
          <p:cNvSpPr/>
          <p:nvPr/>
        </p:nvSpPr>
        <p:spPr>
          <a:xfrm>
            <a:off x="3327468" y="21055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4" name="Oval 10303">
            <a:extLst>
              <a:ext uri="{FF2B5EF4-FFF2-40B4-BE49-F238E27FC236}">
                <a16:creationId xmlns:a16="http://schemas.microsoft.com/office/drawing/2014/main" id="{875CE051-E527-FD67-15D2-2185E8A632C3}"/>
              </a:ext>
            </a:extLst>
          </p:cNvPr>
          <p:cNvSpPr/>
          <p:nvPr/>
        </p:nvSpPr>
        <p:spPr>
          <a:xfrm>
            <a:off x="2502258" y="275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5" name="Oval 10304">
            <a:extLst>
              <a:ext uri="{FF2B5EF4-FFF2-40B4-BE49-F238E27FC236}">
                <a16:creationId xmlns:a16="http://schemas.microsoft.com/office/drawing/2014/main" id="{25A4A434-F459-6EDA-D239-6E3112612D59}"/>
              </a:ext>
            </a:extLst>
          </p:cNvPr>
          <p:cNvSpPr/>
          <p:nvPr/>
        </p:nvSpPr>
        <p:spPr>
          <a:xfrm>
            <a:off x="2701239" y="2808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6" name="Oval 10305">
            <a:extLst>
              <a:ext uri="{FF2B5EF4-FFF2-40B4-BE49-F238E27FC236}">
                <a16:creationId xmlns:a16="http://schemas.microsoft.com/office/drawing/2014/main" id="{F730199D-2884-D6E7-6BD7-0F91F59C0602}"/>
              </a:ext>
            </a:extLst>
          </p:cNvPr>
          <p:cNvSpPr/>
          <p:nvPr/>
        </p:nvSpPr>
        <p:spPr>
          <a:xfrm>
            <a:off x="2733817" y="16940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7" name="Oval 10306">
            <a:extLst>
              <a:ext uri="{FF2B5EF4-FFF2-40B4-BE49-F238E27FC236}">
                <a16:creationId xmlns:a16="http://schemas.microsoft.com/office/drawing/2014/main" id="{BAEE3B0D-8126-FA48-B385-956BED5E0381}"/>
              </a:ext>
            </a:extLst>
          </p:cNvPr>
          <p:cNvSpPr/>
          <p:nvPr/>
        </p:nvSpPr>
        <p:spPr>
          <a:xfrm>
            <a:off x="2096977" y="19008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8" name="Oval 10307">
            <a:extLst>
              <a:ext uri="{FF2B5EF4-FFF2-40B4-BE49-F238E27FC236}">
                <a16:creationId xmlns:a16="http://schemas.microsoft.com/office/drawing/2014/main" id="{4E9581AD-3AA6-E981-EAB3-C54E527E9F32}"/>
              </a:ext>
            </a:extLst>
          </p:cNvPr>
          <p:cNvSpPr/>
          <p:nvPr/>
        </p:nvSpPr>
        <p:spPr>
          <a:xfrm>
            <a:off x="2473255" y="17134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9" name="Oval 10308">
            <a:extLst>
              <a:ext uri="{FF2B5EF4-FFF2-40B4-BE49-F238E27FC236}">
                <a16:creationId xmlns:a16="http://schemas.microsoft.com/office/drawing/2014/main" id="{A2CFA110-AA21-FC3B-57F6-D02351432E81}"/>
              </a:ext>
            </a:extLst>
          </p:cNvPr>
          <p:cNvSpPr/>
          <p:nvPr/>
        </p:nvSpPr>
        <p:spPr>
          <a:xfrm>
            <a:off x="2984816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0" name="Oval 10309">
            <a:extLst>
              <a:ext uri="{FF2B5EF4-FFF2-40B4-BE49-F238E27FC236}">
                <a16:creationId xmlns:a16="http://schemas.microsoft.com/office/drawing/2014/main" id="{57A343F1-9AEE-B579-4C06-C03E77F4B4AE}"/>
              </a:ext>
            </a:extLst>
          </p:cNvPr>
          <p:cNvSpPr/>
          <p:nvPr/>
        </p:nvSpPr>
        <p:spPr>
          <a:xfrm>
            <a:off x="3143962" y="19332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1" name="Oval 10310">
            <a:extLst>
              <a:ext uri="{FF2B5EF4-FFF2-40B4-BE49-F238E27FC236}">
                <a16:creationId xmlns:a16="http://schemas.microsoft.com/office/drawing/2014/main" id="{6BEDFE41-BDB9-6B08-C984-0DB640E31B45}"/>
              </a:ext>
            </a:extLst>
          </p:cNvPr>
          <p:cNvSpPr/>
          <p:nvPr/>
        </p:nvSpPr>
        <p:spPr>
          <a:xfrm>
            <a:off x="3269918" y="19273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2" name="Oval 10311">
            <a:extLst>
              <a:ext uri="{FF2B5EF4-FFF2-40B4-BE49-F238E27FC236}">
                <a16:creationId xmlns:a16="http://schemas.microsoft.com/office/drawing/2014/main" id="{F3E055D1-C0A6-3199-0F4C-88C9A97D3AE2}"/>
              </a:ext>
            </a:extLst>
          </p:cNvPr>
          <p:cNvSpPr/>
          <p:nvPr/>
        </p:nvSpPr>
        <p:spPr>
          <a:xfrm>
            <a:off x="1533943" y="1880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3" name="Oval 10312">
            <a:extLst>
              <a:ext uri="{FF2B5EF4-FFF2-40B4-BE49-F238E27FC236}">
                <a16:creationId xmlns:a16="http://schemas.microsoft.com/office/drawing/2014/main" id="{5476C187-8541-A460-0A78-80C0E19F064F}"/>
              </a:ext>
            </a:extLst>
          </p:cNvPr>
          <p:cNvSpPr/>
          <p:nvPr/>
        </p:nvSpPr>
        <p:spPr>
          <a:xfrm>
            <a:off x="1744979" y="20255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4" name="Oval 10313">
            <a:extLst>
              <a:ext uri="{FF2B5EF4-FFF2-40B4-BE49-F238E27FC236}">
                <a16:creationId xmlns:a16="http://schemas.microsoft.com/office/drawing/2014/main" id="{0A628846-D195-D3AE-D7D5-DCC29D7D9D46}"/>
              </a:ext>
            </a:extLst>
          </p:cNvPr>
          <p:cNvSpPr/>
          <p:nvPr/>
        </p:nvSpPr>
        <p:spPr>
          <a:xfrm>
            <a:off x="2904926" y="27363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5" name="Oval 10314">
            <a:extLst>
              <a:ext uri="{FF2B5EF4-FFF2-40B4-BE49-F238E27FC236}">
                <a16:creationId xmlns:a16="http://schemas.microsoft.com/office/drawing/2014/main" id="{8338C135-0FE8-02BB-0DE3-A5680DEEEC99}"/>
              </a:ext>
            </a:extLst>
          </p:cNvPr>
          <p:cNvSpPr/>
          <p:nvPr/>
        </p:nvSpPr>
        <p:spPr>
          <a:xfrm>
            <a:off x="3115874" y="26772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6" name="Oval 10315">
            <a:extLst>
              <a:ext uri="{FF2B5EF4-FFF2-40B4-BE49-F238E27FC236}">
                <a16:creationId xmlns:a16="http://schemas.microsoft.com/office/drawing/2014/main" id="{69B5D8E6-DFEA-9DF6-AE9A-1BD5DA8353E6}"/>
              </a:ext>
            </a:extLst>
          </p:cNvPr>
          <p:cNvSpPr/>
          <p:nvPr/>
        </p:nvSpPr>
        <p:spPr>
          <a:xfrm>
            <a:off x="3269918" y="25359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7" name="Oval 10316">
            <a:extLst>
              <a:ext uri="{FF2B5EF4-FFF2-40B4-BE49-F238E27FC236}">
                <a16:creationId xmlns:a16="http://schemas.microsoft.com/office/drawing/2014/main" id="{2DCE1B2A-7842-5D31-C9AB-76D2DA30EE4D}"/>
              </a:ext>
            </a:extLst>
          </p:cNvPr>
          <p:cNvSpPr/>
          <p:nvPr/>
        </p:nvSpPr>
        <p:spPr>
          <a:xfrm>
            <a:off x="3318307" y="22986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8" name="Oval 10317">
            <a:extLst>
              <a:ext uri="{FF2B5EF4-FFF2-40B4-BE49-F238E27FC236}">
                <a16:creationId xmlns:a16="http://schemas.microsoft.com/office/drawing/2014/main" id="{44FC02B8-5235-4E94-2110-6E3C3C54060E}"/>
              </a:ext>
            </a:extLst>
          </p:cNvPr>
          <p:cNvSpPr/>
          <p:nvPr/>
        </p:nvSpPr>
        <p:spPr>
          <a:xfrm>
            <a:off x="2302461" y="18418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9" name="Oval 10318">
            <a:extLst>
              <a:ext uri="{FF2B5EF4-FFF2-40B4-BE49-F238E27FC236}">
                <a16:creationId xmlns:a16="http://schemas.microsoft.com/office/drawing/2014/main" id="{CFC1E12E-1892-A50D-C24B-F9C41245C5B0}"/>
              </a:ext>
            </a:extLst>
          </p:cNvPr>
          <p:cNvSpPr/>
          <p:nvPr/>
        </p:nvSpPr>
        <p:spPr>
          <a:xfrm>
            <a:off x="3479868" y="22579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0" name="Oval 10319">
            <a:extLst>
              <a:ext uri="{FF2B5EF4-FFF2-40B4-BE49-F238E27FC236}">
                <a16:creationId xmlns:a16="http://schemas.microsoft.com/office/drawing/2014/main" id="{D093E60D-D118-DC8D-B636-B71AAECF0DC7}"/>
              </a:ext>
            </a:extLst>
          </p:cNvPr>
          <p:cNvSpPr/>
          <p:nvPr/>
        </p:nvSpPr>
        <p:spPr>
          <a:xfrm>
            <a:off x="93100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1" name="Oval 10320">
            <a:extLst>
              <a:ext uri="{FF2B5EF4-FFF2-40B4-BE49-F238E27FC236}">
                <a16:creationId xmlns:a16="http://schemas.microsoft.com/office/drawing/2014/main" id="{189301AE-9998-9935-03CB-EA1F5202C712}"/>
              </a:ext>
            </a:extLst>
          </p:cNvPr>
          <p:cNvSpPr/>
          <p:nvPr/>
        </p:nvSpPr>
        <p:spPr>
          <a:xfrm>
            <a:off x="1041848" y="1688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2" name="Oval 10321">
            <a:extLst>
              <a:ext uri="{FF2B5EF4-FFF2-40B4-BE49-F238E27FC236}">
                <a16:creationId xmlns:a16="http://schemas.microsoft.com/office/drawing/2014/main" id="{4183130F-8CB8-F7C0-7B53-E50A110CEE2D}"/>
              </a:ext>
            </a:extLst>
          </p:cNvPr>
          <p:cNvSpPr/>
          <p:nvPr/>
        </p:nvSpPr>
        <p:spPr>
          <a:xfrm>
            <a:off x="1545377" y="26420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3" name="Oval 10322">
            <a:extLst>
              <a:ext uri="{FF2B5EF4-FFF2-40B4-BE49-F238E27FC236}">
                <a16:creationId xmlns:a16="http://schemas.microsoft.com/office/drawing/2014/main" id="{876E6A8F-F311-21C1-43D6-2995265F0469}"/>
              </a:ext>
            </a:extLst>
          </p:cNvPr>
          <p:cNvSpPr/>
          <p:nvPr/>
        </p:nvSpPr>
        <p:spPr>
          <a:xfrm>
            <a:off x="1690808" y="24311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4" name="Oval 10323">
            <a:extLst>
              <a:ext uri="{FF2B5EF4-FFF2-40B4-BE49-F238E27FC236}">
                <a16:creationId xmlns:a16="http://schemas.microsoft.com/office/drawing/2014/main" id="{3E998023-E297-4B16-2519-2BE6D9CB10E4}"/>
              </a:ext>
            </a:extLst>
          </p:cNvPr>
          <p:cNvSpPr/>
          <p:nvPr/>
        </p:nvSpPr>
        <p:spPr>
          <a:xfrm>
            <a:off x="3533672" y="24106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9" name="Oval 10328">
            <a:extLst>
              <a:ext uri="{FF2B5EF4-FFF2-40B4-BE49-F238E27FC236}">
                <a16:creationId xmlns:a16="http://schemas.microsoft.com/office/drawing/2014/main" id="{4EE4D954-399C-8C43-9BDC-F651FB4069FC}"/>
              </a:ext>
            </a:extLst>
          </p:cNvPr>
          <p:cNvSpPr/>
          <p:nvPr/>
        </p:nvSpPr>
        <p:spPr>
          <a:xfrm>
            <a:off x="552004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0" name="Oval 10329">
            <a:extLst>
              <a:ext uri="{FF2B5EF4-FFF2-40B4-BE49-F238E27FC236}">
                <a16:creationId xmlns:a16="http://schemas.microsoft.com/office/drawing/2014/main" id="{4341C96F-6601-97C3-2B0E-AD7A27E3245A}"/>
              </a:ext>
            </a:extLst>
          </p:cNvPr>
          <p:cNvSpPr/>
          <p:nvPr/>
        </p:nvSpPr>
        <p:spPr>
          <a:xfrm>
            <a:off x="1180748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1" name="Oval 10330">
            <a:extLst>
              <a:ext uri="{FF2B5EF4-FFF2-40B4-BE49-F238E27FC236}">
                <a16:creationId xmlns:a16="http://schemas.microsoft.com/office/drawing/2014/main" id="{4DADFB0F-05A0-D20B-BBBE-5A5311B98E5D}"/>
              </a:ext>
            </a:extLst>
          </p:cNvPr>
          <p:cNvSpPr/>
          <p:nvPr/>
        </p:nvSpPr>
        <p:spPr>
          <a:xfrm>
            <a:off x="875969" y="176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2" name="Oval 10331">
            <a:extLst>
              <a:ext uri="{FF2B5EF4-FFF2-40B4-BE49-F238E27FC236}">
                <a16:creationId xmlns:a16="http://schemas.microsoft.com/office/drawing/2014/main" id="{72784832-1B7C-88BF-F7E1-5EB9AB455716}"/>
              </a:ext>
            </a:extLst>
          </p:cNvPr>
          <p:cNvSpPr/>
          <p:nvPr/>
        </p:nvSpPr>
        <p:spPr>
          <a:xfrm>
            <a:off x="704243" y="18247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3" name="Oval 10332">
            <a:extLst>
              <a:ext uri="{FF2B5EF4-FFF2-40B4-BE49-F238E27FC236}">
                <a16:creationId xmlns:a16="http://schemas.microsoft.com/office/drawing/2014/main" id="{25016A9B-A328-73F8-090F-76BC5199C5BC}"/>
              </a:ext>
            </a:extLst>
          </p:cNvPr>
          <p:cNvSpPr/>
          <p:nvPr/>
        </p:nvSpPr>
        <p:spPr>
          <a:xfrm>
            <a:off x="730266" y="26810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4" name="Oval 10333">
            <a:extLst>
              <a:ext uri="{FF2B5EF4-FFF2-40B4-BE49-F238E27FC236}">
                <a16:creationId xmlns:a16="http://schemas.microsoft.com/office/drawing/2014/main" id="{534CD5F8-82C5-C573-2F71-DF97FE29C23B}"/>
              </a:ext>
            </a:extLst>
          </p:cNvPr>
          <p:cNvSpPr/>
          <p:nvPr/>
        </p:nvSpPr>
        <p:spPr>
          <a:xfrm>
            <a:off x="1080481" y="27491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5" name="Oval 10334">
            <a:extLst>
              <a:ext uri="{FF2B5EF4-FFF2-40B4-BE49-F238E27FC236}">
                <a16:creationId xmlns:a16="http://schemas.microsoft.com/office/drawing/2014/main" id="{B9ED8650-C7A2-61C0-726F-81D4DA5B69BC}"/>
              </a:ext>
            </a:extLst>
          </p:cNvPr>
          <p:cNvSpPr/>
          <p:nvPr/>
        </p:nvSpPr>
        <p:spPr>
          <a:xfrm>
            <a:off x="1359958" y="175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6" name="Oval 10335">
            <a:extLst>
              <a:ext uri="{FF2B5EF4-FFF2-40B4-BE49-F238E27FC236}">
                <a16:creationId xmlns:a16="http://schemas.microsoft.com/office/drawing/2014/main" id="{A5286093-9260-E37A-BEDD-A1805F11A0DB}"/>
              </a:ext>
            </a:extLst>
          </p:cNvPr>
          <p:cNvSpPr/>
          <p:nvPr/>
        </p:nvSpPr>
        <p:spPr>
          <a:xfrm>
            <a:off x="133456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7" name="Oval 10336">
            <a:extLst>
              <a:ext uri="{FF2B5EF4-FFF2-40B4-BE49-F238E27FC236}">
                <a16:creationId xmlns:a16="http://schemas.microsoft.com/office/drawing/2014/main" id="{15B5C808-66D1-2086-ACDE-504EAE446517}"/>
              </a:ext>
            </a:extLst>
          </p:cNvPr>
          <p:cNvSpPr/>
          <p:nvPr/>
        </p:nvSpPr>
        <p:spPr>
          <a:xfrm>
            <a:off x="4363231" y="2060848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-- - - - -</a:t>
            </a:r>
            <a:endParaRPr lang="en-GB" b="1" dirty="0"/>
          </a:p>
        </p:txBody>
      </p:sp>
      <p:sp>
        <p:nvSpPr>
          <p:cNvPr id="10338" name="Oval 10337">
            <a:extLst>
              <a:ext uri="{FF2B5EF4-FFF2-40B4-BE49-F238E27FC236}">
                <a16:creationId xmlns:a16="http://schemas.microsoft.com/office/drawing/2014/main" id="{A9783C4C-C76B-418D-4634-B3049A8E20B7}"/>
              </a:ext>
            </a:extLst>
          </p:cNvPr>
          <p:cNvSpPr/>
          <p:nvPr/>
        </p:nvSpPr>
        <p:spPr>
          <a:xfrm>
            <a:off x="1907965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39" name="Oval 10338">
            <a:extLst>
              <a:ext uri="{FF2B5EF4-FFF2-40B4-BE49-F238E27FC236}">
                <a16:creationId xmlns:a16="http://schemas.microsoft.com/office/drawing/2014/main" id="{66DA0237-14EA-43FB-D17A-84AA1E09CEF1}"/>
              </a:ext>
            </a:extLst>
          </p:cNvPr>
          <p:cNvSpPr/>
          <p:nvPr/>
        </p:nvSpPr>
        <p:spPr>
          <a:xfrm>
            <a:off x="1397012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0" name="Oval 10339">
            <a:extLst>
              <a:ext uri="{FF2B5EF4-FFF2-40B4-BE49-F238E27FC236}">
                <a16:creationId xmlns:a16="http://schemas.microsoft.com/office/drawing/2014/main" id="{E35DD698-BC4B-6D79-8D6B-43B4EC3E29FE}"/>
              </a:ext>
            </a:extLst>
          </p:cNvPr>
          <p:cNvSpPr/>
          <p:nvPr/>
        </p:nvSpPr>
        <p:spPr>
          <a:xfrm>
            <a:off x="2381459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1" name="Oval 10340">
            <a:extLst>
              <a:ext uri="{FF2B5EF4-FFF2-40B4-BE49-F238E27FC236}">
                <a16:creationId xmlns:a16="http://schemas.microsoft.com/office/drawing/2014/main" id="{08E36091-0D97-E133-F144-057BD668E9AE}"/>
              </a:ext>
            </a:extLst>
          </p:cNvPr>
          <p:cNvSpPr/>
          <p:nvPr/>
        </p:nvSpPr>
        <p:spPr>
          <a:xfrm>
            <a:off x="908237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2" name="Oval 10341">
            <a:extLst>
              <a:ext uri="{FF2B5EF4-FFF2-40B4-BE49-F238E27FC236}">
                <a16:creationId xmlns:a16="http://schemas.microsoft.com/office/drawing/2014/main" id="{277A85CE-75EC-9427-40C4-D266E1D6176B}"/>
              </a:ext>
            </a:extLst>
          </p:cNvPr>
          <p:cNvSpPr/>
          <p:nvPr/>
        </p:nvSpPr>
        <p:spPr>
          <a:xfrm>
            <a:off x="412565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3" name="Oval 10342">
            <a:extLst>
              <a:ext uri="{FF2B5EF4-FFF2-40B4-BE49-F238E27FC236}">
                <a16:creationId xmlns:a16="http://schemas.microsoft.com/office/drawing/2014/main" id="{E517D947-0AB3-B7CF-EAEC-1EB73F1FD1B2}"/>
              </a:ext>
            </a:extLst>
          </p:cNvPr>
          <p:cNvSpPr/>
          <p:nvPr/>
        </p:nvSpPr>
        <p:spPr>
          <a:xfrm>
            <a:off x="4359424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4" name="Oval 10343">
            <a:extLst>
              <a:ext uri="{FF2B5EF4-FFF2-40B4-BE49-F238E27FC236}">
                <a16:creationId xmlns:a16="http://schemas.microsoft.com/office/drawing/2014/main" id="{2AE98A06-7431-4765-71BC-632D8892A987}"/>
              </a:ext>
            </a:extLst>
          </p:cNvPr>
          <p:cNvSpPr/>
          <p:nvPr/>
        </p:nvSpPr>
        <p:spPr>
          <a:xfrm>
            <a:off x="3848471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5" name="Oval 10344">
            <a:extLst>
              <a:ext uri="{FF2B5EF4-FFF2-40B4-BE49-F238E27FC236}">
                <a16:creationId xmlns:a16="http://schemas.microsoft.com/office/drawing/2014/main" id="{72A04A33-57B9-1939-A00C-D423064164AF}"/>
              </a:ext>
            </a:extLst>
          </p:cNvPr>
          <p:cNvSpPr/>
          <p:nvPr/>
        </p:nvSpPr>
        <p:spPr>
          <a:xfrm>
            <a:off x="4832918" y="379826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6" name="Oval 10345">
            <a:extLst>
              <a:ext uri="{FF2B5EF4-FFF2-40B4-BE49-F238E27FC236}">
                <a16:creationId xmlns:a16="http://schemas.microsoft.com/office/drawing/2014/main" id="{4F2D8325-7C8E-A846-A9C9-4A6D4850A0CE}"/>
              </a:ext>
            </a:extLst>
          </p:cNvPr>
          <p:cNvSpPr/>
          <p:nvPr/>
        </p:nvSpPr>
        <p:spPr>
          <a:xfrm>
            <a:off x="3359696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7" name="Oval 10346">
            <a:extLst>
              <a:ext uri="{FF2B5EF4-FFF2-40B4-BE49-F238E27FC236}">
                <a16:creationId xmlns:a16="http://schemas.microsoft.com/office/drawing/2014/main" id="{B68CD29A-E0C7-A025-E899-29386ABA22ED}"/>
              </a:ext>
            </a:extLst>
          </p:cNvPr>
          <p:cNvSpPr/>
          <p:nvPr/>
        </p:nvSpPr>
        <p:spPr>
          <a:xfrm>
            <a:off x="2864024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8" name="Oval 10347">
            <a:extLst>
              <a:ext uri="{FF2B5EF4-FFF2-40B4-BE49-F238E27FC236}">
                <a16:creationId xmlns:a16="http://schemas.microsoft.com/office/drawing/2014/main" id="{5AEC376E-06C1-C4C1-98EF-631CCE8511E9}"/>
              </a:ext>
            </a:extLst>
          </p:cNvPr>
          <p:cNvSpPr/>
          <p:nvPr/>
        </p:nvSpPr>
        <p:spPr>
          <a:xfrm>
            <a:off x="2139270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9" name="Oval 10348">
            <a:extLst>
              <a:ext uri="{FF2B5EF4-FFF2-40B4-BE49-F238E27FC236}">
                <a16:creationId xmlns:a16="http://schemas.microsoft.com/office/drawing/2014/main" id="{1F23B108-ADC2-A01A-18A3-7FE5840FCA7F}"/>
              </a:ext>
            </a:extLst>
          </p:cNvPr>
          <p:cNvSpPr/>
          <p:nvPr/>
        </p:nvSpPr>
        <p:spPr>
          <a:xfrm>
            <a:off x="1628317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0" name="Oval 10349">
            <a:extLst>
              <a:ext uri="{FF2B5EF4-FFF2-40B4-BE49-F238E27FC236}">
                <a16:creationId xmlns:a16="http://schemas.microsoft.com/office/drawing/2014/main" id="{9FAA7FD0-C994-F104-0EA3-E079C7996A7F}"/>
              </a:ext>
            </a:extLst>
          </p:cNvPr>
          <p:cNvSpPr/>
          <p:nvPr/>
        </p:nvSpPr>
        <p:spPr>
          <a:xfrm>
            <a:off x="2612764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1" name="Oval 10350">
            <a:extLst>
              <a:ext uri="{FF2B5EF4-FFF2-40B4-BE49-F238E27FC236}">
                <a16:creationId xmlns:a16="http://schemas.microsoft.com/office/drawing/2014/main" id="{AD407887-FD61-EB03-406B-61BD189778B7}"/>
              </a:ext>
            </a:extLst>
          </p:cNvPr>
          <p:cNvSpPr/>
          <p:nvPr/>
        </p:nvSpPr>
        <p:spPr>
          <a:xfrm>
            <a:off x="1139542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2" name="Oval 10351">
            <a:extLst>
              <a:ext uri="{FF2B5EF4-FFF2-40B4-BE49-F238E27FC236}">
                <a16:creationId xmlns:a16="http://schemas.microsoft.com/office/drawing/2014/main" id="{34771E44-B3DD-BE40-7FC1-A2FC77678795}"/>
              </a:ext>
            </a:extLst>
          </p:cNvPr>
          <p:cNvSpPr/>
          <p:nvPr/>
        </p:nvSpPr>
        <p:spPr>
          <a:xfrm>
            <a:off x="643870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3" name="Oval 10352">
            <a:extLst>
              <a:ext uri="{FF2B5EF4-FFF2-40B4-BE49-F238E27FC236}">
                <a16:creationId xmlns:a16="http://schemas.microsoft.com/office/drawing/2014/main" id="{64E16700-B15F-9237-DD84-3190F44ACD41}"/>
              </a:ext>
            </a:extLst>
          </p:cNvPr>
          <p:cNvSpPr/>
          <p:nvPr/>
        </p:nvSpPr>
        <p:spPr>
          <a:xfrm>
            <a:off x="4590729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4" name="Oval 10353">
            <a:extLst>
              <a:ext uri="{FF2B5EF4-FFF2-40B4-BE49-F238E27FC236}">
                <a16:creationId xmlns:a16="http://schemas.microsoft.com/office/drawing/2014/main" id="{A6E168B4-8B8D-4319-8192-39443FE4AA71}"/>
              </a:ext>
            </a:extLst>
          </p:cNvPr>
          <p:cNvSpPr/>
          <p:nvPr/>
        </p:nvSpPr>
        <p:spPr>
          <a:xfrm>
            <a:off x="4079776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5" name="Oval 10354">
            <a:extLst>
              <a:ext uri="{FF2B5EF4-FFF2-40B4-BE49-F238E27FC236}">
                <a16:creationId xmlns:a16="http://schemas.microsoft.com/office/drawing/2014/main" id="{5A23D7D7-206A-6B1E-D84B-BF2A46990C5B}"/>
              </a:ext>
            </a:extLst>
          </p:cNvPr>
          <p:cNvSpPr/>
          <p:nvPr/>
        </p:nvSpPr>
        <p:spPr>
          <a:xfrm>
            <a:off x="5064223" y="41696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6" name="Oval 10355">
            <a:extLst>
              <a:ext uri="{FF2B5EF4-FFF2-40B4-BE49-F238E27FC236}">
                <a16:creationId xmlns:a16="http://schemas.microsoft.com/office/drawing/2014/main" id="{699C8034-90F0-7B50-6BFB-32810B96093D}"/>
              </a:ext>
            </a:extLst>
          </p:cNvPr>
          <p:cNvSpPr/>
          <p:nvPr/>
        </p:nvSpPr>
        <p:spPr>
          <a:xfrm>
            <a:off x="3591001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7" name="Oval 10356">
            <a:extLst>
              <a:ext uri="{FF2B5EF4-FFF2-40B4-BE49-F238E27FC236}">
                <a16:creationId xmlns:a16="http://schemas.microsoft.com/office/drawing/2014/main" id="{65ABF2D8-5A33-DD0B-9141-94D30C04CF9D}"/>
              </a:ext>
            </a:extLst>
          </p:cNvPr>
          <p:cNvSpPr/>
          <p:nvPr/>
        </p:nvSpPr>
        <p:spPr>
          <a:xfrm>
            <a:off x="3095329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8" name="Oval 10357">
            <a:extLst>
              <a:ext uri="{FF2B5EF4-FFF2-40B4-BE49-F238E27FC236}">
                <a16:creationId xmlns:a16="http://schemas.microsoft.com/office/drawing/2014/main" id="{26BF57F5-7553-021A-5785-8B0B164A7A68}"/>
              </a:ext>
            </a:extLst>
          </p:cNvPr>
          <p:cNvSpPr/>
          <p:nvPr/>
        </p:nvSpPr>
        <p:spPr>
          <a:xfrm>
            <a:off x="1923246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9" name="Oval 10358">
            <a:extLst>
              <a:ext uri="{FF2B5EF4-FFF2-40B4-BE49-F238E27FC236}">
                <a16:creationId xmlns:a16="http://schemas.microsoft.com/office/drawing/2014/main" id="{5D37FD4C-81AE-143A-5272-5BE06EBA9483}"/>
              </a:ext>
            </a:extLst>
          </p:cNvPr>
          <p:cNvSpPr/>
          <p:nvPr/>
        </p:nvSpPr>
        <p:spPr>
          <a:xfrm>
            <a:off x="1412293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0" name="Oval 10359">
            <a:extLst>
              <a:ext uri="{FF2B5EF4-FFF2-40B4-BE49-F238E27FC236}">
                <a16:creationId xmlns:a16="http://schemas.microsoft.com/office/drawing/2014/main" id="{C4265A39-06BB-16AF-8459-8801FB4A03FA}"/>
              </a:ext>
            </a:extLst>
          </p:cNvPr>
          <p:cNvSpPr/>
          <p:nvPr/>
        </p:nvSpPr>
        <p:spPr>
          <a:xfrm>
            <a:off x="2396740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1" name="Oval 10360">
            <a:extLst>
              <a:ext uri="{FF2B5EF4-FFF2-40B4-BE49-F238E27FC236}">
                <a16:creationId xmlns:a16="http://schemas.microsoft.com/office/drawing/2014/main" id="{F6510517-DAAE-D089-7649-BCAEC1703A42}"/>
              </a:ext>
            </a:extLst>
          </p:cNvPr>
          <p:cNvSpPr/>
          <p:nvPr/>
        </p:nvSpPr>
        <p:spPr>
          <a:xfrm>
            <a:off x="923518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2" name="Oval 10361">
            <a:extLst>
              <a:ext uri="{FF2B5EF4-FFF2-40B4-BE49-F238E27FC236}">
                <a16:creationId xmlns:a16="http://schemas.microsoft.com/office/drawing/2014/main" id="{933B8B8C-288B-D0EB-EE6B-BD52E7AD4C73}"/>
              </a:ext>
            </a:extLst>
          </p:cNvPr>
          <p:cNvSpPr/>
          <p:nvPr/>
        </p:nvSpPr>
        <p:spPr>
          <a:xfrm>
            <a:off x="427846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3" name="Oval 10362">
            <a:extLst>
              <a:ext uri="{FF2B5EF4-FFF2-40B4-BE49-F238E27FC236}">
                <a16:creationId xmlns:a16="http://schemas.microsoft.com/office/drawing/2014/main" id="{79FA009D-0579-24EF-98BB-E9FA770C6173}"/>
              </a:ext>
            </a:extLst>
          </p:cNvPr>
          <p:cNvSpPr/>
          <p:nvPr/>
        </p:nvSpPr>
        <p:spPr>
          <a:xfrm>
            <a:off x="4374705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4" name="Oval 10363">
            <a:extLst>
              <a:ext uri="{FF2B5EF4-FFF2-40B4-BE49-F238E27FC236}">
                <a16:creationId xmlns:a16="http://schemas.microsoft.com/office/drawing/2014/main" id="{140593E1-89D3-D7E3-139B-2BBB270978F1}"/>
              </a:ext>
            </a:extLst>
          </p:cNvPr>
          <p:cNvSpPr/>
          <p:nvPr/>
        </p:nvSpPr>
        <p:spPr>
          <a:xfrm>
            <a:off x="3863752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5" name="Oval 10364">
            <a:extLst>
              <a:ext uri="{FF2B5EF4-FFF2-40B4-BE49-F238E27FC236}">
                <a16:creationId xmlns:a16="http://schemas.microsoft.com/office/drawing/2014/main" id="{CC83884F-69E7-C12D-77C5-7081DCB1D1E4}"/>
              </a:ext>
            </a:extLst>
          </p:cNvPr>
          <p:cNvSpPr/>
          <p:nvPr/>
        </p:nvSpPr>
        <p:spPr>
          <a:xfrm>
            <a:off x="4848199" y="45527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6" name="Oval 10365">
            <a:extLst>
              <a:ext uri="{FF2B5EF4-FFF2-40B4-BE49-F238E27FC236}">
                <a16:creationId xmlns:a16="http://schemas.microsoft.com/office/drawing/2014/main" id="{5664726B-225C-CBB8-1003-68D531BBAE8E}"/>
              </a:ext>
            </a:extLst>
          </p:cNvPr>
          <p:cNvSpPr/>
          <p:nvPr/>
        </p:nvSpPr>
        <p:spPr>
          <a:xfrm>
            <a:off x="3374977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7" name="Oval 10366">
            <a:extLst>
              <a:ext uri="{FF2B5EF4-FFF2-40B4-BE49-F238E27FC236}">
                <a16:creationId xmlns:a16="http://schemas.microsoft.com/office/drawing/2014/main" id="{F8F097EC-B977-87CF-1E6A-2F6F8EF23282}"/>
              </a:ext>
            </a:extLst>
          </p:cNvPr>
          <p:cNvSpPr/>
          <p:nvPr/>
        </p:nvSpPr>
        <p:spPr>
          <a:xfrm>
            <a:off x="2879305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8" name="Oval 10367">
            <a:extLst>
              <a:ext uri="{FF2B5EF4-FFF2-40B4-BE49-F238E27FC236}">
                <a16:creationId xmlns:a16="http://schemas.microsoft.com/office/drawing/2014/main" id="{FD11981A-82E4-D063-EE36-52D7ECF54B6E}"/>
              </a:ext>
            </a:extLst>
          </p:cNvPr>
          <p:cNvSpPr/>
          <p:nvPr/>
        </p:nvSpPr>
        <p:spPr>
          <a:xfrm>
            <a:off x="2187613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9" name="Oval 10368">
            <a:extLst>
              <a:ext uri="{FF2B5EF4-FFF2-40B4-BE49-F238E27FC236}">
                <a16:creationId xmlns:a16="http://schemas.microsoft.com/office/drawing/2014/main" id="{26A7CE44-B0C5-4826-ED00-6827B731B6D4}"/>
              </a:ext>
            </a:extLst>
          </p:cNvPr>
          <p:cNvSpPr/>
          <p:nvPr/>
        </p:nvSpPr>
        <p:spPr>
          <a:xfrm>
            <a:off x="1676660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0" name="Oval 10369">
            <a:extLst>
              <a:ext uri="{FF2B5EF4-FFF2-40B4-BE49-F238E27FC236}">
                <a16:creationId xmlns:a16="http://schemas.microsoft.com/office/drawing/2014/main" id="{641F7E06-E0C7-F1C5-D3A4-723E26BE589F}"/>
              </a:ext>
            </a:extLst>
          </p:cNvPr>
          <p:cNvSpPr/>
          <p:nvPr/>
        </p:nvSpPr>
        <p:spPr>
          <a:xfrm>
            <a:off x="2661107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1" name="Oval 10370">
            <a:extLst>
              <a:ext uri="{FF2B5EF4-FFF2-40B4-BE49-F238E27FC236}">
                <a16:creationId xmlns:a16="http://schemas.microsoft.com/office/drawing/2014/main" id="{27FAB33B-BAB0-40D8-3573-9AF686CD6790}"/>
              </a:ext>
            </a:extLst>
          </p:cNvPr>
          <p:cNvSpPr/>
          <p:nvPr/>
        </p:nvSpPr>
        <p:spPr>
          <a:xfrm>
            <a:off x="1187885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2" name="Oval 10371">
            <a:extLst>
              <a:ext uri="{FF2B5EF4-FFF2-40B4-BE49-F238E27FC236}">
                <a16:creationId xmlns:a16="http://schemas.microsoft.com/office/drawing/2014/main" id="{32D308C8-969B-F42E-CD91-6D871270A008}"/>
              </a:ext>
            </a:extLst>
          </p:cNvPr>
          <p:cNvSpPr/>
          <p:nvPr/>
        </p:nvSpPr>
        <p:spPr>
          <a:xfrm>
            <a:off x="692213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3" name="Oval 10372">
            <a:extLst>
              <a:ext uri="{FF2B5EF4-FFF2-40B4-BE49-F238E27FC236}">
                <a16:creationId xmlns:a16="http://schemas.microsoft.com/office/drawing/2014/main" id="{0A87AE9D-C1F7-C039-2533-442C10455E74}"/>
              </a:ext>
            </a:extLst>
          </p:cNvPr>
          <p:cNvSpPr/>
          <p:nvPr/>
        </p:nvSpPr>
        <p:spPr>
          <a:xfrm>
            <a:off x="4639072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4" name="Oval 10373">
            <a:extLst>
              <a:ext uri="{FF2B5EF4-FFF2-40B4-BE49-F238E27FC236}">
                <a16:creationId xmlns:a16="http://schemas.microsoft.com/office/drawing/2014/main" id="{AD88A66F-EBCB-B6EA-627D-A95C23FAB85F}"/>
              </a:ext>
            </a:extLst>
          </p:cNvPr>
          <p:cNvSpPr/>
          <p:nvPr/>
        </p:nvSpPr>
        <p:spPr>
          <a:xfrm>
            <a:off x="4128119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5" name="Oval 10374">
            <a:extLst>
              <a:ext uri="{FF2B5EF4-FFF2-40B4-BE49-F238E27FC236}">
                <a16:creationId xmlns:a16="http://schemas.microsoft.com/office/drawing/2014/main" id="{27392ABE-26ED-FE9C-4202-E7F9BA5B0F07}"/>
              </a:ext>
            </a:extLst>
          </p:cNvPr>
          <p:cNvSpPr/>
          <p:nvPr/>
        </p:nvSpPr>
        <p:spPr>
          <a:xfrm>
            <a:off x="5112566" y="493618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6" name="Oval 10375">
            <a:extLst>
              <a:ext uri="{FF2B5EF4-FFF2-40B4-BE49-F238E27FC236}">
                <a16:creationId xmlns:a16="http://schemas.microsoft.com/office/drawing/2014/main" id="{7CCDE834-D4E6-3CCD-1B9A-A0BB57217681}"/>
              </a:ext>
            </a:extLst>
          </p:cNvPr>
          <p:cNvSpPr/>
          <p:nvPr/>
        </p:nvSpPr>
        <p:spPr>
          <a:xfrm>
            <a:off x="3639344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7" name="Oval 10376">
            <a:extLst>
              <a:ext uri="{FF2B5EF4-FFF2-40B4-BE49-F238E27FC236}">
                <a16:creationId xmlns:a16="http://schemas.microsoft.com/office/drawing/2014/main" id="{496FC199-34D7-3A92-12C5-AF87C71FDC60}"/>
              </a:ext>
            </a:extLst>
          </p:cNvPr>
          <p:cNvSpPr/>
          <p:nvPr/>
        </p:nvSpPr>
        <p:spPr>
          <a:xfrm>
            <a:off x="3143672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8" name="Oval 10377">
            <a:extLst>
              <a:ext uri="{FF2B5EF4-FFF2-40B4-BE49-F238E27FC236}">
                <a16:creationId xmlns:a16="http://schemas.microsoft.com/office/drawing/2014/main" id="{E7D403B4-1BD7-2374-24C3-04DEDB83C357}"/>
              </a:ext>
            </a:extLst>
          </p:cNvPr>
          <p:cNvSpPr/>
          <p:nvPr/>
        </p:nvSpPr>
        <p:spPr>
          <a:xfrm>
            <a:off x="4889388" y="411955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79" name="Oval 10378">
            <a:extLst>
              <a:ext uri="{FF2B5EF4-FFF2-40B4-BE49-F238E27FC236}">
                <a16:creationId xmlns:a16="http://schemas.microsoft.com/office/drawing/2014/main" id="{BFE45BED-F7DB-0542-49F1-5FB34D9F63F3}"/>
              </a:ext>
            </a:extLst>
          </p:cNvPr>
          <p:cNvSpPr/>
          <p:nvPr/>
        </p:nvSpPr>
        <p:spPr>
          <a:xfrm>
            <a:off x="3911838" y="40789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0" name="Oval 10379">
            <a:extLst>
              <a:ext uri="{FF2B5EF4-FFF2-40B4-BE49-F238E27FC236}">
                <a16:creationId xmlns:a16="http://schemas.microsoft.com/office/drawing/2014/main" id="{07B458EE-5385-D71A-DE11-E1C042B11809}"/>
              </a:ext>
            </a:extLst>
          </p:cNvPr>
          <p:cNvSpPr/>
          <p:nvPr/>
        </p:nvSpPr>
        <p:spPr>
          <a:xfrm>
            <a:off x="5064223" y="42666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1" name="Oval 10380">
            <a:extLst>
              <a:ext uri="{FF2B5EF4-FFF2-40B4-BE49-F238E27FC236}">
                <a16:creationId xmlns:a16="http://schemas.microsoft.com/office/drawing/2014/main" id="{C2DE042F-2CAB-99BD-5C9B-73B6EBA7FB82}"/>
              </a:ext>
            </a:extLst>
          </p:cNvPr>
          <p:cNvSpPr/>
          <p:nvPr/>
        </p:nvSpPr>
        <p:spPr>
          <a:xfrm>
            <a:off x="3767822" y="432594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2" name="Oval 10381">
            <a:extLst>
              <a:ext uri="{FF2B5EF4-FFF2-40B4-BE49-F238E27FC236}">
                <a16:creationId xmlns:a16="http://schemas.microsoft.com/office/drawing/2014/main" id="{F1635131-6DC2-7565-1FE6-8591E2BAFE57}"/>
              </a:ext>
            </a:extLst>
          </p:cNvPr>
          <p:cNvSpPr/>
          <p:nvPr/>
        </p:nvSpPr>
        <p:spPr>
          <a:xfrm>
            <a:off x="4475077" y="39077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3" name="Oval 10382">
            <a:extLst>
              <a:ext uri="{FF2B5EF4-FFF2-40B4-BE49-F238E27FC236}">
                <a16:creationId xmlns:a16="http://schemas.microsoft.com/office/drawing/2014/main" id="{1B100262-9D59-65BE-4686-F5501F92D84D}"/>
              </a:ext>
            </a:extLst>
          </p:cNvPr>
          <p:cNvSpPr/>
          <p:nvPr/>
        </p:nvSpPr>
        <p:spPr>
          <a:xfrm>
            <a:off x="4210485" y="39338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4" name="Oval 10383">
            <a:extLst>
              <a:ext uri="{FF2B5EF4-FFF2-40B4-BE49-F238E27FC236}">
                <a16:creationId xmlns:a16="http://schemas.microsoft.com/office/drawing/2014/main" id="{C3A24E92-ED53-5040-419E-2A3417086D94}"/>
              </a:ext>
            </a:extLst>
          </p:cNvPr>
          <p:cNvSpPr/>
          <p:nvPr/>
        </p:nvSpPr>
        <p:spPr>
          <a:xfrm>
            <a:off x="3779675" y="46188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5" name="Oval 10384">
            <a:extLst>
              <a:ext uri="{FF2B5EF4-FFF2-40B4-BE49-F238E27FC236}">
                <a16:creationId xmlns:a16="http://schemas.microsoft.com/office/drawing/2014/main" id="{E7611B28-17C3-A9FB-D12D-693C48A48864}"/>
              </a:ext>
            </a:extLst>
          </p:cNvPr>
          <p:cNvSpPr/>
          <p:nvPr/>
        </p:nvSpPr>
        <p:spPr>
          <a:xfrm>
            <a:off x="4706511" y="39482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6" name="Oval 10385">
            <a:extLst>
              <a:ext uri="{FF2B5EF4-FFF2-40B4-BE49-F238E27FC236}">
                <a16:creationId xmlns:a16="http://schemas.microsoft.com/office/drawing/2014/main" id="{A2C4993B-07B6-F9B5-C083-89392581B59B}"/>
              </a:ext>
            </a:extLst>
          </p:cNvPr>
          <p:cNvSpPr/>
          <p:nvPr/>
        </p:nvSpPr>
        <p:spPr>
          <a:xfrm>
            <a:off x="4455604" y="497216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7" name="Oval 10386">
            <a:extLst>
              <a:ext uri="{FF2B5EF4-FFF2-40B4-BE49-F238E27FC236}">
                <a16:creationId xmlns:a16="http://schemas.microsoft.com/office/drawing/2014/main" id="{AC00FDAB-BF07-96FD-E2E0-F245149B8837}"/>
              </a:ext>
            </a:extLst>
          </p:cNvPr>
          <p:cNvSpPr/>
          <p:nvPr/>
        </p:nvSpPr>
        <p:spPr>
          <a:xfrm>
            <a:off x="5184574" y="44520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8" name="Oval 10387">
            <a:extLst>
              <a:ext uri="{FF2B5EF4-FFF2-40B4-BE49-F238E27FC236}">
                <a16:creationId xmlns:a16="http://schemas.microsoft.com/office/drawing/2014/main" id="{A825A666-938C-6B7A-B8FF-161877AAAE7C}"/>
              </a:ext>
            </a:extLst>
          </p:cNvPr>
          <p:cNvSpPr/>
          <p:nvPr/>
        </p:nvSpPr>
        <p:spPr>
          <a:xfrm>
            <a:off x="4655213" y="49054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9" name="Oval 10388">
            <a:extLst>
              <a:ext uri="{FF2B5EF4-FFF2-40B4-BE49-F238E27FC236}">
                <a16:creationId xmlns:a16="http://schemas.microsoft.com/office/drawing/2014/main" id="{3E598C5C-F0E5-3D10-C011-3A4B0BF36296}"/>
              </a:ext>
            </a:extLst>
          </p:cNvPr>
          <p:cNvSpPr/>
          <p:nvPr/>
        </p:nvSpPr>
        <p:spPr>
          <a:xfrm>
            <a:off x="4901799" y="48763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0" name="Oval 10389">
            <a:extLst>
              <a:ext uri="{FF2B5EF4-FFF2-40B4-BE49-F238E27FC236}">
                <a16:creationId xmlns:a16="http://schemas.microsoft.com/office/drawing/2014/main" id="{ED39582E-0BC8-351E-0C0B-A33FD892C28E}"/>
              </a:ext>
            </a:extLst>
          </p:cNvPr>
          <p:cNvSpPr/>
          <p:nvPr/>
        </p:nvSpPr>
        <p:spPr>
          <a:xfrm>
            <a:off x="5025590" y="47246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1" name="Oval 10390">
            <a:extLst>
              <a:ext uri="{FF2B5EF4-FFF2-40B4-BE49-F238E27FC236}">
                <a16:creationId xmlns:a16="http://schemas.microsoft.com/office/drawing/2014/main" id="{41AF451B-C528-F431-8270-FB2EBE5E22A8}"/>
              </a:ext>
            </a:extLst>
          </p:cNvPr>
          <p:cNvSpPr/>
          <p:nvPr/>
        </p:nvSpPr>
        <p:spPr>
          <a:xfrm>
            <a:off x="5166166" y="462402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2" name="Oval 10391">
            <a:extLst>
              <a:ext uri="{FF2B5EF4-FFF2-40B4-BE49-F238E27FC236}">
                <a16:creationId xmlns:a16="http://schemas.microsoft.com/office/drawing/2014/main" id="{207A398E-C703-F198-7117-B104B2DA858D}"/>
              </a:ext>
            </a:extLst>
          </p:cNvPr>
          <p:cNvSpPr/>
          <p:nvPr/>
        </p:nvSpPr>
        <p:spPr>
          <a:xfrm>
            <a:off x="1836338" y="44095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3" name="Oval 10392">
            <a:extLst>
              <a:ext uri="{FF2B5EF4-FFF2-40B4-BE49-F238E27FC236}">
                <a16:creationId xmlns:a16="http://schemas.microsoft.com/office/drawing/2014/main" id="{CC93E01B-48C8-196F-DAA4-5DD5EA79E126}"/>
              </a:ext>
            </a:extLst>
          </p:cNvPr>
          <p:cNvSpPr/>
          <p:nvPr/>
        </p:nvSpPr>
        <p:spPr>
          <a:xfrm>
            <a:off x="4085986" y="4010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4" name="Oval 10393">
            <a:extLst>
              <a:ext uri="{FF2B5EF4-FFF2-40B4-BE49-F238E27FC236}">
                <a16:creationId xmlns:a16="http://schemas.microsoft.com/office/drawing/2014/main" id="{D1A92C7E-84DE-F023-BEAE-29FD8ED09AFB}"/>
              </a:ext>
            </a:extLst>
          </p:cNvPr>
          <p:cNvSpPr/>
          <p:nvPr/>
        </p:nvSpPr>
        <p:spPr>
          <a:xfrm>
            <a:off x="3966659" y="48052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5" name="Oval 10394">
            <a:extLst>
              <a:ext uri="{FF2B5EF4-FFF2-40B4-BE49-F238E27FC236}">
                <a16:creationId xmlns:a16="http://schemas.microsoft.com/office/drawing/2014/main" id="{C40325CB-770E-AD27-0399-327DA1E7D38D}"/>
              </a:ext>
            </a:extLst>
          </p:cNvPr>
          <p:cNvSpPr/>
          <p:nvPr/>
        </p:nvSpPr>
        <p:spPr>
          <a:xfrm>
            <a:off x="4186875" y="4888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6" name="Oval 10395">
            <a:extLst>
              <a:ext uri="{FF2B5EF4-FFF2-40B4-BE49-F238E27FC236}">
                <a16:creationId xmlns:a16="http://schemas.microsoft.com/office/drawing/2014/main" id="{153CCBA5-72C3-BE81-408F-82187D487662}"/>
              </a:ext>
            </a:extLst>
          </p:cNvPr>
          <p:cNvSpPr/>
          <p:nvPr/>
        </p:nvSpPr>
        <p:spPr>
          <a:xfrm>
            <a:off x="3605850" y="44435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7" name="Oval 10396">
            <a:extLst>
              <a:ext uri="{FF2B5EF4-FFF2-40B4-BE49-F238E27FC236}">
                <a16:creationId xmlns:a16="http://schemas.microsoft.com/office/drawing/2014/main" id="{D0699A6A-7030-0BAC-08D2-22563AD66999}"/>
              </a:ext>
            </a:extLst>
          </p:cNvPr>
          <p:cNvSpPr/>
          <p:nvPr/>
        </p:nvSpPr>
        <p:spPr>
          <a:xfrm>
            <a:off x="1964435" y="46152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8" name="Oval 10397">
            <a:extLst>
              <a:ext uri="{FF2B5EF4-FFF2-40B4-BE49-F238E27FC236}">
                <a16:creationId xmlns:a16="http://schemas.microsoft.com/office/drawing/2014/main" id="{EA6AC9B0-E6C8-F3CE-F636-751F4E87F976}"/>
              </a:ext>
            </a:extLst>
          </p:cNvPr>
          <p:cNvSpPr/>
          <p:nvPr/>
        </p:nvSpPr>
        <p:spPr>
          <a:xfrm>
            <a:off x="2075485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9" name="Oval 10398">
            <a:extLst>
              <a:ext uri="{FF2B5EF4-FFF2-40B4-BE49-F238E27FC236}">
                <a16:creationId xmlns:a16="http://schemas.microsoft.com/office/drawing/2014/main" id="{E91E3121-1505-CEF7-EDF2-B95DA41C2145}"/>
              </a:ext>
            </a:extLst>
          </p:cNvPr>
          <p:cNvSpPr/>
          <p:nvPr/>
        </p:nvSpPr>
        <p:spPr>
          <a:xfrm>
            <a:off x="2259621" y="49208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0" name="Oval 10399">
            <a:extLst>
              <a:ext uri="{FF2B5EF4-FFF2-40B4-BE49-F238E27FC236}">
                <a16:creationId xmlns:a16="http://schemas.microsoft.com/office/drawing/2014/main" id="{B2D67DF2-EFB3-56D6-BC81-07A5758363B1}"/>
              </a:ext>
            </a:extLst>
          </p:cNvPr>
          <p:cNvSpPr/>
          <p:nvPr/>
        </p:nvSpPr>
        <p:spPr>
          <a:xfrm>
            <a:off x="2008346" y="42632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1" name="Oval 10400">
            <a:extLst>
              <a:ext uri="{FF2B5EF4-FFF2-40B4-BE49-F238E27FC236}">
                <a16:creationId xmlns:a16="http://schemas.microsoft.com/office/drawing/2014/main" id="{4941C0C3-0C92-13DB-B98D-AD602868434D}"/>
              </a:ext>
            </a:extLst>
          </p:cNvPr>
          <p:cNvSpPr/>
          <p:nvPr/>
        </p:nvSpPr>
        <p:spPr>
          <a:xfrm>
            <a:off x="3332045" y="43165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2" name="Oval 10401">
            <a:extLst>
              <a:ext uri="{FF2B5EF4-FFF2-40B4-BE49-F238E27FC236}">
                <a16:creationId xmlns:a16="http://schemas.microsoft.com/office/drawing/2014/main" id="{0618E5DE-908B-19C6-F03B-EA4966ECFA02}"/>
              </a:ext>
            </a:extLst>
          </p:cNvPr>
          <p:cNvSpPr/>
          <p:nvPr/>
        </p:nvSpPr>
        <p:spPr>
          <a:xfrm>
            <a:off x="2506835" y="4962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3" name="Oval 10402">
            <a:extLst>
              <a:ext uri="{FF2B5EF4-FFF2-40B4-BE49-F238E27FC236}">
                <a16:creationId xmlns:a16="http://schemas.microsoft.com/office/drawing/2014/main" id="{B0368EB8-EB13-C5ED-A8A9-6F60C64DCC57}"/>
              </a:ext>
            </a:extLst>
          </p:cNvPr>
          <p:cNvSpPr/>
          <p:nvPr/>
        </p:nvSpPr>
        <p:spPr>
          <a:xfrm>
            <a:off x="2705816" y="5019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4" name="Oval 10403">
            <a:extLst>
              <a:ext uri="{FF2B5EF4-FFF2-40B4-BE49-F238E27FC236}">
                <a16:creationId xmlns:a16="http://schemas.microsoft.com/office/drawing/2014/main" id="{0D0F80D3-F91C-12E7-835E-8B2DF101B72A}"/>
              </a:ext>
            </a:extLst>
          </p:cNvPr>
          <p:cNvSpPr/>
          <p:nvPr/>
        </p:nvSpPr>
        <p:spPr>
          <a:xfrm>
            <a:off x="2738394" y="39050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5" name="Oval 10404">
            <a:extLst>
              <a:ext uri="{FF2B5EF4-FFF2-40B4-BE49-F238E27FC236}">
                <a16:creationId xmlns:a16="http://schemas.microsoft.com/office/drawing/2014/main" id="{3CFA27E6-1CE1-8AA3-101D-1E4C22B55866}"/>
              </a:ext>
            </a:extLst>
          </p:cNvPr>
          <p:cNvSpPr/>
          <p:nvPr/>
        </p:nvSpPr>
        <p:spPr>
          <a:xfrm>
            <a:off x="2101554" y="41118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6" name="Oval 10405">
            <a:extLst>
              <a:ext uri="{FF2B5EF4-FFF2-40B4-BE49-F238E27FC236}">
                <a16:creationId xmlns:a16="http://schemas.microsoft.com/office/drawing/2014/main" id="{C48086F7-E25A-785E-03BF-3F4D24ABF84A}"/>
              </a:ext>
            </a:extLst>
          </p:cNvPr>
          <p:cNvSpPr/>
          <p:nvPr/>
        </p:nvSpPr>
        <p:spPr>
          <a:xfrm>
            <a:off x="2477832" y="39244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7" name="Oval 10406">
            <a:extLst>
              <a:ext uri="{FF2B5EF4-FFF2-40B4-BE49-F238E27FC236}">
                <a16:creationId xmlns:a16="http://schemas.microsoft.com/office/drawing/2014/main" id="{57AED6D8-225C-508B-5FEB-488F5F33A08F}"/>
              </a:ext>
            </a:extLst>
          </p:cNvPr>
          <p:cNvSpPr/>
          <p:nvPr/>
        </p:nvSpPr>
        <p:spPr>
          <a:xfrm>
            <a:off x="2989393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8" name="Oval 10407">
            <a:extLst>
              <a:ext uri="{FF2B5EF4-FFF2-40B4-BE49-F238E27FC236}">
                <a16:creationId xmlns:a16="http://schemas.microsoft.com/office/drawing/2014/main" id="{28D87270-9C11-0CC3-26AA-B05C5E75C6EE}"/>
              </a:ext>
            </a:extLst>
          </p:cNvPr>
          <p:cNvSpPr/>
          <p:nvPr/>
        </p:nvSpPr>
        <p:spPr>
          <a:xfrm>
            <a:off x="3148539" y="41442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9" name="Oval 10408">
            <a:extLst>
              <a:ext uri="{FF2B5EF4-FFF2-40B4-BE49-F238E27FC236}">
                <a16:creationId xmlns:a16="http://schemas.microsoft.com/office/drawing/2014/main" id="{5706CB89-5838-709F-35C4-A880EFE2FD95}"/>
              </a:ext>
            </a:extLst>
          </p:cNvPr>
          <p:cNvSpPr/>
          <p:nvPr/>
        </p:nvSpPr>
        <p:spPr>
          <a:xfrm>
            <a:off x="3274495" y="4138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0" name="Oval 10409">
            <a:extLst>
              <a:ext uri="{FF2B5EF4-FFF2-40B4-BE49-F238E27FC236}">
                <a16:creationId xmlns:a16="http://schemas.microsoft.com/office/drawing/2014/main" id="{02A283CD-3E88-E953-EE7B-FF4CE539E2F5}"/>
              </a:ext>
            </a:extLst>
          </p:cNvPr>
          <p:cNvSpPr/>
          <p:nvPr/>
        </p:nvSpPr>
        <p:spPr>
          <a:xfrm>
            <a:off x="1538520" y="4091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1" name="Oval 10410">
            <a:extLst>
              <a:ext uri="{FF2B5EF4-FFF2-40B4-BE49-F238E27FC236}">
                <a16:creationId xmlns:a16="http://schemas.microsoft.com/office/drawing/2014/main" id="{D5C0B048-C639-887E-AEDE-D154CE3608E6}"/>
              </a:ext>
            </a:extLst>
          </p:cNvPr>
          <p:cNvSpPr/>
          <p:nvPr/>
        </p:nvSpPr>
        <p:spPr>
          <a:xfrm>
            <a:off x="1749556" y="42365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2" name="Oval 10411">
            <a:extLst>
              <a:ext uri="{FF2B5EF4-FFF2-40B4-BE49-F238E27FC236}">
                <a16:creationId xmlns:a16="http://schemas.microsoft.com/office/drawing/2014/main" id="{96E91DA5-CD0B-67EA-BFDC-92AC96D41387}"/>
              </a:ext>
            </a:extLst>
          </p:cNvPr>
          <p:cNvSpPr/>
          <p:nvPr/>
        </p:nvSpPr>
        <p:spPr>
          <a:xfrm>
            <a:off x="2909503" y="49473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3" name="Oval 10412">
            <a:extLst>
              <a:ext uri="{FF2B5EF4-FFF2-40B4-BE49-F238E27FC236}">
                <a16:creationId xmlns:a16="http://schemas.microsoft.com/office/drawing/2014/main" id="{62A6EFC6-F7F6-E707-6A3E-161EDCD24889}"/>
              </a:ext>
            </a:extLst>
          </p:cNvPr>
          <p:cNvSpPr/>
          <p:nvPr/>
        </p:nvSpPr>
        <p:spPr>
          <a:xfrm>
            <a:off x="3120451" y="48882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4" name="Oval 10413">
            <a:extLst>
              <a:ext uri="{FF2B5EF4-FFF2-40B4-BE49-F238E27FC236}">
                <a16:creationId xmlns:a16="http://schemas.microsoft.com/office/drawing/2014/main" id="{9761735A-E94D-35AE-9FC2-12009B7FFC02}"/>
              </a:ext>
            </a:extLst>
          </p:cNvPr>
          <p:cNvSpPr/>
          <p:nvPr/>
        </p:nvSpPr>
        <p:spPr>
          <a:xfrm>
            <a:off x="3274495" y="47469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5" name="Oval 10414">
            <a:extLst>
              <a:ext uri="{FF2B5EF4-FFF2-40B4-BE49-F238E27FC236}">
                <a16:creationId xmlns:a16="http://schemas.microsoft.com/office/drawing/2014/main" id="{F90DA65B-776C-662D-A603-4DAC55D4ED0A}"/>
              </a:ext>
            </a:extLst>
          </p:cNvPr>
          <p:cNvSpPr/>
          <p:nvPr/>
        </p:nvSpPr>
        <p:spPr>
          <a:xfrm>
            <a:off x="3322884" y="450968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6" name="Oval 10415">
            <a:extLst>
              <a:ext uri="{FF2B5EF4-FFF2-40B4-BE49-F238E27FC236}">
                <a16:creationId xmlns:a16="http://schemas.microsoft.com/office/drawing/2014/main" id="{D657A9CC-2E51-6A12-0C18-E23B64FF4487}"/>
              </a:ext>
            </a:extLst>
          </p:cNvPr>
          <p:cNvSpPr/>
          <p:nvPr/>
        </p:nvSpPr>
        <p:spPr>
          <a:xfrm>
            <a:off x="2307038" y="40528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7" name="Oval 10416">
            <a:extLst>
              <a:ext uri="{FF2B5EF4-FFF2-40B4-BE49-F238E27FC236}">
                <a16:creationId xmlns:a16="http://schemas.microsoft.com/office/drawing/2014/main" id="{BB5FEAA8-424D-F410-BC24-9DC52F7A9808}"/>
              </a:ext>
            </a:extLst>
          </p:cNvPr>
          <p:cNvSpPr/>
          <p:nvPr/>
        </p:nvSpPr>
        <p:spPr>
          <a:xfrm>
            <a:off x="3484445" y="44689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8" name="Oval 10417">
            <a:extLst>
              <a:ext uri="{FF2B5EF4-FFF2-40B4-BE49-F238E27FC236}">
                <a16:creationId xmlns:a16="http://schemas.microsoft.com/office/drawing/2014/main" id="{F8926A76-D5EB-CBD0-CDA9-0F5A59F15108}"/>
              </a:ext>
            </a:extLst>
          </p:cNvPr>
          <p:cNvSpPr/>
          <p:nvPr/>
        </p:nvSpPr>
        <p:spPr>
          <a:xfrm>
            <a:off x="93558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9" name="Oval 10418">
            <a:extLst>
              <a:ext uri="{FF2B5EF4-FFF2-40B4-BE49-F238E27FC236}">
                <a16:creationId xmlns:a16="http://schemas.microsoft.com/office/drawing/2014/main" id="{B92FC9C6-A273-18FB-2EFA-DBA860CAF13B}"/>
              </a:ext>
            </a:extLst>
          </p:cNvPr>
          <p:cNvSpPr/>
          <p:nvPr/>
        </p:nvSpPr>
        <p:spPr>
          <a:xfrm>
            <a:off x="1046425" y="38990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0" name="Oval 10419">
            <a:extLst>
              <a:ext uri="{FF2B5EF4-FFF2-40B4-BE49-F238E27FC236}">
                <a16:creationId xmlns:a16="http://schemas.microsoft.com/office/drawing/2014/main" id="{59A495CE-8A71-6B8B-BCD9-3C96DF47816D}"/>
              </a:ext>
            </a:extLst>
          </p:cNvPr>
          <p:cNvSpPr/>
          <p:nvPr/>
        </p:nvSpPr>
        <p:spPr>
          <a:xfrm>
            <a:off x="1549954" y="48529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1" name="Oval 10420">
            <a:extLst>
              <a:ext uri="{FF2B5EF4-FFF2-40B4-BE49-F238E27FC236}">
                <a16:creationId xmlns:a16="http://schemas.microsoft.com/office/drawing/2014/main" id="{E4E9AEE8-2F15-93BE-4EA3-1CF492A1684A}"/>
              </a:ext>
            </a:extLst>
          </p:cNvPr>
          <p:cNvSpPr/>
          <p:nvPr/>
        </p:nvSpPr>
        <p:spPr>
          <a:xfrm>
            <a:off x="1695385" y="46421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2" name="Oval 10421">
            <a:extLst>
              <a:ext uri="{FF2B5EF4-FFF2-40B4-BE49-F238E27FC236}">
                <a16:creationId xmlns:a16="http://schemas.microsoft.com/office/drawing/2014/main" id="{818FADB2-19B3-16FA-5CC8-FA2F682C6783}"/>
              </a:ext>
            </a:extLst>
          </p:cNvPr>
          <p:cNvSpPr/>
          <p:nvPr/>
        </p:nvSpPr>
        <p:spPr>
          <a:xfrm>
            <a:off x="3538249" y="46216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3" name="Oval 10422">
            <a:extLst>
              <a:ext uri="{FF2B5EF4-FFF2-40B4-BE49-F238E27FC236}">
                <a16:creationId xmlns:a16="http://schemas.microsoft.com/office/drawing/2014/main" id="{630D8569-D5D7-553B-1395-9609667DC79D}"/>
              </a:ext>
            </a:extLst>
          </p:cNvPr>
          <p:cNvSpPr/>
          <p:nvPr/>
        </p:nvSpPr>
        <p:spPr>
          <a:xfrm>
            <a:off x="556581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4" name="Oval 10423">
            <a:extLst>
              <a:ext uri="{FF2B5EF4-FFF2-40B4-BE49-F238E27FC236}">
                <a16:creationId xmlns:a16="http://schemas.microsoft.com/office/drawing/2014/main" id="{B145CF10-A346-E003-FA21-747C7F58EA98}"/>
              </a:ext>
            </a:extLst>
          </p:cNvPr>
          <p:cNvSpPr/>
          <p:nvPr/>
        </p:nvSpPr>
        <p:spPr>
          <a:xfrm>
            <a:off x="1185325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5" name="Oval 10424">
            <a:extLst>
              <a:ext uri="{FF2B5EF4-FFF2-40B4-BE49-F238E27FC236}">
                <a16:creationId xmlns:a16="http://schemas.microsoft.com/office/drawing/2014/main" id="{5BB95DF5-95D1-1F40-A117-24C7BFD677D4}"/>
              </a:ext>
            </a:extLst>
          </p:cNvPr>
          <p:cNvSpPr/>
          <p:nvPr/>
        </p:nvSpPr>
        <p:spPr>
          <a:xfrm>
            <a:off x="880546" y="39775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6" name="Oval 10425">
            <a:extLst>
              <a:ext uri="{FF2B5EF4-FFF2-40B4-BE49-F238E27FC236}">
                <a16:creationId xmlns:a16="http://schemas.microsoft.com/office/drawing/2014/main" id="{43213D9E-3208-AE2A-E6B7-80434AAF641C}"/>
              </a:ext>
            </a:extLst>
          </p:cNvPr>
          <p:cNvSpPr/>
          <p:nvPr/>
        </p:nvSpPr>
        <p:spPr>
          <a:xfrm>
            <a:off x="708820" y="40357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7" name="Oval 10426">
            <a:extLst>
              <a:ext uri="{FF2B5EF4-FFF2-40B4-BE49-F238E27FC236}">
                <a16:creationId xmlns:a16="http://schemas.microsoft.com/office/drawing/2014/main" id="{D2226179-F765-0787-552A-B759B2A3EED2}"/>
              </a:ext>
            </a:extLst>
          </p:cNvPr>
          <p:cNvSpPr/>
          <p:nvPr/>
        </p:nvSpPr>
        <p:spPr>
          <a:xfrm>
            <a:off x="734843" y="48920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8" name="Oval 10427">
            <a:extLst>
              <a:ext uri="{FF2B5EF4-FFF2-40B4-BE49-F238E27FC236}">
                <a16:creationId xmlns:a16="http://schemas.microsoft.com/office/drawing/2014/main" id="{4158BBB8-31CA-A0D9-5F95-F80A0E2D926D}"/>
              </a:ext>
            </a:extLst>
          </p:cNvPr>
          <p:cNvSpPr/>
          <p:nvPr/>
        </p:nvSpPr>
        <p:spPr>
          <a:xfrm>
            <a:off x="1085058" y="49601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9" name="Oval 10428">
            <a:extLst>
              <a:ext uri="{FF2B5EF4-FFF2-40B4-BE49-F238E27FC236}">
                <a16:creationId xmlns:a16="http://schemas.microsoft.com/office/drawing/2014/main" id="{CE9956C0-5448-29FC-24FA-3F189B98118F}"/>
              </a:ext>
            </a:extLst>
          </p:cNvPr>
          <p:cNvSpPr/>
          <p:nvPr/>
        </p:nvSpPr>
        <p:spPr>
          <a:xfrm>
            <a:off x="1364535" y="39709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0" name="Oval 10429">
            <a:extLst>
              <a:ext uri="{FF2B5EF4-FFF2-40B4-BE49-F238E27FC236}">
                <a16:creationId xmlns:a16="http://schemas.microsoft.com/office/drawing/2014/main" id="{EAB1E2AC-9A21-CCEC-0E76-75DC3F3A0FD4}"/>
              </a:ext>
            </a:extLst>
          </p:cNvPr>
          <p:cNvSpPr/>
          <p:nvPr/>
        </p:nvSpPr>
        <p:spPr>
          <a:xfrm>
            <a:off x="133914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1" name="Oval 10430">
            <a:extLst>
              <a:ext uri="{FF2B5EF4-FFF2-40B4-BE49-F238E27FC236}">
                <a16:creationId xmlns:a16="http://schemas.microsoft.com/office/drawing/2014/main" id="{F0D22F48-2B20-04D8-C935-1CED0DD4EBAF}"/>
              </a:ext>
            </a:extLst>
          </p:cNvPr>
          <p:cNvSpPr/>
          <p:nvPr/>
        </p:nvSpPr>
        <p:spPr>
          <a:xfrm>
            <a:off x="4367808" y="4271834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2" name="Arrow: Right 10431">
            <a:extLst>
              <a:ext uri="{FF2B5EF4-FFF2-40B4-BE49-F238E27FC236}">
                <a16:creationId xmlns:a16="http://schemas.microsoft.com/office/drawing/2014/main" id="{A2A5E165-76F7-B9E8-8FA6-B3593692B9F0}"/>
              </a:ext>
            </a:extLst>
          </p:cNvPr>
          <p:cNvSpPr/>
          <p:nvPr/>
        </p:nvSpPr>
        <p:spPr>
          <a:xfrm>
            <a:off x="4606076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3" name="Arrow: Right 10432">
            <a:extLst>
              <a:ext uri="{FF2B5EF4-FFF2-40B4-BE49-F238E27FC236}">
                <a16:creationId xmlns:a16="http://schemas.microsoft.com/office/drawing/2014/main" id="{410735C5-1BE7-4B0F-6014-8488DD2BB1CB}"/>
              </a:ext>
            </a:extLst>
          </p:cNvPr>
          <p:cNvSpPr/>
          <p:nvPr/>
        </p:nvSpPr>
        <p:spPr>
          <a:xfrm>
            <a:off x="2869670" y="452038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5" name="Arrow: Right 10434">
            <a:extLst>
              <a:ext uri="{FF2B5EF4-FFF2-40B4-BE49-F238E27FC236}">
                <a16:creationId xmlns:a16="http://schemas.microsoft.com/office/drawing/2014/main" id="{42406E40-4E45-D2AA-8EA4-662B7F1684DA}"/>
              </a:ext>
            </a:extLst>
          </p:cNvPr>
          <p:cNvSpPr/>
          <p:nvPr/>
        </p:nvSpPr>
        <p:spPr>
          <a:xfrm flipH="1">
            <a:off x="3791744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6" name="Arrow: Right 10435">
            <a:extLst>
              <a:ext uri="{FF2B5EF4-FFF2-40B4-BE49-F238E27FC236}">
                <a16:creationId xmlns:a16="http://schemas.microsoft.com/office/drawing/2014/main" id="{986639A4-80D4-E9E8-147B-4D19B63836FC}"/>
              </a:ext>
            </a:extLst>
          </p:cNvPr>
          <p:cNvSpPr/>
          <p:nvPr/>
        </p:nvSpPr>
        <p:spPr>
          <a:xfrm flipH="1">
            <a:off x="2056721" y="451875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8" name="Arrow: Right 10437">
            <a:extLst>
              <a:ext uri="{FF2B5EF4-FFF2-40B4-BE49-F238E27FC236}">
                <a16:creationId xmlns:a16="http://schemas.microsoft.com/office/drawing/2014/main" id="{8DAE5F3E-DCAD-562D-21A5-48DF6DF44CD1}"/>
              </a:ext>
            </a:extLst>
          </p:cNvPr>
          <p:cNvSpPr/>
          <p:nvPr/>
        </p:nvSpPr>
        <p:spPr>
          <a:xfrm rot="16200000">
            <a:off x="4359471" y="417667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9" name="Arrow: Right 10438">
            <a:extLst>
              <a:ext uri="{FF2B5EF4-FFF2-40B4-BE49-F238E27FC236}">
                <a16:creationId xmlns:a16="http://schemas.microsoft.com/office/drawing/2014/main" id="{70D65ABC-28AF-74DD-D2E6-9630D1A26EA3}"/>
              </a:ext>
            </a:extLst>
          </p:cNvPr>
          <p:cNvSpPr/>
          <p:nvPr/>
        </p:nvSpPr>
        <p:spPr>
          <a:xfrm rot="16200000">
            <a:off x="2616191" y="4203800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0" name="Arrow: Right 10439">
            <a:extLst>
              <a:ext uri="{FF2B5EF4-FFF2-40B4-BE49-F238E27FC236}">
                <a16:creationId xmlns:a16="http://schemas.microsoft.com/office/drawing/2014/main" id="{E4A45B5E-7600-C1EE-FCCF-9390342EED7B}"/>
              </a:ext>
            </a:extLst>
          </p:cNvPr>
          <p:cNvSpPr/>
          <p:nvPr/>
        </p:nvSpPr>
        <p:spPr>
          <a:xfrm rot="5400000" flipV="1">
            <a:off x="2618027" y="483336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1" name="Arrow: Right 10440">
            <a:extLst>
              <a:ext uri="{FF2B5EF4-FFF2-40B4-BE49-F238E27FC236}">
                <a16:creationId xmlns:a16="http://schemas.microsoft.com/office/drawing/2014/main" id="{BD8383E3-F135-11F7-8982-CE7E513ABB99}"/>
              </a:ext>
            </a:extLst>
          </p:cNvPr>
          <p:cNvSpPr/>
          <p:nvPr/>
        </p:nvSpPr>
        <p:spPr>
          <a:xfrm rot="5400000" flipV="1">
            <a:off x="4357635" y="4812116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3" name="TextBox 10442">
            <a:extLst>
              <a:ext uri="{FF2B5EF4-FFF2-40B4-BE49-F238E27FC236}">
                <a16:creationId xmlns:a16="http://schemas.microsoft.com/office/drawing/2014/main" id="{F540AC99-580A-EE7D-5F62-ECC8A1DE9343}"/>
              </a:ext>
            </a:extLst>
          </p:cNvPr>
          <p:cNvSpPr txBox="1"/>
          <p:nvPr/>
        </p:nvSpPr>
        <p:spPr>
          <a:xfrm>
            <a:off x="6489741" y="1759986"/>
            <a:ext cx="450204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</a:rPr>
              <a:t>Important to understand</a:t>
            </a:r>
            <a:br>
              <a:rPr lang="en-GB" b="1" dirty="0"/>
            </a:br>
            <a:endParaRPr lang="en-GB" dirty="0"/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Plasma electron motion is mostly </a:t>
            </a:r>
            <a:r>
              <a:rPr lang="en-GB" sz="1800" b="1" i="0" u="none" strike="noStrike" dirty="0">
                <a:effectLst/>
              </a:rPr>
              <a:t>transverse</a:t>
            </a:r>
            <a:endParaRPr lang="en-GB" sz="1800" b="0" i="0" u="none" strike="noStrike" dirty="0"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Electrons do not move significantly longitudinally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</a:rPr>
              <a:t>Rb ions are heavy and do not move significantly on the timescale of the electrons</a:t>
            </a:r>
          </a:p>
          <a:p>
            <a:br>
              <a:rPr lang="en-GB" dirty="0">
                <a:solidFill>
                  <a:schemeClr val="tx2"/>
                </a:solidFill>
              </a:rPr>
            </a:br>
            <a:br>
              <a:rPr lang="en-GB" dirty="0">
                <a:solidFill>
                  <a:schemeClr val="tx2"/>
                </a:solidFill>
              </a:rPr>
            </a:br>
            <a:br>
              <a:rPr lang="en-GB" dirty="0">
                <a:solidFill>
                  <a:schemeClr val="tx2"/>
                </a:solidFill>
              </a:rPr>
            </a:b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24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AC4E2-B70C-1F06-E307-D5DEBB74E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to Drive a Plasma Wave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81FFF6-8E5A-4812-9261-A0AEC126C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260071-F53A-FC7D-D321-54D213F7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FB5A0F2-7F7B-D145-9C95-08E0AFDCF326}"/>
              </a:ext>
            </a:extLst>
          </p:cNvPr>
          <p:cNvSpPr/>
          <p:nvPr/>
        </p:nvSpPr>
        <p:spPr>
          <a:xfrm>
            <a:off x="1903388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4775558-5850-4523-0EDC-6B06CB0454C5}"/>
              </a:ext>
            </a:extLst>
          </p:cNvPr>
          <p:cNvSpPr/>
          <p:nvPr/>
        </p:nvSpPr>
        <p:spPr>
          <a:xfrm>
            <a:off x="1392435" y="15913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4B3BF28-AFF7-5BA3-2C5A-B9155F9661FF}"/>
              </a:ext>
            </a:extLst>
          </p:cNvPr>
          <p:cNvSpPr/>
          <p:nvPr/>
        </p:nvSpPr>
        <p:spPr>
          <a:xfrm>
            <a:off x="2376882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21514B-7FC6-1066-1A7B-D2A1C8317253}"/>
              </a:ext>
            </a:extLst>
          </p:cNvPr>
          <p:cNvSpPr/>
          <p:nvPr/>
        </p:nvSpPr>
        <p:spPr>
          <a:xfrm>
            <a:off x="903660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34E7606-58B7-FBB4-E6D7-FE8DBF358243}"/>
              </a:ext>
            </a:extLst>
          </p:cNvPr>
          <p:cNvSpPr/>
          <p:nvPr/>
        </p:nvSpPr>
        <p:spPr>
          <a:xfrm>
            <a:off x="407988" y="159226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B90317-F7B3-0209-2D14-E3CFDF68D9C5}"/>
              </a:ext>
            </a:extLst>
          </p:cNvPr>
          <p:cNvSpPr/>
          <p:nvPr/>
        </p:nvSpPr>
        <p:spPr>
          <a:xfrm>
            <a:off x="4354847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E8BCFFB-C763-0E2D-2B38-2510A7E0AB2A}"/>
              </a:ext>
            </a:extLst>
          </p:cNvPr>
          <p:cNvSpPr/>
          <p:nvPr/>
        </p:nvSpPr>
        <p:spPr>
          <a:xfrm>
            <a:off x="3843894" y="158931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E4B32AA9-9975-861E-2186-575713F801D6}"/>
              </a:ext>
            </a:extLst>
          </p:cNvPr>
          <p:cNvSpPr/>
          <p:nvPr/>
        </p:nvSpPr>
        <p:spPr>
          <a:xfrm>
            <a:off x="4828341" y="158728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FD51019-903E-618F-3EE6-9EF9D7BFCBCC}"/>
              </a:ext>
            </a:extLst>
          </p:cNvPr>
          <p:cNvSpPr/>
          <p:nvPr/>
        </p:nvSpPr>
        <p:spPr>
          <a:xfrm>
            <a:off x="3355119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A886D30-6E19-6CF9-413E-E67D39EB19D6}"/>
              </a:ext>
            </a:extLst>
          </p:cNvPr>
          <p:cNvSpPr/>
          <p:nvPr/>
        </p:nvSpPr>
        <p:spPr>
          <a:xfrm>
            <a:off x="2859447" y="159023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DC109E-C25C-7F54-821F-412D810F81BD}"/>
              </a:ext>
            </a:extLst>
          </p:cNvPr>
          <p:cNvSpPr/>
          <p:nvPr/>
        </p:nvSpPr>
        <p:spPr>
          <a:xfrm>
            <a:off x="2134693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2FF7EDC-F3DD-7C01-578F-2880841A6BD1}"/>
              </a:ext>
            </a:extLst>
          </p:cNvPr>
          <p:cNvSpPr/>
          <p:nvPr/>
        </p:nvSpPr>
        <p:spPr>
          <a:xfrm>
            <a:off x="1623740" y="19627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5BB7C34-F168-2BAF-1E2B-EDA07E358770}"/>
              </a:ext>
            </a:extLst>
          </p:cNvPr>
          <p:cNvSpPr/>
          <p:nvPr/>
        </p:nvSpPr>
        <p:spPr>
          <a:xfrm>
            <a:off x="2608187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F27DF5-70A3-C134-CECA-4CAE4887372E}"/>
              </a:ext>
            </a:extLst>
          </p:cNvPr>
          <p:cNvSpPr/>
          <p:nvPr/>
        </p:nvSpPr>
        <p:spPr>
          <a:xfrm>
            <a:off x="1134965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8854C7A-9A21-3776-691B-A02F289FBA39}"/>
              </a:ext>
            </a:extLst>
          </p:cNvPr>
          <p:cNvSpPr/>
          <p:nvPr/>
        </p:nvSpPr>
        <p:spPr>
          <a:xfrm>
            <a:off x="639293" y="19636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4804A76-F086-60C4-3959-8D95E4E89FD6}"/>
              </a:ext>
            </a:extLst>
          </p:cNvPr>
          <p:cNvSpPr/>
          <p:nvPr/>
        </p:nvSpPr>
        <p:spPr>
          <a:xfrm>
            <a:off x="4586152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6EBDF5A-4421-DA73-5245-AFC0D7DCE521}"/>
              </a:ext>
            </a:extLst>
          </p:cNvPr>
          <p:cNvSpPr/>
          <p:nvPr/>
        </p:nvSpPr>
        <p:spPr>
          <a:xfrm>
            <a:off x="4075199" y="19606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4B0D82F-7585-096E-B897-2FFC31C79841}"/>
              </a:ext>
            </a:extLst>
          </p:cNvPr>
          <p:cNvSpPr/>
          <p:nvPr/>
        </p:nvSpPr>
        <p:spPr>
          <a:xfrm>
            <a:off x="5059646" y="19586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693A69A-5A83-4EE2-1D54-7AD23904C8D0}"/>
              </a:ext>
            </a:extLst>
          </p:cNvPr>
          <p:cNvSpPr/>
          <p:nvPr/>
        </p:nvSpPr>
        <p:spPr>
          <a:xfrm>
            <a:off x="3586424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779699-C603-7219-3434-EE83B7BAB06A}"/>
              </a:ext>
            </a:extLst>
          </p:cNvPr>
          <p:cNvSpPr/>
          <p:nvPr/>
        </p:nvSpPr>
        <p:spPr>
          <a:xfrm>
            <a:off x="3090752" y="19616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FA1CA2B-61CB-6100-D61E-0DEFBEB7F6B9}"/>
              </a:ext>
            </a:extLst>
          </p:cNvPr>
          <p:cNvSpPr/>
          <p:nvPr/>
        </p:nvSpPr>
        <p:spPr>
          <a:xfrm>
            <a:off x="1918669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D40EC45-3D87-33E1-32A0-0571E4DAE3B7}"/>
              </a:ext>
            </a:extLst>
          </p:cNvPr>
          <p:cNvSpPr/>
          <p:nvPr/>
        </p:nvSpPr>
        <p:spPr>
          <a:xfrm>
            <a:off x="1407716" y="234583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F008DC6-1E61-E4A4-EE20-451E2D6A9A89}"/>
              </a:ext>
            </a:extLst>
          </p:cNvPr>
          <p:cNvSpPr/>
          <p:nvPr/>
        </p:nvSpPr>
        <p:spPr>
          <a:xfrm>
            <a:off x="2392163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D942941-1B26-5DFF-28BE-C925BD3C168D}"/>
              </a:ext>
            </a:extLst>
          </p:cNvPr>
          <p:cNvSpPr/>
          <p:nvPr/>
        </p:nvSpPr>
        <p:spPr>
          <a:xfrm>
            <a:off x="918941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CF0C020-74A7-D5A0-C894-8F1CDEC9551D}"/>
              </a:ext>
            </a:extLst>
          </p:cNvPr>
          <p:cNvSpPr/>
          <p:nvPr/>
        </p:nvSpPr>
        <p:spPr>
          <a:xfrm>
            <a:off x="423269" y="234675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FD08230-477D-374E-B07C-AFA6719453A5}"/>
              </a:ext>
            </a:extLst>
          </p:cNvPr>
          <p:cNvSpPr/>
          <p:nvPr/>
        </p:nvSpPr>
        <p:spPr>
          <a:xfrm>
            <a:off x="4370128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8074FC4-08B9-BB24-FF6C-026C43AD5630}"/>
              </a:ext>
            </a:extLst>
          </p:cNvPr>
          <p:cNvSpPr/>
          <p:nvPr/>
        </p:nvSpPr>
        <p:spPr>
          <a:xfrm>
            <a:off x="3859175" y="23438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062C9FC-5C71-C364-B1AC-E4796C4E8856}"/>
              </a:ext>
            </a:extLst>
          </p:cNvPr>
          <p:cNvSpPr/>
          <p:nvPr/>
        </p:nvSpPr>
        <p:spPr>
          <a:xfrm>
            <a:off x="4843622" y="234177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37571AA-D5A7-EF5D-C66B-295E94191CCB}"/>
              </a:ext>
            </a:extLst>
          </p:cNvPr>
          <p:cNvSpPr/>
          <p:nvPr/>
        </p:nvSpPr>
        <p:spPr>
          <a:xfrm>
            <a:off x="3370400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196A007-AB96-C262-49FD-F23396445F19}"/>
              </a:ext>
            </a:extLst>
          </p:cNvPr>
          <p:cNvSpPr/>
          <p:nvPr/>
        </p:nvSpPr>
        <p:spPr>
          <a:xfrm>
            <a:off x="2874728" y="23447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85CB90C-5797-BB7E-F55C-A95E8BEEF07A}"/>
              </a:ext>
            </a:extLst>
          </p:cNvPr>
          <p:cNvSpPr/>
          <p:nvPr/>
        </p:nvSpPr>
        <p:spPr>
          <a:xfrm>
            <a:off x="2183036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4C52BA7-4BAA-8183-4DA3-D7613E2CFE9B}"/>
              </a:ext>
            </a:extLst>
          </p:cNvPr>
          <p:cNvSpPr/>
          <p:nvPr/>
        </p:nvSpPr>
        <p:spPr>
          <a:xfrm>
            <a:off x="1672083" y="27292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081011B-7387-7A35-8D7C-D34957512C71}"/>
              </a:ext>
            </a:extLst>
          </p:cNvPr>
          <p:cNvSpPr/>
          <p:nvPr/>
        </p:nvSpPr>
        <p:spPr>
          <a:xfrm>
            <a:off x="2656530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D84714B-7F5D-12B0-6D01-493E85B21D4A}"/>
              </a:ext>
            </a:extLst>
          </p:cNvPr>
          <p:cNvSpPr/>
          <p:nvPr/>
        </p:nvSpPr>
        <p:spPr>
          <a:xfrm>
            <a:off x="1183308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05FF0E2-496C-EF55-0463-6CE83754065B}"/>
              </a:ext>
            </a:extLst>
          </p:cNvPr>
          <p:cNvSpPr/>
          <p:nvPr/>
        </p:nvSpPr>
        <p:spPr>
          <a:xfrm>
            <a:off x="687636" y="27301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2FDD8C9-F7DC-72BD-B3D3-77D277CB6329}"/>
              </a:ext>
            </a:extLst>
          </p:cNvPr>
          <p:cNvSpPr/>
          <p:nvPr/>
        </p:nvSpPr>
        <p:spPr>
          <a:xfrm>
            <a:off x="4634495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08D9A822-A839-3967-BC31-586D7C9BD87F}"/>
              </a:ext>
            </a:extLst>
          </p:cNvPr>
          <p:cNvSpPr/>
          <p:nvPr/>
        </p:nvSpPr>
        <p:spPr>
          <a:xfrm>
            <a:off x="4123542" y="272722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5C2567F-60D2-4C06-D478-B0DE8ACEAB1D}"/>
              </a:ext>
            </a:extLst>
          </p:cNvPr>
          <p:cNvSpPr/>
          <p:nvPr/>
        </p:nvSpPr>
        <p:spPr>
          <a:xfrm>
            <a:off x="5107989" y="272520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14CA094B-4EF9-6363-FA2C-70DA0778D08E}"/>
              </a:ext>
            </a:extLst>
          </p:cNvPr>
          <p:cNvSpPr/>
          <p:nvPr/>
        </p:nvSpPr>
        <p:spPr>
          <a:xfrm>
            <a:off x="3634767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14414E50-413C-EC58-88C8-647EEFF0E6FC}"/>
              </a:ext>
            </a:extLst>
          </p:cNvPr>
          <p:cNvSpPr/>
          <p:nvPr/>
        </p:nvSpPr>
        <p:spPr>
          <a:xfrm>
            <a:off x="3139095" y="272815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280" name="Oval 10279">
            <a:extLst>
              <a:ext uri="{FF2B5EF4-FFF2-40B4-BE49-F238E27FC236}">
                <a16:creationId xmlns:a16="http://schemas.microsoft.com/office/drawing/2014/main" id="{94D3E04B-2222-5A7D-4B3C-E1208C6948E6}"/>
              </a:ext>
            </a:extLst>
          </p:cNvPr>
          <p:cNvSpPr/>
          <p:nvPr/>
        </p:nvSpPr>
        <p:spPr>
          <a:xfrm>
            <a:off x="4884811" y="1908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1" name="Oval 10280">
            <a:extLst>
              <a:ext uri="{FF2B5EF4-FFF2-40B4-BE49-F238E27FC236}">
                <a16:creationId xmlns:a16="http://schemas.microsoft.com/office/drawing/2014/main" id="{935C13E8-E16B-1654-58B2-ECF14616F41F}"/>
              </a:ext>
            </a:extLst>
          </p:cNvPr>
          <p:cNvSpPr/>
          <p:nvPr/>
        </p:nvSpPr>
        <p:spPr>
          <a:xfrm>
            <a:off x="3907261" y="18679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2" name="Oval 10281">
            <a:extLst>
              <a:ext uri="{FF2B5EF4-FFF2-40B4-BE49-F238E27FC236}">
                <a16:creationId xmlns:a16="http://schemas.microsoft.com/office/drawing/2014/main" id="{111D51AE-C362-E028-3A27-1B4017EC0182}"/>
              </a:ext>
            </a:extLst>
          </p:cNvPr>
          <p:cNvSpPr/>
          <p:nvPr/>
        </p:nvSpPr>
        <p:spPr>
          <a:xfrm>
            <a:off x="5059646" y="20556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3" name="Oval 10282">
            <a:extLst>
              <a:ext uri="{FF2B5EF4-FFF2-40B4-BE49-F238E27FC236}">
                <a16:creationId xmlns:a16="http://schemas.microsoft.com/office/drawing/2014/main" id="{3010BF78-EF1C-C604-08A4-5011619C97F1}"/>
              </a:ext>
            </a:extLst>
          </p:cNvPr>
          <p:cNvSpPr/>
          <p:nvPr/>
        </p:nvSpPr>
        <p:spPr>
          <a:xfrm>
            <a:off x="3763245" y="211495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4" name="Oval 10283">
            <a:extLst>
              <a:ext uri="{FF2B5EF4-FFF2-40B4-BE49-F238E27FC236}">
                <a16:creationId xmlns:a16="http://schemas.microsoft.com/office/drawing/2014/main" id="{F9B939E3-3A84-19F7-4630-F22665A87E5D}"/>
              </a:ext>
            </a:extLst>
          </p:cNvPr>
          <p:cNvSpPr/>
          <p:nvPr/>
        </p:nvSpPr>
        <p:spPr>
          <a:xfrm>
            <a:off x="4470500" y="169673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5" name="Oval 10284">
            <a:extLst>
              <a:ext uri="{FF2B5EF4-FFF2-40B4-BE49-F238E27FC236}">
                <a16:creationId xmlns:a16="http://schemas.microsoft.com/office/drawing/2014/main" id="{62A9B4E5-9DE5-AB17-CAD0-E1BCBF0DE9F3}"/>
              </a:ext>
            </a:extLst>
          </p:cNvPr>
          <p:cNvSpPr/>
          <p:nvPr/>
        </p:nvSpPr>
        <p:spPr>
          <a:xfrm>
            <a:off x="4205908" y="17228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6" name="Oval 10285">
            <a:extLst>
              <a:ext uri="{FF2B5EF4-FFF2-40B4-BE49-F238E27FC236}">
                <a16:creationId xmlns:a16="http://schemas.microsoft.com/office/drawing/2014/main" id="{23DD88C7-8F11-95EE-C6B6-89243340B0ED}"/>
              </a:ext>
            </a:extLst>
          </p:cNvPr>
          <p:cNvSpPr/>
          <p:nvPr/>
        </p:nvSpPr>
        <p:spPr>
          <a:xfrm>
            <a:off x="3775098" y="24078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7" name="Oval 10286">
            <a:extLst>
              <a:ext uri="{FF2B5EF4-FFF2-40B4-BE49-F238E27FC236}">
                <a16:creationId xmlns:a16="http://schemas.microsoft.com/office/drawing/2014/main" id="{4E0735DA-8A44-89E1-72CF-3C14E757647C}"/>
              </a:ext>
            </a:extLst>
          </p:cNvPr>
          <p:cNvSpPr/>
          <p:nvPr/>
        </p:nvSpPr>
        <p:spPr>
          <a:xfrm>
            <a:off x="4701934" y="17373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8" name="Oval 10287">
            <a:extLst>
              <a:ext uri="{FF2B5EF4-FFF2-40B4-BE49-F238E27FC236}">
                <a16:creationId xmlns:a16="http://schemas.microsoft.com/office/drawing/2014/main" id="{BC7D1BDD-AB9B-8FD1-FFAC-EC5F2143D376}"/>
              </a:ext>
            </a:extLst>
          </p:cNvPr>
          <p:cNvSpPr/>
          <p:nvPr/>
        </p:nvSpPr>
        <p:spPr>
          <a:xfrm>
            <a:off x="4451027" y="27611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89" name="Oval 10288">
            <a:extLst>
              <a:ext uri="{FF2B5EF4-FFF2-40B4-BE49-F238E27FC236}">
                <a16:creationId xmlns:a16="http://schemas.microsoft.com/office/drawing/2014/main" id="{210B95BB-2D9C-8C54-20FB-34E1349A82E4}"/>
              </a:ext>
            </a:extLst>
          </p:cNvPr>
          <p:cNvSpPr/>
          <p:nvPr/>
        </p:nvSpPr>
        <p:spPr>
          <a:xfrm>
            <a:off x="5179997" y="22411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0" name="Oval 10289">
            <a:extLst>
              <a:ext uri="{FF2B5EF4-FFF2-40B4-BE49-F238E27FC236}">
                <a16:creationId xmlns:a16="http://schemas.microsoft.com/office/drawing/2014/main" id="{9F9E4469-E2F5-1696-D450-35A42645B990}"/>
              </a:ext>
            </a:extLst>
          </p:cNvPr>
          <p:cNvSpPr/>
          <p:nvPr/>
        </p:nvSpPr>
        <p:spPr>
          <a:xfrm>
            <a:off x="4650636" y="26944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1" name="Oval 10290">
            <a:extLst>
              <a:ext uri="{FF2B5EF4-FFF2-40B4-BE49-F238E27FC236}">
                <a16:creationId xmlns:a16="http://schemas.microsoft.com/office/drawing/2014/main" id="{5C2F697C-7CC8-E0D0-D1C0-671E242692CC}"/>
              </a:ext>
            </a:extLst>
          </p:cNvPr>
          <p:cNvSpPr/>
          <p:nvPr/>
        </p:nvSpPr>
        <p:spPr>
          <a:xfrm>
            <a:off x="4897222" y="266533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2" name="Oval 10291">
            <a:extLst>
              <a:ext uri="{FF2B5EF4-FFF2-40B4-BE49-F238E27FC236}">
                <a16:creationId xmlns:a16="http://schemas.microsoft.com/office/drawing/2014/main" id="{0C8E6F7E-A896-8EF8-D4E5-1433F386C3F0}"/>
              </a:ext>
            </a:extLst>
          </p:cNvPr>
          <p:cNvSpPr/>
          <p:nvPr/>
        </p:nvSpPr>
        <p:spPr>
          <a:xfrm>
            <a:off x="5021013" y="25137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3" name="Oval 10292">
            <a:extLst>
              <a:ext uri="{FF2B5EF4-FFF2-40B4-BE49-F238E27FC236}">
                <a16:creationId xmlns:a16="http://schemas.microsoft.com/office/drawing/2014/main" id="{5E8D6A00-FD3D-D09C-51CF-3DAC46F5C391}"/>
              </a:ext>
            </a:extLst>
          </p:cNvPr>
          <p:cNvSpPr/>
          <p:nvPr/>
        </p:nvSpPr>
        <p:spPr>
          <a:xfrm>
            <a:off x="5161589" y="24130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4" name="Oval 10293">
            <a:extLst>
              <a:ext uri="{FF2B5EF4-FFF2-40B4-BE49-F238E27FC236}">
                <a16:creationId xmlns:a16="http://schemas.microsoft.com/office/drawing/2014/main" id="{DA25B49F-1BAB-4A30-8243-38FF5CE427C4}"/>
              </a:ext>
            </a:extLst>
          </p:cNvPr>
          <p:cNvSpPr/>
          <p:nvPr/>
        </p:nvSpPr>
        <p:spPr>
          <a:xfrm>
            <a:off x="1831761" y="21986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5" name="Oval 10294">
            <a:extLst>
              <a:ext uri="{FF2B5EF4-FFF2-40B4-BE49-F238E27FC236}">
                <a16:creationId xmlns:a16="http://schemas.microsoft.com/office/drawing/2014/main" id="{0B64C64A-50A7-9950-D8F8-81010DAC2733}"/>
              </a:ext>
            </a:extLst>
          </p:cNvPr>
          <p:cNvSpPr/>
          <p:nvPr/>
        </p:nvSpPr>
        <p:spPr>
          <a:xfrm>
            <a:off x="4081409" y="179957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6" name="Oval 10295">
            <a:extLst>
              <a:ext uri="{FF2B5EF4-FFF2-40B4-BE49-F238E27FC236}">
                <a16:creationId xmlns:a16="http://schemas.microsoft.com/office/drawing/2014/main" id="{AE6F1F90-9436-092E-CDE1-A0A3EE2BCCA2}"/>
              </a:ext>
            </a:extLst>
          </p:cNvPr>
          <p:cNvSpPr/>
          <p:nvPr/>
        </p:nvSpPr>
        <p:spPr>
          <a:xfrm>
            <a:off x="3962082" y="25942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7" name="Oval 10296">
            <a:extLst>
              <a:ext uri="{FF2B5EF4-FFF2-40B4-BE49-F238E27FC236}">
                <a16:creationId xmlns:a16="http://schemas.microsoft.com/office/drawing/2014/main" id="{49E22A11-0CC0-7D61-3595-AB8C5C9C1D09}"/>
              </a:ext>
            </a:extLst>
          </p:cNvPr>
          <p:cNvSpPr/>
          <p:nvPr/>
        </p:nvSpPr>
        <p:spPr>
          <a:xfrm>
            <a:off x="4182298" y="2677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8" name="Oval 10297">
            <a:extLst>
              <a:ext uri="{FF2B5EF4-FFF2-40B4-BE49-F238E27FC236}">
                <a16:creationId xmlns:a16="http://schemas.microsoft.com/office/drawing/2014/main" id="{470BFB4F-DE40-2297-E2C0-A505E1F92DD2}"/>
              </a:ext>
            </a:extLst>
          </p:cNvPr>
          <p:cNvSpPr/>
          <p:nvPr/>
        </p:nvSpPr>
        <p:spPr>
          <a:xfrm>
            <a:off x="3601273" y="2232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299" name="Oval 10298">
            <a:extLst>
              <a:ext uri="{FF2B5EF4-FFF2-40B4-BE49-F238E27FC236}">
                <a16:creationId xmlns:a16="http://schemas.microsoft.com/office/drawing/2014/main" id="{1223D7B3-AFB0-1138-ED50-DD4B4A341D98}"/>
              </a:ext>
            </a:extLst>
          </p:cNvPr>
          <p:cNvSpPr/>
          <p:nvPr/>
        </p:nvSpPr>
        <p:spPr>
          <a:xfrm>
            <a:off x="1959858" y="24042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0" name="Oval 10299">
            <a:extLst>
              <a:ext uri="{FF2B5EF4-FFF2-40B4-BE49-F238E27FC236}">
                <a16:creationId xmlns:a16="http://schemas.microsoft.com/office/drawing/2014/main" id="{943CC41A-E1FC-7A31-B14B-16853E648F77}"/>
              </a:ext>
            </a:extLst>
          </p:cNvPr>
          <p:cNvSpPr/>
          <p:nvPr/>
        </p:nvSpPr>
        <p:spPr>
          <a:xfrm>
            <a:off x="2070908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1" name="Oval 10300">
            <a:extLst>
              <a:ext uri="{FF2B5EF4-FFF2-40B4-BE49-F238E27FC236}">
                <a16:creationId xmlns:a16="http://schemas.microsoft.com/office/drawing/2014/main" id="{B2EBCA68-CC62-020B-0A82-33FD81ECFBBB}"/>
              </a:ext>
            </a:extLst>
          </p:cNvPr>
          <p:cNvSpPr/>
          <p:nvPr/>
        </p:nvSpPr>
        <p:spPr>
          <a:xfrm>
            <a:off x="2255044" y="27098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2" name="Oval 10301">
            <a:extLst>
              <a:ext uri="{FF2B5EF4-FFF2-40B4-BE49-F238E27FC236}">
                <a16:creationId xmlns:a16="http://schemas.microsoft.com/office/drawing/2014/main" id="{834C9A9D-3133-0D4D-8204-3D7AE3DA679B}"/>
              </a:ext>
            </a:extLst>
          </p:cNvPr>
          <p:cNvSpPr/>
          <p:nvPr/>
        </p:nvSpPr>
        <p:spPr>
          <a:xfrm>
            <a:off x="2003769" y="2052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3" name="Oval 10302">
            <a:extLst>
              <a:ext uri="{FF2B5EF4-FFF2-40B4-BE49-F238E27FC236}">
                <a16:creationId xmlns:a16="http://schemas.microsoft.com/office/drawing/2014/main" id="{CEBBBF06-FCC6-2159-09BE-47E3B6E8298A}"/>
              </a:ext>
            </a:extLst>
          </p:cNvPr>
          <p:cNvSpPr/>
          <p:nvPr/>
        </p:nvSpPr>
        <p:spPr>
          <a:xfrm>
            <a:off x="3327468" y="21055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4" name="Oval 10303">
            <a:extLst>
              <a:ext uri="{FF2B5EF4-FFF2-40B4-BE49-F238E27FC236}">
                <a16:creationId xmlns:a16="http://schemas.microsoft.com/office/drawing/2014/main" id="{875CE051-E527-FD67-15D2-2185E8A632C3}"/>
              </a:ext>
            </a:extLst>
          </p:cNvPr>
          <p:cNvSpPr/>
          <p:nvPr/>
        </p:nvSpPr>
        <p:spPr>
          <a:xfrm>
            <a:off x="2502258" y="275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5" name="Oval 10304">
            <a:extLst>
              <a:ext uri="{FF2B5EF4-FFF2-40B4-BE49-F238E27FC236}">
                <a16:creationId xmlns:a16="http://schemas.microsoft.com/office/drawing/2014/main" id="{25A4A434-F459-6EDA-D239-6E3112612D59}"/>
              </a:ext>
            </a:extLst>
          </p:cNvPr>
          <p:cNvSpPr/>
          <p:nvPr/>
        </p:nvSpPr>
        <p:spPr>
          <a:xfrm>
            <a:off x="2701239" y="28088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6" name="Oval 10305">
            <a:extLst>
              <a:ext uri="{FF2B5EF4-FFF2-40B4-BE49-F238E27FC236}">
                <a16:creationId xmlns:a16="http://schemas.microsoft.com/office/drawing/2014/main" id="{F730199D-2884-D6E7-6BD7-0F91F59C0602}"/>
              </a:ext>
            </a:extLst>
          </p:cNvPr>
          <p:cNvSpPr/>
          <p:nvPr/>
        </p:nvSpPr>
        <p:spPr>
          <a:xfrm>
            <a:off x="2733817" y="16940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7" name="Oval 10306">
            <a:extLst>
              <a:ext uri="{FF2B5EF4-FFF2-40B4-BE49-F238E27FC236}">
                <a16:creationId xmlns:a16="http://schemas.microsoft.com/office/drawing/2014/main" id="{BAEE3B0D-8126-FA48-B385-956BED5E0381}"/>
              </a:ext>
            </a:extLst>
          </p:cNvPr>
          <p:cNvSpPr/>
          <p:nvPr/>
        </p:nvSpPr>
        <p:spPr>
          <a:xfrm>
            <a:off x="2096977" y="190087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8" name="Oval 10307">
            <a:extLst>
              <a:ext uri="{FF2B5EF4-FFF2-40B4-BE49-F238E27FC236}">
                <a16:creationId xmlns:a16="http://schemas.microsoft.com/office/drawing/2014/main" id="{4E9581AD-3AA6-E981-EAB3-C54E527E9F32}"/>
              </a:ext>
            </a:extLst>
          </p:cNvPr>
          <p:cNvSpPr/>
          <p:nvPr/>
        </p:nvSpPr>
        <p:spPr>
          <a:xfrm>
            <a:off x="2473255" y="17134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09" name="Oval 10308">
            <a:extLst>
              <a:ext uri="{FF2B5EF4-FFF2-40B4-BE49-F238E27FC236}">
                <a16:creationId xmlns:a16="http://schemas.microsoft.com/office/drawing/2014/main" id="{A2CFA110-AA21-FC3B-57F6-D02351432E81}"/>
              </a:ext>
            </a:extLst>
          </p:cNvPr>
          <p:cNvSpPr/>
          <p:nvPr/>
        </p:nvSpPr>
        <p:spPr>
          <a:xfrm>
            <a:off x="2984816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0" name="Oval 10309">
            <a:extLst>
              <a:ext uri="{FF2B5EF4-FFF2-40B4-BE49-F238E27FC236}">
                <a16:creationId xmlns:a16="http://schemas.microsoft.com/office/drawing/2014/main" id="{57A343F1-9AEE-B579-4C06-C03E77F4B4AE}"/>
              </a:ext>
            </a:extLst>
          </p:cNvPr>
          <p:cNvSpPr/>
          <p:nvPr/>
        </p:nvSpPr>
        <p:spPr>
          <a:xfrm>
            <a:off x="3143962" y="19332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1" name="Oval 10310">
            <a:extLst>
              <a:ext uri="{FF2B5EF4-FFF2-40B4-BE49-F238E27FC236}">
                <a16:creationId xmlns:a16="http://schemas.microsoft.com/office/drawing/2014/main" id="{6BEDFE41-BDB9-6B08-C984-0DB640E31B45}"/>
              </a:ext>
            </a:extLst>
          </p:cNvPr>
          <p:cNvSpPr/>
          <p:nvPr/>
        </p:nvSpPr>
        <p:spPr>
          <a:xfrm>
            <a:off x="3269918" y="19273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2" name="Oval 10311">
            <a:extLst>
              <a:ext uri="{FF2B5EF4-FFF2-40B4-BE49-F238E27FC236}">
                <a16:creationId xmlns:a16="http://schemas.microsoft.com/office/drawing/2014/main" id="{F3E055D1-C0A6-3199-0F4C-88C9A97D3AE2}"/>
              </a:ext>
            </a:extLst>
          </p:cNvPr>
          <p:cNvSpPr/>
          <p:nvPr/>
        </p:nvSpPr>
        <p:spPr>
          <a:xfrm>
            <a:off x="1533943" y="1880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3" name="Oval 10312">
            <a:extLst>
              <a:ext uri="{FF2B5EF4-FFF2-40B4-BE49-F238E27FC236}">
                <a16:creationId xmlns:a16="http://schemas.microsoft.com/office/drawing/2014/main" id="{5476C187-8541-A460-0A78-80C0E19F064F}"/>
              </a:ext>
            </a:extLst>
          </p:cNvPr>
          <p:cNvSpPr/>
          <p:nvPr/>
        </p:nvSpPr>
        <p:spPr>
          <a:xfrm>
            <a:off x="1744979" y="20255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4" name="Oval 10313">
            <a:extLst>
              <a:ext uri="{FF2B5EF4-FFF2-40B4-BE49-F238E27FC236}">
                <a16:creationId xmlns:a16="http://schemas.microsoft.com/office/drawing/2014/main" id="{0A628846-D195-D3AE-D7D5-DCC29D7D9D46}"/>
              </a:ext>
            </a:extLst>
          </p:cNvPr>
          <p:cNvSpPr/>
          <p:nvPr/>
        </p:nvSpPr>
        <p:spPr>
          <a:xfrm>
            <a:off x="2904926" y="27363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5" name="Oval 10314">
            <a:extLst>
              <a:ext uri="{FF2B5EF4-FFF2-40B4-BE49-F238E27FC236}">
                <a16:creationId xmlns:a16="http://schemas.microsoft.com/office/drawing/2014/main" id="{8338C135-0FE8-02BB-0DE3-A5680DEEEC99}"/>
              </a:ext>
            </a:extLst>
          </p:cNvPr>
          <p:cNvSpPr/>
          <p:nvPr/>
        </p:nvSpPr>
        <p:spPr>
          <a:xfrm>
            <a:off x="3115874" y="26772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6" name="Oval 10315">
            <a:extLst>
              <a:ext uri="{FF2B5EF4-FFF2-40B4-BE49-F238E27FC236}">
                <a16:creationId xmlns:a16="http://schemas.microsoft.com/office/drawing/2014/main" id="{69B5D8E6-DFEA-9DF6-AE9A-1BD5DA8353E6}"/>
              </a:ext>
            </a:extLst>
          </p:cNvPr>
          <p:cNvSpPr/>
          <p:nvPr/>
        </p:nvSpPr>
        <p:spPr>
          <a:xfrm>
            <a:off x="3269918" y="25359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7" name="Oval 10316">
            <a:extLst>
              <a:ext uri="{FF2B5EF4-FFF2-40B4-BE49-F238E27FC236}">
                <a16:creationId xmlns:a16="http://schemas.microsoft.com/office/drawing/2014/main" id="{2DCE1B2A-7842-5D31-C9AB-76D2DA30EE4D}"/>
              </a:ext>
            </a:extLst>
          </p:cNvPr>
          <p:cNvSpPr/>
          <p:nvPr/>
        </p:nvSpPr>
        <p:spPr>
          <a:xfrm>
            <a:off x="3318307" y="22986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8" name="Oval 10317">
            <a:extLst>
              <a:ext uri="{FF2B5EF4-FFF2-40B4-BE49-F238E27FC236}">
                <a16:creationId xmlns:a16="http://schemas.microsoft.com/office/drawing/2014/main" id="{44FC02B8-5235-4E94-2110-6E3C3C54060E}"/>
              </a:ext>
            </a:extLst>
          </p:cNvPr>
          <p:cNvSpPr/>
          <p:nvPr/>
        </p:nvSpPr>
        <p:spPr>
          <a:xfrm>
            <a:off x="2302461" y="18418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19" name="Oval 10318">
            <a:extLst>
              <a:ext uri="{FF2B5EF4-FFF2-40B4-BE49-F238E27FC236}">
                <a16:creationId xmlns:a16="http://schemas.microsoft.com/office/drawing/2014/main" id="{CFC1E12E-1892-A50D-C24B-F9C41245C5B0}"/>
              </a:ext>
            </a:extLst>
          </p:cNvPr>
          <p:cNvSpPr/>
          <p:nvPr/>
        </p:nvSpPr>
        <p:spPr>
          <a:xfrm>
            <a:off x="3479868" y="22579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0" name="Oval 10319">
            <a:extLst>
              <a:ext uri="{FF2B5EF4-FFF2-40B4-BE49-F238E27FC236}">
                <a16:creationId xmlns:a16="http://schemas.microsoft.com/office/drawing/2014/main" id="{D093E60D-D118-DC8D-B636-B71AAECF0DC7}"/>
              </a:ext>
            </a:extLst>
          </p:cNvPr>
          <p:cNvSpPr/>
          <p:nvPr/>
        </p:nvSpPr>
        <p:spPr>
          <a:xfrm>
            <a:off x="93100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1" name="Oval 10320">
            <a:extLst>
              <a:ext uri="{FF2B5EF4-FFF2-40B4-BE49-F238E27FC236}">
                <a16:creationId xmlns:a16="http://schemas.microsoft.com/office/drawing/2014/main" id="{189301AE-9998-9935-03CB-EA1F5202C712}"/>
              </a:ext>
            </a:extLst>
          </p:cNvPr>
          <p:cNvSpPr/>
          <p:nvPr/>
        </p:nvSpPr>
        <p:spPr>
          <a:xfrm>
            <a:off x="1041848" y="16880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2" name="Oval 10321">
            <a:extLst>
              <a:ext uri="{FF2B5EF4-FFF2-40B4-BE49-F238E27FC236}">
                <a16:creationId xmlns:a16="http://schemas.microsoft.com/office/drawing/2014/main" id="{4183130F-8CB8-F7C0-7B53-E50A110CEE2D}"/>
              </a:ext>
            </a:extLst>
          </p:cNvPr>
          <p:cNvSpPr/>
          <p:nvPr/>
        </p:nvSpPr>
        <p:spPr>
          <a:xfrm>
            <a:off x="1545377" y="26420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3" name="Oval 10322">
            <a:extLst>
              <a:ext uri="{FF2B5EF4-FFF2-40B4-BE49-F238E27FC236}">
                <a16:creationId xmlns:a16="http://schemas.microsoft.com/office/drawing/2014/main" id="{876E6A8F-F311-21C1-43D6-2995265F0469}"/>
              </a:ext>
            </a:extLst>
          </p:cNvPr>
          <p:cNvSpPr/>
          <p:nvPr/>
        </p:nvSpPr>
        <p:spPr>
          <a:xfrm>
            <a:off x="1690808" y="24311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4" name="Oval 10323">
            <a:extLst>
              <a:ext uri="{FF2B5EF4-FFF2-40B4-BE49-F238E27FC236}">
                <a16:creationId xmlns:a16="http://schemas.microsoft.com/office/drawing/2014/main" id="{3E998023-E297-4B16-2519-2BE6D9CB10E4}"/>
              </a:ext>
            </a:extLst>
          </p:cNvPr>
          <p:cNvSpPr/>
          <p:nvPr/>
        </p:nvSpPr>
        <p:spPr>
          <a:xfrm>
            <a:off x="3533672" y="24106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29" name="Oval 10328">
            <a:extLst>
              <a:ext uri="{FF2B5EF4-FFF2-40B4-BE49-F238E27FC236}">
                <a16:creationId xmlns:a16="http://schemas.microsoft.com/office/drawing/2014/main" id="{4EE4D954-399C-8C43-9BDC-F651FB4069FC}"/>
              </a:ext>
            </a:extLst>
          </p:cNvPr>
          <p:cNvSpPr/>
          <p:nvPr/>
        </p:nvSpPr>
        <p:spPr>
          <a:xfrm>
            <a:off x="552004" y="25762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0" name="Oval 10329">
            <a:extLst>
              <a:ext uri="{FF2B5EF4-FFF2-40B4-BE49-F238E27FC236}">
                <a16:creationId xmlns:a16="http://schemas.microsoft.com/office/drawing/2014/main" id="{4341C96F-6601-97C3-2B0E-AD7A27E3245A}"/>
              </a:ext>
            </a:extLst>
          </p:cNvPr>
          <p:cNvSpPr/>
          <p:nvPr/>
        </p:nvSpPr>
        <p:spPr>
          <a:xfrm>
            <a:off x="1180748" y="17744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1" name="Oval 10330">
            <a:extLst>
              <a:ext uri="{FF2B5EF4-FFF2-40B4-BE49-F238E27FC236}">
                <a16:creationId xmlns:a16="http://schemas.microsoft.com/office/drawing/2014/main" id="{4DADFB0F-05A0-D20B-BBBE-5A5311B98E5D}"/>
              </a:ext>
            </a:extLst>
          </p:cNvPr>
          <p:cNvSpPr/>
          <p:nvPr/>
        </p:nvSpPr>
        <p:spPr>
          <a:xfrm>
            <a:off x="875969" y="176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2" name="Oval 10331">
            <a:extLst>
              <a:ext uri="{FF2B5EF4-FFF2-40B4-BE49-F238E27FC236}">
                <a16:creationId xmlns:a16="http://schemas.microsoft.com/office/drawing/2014/main" id="{72784832-1B7C-88BF-F7E1-5EB9AB455716}"/>
              </a:ext>
            </a:extLst>
          </p:cNvPr>
          <p:cNvSpPr/>
          <p:nvPr/>
        </p:nvSpPr>
        <p:spPr>
          <a:xfrm>
            <a:off x="704243" y="18247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3" name="Oval 10332">
            <a:extLst>
              <a:ext uri="{FF2B5EF4-FFF2-40B4-BE49-F238E27FC236}">
                <a16:creationId xmlns:a16="http://schemas.microsoft.com/office/drawing/2014/main" id="{25016A9B-A328-73F8-090F-76BC5199C5BC}"/>
              </a:ext>
            </a:extLst>
          </p:cNvPr>
          <p:cNvSpPr/>
          <p:nvPr/>
        </p:nvSpPr>
        <p:spPr>
          <a:xfrm>
            <a:off x="730266" y="26810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4" name="Oval 10333">
            <a:extLst>
              <a:ext uri="{FF2B5EF4-FFF2-40B4-BE49-F238E27FC236}">
                <a16:creationId xmlns:a16="http://schemas.microsoft.com/office/drawing/2014/main" id="{534CD5F8-82C5-C573-2F71-DF97FE29C23B}"/>
              </a:ext>
            </a:extLst>
          </p:cNvPr>
          <p:cNvSpPr/>
          <p:nvPr/>
        </p:nvSpPr>
        <p:spPr>
          <a:xfrm>
            <a:off x="1080481" y="27491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5" name="Oval 10334">
            <a:extLst>
              <a:ext uri="{FF2B5EF4-FFF2-40B4-BE49-F238E27FC236}">
                <a16:creationId xmlns:a16="http://schemas.microsoft.com/office/drawing/2014/main" id="{B9ED8650-C7A2-61C0-726F-81D4DA5B69BC}"/>
              </a:ext>
            </a:extLst>
          </p:cNvPr>
          <p:cNvSpPr/>
          <p:nvPr/>
        </p:nvSpPr>
        <p:spPr>
          <a:xfrm>
            <a:off x="1359958" y="175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6" name="Oval 10335">
            <a:extLst>
              <a:ext uri="{FF2B5EF4-FFF2-40B4-BE49-F238E27FC236}">
                <a16:creationId xmlns:a16="http://schemas.microsoft.com/office/drawing/2014/main" id="{A5286093-9260-E37A-BEDD-A1805F11A0DB}"/>
              </a:ext>
            </a:extLst>
          </p:cNvPr>
          <p:cNvSpPr/>
          <p:nvPr/>
        </p:nvSpPr>
        <p:spPr>
          <a:xfrm>
            <a:off x="1334569" y="27083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37" name="Oval 10336">
            <a:extLst>
              <a:ext uri="{FF2B5EF4-FFF2-40B4-BE49-F238E27FC236}">
                <a16:creationId xmlns:a16="http://schemas.microsoft.com/office/drawing/2014/main" id="{15B5C808-66D1-2086-ACDE-504EAE446517}"/>
              </a:ext>
            </a:extLst>
          </p:cNvPr>
          <p:cNvSpPr/>
          <p:nvPr/>
        </p:nvSpPr>
        <p:spPr>
          <a:xfrm>
            <a:off x="4363231" y="2060848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38" name="Oval 10337">
            <a:extLst>
              <a:ext uri="{FF2B5EF4-FFF2-40B4-BE49-F238E27FC236}">
                <a16:creationId xmlns:a16="http://schemas.microsoft.com/office/drawing/2014/main" id="{A9783C4C-C76B-418D-4634-B3049A8E20B7}"/>
              </a:ext>
            </a:extLst>
          </p:cNvPr>
          <p:cNvSpPr/>
          <p:nvPr/>
        </p:nvSpPr>
        <p:spPr>
          <a:xfrm>
            <a:off x="1907965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39" name="Oval 10338">
            <a:extLst>
              <a:ext uri="{FF2B5EF4-FFF2-40B4-BE49-F238E27FC236}">
                <a16:creationId xmlns:a16="http://schemas.microsoft.com/office/drawing/2014/main" id="{66DA0237-14EA-43FB-D17A-84AA1E09CEF1}"/>
              </a:ext>
            </a:extLst>
          </p:cNvPr>
          <p:cNvSpPr/>
          <p:nvPr/>
        </p:nvSpPr>
        <p:spPr>
          <a:xfrm>
            <a:off x="1397012" y="38023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0" name="Oval 10339">
            <a:extLst>
              <a:ext uri="{FF2B5EF4-FFF2-40B4-BE49-F238E27FC236}">
                <a16:creationId xmlns:a16="http://schemas.microsoft.com/office/drawing/2014/main" id="{E35DD698-BC4B-6D79-8D6B-43B4EC3E29FE}"/>
              </a:ext>
            </a:extLst>
          </p:cNvPr>
          <p:cNvSpPr/>
          <p:nvPr/>
        </p:nvSpPr>
        <p:spPr>
          <a:xfrm>
            <a:off x="2381459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1" name="Oval 10340">
            <a:extLst>
              <a:ext uri="{FF2B5EF4-FFF2-40B4-BE49-F238E27FC236}">
                <a16:creationId xmlns:a16="http://schemas.microsoft.com/office/drawing/2014/main" id="{08E36091-0D97-E133-F144-057BD668E9AE}"/>
              </a:ext>
            </a:extLst>
          </p:cNvPr>
          <p:cNvSpPr/>
          <p:nvPr/>
        </p:nvSpPr>
        <p:spPr>
          <a:xfrm>
            <a:off x="908237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2" name="Oval 10341">
            <a:extLst>
              <a:ext uri="{FF2B5EF4-FFF2-40B4-BE49-F238E27FC236}">
                <a16:creationId xmlns:a16="http://schemas.microsoft.com/office/drawing/2014/main" id="{277A85CE-75EC-9427-40C4-D266E1D6176B}"/>
              </a:ext>
            </a:extLst>
          </p:cNvPr>
          <p:cNvSpPr/>
          <p:nvPr/>
        </p:nvSpPr>
        <p:spPr>
          <a:xfrm>
            <a:off x="412565" y="380324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3" name="Oval 10342">
            <a:extLst>
              <a:ext uri="{FF2B5EF4-FFF2-40B4-BE49-F238E27FC236}">
                <a16:creationId xmlns:a16="http://schemas.microsoft.com/office/drawing/2014/main" id="{E517D947-0AB3-B7CF-EAEC-1EB73F1FD1B2}"/>
              </a:ext>
            </a:extLst>
          </p:cNvPr>
          <p:cNvSpPr/>
          <p:nvPr/>
        </p:nvSpPr>
        <p:spPr>
          <a:xfrm>
            <a:off x="4359424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4" name="Oval 10343">
            <a:extLst>
              <a:ext uri="{FF2B5EF4-FFF2-40B4-BE49-F238E27FC236}">
                <a16:creationId xmlns:a16="http://schemas.microsoft.com/office/drawing/2014/main" id="{2AE98A06-7431-4765-71BC-632D8892A987}"/>
              </a:ext>
            </a:extLst>
          </p:cNvPr>
          <p:cNvSpPr/>
          <p:nvPr/>
        </p:nvSpPr>
        <p:spPr>
          <a:xfrm>
            <a:off x="3848471" y="38002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5" name="Oval 10344">
            <a:extLst>
              <a:ext uri="{FF2B5EF4-FFF2-40B4-BE49-F238E27FC236}">
                <a16:creationId xmlns:a16="http://schemas.microsoft.com/office/drawing/2014/main" id="{72A04A33-57B9-1939-A00C-D423064164AF}"/>
              </a:ext>
            </a:extLst>
          </p:cNvPr>
          <p:cNvSpPr/>
          <p:nvPr/>
        </p:nvSpPr>
        <p:spPr>
          <a:xfrm>
            <a:off x="4832918" y="379826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6" name="Oval 10345">
            <a:extLst>
              <a:ext uri="{FF2B5EF4-FFF2-40B4-BE49-F238E27FC236}">
                <a16:creationId xmlns:a16="http://schemas.microsoft.com/office/drawing/2014/main" id="{4F2D8325-7C8E-A846-A9C9-4A6D4850A0CE}"/>
              </a:ext>
            </a:extLst>
          </p:cNvPr>
          <p:cNvSpPr/>
          <p:nvPr/>
        </p:nvSpPr>
        <p:spPr>
          <a:xfrm>
            <a:off x="3359696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7" name="Oval 10346">
            <a:extLst>
              <a:ext uri="{FF2B5EF4-FFF2-40B4-BE49-F238E27FC236}">
                <a16:creationId xmlns:a16="http://schemas.microsoft.com/office/drawing/2014/main" id="{B68CD29A-E0C7-A025-E899-29386ABA22ED}"/>
              </a:ext>
            </a:extLst>
          </p:cNvPr>
          <p:cNvSpPr/>
          <p:nvPr/>
        </p:nvSpPr>
        <p:spPr>
          <a:xfrm>
            <a:off x="2864024" y="38012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8" name="Oval 10347">
            <a:extLst>
              <a:ext uri="{FF2B5EF4-FFF2-40B4-BE49-F238E27FC236}">
                <a16:creationId xmlns:a16="http://schemas.microsoft.com/office/drawing/2014/main" id="{5AEC376E-06C1-C4C1-98EF-631CCE8511E9}"/>
              </a:ext>
            </a:extLst>
          </p:cNvPr>
          <p:cNvSpPr/>
          <p:nvPr/>
        </p:nvSpPr>
        <p:spPr>
          <a:xfrm>
            <a:off x="2139270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49" name="Oval 10348">
            <a:extLst>
              <a:ext uri="{FF2B5EF4-FFF2-40B4-BE49-F238E27FC236}">
                <a16:creationId xmlns:a16="http://schemas.microsoft.com/office/drawing/2014/main" id="{1F23B108-ADC2-A01A-18A3-7FE5840FCA7F}"/>
              </a:ext>
            </a:extLst>
          </p:cNvPr>
          <p:cNvSpPr/>
          <p:nvPr/>
        </p:nvSpPr>
        <p:spPr>
          <a:xfrm>
            <a:off x="1628317" y="41737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0" name="Oval 10349">
            <a:extLst>
              <a:ext uri="{FF2B5EF4-FFF2-40B4-BE49-F238E27FC236}">
                <a16:creationId xmlns:a16="http://schemas.microsoft.com/office/drawing/2014/main" id="{9FAA7FD0-C994-F104-0EA3-E079C7996A7F}"/>
              </a:ext>
            </a:extLst>
          </p:cNvPr>
          <p:cNvSpPr/>
          <p:nvPr/>
        </p:nvSpPr>
        <p:spPr>
          <a:xfrm>
            <a:off x="2612764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1" name="Oval 10350">
            <a:extLst>
              <a:ext uri="{FF2B5EF4-FFF2-40B4-BE49-F238E27FC236}">
                <a16:creationId xmlns:a16="http://schemas.microsoft.com/office/drawing/2014/main" id="{AD407887-FD61-EB03-406B-61BD189778B7}"/>
              </a:ext>
            </a:extLst>
          </p:cNvPr>
          <p:cNvSpPr/>
          <p:nvPr/>
        </p:nvSpPr>
        <p:spPr>
          <a:xfrm>
            <a:off x="1139542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2" name="Oval 10351">
            <a:extLst>
              <a:ext uri="{FF2B5EF4-FFF2-40B4-BE49-F238E27FC236}">
                <a16:creationId xmlns:a16="http://schemas.microsoft.com/office/drawing/2014/main" id="{34771E44-B3DD-BE40-7FC1-A2FC77678795}"/>
              </a:ext>
            </a:extLst>
          </p:cNvPr>
          <p:cNvSpPr/>
          <p:nvPr/>
        </p:nvSpPr>
        <p:spPr>
          <a:xfrm>
            <a:off x="643870" y="417462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3" name="Oval 10352">
            <a:extLst>
              <a:ext uri="{FF2B5EF4-FFF2-40B4-BE49-F238E27FC236}">
                <a16:creationId xmlns:a16="http://schemas.microsoft.com/office/drawing/2014/main" id="{64E16700-B15F-9237-DD84-3190F44ACD41}"/>
              </a:ext>
            </a:extLst>
          </p:cNvPr>
          <p:cNvSpPr/>
          <p:nvPr/>
        </p:nvSpPr>
        <p:spPr>
          <a:xfrm>
            <a:off x="4590729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4" name="Oval 10353">
            <a:extLst>
              <a:ext uri="{FF2B5EF4-FFF2-40B4-BE49-F238E27FC236}">
                <a16:creationId xmlns:a16="http://schemas.microsoft.com/office/drawing/2014/main" id="{A6E168B4-8B8D-4319-8192-39443FE4AA71}"/>
              </a:ext>
            </a:extLst>
          </p:cNvPr>
          <p:cNvSpPr/>
          <p:nvPr/>
        </p:nvSpPr>
        <p:spPr>
          <a:xfrm>
            <a:off x="4079776" y="417167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5" name="Oval 10354">
            <a:extLst>
              <a:ext uri="{FF2B5EF4-FFF2-40B4-BE49-F238E27FC236}">
                <a16:creationId xmlns:a16="http://schemas.microsoft.com/office/drawing/2014/main" id="{5A23D7D7-206A-6B1E-D84B-BF2A46990C5B}"/>
              </a:ext>
            </a:extLst>
          </p:cNvPr>
          <p:cNvSpPr/>
          <p:nvPr/>
        </p:nvSpPr>
        <p:spPr>
          <a:xfrm>
            <a:off x="5064223" y="41696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6" name="Oval 10355">
            <a:extLst>
              <a:ext uri="{FF2B5EF4-FFF2-40B4-BE49-F238E27FC236}">
                <a16:creationId xmlns:a16="http://schemas.microsoft.com/office/drawing/2014/main" id="{699C8034-90F0-7B50-6BFB-32810B96093D}"/>
              </a:ext>
            </a:extLst>
          </p:cNvPr>
          <p:cNvSpPr/>
          <p:nvPr/>
        </p:nvSpPr>
        <p:spPr>
          <a:xfrm>
            <a:off x="3591001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7" name="Oval 10356">
            <a:extLst>
              <a:ext uri="{FF2B5EF4-FFF2-40B4-BE49-F238E27FC236}">
                <a16:creationId xmlns:a16="http://schemas.microsoft.com/office/drawing/2014/main" id="{65ABF2D8-5A33-DD0B-9141-94D30C04CF9D}"/>
              </a:ext>
            </a:extLst>
          </p:cNvPr>
          <p:cNvSpPr/>
          <p:nvPr/>
        </p:nvSpPr>
        <p:spPr>
          <a:xfrm>
            <a:off x="3095329" y="417259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8" name="Oval 10357">
            <a:extLst>
              <a:ext uri="{FF2B5EF4-FFF2-40B4-BE49-F238E27FC236}">
                <a16:creationId xmlns:a16="http://schemas.microsoft.com/office/drawing/2014/main" id="{26BF57F5-7553-021A-5785-8B0B164A7A68}"/>
              </a:ext>
            </a:extLst>
          </p:cNvPr>
          <p:cNvSpPr/>
          <p:nvPr/>
        </p:nvSpPr>
        <p:spPr>
          <a:xfrm>
            <a:off x="1923246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59" name="Oval 10358">
            <a:extLst>
              <a:ext uri="{FF2B5EF4-FFF2-40B4-BE49-F238E27FC236}">
                <a16:creationId xmlns:a16="http://schemas.microsoft.com/office/drawing/2014/main" id="{5D37FD4C-81AE-143A-5272-5BE06EBA9483}"/>
              </a:ext>
            </a:extLst>
          </p:cNvPr>
          <p:cNvSpPr/>
          <p:nvPr/>
        </p:nvSpPr>
        <p:spPr>
          <a:xfrm>
            <a:off x="1412293" y="45568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0" name="Oval 10359">
            <a:extLst>
              <a:ext uri="{FF2B5EF4-FFF2-40B4-BE49-F238E27FC236}">
                <a16:creationId xmlns:a16="http://schemas.microsoft.com/office/drawing/2014/main" id="{C4265A39-06BB-16AF-8459-8801FB4A03FA}"/>
              </a:ext>
            </a:extLst>
          </p:cNvPr>
          <p:cNvSpPr/>
          <p:nvPr/>
        </p:nvSpPr>
        <p:spPr>
          <a:xfrm>
            <a:off x="2396740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1" name="Oval 10360">
            <a:extLst>
              <a:ext uri="{FF2B5EF4-FFF2-40B4-BE49-F238E27FC236}">
                <a16:creationId xmlns:a16="http://schemas.microsoft.com/office/drawing/2014/main" id="{F6510517-DAAE-D089-7649-BCAEC1703A42}"/>
              </a:ext>
            </a:extLst>
          </p:cNvPr>
          <p:cNvSpPr/>
          <p:nvPr/>
        </p:nvSpPr>
        <p:spPr>
          <a:xfrm>
            <a:off x="923518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2" name="Oval 10361">
            <a:extLst>
              <a:ext uri="{FF2B5EF4-FFF2-40B4-BE49-F238E27FC236}">
                <a16:creationId xmlns:a16="http://schemas.microsoft.com/office/drawing/2014/main" id="{933B8B8C-288B-D0EB-EE6B-BD52E7AD4C73}"/>
              </a:ext>
            </a:extLst>
          </p:cNvPr>
          <p:cNvSpPr/>
          <p:nvPr/>
        </p:nvSpPr>
        <p:spPr>
          <a:xfrm>
            <a:off x="427846" y="45577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3" name="Oval 10362">
            <a:extLst>
              <a:ext uri="{FF2B5EF4-FFF2-40B4-BE49-F238E27FC236}">
                <a16:creationId xmlns:a16="http://schemas.microsoft.com/office/drawing/2014/main" id="{79FA009D-0579-24EF-98BB-E9FA770C6173}"/>
              </a:ext>
            </a:extLst>
          </p:cNvPr>
          <p:cNvSpPr/>
          <p:nvPr/>
        </p:nvSpPr>
        <p:spPr>
          <a:xfrm>
            <a:off x="4374705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4" name="Oval 10363">
            <a:extLst>
              <a:ext uri="{FF2B5EF4-FFF2-40B4-BE49-F238E27FC236}">
                <a16:creationId xmlns:a16="http://schemas.microsoft.com/office/drawing/2014/main" id="{140593E1-89D3-D7E3-139B-2BBB270978F1}"/>
              </a:ext>
            </a:extLst>
          </p:cNvPr>
          <p:cNvSpPr/>
          <p:nvPr/>
        </p:nvSpPr>
        <p:spPr>
          <a:xfrm>
            <a:off x="3863752" y="455478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5" name="Oval 10364">
            <a:extLst>
              <a:ext uri="{FF2B5EF4-FFF2-40B4-BE49-F238E27FC236}">
                <a16:creationId xmlns:a16="http://schemas.microsoft.com/office/drawing/2014/main" id="{CC83884F-69E7-C12D-77C5-7081DCB1D1E4}"/>
              </a:ext>
            </a:extLst>
          </p:cNvPr>
          <p:cNvSpPr/>
          <p:nvPr/>
        </p:nvSpPr>
        <p:spPr>
          <a:xfrm>
            <a:off x="4848199" y="455275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6" name="Oval 10365">
            <a:extLst>
              <a:ext uri="{FF2B5EF4-FFF2-40B4-BE49-F238E27FC236}">
                <a16:creationId xmlns:a16="http://schemas.microsoft.com/office/drawing/2014/main" id="{5664726B-225C-CBB8-1003-68D531BBAE8E}"/>
              </a:ext>
            </a:extLst>
          </p:cNvPr>
          <p:cNvSpPr/>
          <p:nvPr/>
        </p:nvSpPr>
        <p:spPr>
          <a:xfrm>
            <a:off x="3374977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7" name="Oval 10366">
            <a:extLst>
              <a:ext uri="{FF2B5EF4-FFF2-40B4-BE49-F238E27FC236}">
                <a16:creationId xmlns:a16="http://schemas.microsoft.com/office/drawing/2014/main" id="{F8F097EC-B977-87CF-1E6A-2F6F8EF23282}"/>
              </a:ext>
            </a:extLst>
          </p:cNvPr>
          <p:cNvSpPr/>
          <p:nvPr/>
        </p:nvSpPr>
        <p:spPr>
          <a:xfrm>
            <a:off x="2879305" y="455571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8" name="Oval 10367">
            <a:extLst>
              <a:ext uri="{FF2B5EF4-FFF2-40B4-BE49-F238E27FC236}">
                <a16:creationId xmlns:a16="http://schemas.microsoft.com/office/drawing/2014/main" id="{FD11981A-82E4-D063-EE36-52D7ECF54B6E}"/>
              </a:ext>
            </a:extLst>
          </p:cNvPr>
          <p:cNvSpPr/>
          <p:nvPr/>
        </p:nvSpPr>
        <p:spPr>
          <a:xfrm>
            <a:off x="2187613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69" name="Oval 10368">
            <a:extLst>
              <a:ext uri="{FF2B5EF4-FFF2-40B4-BE49-F238E27FC236}">
                <a16:creationId xmlns:a16="http://schemas.microsoft.com/office/drawing/2014/main" id="{26A7CE44-B0C5-4826-ED00-6827B731B6D4}"/>
              </a:ext>
            </a:extLst>
          </p:cNvPr>
          <p:cNvSpPr/>
          <p:nvPr/>
        </p:nvSpPr>
        <p:spPr>
          <a:xfrm>
            <a:off x="1676660" y="49402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0" name="Oval 10369">
            <a:extLst>
              <a:ext uri="{FF2B5EF4-FFF2-40B4-BE49-F238E27FC236}">
                <a16:creationId xmlns:a16="http://schemas.microsoft.com/office/drawing/2014/main" id="{641F7E06-E0C7-F1C5-D3A4-723E26BE589F}"/>
              </a:ext>
            </a:extLst>
          </p:cNvPr>
          <p:cNvSpPr/>
          <p:nvPr/>
        </p:nvSpPr>
        <p:spPr>
          <a:xfrm>
            <a:off x="2661107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1" name="Oval 10370">
            <a:extLst>
              <a:ext uri="{FF2B5EF4-FFF2-40B4-BE49-F238E27FC236}">
                <a16:creationId xmlns:a16="http://schemas.microsoft.com/office/drawing/2014/main" id="{27FAB33B-BAB0-40D8-3573-9AF686CD6790}"/>
              </a:ext>
            </a:extLst>
          </p:cNvPr>
          <p:cNvSpPr/>
          <p:nvPr/>
        </p:nvSpPr>
        <p:spPr>
          <a:xfrm>
            <a:off x="1187885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2" name="Oval 10371">
            <a:extLst>
              <a:ext uri="{FF2B5EF4-FFF2-40B4-BE49-F238E27FC236}">
                <a16:creationId xmlns:a16="http://schemas.microsoft.com/office/drawing/2014/main" id="{32D308C8-969B-F42E-CD91-6D871270A008}"/>
              </a:ext>
            </a:extLst>
          </p:cNvPr>
          <p:cNvSpPr/>
          <p:nvPr/>
        </p:nvSpPr>
        <p:spPr>
          <a:xfrm>
            <a:off x="692213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3" name="Oval 10372">
            <a:extLst>
              <a:ext uri="{FF2B5EF4-FFF2-40B4-BE49-F238E27FC236}">
                <a16:creationId xmlns:a16="http://schemas.microsoft.com/office/drawing/2014/main" id="{0A87AE9D-C1F7-C039-2533-442C10455E74}"/>
              </a:ext>
            </a:extLst>
          </p:cNvPr>
          <p:cNvSpPr/>
          <p:nvPr/>
        </p:nvSpPr>
        <p:spPr>
          <a:xfrm>
            <a:off x="4639072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4" name="Oval 10373">
            <a:extLst>
              <a:ext uri="{FF2B5EF4-FFF2-40B4-BE49-F238E27FC236}">
                <a16:creationId xmlns:a16="http://schemas.microsoft.com/office/drawing/2014/main" id="{AD88A66F-EBCB-B6EA-627D-A95C23FAB85F}"/>
              </a:ext>
            </a:extLst>
          </p:cNvPr>
          <p:cNvSpPr/>
          <p:nvPr/>
        </p:nvSpPr>
        <p:spPr>
          <a:xfrm>
            <a:off x="4128119" y="493821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5" name="Oval 10374">
            <a:extLst>
              <a:ext uri="{FF2B5EF4-FFF2-40B4-BE49-F238E27FC236}">
                <a16:creationId xmlns:a16="http://schemas.microsoft.com/office/drawing/2014/main" id="{27392ABE-26ED-FE9C-4202-E7F9BA5B0F07}"/>
              </a:ext>
            </a:extLst>
          </p:cNvPr>
          <p:cNvSpPr/>
          <p:nvPr/>
        </p:nvSpPr>
        <p:spPr>
          <a:xfrm>
            <a:off x="5112566" y="493618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6" name="Oval 10375">
            <a:extLst>
              <a:ext uri="{FF2B5EF4-FFF2-40B4-BE49-F238E27FC236}">
                <a16:creationId xmlns:a16="http://schemas.microsoft.com/office/drawing/2014/main" id="{7CCDE834-D4E6-3CCD-1B9A-A0BB57217681}"/>
              </a:ext>
            </a:extLst>
          </p:cNvPr>
          <p:cNvSpPr/>
          <p:nvPr/>
        </p:nvSpPr>
        <p:spPr>
          <a:xfrm>
            <a:off x="3639344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7" name="Oval 10376">
            <a:extLst>
              <a:ext uri="{FF2B5EF4-FFF2-40B4-BE49-F238E27FC236}">
                <a16:creationId xmlns:a16="http://schemas.microsoft.com/office/drawing/2014/main" id="{496FC199-34D7-3A92-12C5-AF87C71FDC60}"/>
              </a:ext>
            </a:extLst>
          </p:cNvPr>
          <p:cNvSpPr/>
          <p:nvPr/>
        </p:nvSpPr>
        <p:spPr>
          <a:xfrm>
            <a:off x="3143672" y="493913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378" name="Oval 10377">
            <a:extLst>
              <a:ext uri="{FF2B5EF4-FFF2-40B4-BE49-F238E27FC236}">
                <a16:creationId xmlns:a16="http://schemas.microsoft.com/office/drawing/2014/main" id="{E7D403B4-1BD7-2374-24C3-04DEDB83C357}"/>
              </a:ext>
            </a:extLst>
          </p:cNvPr>
          <p:cNvSpPr/>
          <p:nvPr/>
        </p:nvSpPr>
        <p:spPr>
          <a:xfrm>
            <a:off x="4889388" y="411955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79" name="Oval 10378">
            <a:extLst>
              <a:ext uri="{FF2B5EF4-FFF2-40B4-BE49-F238E27FC236}">
                <a16:creationId xmlns:a16="http://schemas.microsoft.com/office/drawing/2014/main" id="{BFE45BED-F7DB-0542-49F1-5FB34D9F63F3}"/>
              </a:ext>
            </a:extLst>
          </p:cNvPr>
          <p:cNvSpPr/>
          <p:nvPr/>
        </p:nvSpPr>
        <p:spPr>
          <a:xfrm>
            <a:off x="3911838" y="40789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0" name="Oval 10379">
            <a:extLst>
              <a:ext uri="{FF2B5EF4-FFF2-40B4-BE49-F238E27FC236}">
                <a16:creationId xmlns:a16="http://schemas.microsoft.com/office/drawing/2014/main" id="{07B458EE-5385-D71A-DE11-E1C042B11809}"/>
              </a:ext>
            </a:extLst>
          </p:cNvPr>
          <p:cNvSpPr/>
          <p:nvPr/>
        </p:nvSpPr>
        <p:spPr>
          <a:xfrm>
            <a:off x="5064223" y="42666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1" name="Oval 10380">
            <a:extLst>
              <a:ext uri="{FF2B5EF4-FFF2-40B4-BE49-F238E27FC236}">
                <a16:creationId xmlns:a16="http://schemas.microsoft.com/office/drawing/2014/main" id="{C2DE042F-2CAB-99BD-5C9B-73B6EBA7FB82}"/>
              </a:ext>
            </a:extLst>
          </p:cNvPr>
          <p:cNvSpPr/>
          <p:nvPr/>
        </p:nvSpPr>
        <p:spPr>
          <a:xfrm>
            <a:off x="3767822" y="432594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2" name="Oval 10381">
            <a:extLst>
              <a:ext uri="{FF2B5EF4-FFF2-40B4-BE49-F238E27FC236}">
                <a16:creationId xmlns:a16="http://schemas.microsoft.com/office/drawing/2014/main" id="{F1635131-6DC2-7565-1FE6-8591E2BAFE57}"/>
              </a:ext>
            </a:extLst>
          </p:cNvPr>
          <p:cNvSpPr/>
          <p:nvPr/>
        </p:nvSpPr>
        <p:spPr>
          <a:xfrm>
            <a:off x="4475077" y="390772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3" name="Oval 10382">
            <a:extLst>
              <a:ext uri="{FF2B5EF4-FFF2-40B4-BE49-F238E27FC236}">
                <a16:creationId xmlns:a16="http://schemas.microsoft.com/office/drawing/2014/main" id="{1B100262-9D59-65BE-4686-F5501F92D84D}"/>
              </a:ext>
            </a:extLst>
          </p:cNvPr>
          <p:cNvSpPr/>
          <p:nvPr/>
        </p:nvSpPr>
        <p:spPr>
          <a:xfrm>
            <a:off x="4210485" y="39338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4" name="Oval 10383">
            <a:extLst>
              <a:ext uri="{FF2B5EF4-FFF2-40B4-BE49-F238E27FC236}">
                <a16:creationId xmlns:a16="http://schemas.microsoft.com/office/drawing/2014/main" id="{C3A24E92-ED53-5040-419E-2A3417086D94}"/>
              </a:ext>
            </a:extLst>
          </p:cNvPr>
          <p:cNvSpPr/>
          <p:nvPr/>
        </p:nvSpPr>
        <p:spPr>
          <a:xfrm>
            <a:off x="3779675" y="46188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5" name="Oval 10384">
            <a:extLst>
              <a:ext uri="{FF2B5EF4-FFF2-40B4-BE49-F238E27FC236}">
                <a16:creationId xmlns:a16="http://schemas.microsoft.com/office/drawing/2014/main" id="{E7611B28-17C3-A9FB-D12D-693C48A48864}"/>
              </a:ext>
            </a:extLst>
          </p:cNvPr>
          <p:cNvSpPr/>
          <p:nvPr/>
        </p:nvSpPr>
        <p:spPr>
          <a:xfrm>
            <a:off x="4706511" y="39482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6" name="Oval 10385">
            <a:extLst>
              <a:ext uri="{FF2B5EF4-FFF2-40B4-BE49-F238E27FC236}">
                <a16:creationId xmlns:a16="http://schemas.microsoft.com/office/drawing/2014/main" id="{A2C4993B-07B6-F9B5-C083-89392581B59B}"/>
              </a:ext>
            </a:extLst>
          </p:cNvPr>
          <p:cNvSpPr/>
          <p:nvPr/>
        </p:nvSpPr>
        <p:spPr>
          <a:xfrm>
            <a:off x="4455604" y="497216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7" name="Oval 10386">
            <a:extLst>
              <a:ext uri="{FF2B5EF4-FFF2-40B4-BE49-F238E27FC236}">
                <a16:creationId xmlns:a16="http://schemas.microsoft.com/office/drawing/2014/main" id="{AC00FDAB-BF07-96FD-E2E0-F245149B8837}"/>
              </a:ext>
            </a:extLst>
          </p:cNvPr>
          <p:cNvSpPr/>
          <p:nvPr/>
        </p:nvSpPr>
        <p:spPr>
          <a:xfrm>
            <a:off x="5184574" y="44520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8" name="Oval 10387">
            <a:extLst>
              <a:ext uri="{FF2B5EF4-FFF2-40B4-BE49-F238E27FC236}">
                <a16:creationId xmlns:a16="http://schemas.microsoft.com/office/drawing/2014/main" id="{A825A666-938C-6B7A-B8FF-161877AAAE7C}"/>
              </a:ext>
            </a:extLst>
          </p:cNvPr>
          <p:cNvSpPr/>
          <p:nvPr/>
        </p:nvSpPr>
        <p:spPr>
          <a:xfrm>
            <a:off x="4655213" y="49054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89" name="Oval 10388">
            <a:extLst>
              <a:ext uri="{FF2B5EF4-FFF2-40B4-BE49-F238E27FC236}">
                <a16:creationId xmlns:a16="http://schemas.microsoft.com/office/drawing/2014/main" id="{3E598C5C-F0E5-3D10-C011-3A4B0BF36296}"/>
              </a:ext>
            </a:extLst>
          </p:cNvPr>
          <p:cNvSpPr/>
          <p:nvPr/>
        </p:nvSpPr>
        <p:spPr>
          <a:xfrm>
            <a:off x="4901799" y="48763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0" name="Oval 10389">
            <a:extLst>
              <a:ext uri="{FF2B5EF4-FFF2-40B4-BE49-F238E27FC236}">
                <a16:creationId xmlns:a16="http://schemas.microsoft.com/office/drawing/2014/main" id="{ED39582E-0BC8-351E-0C0B-A33FD892C28E}"/>
              </a:ext>
            </a:extLst>
          </p:cNvPr>
          <p:cNvSpPr/>
          <p:nvPr/>
        </p:nvSpPr>
        <p:spPr>
          <a:xfrm>
            <a:off x="5025590" y="47246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1" name="Oval 10390">
            <a:extLst>
              <a:ext uri="{FF2B5EF4-FFF2-40B4-BE49-F238E27FC236}">
                <a16:creationId xmlns:a16="http://schemas.microsoft.com/office/drawing/2014/main" id="{41AF451B-C528-F431-8270-FB2EBE5E22A8}"/>
              </a:ext>
            </a:extLst>
          </p:cNvPr>
          <p:cNvSpPr/>
          <p:nvPr/>
        </p:nvSpPr>
        <p:spPr>
          <a:xfrm>
            <a:off x="5166166" y="462402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2" name="Oval 10391">
            <a:extLst>
              <a:ext uri="{FF2B5EF4-FFF2-40B4-BE49-F238E27FC236}">
                <a16:creationId xmlns:a16="http://schemas.microsoft.com/office/drawing/2014/main" id="{207A398E-C703-F198-7117-B104B2DA858D}"/>
              </a:ext>
            </a:extLst>
          </p:cNvPr>
          <p:cNvSpPr/>
          <p:nvPr/>
        </p:nvSpPr>
        <p:spPr>
          <a:xfrm>
            <a:off x="1836338" y="44095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3" name="Oval 10392">
            <a:extLst>
              <a:ext uri="{FF2B5EF4-FFF2-40B4-BE49-F238E27FC236}">
                <a16:creationId xmlns:a16="http://schemas.microsoft.com/office/drawing/2014/main" id="{CC93E01B-48C8-196F-DAA4-5DD5EA79E126}"/>
              </a:ext>
            </a:extLst>
          </p:cNvPr>
          <p:cNvSpPr/>
          <p:nvPr/>
        </p:nvSpPr>
        <p:spPr>
          <a:xfrm>
            <a:off x="4085986" y="401056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4" name="Oval 10393">
            <a:extLst>
              <a:ext uri="{FF2B5EF4-FFF2-40B4-BE49-F238E27FC236}">
                <a16:creationId xmlns:a16="http://schemas.microsoft.com/office/drawing/2014/main" id="{D1A92C7E-84DE-F023-BEAE-29FD8ED09AFB}"/>
              </a:ext>
            </a:extLst>
          </p:cNvPr>
          <p:cNvSpPr/>
          <p:nvPr/>
        </p:nvSpPr>
        <p:spPr>
          <a:xfrm>
            <a:off x="3966659" y="48052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5" name="Oval 10394">
            <a:extLst>
              <a:ext uri="{FF2B5EF4-FFF2-40B4-BE49-F238E27FC236}">
                <a16:creationId xmlns:a16="http://schemas.microsoft.com/office/drawing/2014/main" id="{C40325CB-770E-AD27-0399-327DA1E7D38D}"/>
              </a:ext>
            </a:extLst>
          </p:cNvPr>
          <p:cNvSpPr/>
          <p:nvPr/>
        </p:nvSpPr>
        <p:spPr>
          <a:xfrm>
            <a:off x="4186875" y="4888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6" name="Oval 10395">
            <a:extLst>
              <a:ext uri="{FF2B5EF4-FFF2-40B4-BE49-F238E27FC236}">
                <a16:creationId xmlns:a16="http://schemas.microsoft.com/office/drawing/2014/main" id="{153CCBA5-72C3-BE81-408F-82187D487662}"/>
              </a:ext>
            </a:extLst>
          </p:cNvPr>
          <p:cNvSpPr/>
          <p:nvPr/>
        </p:nvSpPr>
        <p:spPr>
          <a:xfrm>
            <a:off x="3605850" y="44435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7" name="Oval 10396">
            <a:extLst>
              <a:ext uri="{FF2B5EF4-FFF2-40B4-BE49-F238E27FC236}">
                <a16:creationId xmlns:a16="http://schemas.microsoft.com/office/drawing/2014/main" id="{D0699A6A-7030-0BAC-08D2-22563AD66999}"/>
              </a:ext>
            </a:extLst>
          </p:cNvPr>
          <p:cNvSpPr/>
          <p:nvPr/>
        </p:nvSpPr>
        <p:spPr>
          <a:xfrm>
            <a:off x="1964435" y="461527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8" name="Oval 10397">
            <a:extLst>
              <a:ext uri="{FF2B5EF4-FFF2-40B4-BE49-F238E27FC236}">
                <a16:creationId xmlns:a16="http://schemas.microsoft.com/office/drawing/2014/main" id="{EA6AC9B0-E6C8-F3CE-F636-751F4E87F976}"/>
              </a:ext>
            </a:extLst>
          </p:cNvPr>
          <p:cNvSpPr/>
          <p:nvPr/>
        </p:nvSpPr>
        <p:spPr>
          <a:xfrm>
            <a:off x="2075485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399" name="Oval 10398">
            <a:extLst>
              <a:ext uri="{FF2B5EF4-FFF2-40B4-BE49-F238E27FC236}">
                <a16:creationId xmlns:a16="http://schemas.microsoft.com/office/drawing/2014/main" id="{E91E3121-1505-CEF7-EDF2-B95DA41C2145}"/>
              </a:ext>
            </a:extLst>
          </p:cNvPr>
          <p:cNvSpPr/>
          <p:nvPr/>
        </p:nvSpPr>
        <p:spPr>
          <a:xfrm>
            <a:off x="2259621" y="492080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0" name="Oval 10399">
            <a:extLst>
              <a:ext uri="{FF2B5EF4-FFF2-40B4-BE49-F238E27FC236}">
                <a16:creationId xmlns:a16="http://schemas.microsoft.com/office/drawing/2014/main" id="{B2D67DF2-EFB3-56D6-BC81-07A5758363B1}"/>
              </a:ext>
            </a:extLst>
          </p:cNvPr>
          <p:cNvSpPr/>
          <p:nvPr/>
        </p:nvSpPr>
        <p:spPr>
          <a:xfrm>
            <a:off x="2008346" y="42632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1" name="Oval 10400">
            <a:extLst>
              <a:ext uri="{FF2B5EF4-FFF2-40B4-BE49-F238E27FC236}">
                <a16:creationId xmlns:a16="http://schemas.microsoft.com/office/drawing/2014/main" id="{4941C0C3-0C92-13DB-B98D-AD602868434D}"/>
              </a:ext>
            </a:extLst>
          </p:cNvPr>
          <p:cNvSpPr/>
          <p:nvPr/>
        </p:nvSpPr>
        <p:spPr>
          <a:xfrm>
            <a:off x="3332045" y="43165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2" name="Oval 10401">
            <a:extLst>
              <a:ext uri="{FF2B5EF4-FFF2-40B4-BE49-F238E27FC236}">
                <a16:creationId xmlns:a16="http://schemas.microsoft.com/office/drawing/2014/main" id="{0618E5DE-908B-19C6-F03B-EA4966ECFA02}"/>
              </a:ext>
            </a:extLst>
          </p:cNvPr>
          <p:cNvSpPr/>
          <p:nvPr/>
        </p:nvSpPr>
        <p:spPr>
          <a:xfrm>
            <a:off x="2506835" y="4962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3" name="Oval 10402">
            <a:extLst>
              <a:ext uri="{FF2B5EF4-FFF2-40B4-BE49-F238E27FC236}">
                <a16:creationId xmlns:a16="http://schemas.microsoft.com/office/drawing/2014/main" id="{B0368EB8-EB13-C5ED-A8A9-6F60C64DCC57}"/>
              </a:ext>
            </a:extLst>
          </p:cNvPr>
          <p:cNvSpPr/>
          <p:nvPr/>
        </p:nvSpPr>
        <p:spPr>
          <a:xfrm>
            <a:off x="2705816" y="5019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4" name="Oval 10403">
            <a:extLst>
              <a:ext uri="{FF2B5EF4-FFF2-40B4-BE49-F238E27FC236}">
                <a16:creationId xmlns:a16="http://schemas.microsoft.com/office/drawing/2014/main" id="{0D0F80D3-F91C-12E7-835E-8B2DF101B72A}"/>
              </a:ext>
            </a:extLst>
          </p:cNvPr>
          <p:cNvSpPr/>
          <p:nvPr/>
        </p:nvSpPr>
        <p:spPr>
          <a:xfrm>
            <a:off x="2738394" y="39050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5" name="Oval 10404">
            <a:extLst>
              <a:ext uri="{FF2B5EF4-FFF2-40B4-BE49-F238E27FC236}">
                <a16:creationId xmlns:a16="http://schemas.microsoft.com/office/drawing/2014/main" id="{3CFA27E6-1CE1-8AA3-101D-1E4C22B55866}"/>
              </a:ext>
            </a:extLst>
          </p:cNvPr>
          <p:cNvSpPr/>
          <p:nvPr/>
        </p:nvSpPr>
        <p:spPr>
          <a:xfrm>
            <a:off x="2101554" y="41118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6" name="Oval 10405">
            <a:extLst>
              <a:ext uri="{FF2B5EF4-FFF2-40B4-BE49-F238E27FC236}">
                <a16:creationId xmlns:a16="http://schemas.microsoft.com/office/drawing/2014/main" id="{C48086F7-E25A-785E-03BF-3F4D24ABF84A}"/>
              </a:ext>
            </a:extLst>
          </p:cNvPr>
          <p:cNvSpPr/>
          <p:nvPr/>
        </p:nvSpPr>
        <p:spPr>
          <a:xfrm>
            <a:off x="2477832" y="39244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7" name="Oval 10406">
            <a:extLst>
              <a:ext uri="{FF2B5EF4-FFF2-40B4-BE49-F238E27FC236}">
                <a16:creationId xmlns:a16="http://schemas.microsoft.com/office/drawing/2014/main" id="{57AED6D8-225C-508B-5FEB-488F5F33A08F}"/>
              </a:ext>
            </a:extLst>
          </p:cNvPr>
          <p:cNvSpPr/>
          <p:nvPr/>
        </p:nvSpPr>
        <p:spPr>
          <a:xfrm>
            <a:off x="2989393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8" name="Oval 10407">
            <a:extLst>
              <a:ext uri="{FF2B5EF4-FFF2-40B4-BE49-F238E27FC236}">
                <a16:creationId xmlns:a16="http://schemas.microsoft.com/office/drawing/2014/main" id="{28D87270-9C11-0CC3-26AA-B05C5E75C6EE}"/>
              </a:ext>
            </a:extLst>
          </p:cNvPr>
          <p:cNvSpPr/>
          <p:nvPr/>
        </p:nvSpPr>
        <p:spPr>
          <a:xfrm>
            <a:off x="3148539" y="41442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09" name="Oval 10408">
            <a:extLst>
              <a:ext uri="{FF2B5EF4-FFF2-40B4-BE49-F238E27FC236}">
                <a16:creationId xmlns:a16="http://schemas.microsoft.com/office/drawing/2014/main" id="{5706CB89-5838-709F-35C4-A880EFE2FD95}"/>
              </a:ext>
            </a:extLst>
          </p:cNvPr>
          <p:cNvSpPr/>
          <p:nvPr/>
        </p:nvSpPr>
        <p:spPr>
          <a:xfrm>
            <a:off x="3274495" y="41383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0" name="Oval 10409">
            <a:extLst>
              <a:ext uri="{FF2B5EF4-FFF2-40B4-BE49-F238E27FC236}">
                <a16:creationId xmlns:a16="http://schemas.microsoft.com/office/drawing/2014/main" id="{02A283CD-3E88-E953-EE7B-FF4CE539E2F5}"/>
              </a:ext>
            </a:extLst>
          </p:cNvPr>
          <p:cNvSpPr/>
          <p:nvPr/>
        </p:nvSpPr>
        <p:spPr>
          <a:xfrm>
            <a:off x="1538520" y="40914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1" name="Oval 10410">
            <a:extLst>
              <a:ext uri="{FF2B5EF4-FFF2-40B4-BE49-F238E27FC236}">
                <a16:creationId xmlns:a16="http://schemas.microsoft.com/office/drawing/2014/main" id="{D5C0B048-C639-887E-AEDE-D154CE3608E6}"/>
              </a:ext>
            </a:extLst>
          </p:cNvPr>
          <p:cNvSpPr/>
          <p:nvPr/>
        </p:nvSpPr>
        <p:spPr>
          <a:xfrm>
            <a:off x="1749556" y="423651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2" name="Oval 10411">
            <a:extLst>
              <a:ext uri="{FF2B5EF4-FFF2-40B4-BE49-F238E27FC236}">
                <a16:creationId xmlns:a16="http://schemas.microsoft.com/office/drawing/2014/main" id="{96E91DA5-CD0B-67EA-BFDC-92AC96D41387}"/>
              </a:ext>
            </a:extLst>
          </p:cNvPr>
          <p:cNvSpPr/>
          <p:nvPr/>
        </p:nvSpPr>
        <p:spPr>
          <a:xfrm>
            <a:off x="2909503" y="494738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3" name="Oval 10412">
            <a:extLst>
              <a:ext uri="{FF2B5EF4-FFF2-40B4-BE49-F238E27FC236}">
                <a16:creationId xmlns:a16="http://schemas.microsoft.com/office/drawing/2014/main" id="{62A6EFC6-F7F6-E707-6A3E-161EDCD24889}"/>
              </a:ext>
            </a:extLst>
          </p:cNvPr>
          <p:cNvSpPr/>
          <p:nvPr/>
        </p:nvSpPr>
        <p:spPr>
          <a:xfrm>
            <a:off x="3120451" y="488821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4" name="Oval 10413">
            <a:extLst>
              <a:ext uri="{FF2B5EF4-FFF2-40B4-BE49-F238E27FC236}">
                <a16:creationId xmlns:a16="http://schemas.microsoft.com/office/drawing/2014/main" id="{9761735A-E94D-35AE-9FC2-12009B7FFC02}"/>
              </a:ext>
            </a:extLst>
          </p:cNvPr>
          <p:cNvSpPr/>
          <p:nvPr/>
        </p:nvSpPr>
        <p:spPr>
          <a:xfrm>
            <a:off x="3274495" y="47469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5" name="Oval 10414">
            <a:extLst>
              <a:ext uri="{FF2B5EF4-FFF2-40B4-BE49-F238E27FC236}">
                <a16:creationId xmlns:a16="http://schemas.microsoft.com/office/drawing/2014/main" id="{F90DA65B-776C-662D-A603-4DAC55D4ED0A}"/>
              </a:ext>
            </a:extLst>
          </p:cNvPr>
          <p:cNvSpPr/>
          <p:nvPr/>
        </p:nvSpPr>
        <p:spPr>
          <a:xfrm>
            <a:off x="3322884" y="450968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6" name="Oval 10415">
            <a:extLst>
              <a:ext uri="{FF2B5EF4-FFF2-40B4-BE49-F238E27FC236}">
                <a16:creationId xmlns:a16="http://schemas.microsoft.com/office/drawing/2014/main" id="{D657A9CC-2E51-6A12-0C18-E23B64FF4487}"/>
              </a:ext>
            </a:extLst>
          </p:cNvPr>
          <p:cNvSpPr/>
          <p:nvPr/>
        </p:nvSpPr>
        <p:spPr>
          <a:xfrm>
            <a:off x="2307038" y="40528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7" name="Oval 10416">
            <a:extLst>
              <a:ext uri="{FF2B5EF4-FFF2-40B4-BE49-F238E27FC236}">
                <a16:creationId xmlns:a16="http://schemas.microsoft.com/office/drawing/2014/main" id="{BB5FEAA8-424D-F410-BC24-9DC52F7A9808}"/>
              </a:ext>
            </a:extLst>
          </p:cNvPr>
          <p:cNvSpPr/>
          <p:nvPr/>
        </p:nvSpPr>
        <p:spPr>
          <a:xfrm>
            <a:off x="3484445" y="44689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8" name="Oval 10417">
            <a:extLst>
              <a:ext uri="{FF2B5EF4-FFF2-40B4-BE49-F238E27FC236}">
                <a16:creationId xmlns:a16="http://schemas.microsoft.com/office/drawing/2014/main" id="{F8926A76-D5EB-CBD0-CDA9-0F5A59F15108}"/>
              </a:ext>
            </a:extLst>
          </p:cNvPr>
          <p:cNvSpPr/>
          <p:nvPr/>
        </p:nvSpPr>
        <p:spPr>
          <a:xfrm>
            <a:off x="93558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19" name="Oval 10418">
            <a:extLst>
              <a:ext uri="{FF2B5EF4-FFF2-40B4-BE49-F238E27FC236}">
                <a16:creationId xmlns:a16="http://schemas.microsoft.com/office/drawing/2014/main" id="{B92FC9C6-A273-18FB-2EFA-DBA860CAF13B}"/>
              </a:ext>
            </a:extLst>
          </p:cNvPr>
          <p:cNvSpPr/>
          <p:nvPr/>
        </p:nvSpPr>
        <p:spPr>
          <a:xfrm>
            <a:off x="1046425" y="38990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0" name="Oval 10419">
            <a:extLst>
              <a:ext uri="{FF2B5EF4-FFF2-40B4-BE49-F238E27FC236}">
                <a16:creationId xmlns:a16="http://schemas.microsoft.com/office/drawing/2014/main" id="{59A495CE-8A71-6B8B-BCD9-3C96DF47816D}"/>
              </a:ext>
            </a:extLst>
          </p:cNvPr>
          <p:cNvSpPr/>
          <p:nvPr/>
        </p:nvSpPr>
        <p:spPr>
          <a:xfrm>
            <a:off x="1549954" y="485299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1" name="Oval 10420">
            <a:extLst>
              <a:ext uri="{FF2B5EF4-FFF2-40B4-BE49-F238E27FC236}">
                <a16:creationId xmlns:a16="http://schemas.microsoft.com/office/drawing/2014/main" id="{E4E9AEE8-2F15-93BE-4EA3-1CF492A1684A}"/>
              </a:ext>
            </a:extLst>
          </p:cNvPr>
          <p:cNvSpPr/>
          <p:nvPr/>
        </p:nvSpPr>
        <p:spPr>
          <a:xfrm>
            <a:off x="1695385" y="46421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2" name="Oval 10421">
            <a:extLst>
              <a:ext uri="{FF2B5EF4-FFF2-40B4-BE49-F238E27FC236}">
                <a16:creationId xmlns:a16="http://schemas.microsoft.com/office/drawing/2014/main" id="{818FADB2-19B3-16FA-5CC8-FA2F682C6783}"/>
              </a:ext>
            </a:extLst>
          </p:cNvPr>
          <p:cNvSpPr/>
          <p:nvPr/>
        </p:nvSpPr>
        <p:spPr>
          <a:xfrm>
            <a:off x="3538249" y="46216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3" name="Oval 10422">
            <a:extLst>
              <a:ext uri="{FF2B5EF4-FFF2-40B4-BE49-F238E27FC236}">
                <a16:creationId xmlns:a16="http://schemas.microsoft.com/office/drawing/2014/main" id="{630D8569-D5D7-553B-1395-9609667DC79D}"/>
              </a:ext>
            </a:extLst>
          </p:cNvPr>
          <p:cNvSpPr/>
          <p:nvPr/>
        </p:nvSpPr>
        <p:spPr>
          <a:xfrm>
            <a:off x="556581" y="47872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4" name="Oval 10423">
            <a:extLst>
              <a:ext uri="{FF2B5EF4-FFF2-40B4-BE49-F238E27FC236}">
                <a16:creationId xmlns:a16="http://schemas.microsoft.com/office/drawing/2014/main" id="{B145CF10-A346-E003-FA21-747C7F58EA98}"/>
              </a:ext>
            </a:extLst>
          </p:cNvPr>
          <p:cNvSpPr/>
          <p:nvPr/>
        </p:nvSpPr>
        <p:spPr>
          <a:xfrm>
            <a:off x="1185325" y="398539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5" name="Oval 10424">
            <a:extLst>
              <a:ext uri="{FF2B5EF4-FFF2-40B4-BE49-F238E27FC236}">
                <a16:creationId xmlns:a16="http://schemas.microsoft.com/office/drawing/2014/main" id="{5BB95DF5-95D1-1F40-A117-24C7BFD677D4}"/>
              </a:ext>
            </a:extLst>
          </p:cNvPr>
          <p:cNvSpPr/>
          <p:nvPr/>
        </p:nvSpPr>
        <p:spPr>
          <a:xfrm>
            <a:off x="880546" y="39775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6" name="Oval 10425">
            <a:extLst>
              <a:ext uri="{FF2B5EF4-FFF2-40B4-BE49-F238E27FC236}">
                <a16:creationId xmlns:a16="http://schemas.microsoft.com/office/drawing/2014/main" id="{43213D9E-3208-AE2A-E6B7-80434AAF641C}"/>
              </a:ext>
            </a:extLst>
          </p:cNvPr>
          <p:cNvSpPr/>
          <p:nvPr/>
        </p:nvSpPr>
        <p:spPr>
          <a:xfrm>
            <a:off x="708820" y="40357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7" name="Oval 10426">
            <a:extLst>
              <a:ext uri="{FF2B5EF4-FFF2-40B4-BE49-F238E27FC236}">
                <a16:creationId xmlns:a16="http://schemas.microsoft.com/office/drawing/2014/main" id="{D2226179-F765-0787-552A-B759B2A3EED2}"/>
              </a:ext>
            </a:extLst>
          </p:cNvPr>
          <p:cNvSpPr/>
          <p:nvPr/>
        </p:nvSpPr>
        <p:spPr>
          <a:xfrm>
            <a:off x="734843" y="48920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8" name="Oval 10427">
            <a:extLst>
              <a:ext uri="{FF2B5EF4-FFF2-40B4-BE49-F238E27FC236}">
                <a16:creationId xmlns:a16="http://schemas.microsoft.com/office/drawing/2014/main" id="{4158BBB8-31CA-A0D9-5F95-F80A0E2D926D}"/>
              </a:ext>
            </a:extLst>
          </p:cNvPr>
          <p:cNvSpPr/>
          <p:nvPr/>
        </p:nvSpPr>
        <p:spPr>
          <a:xfrm>
            <a:off x="1085058" y="49601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29" name="Oval 10428">
            <a:extLst>
              <a:ext uri="{FF2B5EF4-FFF2-40B4-BE49-F238E27FC236}">
                <a16:creationId xmlns:a16="http://schemas.microsoft.com/office/drawing/2014/main" id="{CE9956C0-5448-29FC-24FA-3F189B98118F}"/>
              </a:ext>
            </a:extLst>
          </p:cNvPr>
          <p:cNvSpPr/>
          <p:nvPr/>
        </p:nvSpPr>
        <p:spPr>
          <a:xfrm>
            <a:off x="1364535" y="39709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0" name="Oval 10429">
            <a:extLst>
              <a:ext uri="{FF2B5EF4-FFF2-40B4-BE49-F238E27FC236}">
                <a16:creationId xmlns:a16="http://schemas.microsoft.com/office/drawing/2014/main" id="{EAB1E2AC-9A21-CCEC-0E76-75DC3F3A0FD4}"/>
              </a:ext>
            </a:extLst>
          </p:cNvPr>
          <p:cNvSpPr/>
          <p:nvPr/>
        </p:nvSpPr>
        <p:spPr>
          <a:xfrm>
            <a:off x="1339146" y="49193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0431" name="Oval 10430">
            <a:extLst>
              <a:ext uri="{FF2B5EF4-FFF2-40B4-BE49-F238E27FC236}">
                <a16:creationId xmlns:a16="http://schemas.microsoft.com/office/drawing/2014/main" id="{F0D22F48-2B20-04D8-C935-1CED0DD4EBAF}"/>
              </a:ext>
            </a:extLst>
          </p:cNvPr>
          <p:cNvSpPr/>
          <p:nvPr/>
        </p:nvSpPr>
        <p:spPr>
          <a:xfrm>
            <a:off x="4367808" y="4271834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2" name="Arrow: Right 10431">
            <a:extLst>
              <a:ext uri="{FF2B5EF4-FFF2-40B4-BE49-F238E27FC236}">
                <a16:creationId xmlns:a16="http://schemas.microsoft.com/office/drawing/2014/main" id="{A2A5E165-76F7-B9E8-8FA6-B3593692B9F0}"/>
              </a:ext>
            </a:extLst>
          </p:cNvPr>
          <p:cNvSpPr/>
          <p:nvPr/>
        </p:nvSpPr>
        <p:spPr>
          <a:xfrm>
            <a:off x="4606076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3" name="Arrow: Right 10432">
            <a:extLst>
              <a:ext uri="{FF2B5EF4-FFF2-40B4-BE49-F238E27FC236}">
                <a16:creationId xmlns:a16="http://schemas.microsoft.com/office/drawing/2014/main" id="{410735C5-1BE7-4B0F-6014-8488DD2BB1CB}"/>
              </a:ext>
            </a:extLst>
          </p:cNvPr>
          <p:cNvSpPr/>
          <p:nvPr/>
        </p:nvSpPr>
        <p:spPr>
          <a:xfrm>
            <a:off x="2869670" y="452038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5" name="Arrow: Right 10434">
            <a:extLst>
              <a:ext uri="{FF2B5EF4-FFF2-40B4-BE49-F238E27FC236}">
                <a16:creationId xmlns:a16="http://schemas.microsoft.com/office/drawing/2014/main" id="{42406E40-4E45-D2AA-8EA4-662B7F1684DA}"/>
              </a:ext>
            </a:extLst>
          </p:cNvPr>
          <p:cNvSpPr/>
          <p:nvPr/>
        </p:nvSpPr>
        <p:spPr>
          <a:xfrm flipH="1">
            <a:off x="3791744" y="450084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6" name="Arrow: Right 10435">
            <a:extLst>
              <a:ext uri="{FF2B5EF4-FFF2-40B4-BE49-F238E27FC236}">
                <a16:creationId xmlns:a16="http://schemas.microsoft.com/office/drawing/2014/main" id="{986639A4-80D4-E9E8-147B-4D19B63836FC}"/>
              </a:ext>
            </a:extLst>
          </p:cNvPr>
          <p:cNvSpPr/>
          <p:nvPr/>
        </p:nvSpPr>
        <p:spPr>
          <a:xfrm flipH="1">
            <a:off x="2056721" y="4518751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8" name="Arrow: Right 10437">
            <a:extLst>
              <a:ext uri="{FF2B5EF4-FFF2-40B4-BE49-F238E27FC236}">
                <a16:creationId xmlns:a16="http://schemas.microsoft.com/office/drawing/2014/main" id="{8DAE5F3E-DCAD-562D-21A5-48DF6DF44CD1}"/>
              </a:ext>
            </a:extLst>
          </p:cNvPr>
          <p:cNvSpPr/>
          <p:nvPr/>
        </p:nvSpPr>
        <p:spPr>
          <a:xfrm rot="16200000">
            <a:off x="4359471" y="417667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39" name="Arrow: Right 10438">
            <a:extLst>
              <a:ext uri="{FF2B5EF4-FFF2-40B4-BE49-F238E27FC236}">
                <a16:creationId xmlns:a16="http://schemas.microsoft.com/office/drawing/2014/main" id="{70D65ABC-28AF-74DD-D2E6-9630D1A26EA3}"/>
              </a:ext>
            </a:extLst>
          </p:cNvPr>
          <p:cNvSpPr/>
          <p:nvPr/>
        </p:nvSpPr>
        <p:spPr>
          <a:xfrm rot="16200000">
            <a:off x="2616191" y="4203800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0" name="Arrow: Right 10439">
            <a:extLst>
              <a:ext uri="{FF2B5EF4-FFF2-40B4-BE49-F238E27FC236}">
                <a16:creationId xmlns:a16="http://schemas.microsoft.com/office/drawing/2014/main" id="{E4A45B5E-7600-C1EE-FCCF-9390342EED7B}"/>
              </a:ext>
            </a:extLst>
          </p:cNvPr>
          <p:cNvSpPr/>
          <p:nvPr/>
        </p:nvSpPr>
        <p:spPr>
          <a:xfrm rot="5400000" flipV="1">
            <a:off x="2618027" y="483336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1" name="Arrow: Right 10440">
            <a:extLst>
              <a:ext uri="{FF2B5EF4-FFF2-40B4-BE49-F238E27FC236}">
                <a16:creationId xmlns:a16="http://schemas.microsoft.com/office/drawing/2014/main" id="{BD8383E3-F135-11F7-8982-CE7E513ABB99}"/>
              </a:ext>
            </a:extLst>
          </p:cNvPr>
          <p:cNvSpPr/>
          <p:nvPr/>
        </p:nvSpPr>
        <p:spPr>
          <a:xfrm rot="5400000" flipV="1">
            <a:off x="4357635" y="4812116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43" name="TextBox 10442">
            <a:extLst>
              <a:ext uri="{FF2B5EF4-FFF2-40B4-BE49-F238E27FC236}">
                <a16:creationId xmlns:a16="http://schemas.microsoft.com/office/drawing/2014/main" id="{F540AC99-580A-EE7D-5F62-ECC8A1DE9343}"/>
              </a:ext>
            </a:extLst>
          </p:cNvPr>
          <p:cNvSpPr txBox="1"/>
          <p:nvPr/>
        </p:nvSpPr>
        <p:spPr>
          <a:xfrm>
            <a:off x="6489741" y="1759986"/>
            <a:ext cx="4502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</a:rPr>
              <a:t>Charge separation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electric field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(longitudinal and transverse)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C313D2-DDAF-7D44-EB63-5377D01476AD}"/>
              </a:ext>
            </a:extLst>
          </p:cNvPr>
          <p:cNvSpPr txBox="1"/>
          <p:nvPr/>
        </p:nvSpPr>
        <p:spPr>
          <a:xfrm>
            <a:off x="6744072" y="4020389"/>
            <a:ext cx="277086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Where should we place an electron bunch to be accelerated?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4FADEDA3-7B48-AB93-CFCD-47C60FCB8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677" y="4363040"/>
            <a:ext cx="1623635" cy="153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63514021-5838-4CD0-81CE-4D48373E575F}"/>
              </a:ext>
            </a:extLst>
          </p:cNvPr>
          <p:cNvSpPr/>
          <p:nvPr/>
        </p:nvSpPr>
        <p:spPr>
          <a:xfrm rot="16200000">
            <a:off x="3517500" y="4778152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DB7E6283-64CE-7E04-B77D-EFA988C217D6}"/>
              </a:ext>
            </a:extLst>
          </p:cNvPr>
          <p:cNvSpPr/>
          <p:nvPr/>
        </p:nvSpPr>
        <p:spPr>
          <a:xfrm rot="5400000" flipV="1">
            <a:off x="3504757" y="4222534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2954A829-DEB5-123C-00B6-48AAC9FC17B5}"/>
              </a:ext>
            </a:extLst>
          </p:cNvPr>
          <p:cNvSpPr/>
          <p:nvPr/>
        </p:nvSpPr>
        <p:spPr>
          <a:xfrm rot="5400000" flipV="1">
            <a:off x="1809112" y="4235989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772008D-1286-7773-BA98-B5584A80C1A3}"/>
              </a:ext>
            </a:extLst>
          </p:cNvPr>
          <p:cNvSpPr/>
          <p:nvPr/>
        </p:nvSpPr>
        <p:spPr>
          <a:xfrm rot="16200000">
            <a:off x="1802134" y="4784769"/>
            <a:ext cx="4836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793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FA653-5D78-C1EC-5316-C9FF24253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/>
          <a:lstStyle/>
          <a:p>
            <a:pPr marL="285750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dirty="0"/>
              <a:t>What are </a:t>
            </a:r>
            <a:r>
              <a:rPr lang="en-GB" sz="2400" b="0" dirty="0">
                <a:solidFill>
                  <a:schemeClr val="accent1"/>
                </a:solidFill>
              </a:rPr>
              <a:t>plasma wakefields</a:t>
            </a:r>
            <a:r>
              <a:rPr lang="en-GB" sz="2400" b="0" dirty="0"/>
              <a:t> and why are they interesting?</a:t>
            </a:r>
          </a:p>
          <a:p>
            <a:pPr marL="285750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dirty="0"/>
              <a:t>How to accelerate </a:t>
            </a:r>
            <a:r>
              <a:rPr lang="en-GB" sz="2400" b="0" dirty="0">
                <a:solidFill>
                  <a:schemeClr val="accent1"/>
                </a:solidFill>
              </a:rPr>
              <a:t>charged particles</a:t>
            </a:r>
            <a:r>
              <a:rPr lang="en-GB" sz="2400" b="0" dirty="0"/>
              <a:t> using plasma wakefields?</a:t>
            </a:r>
          </a:p>
          <a:p>
            <a:pPr marL="609750" lvl="1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Underlying physics concepts, state-of-the-art results</a:t>
            </a:r>
          </a:p>
          <a:p>
            <a:pPr marL="285750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dirty="0"/>
              <a:t>What is the </a:t>
            </a:r>
            <a:r>
              <a:rPr lang="en-GB" sz="2400" b="0" dirty="0">
                <a:solidFill>
                  <a:schemeClr val="accent1"/>
                </a:solidFill>
              </a:rPr>
              <a:t>AWAKE experiment</a:t>
            </a:r>
            <a:r>
              <a:rPr lang="en-GB" sz="2400" b="0" dirty="0"/>
              <a:t>, and why is it important?</a:t>
            </a:r>
          </a:p>
          <a:p>
            <a:pPr marL="285750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dirty="0"/>
              <a:t>The AWAKE experimental setup</a:t>
            </a:r>
          </a:p>
          <a:p>
            <a:pPr marL="285750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0" dirty="0"/>
              <a:t>Latest AWAKE results</a:t>
            </a:r>
          </a:p>
          <a:p>
            <a:pPr marL="609750" lvl="1" indent="-285750" fontAlgn="base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Ideas and plans for the future</a:t>
            </a:r>
            <a:endParaRPr lang="en-GB" sz="2100" b="0" dirty="0"/>
          </a:p>
          <a:p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38D5B3-5005-0EA6-7CAC-E182F7C99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B35DA-55E0-16A9-68E7-8FB2581B9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38607-6D36-1CE1-CCC7-E259DCEDA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97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34A5-D0BC-C78E-28CE-A892969F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69604A-A932-B870-D0EE-C94C8777E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41F2-9108-2A5E-4FA2-2D4C93D8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7EF0BDBE-648C-A191-543D-563B54A57598}"/>
              </a:ext>
            </a:extLst>
          </p:cNvPr>
          <p:cNvSpPr/>
          <p:nvPr/>
        </p:nvSpPr>
        <p:spPr>
          <a:xfrm flipH="1">
            <a:off x="6182589" y="2466408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id="{89D36362-FCBA-2509-5370-1DAFE995A6ED}"/>
              </a:ext>
            </a:extLst>
          </p:cNvPr>
          <p:cNvSpPr/>
          <p:nvPr/>
        </p:nvSpPr>
        <p:spPr>
          <a:xfrm>
            <a:off x="6178668" y="2843678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id="{BB953868-A97D-5F6B-3B50-57F2B0F86AE9}"/>
              </a:ext>
            </a:extLst>
          </p:cNvPr>
          <p:cNvSpPr/>
          <p:nvPr/>
        </p:nvSpPr>
        <p:spPr>
          <a:xfrm rot="5400000" flipV="1">
            <a:off x="6285303" y="3377180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E41E39DA-62A7-7B90-6AF2-CFF5E6F46CBF}"/>
              </a:ext>
            </a:extLst>
          </p:cNvPr>
          <p:cNvSpPr/>
          <p:nvPr/>
        </p:nvSpPr>
        <p:spPr>
          <a:xfrm rot="16200000">
            <a:off x="6287007" y="3973064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986DCDD-1C69-F3A9-1FD9-D9497B33D11E}"/>
              </a:ext>
            </a:extLst>
          </p:cNvPr>
          <p:cNvSpPr txBox="1"/>
          <p:nvPr/>
        </p:nvSpPr>
        <p:spPr>
          <a:xfrm>
            <a:off x="7113258" y="2419642"/>
            <a:ext cx="45268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Accelerating for negatively charged particles</a:t>
            </a:r>
            <a:endParaRPr lang="en-GB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99E7F6E6-986E-E849-6403-81AAB7CBF7BA}"/>
              </a:ext>
            </a:extLst>
          </p:cNvPr>
          <p:cNvSpPr txBox="1"/>
          <p:nvPr/>
        </p:nvSpPr>
        <p:spPr>
          <a:xfrm>
            <a:off x="7113258" y="2774035"/>
            <a:ext cx="46679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Decelerating for negatively charged particles</a:t>
            </a:r>
            <a:endParaRPr lang="en-GB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9F93C56-3F73-7013-4591-9F055829F48F}"/>
              </a:ext>
            </a:extLst>
          </p:cNvPr>
          <p:cNvSpPr txBox="1"/>
          <p:nvPr/>
        </p:nvSpPr>
        <p:spPr>
          <a:xfrm>
            <a:off x="6771072" y="3353795"/>
            <a:ext cx="41934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Focusing for negatively charged particles</a:t>
            </a:r>
            <a:endParaRPr lang="en-GB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3564F4B7-7602-9462-7CD9-A768AD0813AD}"/>
              </a:ext>
            </a:extLst>
          </p:cNvPr>
          <p:cNvSpPr txBox="1"/>
          <p:nvPr/>
        </p:nvSpPr>
        <p:spPr>
          <a:xfrm>
            <a:off x="6771072" y="3922845"/>
            <a:ext cx="44884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Defocusing for negatively charged particles</a:t>
            </a:r>
            <a:endParaRPr lang="en-GB" dirty="0"/>
          </a:p>
        </p:txBody>
      </p:sp>
      <p:sp>
        <p:nvSpPr>
          <p:cNvPr id="123" name="Oval 5">
            <a:extLst>
              <a:ext uri="{FF2B5EF4-FFF2-40B4-BE49-F238E27FC236}">
                <a16:creationId xmlns:a16="http://schemas.microsoft.com/office/drawing/2014/main" id="{E82625F3-DBD1-27C6-5362-909CDA279A04}"/>
              </a:ext>
            </a:extLst>
          </p:cNvPr>
          <p:cNvSpPr/>
          <p:nvPr/>
        </p:nvSpPr>
        <p:spPr>
          <a:xfrm>
            <a:off x="2142787" y="2993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4" name="Oval 6">
            <a:extLst>
              <a:ext uri="{FF2B5EF4-FFF2-40B4-BE49-F238E27FC236}">
                <a16:creationId xmlns:a16="http://schemas.microsoft.com/office/drawing/2014/main" id="{E39CECAD-C901-A7DA-2352-C8FE0EC0C466}"/>
              </a:ext>
            </a:extLst>
          </p:cNvPr>
          <p:cNvSpPr/>
          <p:nvPr/>
        </p:nvSpPr>
        <p:spPr>
          <a:xfrm>
            <a:off x="1631834" y="299389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5" name="Oval 7">
            <a:extLst>
              <a:ext uri="{FF2B5EF4-FFF2-40B4-BE49-F238E27FC236}">
                <a16:creationId xmlns:a16="http://schemas.microsoft.com/office/drawing/2014/main" id="{1C8024A4-A013-1085-A273-CBE0398C2901}"/>
              </a:ext>
            </a:extLst>
          </p:cNvPr>
          <p:cNvSpPr/>
          <p:nvPr/>
        </p:nvSpPr>
        <p:spPr>
          <a:xfrm>
            <a:off x="2616281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6" name="Oval 8">
            <a:extLst>
              <a:ext uri="{FF2B5EF4-FFF2-40B4-BE49-F238E27FC236}">
                <a16:creationId xmlns:a16="http://schemas.microsoft.com/office/drawing/2014/main" id="{45339842-3207-67BC-91D2-82511DB28A3E}"/>
              </a:ext>
            </a:extLst>
          </p:cNvPr>
          <p:cNvSpPr/>
          <p:nvPr/>
        </p:nvSpPr>
        <p:spPr>
          <a:xfrm>
            <a:off x="1143059" y="2994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7" name="Oval 9">
            <a:extLst>
              <a:ext uri="{FF2B5EF4-FFF2-40B4-BE49-F238E27FC236}">
                <a16:creationId xmlns:a16="http://schemas.microsoft.com/office/drawing/2014/main" id="{BB10A8EE-F3E9-72FF-09AD-1EF092C01595}"/>
              </a:ext>
            </a:extLst>
          </p:cNvPr>
          <p:cNvSpPr/>
          <p:nvPr/>
        </p:nvSpPr>
        <p:spPr>
          <a:xfrm>
            <a:off x="647387" y="299482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8" name="Oval 10">
            <a:extLst>
              <a:ext uri="{FF2B5EF4-FFF2-40B4-BE49-F238E27FC236}">
                <a16:creationId xmlns:a16="http://schemas.microsoft.com/office/drawing/2014/main" id="{175C9F6E-3F15-7977-7D43-81744770EB28}"/>
              </a:ext>
            </a:extLst>
          </p:cNvPr>
          <p:cNvSpPr/>
          <p:nvPr/>
        </p:nvSpPr>
        <p:spPr>
          <a:xfrm>
            <a:off x="4594246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9" name="Oval 11">
            <a:extLst>
              <a:ext uri="{FF2B5EF4-FFF2-40B4-BE49-F238E27FC236}">
                <a16:creationId xmlns:a16="http://schemas.microsoft.com/office/drawing/2014/main" id="{1AEF3D17-86BA-BB21-B2AD-076E3EBFC4F4}"/>
              </a:ext>
            </a:extLst>
          </p:cNvPr>
          <p:cNvSpPr/>
          <p:nvPr/>
        </p:nvSpPr>
        <p:spPr>
          <a:xfrm>
            <a:off x="4083293" y="299186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0" name="Oval 12">
            <a:extLst>
              <a:ext uri="{FF2B5EF4-FFF2-40B4-BE49-F238E27FC236}">
                <a16:creationId xmlns:a16="http://schemas.microsoft.com/office/drawing/2014/main" id="{C7349273-C54A-49AD-D83F-F8F82CA00393}"/>
              </a:ext>
            </a:extLst>
          </p:cNvPr>
          <p:cNvSpPr/>
          <p:nvPr/>
        </p:nvSpPr>
        <p:spPr>
          <a:xfrm>
            <a:off x="5067740" y="298984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1" name="Oval 13">
            <a:extLst>
              <a:ext uri="{FF2B5EF4-FFF2-40B4-BE49-F238E27FC236}">
                <a16:creationId xmlns:a16="http://schemas.microsoft.com/office/drawing/2014/main" id="{06FC13BE-15BE-241A-C829-A36C00FFDFA0}"/>
              </a:ext>
            </a:extLst>
          </p:cNvPr>
          <p:cNvSpPr/>
          <p:nvPr/>
        </p:nvSpPr>
        <p:spPr>
          <a:xfrm>
            <a:off x="3594518" y="29927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2" name="Oval 14">
            <a:extLst>
              <a:ext uri="{FF2B5EF4-FFF2-40B4-BE49-F238E27FC236}">
                <a16:creationId xmlns:a16="http://schemas.microsoft.com/office/drawing/2014/main" id="{A6933EF2-7022-D79F-6391-308A8763257C}"/>
              </a:ext>
            </a:extLst>
          </p:cNvPr>
          <p:cNvSpPr/>
          <p:nvPr/>
        </p:nvSpPr>
        <p:spPr>
          <a:xfrm>
            <a:off x="3098846" y="29927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3" name="Oval 15">
            <a:extLst>
              <a:ext uri="{FF2B5EF4-FFF2-40B4-BE49-F238E27FC236}">
                <a16:creationId xmlns:a16="http://schemas.microsoft.com/office/drawing/2014/main" id="{7458F477-9B8A-B224-D4B8-1A9B6A12224F}"/>
              </a:ext>
            </a:extLst>
          </p:cNvPr>
          <p:cNvSpPr/>
          <p:nvPr/>
        </p:nvSpPr>
        <p:spPr>
          <a:xfrm>
            <a:off x="2374092" y="33652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4" name="Oval 16">
            <a:extLst>
              <a:ext uri="{FF2B5EF4-FFF2-40B4-BE49-F238E27FC236}">
                <a16:creationId xmlns:a16="http://schemas.microsoft.com/office/drawing/2014/main" id="{9DBBC4AC-2B81-7C81-4897-2C58C6ECC533}"/>
              </a:ext>
            </a:extLst>
          </p:cNvPr>
          <p:cNvSpPr/>
          <p:nvPr/>
        </p:nvSpPr>
        <p:spPr>
          <a:xfrm>
            <a:off x="1863139" y="336527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5" name="Oval 17">
            <a:extLst>
              <a:ext uri="{FF2B5EF4-FFF2-40B4-BE49-F238E27FC236}">
                <a16:creationId xmlns:a16="http://schemas.microsoft.com/office/drawing/2014/main" id="{38720707-460D-8A41-29EE-8394DA3877E4}"/>
              </a:ext>
            </a:extLst>
          </p:cNvPr>
          <p:cNvSpPr/>
          <p:nvPr/>
        </p:nvSpPr>
        <p:spPr>
          <a:xfrm>
            <a:off x="2847586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6" name="Oval 18">
            <a:extLst>
              <a:ext uri="{FF2B5EF4-FFF2-40B4-BE49-F238E27FC236}">
                <a16:creationId xmlns:a16="http://schemas.microsoft.com/office/drawing/2014/main" id="{DD6F213C-DE8D-2326-AC68-E7014C899C11}"/>
              </a:ext>
            </a:extLst>
          </p:cNvPr>
          <p:cNvSpPr/>
          <p:nvPr/>
        </p:nvSpPr>
        <p:spPr>
          <a:xfrm>
            <a:off x="1374364" y="33661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7" name="Oval 19">
            <a:extLst>
              <a:ext uri="{FF2B5EF4-FFF2-40B4-BE49-F238E27FC236}">
                <a16:creationId xmlns:a16="http://schemas.microsoft.com/office/drawing/2014/main" id="{80471996-2205-C704-71FD-F40209605AA4}"/>
              </a:ext>
            </a:extLst>
          </p:cNvPr>
          <p:cNvSpPr/>
          <p:nvPr/>
        </p:nvSpPr>
        <p:spPr>
          <a:xfrm>
            <a:off x="878692" y="336619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8" name="Oval 20">
            <a:extLst>
              <a:ext uri="{FF2B5EF4-FFF2-40B4-BE49-F238E27FC236}">
                <a16:creationId xmlns:a16="http://schemas.microsoft.com/office/drawing/2014/main" id="{287B6F40-D931-63B7-D0D0-FD5DDCAF2981}"/>
              </a:ext>
            </a:extLst>
          </p:cNvPr>
          <p:cNvSpPr/>
          <p:nvPr/>
        </p:nvSpPr>
        <p:spPr>
          <a:xfrm>
            <a:off x="4825551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9" name="Oval 21">
            <a:extLst>
              <a:ext uri="{FF2B5EF4-FFF2-40B4-BE49-F238E27FC236}">
                <a16:creationId xmlns:a16="http://schemas.microsoft.com/office/drawing/2014/main" id="{30944A85-9701-9A67-B59D-3D8244CBF0F4}"/>
              </a:ext>
            </a:extLst>
          </p:cNvPr>
          <p:cNvSpPr/>
          <p:nvPr/>
        </p:nvSpPr>
        <p:spPr>
          <a:xfrm>
            <a:off x="4314598" y="336324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0" name="Oval 22">
            <a:extLst>
              <a:ext uri="{FF2B5EF4-FFF2-40B4-BE49-F238E27FC236}">
                <a16:creationId xmlns:a16="http://schemas.microsoft.com/office/drawing/2014/main" id="{86402E18-465C-3140-22C0-CDECB14A8908}"/>
              </a:ext>
            </a:extLst>
          </p:cNvPr>
          <p:cNvSpPr/>
          <p:nvPr/>
        </p:nvSpPr>
        <p:spPr>
          <a:xfrm>
            <a:off x="5299045" y="33612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1" name="Oval 23">
            <a:extLst>
              <a:ext uri="{FF2B5EF4-FFF2-40B4-BE49-F238E27FC236}">
                <a16:creationId xmlns:a16="http://schemas.microsoft.com/office/drawing/2014/main" id="{49DEC286-4299-641A-4C16-FFFEB80A5B25}"/>
              </a:ext>
            </a:extLst>
          </p:cNvPr>
          <p:cNvSpPr/>
          <p:nvPr/>
        </p:nvSpPr>
        <p:spPr>
          <a:xfrm>
            <a:off x="3825823" y="33641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2" name="Oval 24">
            <a:extLst>
              <a:ext uri="{FF2B5EF4-FFF2-40B4-BE49-F238E27FC236}">
                <a16:creationId xmlns:a16="http://schemas.microsoft.com/office/drawing/2014/main" id="{D5E39F42-3EDB-A96C-7081-03C9661FAB82}"/>
              </a:ext>
            </a:extLst>
          </p:cNvPr>
          <p:cNvSpPr/>
          <p:nvPr/>
        </p:nvSpPr>
        <p:spPr>
          <a:xfrm>
            <a:off x="3330151" y="33641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3" name="Oval 25">
            <a:extLst>
              <a:ext uri="{FF2B5EF4-FFF2-40B4-BE49-F238E27FC236}">
                <a16:creationId xmlns:a16="http://schemas.microsoft.com/office/drawing/2014/main" id="{25070E18-C95B-D689-A86E-5E989C97532F}"/>
              </a:ext>
            </a:extLst>
          </p:cNvPr>
          <p:cNvSpPr/>
          <p:nvPr/>
        </p:nvSpPr>
        <p:spPr>
          <a:xfrm>
            <a:off x="2158068" y="3748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4" name="Oval 26">
            <a:extLst>
              <a:ext uri="{FF2B5EF4-FFF2-40B4-BE49-F238E27FC236}">
                <a16:creationId xmlns:a16="http://schemas.microsoft.com/office/drawing/2014/main" id="{FE2B2825-C2BB-C866-1621-836F1C59F682}"/>
              </a:ext>
            </a:extLst>
          </p:cNvPr>
          <p:cNvSpPr/>
          <p:nvPr/>
        </p:nvSpPr>
        <p:spPr>
          <a:xfrm>
            <a:off x="1647115" y="37483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5" name="Oval 27">
            <a:extLst>
              <a:ext uri="{FF2B5EF4-FFF2-40B4-BE49-F238E27FC236}">
                <a16:creationId xmlns:a16="http://schemas.microsoft.com/office/drawing/2014/main" id="{D5C63699-5E85-13FA-893A-B1ED6502F455}"/>
              </a:ext>
            </a:extLst>
          </p:cNvPr>
          <p:cNvSpPr/>
          <p:nvPr/>
        </p:nvSpPr>
        <p:spPr>
          <a:xfrm>
            <a:off x="2631562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6" name="Oval 28">
            <a:extLst>
              <a:ext uri="{FF2B5EF4-FFF2-40B4-BE49-F238E27FC236}">
                <a16:creationId xmlns:a16="http://schemas.microsoft.com/office/drawing/2014/main" id="{13DC1994-2E61-8FAC-1DE7-657B46E21392}"/>
              </a:ext>
            </a:extLst>
          </p:cNvPr>
          <p:cNvSpPr/>
          <p:nvPr/>
        </p:nvSpPr>
        <p:spPr>
          <a:xfrm>
            <a:off x="1158340" y="37493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7" name="Oval 29">
            <a:extLst>
              <a:ext uri="{FF2B5EF4-FFF2-40B4-BE49-F238E27FC236}">
                <a16:creationId xmlns:a16="http://schemas.microsoft.com/office/drawing/2014/main" id="{E5AEC808-99A6-BC27-AA03-795DE3A78C5C}"/>
              </a:ext>
            </a:extLst>
          </p:cNvPr>
          <p:cNvSpPr/>
          <p:nvPr/>
        </p:nvSpPr>
        <p:spPr>
          <a:xfrm>
            <a:off x="662668" y="37493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8" name="Oval 30">
            <a:extLst>
              <a:ext uri="{FF2B5EF4-FFF2-40B4-BE49-F238E27FC236}">
                <a16:creationId xmlns:a16="http://schemas.microsoft.com/office/drawing/2014/main" id="{CC6CDD88-3762-BDBE-0CB9-0385585DE0E6}"/>
              </a:ext>
            </a:extLst>
          </p:cNvPr>
          <p:cNvSpPr/>
          <p:nvPr/>
        </p:nvSpPr>
        <p:spPr>
          <a:xfrm>
            <a:off x="4609527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9" name="Oval 31">
            <a:extLst>
              <a:ext uri="{FF2B5EF4-FFF2-40B4-BE49-F238E27FC236}">
                <a16:creationId xmlns:a16="http://schemas.microsoft.com/office/drawing/2014/main" id="{AE72DB95-B6ED-8259-0E69-12DDC07CFFBA}"/>
              </a:ext>
            </a:extLst>
          </p:cNvPr>
          <p:cNvSpPr/>
          <p:nvPr/>
        </p:nvSpPr>
        <p:spPr>
          <a:xfrm>
            <a:off x="4098574" y="37463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0" name="Oval 32">
            <a:extLst>
              <a:ext uri="{FF2B5EF4-FFF2-40B4-BE49-F238E27FC236}">
                <a16:creationId xmlns:a16="http://schemas.microsoft.com/office/drawing/2014/main" id="{4C25FF25-B5B2-C740-09E6-C277047F354A}"/>
              </a:ext>
            </a:extLst>
          </p:cNvPr>
          <p:cNvSpPr/>
          <p:nvPr/>
        </p:nvSpPr>
        <p:spPr>
          <a:xfrm>
            <a:off x="5083021" y="37443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1" name="Oval 33">
            <a:extLst>
              <a:ext uri="{FF2B5EF4-FFF2-40B4-BE49-F238E27FC236}">
                <a16:creationId xmlns:a16="http://schemas.microsoft.com/office/drawing/2014/main" id="{31A7CC3D-98F2-3494-A106-721BE32E1F04}"/>
              </a:ext>
            </a:extLst>
          </p:cNvPr>
          <p:cNvSpPr/>
          <p:nvPr/>
        </p:nvSpPr>
        <p:spPr>
          <a:xfrm>
            <a:off x="3609799" y="37472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2" name="Oval 34">
            <a:extLst>
              <a:ext uri="{FF2B5EF4-FFF2-40B4-BE49-F238E27FC236}">
                <a16:creationId xmlns:a16="http://schemas.microsoft.com/office/drawing/2014/main" id="{C253D788-787B-DF9E-65C6-EC04305F5439}"/>
              </a:ext>
            </a:extLst>
          </p:cNvPr>
          <p:cNvSpPr/>
          <p:nvPr/>
        </p:nvSpPr>
        <p:spPr>
          <a:xfrm>
            <a:off x="3114127" y="37472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3" name="Oval 35">
            <a:extLst>
              <a:ext uri="{FF2B5EF4-FFF2-40B4-BE49-F238E27FC236}">
                <a16:creationId xmlns:a16="http://schemas.microsoft.com/office/drawing/2014/main" id="{D7328D2C-5440-A3CC-251E-1C7A95C60E90}"/>
              </a:ext>
            </a:extLst>
          </p:cNvPr>
          <p:cNvSpPr/>
          <p:nvPr/>
        </p:nvSpPr>
        <p:spPr>
          <a:xfrm>
            <a:off x="2422435" y="41318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4" name="Oval 36">
            <a:extLst>
              <a:ext uri="{FF2B5EF4-FFF2-40B4-BE49-F238E27FC236}">
                <a16:creationId xmlns:a16="http://schemas.microsoft.com/office/drawing/2014/main" id="{E52314A9-0B81-F1E2-8AD5-E2E828FDFFE3}"/>
              </a:ext>
            </a:extLst>
          </p:cNvPr>
          <p:cNvSpPr/>
          <p:nvPr/>
        </p:nvSpPr>
        <p:spPr>
          <a:xfrm>
            <a:off x="1911482" y="413181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5" name="Oval 37">
            <a:extLst>
              <a:ext uri="{FF2B5EF4-FFF2-40B4-BE49-F238E27FC236}">
                <a16:creationId xmlns:a16="http://schemas.microsoft.com/office/drawing/2014/main" id="{7BB31C0A-0938-94A9-B0D0-D93F7AFD1E80}"/>
              </a:ext>
            </a:extLst>
          </p:cNvPr>
          <p:cNvSpPr/>
          <p:nvPr/>
        </p:nvSpPr>
        <p:spPr>
          <a:xfrm>
            <a:off x="2895929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6" name="Oval 38">
            <a:extLst>
              <a:ext uri="{FF2B5EF4-FFF2-40B4-BE49-F238E27FC236}">
                <a16:creationId xmlns:a16="http://schemas.microsoft.com/office/drawing/2014/main" id="{3DA31D81-16DD-4335-731A-613E2A9CD6FB}"/>
              </a:ext>
            </a:extLst>
          </p:cNvPr>
          <p:cNvSpPr/>
          <p:nvPr/>
        </p:nvSpPr>
        <p:spPr>
          <a:xfrm>
            <a:off x="1422707" y="41327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7" name="Oval 39">
            <a:extLst>
              <a:ext uri="{FF2B5EF4-FFF2-40B4-BE49-F238E27FC236}">
                <a16:creationId xmlns:a16="http://schemas.microsoft.com/office/drawing/2014/main" id="{28B197C5-8967-151A-ED48-6F60B1FAB8B5}"/>
              </a:ext>
            </a:extLst>
          </p:cNvPr>
          <p:cNvSpPr/>
          <p:nvPr/>
        </p:nvSpPr>
        <p:spPr>
          <a:xfrm>
            <a:off x="927035" y="41327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8" name="Oval 40">
            <a:extLst>
              <a:ext uri="{FF2B5EF4-FFF2-40B4-BE49-F238E27FC236}">
                <a16:creationId xmlns:a16="http://schemas.microsoft.com/office/drawing/2014/main" id="{918CA142-7797-F1A0-DFE5-E278E7AF9464}"/>
              </a:ext>
            </a:extLst>
          </p:cNvPr>
          <p:cNvSpPr/>
          <p:nvPr/>
        </p:nvSpPr>
        <p:spPr>
          <a:xfrm>
            <a:off x="4873894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9" name="Oval 41">
            <a:extLst>
              <a:ext uri="{FF2B5EF4-FFF2-40B4-BE49-F238E27FC236}">
                <a16:creationId xmlns:a16="http://schemas.microsoft.com/office/drawing/2014/main" id="{BBE26C91-0651-B190-05B7-E3B8965FCFC3}"/>
              </a:ext>
            </a:extLst>
          </p:cNvPr>
          <p:cNvSpPr/>
          <p:nvPr/>
        </p:nvSpPr>
        <p:spPr>
          <a:xfrm>
            <a:off x="4362941" y="412978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0" name="Oval 42">
            <a:extLst>
              <a:ext uri="{FF2B5EF4-FFF2-40B4-BE49-F238E27FC236}">
                <a16:creationId xmlns:a16="http://schemas.microsoft.com/office/drawing/2014/main" id="{990963E4-CB1C-8698-13C0-80AB9784C34D}"/>
              </a:ext>
            </a:extLst>
          </p:cNvPr>
          <p:cNvSpPr/>
          <p:nvPr/>
        </p:nvSpPr>
        <p:spPr>
          <a:xfrm>
            <a:off x="5347388" y="412775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1" name="Oval 43">
            <a:extLst>
              <a:ext uri="{FF2B5EF4-FFF2-40B4-BE49-F238E27FC236}">
                <a16:creationId xmlns:a16="http://schemas.microsoft.com/office/drawing/2014/main" id="{F262EEEA-3733-C1D5-75F5-0438FAA8E589}"/>
              </a:ext>
            </a:extLst>
          </p:cNvPr>
          <p:cNvSpPr/>
          <p:nvPr/>
        </p:nvSpPr>
        <p:spPr>
          <a:xfrm>
            <a:off x="3874166" y="41307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2" name="Oval 44">
            <a:extLst>
              <a:ext uri="{FF2B5EF4-FFF2-40B4-BE49-F238E27FC236}">
                <a16:creationId xmlns:a16="http://schemas.microsoft.com/office/drawing/2014/main" id="{952F459A-C148-E8BF-A653-65432951CDBE}"/>
              </a:ext>
            </a:extLst>
          </p:cNvPr>
          <p:cNvSpPr/>
          <p:nvPr/>
        </p:nvSpPr>
        <p:spPr>
          <a:xfrm>
            <a:off x="3378494" y="41307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3" name="Oval 45">
            <a:extLst>
              <a:ext uri="{FF2B5EF4-FFF2-40B4-BE49-F238E27FC236}">
                <a16:creationId xmlns:a16="http://schemas.microsoft.com/office/drawing/2014/main" id="{5702B81D-4B17-5C94-6167-3AE2E84F4E26}"/>
              </a:ext>
            </a:extLst>
          </p:cNvPr>
          <p:cNvSpPr/>
          <p:nvPr/>
        </p:nvSpPr>
        <p:spPr>
          <a:xfrm>
            <a:off x="5124210" y="331112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4" name="Oval 46">
            <a:extLst>
              <a:ext uri="{FF2B5EF4-FFF2-40B4-BE49-F238E27FC236}">
                <a16:creationId xmlns:a16="http://schemas.microsoft.com/office/drawing/2014/main" id="{4BF9E604-EA20-A4F6-A4C6-233ED1054171}"/>
              </a:ext>
            </a:extLst>
          </p:cNvPr>
          <p:cNvSpPr/>
          <p:nvPr/>
        </p:nvSpPr>
        <p:spPr>
          <a:xfrm>
            <a:off x="4146660" y="327051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5" name="Oval 47">
            <a:extLst>
              <a:ext uri="{FF2B5EF4-FFF2-40B4-BE49-F238E27FC236}">
                <a16:creationId xmlns:a16="http://schemas.microsoft.com/office/drawing/2014/main" id="{3317F4C4-69F3-E258-69D1-8B4577B3D95E}"/>
              </a:ext>
            </a:extLst>
          </p:cNvPr>
          <p:cNvSpPr/>
          <p:nvPr/>
        </p:nvSpPr>
        <p:spPr>
          <a:xfrm>
            <a:off x="5299045" y="34582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6" name="Oval 48">
            <a:extLst>
              <a:ext uri="{FF2B5EF4-FFF2-40B4-BE49-F238E27FC236}">
                <a16:creationId xmlns:a16="http://schemas.microsoft.com/office/drawing/2014/main" id="{82248046-18A6-3D94-7FD4-0F7DFF4CA25A}"/>
              </a:ext>
            </a:extLst>
          </p:cNvPr>
          <p:cNvSpPr/>
          <p:nvPr/>
        </p:nvSpPr>
        <p:spPr>
          <a:xfrm>
            <a:off x="4002644" y="35175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7" name="Oval 49">
            <a:extLst>
              <a:ext uri="{FF2B5EF4-FFF2-40B4-BE49-F238E27FC236}">
                <a16:creationId xmlns:a16="http://schemas.microsoft.com/office/drawing/2014/main" id="{E0984C34-293D-0684-241D-93AD74A522A1}"/>
              </a:ext>
            </a:extLst>
          </p:cNvPr>
          <p:cNvSpPr/>
          <p:nvPr/>
        </p:nvSpPr>
        <p:spPr>
          <a:xfrm>
            <a:off x="4709899" y="30992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8" name="Oval 50">
            <a:extLst>
              <a:ext uri="{FF2B5EF4-FFF2-40B4-BE49-F238E27FC236}">
                <a16:creationId xmlns:a16="http://schemas.microsoft.com/office/drawing/2014/main" id="{7A1B1646-0557-05D2-C956-572466A09C7E}"/>
              </a:ext>
            </a:extLst>
          </p:cNvPr>
          <p:cNvSpPr/>
          <p:nvPr/>
        </p:nvSpPr>
        <p:spPr>
          <a:xfrm>
            <a:off x="4445307" y="312543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9" name="Oval 51">
            <a:extLst>
              <a:ext uri="{FF2B5EF4-FFF2-40B4-BE49-F238E27FC236}">
                <a16:creationId xmlns:a16="http://schemas.microsoft.com/office/drawing/2014/main" id="{0D7C014D-F101-51F6-8DD4-62BE191A1161}"/>
              </a:ext>
            </a:extLst>
          </p:cNvPr>
          <p:cNvSpPr/>
          <p:nvPr/>
        </p:nvSpPr>
        <p:spPr>
          <a:xfrm>
            <a:off x="4014497" y="38103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0" name="Oval 52">
            <a:extLst>
              <a:ext uri="{FF2B5EF4-FFF2-40B4-BE49-F238E27FC236}">
                <a16:creationId xmlns:a16="http://schemas.microsoft.com/office/drawing/2014/main" id="{2ED666A0-29F5-836E-4CA7-2C99FFC731F1}"/>
              </a:ext>
            </a:extLst>
          </p:cNvPr>
          <p:cNvSpPr/>
          <p:nvPr/>
        </p:nvSpPr>
        <p:spPr>
          <a:xfrm>
            <a:off x="4941333" y="31398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1" name="Oval 53">
            <a:extLst>
              <a:ext uri="{FF2B5EF4-FFF2-40B4-BE49-F238E27FC236}">
                <a16:creationId xmlns:a16="http://schemas.microsoft.com/office/drawing/2014/main" id="{823C30F4-37B5-FB43-254A-163A89C557B2}"/>
              </a:ext>
            </a:extLst>
          </p:cNvPr>
          <p:cNvSpPr/>
          <p:nvPr/>
        </p:nvSpPr>
        <p:spPr>
          <a:xfrm>
            <a:off x="4690426" y="41637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2" name="Oval 54">
            <a:extLst>
              <a:ext uri="{FF2B5EF4-FFF2-40B4-BE49-F238E27FC236}">
                <a16:creationId xmlns:a16="http://schemas.microsoft.com/office/drawing/2014/main" id="{D1300382-902E-A569-31D7-D0ACC8BBC83E}"/>
              </a:ext>
            </a:extLst>
          </p:cNvPr>
          <p:cNvSpPr/>
          <p:nvPr/>
        </p:nvSpPr>
        <p:spPr>
          <a:xfrm>
            <a:off x="5419396" y="36436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3" name="Oval 55">
            <a:extLst>
              <a:ext uri="{FF2B5EF4-FFF2-40B4-BE49-F238E27FC236}">
                <a16:creationId xmlns:a16="http://schemas.microsoft.com/office/drawing/2014/main" id="{5AD166BE-3A7A-A507-4D13-0C8467C7A8F9}"/>
              </a:ext>
            </a:extLst>
          </p:cNvPr>
          <p:cNvSpPr/>
          <p:nvPr/>
        </p:nvSpPr>
        <p:spPr>
          <a:xfrm>
            <a:off x="4890035" y="40970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4" name="Oval 56">
            <a:extLst>
              <a:ext uri="{FF2B5EF4-FFF2-40B4-BE49-F238E27FC236}">
                <a16:creationId xmlns:a16="http://schemas.microsoft.com/office/drawing/2014/main" id="{657E228A-F58A-2647-BB57-A79B2C61E067}"/>
              </a:ext>
            </a:extLst>
          </p:cNvPr>
          <p:cNvSpPr/>
          <p:nvPr/>
        </p:nvSpPr>
        <p:spPr>
          <a:xfrm>
            <a:off x="5136621" y="40678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5" name="Oval 57">
            <a:extLst>
              <a:ext uri="{FF2B5EF4-FFF2-40B4-BE49-F238E27FC236}">
                <a16:creationId xmlns:a16="http://schemas.microsoft.com/office/drawing/2014/main" id="{8BAC87C1-4C37-4438-29DC-8EF426868362}"/>
              </a:ext>
            </a:extLst>
          </p:cNvPr>
          <p:cNvSpPr/>
          <p:nvPr/>
        </p:nvSpPr>
        <p:spPr>
          <a:xfrm>
            <a:off x="5260412" y="39162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98535934-7B45-2B56-C85C-4F6C6B94C5F1}"/>
              </a:ext>
            </a:extLst>
          </p:cNvPr>
          <p:cNvSpPr/>
          <p:nvPr/>
        </p:nvSpPr>
        <p:spPr>
          <a:xfrm>
            <a:off x="5400988" y="38155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B70E4B06-1444-9013-AF7E-8BF799CC3795}"/>
              </a:ext>
            </a:extLst>
          </p:cNvPr>
          <p:cNvSpPr/>
          <p:nvPr/>
        </p:nvSpPr>
        <p:spPr>
          <a:xfrm>
            <a:off x="2071160" y="36011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8" name="Oval 60">
            <a:extLst>
              <a:ext uri="{FF2B5EF4-FFF2-40B4-BE49-F238E27FC236}">
                <a16:creationId xmlns:a16="http://schemas.microsoft.com/office/drawing/2014/main" id="{D6924AD0-3A7D-53CF-386E-00D785F818BB}"/>
              </a:ext>
            </a:extLst>
          </p:cNvPr>
          <p:cNvSpPr/>
          <p:nvPr/>
        </p:nvSpPr>
        <p:spPr>
          <a:xfrm>
            <a:off x="4320808" y="320213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9" name="Oval 61">
            <a:extLst>
              <a:ext uri="{FF2B5EF4-FFF2-40B4-BE49-F238E27FC236}">
                <a16:creationId xmlns:a16="http://schemas.microsoft.com/office/drawing/2014/main" id="{A592E231-A3C2-4499-F7A0-2113430D4962}"/>
              </a:ext>
            </a:extLst>
          </p:cNvPr>
          <p:cNvSpPr/>
          <p:nvPr/>
        </p:nvSpPr>
        <p:spPr>
          <a:xfrm>
            <a:off x="4201481" y="39968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0" name="Oval 62">
            <a:extLst>
              <a:ext uri="{FF2B5EF4-FFF2-40B4-BE49-F238E27FC236}">
                <a16:creationId xmlns:a16="http://schemas.microsoft.com/office/drawing/2014/main" id="{75A0676F-62C1-AB29-436D-3A33FACA00FE}"/>
              </a:ext>
            </a:extLst>
          </p:cNvPr>
          <p:cNvSpPr/>
          <p:nvPr/>
        </p:nvSpPr>
        <p:spPr>
          <a:xfrm>
            <a:off x="4421697" y="40804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1" name="Oval 63">
            <a:extLst>
              <a:ext uri="{FF2B5EF4-FFF2-40B4-BE49-F238E27FC236}">
                <a16:creationId xmlns:a16="http://schemas.microsoft.com/office/drawing/2014/main" id="{3C468B6D-2A2F-EC45-2F24-46E9AA233928}"/>
              </a:ext>
            </a:extLst>
          </p:cNvPr>
          <p:cNvSpPr/>
          <p:nvPr/>
        </p:nvSpPr>
        <p:spPr>
          <a:xfrm>
            <a:off x="3840672" y="36351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2" name="Oval 64">
            <a:extLst>
              <a:ext uri="{FF2B5EF4-FFF2-40B4-BE49-F238E27FC236}">
                <a16:creationId xmlns:a16="http://schemas.microsoft.com/office/drawing/2014/main" id="{A20E36B6-3AB4-EF16-3072-3F007ACE186B}"/>
              </a:ext>
            </a:extLst>
          </p:cNvPr>
          <p:cNvSpPr/>
          <p:nvPr/>
        </p:nvSpPr>
        <p:spPr>
          <a:xfrm>
            <a:off x="2199257" y="380684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3" name="Oval 65">
            <a:extLst>
              <a:ext uri="{FF2B5EF4-FFF2-40B4-BE49-F238E27FC236}">
                <a16:creationId xmlns:a16="http://schemas.microsoft.com/office/drawing/2014/main" id="{E460FEDA-9CC4-8CA6-0D4C-ABC4A361C574}"/>
              </a:ext>
            </a:extLst>
          </p:cNvPr>
          <p:cNvSpPr/>
          <p:nvPr/>
        </p:nvSpPr>
        <p:spPr>
          <a:xfrm>
            <a:off x="2310307" y="39787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4" name="Oval 66">
            <a:extLst>
              <a:ext uri="{FF2B5EF4-FFF2-40B4-BE49-F238E27FC236}">
                <a16:creationId xmlns:a16="http://schemas.microsoft.com/office/drawing/2014/main" id="{A95B57B2-B64B-9681-BDC4-69461EBF99E1}"/>
              </a:ext>
            </a:extLst>
          </p:cNvPr>
          <p:cNvSpPr/>
          <p:nvPr/>
        </p:nvSpPr>
        <p:spPr>
          <a:xfrm>
            <a:off x="2494443" y="411238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5" name="Oval 67">
            <a:extLst>
              <a:ext uri="{FF2B5EF4-FFF2-40B4-BE49-F238E27FC236}">
                <a16:creationId xmlns:a16="http://schemas.microsoft.com/office/drawing/2014/main" id="{C757648D-0D82-D19F-F010-740D735AF551}"/>
              </a:ext>
            </a:extLst>
          </p:cNvPr>
          <p:cNvSpPr/>
          <p:nvPr/>
        </p:nvSpPr>
        <p:spPr>
          <a:xfrm>
            <a:off x="2243168" y="34548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6" name="Oval 68">
            <a:extLst>
              <a:ext uri="{FF2B5EF4-FFF2-40B4-BE49-F238E27FC236}">
                <a16:creationId xmlns:a16="http://schemas.microsoft.com/office/drawing/2014/main" id="{B4124C88-9D6B-35E7-D65F-EFEA6ADEB6D2}"/>
              </a:ext>
            </a:extLst>
          </p:cNvPr>
          <p:cNvSpPr/>
          <p:nvPr/>
        </p:nvSpPr>
        <p:spPr>
          <a:xfrm>
            <a:off x="3566867" y="35080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7" name="Oval 69">
            <a:extLst>
              <a:ext uri="{FF2B5EF4-FFF2-40B4-BE49-F238E27FC236}">
                <a16:creationId xmlns:a16="http://schemas.microsoft.com/office/drawing/2014/main" id="{FAB95A1D-E788-BB21-2A15-01D86A7A746F}"/>
              </a:ext>
            </a:extLst>
          </p:cNvPr>
          <p:cNvSpPr/>
          <p:nvPr/>
        </p:nvSpPr>
        <p:spPr>
          <a:xfrm>
            <a:off x="2741657" y="41540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8" name="Oval 70">
            <a:extLst>
              <a:ext uri="{FF2B5EF4-FFF2-40B4-BE49-F238E27FC236}">
                <a16:creationId xmlns:a16="http://schemas.microsoft.com/office/drawing/2014/main" id="{10A82B5C-8224-A4F5-67E9-59FF89AE4240}"/>
              </a:ext>
            </a:extLst>
          </p:cNvPr>
          <p:cNvSpPr/>
          <p:nvPr/>
        </p:nvSpPr>
        <p:spPr>
          <a:xfrm>
            <a:off x="2940638" y="421142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9" name="Oval 71">
            <a:extLst>
              <a:ext uri="{FF2B5EF4-FFF2-40B4-BE49-F238E27FC236}">
                <a16:creationId xmlns:a16="http://schemas.microsoft.com/office/drawing/2014/main" id="{A88D5834-0745-A7BC-4031-DF60925CD051}"/>
              </a:ext>
            </a:extLst>
          </p:cNvPr>
          <p:cNvSpPr/>
          <p:nvPr/>
        </p:nvSpPr>
        <p:spPr>
          <a:xfrm>
            <a:off x="2973216" y="309659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0" name="Oval 72">
            <a:extLst>
              <a:ext uri="{FF2B5EF4-FFF2-40B4-BE49-F238E27FC236}">
                <a16:creationId xmlns:a16="http://schemas.microsoft.com/office/drawing/2014/main" id="{8A0A57BD-4E71-7093-8DAF-A9A2CB712A2D}"/>
              </a:ext>
            </a:extLst>
          </p:cNvPr>
          <p:cNvSpPr/>
          <p:nvPr/>
        </p:nvSpPr>
        <p:spPr>
          <a:xfrm>
            <a:off x="2336376" y="33034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1" name="Oval 73">
            <a:extLst>
              <a:ext uri="{FF2B5EF4-FFF2-40B4-BE49-F238E27FC236}">
                <a16:creationId xmlns:a16="http://schemas.microsoft.com/office/drawing/2014/main" id="{2F80EBC2-533E-A4B6-7A98-C612822A1CDB}"/>
              </a:ext>
            </a:extLst>
          </p:cNvPr>
          <p:cNvSpPr/>
          <p:nvPr/>
        </p:nvSpPr>
        <p:spPr>
          <a:xfrm>
            <a:off x="2712654" y="31160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2" name="Oval 74">
            <a:extLst>
              <a:ext uri="{FF2B5EF4-FFF2-40B4-BE49-F238E27FC236}">
                <a16:creationId xmlns:a16="http://schemas.microsoft.com/office/drawing/2014/main" id="{D1EEEA03-9C7D-0457-7620-45B7DFA278CD}"/>
              </a:ext>
            </a:extLst>
          </p:cNvPr>
          <p:cNvSpPr/>
          <p:nvPr/>
        </p:nvSpPr>
        <p:spPr>
          <a:xfrm>
            <a:off x="3224215" y="31769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3" name="Oval 75">
            <a:extLst>
              <a:ext uri="{FF2B5EF4-FFF2-40B4-BE49-F238E27FC236}">
                <a16:creationId xmlns:a16="http://schemas.microsoft.com/office/drawing/2014/main" id="{D7B197D2-91B5-9864-71D0-563445EB5372}"/>
              </a:ext>
            </a:extLst>
          </p:cNvPr>
          <p:cNvSpPr/>
          <p:nvPr/>
        </p:nvSpPr>
        <p:spPr>
          <a:xfrm>
            <a:off x="3383361" y="333583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4" name="Oval 76">
            <a:extLst>
              <a:ext uri="{FF2B5EF4-FFF2-40B4-BE49-F238E27FC236}">
                <a16:creationId xmlns:a16="http://schemas.microsoft.com/office/drawing/2014/main" id="{F690FB16-CA6A-3070-F019-FDACFE75A56A}"/>
              </a:ext>
            </a:extLst>
          </p:cNvPr>
          <p:cNvSpPr/>
          <p:nvPr/>
        </p:nvSpPr>
        <p:spPr>
          <a:xfrm>
            <a:off x="3509317" y="332988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5" name="Oval 77">
            <a:extLst>
              <a:ext uri="{FF2B5EF4-FFF2-40B4-BE49-F238E27FC236}">
                <a16:creationId xmlns:a16="http://schemas.microsoft.com/office/drawing/2014/main" id="{9A5EFE6C-B9D5-C1BC-1644-150E72E777A7}"/>
              </a:ext>
            </a:extLst>
          </p:cNvPr>
          <p:cNvSpPr/>
          <p:nvPr/>
        </p:nvSpPr>
        <p:spPr>
          <a:xfrm>
            <a:off x="1773342" y="32830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6" name="Oval 78">
            <a:extLst>
              <a:ext uri="{FF2B5EF4-FFF2-40B4-BE49-F238E27FC236}">
                <a16:creationId xmlns:a16="http://schemas.microsoft.com/office/drawing/2014/main" id="{E2B5011A-A764-DAF3-05DF-56B34BF0C8C6}"/>
              </a:ext>
            </a:extLst>
          </p:cNvPr>
          <p:cNvSpPr/>
          <p:nvPr/>
        </p:nvSpPr>
        <p:spPr>
          <a:xfrm>
            <a:off x="1984378" y="342808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7" name="Oval 79">
            <a:extLst>
              <a:ext uri="{FF2B5EF4-FFF2-40B4-BE49-F238E27FC236}">
                <a16:creationId xmlns:a16="http://schemas.microsoft.com/office/drawing/2014/main" id="{F0783529-0199-ADF4-99BE-1CCEBD68B43C}"/>
              </a:ext>
            </a:extLst>
          </p:cNvPr>
          <p:cNvSpPr/>
          <p:nvPr/>
        </p:nvSpPr>
        <p:spPr>
          <a:xfrm>
            <a:off x="3144325" y="41389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8" name="Oval 80">
            <a:extLst>
              <a:ext uri="{FF2B5EF4-FFF2-40B4-BE49-F238E27FC236}">
                <a16:creationId xmlns:a16="http://schemas.microsoft.com/office/drawing/2014/main" id="{20699A3B-5992-A496-8DB5-98A7CB9433D2}"/>
              </a:ext>
            </a:extLst>
          </p:cNvPr>
          <p:cNvSpPr/>
          <p:nvPr/>
        </p:nvSpPr>
        <p:spPr>
          <a:xfrm>
            <a:off x="3355273" y="40797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9" name="Oval 81">
            <a:extLst>
              <a:ext uri="{FF2B5EF4-FFF2-40B4-BE49-F238E27FC236}">
                <a16:creationId xmlns:a16="http://schemas.microsoft.com/office/drawing/2014/main" id="{17ED45F6-63C7-2105-6606-B73812702072}"/>
              </a:ext>
            </a:extLst>
          </p:cNvPr>
          <p:cNvSpPr/>
          <p:nvPr/>
        </p:nvSpPr>
        <p:spPr>
          <a:xfrm>
            <a:off x="3509317" y="393849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0" name="Oval 82">
            <a:extLst>
              <a:ext uri="{FF2B5EF4-FFF2-40B4-BE49-F238E27FC236}">
                <a16:creationId xmlns:a16="http://schemas.microsoft.com/office/drawing/2014/main" id="{B0D193F4-5C36-1CA9-DFBF-43E7092892BE}"/>
              </a:ext>
            </a:extLst>
          </p:cNvPr>
          <p:cNvSpPr/>
          <p:nvPr/>
        </p:nvSpPr>
        <p:spPr>
          <a:xfrm>
            <a:off x="3557706" y="370125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1" name="Oval 83">
            <a:extLst>
              <a:ext uri="{FF2B5EF4-FFF2-40B4-BE49-F238E27FC236}">
                <a16:creationId xmlns:a16="http://schemas.microsoft.com/office/drawing/2014/main" id="{F5E6E870-0E7C-4F5D-CEEB-B1B1CA8B3089}"/>
              </a:ext>
            </a:extLst>
          </p:cNvPr>
          <p:cNvSpPr/>
          <p:nvPr/>
        </p:nvSpPr>
        <p:spPr>
          <a:xfrm>
            <a:off x="2541860" y="324437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2" name="Oval 84">
            <a:extLst>
              <a:ext uri="{FF2B5EF4-FFF2-40B4-BE49-F238E27FC236}">
                <a16:creationId xmlns:a16="http://schemas.microsoft.com/office/drawing/2014/main" id="{F506104F-5D97-80EF-68E7-32BE6C7161B0}"/>
              </a:ext>
            </a:extLst>
          </p:cNvPr>
          <p:cNvSpPr/>
          <p:nvPr/>
        </p:nvSpPr>
        <p:spPr>
          <a:xfrm>
            <a:off x="3719267" y="366048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3" name="Oval 85">
            <a:extLst>
              <a:ext uri="{FF2B5EF4-FFF2-40B4-BE49-F238E27FC236}">
                <a16:creationId xmlns:a16="http://schemas.microsoft.com/office/drawing/2014/main" id="{B52E1FB6-7EBC-70CF-3866-E0EFE09BB718}"/>
              </a:ext>
            </a:extLst>
          </p:cNvPr>
          <p:cNvSpPr/>
          <p:nvPr/>
        </p:nvSpPr>
        <p:spPr>
          <a:xfrm>
            <a:off x="1170408" y="41109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4" name="Oval 86">
            <a:extLst>
              <a:ext uri="{FF2B5EF4-FFF2-40B4-BE49-F238E27FC236}">
                <a16:creationId xmlns:a16="http://schemas.microsoft.com/office/drawing/2014/main" id="{838AB73D-ECF4-1210-FAD5-0B8F1EF67A23}"/>
              </a:ext>
            </a:extLst>
          </p:cNvPr>
          <p:cNvSpPr/>
          <p:nvPr/>
        </p:nvSpPr>
        <p:spPr>
          <a:xfrm>
            <a:off x="1281247" y="30906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5" name="Oval 87">
            <a:extLst>
              <a:ext uri="{FF2B5EF4-FFF2-40B4-BE49-F238E27FC236}">
                <a16:creationId xmlns:a16="http://schemas.microsoft.com/office/drawing/2014/main" id="{8C44A9BC-A12B-93CB-90D6-01E2A398CA65}"/>
              </a:ext>
            </a:extLst>
          </p:cNvPr>
          <p:cNvSpPr/>
          <p:nvPr/>
        </p:nvSpPr>
        <p:spPr>
          <a:xfrm>
            <a:off x="1784776" y="40445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6" name="Oval 88">
            <a:extLst>
              <a:ext uri="{FF2B5EF4-FFF2-40B4-BE49-F238E27FC236}">
                <a16:creationId xmlns:a16="http://schemas.microsoft.com/office/drawing/2014/main" id="{1BE6D28F-0349-6453-DAFC-09621F580827}"/>
              </a:ext>
            </a:extLst>
          </p:cNvPr>
          <p:cNvSpPr/>
          <p:nvPr/>
        </p:nvSpPr>
        <p:spPr>
          <a:xfrm>
            <a:off x="1930207" y="383370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7" name="Oval 89">
            <a:extLst>
              <a:ext uri="{FF2B5EF4-FFF2-40B4-BE49-F238E27FC236}">
                <a16:creationId xmlns:a16="http://schemas.microsoft.com/office/drawing/2014/main" id="{54451445-706B-32D4-4F4D-A28A2DE44C88}"/>
              </a:ext>
            </a:extLst>
          </p:cNvPr>
          <p:cNvSpPr/>
          <p:nvPr/>
        </p:nvSpPr>
        <p:spPr>
          <a:xfrm>
            <a:off x="3773071" y="381325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8" name="Oval 90">
            <a:extLst>
              <a:ext uri="{FF2B5EF4-FFF2-40B4-BE49-F238E27FC236}">
                <a16:creationId xmlns:a16="http://schemas.microsoft.com/office/drawing/2014/main" id="{C82F7AC8-A4B0-0116-F4E5-C2AF3EB709EA}"/>
              </a:ext>
            </a:extLst>
          </p:cNvPr>
          <p:cNvSpPr/>
          <p:nvPr/>
        </p:nvSpPr>
        <p:spPr>
          <a:xfrm>
            <a:off x="791403" y="39787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9" name="Oval 91">
            <a:extLst>
              <a:ext uri="{FF2B5EF4-FFF2-40B4-BE49-F238E27FC236}">
                <a16:creationId xmlns:a16="http://schemas.microsoft.com/office/drawing/2014/main" id="{88C6A32F-1CC5-283C-6EA0-01CB57156648}"/>
              </a:ext>
            </a:extLst>
          </p:cNvPr>
          <p:cNvSpPr/>
          <p:nvPr/>
        </p:nvSpPr>
        <p:spPr>
          <a:xfrm>
            <a:off x="1420147" y="31769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0" name="Oval 92">
            <a:extLst>
              <a:ext uri="{FF2B5EF4-FFF2-40B4-BE49-F238E27FC236}">
                <a16:creationId xmlns:a16="http://schemas.microsoft.com/office/drawing/2014/main" id="{938371B5-71D2-6AF5-5B0F-FE68A5193738}"/>
              </a:ext>
            </a:extLst>
          </p:cNvPr>
          <p:cNvSpPr/>
          <p:nvPr/>
        </p:nvSpPr>
        <p:spPr>
          <a:xfrm>
            <a:off x="1115368" y="31691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1" name="Oval 93">
            <a:extLst>
              <a:ext uri="{FF2B5EF4-FFF2-40B4-BE49-F238E27FC236}">
                <a16:creationId xmlns:a16="http://schemas.microsoft.com/office/drawing/2014/main" id="{04495DDF-9D76-D9AC-CDFB-7AE5AA918842}"/>
              </a:ext>
            </a:extLst>
          </p:cNvPr>
          <p:cNvSpPr/>
          <p:nvPr/>
        </p:nvSpPr>
        <p:spPr>
          <a:xfrm>
            <a:off x="943642" y="32273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2" name="Oval 94">
            <a:extLst>
              <a:ext uri="{FF2B5EF4-FFF2-40B4-BE49-F238E27FC236}">
                <a16:creationId xmlns:a16="http://schemas.microsoft.com/office/drawing/2014/main" id="{2F0F8151-2848-3B6C-5E8F-763D235C090B}"/>
              </a:ext>
            </a:extLst>
          </p:cNvPr>
          <p:cNvSpPr/>
          <p:nvPr/>
        </p:nvSpPr>
        <p:spPr>
          <a:xfrm>
            <a:off x="969665" y="408357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3" name="Oval 95">
            <a:extLst>
              <a:ext uri="{FF2B5EF4-FFF2-40B4-BE49-F238E27FC236}">
                <a16:creationId xmlns:a16="http://schemas.microsoft.com/office/drawing/2014/main" id="{02CEFA27-2D6B-DFE1-F64A-A638725A28F8}"/>
              </a:ext>
            </a:extLst>
          </p:cNvPr>
          <p:cNvSpPr/>
          <p:nvPr/>
        </p:nvSpPr>
        <p:spPr>
          <a:xfrm>
            <a:off x="1319880" y="41517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4" name="Oval 96">
            <a:extLst>
              <a:ext uri="{FF2B5EF4-FFF2-40B4-BE49-F238E27FC236}">
                <a16:creationId xmlns:a16="http://schemas.microsoft.com/office/drawing/2014/main" id="{82D69F41-7E28-EC22-FABC-17F4C1070EB4}"/>
              </a:ext>
            </a:extLst>
          </p:cNvPr>
          <p:cNvSpPr/>
          <p:nvPr/>
        </p:nvSpPr>
        <p:spPr>
          <a:xfrm>
            <a:off x="1599357" y="31625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5" name="Oval 97">
            <a:extLst>
              <a:ext uri="{FF2B5EF4-FFF2-40B4-BE49-F238E27FC236}">
                <a16:creationId xmlns:a16="http://schemas.microsoft.com/office/drawing/2014/main" id="{299BCDA3-2E57-9828-F97B-21D17F3AC1D6}"/>
              </a:ext>
            </a:extLst>
          </p:cNvPr>
          <p:cNvSpPr/>
          <p:nvPr/>
        </p:nvSpPr>
        <p:spPr>
          <a:xfrm>
            <a:off x="1573968" y="41109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6" name="Oval 98">
            <a:extLst>
              <a:ext uri="{FF2B5EF4-FFF2-40B4-BE49-F238E27FC236}">
                <a16:creationId xmlns:a16="http://schemas.microsoft.com/office/drawing/2014/main" id="{8AF27981-725B-B68E-7DA4-CA021CD45D25}"/>
              </a:ext>
            </a:extLst>
          </p:cNvPr>
          <p:cNvSpPr/>
          <p:nvPr/>
        </p:nvSpPr>
        <p:spPr>
          <a:xfrm>
            <a:off x="4602630" y="3463407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Arrow: Right 99">
            <a:extLst>
              <a:ext uri="{FF2B5EF4-FFF2-40B4-BE49-F238E27FC236}">
                <a16:creationId xmlns:a16="http://schemas.microsoft.com/office/drawing/2014/main" id="{B6306F10-34AF-AAAF-23A2-A3F7DE4D515E}"/>
              </a:ext>
            </a:extLst>
          </p:cNvPr>
          <p:cNvSpPr/>
          <p:nvPr/>
        </p:nvSpPr>
        <p:spPr>
          <a:xfrm>
            <a:off x="4840898" y="3692414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Arrow: Right 100">
            <a:extLst>
              <a:ext uri="{FF2B5EF4-FFF2-40B4-BE49-F238E27FC236}">
                <a16:creationId xmlns:a16="http://schemas.microsoft.com/office/drawing/2014/main" id="{7A14DEA3-0430-2E0A-9A1A-FEB283127E95}"/>
              </a:ext>
            </a:extLst>
          </p:cNvPr>
          <p:cNvSpPr/>
          <p:nvPr/>
        </p:nvSpPr>
        <p:spPr>
          <a:xfrm>
            <a:off x="3104492" y="3711957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Arrow: Right 101">
            <a:extLst>
              <a:ext uri="{FF2B5EF4-FFF2-40B4-BE49-F238E27FC236}">
                <a16:creationId xmlns:a16="http://schemas.microsoft.com/office/drawing/2014/main" id="{CF5D4A0E-9F41-A4EB-072A-D3DD19869171}"/>
              </a:ext>
            </a:extLst>
          </p:cNvPr>
          <p:cNvSpPr/>
          <p:nvPr/>
        </p:nvSpPr>
        <p:spPr>
          <a:xfrm flipH="1">
            <a:off x="4026566" y="369241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Right 102">
            <a:extLst>
              <a:ext uri="{FF2B5EF4-FFF2-40B4-BE49-F238E27FC236}">
                <a16:creationId xmlns:a16="http://schemas.microsoft.com/office/drawing/2014/main" id="{E09A89FB-EE1E-5103-5F6A-A32C257E8E65}"/>
              </a:ext>
            </a:extLst>
          </p:cNvPr>
          <p:cNvSpPr/>
          <p:nvPr/>
        </p:nvSpPr>
        <p:spPr>
          <a:xfrm flipH="1">
            <a:off x="2291543" y="3710324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Arrow: Right 103">
            <a:extLst>
              <a:ext uri="{FF2B5EF4-FFF2-40B4-BE49-F238E27FC236}">
                <a16:creationId xmlns:a16="http://schemas.microsoft.com/office/drawing/2014/main" id="{FA545123-E270-B409-1721-E1AD775FA192}"/>
              </a:ext>
            </a:extLst>
          </p:cNvPr>
          <p:cNvSpPr/>
          <p:nvPr/>
        </p:nvSpPr>
        <p:spPr>
          <a:xfrm rot="16200000">
            <a:off x="4594293" y="336824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Arrow: Right 104">
            <a:extLst>
              <a:ext uri="{FF2B5EF4-FFF2-40B4-BE49-F238E27FC236}">
                <a16:creationId xmlns:a16="http://schemas.microsoft.com/office/drawing/2014/main" id="{C4CDF3D0-218B-2DAD-5233-3FF3908E7A49}"/>
              </a:ext>
            </a:extLst>
          </p:cNvPr>
          <p:cNvSpPr/>
          <p:nvPr/>
        </p:nvSpPr>
        <p:spPr>
          <a:xfrm rot="16200000">
            <a:off x="2851013" y="3395373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Arrow: Right 105">
            <a:extLst>
              <a:ext uri="{FF2B5EF4-FFF2-40B4-BE49-F238E27FC236}">
                <a16:creationId xmlns:a16="http://schemas.microsoft.com/office/drawing/2014/main" id="{64079C1F-34B5-D5EF-ADF2-7B382073B06F}"/>
              </a:ext>
            </a:extLst>
          </p:cNvPr>
          <p:cNvSpPr/>
          <p:nvPr/>
        </p:nvSpPr>
        <p:spPr>
          <a:xfrm rot="5400000" flipV="1">
            <a:off x="2852849" y="4024937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Arrow: Right 106">
            <a:extLst>
              <a:ext uri="{FF2B5EF4-FFF2-40B4-BE49-F238E27FC236}">
                <a16:creationId xmlns:a16="http://schemas.microsoft.com/office/drawing/2014/main" id="{6A244243-5B45-DD28-6D66-128105968020}"/>
              </a:ext>
            </a:extLst>
          </p:cNvPr>
          <p:cNvSpPr/>
          <p:nvPr/>
        </p:nvSpPr>
        <p:spPr>
          <a:xfrm rot="5400000" flipV="1">
            <a:off x="4592457" y="400368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Arrow: Right 107">
            <a:extLst>
              <a:ext uri="{FF2B5EF4-FFF2-40B4-BE49-F238E27FC236}">
                <a16:creationId xmlns:a16="http://schemas.microsoft.com/office/drawing/2014/main" id="{914A0491-B01C-AE79-2C9B-BDE1272426A5}"/>
              </a:ext>
            </a:extLst>
          </p:cNvPr>
          <p:cNvSpPr/>
          <p:nvPr/>
        </p:nvSpPr>
        <p:spPr>
          <a:xfrm rot="5400000" flipV="1">
            <a:off x="3717302" y="346088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Arrow: Right 108">
            <a:extLst>
              <a:ext uri="{FF2B5EF4-FFF2-40B4-BE49-F238E27FC236}">
                <a16:creationId xmlns:a16="http://schemas.microsoft.com/office/drawing/2014/main" id="{D848E8D7-0CAB-2136-1B96-AB1D9F982F94}"/>
              </a:ext>
            </a:extLst>
          </p:cNvPr>
          <p:cNvSpPr/>
          <p:nvPr/>
        </p:nvSpPr>
        <p:spPr>
          <a:xfrm rot="5400000" flipV="1">
            <a:off x="2021288" y="3419415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Arrow: Right 109">
            <a:extLst>
              <a:ext uri="{FF2B5EF4-FFF2-40B4-BE49-F238E27FC236}">
                <a16:creationId xmlns:a16="http://schemas.microsoft.com/office/drawing/2014/main" id="{6F622F33-1C67-8743-FFD8-CC5BCFA6DB8B}"/>
              </a:ext>
            </a:extLst>
          </p:cNvPr>
          <p:cNvSpPr/>
          <p:nvPr/>
        </p:nvSpPr>
        <p:spPr>
          <a:xfrm rot="16200000">
            <a:off x="3719570" y="3985420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Arrow: Right 110">
            <a:extLst>
              <a:ext uri="{FF2B5EF4-FFF2-40B4-BE49-F238E27FC236}">
                <a16:creationId xmlns:a16="http://schemas.microsoft.com/office/drawing/2014/main" id="{986DED5C-53F1-CAB2-4CF5-3A7531A24BE9}"/>
              </a:ext>
            </a:extLst>
          </p:cNvPr>
          <p:cNvSpPr/>
          <p:nvPr/>
        </p:nvSpPr>
        <p:spPr>
          <a:xfrm rot="16200000">
            <a:off x="2009946" y="396530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Oval 119">
            <a:extLst>
              <a:ext uri="{FF2B5EF4-FFF2-40B4-BE49-F238E27FC236}">
                <a16:creationId xmlns:a16="http://schemas.microsoft.com/office/drawing/2014/main" id="{FDB8CDDB-F8E7-E7B4-4689-617A4DC3BF48}"/>
              </a:ext>
            </a:extLst>
          </p:cNvPr>
          <p:cNvSpPr/>
          <p:nvPr/>
        </p:nvSpPr>
        <p:spPr>
          <a:xfrm>
            <a:off x="4265069" y="3596403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30" name="Oval 120">
            <a:extLst>
              <a:ext uri="{FF2B5EF4-FFF2-40B4-BE49-F238E27FC236}">
                <a16:creationId xmlns:a16="http://schemas.microsoft.com/office/drawing/2014/main" id="{85EA78DD-2223-71C5-6BE9-B187D7D8318D}"/>
              </a:ext>
            </a:extLst>
          </p:cNvPr>
          <p:cNvSpPr/>
          <p:nvPr/>
        </p:nvSpPr>
        <p:spPr>
          <a:xfrm>
            <a:off x="4380907" y="3677083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31" name="Oval 121">
            <a:extLst>
              <a:ext uri="{FF2B5EF4-FFF2-40B4-BE49-F238E27FC236}">
                <a16:creationId xmlns:a16="http://schemas.microsoft.com/office/drawing/2014/main" id="{4396E47D-81D8-EFC8-D4CB-23AD1FDC9A69}"/>
              </a:ext>
            </a:extLst>
          </p:cNvPr>
          <p:cNvSpPr/>
          <p:nvPr/>
        </p:nvSpPr>
        <p:spPr>
          <a:xfrm>
            <a:off x="4262156" y="3709049"/>
            <a:ext cx="288032" cy="29015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41226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2"/>
          <p:cNvSpPr txBox="1">
            <a:spLocks noGrp="1"/>
          </p:cNvSpPr>
          <p:nvPr>
            <p:ph type="sldNum" idx="12"/>
          </p:nvPr>
        </p:nvSpPr>
        <p:spPr>
          <a:xfrm>
            <a:off x="11330665" y="6251679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pPr>
              <a:buSzPts val="1000"/>
            </a:pPr>
            <a:fld id="{00000000-1234-1234-1234-123412341234}" type="slidenum">
              <a:rPr lang="en"/>
              <a:pPr>
                <a:buSzPts val="1000"/>
              </a:pPr>
              <a:t>21</a:t>
            </a:fld>
            <a:endParaRPr/>
          </a:p>
        </p:txBody>
      </p:sp>
      <p:sp>
        <p:nvSpPr>
          <p:cNvPr id="383" name="Google Shape;383;p22"/>
          <p:cNvSpPr txBox="1">
            <a:spLocks noGrp="1"/>
          </p:cNvSpPr>
          <p:nvPr>
            <p:ph type="title" idx="4294967295"/>
          </p:nvPr>
        </p:nvSpPr>
        <p:spPr>
          <a:xfrm>
            <a:off x="407988" y="368300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SzPct val="111111"/>
            </a:pPr>
            <a:r>
              <a:rPr lang="en" dirty="0"/>
              <a:t>Plasma Acts As a Transformer</a:t>
            </a:r>
            <a:br>
              <a:rPr lang="en" dirty="0"/>
            </a:br>
            <a:r>
              <a:rPr lang="en" sz="2700" dirty="0">
                <a:solidFill>
                  <a:schemeClr val="accent2"/>
                </a:solidFill>
              </a:rPr>
              <a:t>Driver deposits energy, witness gains energy</a:t>
            </a:r>
            <a:endParaRPr sz="2700" b="1" dirty="0">
              <a:solidFill>
                <a:schemeClr val="accent2"/>
              </a:solidFill>
            </a:endParaRPr>
          </a:p>
        </p:txBody>
      </p:sp>
      <p:graphicFrame>
        <p:nvGraphicFramePr>
          <p:cNvPr id="4100" name="Google Shape;385;p22">
            <a:extLst>
              <a:ext uri="{FF2B5EF4-FFF2-40B4-BE49-F238E27FC236}">
                <a16:creationId xmlns:a16="http://schemas.microsoft.com/office/drawing/2014/main" id="{885E911D-25B3-865C-BF6A-C25A4E57FF96}"/>
              </a:ext>
            </a:extLst>
          </p:cNvPr>
          <p:cNvGraphicFramePr/>
          <p:nvPr/>
        </p:nvGraphicFramePr>
        <p:xfrm>
          <a:off x="422207" y="2001711"/>
          <a:ext cx="11367085" cy="3754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feld 2">
            <a:extLst>
              <a:ext uri="{FF2B5EF4-FFF2-40B4-BE49-F238E27FC236}">
                <a16:creationId xmlns:a16="http://schemas.microsoft.com/office/drawing/2014/main" id="{0EFC9C54-CDD3-16CD-7FB4-BB89C7EE4E2B}"/>
              </a:ext>
            </a:extLst>
          </p:cNvPr>
          <p:cNvSpPr txBox="1"/>
          <p:nvPr/>
        </p:nvSpPr>
        <p:spPr>
          <a:xfrm>
            <a:off x="407988" y="1639028"/>
            <a:ext cx="1136080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Acceleration distance typically limited by either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C39D39A-0B30-BC3E-8B5D-C6E447638237}"/>
              </a:ext>
            </a:extLst>
          </p:cNvPr>
          <p:cNvSpPr/>
          <p:nvPr/>
        </p:nvSpPr>
        <p:spPr>
          <a:xfrm>
            <a:off x="1631504" y="2251637"/>
            <a:ext cx="216024" cy="5040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B4A66B5A-A9D0-2398-8D92-6216D9CD015E}"/>
              </a:ext>
            </a:extLst>
          </p:cNvPr>
          <p:cNvSpPr/>
          <p:nvPr/>
        </p:nvSpPr>
        <p:spPr>
          <a:xfrm>
            <a:off x="695400" y="2420888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48C3053-BD9A-56B9-E7CA-846C51938C30}"/>
              </a:ext>
            </a:extLst>
          </p:cNvPr>
          <p:cNvSpPr txBox="1"/>
          <p:nvPr/>
        </p:nvSpPr>
        <p:spPr>
          <a:xfrm>
            <a:off x="1487488" y="1992735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0371AEA-1013-E597-A6F3-DF058B6C6212}"/>
              </a:ext>
            </a:extLst>
          </p:cNvPr>
          <p:cNvSpPr txBox="1"/>
          <p:nvPr/>
        </p:nvSpPr>
        <p:spPr>
          <a:xfrm>
            <a:off x="430015" y="2071881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2E6428E-3132-D94A-4A2B-7A96F55E7368}"/>
              </a:ext>
            </a:extLst>
          </p:cNvPr>
          <p:cNvCxnSpPr/>
          <p:nvPr/>
        </p:nvCxnSpPr>
        <p:spPr>
          <a:xfrm flipH="1">
            <a:off x="1331116" y="2749515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>
            <a:extLst>
              <a:ext uri="{FF2B5EF4-FFF2-40B4-BE49-F238E27FC236}">
                <a16:creationId xmlns:a16="http://schemas.microsoft.com/office/drawing/2014/main" id="{06CE4B11-9A47-B759-ED34-1D3C85177728}"/>
              </a:ext>
            </a:extLst>
          </p:cNvPr>
          <p:cNvSpPr/>
          <p:nvPr/>
        </p:nvSpPr>
        <p:spPr>
          <a:xfrm>
            <a:off x="1633569" y="3573016"/>
            <a:ext cx="216024" cy="5040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4CD10D1-3F85-476C-3DAA-CF580700BC01}"/>
              </a:ext>
            </a:extLst>
          </p:cNvPr>
          <p:cNvSpPr/>
          <p:nvPr/>
        </p:nvSpPr>
        <p:spPr>
          <a:xfrm>
            <a:off x="697465" y="3742267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CF6E5A8E-80F3-101A-D887-1682E8C71E6E}"/>
              </a:ext>
            </a:extLst>
          </p:cNvPr>
          <p:cNvSpPr txBox="1"/>
          <p:nvPr/>
        </p:nvSpPr>
        <p:spPr>
          <a:xfrm>
            <a:off x="1489553" y="3314114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9AA862C-D63D-79D6-C807-01C63058CABE}"/>
              </a:ext>
            </a:extLst>
          </p:cNvPr>
          <p:cNvSpPr txBox="1"/>
          <p:nvPr/>
        </p:nvSpPr>
        <p:spPr>
          <a:xfrm>
            <a:off x="432080" y="3393260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B035620-D430-EC49-95F5-6659D0B7D138}"/>
              </a:ext>
            </a:extLst>
          </p:cNvPr>
          <p:cNvCxnSpPr>
            <a:cxnSpLocks/>
          </p:cNvCxnSpPr>
          <p:nvPr/>
        </p:nvCxnSpPr>
        <p:spPr>
          <a:xfrm>
            <a:off x="911424" y="3867226"/>
            <a:ext cx="12241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88A24614-266C-B383-4FC2-7C0884BA04AA}"/>
              </a:ext>
            </a:extLst>
          </p:cNvPr>
          <p:cNvSpPr/>
          <p:nvPr/>
        </p:nvSpPr>
        <p:spPr>
          <a:xfrm>
            <a:off x="1633569" y="4768022"/>
            <a:ext cx="216024" cy="74921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2F183F78-CB03-6D8A-7959-82E2E82A3D55}"/>
              </a:ext>
            </a:extLst>
          </p:cNvPr>
          <p:cNvSpPr/>
          <p:nvPr/>
        </p:nvSpPr>
        <p:spPr>
          <a:xfrm>
            <a:off x="697465" y="4937273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C8A69F3-7638-C3FC-BC48-6049445B3776}"/>
              </a:ext>
            </a:extLst>
          </p:cNvPr>
          <p:cNvSpPr txBox="1"/>
          <p:nvPr/>
        </p:nvSpPr>
        <p:spPr>
          <a:xfrm>
            <a:off x="1489553" y="4509120"/>
            <a:ext cx="5770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driver</a:t>
            </a:r>
            <a:endParaRPr lang="en-GB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9E60DD7-00B8-6D3D-CB86-1A37BD980FB1}"/>
              </a:ext>
            </a:extLst>
          </p:cNvPr>
          <p:cNvSpPr txBox="1"/>
          <p:nvPr/>
        </p:nvSpPr>
        <p:spPr>
          <a:xfrm>
            <a:off x="432080" y="458826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witness</a:t>
            </a:r>
            <a:endParaRPr lang="en-GB" dirty="0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14D94F73-78A3-D689-9588-93B8C4A367C9}"/>
              </a:ext>
            </a:extLst>
          </p:cNvPr>
          <p:cNvCxnSpPr/>
          <p:nvPr/>
        </p:nvCxnSpPr>
        <p:spPr>
          <a:xfrm>
            <a:off x="1991544" y="4786119"/>
            <a:ext cx="0" cy="73111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6">
            <a:extLst>
              <a:ext uri="{FF2B5EF4-FFF2-40B4-BE49-F238E27FC236}">
                <a16:creationId xmlns:a16="http://schemas.microsoft.com/office/drawing/2014/main" id="{3A1F4763-88A2-1892-9D8A-EA49D3F400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496" y="368300"/>
            <a:ext cx="944059" cy="101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DB351-FD37-E745-F76A-A2D54B7E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7B87EB-9F2F-AB47-CDAA-E09CBF7A5134}"/>
              </a:ext>
            </a:extLst>
          </p:cNvPr>
          <p:cNvSpPr txBox="1"/>
          <p:nvPr/>
        </p:nvSpPr>
        <p:spPr>
          <a:xfrm>
            <a:off x="407988" y="1592263"/>
            <a:ext cx="11376025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Plasma wakefields require: plasma, energy source (driver)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Place a particle beam (witness) to be accelerated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Plasma acts as a transformer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Drive beam energy is transferred to the witness bunch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What limits the energy gain: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Depletion: Driver runs out of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Dephasing: Accelerating bunch outruns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Diffraction: Driver no longer intense enough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46A866-3941-D78D-9B28-2F8D22C35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550" y="6378575"/>
            <a:ext cx="1620838" cy="365125"/>
          </a:xfrm>
        </p:spPr>
        <p:txBody>
          <a:bodyPr/>
          <a:lstStyle/>
          <a:p>
            <a:r>
              <a:rPr lang="de-CH" dirty="0"/>
              <a:t>16.08.2023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560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EE71-384D-7C65-2C4B-65065DF60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5456"/>
            <a:ext cx="9144000" cy="2387600"/>
          </a:xfrm>
        </p:spPr>
        <p:txBody>
          <a:bodyPr/>
          <a:lstStyle/>
          <a:p>
            <a:r>
              <a:rPr lang="en-US" dirty="0"/>
              <a:t>State-of-the-Art Results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F3705-B91F-B42B-5A76-CEEC7744B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Turner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E67B3-7AD4-FD77-B991-3DD7B6C0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54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9D5DF8-A2D3-ACA0-EE41-9B3ADDDC4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Turner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7EB604-1FCE-016E-5FD6-89B6EC2C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 descr="A purple light on a black stand&#10;&#10;Description automatically generated">
            <a:extLst>
              <a:ext uri="{FF2B5EF4-FFF2-40B4-BE49-F238E27FC236}">
                <a16:creationId xmlns:a16="http://schemas.microsoft.com/office/drawing/2014/main" id="{52B73DB6-44E8-7F61-8887-8E58B2462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88" y="980728"/>
            <a:ext cx="11760899" cy="5004916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B9FDFFF-8B3C-0975-5E22-A05399920F27}"/>
              </a:ext>
            </a:extLst>
          </p:cNvPr>
          <p:cNvCxnSpPr/>
          <p:nvPr/>
        </p:nvCxnSpPr>
        <p:spPr>
          <a:xfrm>
            <a:off x="695400" y="3429000"/>
            <a:ext cx="8640960" cy="539750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A09CB6F-E746-A69C-66D1-F6380D56F74C}"/>
              </a:ext>
            </a:extLst>
          </p:cNvPr>
          <p:cNvSpPr txBox="1"/>
          <p:nvPr/>
        </p:nvSpPr>
        <p:spPr>
          <a:xfrm rot="247348">
            <a:off x="3935761" y="3748322"/>
            <a:ext cx="139781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dirty="0">
                <a:solidFill>
                  <a:schemeClr val="accent2"/>
                </a:solidFill>
              </a:rPr>
              <a:t>20 cm</a:t>
            </a:r>
            <a:endParaRPr lang="en-GB" sz="4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3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02281-2D22-9118-329B-0A46A654A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State-of-the-Art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D905E-1985-E1E7-E446-2919EB191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7813B-0791-D728-E8E8-58E5FE30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0A2AE-1A57-E2BE-1207-361FC84B6781}"/>
              </a:ext>
            </a:extLst>
          </p:cNvPr>
          <p:cNvSpPr txBox="1"/>
          <p:nvPr/>
        </p:nvSpPr>
        <p:spPr>
          <a:xfrm>
            <a:off x="394735" y="1232620"/>
            <a:ext cx="31161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BELLA (Berkeley, California)</a:t>
            </a:r>
            <a:endParaRPr lang="en-GB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86EEE3F-5979-334E-47CF-9A8754823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695803"/>
            <a:ext cx="5616574" cy="27413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9CABD4-346C-1C36-C26C-00B92C5F8C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37"/>
          <a:stretch/>
        </p:blipFill>
        <p:spPr>
          <a:xfrm>
            <a:off x="705119" y="4581128"/>
            <a:ext cx="4950305" cy="9229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5D209EE-575C-6769-DCFE-2CB0B6700C27}"/>
              </a:ext>
            </a:extLst>
          </p:cNvPr>
          <p:cNvSpPr txBox="1"/>
          <p:nvPr/>
        </p:nvSpPr>
        <p:spPr>
          <a:xfrm>
            <a:off x="705119" y="5648240"/>
            <a:ext cx="487829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</a:rPr>
              <a:t>Petawatt Laser Guiding and Electron Beam Acceleration to 8 GeV in a Laser-Heated Capillary Discharge Waveguide</a:t>
            </a:r>
          </a:p>
          <a:p>
            <a:r>
              <a:rPr lang="en-GB" sz="1200" dirty="0">
                <a:solidFill>
                  <a:schemeClr val="tx2"/>
                </a:solidFill>
              </a:rPr>
              <a:t>A. J. Gonsalves et al., Phys. Rev. Lett. 122, 084801</a:t>
            </a:r>
          </a:p>
          <a:p>
            <a:pPr algn="l"/>
            <a:endParaRPr lang="en-GB" sz="1200" dirty="0">
              <a:solidFill>
                <a:schemeClr val="tx2"/>
              </a:solidFill>
            </a:endParaRPr>
          </a:p>
        </p:txBody>
      </p:sp>
      <p:pic>
        <p:nvPicPr>
          <p:cNvPr id="25" name="Picture 24" descr="Several people working in a factory&#10;&#10;Description automatically generated">
            <a:extLst>
              <a:ext uri="{FF2B5EF4-FFF2-40B4-BE49-F238E27FC236}">
                <a16:creationId xmlns:a16="http://schemas.microsoft.com/office/drawing/2014/main" id="{A1E1B591-5D08-1322-AA9D-A60CB58E6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439" y="2152597"/>
            <a:ext cx="5736039" cy="349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51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C636F-78E0-6412-4258-92D9B6377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D28C-D9FB-D84E-8771-15AE52B73C25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135CA-B170-4329-26D8-082A96D0B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DF1B8-A6DD-208C-B981-55986D4FE43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6" name="Picture 5" descr="A group of people in white hazmat suits working in a factory&#10;&#10;Description automatically generated">
            <a:extLst>
              <a:ext uri="{FF2B5EF4-FFF2-40B4-BE49-F238E27FC236}">
                <a16:creationId xmlns:a16="http://schemas.microsoft.com/office/drawing/2014/main" id="{90CF502C-14A6-E188-7E24-9E3A7E663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283" y="0"/>
            <a:ext cx="102934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0546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02281-2D22-9118-329B-0A46A654A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State-of-the-Art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D905E-1985-E1E7-E446-2919EB191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E7813B-0791-D728-E8E8-58E5FE300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631FD-8D64-BB3A-F1C1-88C46FD3627D}"/>
              </a:ext>
            </a:extLst>
          </p:cNvPr>
          <p:cNvSpPr txBox="1"/>
          <p:nvPr/>
        </p:nvSpPr>
        <p:spPr>
          <a:xfrm>
            <a:off x="6150065" y="1236645"/>
            <a:ext cx="29879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SLAC (Stanford, California)</a:t>
            </a:r>
            <a:endParaRPr lang="en-GB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CE561D-76D7-6188-8121-E9FEB166B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227" y="1566759"/>
            <a:ext cx="3753043" cy="13335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8B0812E-8719-B048-7698-36F3F58D2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4" y="3155954"/>
            <a:ext cx="2428731" cy="300935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2BCDF89-BC78-601F-B76C-32C0282BF7A4}"/>
              </a:ext>
            </a:extLst>
          </p:cNvPr>
          <p:cNvSpPr txBox="1"/>
          <p:nvPr/>
        </p:nvSpPr>
        <p:spPr>
          <a:xfrm>
            <a:off x="10020300" y="4672957"/>
            <a:ext cx="176850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chemeClr val="tx2"/>
                </a:solidFill>
              </a:rPr>
              <a:t>Blumenfeld, I., Clayton, C., Decker, FJ. </a:t>
            </a:r>
            <a:r>
              <a:rPr lang="en-GB" sz="1200" i="1" dirty="0">
                <a:solidFill>
                  <a:schemeClr val="tx2"/>
                </a:solidFill>
              </a:rPr>
              <a:t>et al.</a:t>
            </a:r>
            <a:r>
              <a:rPr lang="en-GB" sz="1200" dirty="0">
                <a:solidFill>
                  <a:schemeClr val="tx2"/>
                </a:solidFill>
              </a:rPr>
              <a:t> Energy doubling of 42 GeV electrons in a metre-scale plasma wakefield accelerator. </a:t>
            </a:r>
            <a:r>
              <a:rPr lang="en-GB" sz="1200" i="1" dirty="0">
                <a:solidFill>
                  <a:schemeClr val="tx2"/>
                </a:solidFill>
              </a:rPr>
              <a:t>Nature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b="1" dirty="0">
                <a:solidFill>
                  <a:schemeClr val="tx2"/>
                </a:solidFill>
              </a:rPr>
              <a:t>445</a:t>
            </a:r>
            <a:r>
              <a:rPr lang="en-GB" sz="1200" dirty="0">
                <a:solidFill>
                  <a:schemeClr val="tx2"/>
                </a:solidFill>
              </a:rPr>
              <a:t>, 741–744 (2007). </a:t>
            </a:r>
          </a:p>
        </p:txBody>
      </p:sp>
      <p:pic>
        <p:nvPicPr>
          <p:cNvPr id="12" name="Picture 11" descr="An aerial view of a road&#10;&#10;Description automatically generated">
            <a:extLst>
              <a:ext uri="{FF2B5EF4-FFF2-40B4-BE49-F238E27FC236}">
                <a16:creationId xmlns:a16="http://schemas.microsoft.com/office/drawing/2014/main" id="{D26A4C14-15F3-CA6A-9B54-17E64F6245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8" y="1827822"/>
            <a:ext cx="5920328" cy="399293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313E908-9A77-994B-F816-D79CB52B45E0}"/>
              </a:ext>
            </a:extLst>
          </p:cNvPr>
          <p:cNvCxnSpPr>
            <a:cxnSpLocks/>
          </p:cNvCxnSpPr>
          <p:nvPr/>
        </p:nvCxnSpPr>
        <p:spPr>
          <a:xfrm flipV="1">
            <a:off x="1343472" y="2852936"/>
            <a:ext cx="3888432" cy="2304256"/>
          </a:xfrm>
          <a:prstGeom prst="straightConnector1">
            <a:avLst/>
          </a:prstGeom>
          <a:ln w="57150">
            <a:headEnd type="arrow" w="med" len="med"/>
            <a:tailEnd type="arrow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CA2E2B5-663A-A975-4453-6217AB1298BF}"/>
              </a:ext>
            </a:extLst>
          </p:cNvPr>
          <p:cNvSpPr txBox="1"/>
          <p:nvPr/>
        </p:nvSpPr>
        <p:spPr>
          <a:xfrm rot="19774248">
            <a:off x="2965122" y="3843193"/>
            <a:ext cx="127599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b="1" dirty="0">
                <a:solidFill>
                  <a:schemeClr val="accent3"/>
                </a:solidFill>
              </a:rPr>
              <a:t>3.2 km</a:t>
            </a:r>
            <a:endParaRPr lang="en-GB" sz="3200" b="1" dirty="0">
              <a:solidFill>
                <a:schemeClr val="accent3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84E04C7-BF8B-5C3F-6DDA-F8A62296FF44}"/>
              </a:ext>
            </a:extLst>
          </p:cNvPr>
          <p:cNvSpPr txBox="1"/>
          <p:nvPr/>
        </p:nvSpPr>
        <p:spPr>
          <a:xfrm>
            <a:off x="10020300" y="2780928"/>
            <a:ext cx="17685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/>
              <a:t>42 GeV energy gain </a:t>
            </a:r>
          </a:p>
          <a:p>
            <a:pPr algn="ctr"/>
            <a:r>
              <a:rPr lang="en-US" b="1" dirty="0"/>
              <a:t>in 85 cm of plasma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110096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707F-3F68-BB0F-FE64-0BE3AE80C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First Demonstration of a Free Electron Laser Driven by a Plasma Wakefield Accelerator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6B0456-195E-DA1B-283A-B23F9B4CE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EEDCCD-F82B-1E18-F3FE-E48F4B39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1F76C1-B1BF-F0F1-CD40-2518021E3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045" y="1772816"/>
            <a:ext cx="7512436" cy="36831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58D28D-D331-9628-14F1-0DFCF39E4C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80"/>
          <a:stretch/>
        </p:blipFill>
        <p:spPr>
          <a:xfrm>
            <a:off x="8241258" y="2492896"/>
            <a:ext cx="3206915" cy="22608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EDBB7B-8511-9AA8-623E-D1F1ECDA42FD}"/>
              </a:ext>
            </a:extLst>
          </p:cNvPr>
          <p:cNvSpPr txBox="1"/>
          <p:nvPr/>
        </p:nvSpPr>
        <p:spPr>
          <a:xfrm>
            <a:off x="6240016" y="5727966"/>
            <a:ext cx="60486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Free-electron lasing at 27 nanometres based on a laser wakefield accelerator</a:t>
            </a:r>
          </a:p>
          <a:p>
            <a:r>
              <a:rPr lang="en-GB" sz="1200" dirty="0" err="1">
                <a:solidFill>
                  <a:schemeClr val="tx2"/>
                </a:solidFill>
              </a:rPr>
              <a:t>Wentao</a:t>
            </a:r>
            <a:r>
              <a:rPr lang="en-GB" sz="1200" dirty="0">
                <a:solidFill>
                  <a:schemeClr val="tx2"/>
                </a:solidFill>
              </a:rPr>
              <a:t> Wang et al., </a:t>
            </a:r>
            <a:r>
              <a:rPr lang="en-GB" sz="1200" i="1" dirty="0">
                <a:solidFill>
                  <a:schemeClr val="tx2"/>
                </a:solidFill>
              </a:rPr>
              <a:t>Nature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b="1" dirty="0">
                <a:solidFill>
                  <a:schemeClr val="tx2"/>
                </a:solidFill>
              </a:rPr>
              <a:t>volume 595</a:t>
            </a:r>
            <a:r>
              <a:rPr lang="en-GB" sz="1200" dirty="0">
                <a:solidFill>
                  <a:schemeClr val="tx2"/>
                </a:solidFill>
              </a:rPr>
              <a:t>, pages 516–520 (2021)</a:t>
            </a:r>
          </a:p>
          <a:p>
            <a:pPr algn="l"/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137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DB351-FD37-E745-F76A-A2D54B7E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7B87EB-9F2F-AB47-CDAA-E09CBF7A5134}"/>
              </a:ext>
            </a:extLst>
          </p:cNvPr>
          <p:cNvSpPr txBox="1"/>
          <p:nvPr/>
        </p:nvSpPr>
        <p:spPr>
          <a:xfrm>
            <a:off x="407988" y="1592263"/>
            <a:ext cx="1137602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Plasma wakefields acceleration has been demonstrated experimentally: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~8 GeV in 20 cm of plasma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42 GeV in 85 cm of plasma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First laser-plasma wakefield driven free electron laser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73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F1F21-0C4D-2129-2D27-C28A489C5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AWAKE</a:t>
            </a:r>
            <a:br>
              <a:rPr lang="en-US" dirty="0"/>
            </a:b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7C0F3-7759-010F-63B4-E04E9185A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A3F77-797D-078E-1502-1A50A8D72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6BC757-DA47-503F-AF29-B3A4D2CC8408}"/>
              </a:ext>
            </a:extLst>
          </p:cNvPr>
          <p:cNvSpPr txBox="1"/>
          <p:nvPr/>
        </p:nvSpPr>
        <p:spPr>
          <a:xfrm>
            <a:off x="335361" y="1329358"/>
            <a:ext cx="1152128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4000" b="1" i="0" u="none" strike="noStrike" dirty="0">
                <a:effectLst/>
              </a:rPr>
              <a:t>A</a:t>
            </a:r>
            <a:r>
              <a:rPr lang="en-GB" sz="4000" b="0" i="0" u="none" strike="noStrike" dirty="0">
                <a:solidFill>
                  <a:schemeClr val="tx2"/>
                </a:solidFill>
                <a:effectLst/>
              </a:rPr>
              <a:t>dvanced Proton-Driven Plasma </a:t>
            </a:r>
            <a:endParaRPr lang="en-GB" sz="4000" dirty="0">
              <a:solidFill>
                <a:schemeClr val="tx2"/>
              </a:solidFill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4000" b="1" i="0" u="none" strike="noStrike" dirty="0">
                <a:effectLst/>
              </a:rPr>
              <a:t>Wak</a:t>
            </a:r>
            <a:r>
              <a:rPr lang="en-GB" sz="4000" b="0" i="0" u="none" strike="noStrike" dirty="0">
                <a:solidFill>
                  <a:schemeClr val="tx2"/>
                </a:solidFill>
                <a:effectLst/>
              </a:rPr>
              <a:t>efield Acceleration </a:t>
            </a:r>
            <a:r>
              <a:rPr lang="en-GB" sz="4000" b="1" i="0" u="none" strike="noStrike" dirty="0">
                <a:effectLst/>
              </a:rPr>
              <a:t>E</a:t>
            </a:r>
            <a:r>
              <a:rPr lang="en-GB" sz="4000" b="0" i="0" u="none" strike="noStrike" dirty="0">
                <a:solidFill>
                  <a:schemeClr val="tx2"/>
                </a:solidFill>
                <a:effectLst/>
              </a:rPr>
              <a:t>xperiment </a:t>
            </a:r>
            <a:endParaRPr lang="en-GB" sz="4000" dirty="0">
              <a:solidFill>
                <a:schemeClr val="tx2"/>
              </a:solidFill>
              <a:effectLst/>
            </a:endParaRPr>
          </a:p>
          <a:p>
            <a:pPr algn="ctr"/>
            <a:endParaRPr lang="en-GB" sz="4000" dirty="0">
              <a:solidFill>
                <a:schemeClr val="tx2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5D0A95-FF2A-C3EF-0F34-9E5743E0E3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1"/>
          <a:stretch/>
        </p:blipFill>
        <p:spPr bwMode="auto">
          <a:xfrm>
            <a:off x="3306737" y="3647736"/>
            <a:ext cx="1712610" cy="153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E03F1CB-F572-4F56-FC06-E202C4A7A800}"/>
              </a:ext>
            </a:extLst>
          </p:cNvPr>
          <p:cNvSpPr txBox="1"/>
          <p:nvPr/>
        </p:nvSpPr>
        <p:spPr>
          <a:xfrm>
            <a:off x="6381841" y="3573016"/>
            <a:ext cx="506633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Plasma ?</a:t>
            </a:r>
          </a:p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Proton-driven ?</a:t>
            </a:r>
          </a:p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Wakefield acceleration ?</a:t>
            </a:r>
          </a:p>
          <a:p>
            <a:pPr marL="457200" indent="-45720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</a:rPr>
              <a:t>A</a:t>
            </a:r>
            <a:r>
              <a:rPr lang="en-GB" sz="2800" b="0" i="0" u="none" strike="noStrike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cceleration</a:t>
            </a:r>
            <a:r>
              <a:rPr lang="en-GB" sz="2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291070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CEE71-384D-7C65-2C4B-65065DF60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5456"/>
            <a:ext cx="9144000" cy="2387600"/>
          </a:xfrm>
        </p:spPr>
        <p:txBody>
          <a:bodyPr/>
          <a:lstStyle/>
          <a:p>
            <a:r>
              <a:rPr lang="en-US" dirty="0"/>
              <a:t>The AWAKE Experiment</a:t>
            </a:r>
            <a:br>
              <a:rPr lang="en-US" dirty="0"/>
            </a:br>
            <a:r>
              <a:rPr lang="en-US" dirty="0"/>
              <a:t>@CERN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F3705-B91F-B42B-5A76-CEEC7744B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Turner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4E67B3-7AD4-FD77-B991-3DD7B6C0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120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C1351-F1D3-9971-036B-E9FB7FED3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Plasma Wakefield Physics @ CERN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305995-3904-CEBC-09B6-8C0D98070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4ADFE9-0F62-6DA7-3DC2-5F1976609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 descr="A picture containing text, diagram, screenshot, circle">
            <a:extLst>
              <a:ext uri="{FF2B5EF4-FFF2-40B4-BE49-F238E27FC236}">
                <a16:creationId xmlns:a16="http://schemas.microsoft.com/office/drawing/2014/main" id="{4CA3AEBB-4F3E-1E22-9AFB-9FC86B8BC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232223"/>
            <a:ext cx="6104706" cy="49685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C227C8-EDD3-02C1-A4A5-622EA1C072E7}"/>
              </a:ext>
            </a:extLst>
          </p:cNvPr>
          <p:cNvSpPr txBox="1"/>
          <p:nvPr/>
        </p:nvSpPr>
        <p:spPr>
          <a:xfrm>
            <a:off x="6668667" y="1430534"/>
            <a:ext cx="288032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CERN has very high energetic proton bunches available.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Idea: use energy stored in the proton bunches to accelerate lighter particles e.g. electrons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B578E3-FF5E-FAE8-B2E8-86A7C132411A}"/>
              </a:ext>
            </a:extLst>
          </p:cNvPr>
          <p:cNvCxnSpPr/>
          <p:nvPr/>
        </p:nvCxnSpPr>
        <p:spPr>
          <a:xfrm flipH="1">
            <a:off x="5879976" y="1592263"/>
            <a:ext cx="788691" cy="1404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8F427CCD-D474-DC74-D966-4938B0949444}"/>
              </a:ext>
            </a:extLst>
          </p:cNvPr>
          <p:cNvSpPr txBox="1"/>
          <p:nvPr/>
        </p:nvSpPr>
        <p:spPr>
          <a:xfrm>
            <a:off x="9819182" y="2924944"/>
            <a:ext cx="91050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19 kJ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400 GeV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C9472E5-E0A3-B8F3-9952-3AADE88770A1}"/>
              </a:ext>
            </a:extLst>
          </p:cNvPr>
          <p:cNvSpPr txBox="1"/>
          <p:nvPr/>
        </p:nvSpPr>
        <p:spPr>
          <a:xfrm>
            <a:off x="7392144" y="4509120"/>
            <a:ext cx="418063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à"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however, they are too long to excite wakefields</a:t>
            </a:r>
          </a:p>
          <a:p>
            <a:pPr algn="l"/>
            <a:endParaRPr lang="en-US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510064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96909-FB37-7828-779D-DF7072B29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AWAKE Requires Microbunching of p</a:t>
            </a:r>
            <a:r>
              <a:rPr lang="en-US" baseline="30000" dirty="0"/>
              <a:t>+</a:t>
            </a:r>
            <a:r>
              <a:rPr lang="en-US" dirty="0"/>
              <a:t> Bunch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18498F-9E25-1213-7406-A94E59455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F983AE-370B-D304-1F47-0C0B9F3B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32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1BB76CC-40C6-ED73-EB28-CB7F7358C7AD}"/>
              </a:ext>
            </a:extLst>
          </p:cNvPr>
          <p:cNvSpPr txBox="1"/>
          <p:nvPr/>
        </p:nvSpPr>
        <p:spPr>
          <a:xfrm>
            <a:off x="465188" y="1300835"/>
            <a:ext cx="7700826" cy="166199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To effectively excite wakefields</a:t>
            </a:r>
            <a: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:</a:t>
            </a:r>
            <a:br>
              <a:rPr lang="en-GB" sz="1800" b="1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en-GB" sz="1800" b="1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T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he </a:t>
            </a: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drive bunch length has to be on the order of the plasma wavelength </a:t>
            </a:r>
          </a:p>
          <a:p>
            <a:pPr lvl="1"/>
            <a:br>
              <a:rPr lang="en-GB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en-GB" b="0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CEB26B7-5D67-D004-919B-BD0380B380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7"/>
          <a:stretch/>
        </p:blipFill>
        <p:spPr bwMode="auto">
          <a:xfrm>
            <a:off x="8188169" y="1016978"/>
            <a:ext cx="3744986" cy="115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BCC37774-39BD-3232-B38E-0A860113B06E}"/>
              </a:ext>
            </a:extLst>
          </p:cNvPr>
          <p:cNvSpPr txBox="1"/>
          <p:nvPr/>
        </p:nvSpPr>
        <p:spPr>
          <a:xfrm>
            <a:off x="478436" y="3229442"/>
            <a:ext cx="765113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⇒ Plasma process: Self-Modulation Instability (SMI), can be seeded (SSM)</a:t>
            </a:r>
            <a:endParaRPr lang="en-GB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2E5727A-A7F5-4215-DCF8-47B444C1B3B8}"/>
              </a:ext>
            </a:extLst>
          </p:cNvPr>
          <p:cNvSpPr txBox="1"/>
          <p:nvPr/>
        </p:nvSpPr>
        <p:spPr>
          <a:xfrm flipH="1">
            <a:off x="3311242" y="2599383"/>
            <a:ext cx="46214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CERN SPS proton bunch length is </a:t>
            </a:r>
            <a:r>
              <a:rPr lang="en-GB" dirty="0">
                <a:solidFill>
                  <a:schemeClr val="tx2"/>
                </a:solidFill>
                <a:latin typeface="Arial" panose="020B0604020202020204" pitchFamily="34" charset="0"/>
              </a:rPr>
              <a:t>~6 cm</a:t>
            </a:r>
            <a:endParaRPr lang="en-GB" dirty="0"/>
          </a:p>
        </p:txBody>
      </p:sp>
      <p:pic>
        <p:nvPicPr>
          <p:cNvPr id="4105" name="Picture 9">
            <a:extLst>
              <a:ext uri="{FF2B5EF4-FFF2-40B4-BE49-F238E27FC236}">
                <a16:creationId xmlns:a16="http://schemas.microsoft.com/office/drawing/2014/main" id="{71475896-0656-0751-8114-FA6448A4A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856" y="3506441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226E3F88-2868-A2C4-3D8A-477455C01E79}"/>
              </a:ext>
            </a:extLst>
          </p:cNvPr>
          <p:cNvSpPr txBox="1"/>
          <p:nvPr/>
        </p:nvSpPr>
        <p:spPr>
          <a:xfrm>
            <a:off x="8328248" y="4005064"/>
            <a:ext cx="335304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Wakefields driven resonantly to large amplitude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Self-modulation necessary to drive ~GV/m accelerating fields in 10</a:t>
            </a:r>
            <a:r>
              <a:rPr lang="en-US" baseline="30000" dirty="0">
                <a:solidFill>
                  <a:schemeClr val="tx2"/>
                </a:solidFill>
              </a:rPr>
              <a:t>14</a:t>
            </a:r>
            <a:r>
              <a:rPr lang="en-US" dirty="0">
                <a:solidFill>
                  <a:schemeClr val="tx2"/>
                </a:solidFill>
              </a:rPr>
              <a:t> cm</a:t>
            </a:r>
            <a:r>
              <a:rPr lang="en-US" baseline="30000" dirty="0">
                <a:solidFill>
                  <a:schemeClr val="tx2"/>
                </a:solidFill>
              </a:rPr>
              <a:t>-3</a:t>
            </a:r>
            <a:r>
              <a:rPr lang="en-US" dirty="0">
                <a:solidFill>
                  <a:schemeClr val="tx2"/>
                </a:solidFill>
              </a:rPr>
              <a:t> density plasma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522481A-B463-2954-AACA-FAA7C6722ADE}"/>
              </a:ext>
            </a:extLst>
          </p:cNvPr>
          <p:cNvSpPr txBox="1"/>
          <p:nvPr/>
        </p:nvSpPr>
        <p:spPr>
          <a:xfrm>
            <a:off x="3287688" y="2265974"/>
            <a:ext cx="42058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For AWAKE </a:t>
            </a:r>
            <a:r>
              <a:rPr lang="en-US" b="1" dirty="0">
                <a:sym typeface="Wingdings" panose="05000000000000000000" pitchFamily="2" charset="2"/>
              </a:rPr>
              <a:t> mm-scale bunch length</a:t>
            </a:r>
            <a:endParaRPr lang="en-GB" b="1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3264429-AC02-C83B-3353-66B75EE791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96" y="3824288"/>
            <a:ext cx="3432008" cy="2291526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CCC954EA-6654-5236-DBF6-47CA568BD7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706842" y="3836746"/>
            <a:ext cx="357192" cy="600733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A365EFFE-ED1D-7A43-A4A8-967422EE46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7148937" y="3849600"/>
            <a:ext cx="357192" cy="600733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A259E706-A1D7-3850-DBD5-E9F2C94557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6549114" y="3849600"/>
            <a:ext cx="357192" cy="600733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7C64625-832B-8773-A35A-0D55071B7B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973250" y="3840635"/>
            <a:ext cx="357192" cy="600733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5A944FDA-FB0C-7585-16CF-9A5CABD4AA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5389401" y="3849600"/>
            <a:ext cx="357192" cy="600733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D4B0758F-059C-038F-D097-F9CCA3EAD17E}"/>
              </a:ext>
            </a:extLst>
          </p:cNvPr>
          <p:cNvSpPr txBox="1"/>
          <p:nvPr/>
        </p:nvSpPr>
        <p:spPr>
          <a:xfrm>
            <a:off x="5645378" y="3572601"/>
            <a:ext cx="20261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Resonant excitation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553E5D57-9360-4160-7EF0-C3223420496F}"/>
              </a:ext>
            </a:extLst>
          </p:cNvPr>
          <p:cNvSpPr txBox="1"/>
          <p:nvPr/>
        </p:nvSpPr>
        <p:spPr>
          <a:xfrm>
            <a:off x="2802476" y="5726359"/>
            <a:ext cx="133209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(7x10</a:t>
            </a:r>
            <a:r>
              <a:rPr lang="en-US" baseline="30000" dirty="0">
                <a:solidFill>
                  <a:schemeClr val="tx2"/>
                </a:solidFill>
              </a:rPr>
              <a:t>14</a:t>
            </a:r>
            <a:r>
              <a:rPr lang="en-US" dirty="0">
                <a:solidFill>
                  <a:schemeClr val="tx2"/>
                </a:solidFill>
              </a:rPr>
              <a:t> cm</a:t>
            </a:r>
            <a:r>
              <a:rPr lang="en-US" baseline="30000" dirty="0">
                <a:solidFill>
                  <a:schemeClr val="tx2"/>
                </a:solidFill>
              </a:rPr>
              <a:t>-3</a:t>
            </a:r>
            <a:r>
              <a:rPr lang="en-US" dirty="0">
                <a:solidFill>
                  <a:schemeClr val="tx2"/>
                </a:solidFill>
              </a:rPr>
              <a:t>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478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0FC88-3A93-926E-4E0C-C38829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Process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357DEF-2721-0BD9-8BA8-DA562F3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4A7331-59C0-A7F3-8CF6-D1A49708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33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7E0FE5-3EB5-AB17-BE6D-9032BB7E7D40}"/>
              </a:ext>
            </a:extLst>
          </p:cNvPr>
          <p:cNvSpPr txBox="1"/>
          <p:nvPr/>
        </p:nvSpPr>
        <p:spPr>
          <a:xfrm>
            <a:off x="399023" y="977972"/>
            <a:ext cx="4203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Long driver (p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), dense plasma,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&gt;&gt; 1/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~c/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CA4A72-806D-FAC2-8D68-1F628674C6B9}"/>
              </a:ext>
            </a:extLst>
          </p:cNvPr>
          <p:cNvSpPr txBox="1"/>
          <p:nvPr/>
        </p:nvSpPr>
        <p:spPr>
          <a:xfrm>
            <a:off x="5432560" y="1266538"/>
            <a:ext cx="2051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Growth mechanism: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89ACF1-DEB5-EBF6-E98C-57424F82C399}"/>
              </a:ext>
            </a:extLst>
          </p:cNvPr>
          <p:cNvSpPr txBox="1"/>
          <p:nvPr/>
        </p:nvSpPr>
        <p:spPr>
          <a:xfrm>
            <a:off x="4966191" y="1914076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Initial (transverse) wakefields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0" name="Group 67">
            <a:extLst>
              <a:ext uri="{FF2B5EF4-FFF2-40B4-BE49-F238E27FC236}">
                <a16:creationId xmlns:a16="http://schemas.microsoft.com/office/drawing/2014/main" id="{D786AE19-2852-B3F7-8AC7-9663D721F7BF}"/>
              </a:ext>
            </a:extLst>
          </p:cNvPr>
          <p:cNvGrpSpPr/>
          <p:nvPr/>
        </p:nvGrpSpPr>
        <p:grpSpPr>
          <a:xfrm>
            <a:off x="381093" y="1545071"/>
            <a:ext cx="4419600" cy="998220"/>
            <a:chOff x="64294" y="954242"/>
            <a:chExt cx="4419600" cy="998220"/>
          </a:xfrm>
        </p:grpSpPr>
        <p:pic>
          <p:nvPicPr>
            <p:cNvPr id="21" name="Picture 53">
              <a:extLst>
                <a:ext uri="{FF2B5EF4-FFF2-40B4-BE49-F238E27FC236}">
                  <a16:creationId xmlns:a16="http://schemas.microsoft.com/office/drawing/2014/main" id="{B7A9F43D-29F5-3A36-A4AF-26CB5028F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4" y="954242"/>
              <a:ext cx="4419600" cy="998220"/>
            </a:xfrm>
            <a:prstGeom prst="rect">
              <a:avLst/>
            </a:prstGeom>
          </p:spPr>
        </p:pic>
        <p:grpSp>
          <p:nvGrpSpPr>
            <p:cNvPr id="22" name="Group 65">
              <a:extLst>
                <a:ext uri="{FF2B5EF4-FFF2-40B4-BE49-F238E27FC236}">
                  <a16:creationId xmlns:a16="http://schemas.microsoft.com/office/drawing/2014/main" id="{5A99F4FF-4A56-2716-C360-3053C3D8E824}"/>
                </a:ext>
              </a:extLst>
            </p:cNvPr>
            <p:cNvGrpSpPr/>
            <p:nvPr/>
          </p:nvGrpSpPr>
          <p:grpSpPr>
            <a:xfrm>
              <a:off x="470633" y="1203130"/>
              <a:ext cx="3368675" cy="494030"/>
              <a:chOff x="470633" y="1203130"/>
              <a:chExt cx="3368675" cy="494030"/>
            </a:xfrm>
          </p:grpSpPr>
          <p:grpSp>
            <p:nvGrpSpPr>
              <p:cNvPr id="23" name="Group 39">
                <a:extLst>
                  <a:ext uri="{FF2B5EF4-FFF2-40B4-BE49-F238E27FC236}">
                    <a16:creationId xmlns:a16="http://schemas.microsoft.com/office/drawing/2014/main" id="{E26D7BFE-9CAD-38B9-8860-19C27913D0E3}"/>
                  </a:ext>
                </a:extLst>
              </p:cNvPr>
              <p:cNvGrpSpPr/>
              <p:nvPr/>
            </p:nvGrpSpPr>
            <p:grpSpPr>
              <a:xfrm>
                <a:off x="38393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5" name="Straight Arrow Connector 31">
                  <a:extLst>
                    <a:ext uri="{FF2B5EF4-FFF2-40B4-BE49-F238E27FC236}">
                      <a16:creationId xmlns:a16="http://schemas.microsoft.com/office/drawing/2014/main" id="{49719CCD-4686-08D6-3465-BA72784453A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6" name="Straight Arrow Connector 33">
                  <a:extLst>
                    <a:ext uri="{FF2B5EF4-FFF2-40B4-BE49-F238E27FC236}">
                      <a16:creationId xmlns:a16="http://schemas.microsoft.com/office/drawing/2014/main" id="{147E1366-CD53-5FB9-4E05-1F29F8783B93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4" name="Group 36">
                <a:extLst>
                  <a:ext uri="{FF2B5EF4-FFF2-40B4-BE49-F238E27FC236}">
                    <a16:creationId xmlns:a16="http://schemas.microsoft.com/office/drawing/2014/main" id="{FE51C52B-1CAE-4C4E-BEF3-1A25C8740A98}"/>
                  </a:ext>
                </a:extLst>
              </p:cNvPr>
              <p:cNvGrpSpPr/>
              <p:nvPr/>
            </p:nvGrpSpPr>
            <p:grpSpPr>
              <a:xfrm>
                <a:off x="33567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43" name="Straight Arrow Connector 34">
                  <a:extLst>
                    <a:ext uri="{FF2B5EF4-FFF2-40B4-BE49-F238E27FC236}">
                      <a16:creationId xmlns:a16="http://schemas.microsoft.com/office/drawing/2014/main" id="{F08050AE-5C42-3BDF-1303-F933795723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4" name="Straight Arrow Connector 35">
                  <a:extLst>
                    <a:ext uri="{FF2B5EF4-FFF2-40B4-BE49-F238E27FC236}">
                      <a16:creationId xmlns:a16="http://schemas.microsoft.com/office/drawing/2014/main" id="{6901DD94-A417-0435-B575-FC0E593258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5" name="Group 43">
                <a:extLst>
                  <a:ext uri="{FF2B5EF4-FFF2-40B4-BE49-F238E27FC236}">
                    <a16:creationId xmlns:a16="http://schemas.microsoft.com/office/drawing/2014/main" id="{38242B2F-3683-5413-9B5D-F728B44296BE}"/>
                  </a:ext>
                </a:extLst>
              </p:cNvPr>
              <p:cNvGrpSpPr/>
              <p:nvPr/>
            </p:nvGrpSpPr>
            <p:grpSpPr>
              <a:xfrm>
                <a:off x="28868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1" name="Straight Arrow Connector 46">
                  <a:extLst>
                    <a:ext uri="{FF2B5EF4-FFF2-40B4-BE49-F238E27FC236}">
                      <a16:creationId xmlns:a16="http://schemas.microsoft.com/office/drawing/2014/main" id="{E07A33CD-002E-B5BF-205E-5654BF01D2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2" name="Straight Arrow Connector 47">
                  <a:extLst>
                    <a:ext uri="{FF2B5EF4-FFF2-40B4-BE49-F238E27FC236}">
                      <a16:creationId xmlns:a16="http://schemas.microsoft.com/office/drawing/2014/main" id="{722298EA-F0B6-583F-8F36-CEFF23ED6C5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6" name="Group 48">
                <a:extLst>
                  <a:ext uri="{FF2B5EF4-FFF2-40B4-BE49-F238E27FC236}">
                    <a16:creationId xmlns:a16="http://schemas.microsoft.com/office/drawing/2014/main" id="{48F32142-5CCE-B706-C243-E3382D77011D}"/>
                  </a:ext>
                </a:extLst>
              </p:cNvPr>
              <p:cNvGrpSpPr/>
              <p:nvPr/>
            </p:nvGrpSpPr>
            <p:grpSpPr>
              <a:xfrm>
                <a:off x="24042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9" name="Straight Arrow Connector 49">
                  <a:extLst>
                    <a:ext uri="{FF2B5EF4-FFF2-40B4-BE49-F238E27FC236}">
                      <a16:creationId xmlns:a16="http://schemas.microsoft.com/office/drawing/2014/main" id="{E9007837-F959-EB19-EB22-8F191E2B46F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0" name="Straight Arrow Connector 50">
                  <a:extLst>
                    <a:ext uri="{FF2B5EF4-FFF2-40B4-BE49-F238E27FC236}">
                      <a16:creationId xmlns:a16="http://schemas.microsoft.com/office/drawing/2014/main" id="{187EC81A-0585-BA79-6806-7FAD6248EF8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7" name="Group 51">
                <a:extLst>
                  <a:ext uri="{FF2B5EF4-FFF2-40B4-BE49-F238E27FC236}">
                    <a16:creationId xmlns:a16="http://schemas.microsoft.com/office/drawing/2014/main" id="{3F0A5346-0C81-B0F7-52D6-061231C7465C}"/>
                  </a:ext>
                </a:extLst>
              </p:cNvPr>
              <p:cNvGrpSpPr/>
              <p:nvPr/>
            </p:nvGrpSpPr>
            <p:grpSpPr>
              <a:xfrm>
                <a:off x="192795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7" name="Straight Arrow Connector 52">
                  <a:extLst>
                    <a:ext uri="{FF2B5EF4-FFF2-40B4-BE49-F238E27FC236}">
                      <a16:creationId xmlns:a16="http://schemas.microsoft.com/office/drawing/2014/main" id="{E4CEBA3F-2941-5922-A546-F59F78A8E0E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8" name="Straight Arrow Connector 55">
                  <a:extLst>
                    <a:ext uri="{FF2B5EF4-FFF2-40B4-BE49-F238E27FC236}">
                      <a16:creationId xmlns:a16="http://schemas.microsoft.com/office/drawing/2014/main" id="{2CF0CFC7-AEF8-A74B-FB79-0A041386AF6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8" name="Group 56">
                <a:extLst>
                  <a:ext uri="{FF2B5EF4-FFF2-40B4-BE49-F238E27FC236}">
                    <a16:creationId xmlns:a16="http://schemas.microsoft.com/office/drawing/2014/main" id="{4C7C5D47-8244-3E22-E77B-2F38EE355DAB}"/>
                  </a:ext>
                </a:extLst>
              </p:cNvPr>
              <p:cNvGrpSpPr/>
              <p:nvPr/>
            </p:nvGrpSpPr>
            <p:grpSpPr>
              <a:xfrm>
                <a:off x="144535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5" name="Straight Arrow Connector 57">
                  <a:extLst>
                    <a:ext uri="{FF2B5EF4-FFF2-40B4-BE49-F238E27FC236}">
                      <a16:creationId xmlns:a16="http://schemas.microsoft.com/office/drawing/2014/main" id="{61143913-671F-7468-5BE5-59DFC8630AC4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6" name="Straight Arrow Connector 58">
                  <a:extLst>
                    <a:ext uri="{FF2B5EF4-FFF2-40B4-BE49-F238E27FC236}">
                      <a16:creationId xmlns:a16="http://schemas.microsoft.com/office/drawing/2014/main" id="{2D230002-F636-63D3-F572-E25C87C8409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9" name="Group 59">
                <a:extLst>
                  <a:ext uri="{FF2B5EF4-FFF2-40B4-BE49-F238E27FC236}">
                    <a16:creationId xmlns:a16="http://schemas.microsoft.com/office/drawing/2014/main" id="{3B78B0C4-9208-DB68-0F27-0A6401265095}"/>
                  </a:ext>
                </a:extLst>
              </p:cNvPr>
              <p:cNvGrpSpPr/>
              <p:nvPr/>
            </p:nvGrpSpPr>
            <p:grpSpPr>
              <a:xfrm>
                <a:off x="953233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3" name="Straight Arrow Connector 60">
                  <a:extLst>
                    <a:ext uri="{FF2B5EF4-FFF2-40B4-BE49-F238E27FC236}">
                      <a16:creationId xmlns:a16="http://schemas.microsoft.com/office/drawing/2014/main" id="{FB3F9FE9-C9BF-2D9C-B489-050CE4A5DEB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4" name="Straight Arrow Connector 61">
                  <a:extLst>
                    <a:ext uri="{FF2B5EF4-FFF2-40B4-BE49-F238E27FC236}">
                      <a16:creationId xmlns:a16="http://schemas.microsoft.com/office/drawing/2014/main" id="{0701B6BA-B589-E4F3-E5A3-960B215F144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30" name="Group 62">
                <a:extLst>
                  <a:ext uri="{FF2B5EF4-FFF2-40B4-BE49-F238E27FC236}">
                    <a16:creationId xmlns:a16="http://schemas.microsoft.com/office/drawing/2014/main" id="{661DAE64-F852-50A4-77B4-22DC6EA2F3C9}"/>
                  </a:ext>
                </a:extLst>
              </p:cNvPr>
              <p:cNvGrpSpPr/>
              <p:nvPr/>
            </p:nvGrpSpPr>
            <p:grpSpPr>
              <a:xfrm>
                <a:off x="470633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1" name="Straight Arrow Connector 63">
                  <a:extLst>
                    <a:ext uri="{FF2B5EF4-FFF2-40B4-BE49-F238E27FC236}">
                      <a16:creationId xmlns:a16="http://schemas.microsoft.com/office/drawing/2014/main" id="{838807E6-2E05-446A-0CC1-BF9ED3ACCA0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2" name="Straight Arrow Connector 64">
                  <a:extLst>
                    <a:ext uri="{FF2B5EF4-FFF2-40B4-BE49-F238E27FC236}">
                      <a16:creationId xmlns:a16="http://schemas.microsoft.com/office/drawing/2014/main" id="{AE26F96C-BA30-402C-7232-670D511574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</p:grpSp>
      </p:grpSp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7CB00F6-0709-EE7B-FE4A-5FDFF49CB0EE}"/>
              </a:ext>
            </a:extLst>
          </p:cNvPr>
          <p:cNvSpPr/>
          <p:nvPr/>
        </p:nvSpPr>
        <p:spPr>
          <a:xfrm>
            <a:off x="6257268" y="1626044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6414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0FC88-3A93-926E-4E0C-C38829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Process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357DEF-2721-0BD9-8BA8-DA562F3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4A7331-59C0-A7F3-8CF6-D1A49708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34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7E0FE5-3EB5-AB17-BE6D-9032BB7E7D40}"/>
              </a:ext>
            </a:extLst>
          </p:cNvPr>
          <p:cNvSpPr txBox="1"/>
          <p:nvPr/>
        </p:nvSpPr>
        <p:spPr>
          <a:xfrm>
            <a:off x="399023" y="977972"/>
            <a:ext cx="4203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Long driver (p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), dense plasma,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&gt;&gt; 1/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~c/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127E62-868D-B975-CA53-78F9564ACC1B}"/>
              </a:ext>
            </a:extLst>
          </p:cNvPr>
          <p:cNvSpPr txBox="1"/>
          <p:nvPr/>
        </p:nvSpPr>
        <p:spPr>
          <a:xfrm>
            <a:off x="407417" y="2526288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CA4A72-806D-FAC2-8D68-1F628674C6B9}"/>
              </a:ext>
            </a:extLst>
          </p:cNvPr>
          <p:cNvSpPr txBox="1"/>
          <p:nvPr/>
        </p:nvSpPr>
        <p:spPr>
          <a:xfrm>
            <a:off x="5432560" y="1266538"/>
            <a:ext cx="2051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Growth mechanism: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89ACF1-DEB5-EBF6-E98C-57424F82C399}"/>
              </a:ext>
            </a:extLst>
          </p:cNvPr>
          <p:cNvSpPr txBox="1"/>
          <p:nvPr/>
        </p:nvSpPr>
        <p:spPr>
          <a:xfrm>
            <a:off x="4966191" y="1914076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Initial (transverse)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D2C1FA4-5C58-0BA4-6747-9417CEB5A1B8}"/>
              </a:ext>
            </a:extLst>
          </p:cNvPr>
          <p:cNvSpPr txBox="1"/>
          <p:nvPr/>
        </p:nvSpPr>
        <p:spPr>
          <a:xfrm>
            <a:off x="4992069" y="3164090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Periodic focusing/defocusing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0" name="Group 67">
            <a:extLst>
              <a:ext uri="{FF2B5EF4-FFF2-40B4-BE49-F238E27FC236}">
                <a16:creationId xmlns:a16="http://schemas.microsoft.com/office/drawing/2014/main" id="{D786AE19-2852-B3F7-8AC7-9663D721F7BF}"/>
              </a:ext>
            </a:extLst>
          </p:cNvPr>
          <p:cNvGrpSpPr/>
          <p:nvPr/>
        </p:nvGrpSpPr>
        <p:grpSpPr>
          <a:xfrm>
            <a:off x="381093" y="1545071"/>
            <a:ext cx="4419600" cy="998220"/>
            <a:chOff x="64294" y="954242"/>
            <a:chExt cx="4419600" cy="998220"/>
          </a:xfrm>
        </p:grpSpPr>
        <p:pic>
          <p:nvPicPr>
            <p:cNvPr id="21" name="Picture 53">
              <a:extLst>
                <a:ext uri="{FF2B5EF4-FFF2-40B4-BE49-F238E27FC236}">
                  <a16:creationId xmlns:a16="http://schemas.microsoft.com/office/drawing/2014/main" id="{B7A9F43D-29F5-3A36-A4AF-26CB5028F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4" y="954242"/>
              <a:ext cx="4419600" cy="998220"/>
            </a:xfrm>
            <a:prstGeom prst="rect">
              <a:avLst/>
            </a:prstGeom>
          </p:spPr>
        </p:pic>
        <p:grpSp>
          <p:nvGrpSpPr>
            <p:cNvPr id="22" name="Group 65">
              <a:extLst>
                <a:ext uri="{FF2B5EF4-FFF2-40B4-BE49-F238E27FC236}">
                  <a16:creationId xmlns:a16="http://schemas.microsoft.com/office/drawing/2014/main" id="{5A99F4FF-4A56-2716-C360-3053C3D8E824}"/>
                </a:ext>
              </a:extLst>
            </p:cNvPr>
            <p:cNvGrpSpPr/>
            <p:nvPr/>
          </p:nvGrpSpPr>
          <p:grpSpPr>
            <a:xfrm>
              <a:off x="470633" y="1203130"/>
              <a:ext cx="3368675" cy="494030"/>
              <a:chOff x="470633" y="1203130"/>
              <a:chExt cx="3368675" cy="494030"/>
            </a:xfrm>
          </p:grpSpPr>
          <p:grpSp>
            <p:nvGrpSpPr>
              <p:cNvPr id="23" name="Group 39">
                <a:extLst>
                  <a:ext uri="{FF2B5EF4-FFF2-40B4-BE49-F238E27FC236}">
                    <a16:creationId xmlns:a16="http://schemas.microsoft.com/office/drawing/2014/main" id="{E26D7BFE-9CAD-38B9-8860-19C27913D0E3}"/>
                  </a:ext>
                </a:extLst>
              </p:cNvPr>
              <p:cNvGrpSpPr/>
              <p:nvPr/>
            </p:nvGrpSpPr>
            <p:grpSpPr>
              <a:xfrm>
                <a:off x="38393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5" name="Straight Arrow Connector 31">
                  <a:extLst>
                    <a:ext uri="{FF2B5EF4-FFF2-40B4-BE49-F238E27FC236}">
                      <a16:creationId xmlns:a16="http://schemas.microsoft.com/office/drawing/2014/main" id="{49719CCD-4686-08D6-3465-BA72784453A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6" name="Straight Arrow Connector 33">
                  <a:extLst>
                    <a:ext uri="{FF2B5EF4-FFF2-40B4-BE49-F238E27FC236}">
                      <a16:creationId xmlns:a16="http://schemas.microsoft.com/office/drawing/2014/main" id="{147E1366-CD53-5FB9-4E05-1F29F8783B93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4" name="Group 36">
                <a:extLst>
                  <a:ext uri="{FF2B5EF4-FFF2-40B4-BE49-F238E27FC236}">
                    <a16:creationId xmlns:a16="http://schemas.microsoft.com/office/drawing/2014/main" id="{FE51C52B-1CAE-4C4E-BEF3-1A25C8740A98}"/>
                  </a:ext>
                </a:extLst>
              </p:cNvPr>
              <p:cNvGrpSpPr/>
              <p:nvPr/>
            </p:nvGrpSpPr>
            <p:grpSpPr>
              <a:xfrm>
                <a:off x="33567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43" name="Straight Arrow Connector 34">
                  <a:extLst>
                    <a:ext uri="{FF2B5EF4-FFF2-40B4-BE49-F238E27FC236}">
                      <a16:creationId xmlns:a16="http://schemas.microsoft.com/office/drawing/2014/main" id="{F08050AE-5C42-3BDF-1303-F933795723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4" name="Straight Arrow Connector 35">
                  <a:extLst>
                    <a:ext uri="{FF2B5EF4-FFF2-40B4-BE49-F238E27FC236}">
                      <a16:creationId xmlns:a16="http://schemas.microsoft.com/office/drawing/2014/main" id="{6901DD94-A417-0435-B575-FC0E593258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5" name="Group 43">
                <a:extLst>
                  <a:ext uri="{FF2B5EF4-FFF2-40B4-BE49-F238E27FC236}">
                    <a16:creationId xmlns:a16="http://schemas.microsoft.com/office/drawing/2014/main" id="{38242B2F-3683-5413-9B5D-F728B44296BE}"/>
                  </a:ext>
                </a:extLst>
              </p:cNvPr>
              <p:cNvGrpSpPr/>
              <p:nvPr/>
            </p:nvGrpSpPr>
            <p:grpSpPr>
              <a:xfrm>
                <a:off x="28868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1" name="Straight Arrow Connector 46">
                  <a:extLst>
                    <a:ext uri="{FF2B5EF4-FFF2-40B4-BE49-F238E27FC236}">
                      <a16:creationId xmlns:a16="http://schemas.microsoft.com/office/drawing/2014/main" id="{E07A33CD-002E-B5BF-205E-5654BF01D2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2" name="Straight Arrow Connector 47">
                  <a:extLst>
                    <a:ext uri="{FF2B5EF4-FFF2-40B4-BE49-F238E27FC236}">
                      <a16:creationId xmlns:a16="http://schemas.microsoft.com/office/drawing/2014/main" id="{722298EA-F0B6-583F-8F36-CEFF23ED6C5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6" name="Group 48">
                <a:extLst>
                  <a:ext uri="{FF2B5EF4-FFF2-40B4-BE49-F238E27FC236}">
                    <a16:creationId xmlns:a16="http://schemas.microsoft.com/office/drawing/2014/main" id="{48F32142-5CCE-B706-C243-E3382D77011D}"/>
                  </a:ext>
                </a:extLst>
              </p:cNvPr>
              <p:cNvGrpSpPr/>
              <p:nvPr/>
            </p:nvGrpSpPr>
            <p:grpSpPr>
              <a:xfrm>
                <a:off x="24042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9" name="Straight Arrow Connector 49">
                  <a:extLst>
                    <a:ext uri="{FF2B5EF4-FFF2-40B4-BE49-F238E27FC236}">
                      <a16:creationId xmlns:a16="http://schemas.microsoft.com/office/drawing/2014/main" id="{E9007837-F959-EB19-EB22-8F191E2B46F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0" name="Straight Arrow Connector 50">
                  <a:extLst>
                    <a:ext uri="{FF2B5EF4-FFF2-40B4-BE49-F238E27FC236}">
                      <a16:creationId xmlns:a16="http://schemas.microsoft.com/office/drawing/2014/main" id="{187EC81A-0585-BA79-6806-7FAD6248EF8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7" name="Group 51">
                <a:extLst>
                  <a:ext uri="{FF2B5EF4-FFF2-40B4-BE49-F238E27FC236}">
                    <a16:creationId xmlns:a16="http://schemas.microsoft.com/office/drawing/2014/main" id="{3F0A5346-0C81-B0F7-52D6-061231C7465C}"/>
                  </a:ext>
                </a:extLst>
              </p:cNvPr>
              <p:cNvGrpSpPr/>
              <p:nvPr/>
            </p:nvGrpSpPr>
            <p:grpSpPr>
              <a:xfrm>
                <a:off x="192795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7" name="Straight Arrow Connector 52">
                  <a:extLst>
                    <a:ext uri="{FF2B5EF4-FFF2-40B4-BE49-F238E27FC236}">
                      <a16:creationId xmlns:a16="http://schemas.microsoft.com/office/drawing/2014/main" id="{E4CEBA3F-2941-5922-A546-F59F78A8E0E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8" name="Straight Arrow Connector 55">
                  <a:extLst>
                    <a:ext uri="{FF2B5EF4-FFF2-40B4-BE49-F238E27FC236}">
                      <a16:creationId xmlns:a16="http://schemas.microsoft.com/office/drawing/2014/main" id="{2CF0CFC7-AEF8-A74B-FB79-0A041386AF6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8" name="Group 56">
                <a:extLst>
                  <a:ext uri="{FF2B5EF4-FFF2-40B4-BE49-F238E27FC236}">
                    <a16:creationId xmlns:a16="http://schemas.microsoft.com/office/drawing/2014/main" id="{4C7C5D47-8244-3E22-E77B-2F38EE355DAB}"/>
                  </a:ext>
                </a:extLst>
              </p:cNvPr>
              <p:cNvGrpSpPr/>
              <p:nvPr/>
            </p:nvGrpSpPr>
            <p:grpSpPr>
              <a:xfrm>
                <a:off x="144535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5" name="Straight Arrow Connector 57">
                  <a:extLst>
                    <a:ext uri="{FF2B5EF4-FFF2-40B4-BE49-F238E27FC236}">
                      <a16:creationId xmlns:a16="http://schemas.microsoft.com/office/drawing/2014/main" id="{61143913-671F-7468-5BE5-59DFC8630AC4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6" name="Straight Arrow Connector 58">
                  <a:extLst>
                    <a:ext uri="{FF2B5EF4-FFF2-40B4-BE49-F238E27FC236}">
                      <a16:creationId xmlns:a16="http://schemas.microsoft.com/office/drawing/2014/main" id="{2D230002-F636-63D3-F572-E25C87C8409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9" name="Group 59">
                <a:extLst>
                  <a:ext uri="{FF2B5EF4-FFF2-40B4-BE49-F238E27FC236}">
                    <a16:creationId xmlns:a16="http://schemas.microsoft.com/office/drawing/2014/main" id="{3B78B0C4-9208-DB68-0F27-0A6401265095}"/>
                  </a:ext>
                </a:extLst>
              </p:cNvPr>
              <p:cNvGrpSpPr/>
              <p:nvPr/>
            </p:nvGrpSpPr>
            <p:grpSpPr>
              <a:xfrm>
                <a:off x="953233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3" name="Straight Arrow Connector 60">
                  <a:extLst>
                    <a:ext uri="{FF2B5EF4-FFF2-40B4-BE49-F238E27FC236}">
                      <a16:creationId xmlns:a16="http://schemas.microsoft.com/office/drawing/2014/main" id="{FB3F9FE9-C9BF-2D9C-B489-050CE4A5DEB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4" name="Straight Arrow Connector 61">
                  <a:extLst>
                    <a:ext uri="{FF2B5EF4-FFF2-40B4-BE49-F238E27FC236}">
                      <a16:creationId xmlns:a16="http://schemas.microsoft.com/office/drawing/2014/main" id="{0701B6BA-B589-E4F3-E5A3-960B215F144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30" name="Group 62">
                <a:extLst>
                  <a:ext uri="{FF2B5EF4-FFF2-40B4-BE49-F238E27FC236}">
                    <a16:creationId xmlns:a16="http://schemas.microsoft.com/office/drawing/2014/main" id="{661DAE64-F852-50A4-77B4-22DC6EA2F3C9}"/>
                  </a:ext>
                </a:extLst>
              </p:cNvPr>
              <p:cNvGrpSpPr/>
              <p:nvPr/>
            </p:nvGrpSpPr>
            <p:grpSpPr>
              <a:xfrm>
                <a:off x="470633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1" name="Straight Arrow Connector 63">
                  <a:extLst>
                    <a:ext uri="{FF2B5EF4-FFF2-40B4-BE49-F238E27FC236}">
                      <a16:creationId xmlns:a16="http://schemas.microsoft.com/office/drawing/2014/main" id="{838807E6-2E05-446A-0CC1-BF9ED3ACCA0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2" name="Straight Arrow Connector 64">
                  <a:extLst>
                    <a:ext uri="{FF2B5EF4-FFF2-40B4-BE49-F238E27FC236}">
                      <a16:creationId xmlns:a16="http://schemas.microsoft.com/office/drawing/2014/main" id="{AE26F96C-BA30-402C-7232-670D511574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</p:grpSp>
      </p:grpSp>
      <p:pic>
        <p:nvPicPr>
          <p:cNvPr id="50" name="Picture 7">
            <a:extLst>
              <a:ext uri="{FF2B5EF4-FFF2-40B4-BE49-F238E27FC236}">
                <a16:creationId xmlns:a16="http://schemas.microsoft.com/office/drawing/2014/main" id="{7F1B9C65-265D-1517-2B99-148CD8893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20" y="2806355"/>
            <a:ext cx="4468114" cy="1014349"/>
          </a:xfrm>
          <a:prstGeom prst="rect">
            <a:avLst/>
          </a:prstGeom>
        </p:spPr>
      </p:pic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7CB00F6-0709-EE7B-FE4A-5FDFF49CB0EE}"/>
              </a:ext>
            </a:extLst>
          </p:cNvPr>
          <p:cNvSpPr/>
          <p:nvPr/>
        </p:nvSpPr>
        <p:spPr>
          <a:xfrm>
            <a:off x="6257268" y="1626044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94D209-B640-BF96-74F2-EF4AC04CC2F2}"/>
              </a:ext>
            </a:extLst>
          </p:cNvPr>
          <p:cNvSpPr/>
          <p:nvPr/>
        </p:nvSpPr>
        <p:spPr>
          <a:xfrm>
            <a:off x="6240016" y="249014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522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0FC88-3A93-926E-4E0C-C38829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Process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357DEF-2721-0BD9-8BA8-DA562F3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4A7331-59C0-A7F3-8CF6-D1A49708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35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7E0FE5-3EB5-AB17-BE6D-9032BB7E7D40}"/>
              </a:ext>
            </a:extLst>
          </p:cNvPr>
          <p:cNvSpPr txBox="1"/>
          <p:nvPr/>
        </p:nvSpPr>
        <p:spPr>
          <a:xfrm>
            <a:off x="399023" y="977972"/>
            <a:ext cx="4203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Long driver (p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), dense plasma,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&gt;&gt; 1/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~c/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127E62-868D-B975-CA53-78F9564ACC1B}"/>
              </a:ext>
            </a:extLst>
          </p:cNvPr>
          <p:cNvSpPr txBox="1"/>
          <p:nvPr/>
        </p:nvSpPr>
        <p:spPr>
          <a:xfrm>
            <a:off x="407417" y="2526288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881D957-6035-1A3A-B962-A9A2FA9B5063}"/>
              </a:ext>
            </a:extLst>
          </p:cNvPr>
          <p:cNvSpPr txBox="1"/>
          <p:nvPr/>
        </p:nvSpPr>
        <p:spPr>
          <a:xfrm>
            <a:off x="404284" y="3804214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Self-modulated bunch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CA4A72-806D-FAC2-8D68-1F628674C6B9}"/>
              </a:ext>
            </a:extLst>
          </p:cNvPr>
          <p:cNvSpPr txBox="1"/>
          <p:nvPr/>
        </p:nvSpPr>
        <p:spPr>
          <a:xfrm>
            <a:off x="5432560" y="1266538"/>
            <a:ext cx="2051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Growth mechanism: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89ACF1-DEB5-EBF6-E98C-57424F82C399}"/>
              </a:ext>
            </a:extLst>
          </p:cNvPr>
          <p:cNvSpPr txBox="1"/>
          <p:nvPr/>
        </p:nvSpPr>
        <p:spPr>
          <a:xfrm>
            <a:off x="4966191" y="1914076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Initial (transverse)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D2C1FA4-5C58-0BA4-6747-9417CEB5A1B8}"/>
              </a:ext>
            </a:extLst>
          </p:cNvPr>
          <p:cNvSpPr txBox="1"/>
          <p:nvPr/>
        </p:nvSpPr>
        <p:spPr>
          <a:xfrm>
            <a:off x="4992069" y="3164090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Periodic focusing/defocusing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DD28D24-0D75-A13C-E70F-0AC141F0A1D2}"/>
              </a:ext>
            </a:extLst>
          </p:cNvPr>
          <p:cNvSpPr txBox="1"/>
          <p:nvPr/>
        </p:nvSpPr>
        <p:spPr>
          <a:xfrm>
            <a:off x="5472739" y="4362348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Density modulation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0" name="Group 67">
            <a:extLst>
              <a:ext uri="{FF2B5EF4-FFF2-40B4-BE49-F238E27FC236}">
                <a16:creationId xmlns:a16="http://schemas.microsoft.com/office/drawing/2014/main" id="{D786AE19-2852-B3F7-8AC7-9663D721F7BF}"/>
              </a:ext>
            </a:extLst>
          </p:cNvPr>
          <p:cNvGrpSpPr/>
          <p:nvPr/>
        </p:nvGrpSpPr>
        <p:grpSpPr>
          <a:xfrm>
            <a:off x="381093" y="1545071"/>
            <a:ext cx="4419600" cy="998220"/>
            <a:chOff x="64294" y="954242"/>
            <a:chExt cx="4419600" cy="998220"/>
          </a:xfrm>
        </p:grpSpPr>
        <p:pic>
          <p:nvPicPr>
            <p:cNvPr id="21" name="Picture 53">
              <a:extLst>
                <a:ext uri="{FF2B5EF4-FFF2-40B4-BE49-F238E27FC236}">
                  <a16:creationId xmlns:a16="http://schemas.microsoft.com/office/drawing/2014/main" id="{B7A9F43D-29F5-3A36-A4AF-26CB5028F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4" y="954242"/>
              <a:ext cx="4419600" cy="998220"/>
            </a:xfrm>
            <a:prstGeom prst="rect">
              <a:avLst/>
            </a:prstGeom>
          </p:spPr>
        </p:pic>
        <p:grpSp>
          <p:nvGrpSpPr>
            <p:cNvPr id="22" name="Group 65">
              <a:extLst>
                <a:ext uri="{FF2B5EF4-FFF2-40B4-BE49-F238E27FC236}">
                  <a16:creationId xmlns:a16="http://schemas.microsoft.com/office/drawing/2014/main" id="{5A99F4FF-4A56-2716-C360-3053C3D8E824}"/>
                </a:ext>
              </a:extLst>
            </p:cNvPr>
            <p:cNvGrpSpPr/>
            <p:nvPr/>
          </p:nvGrpSpPr>
          <p:grpSpPr>
            <a:xfrm>
              <a:off x="470633" y="1203130"/>
              <a:ext cx="3368675" cy="494030"/>
              <a:chOff x="470633" y="1203130"/>
              <a:chExt cx="3368675" cy="494030"/>
            </a:xfrm>
          </p:grpSpPr>
          <p:grpSp>
            <p:nvGrpSpPr>
              <p:cNvPr id="23" name="Group 39">
                <a:extLst>
                  <a:ext uri="{FF2B5EF4-FFF2-40B4-BE49-F238E27FC236}">
                    <a16:creationId xmlns:a16="http://schemas.microsoft.com/office/drawing/2014/main" id="{E26D7BFE-9CAD-38B9-8860-19C27913D0E3}"/>
                  </a:ext>
                </a:extLst>
              </p:cNvPr>
              <p:cNvGrpSpPr/>
              <p:nvPr/>
            </p:nvGrpSpPr>
            <p:grpSpPr>
              <a:xfrm>
                <a:off x="38393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5" name="Straight Arrow Connector 31">
                  <a:extLst>
                    <a:ext uri="{FF2B5EF4-FFF2-40B4-BE49-F238E27FC236}">
                      <a16:creationId xmlns:a16="http://schemas.microsoft.com/office/drawing/2014/main" id="{49719CCD-4686-08D6-3465-BA72784453A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6" name="Straight Arrow Connector 33">
                  <a:extLst>
                    <a:ext uri="{FF2B5EF4-FFF2-40B4-BE49-F238E27FC236}">
                      <a16:creationId xmlns:a16="http://schemas.microsoft.com/office/drawing/2014/main" id="{147E1366-CD53-5FB9-4E05-1F29F8783B93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4" name="Group 36">
                <a:extLst>
                  <a:ext uri="{FF2B5EF4-FFF2-40B4-BE49-F238E27FC236}">
                    <a16:creationId xmlns:a16="http://schemas.microsoft.com/office/drawing/2014/main" id="{FE51C52B-1CAE-4C4E-BEF3-1A25C8740A98}"/>
                  </a:ext>
                </a:extLst>
              </p:cNvPr>
              <p:cNvGrpSpPr/>
              <p:nvPr/>
            </p:nvGrpSpPr>
            <p:grpSpPr>
              <a:xfrm>
                <a:off x="33567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43" name="Straight Arrow Connector 34">
                  <a:extLst>
                    <a:ext uri="{FF2B5EF4-FFF2-40B4-BE49-F238E27FC236}">
                      <a16:creationId xmlns:a16="http://schemas.microsoft.com/office/drawing/2014/main" id="{F08050AE-5C42-3BDF-1303-F933795723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4" name="Straight Arrow Connector 35">
                  <a:extLst>
                    <a:ext uri="{FF2B5EF4-FFF2-40B4-BE49-F238E27FC236}">
                      <a16:creationId xmlns:a16="http://schemas.microsoft.com/office/drawing/2014/main" id="{6901DD94-A417-0435-B575-FC0E593258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5" name="Group 43">
                <a:extLst>
                  <a:ext uri="{FF2B5EF4-FFF2-40B4-BE49-F238E27FC236}">
                    <a16:creationId xmlns:a16="http://schemas.microsoft.com/office/drawing/2014/main" id="{38242B2F-3683-5413-9B5D-F728B44296BE}"/>
                  </a:ext>
                </a:extLst>
              </p:cNvPr>
              <p:cNvGrpSpPr/>
              <p:nvPr/>
            </p:nvGrpSpPr>
            <p:grpSpPr>
              <a:xfrm>
                <a:off x="28868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1" name="Straight Arrow Connector 46">
                  <a:extLst>
                    <a:ext uri="{FF2B5EF4-FFF2-40B4-BE49-F238E27FC236}">
                      <a16:creationId xmlns:a16="http://schemas.microsoft.com/office/drawing/2014/main" id="{E07A33CD-002E-B5BF-205E-5654BF01D2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2" name="Straight Arrow Connector 47">
                  <a:extLst>
                    <a:ext uri="{FF2B5EF4-FFF2-40B4-BE49-F238E27FC236}">
                      <a16:creationId xmlns:a16="http://schemas.microsoft.com/office/drawing/2014/main" id="{722298EA-F0B6-583F-8F36-CEFF23ED6C5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6" name="Group 48">
                <a:extLst>
                  <a:ext uri="{FF2B5EF4-FFF2-40B4-BE49-F238E27FC236}">
                    <a16:creationId xmlns:a16="http://schemas.microsoft.com/office/drawing/2014/main" id="{48F32142-5CCE-B706-C243-E3382D77011D}"/>
                  </a:ext>
                </a:extLst>
              </p:cNvPr>
              <p:cNvGrpSpPr/>
              <p:nvPr/>
            </p:nvGrpSpPr>
            <p:grpSpPr>
              <a:xfrm>
                <a:off x="24042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9" name="Straight Arrow Connector 49">
                  <a:extLst>
                    <a:ext uri="{FF2B5EF4-FFF2-40B4-BE49-F238E27FC236}">
                      <a16:creationId xmlns:a16="http://schemas.microsoft.com/office/drawing/2014/main" id="{E9007837-F959-EB19-EB22-8F191E2B46F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0" name="Straight Arrow Connector 50">
                  <a:extLst>
                    <a:ext uri="{FF2B5EF4-FFF2-40B4-BE49-F238E27FC236}">
                      <a16:creationId xmlns:a16="http://schemas.microsoft.com/office/drawing/2014/main" id="{187EC81A-0585-BA79-6806-7FAD6248EF8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7" name="Group 51">
                <a:extLst>
                  <a:ext uri="{FF2B5EF4-FFF2-40B4-BE49-F238E27FC236}">
                    <a16:creationId xmlns:a16="http://schemas.microsoft.com/office/drawing/2014/main" id="{3F0A5346-0C81-B0F7-52D6-061231C7465C}"/>
                  </a:ext>
                </a:extLst>
              </p:cNvPr>
              <p:cNvGrpSpPr/>
              <p:nvPr/>
            </p:nvGrpSpPr>
            <p:grpSpPr>
              <a:xfrm>
                <a:off x="192795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7" name="Straight Arrow Connector 52">
                  <a:extLst>
                    <a:ext uri="{FF2B5EF4-FFF2-40B4-BE49-F238E27FC236}">
                      <a16:creationId xmlns:a16="http://schemas.microsoft.com/office/drawing/2014/main" id="{E4CEBA3F-2941-5922-A546-F59F78A8E0E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8" name="Straight Arrow Connector 55">
                  <a:extLst>
                    <a:ext uri="{FF2B5EF4-FFF2-40B4-BE49-F238E27FC236}">
                      <a16:creationId xmlns:a16="http://schemas.microsoft.com/office/drawing/2014/main" id="{2CF0CFC7-AEF8-A74B-FB79-0A041386AF6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8" name="Group 56">
                <a:extLst>
                  <a:ext uri="{FF2B5EF4-FFF2-40B4-BE49-F238E27FC236}">
                    <a16:creationId xmlns:a16="http://schemas.microsoft.com/office/drawing/2014/main" id="{4C7C5D47-8244-3E22-E77B-2F38EE355DAB}"/>
                  </a:ext>
                </a:extLst>
              </p:cNvPr>
              <p:cNvGrpSpPr/>
              <p:nvPr/>
            </p:nvGrpSpPr>
            <p:grpSpPr>
              <a:xfrm>
                <a:off x="144535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5" name="Straight Arrow Connector 57">
                  <a:extLst>
                    <a:ext uri="{FF2B5EF4-FFF2-40B4-BE49-F238E27FC236}">
                      <a16:creationId xmlns:a16="http://schemas.microsoft.com/office/drawing/2014/main" id="{61143913-671F-7468-5BE5-59DFC8630AC4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6" name="Straight Arrow Connector 58">
                  <a:extLst>
                    <a:ext uri="{FF2B5EF4-FFF2-40B4-BE49-F238E27FC236}">
                      <a16:creationId xmlns:a16="http://schemas.microsoft.com/office/drawing/2014/main" id="{2D230002-F636-63D3-F572-E25C87C8409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9" name="Group 59">
                <a:extLst>
                  <a:ext uri="{FF2B5EF4-FFF2-40B4-BE49-F238E27FC236}">
                    <a16:creationId xmlns:a16="http://schemas.microsoft.com/office/drawing/2014/main" id="{3B78B0C4-9208-DB68-0F27-0A6401265095}"/>
                  </a:ext>
                </a:extLst>
              </p:cNvPr>
              <p:cNvGrpSpPr/>
              <p:nvPr/>
            </p:nvGrpSpPr>
            <p:grpSpPr>
              <a:xfrm>
                <a:off x="953233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3" name="Straight Arrow Connector 60">
                  <a:extLst>
                    <a:ext uri="{FF2B5EF4-FFF2-40B4-BE49-F238E27FC236}">
                      <a16:creationId xmlns:a16="http://schemas.microsoft.com/office/drawing/2014/main" id="{FB3F9FE9-C9BF-2D9C-B489-050CE4A5DEB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4" name="Straight Arrow Connector 61">
                  <a:extLst>
                    <a:ext uri="{FF2B5EF4-FFF2-40B4-BE49-F238E27FC236}">
                      <a16:creationId xmlns:a16="http://schemas.microsoft.com/office/drawing/2014/main" id="{0701B6BA-B589-E4F3-E5A3-960B215F144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30" name="Group 62">
                <a:extLst>
                  <a:ext uri="{FF2B5EF4-FFF2-40B4-BE49-F238E27FC236}">
                    <a16:creationId xmlns:a16="http://schemas.microsoft.com/office/drawing/2014/main" id="{661DAE64-F852-50A4-77B4-22DC6EA2F3C9}"/>
                  </a:ext>
                </a:extLst>
              </p:cNvPr>
              <p:cNvGrpSpPr/>
              <p:nvPr/>
            </p:nvGrpSpPr>
            <p:grpSpPr>
              <a:xfrm>
                <a:off x="470633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1" name="Straight Arrow Connector 63">
                  <a:extLst>
                    <a:ext uri="{FF2B5EF4-FFF2-40B4-BE49-F238E27FC236}">
                      <a16:creationId xmlns:a16="http://schemas.microsoft.com/office/drawing/2014/main" id="{838807E6-2E05-446A-0CC1-BF9ED3ACCA0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2" name="Straight Arrow Connector 64">
                  <a:extLst>
                    <a:ext uri="{FF2B5EF4-FFF2-40B4-BE49-F238E27FC236}">
                      <a16:creationId xmlns:a16="http://schemas.microsoft.com/office/drawing/2014/main" id="{AE26F96C-BA30-402C-7232-670D511574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</p:grpSp>
      </p:grpSp>
      <p:pic>
        <p:nvPicPr>
          <p:cNvPr id="50" name="Picture 7">
            <a:extLst>
              <a:ext uri="{FF2B5EF4-FFF2-40B4-BE49-F238E27FC236}">
                <a16:creationId xmlns:a16="http://schemas.microsoft.com/office/drawing/2014/main" id="{7F1B9C65-265D-1517-2B99-148CD8893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20" y="2806355"/>
            <a:ext cx="4468114" cy="1014349"/>
          </a:xfrm>
          <a:prstGeom prst="rect">
            <a:avLst/>
          </a:prstGeom>
        </p:spPr>
      </p:pic>
      <p:pic>
        <p:nvPicPr>
          <p:cNvPr id="51" name="Picture 8">
            <a:extLst>
              <a:ext uri="{FF2B5EF4-FFF2-40B4-BE49-F238E27FC236}">
                <a16:creationId xmlns:a16="http://schemas.microsoft.com/office/drawing/2014/main" id="{60A845B9-9D9F-61F8-CC62-A515243C6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49" y="4070747"/>
            <a:ext cx="4150741" cy="939673"/>
          </a:xfrm>
          <a:prstGeom prst="rect">
            <a:avLst/>
          </a:prstGeom>
        </p:spPr>
      </p:pic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7CB00F6-0709-EE7B-FE4A-5FDFF49CB0EE}"/>
              </a:ext>
            </a:extLst>
          </p:cNvPr>
          <p:cNvSpPr/>
          <p:nvPr/>
        </p:nvSpPr>
        <p:spPr>
          <a:xfrm>
            <a:off x="6257268" y="1626044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94D209-B640-BF96-74F2-EF4AC04CC2F2}"/>
              </a:ext>
            </a:extLst>
          </p:cNvPr>
          <p:cNvSpPr/>
          <p:nvPr/>
        </p:nvSpPr>
        <p:spPr>
          <a:xfrm>
            <a:off x="6240016" y="249014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Pfeil: nach unten 56">
            <a:extLst>
              <a:ext uri="{FF2B5EF4-FFF2-40B4-BE49-F238E27FC236}">
                <a16:creationId xmlns:a16="http://schemas.microsoft.com/office/drawing/2014/main" id="{11AD836A-6C53-D1E9-F192-BEFCFFC0BCA8}"/>
              </a:ext>
            </a:extLst>
          </p:cNvPr>
          <p:cNvSpPr/>
          <p:nvPr/>
        </p:nvSpPr>
        <p:spPr>
          <a:xfrm>
            <a:off x="6240016" y="3714276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Pfeil: nach rechts gekrümmt 58">
            <a:extLst>
              <a:ext uri="{FF2B5EF4-FFF2-40B4-BE49-F238E27FC236}">
                <a16:creationId xmlns:a16="http://schemas.microsoft.com/office/drawing/2014/main" id="{7EFB1B49-C257-45E6-2873-8690D4CF2FBE}"/>
              </a:ext>
            </a:extLst>
          </p:cNvPr>
          <p:cNvSpPr/>
          <p:nvPr/>
        </p:nvSpPr>
        <p:spPr>
          <a:xfrm rot="20166250">
            <a:off x="4826833" y="3419543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Pfeil: nach rechts gekrümmt 59">
            <a:extLst>
              <a:ext uri="{FF2B5EF4-FFF2-40B4-BE49-F238E27FC236}">
                <a16:creationId xmlns:a16="http://schemas.microsoft.com/office/drawing/2014/main" id="{3BB4F9C1-F023-6DCD-A769-EEEF6A3D1371}"/>
              </a:ext>
            </a:extLst>
          </p:cNvPr>
          <p:cNvSpPr/>
          <p:nvPr/>
        </p:nvSpPr>
        <p:spPr>
          <a:xfrm rot="11668216">
            <a:off x="7775014" y="3413244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565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0FC88-3A93-926E-4E0C-C38829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Process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357DEF-2721-0BD9-8BA8-DA562F3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4A7331-59C0-A7F3-8CF6-D1A49708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36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7E0FE5-3EB5-AB17-BE6D-9032BB7E7D40}"/>
              </a:ext>
            </a:extLst>
          </p:cNvPr>
          <p:cNvSpPr txBox="1"/>
          <p:nvPr/>
        </p:nvSpPr>
        <p:spPr>
          <a:xfrm>
            <a:off x="399023" y="977972"/>
            <a:ext cx="4203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Long driver (p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), dense plasma,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&gt;&gt; 1/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~c/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127E62-868D-B975-CA53-78F9564ACC1B}"/>
              </a:ext>
            </a:extLst>
          </p:cNvPr>
          <p:cNvSpPr txBox="1"/>
          <p:nvPr/>
        </p:nvSpPr>
        <p:spPr>
          <a:xfrm>
            <a:off x="407417" y="2526288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496E4E5-7271-B1C6-2049-1FDA9BCF3C56}"/>
              </a:ext>
            </a:extLst>
          </p:cNvPr>
          <p:cNvSpPr txBox="1"/>
          <p:nvPr/>
        </p:nvSpPr>
        <p:spPr>
          <a:xfrm>
            <a:off x="411790" y="4974272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Plasma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881D957-6035-1A3A-B962-A9A2FA9B5063}"/>
              </a:ext>
            </a:extLst>
          </p:cNvPr>
          <p:cNvSpPr txBox="1"/>
          <p:nvPr/>
        </p:nvSpPr>
        <p:spPr>
          <a:xfrm>
            <a:off x="404284" y="3804214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Self-modulated bunch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CA4A72-806D-FAC2-8D68-1F628674C6B9}"/>
              </a:ext>
            </a:extLst>
          </p:cNvPr>
          <p:cNvSpPr txBox="1"/>
          <p:nvPr/>
        </p:nvSpPr>
        <p:spPr>
          <a:xfrm>
            <a:off x="5432560" y="1266538"/>
            <a:ext cx="2051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Growth mechanism: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89ACF1-DEB5-EBF6-E98C-57424F82C399}"/>
              </a:ext>
            </a:extLst>
          </p:cNvPr>
          <p:cNvSpPr txBox="1"/>
          <p:nvPr/>
        </p:nvSpPr>
        <p:spPr>
          <a:xfrm>
            <a:off x="4966191" y="1914076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Initial (transverse)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D2C1FA4-5C58-0BA4-6747-9417CEB5A1B8}"/>
              </a:ext>
            </a:extLst>
          </p:cNvPr>
          <p:cNvSpPr txBox="1"/>
          <p:nvPr/>
        </p:nvSpPr>
        <p:spPr>
          <a:xfrm>
            <a:off x="4992069" y="3164090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Periodic focusing/defocusing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DD28D24-0D75-A13C-E70F-0AC141F0A1D2}"/>
              </a:ext>
            </a:extLst>
          </p:cNvPr>
          <p:cNvSpPr txBox="1"/>
          <p:nvPr/>
        </p:nvSpPr>
        <p:spPr>
          <a:xfrm>
            <a:off x="5472739" y="4362348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Density 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1BDA377-C3CE-AC44-A9C7-081690E28E78}"/>
              </a:ext>
            </a:extLst>
          </p:cNvPr>
          <p:cNvSpPr txBox="1"/>
          <p:nvPr/>
        </p:nvSpPr>
        <p:spPr>
          <a:xfrm>
            <a:off x="4976530" y="5586484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Full modulation – bunch train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0" name="Group 67">
            <a:extLst>
              <a:ext uri="{FF2B5EF4-FFF2-40B4-BE49-F238E27FC236}">
                <a16:creationId xmlns:a16="http://schemas.microsoft.com/office/drawing/2014/main" id="{D786AE19-2852-B3F7-8AC7-9663D721F7BF}"/>
              </a:ext>
            </a:extLst>
          </p:cNvPr>
          <p:cNvGrpSpPr/>
          <p:nvPr/>
        </p:nvGrpSpPr>
        <p:grpSpPr>
          <a:xfrm>
            <a:off x="381093" y="1545071"/>
            <a:ext cx="4419600" cy="998220"/>
            <a:chOff x="64294" y="954242"/>
            <a:chExt cx="4419600" cy="998220"/>
          </a:xfrm>
        </p:grpSpPr>
        <p:pic>
          <p:nvPicPr>
            <p:cNvPr id="21" name="Picture 53">
              <a:extLst>
                <a:ext uri="{FF2B5EF4-FFF2-40B4-BE49-F238E27FC236}">
                  <a16:creationId xmlns:a16="http://schemas.microsoft.com/office/drawing/2014/main" id="{B7A9F43D-29F5-3A36-A4AF-26CB5028F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4" y="954242"/>
              <a:ext cx="4419600" cy="998220"/>
            </a:xfrm>
            <a:prstGeom prst="rect">
              <a:avLst/>
            </a:prstGeom>
          </p:spPr>
        </p:pic>
        <p:grpSp>
          <p:nvGrpSpPr>
            <p:cNvPr id="22" name="Group 65">
              <a:extLst>
                <a:ext uri="{FF2B5EF4-FFF2-40B4-BE49-F238E27FC236}">
                  <a16:creationId xmlns:a16="http://schemas.microsoft.com/office/drawing/2014/main" id="{5A99F4FF-4A56-2716-C360-3053C3D8E824}"/>
                </a:ext>
              </a:extLst>
            </p:cNvPr>
            <p:cNvGrpSpPr/>
            <p:nvPr/>
          </p:nvGrpSpPr>
          <p:grpSpPr>
            <a:xfrm>
              <a:off x="470633" y="1203130"/>
              <a:ext cx="3368675" cy="494030"/>
              <a:chOff x="470633" y="1203130"/>
              <a:chExt cx="3368675" cy="494030"/>
            </a:xfrm>
          </p:grpSpPr>
          <p:grpSp>
            <p:nvGrpSpPr>
              <p:cNvPr id="23" name="Group 39">
                <a:extLst>
                  <a:ext uri="{FF2B5EF4-FFF2-40B4-BE49-F238E27FC236}">
                    <a16:creationId xmlns:a16="http://schemas.microsoft.com/office/drawing/2014/main" id="{E26D7BFE-9CAD-38B9-8860-19C27913D0E3}"/>
                  </a:ext>
                </a:extLst>
              </p:cNvPr>
              <p:cNvGrpSpPr/>
              <p:nvPr/>
            </p:nvGrpSpPr>
            <p:grpSpPr>
              <a:xfrm>
                <a:off x="38393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5" name="Straight Arrow Connector 31">
                  <a:extLst>
                    <a:ext uri="{FF2B5EF4-FFF2-40B4-BE49-F238E27FC236}">
                      <a16:creationId xmlns:a16="http://schemas.microsoft.com/office/drawing/2014/main" id="{49719CCD-4686-08D6-3465-BA72784453A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6" name="Straight Arrow Connector 33">
                  <a:extLst>
                    <a:ext uri="{FF2B5EF4-FFF2-40B4-BE49-F238E27FC236}">
                      <a16:creationId xmlns:a16="http://schemas.microsoft.com/office/drawing/2014/main" id="{147E1366-CD53-5FB9-4E05-1F29F8783B93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4" name="Group 36">
                <a:extLst>
                  <a:ext uri="{FF2B5EF4-FFF2-40B4-BE49-F238E27FC236}">
                    <a16:creationId xmlns:a16="http://schemas.microsoft.com/office/drawing/2014/main" id="{FE51C52B-1CAE-4C4E-BEF3-1A25C8740A98}"/>
                  </a:ext>
                </a:extLst>
              </p:cNvPr>
              <p:cNvGrpSpPr/>
              <p:nvPr/>
            </p:nvGrpSpPr>
            <p:grpSpPr>
              <a:xfrm>
                <a:off x="33567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43" name="Straight Arrow Connector 34">
                  <a:extLst>
                    <a:ext uri="{FF2B5EF4-FFF2-40B4-BE49-F238E27FC236}">
                      <a16:creationId xmlns:a16="http://schemas.microsoft.com/office/drawing/2014/main" id="{F08050AE-5C42-3BDF-1303-F933795723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4" name="Straight Arrow Connector 35">
                  <a:extLst>
                    <a:ext uri="{FF2B5EF4-FFF2-40B4-BE49-F238E27FC236}">
                      <a16:creationId xmlns:a16="http://schemas.microsoft.com/office/drawing/2014/main" id="{6901DD94-A417-0435-B575-FC0E593258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5" name="Group 43">
                <a:extLst>
                  <a:ext uri="{FF2B5EF4-FFF2-40B4-BE49-F238E27FC236}">
                    <a16:creationId xmlns:a16="http://schemas.microsoft.com/office/drawing/2014/main" id="{38242B2F-3683-5413-9B5D-F728B44296BE}"/>
                  </a:ext>
                </a:extLst>
              </p:cNvPr>
              <p:cNvGrpSpPr/>
              <p:nvPr/>
            </p:nvGrpSpPr>
            <p:grpSpPr>
              <a:xfrm>
                <a:off x="28868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1" name="Straight Arrow Connector 46">
                  <a:extLst>
                    <a:ext uri="{FF2B5EF4-FFF2-40B4-BE49-F238E27FC236}">
                      <a16:creationId xmlns:a16="http://schemas.microsoft.com/office/drawing/2014/main" id="{E07A33CD-002E-B5BF-205E-5654BF01D2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2" name="Straight Arrow Connector 47">
                  <a:extLst>
                    <a:ext uri="{FF2B5EF4-FFF2-40B4-BE49-F238E27FC236}">
                      <a16:creationId xmlns:a16="http://schemas.microsoft.com/office/drawing/2014/main" id="{722298EA-F0B6-583F-8F36-CEFF23ED6C5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6" name="Group 48">
                <a:extLst>
                  <a:ext uri="{FF2B5EF4-FFF2-40B4-BE49-F238E27FC236}">
                    <a16:creationId xmlns:a16="http://schemas.microsoft.com/office/drawing/2014/main" id="{48F32142-5CCE-B706-C243-E3382D77011D}"/>
                  </a:ext>
                </a:extLst>
              </p:cNvPr>
              <p:cNvGrpSpPr/>
              <p:nvPr/>
            </p:nvGrpSpPr>
            <p:grpSpPr>
              <a:xfrm>
                <a:off x="24042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9" name="Straight Arrow Connector 49">
                  <a:extLst>
                    <a:ext uri="{FF2B5EF4-FFF2-40B4-BE49-F238E27FC236}">
                      <a16:creationId xmlns:a16="http://schemas.microsoft.com/office/drawing/2014/main" id="{E9007837-F959-EB19-EB22-8F191E2B46F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0" name="Straight Arrow Connector 50">
                  <a:extLst>
                    <a:ext uri="{FF2B5EF4-FFF2-40B4-BE49-F238E27FC236}">
                      <a16:creationId xmlns:a16="http://schemas.microsoft.com/office/drawing/2014/main" id="{187EC81A-0585-BA79-6806-7FAD6248EF8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7" name="Group 51">
                <a:extLst>
                  <a:ext uri="{FF2B5EF4-FFF2-40B4-BE49-F238E27FC236}">
                    <a16:creationId xmlns:a16="http://schemas.microsoft.com/office/drawing/2014/main" id="{3F0A5346-0C81-B0F7-52D6-061231C7465C}"/>
                  </a:ext>
                </a:extLst>
              </p:cNvPr>
              <p:cNvGrpSpPr/>
              <p:nvPr/>
            </p:nvGrpSpPr>
            <p:grpSpPr>
              <a:xfrm>
                <a:off x="192795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7" name="Straight Arrow Connector 52">
                  <a:extLst>
                    <a:ext uri="{FF2B5EF4-FFF2-40B4-BE49-F238E27FC236}">
                      <a16:creationId xmlns:a16="http://schemas.microsoft.com/office/drawing/2014/main" id="{E4CEBA3F-2941-5922-A546-F59F78A8E0E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8" name="Straight Arrow Connector 55">
                  <a:extLst>
                    <a:ext uri="{FF2B5EF4-FFF2-40B4-BE49-F238E27FC236}">
                      <a16:creationId xmlns:a16="http://schemas.microsoft.com/office/drawing/2014/main" id="{2CF0CFC7-AEF8-A74B-FB79-0A041386AF6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8" name="Group 56">
                <a:extLst>
                  <a:ext uri="{FF2B5EF4-FFF2-40B4-BE49-F238E27FC236}">
                    <a16:creationId xmlns:a16="http://schemas.microsoft.com/office/drawing/2014/main" id="{4C7C5D47-8244-3E22-E77B-2F38EE355DAB}"/>
                  </a:ext>
                </a:extLst>
              </p:cNvPr>
              <p:cNvGrpSpPr/>
              <p:nvPr/>
            </p:nvGrpSpPr>
            <p:grpSpPr>
              <a:xfrm>
                <a:off x="144535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5" name="Straight Arrow Connector 57">
                  <a:extLst>
                    <a:ext uri="{FF2B5EF4-FFF2-40B4-BE49-F238E27FC236}">
                      <a16:creationId xmlns:a16="http://schemas.microsoft.com/office/drawing/2014/main" id="{61143913-671F-7468-5BE5-59DFC8630AC4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6" name="Straight Arrow Connector 58">
                  <a:extLst>
                    <a:ext uri="{FF2B5EF4-FFF2-40B4-BE49-F238E27FC236}">
                      <a16:creationId xmlns:a16="http://schemas.microsoft.com/office/drawing/2014/main" id="{2D230002-F636-63D3-F572-E25C87C8409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9" name="Group 59">
                <a:extLst>
                  <a:ext uri="{FF2B5EF4-FFF2-40B4-BE49-F238E27FC236}">
                    <a16:creationId xmlns:a16="http://schemas.microsoft.com/office/drawing/2014/main" id="{3B78B0C4-9208-DB68-0F27-0A6401265095}"/>
                  </a:ext>
                </a:extLst>
              </p:cNvPr>
              <p:cNvGrpSpPr/>
              <p:nvPr/>
            </p:nvGrpSpPr>
            <p:grpSpPr>
              <a:xfrm>
                <a:off x="953233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3" name="Straight Arrow Connector 60">
                  <a:extLst>
                    <a:ext uri="{FF2B5EF4-FFF2-40B4-BE49-F238E27FC236}">
                      <a16:creationId xmlns:a16="http://schemas.microsoft.com/office/drawing/2014/main" id="{FB3F9FE9-C9BF-2D9C-B489-050CE4A5DEB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4" name="Straight Arrow Connector 61">
                  <a:extLst>
                    <a:ext uri="{FF2B5EF4-FFF2-40B4-BE49-F238E27FC236}">
                      <a16:creationId xmlns:a16="http://schemas.microsoft.com/office/drawing/2014/main" id="{0701B6BA-B589-E4F3-E5A3-960B215F144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30" name="Group 62">
                <a:extLst>
                  <a:ext uri="{FF2B5EF4-FFF2-40B4-BE49-F238E27FC236}">
                    <a16:creationId xmlns:a16="http://schemas.microsoft.com/office/drawing/2014/main" id="{661DAE64-F852-50A4-77B4-22DC6EA2F3C9}"/>
                  </a:ext>
                </a:extLst>
              </p:cNvPr>
              <p:cNvGrpSpPr/>
              <p:nvPr/>
            </p:nvGrpSpPr>
            <p:grpSpPr>
              <a:xfrm>
                <a:off x="470633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1" name="Straight Arrow Connector 63">
                  <a:extLst>
                    <a:ext uri="{FF2B5EF4-FFF2-40B4-BE49-F238E27FC236}">
                      <a16:creationId xmlns:a16="http://schemas.microsoft.com/office/drawing/2014/main" id="{838807E6-2E05-446A-0CC1-BF9ED3ACCA0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2" name="Straight Arrow Connector 64">
                  <a:extLst>
                    <a:ext uri="{FF2B5EF4-FFF2-40B4-BE49-F238E27FC236}">
                      <a16:creationId xmlns:a16="http://schemas.microsoft.com/office/drawing/2014/main" id="{AE26F96C-BA30-402C-7232-670D511574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</p:grpSp>
      </p:grpSp>
      <p:pic>
        <p:nvPicPr>
          <p:cNvPr id="50" name="Picture 7">
            <a:extLst>
              <a:ext uri="{FF2B5EF4-FFF2-40B4-BE49-F238E27FC236}">
                <a16:creationId xmlns:a16="http://schemas.microsoft.com/office/drawing/2014/main" id="{7F1B9C65-265D-1517-2B99-148CD8893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20" y="2806355"/>
            <a:ext cx="4468114" cy="1014349"/>
          </a:xfrm>
          <a:prstGeom prst="rect">
            <a:avLst/>
          </a:prstGeom>
        </p:spPr>
      </p:pic>
      <p:pic>
        <p:nvPicPr>
          <p:cNvPr id="51" name="Picture 8">
            <a:extLst>
              <a:ext uri="{FF2B5EF4-FFF2-40B4-BE49-F238E27FC236}">
                <a16:creationId xmlns:a16="http://schemas.microsoft.com/office/drawing/2014/main" id="{60A845B9-9D9F-61F8-CC62-A515243C6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49" y="4070747"/>
            <a:ext cx="4150741" cy="939673"/>
          </a:xfrm>
          <a:prstGeom prst="rect">
            <a:avLst/>
          </a:prstGeom>
        </p:spPr>
      </p:pic>
      <p:pic>
        <p:nvPicPr>
          <p:cNvPr id="52" name="Picture 9">
            <a:extLst>
              <a:ext uri="{FF2B5EF4-FFF2-40B4-BE49-F238E27FC236}">
                <a16:creationId xmlns:a16="http://schemas.microsoft.com/office/drawing/2014/main" id="{BECA9831-3DBF-A896-1015-2C3135587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51" y="5235409"/>
            <a:ext cx="4461891" cy="1001903"/>
          </a:xfrm>
          <a:prstGeom prst="rect">
            <a:avLst/>
          </a:prstGeom>
        </p:spPr>
      </p:pic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7CB00F6-0709-EE7B-FE4A-5FDFF49CB0EE}"/>
              </a:ext>
            </a:extLst>
          </p:cNvPr>
          <p:cNvSpPr/>
          <p:nvPr/>
        </p:nvSpPr>
        <p:spPr>
          <a:xfrm>
            <a:off x="6257268" y="1626044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94D209-B640-BF96-74F2-EF4AC04CC2F2}"/>
              </a:ext>
            </a:extLst>
          </p:cNvPr>
          <p:cNvSpPr/>
          <p:nvPr/>
        </p:nvSpPr>
        <p:spPr>
          <a:xfrm>
            <a:off x="6240016" y="249014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Pfeil: nach unten 56">
            <a:extLst>
              <a:ext uri="{FF2B5EF4-FFF2-40B4-BE49-F238E27FC236}">
                <a16:creationId xmlns:a16="http://schemas.microsoft.com/office/drawing/2014/main" id="{11AD836A-6C53-D1E9-F192-BEFCFFC0BCA8}"/>
              </a:ext>
            </a:extLst>
          </p:cNvPr>
          <p:cNvSpPr/>
          <p:nvPr/>
        </p:nvSpPr>
        <p:spPr>
          <a:xfrm>
            <a:off x="6240016" y="3714276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Pfeil: nach unten 57">
            <a:extLst>
              <a:ext uri="{FF2B5EF4-FFF2-40B4-BE49-F238E27FC236}">
                <a16:creationId xmlns:a16="http://schemas.microsoft.com/office/drawing/2014/main" id="{A66D52BC-9AB8-AA54-60EF-CD8948E03707}"/>
              </a:ext>
            </a:extLst>
          </p:cNvPr>
          <p:cNvSpPr/>
          <p:nvPr/>
        </p:nvSpPr>
        <p:spPr>
          <a:xfrm>
            <a:off x="6240016" y="501042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Pfeil: nach rechts gekrümmt 58">
            <a:extLst>
              <a:ext uri="{FF2B5EF4-FFF2-40B4-BE49-F238E27FC236}">
                <a16:creationId xmlns:a16="http://schemas.microsoft.com/office/drawing/2014/main" id="{7EFB1B49-C257-45E6-2873-8690D4CF2FBE}"/>
              </a:ext>
            </a:extLst>
          </p:cNvPr>
          <p:cNvSpPr/>
          <p:nvPr/>
        </p:nvSpPr>
        <p:spPr>
          <a:xfrm rot="20166250">
            <a:off x="4826833" y="3419543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Pfeil: nach rechts gekrümmt 59">
            <a:extLst>
              <a:ext uri="{FF2B5EF4-FFF2-40B4-BE49-F238E27FC236}">
                <a16:creationId xmlns:a16="http://schemas.microsoft.com/office/drawing/2014/main" id="{3BB4F9C1-F023-6DCD-A769-EEEF6A3D1371}"/>
              </a:ext>
            </a:extLst>
          </p:cNvPr>
          <p:cNvSpPr/>
          <p:nvPr/>
        </p:nvSpPr>
        <p:spPr>
          <a:xfrm rot="11668216">
            <a:off x="7775014" y="3413244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85C1541-F08F-8363-24E1-9CAC047812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4749" y="4713774"/>
            <a:ext cx="2227075" cy="148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653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60FC88-3A93-926E-4E0C-C3882927C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Process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357DEF-2721-0BD9-8BA8-DA562F39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Turner, AWAKE Collaboration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A4A7331-59C0-A7F3-8CF6-D1A49708B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37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E7E0FE5-3EB5-AB17-BE6D-9032BB7E7D40}"/>
              </a:ext>
            </a:extLst>
          </p:cNvPr>
          <p:cNvSpPr txBox="1"/>
          <p:nvPr/>
        </p:nvSpPr>
        <p:spPr>
          <a:xfrm>
            <a:off x="399023" y="977972"/>
            <a:ext cx="42039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Long driver (p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), dense plasma,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&gt;&gt; 1/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l-GR" dirty="0">
                <a:solidFill>
                  <a:schemeClr val="tx2"/>
                </a:solidFill>
              </a:rPr>
              <a:t>σ</a:t>
            </a:r>
            <a:r>
              <a:rPr lang="en-US" baseline="-25000" dirty="0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~c/</a:t>
            </a:r>
            <a:r>
              <a:rPr lang="el-GR" dirty="0">
                <a:solidFill>
                  <a:schemeClr val="tx2"/>
                </a:solidFill>
              </a:rPr>
              <a:t>ω</a:t>
            </a:r>
            <a:r>
              <a:rPr lang="en-US" baseline="-25000" dirty="0">
                <a:solidFill>
                  <a:schemeClr val="tx2"/>
                </a:solidFill>
              </a:rPr>
              <a:t>pe</a:t>
            </a:r>
            <a:r>
              <a:rPr lang="en-US" dirty="0">
                <a:solidFill>
                  <a:schemeClr val="tx2"/>
                </a:solidFill>
              </a:rPr>
              <a:t> </a:t>
            </a:r>
            <a:endParaRPr lang="en-GB" baseline="-25000" dirty="0">
              <a:solidFill>
                <a:schemeClr val="tx2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DF127E62-868D-B975-CA53-78F9564ACC1B}"/>
              </a:ext>
            </a:extLst>
          </p:cNvPr>
          <p:cNvSpPr txBox="1"/>
          <p:nvPr/>
        </p:nvSpPr>
        <p:spPr>
          <a:xfrm>
            <a:off x="407417" y="2526288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4496E4E5-7271-B1C6-2049-1FDA9BCF3C56}"/>
              </a:ext>
            </a:extLst>
          </p:cNvPr>
          <p:cNvSpPr txBox="1"/>
          <p:nvPr/>
        </p:nvSpPr>
        <p:spPr>
          <a:xfrm>
            <a:off x="411790" y="4974272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Plasma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881D957-6035-1A3A-B962-A9A2FA9B5063}"/>
              </a:ext>
            </a:extLst>
          </p:cNvPr>
          <p:cNvSpPr txBox="1"/>
          <p:nvPr/>
        </p:nvSpPr>
        <p:spPr>
          <a:xfrm>
            <a:off x="404284" y="3804214"/>
            <a:ext cx="5616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Self-modulated bunch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ACA4A72-806D-FAC2-8D68-1F628674C6B9}"/>
              </a:ext>
            </a:extLst>
          </p:cNvPr>
          <p:cNvSpPr txBox="1"/>
          <p:nvPr/>
        </p:nvSpPr>
        <p:spPr>
          <a:xfrm>
            <a:off x="5432560" y="1266538"/>
            <a:ext cx="20518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Growth mechanism: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289ACF1-DEB5-EBF6-E98C-57424F82C399}"/>
              </a:ext>
            </a:extLst>
          </p:cNvPr>
          <p:cNvSpPr txBox="1"/>
          <p:nvPr/>
        </p:nvSpPr>
        <p:spPr>
          <a:xfrm>
            <a:off x="4966191" y="1914076"/>
            <a:ext cx="29751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Initial (transverse) wakefields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D2C1FA4-5C58-0BA4-6747-9417CEB5A1B8}"/>
              </a:ext>
            </a:extLst>
          </p:cNvPr>
          <p:cNvSpPr txBox="1"/>
          <p:nvPr/>
        </p:nvSpPr>
        <p:spPr>
          <a:xfrm>
            <a:off x="4992069" y="3164090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Periodic focusing/defocusing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DD28D24-0D75-A13C-E70F-0AC141F0A1D2}"/>
              </a:ext>
            </a:extLst>
          </p:cNvPr>
          <p:cNvSpPr txBox="1"/>
          <p:nvPr/>
        </p:nvSpPr>
        <p:spPr>
          <a:xfrm>
            <a:off x="5472739" y="4362348"/>
            <a:ext cx="196207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Density modulation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1BDA377-C3CE-AC44-A9C7-081690E28E78}"/>
              </a:ext>
            </a:extLst>
          </p:cNvPr>
          <p:cNvSpPr txBox="1"/>
          <p:nvPr/>
        </p:nvSpPr>
        <p:spPr>
          <a:xfrm>
            <a:off x="4976530" y="5586484"/>
            <a:ext cx="29623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Full modulation – bunch train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0" name="Group 67">
            <a:extLst>
              <a:ext uri="{FF2B5EF4-FFF2-40B4-BE49-F238E27FC236}">
                <a16:creationId xmlns:a16="http://schemas.microsoft.com/office/drawing/2014/main" id="{D786AE19-2852-B3F7-8AC7-9663D721F7BF}"/>
              </a:ext>
            </a:extLst>
          </p:cNvPr>
          <p:cNvGrpSpPr/>
          <p:nvPr/>
        </p:nvGrpSpPr>
        <p:grpSpPr>
          <a:xfrm>
            <a:off x="381093" y="1545071"/>
            <a:ext cx="4419600" cy="998220"/>
            <a:chOff x="64294" y="954242"/>
            <a:chExt cx="4419600" cy="998220"/>
          </a:xfrm>
        </p:grpSpPr>
        <p:pic>
          <p:nvPicPr>
            <p:cNvPr id="21" name="Picture 53">
              <a:extLst>
                <a:ext uri="{FF2B5EF4-FFF2-40B4-BE49-F238E27FC236}">
                  <a16:creationId xmlns:a16="http://schemas.microsoft.com/office/drawing/2014/main" id="{B7A9F43D-29F5-3A36-A4AF-26CB5028F4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294" y="954242"/>
              <a:ext cx="4419600" cy="998220"/>
            </a:xfrm>
            <a:prstGeom prst="rect">
              <a:avLst/>
            </a:prstGeom>
          </p:spPr>
        </p:pic>
        <p:grpSp>
          <p:nvGrpSpPr>
            <p:cNvPr id="22" name="Group 65">
              <a:extLst>
                <a:ext uri="{FF2B5EF4-FFF2-40B4-BE49-F238E27FC236}">
                  <a16:creationId xmlns:a16="http://schemas.microsoft.com/office/drawing/2014/main" id="{5A99F4FF-4A56-2716-C360-3053C3D8E824}"/>
                </a:ext>
              </a:extLst>
            </p:cNvPr>
            <p:cNvGrpSpPr/>
            <p:nvPr/>
          </p:nvGrpSpPr>
          <p:grpSpPr>
            <a:xfrm>
              <a:off x="470633" y="1203130"/>
              <a:ext cx="3368675" cy="494030"/>
              <a:chOff x="470633" y="1203130"/>
              <a:chExt cx="3368675" cy="494030"/>
            </a:xfrm>
          </p:grpSpPr>
          <p:grpSp>
            <p:nvGrpSpPr>
              <p:cNvPr id="23" name="Group 39">
                <a:extLst>
                  <a:ext uri="{FF2B5EF4-FFF2-40B4-BE49-F238E27FC236}">
                    <a16:creationId xmlns:a16="http://schemas.microsoft.com/office/drawing/2014/main" id="{E26D7BFE-9CAD-38B9-8860-19C27913D0E3}"/>
                  </a:ext>
                </a:extLst>
              </p:cNvPr>
              <p:cNvGrpSpPr/>
              <p:nvPr/>
            </p:nvGrpSpPr>
            <p:grpSpPr>
              <a:xfrm>
                <a:off x="38393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5" name="Straight Arrow Connector 31">
                  <a:extLst>
                    <a:ext uri="{FF2B5EF4-FFF2-40B4-BE49-F238E27FC236}">
                      <a16:creationId xmlns:a16="http://schemas.microsoft.com/office/drawing/2014/main" id="{49719CCD-4686-08D6-3465-BA72784453AC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6" name="Straight Arrow Connector 33">
                  <a:extLst>
                    <a:ext uri="{FF2B5EF4-FFF2-40B4-BE49-F238E27FC236}">
                      <a16:creationId xmlns:a16="http://schemas.microsoft.com/office/drawing/2014/main" id="{147E1366-CD53-5FB9-4E05-1F29F8783B93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4" name="Group 36">
                <a:extLst>
                  <a:ext uri="{FF2B5EF4-FFF2-40B4-BE49-F238E27FC236}">
                    <a16:creationId xmlns:a16="http://schemas.microsoft.com/office/drawing/2014/main" id="{FE51C52B-1CAE-4C4E-BEF3-1A25C8740A98}"/>
                  </a:ext>
                </a:extLst>
              </p:cNvPr>
              <p:cNvGrpSpPr/>
              <p:nvPr/>
            </p:nvGrpSpPr>
            <p:grpSpPr>
              <a:xfrm>
                <a:off x="33567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43" name="Straight Arrow Connector 34">
                  <a:extLst>
                    <a:ext uri="{FF2B5EF4-FFF2-40B4-BE49-F238E27FC236}">
                      <a16:creationId xmlns:a16="http://schemas.microsoft.com/office/drawing/2014/main" id="{F08050AE-5C42-3BDF-1303-F933795723F6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4" name="Straight Arrow Connector 35">
                  <a:extLst>
                    <a:ext uri="{FF2B5EF4-FFF2-40B4-BE49-F238E27FC236}">
                      <a16:creationId xmlns:a16="http://schemas.microsoft.com/office/drawing/2014/main" id="{6901DD94-A417-0435-B575-FC0E5932582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5" name="Group 43">
                <a:extLst>
                  <a:ext uri="{FF2B5EF4-FFF2-40B4-BE49-F238E27FC236}">
                    <a16:creationId xmlns:a16="http://schemas.microsoft.com/office/drawing/2014/main" id="{38242B2F-3683-5413-9B5D-F728B44296BE}"/>
                  </a:ext>
                </a:extLst>
              </p:cNvPr>
              <p:cNvGrpSpPr/>
              <p:nvPr/>
            </p:nvGrpSpPr>
            <p:grpSpPr>
              <a:xfrm>
                <a:off x="288680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41" name="Straight Arrow Connector 46">
                  <a:extLst>
                    <a:ext uri="{FF2B5EF4-FFF2-40B4-BE49-F238E27FC236}">
                      <a16:creationId xmlns:a16="http://schemas.microsoft.com/office/drawing/2014/main" id="{E07A33CD-002E-B5BF-205E-5654BF01D21F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2" name="Straight Arrow Connector 47">
                  <a:extLst>
                    <a:ext uri="{FF2B5EF4-FFF2-40B4-BE49-F238E27FC236}">
                      <a16:creationId xmlns:a16="http://schemas.microsoft.com/office/drawing/2014/main" id="{722298EA-F0B6-583F-8F36-CEFF23ED6C5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6" name="Group 48">
                <a:extLst>
                  <a:ext uri="{FF2B5EF4-FFF2-40B4-BE49-F238E27FC236}">
                    <a16:creationId xmlns:a16="http://schemas.microsoft.com/office/drawing/2014/main" id="{48F32142-5CCE-B706-C243-E3382D77011D}"/>
                  </a:ext>
                </a:extLst>
              </p:cNvPr>
              <p:cNvGrpSpPr/>
              <p:nvPr/>
            </p:nvGrpSpPr>
            <p:grpSpPr>
              <a:xfrm>
                <a:off x="240420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9" name="Straight Arrow Connector 49">
                  <a:extLst>
                    <a:ext uri="{FF2B5EF4-FFF2-40B4-BE49-F238E27FC236}">
                      <a16:creationId xmlns:a16="http://schemas.microsoft.com/office/drawing/2014/main" id="{E9007837-F959-EB19-EB22-8F191E2B46FF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40" name="Straight Arrow Connector 50">
                  <a:extLst>
                    <a:ext uri="{FF2B5EF4-FFF2-40B4-BE49-F238E27FC236}">
                      <a16:creationId xmlns:a16="http://schemas.microsoft.com/office/drawing/2014/main" id="{187EC81A-0585-BA79-6806-7FAD6248EF8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7" name="Group 51">
                <a:extLst>
                  <a:ext uri="{FF2B5EF4-FFF2-40B4-BE49-F238E27FC236}">
                    <a16:creationId xmlns:a16="http://schemas.microsoft.com/office/drawing/2014/main" id="{3F0A5346-0C81-B0F7-52D6-061231C7465C}"/>
                  </a:ext>
                </a:extLst>
              </p:cNvPr>
              <p:cNvGrpSpPr/>
              <p:nvPr/>
            </p:nvGrpSpPr>
            <p:grpSpPr>
              <a:xfrm>
                <a:off x="1927958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7" name="Straight Arrow Connector 52">
                  <a:extLst>
                    <a:ext uri="{FF2B5EF4-FFF2-40B4-BE49-F238E27FC236}">
                      <a16:creationId xmlns:a16="http://schemas.microsoft.com/office/drawing/2014/main" id="{E4CEBA3F-2941-5922-A546-F59F78A8E0E1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8" name="Straight Arrow Connector 55">
                  <a:extLst>
                    <a:ext uri="{FF2B5EF4-FFF2-40B4-BE49-F238E27FC236}">
                      <a16:creationId xmlns:a16="http://schemas.microsoft.com/office/drawing/2014/main" id="{2CF0CFC7-AEF8-A74B-FB79-0A041386AF6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8" name="Group 56">
                <a:extLst>
                  <a:ext uri="{FF2B5EF4-FFF2-40B4-BE49-F238E27FC236}">
                    <a16:creationId xmlns:a16="http://schemas.microsoft.com/office/drawing/2014/main" id="{4C7C5D47-8244-3E22-E77B-2F38EE355DAB}"/>
                  </a:ext>
                </a:extLst>
              </p:cNvPr>
              <p:cNvGrpSpPr/>
              <p:nvPr/>
            </p:nvGrpSpPr>
            <p:grpSpPr>
              <a:xfrm>
                <a:off x="1445358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5" name="Straight Arrow Connector 57">
                  <a:extLst>
                    <a:ext uri="{FF2B5EF4-FFF2-40B4-BE49-F238E27FC236}">
                      <a16:creationId xmlns:a16="http://schemas.microsoft.com/office/drawing/2014/main" id="{61143913-671F-7468-5BE5-59DFC8630AC4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6" name="Straight Arrow Connector 58">
                  <a:extLst>
                    <a:ext uri="{FF2B5EF4-FFF2-40B4-BE49-F238E27FC236}">
                      <a16:creationId xmlns:a16="http://schemas.microsoft.com/office/drawing/2014/main" id="{2D230002-F636-63D3-F572-E25C87C8409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29" name="Group 59">
                <a:extLst>
                  <a:ext uri="{FF2B5EF4-FFF2-40B4-BE49-F238E27FC236}">
                    <a16:creationId xmlns:a16="http://schemas.microsoft.com/office/drawing/2014/main" id="{3B78B0C4-9208-DB68-0F27-0A6401265095}"/>
                  </a:ext>
                </a:extLst>
              </p:cNvPr>
              <p:cNvGrpSpPr/>
              <p:nvPr/>
            </p:nvGrpSpPr>
            <p:grpSpPr>
              <a:xfrm>
                <a:off x="953233" y="1203130"/>
                <a:ext cx="0" cy="494030"/>
                <a:chOff x="3839308" y="1199955"/>
                <a:chExt cx="0" cy="494030"/>
              </a:xfrm>
            </p:grpSpPr>
            <p:cxnSp>
              <p:nvCxnSpPr>
                <p:cNvPr id="33" name="Straight Arrow Connector 60">
                  <a:extLst>
                    <a:ext uri="{FF2B5EF4-FFF2-40B4-BE49-F238E27FC236}">
                      <a16:creationId xmlns:a16="http://schemas.microsoft.com/office/drawing/2014/main" id="{FB3F9FE9-C9BF-2D9C-B489-050CE4A5DEBD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747868" y="12913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4" name="Straight Arrow Connector 61">
                  <a:extLst>
                    <a:ext uri="{FF2B5EF4-FFF2-40B4-BE49-F238E27FC236}">
                      <a16:creationId xmlns:a16="http://schemas.microsoft.com/office/drawing/2014/main" id="{0701B6BA-B589-E4F3-E5A3-960B215F1449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747868" y="16025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grpSp>
            <p:nvGrpSpPr>
              <p:cNvPr id="30" name="Group 62">
                <a:extLst>
                  <a:ext uri="{FF2B5EF4-FFF2-40B4-BE49-F238E27FC236}">
                    <a16:creationId xmlns:a16="http://schemas.microsoft.com/office/drawing/2014/main" id="{661DAE64-F852-50A4-77B4-22DC6EA2F3C9}"/>
                  </a:ext>
                </a:extLst>
              </p:cNvPr>
              <p:cNvGrpSpPr/>
              <p:nvPr/>
            </p:nvGrpSpPr>
            <p:grpSpPr>
              <a:xfrm>
                <a:off x="470633" y="1203130"/>
                <a:ext cx="0" cy="494030"/>
                <a:chOff x="3991708" y="1352355"/>
                <a:chExt cx="0" cy="494030"/>
              </a:xfrm>
            </p:grpSpPr>
            <p:cxnSp>
              <p:nvCxnSpPr>
                <p:cNvPr id="31" name="Straight Arrow Connector 63">
                  <a:extLst>
                    <a:ext uri="{FF2B5EF4-FFF2-40B4-BE49-F238E27FC236}">
                      <a16:creationId xmlns:a16="http://schemas.microsoft.com/office/drawing/2014/main" id="{838807E6-2E05-446A-0CC1-BF9ED3ACCA0A}"/>
                    </a:ext>
                  </a:extLst>
                </p:cNvPr>
                <p:cNvCxnSpPr/>
                <p:nvPr/>
              </p:nvCxnSpPr>
              <p:spPr bwMode="auto">
                <a:xfrm rot="5400000" flipH="1" flipV="1">
                  <a:off x="3900268" y="144379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32" name="Straight Arrow Connector 64">
                  <a:extLst>
                    <a:ext uri="{FF2B5EF4-FFF2-40B4-BE49-F238E27FC236}">
                      <a16:creationId xmlns:a16="http://schemas.microsoft.com/office/drawing/2014/main" id="{AE26F96C-BA30-402C-7232-670D51157413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3900268" y="1754945"/>
                  <a:ext cx="182880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</p:grpSp>
      </p:grpSp>
      <p:pic>
        <p:nvPicPr>
          <p:cNvPr id="50" name="Picture 7">
            <a:extLst>
              <a:ext uri="{FF2B5EF4-FFF2-40B4-BE49-F238E27FC236}">
                <a16:creationId xmlns:a16="http://schemas.microsoft.com/office/drawing/2014/main" id="{7F1B9C65-265D-1517-2B99-148CD8893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20" y="2806355"/>
            <a:ext cx="4468114" cy="1014349"/>
          </a:xfrm>
          <a:prstGeom prst="rect">
            <a:avLst/>
          </a:prstGeom>
        </p:spPr>
      </p:pic>
      <p:pic>
        <p:nvPicPr>
          <p:cNvPr id="51" name="Picture 8">
            <a:extLst>
              <a:ext uri="{FF2B5EF4-FFF2-40B4-BE49-F238E27FC236}">
                <a16:creationId xmlns:a16="http://schemas.microsoft.com/office/drawing/2014/main" id="{60A845B9-9D9F-61F8-CC62-A515243C6D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49" y="4070747"/>
            <a:ext cx="4150741" cy="939673"/>
          </a:xfrm>
          <a:prstGeom prst="rect">
            <a:avLst/>
          </a:prstGeom>
        </p:spPr>
      </p:pic>
      <p:pic>
        <p:nvPicPr>
          <p:cNvPr id="52" name="Picture 9">
            <a:extLst>
              <a:ext uri="{FF2B5EF4-FFF2-40B4-BE49-F238E27FC236}">
                <a16:creationId xmlns:a16="http://schemas.microsoft.com/office/drawing/2014/main" id="{BECA9831-3DBF-A896-1015-2C3135587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51" y="5235409"/>
            <a:ext cx="4461891" cy="1001903"/>
          </a:xfrm>
          <a:prstGeom prst="rect">
            <a:avLst/>
          </a:prstGeom>
        </p:spPr>
      </p:pic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7CB00F6-0709-EE7B-FE4A-5FDFF49CB0EE}"/>
              </a:ext>
            </a:extLst>
          </p:cNvPr>
          <p:cNvSpPr/>
          <p:nvPr/>
        </p:nvSpPr>
        <p:spPr>
          <a:xfrm>
            <a:off x="6257268" y="1626044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56" name="Pfeil: nach unten 55">
            <a:extLst>
              <a:ext uri="{FF2B5EF4-FFF2-40B4-BE49-F238E27FC236}">
                <a16:creationId xmlns:a16="http://schemas.microsoft.com/office/drawing/2014/main" id="{1794D209-B640-BF96-74F2-EF4AC04CC2F2}"/>
              </a:ext>
            </a:extLst>
          </p:cNvPr>
          <p:cNvSpPr/>
          <p:nvPr/>
        </p:nvSpPr>
        <p:spPr>
          <a:xfrm>
            <a:off x="6240016" y="249014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Pfeil: nach unten 56">
            <a:extLst>
              <a:ext uri="{FF2B5EF4-FFF2-40B4-BE49-F238E27FC236}">
                <a16:creationId xmlns:a16="http://schemas.microsoft.com/office/drawing/2014/main" id="{11AD836A-6C53-D1E9-F192-BEFCFFC0BCA8}"/>
              </a:ext>
            </a:extLst>
          </p:cNvPr>
          <p:cNvSpPr/>
          <p:nvPr/>
        </p:nvSpPr>
        <p:spPr>
          <a:xfrm>
            <a:off x="6240016" y="3714276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Pfeil: nach unten 57">
            <a:extLst>
              <a:ext uri="{FF2B5EF4-FFF2-40B4-BE49-F238E27FC236}">
                <a16:creationId xmlns:a16="http://schemas.microsoft.com/office/drawing/2014/main" id="{A66D52BC-9AB8-AA54-60EF-CD8948E03707}"/>
              </a:ext>
            </a:extLst>
          </p:cNvPr>
          <p:cNvSpPr/>
          <p:nvPr/>
        </p:nvSpPr>
        <p:spPr>
          <a:xfrm>
            <a:off x="6240016" y="5010420"/>
            <a:ext cx="435504" cy="288032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Pfeil: nach rechts gekrümmt 58">
            <a:extLst>
              <a:ext uri="{FF2B5EF4-FFF2-40B4-BE49-F238E27FC236}">
                <a16:creationId xmlns:a16="http://schemas.microsoft.com/office/drawing/2014/main" id="{7EFB1B49-C257-45E6-2873-8690D4CF2FBE}"/>
              </a:ext>
            </a:extLst>
          </p:cNvPr>
          <p:cNvSpPr/>
          <p:nvPr/>
        </p:nvSpPr>
        <p:spPr>
          <a:xfrm rot="20166250">
            <a:off x="4826833" y="3419543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Pfeil: nach rechts gekrümmt 59">
            <a:extLst>
              <a:ext uri="{FF2B5EF4-FFF2-40B4-BE49-F238E27FC236}">
                <a16:creationId xmlns:a16="http://schemas.microsoft.com/office/drawing/2014/main" id="{3BB4F9C1-F023-6DCD-A769-EEEF6A3D1371}"/>
              </a:ext>
            </a:extLst>
          </p:cNvPr>
          <p:cNvSpPr/>
          <p:nvPr/>
        </p:nvSpPr>
        <p:spPr>
          <a:xfrm rot="11668216">
            <a:off x="7775014" y="3413244"/>
            <a:ext cx="344672" cy="117812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085C1541-F08F-8363-24E1-9CAC047812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4749" y="4713774"/>
            <a:ext cx="2227075" cy="148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56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334BB-412F-DE71-26BA-D12F7B427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Simulation Result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0BEA6-E6DA-D0FC-3767-4D8CF9E87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00B6F-58EA-A740-495C-A8943B1C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FAD4649C-7581-628C-5B9B-179C4B910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0100"/>
            <a:ext cx="12192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05C2E4-9ABE-C498-3B60-CA9A7D1D53B6}"/>
              </a:ext>
            </a:extLst>
          </p:cNvPr>
          <p:cNvSpPr txBox="1"/>
          <p:nvPr/>
        </p:nvSpPr>
        <p:spPr>
          <a:xfrm>
            <a:off x="767408" y="109255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Wakefield (blue)</a:t>
            </a:r>
            <a:endParaRPr lang="en-GB" dirty="0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0138A3-16AB-CE72-56A3-E13359E18DD2}"/>
              </a:ext>
            </a:extLst>
          </p:cNvPr>
          <p:cNvSpPr txBox="1"/>
          <p:nvPr/>
        </p:nvSpPr>
        <p:spPr>
          <a:xfrm>
            <a:off x="5479567" y="108127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Protons (red)</a:t>
            </a:r>
            <a:endParaRPr lang="en-GB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9C331D-E821-51DD-723C-1A8310725FED}"/>
              </a:ext>
            </a:extLst>
          </p:cNvPr>
          <p:cNvSpPr txBox="1"/>
          <p:nvPr/>
        </p:nvSpPr>
        <p:spPr>
          <a:xfrm>
            <a:off x="2279576" y="551371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F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ocused micro-bunch</a:t>
            </a:r>
            <a:endParaRPr lang="en-GB" dirty="0">
              <a:effectLst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5848DD-EE2E-E0D5-D583-1F66BD19900E}"/>
              </a:ext>
            </a:extLst>
          </p:cNvPr>
          <p:cNvSpPr txBox="1"/>
          <p:nvPr/>
        </p:nvSpPr>
        <p:spPr>
          <a:xfrm>
            <a:off x="5479567" y="526670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Defocused</a:t>
            </a:r>
            <a:r>
              <a:rPr lang="en-GB" dirty="0"/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protons</a:t>
            </a:r>
            <a:endParaRPr lang="en-GB" dirty="0">
              <a:effectLst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81C8D3-6487-9C9E-0058-E9289721DB25}"/>
              </a:ext>
            </a:extLst>
          </p:cNvPr>
          <p:cNvSpPr txBox="1"/>
          <p:nvPr/>
        </p:nvSpPr>
        <p:spPr>
          <a:xfrm>
            <a:off x="8540278" y="3933056"/>
            <a:ext cx="1751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Laser (green)</a:t>
            </a:r>
            <a:endParaRPr lang="en-GB" dirty="0">
              <a:effectLst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9D92740-7B77-F675-1ED1-B1954C6466AB}"/>
              </a:ext>
            </a:extLst>
          </p:cNvPr>
          <p:cNvSpPr txBox="1"/>
          <p:nvPr/>
        </p:nvSpPr>
        <p:spPr>
          <a:xfrm>
            <a:off x="10488488" y="2331808"/>
            <a:ext cx="16078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Gaussian proton beam distribution</a:t>
            </a:r>
            <a:endParaRPr lang="en-GB" dirty="0">
              <a:effectLst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55FD35-A300-82CB-6988-3BD42D2B9248}"/>
              </a:ext>
            </a:extLst>
          </p:cNvPr>
          <p:cNvCxnSpPr/>
          <p:nvPr/>
        </p:nvCxnSpPr>
        <p:spPr>
          <a:xfrm>
            <a:off x="1631504" y="1340768"/>
            <a:ext cx="2232248" cy="87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B68A11D-4C40-6EB0-1525-8794C4B48ACA}"/>
              </a:ext>
            </a:extLst>
          </p:cNvPr>
          <p:cNvCxnSpPr/>
          <p:nvPr/>
        </p:nvCxnSpPr>
        <p:spPr>
          <a:xfrm>
            <a:off x="6055501" y="1439335"/>
            <a:ext cx="1624675" cy="621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0053ECC-36DF-A3DC-38D3-789FC9798C0A}"/>
              </a:ext>
            </a:extLst>
          </p:cNvPr>
          <p:cNvCxnSpPr/>
          <p:nvPr/>
        </p:nvCxnSpPr>
        <p:spPr>
          <a:xfrm flipH="1" flipV="1">
            <a:off x="3155638" y="3473453"/>
            <a:ext cx="348074" cy="2062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F189DC-B214-E7BA-BFB3-29E140FEABAE}"/>
              </a:ext>
            </a:extLst>
          </p:cNvPr>
          <p:cNvCxnSpPr/>
          <p:nvPr/>
        </p:nvCxnSpPr>
        <p:spPr>
          <a:xfrm flipH="1" flipV="1">
            <a:off x="5231904" y="3573016"/>
            <a:ext cx="1296144" cy="1752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89E7533-3342-0114-8E70-B3ACDD16C987}"/>
              </a:ext>
            </a:extLst>
          </p:cNvPr>
          <p:cNvCxnSpPr>
            <a:stCxn id="17" idx="0"/>
          </p:cNvCxnSpPr>
          <p:nvPr/>
        </p:nvCxnSpPr>
        <p:spPr>
          <a:xfrm flipH="1" flipV="1">
            <a:off x="9192344" y="2924944"/>
            <a:ext cx="223862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A194BD9-963B-EF30-9DC0-BDC3D8F115C3}"/>
              </a:ext>
            </a:extLst>
          </p:cNvPr>
          <p:cNvCxnSpPr>
            <a:stCxn id="19" idx="0"/>
          </p:cNvCxnSpPr>
          <p:nvPr/>
        </p:nvCxnSpPr>
        <p:spPr>
          <a:xfrm flipH="1" flipV="1">
            <a:off x="10992544" y="1988840"/>
            <a:ext cx="299864" cy="342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33237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6E513-D264-E038-772F-9C0F8B2A4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Diagnostics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57CF0F-0456-5711-1B00-C05010673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54CF95-8A7C-C53A-4EE8-56F15F54E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81BA8A33-26A9-8A9C-E5CB-FF712F470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1776929"/>
            <a:ext cx="4877742" cy="254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FF84DF-2625-6F0E-66AD-9803ECF4675A}"/>
              </a:ext>
            </a:extLst>
          </p:cNvPr>
          <p:cNvSpPr txBox="1"/>
          <p:nvPr/>
        </p:nvSpPr>
        <p:spPr>
          <a:xfrm>
            <a:off x="263352" y="1407597"/>
            <a:ext cx="34080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Streak camera measurement</a:t>
            </a:r>
            <a:endParaRPr lang="en-GB" dirty="0">
              <a:effectLst/>
            </a:endParaRPr>
          </a:p>
        </p:txBody>
      </p:sp>
      <p:pic>
        <p:nvPicPr>
          <p:cNvPr id="24580" name="Picture 4">
            <a:extLst>
              <a:ext uri="{FF2B5EF4-FFF2-40B4-BE49-F238E27FC236}">
                <a16:creationId xmlns:a16="http://schemas.microsoft.com/office/drawing/2014/main" id="{3DB031A0-6AC6-88DE-D6EC-B096FCC80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286" y="2227106"/>
            <a:ext cx="4248472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1DBC5C-833E-C162-35A2-D73382394977}"/>
              </a:ext>
            </a:extLst>
          </p:cNvPr>
          <p:cNvSpPr txBox="1"/>
          <p:nvPr/>
        </p:nvSpPr>
        <p:spPr>
          <a:xfrm>
            <a:off x="623392" y="4437112"/>
            <a:ext cx="540117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Foil emits waves up to the plasma wavelength of the foil including:</a:t>
            </a:r>
            <a:endParaRPr lang="en-GB" dirty="0">
              <a:solidFill>
                <a:schemeClr val="tx2"/>
              </a:solidFill>
            </a:endParaRPr>
          </a:p>
          <a:p>
            <a:pPr marL="285750" indent="-285750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radiation in the optical range (OTR).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Coherent radiation (CTR) for wavelengths bigger than the structure of the micro-bunches</a:t>
            </a:r>
          </a:p>
          <a:p>
            <a:br>
              <a:rPr lang="en-GB" dirty="0"/>
            </a:b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C14E63-16D3-C83F-69B8-D01AA5A14274}"/>
              </a:ext>
            </a:extLst>
          </p:cNvPr>
          <p:cNvSpPr/>
          <p:nvPr/>
        </p:nvSpPr>
        <p:spPr>
          <a:xfrm>
            <a:off x="4871864" y="1714087"/>
            <a:ext cx="1224136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420FEC-4249-63A4-9AC0-B7AC0957C455}"/>
              </a:ext>
            </a:extLst>
          </p:cNvPr>
          <p:cNvSpPr txBox="1"/>
          <p:nvPr/>
        </p:nvSpPr>
        <p:spPr>
          <a:xfrm>
            <a:off x="7722299" y="2084735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 Plasma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E9A79B-FC95-8147-3CAE-1E32CC8DC0A6}"/>
              </a:ext>
            </a:extLst>
          </p:cNvPr>
          <p:cNvSpPr txBox="1"/>
          <p:nvPr/>
        </p:nvSpPr>
        <p:spPr>
          <a:xfrm>
            <a:off x="9749606" y="209305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Plasma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23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95F0-1DE3-6B96-E505-1D402FABA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Charged Particle Acceleration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3240D5-A9F4-8DAD-3CE4-A91E992B6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663EA-C9E0-9C33-87A8-F711CB28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A close-up of a battery&#10;&#10;Description automatically generated">
            <a:extLst>
              <a:ext uri="{FF2B5EF4-FFF2-40B4-BE49-F238E27FC236}">
                <a16:creationId xmlns:a16="http://schemas.microsoft.com/office/drawing/2014/main" id="{E5010282-CCA8-CD4D-E716-853EDC92D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131076" y="1744362"/>
            <a:ext cx="2209428" cy="2209428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FEDFDB5-7C75-267A-9E42-1154E5D89A28}"/>
              </a:ext>
            </a:extLst>
          </p:cNvPr>
          <p:cNvSpPr/>
          <p:nvPr/>
        </p:nvSpPr>
        <p:spPr>
          <a:xfrm>
            <a:off x="911424" y="1888221"/>
            <a:ext cx="340167" cy="908384"/>
          </a:xfrm>
          <a:custGeom>
            <a:avLst/>
            <a:gdLst>
              <a:gd name="connsiteX0" fmla="*/ 340167 w 340167"/>
              <a:gd name="connsiteY0" fmla="*/ 908384 h 908384"/>
              <a:gd name="connsiteX1" fmla="*/ 3283 w 340167"/>
              <a:gd name="connsiteY1" fmla="*/ 661737 h 908384"/>
              <a:gd name="connsiteX2" fmla="*/ 159694 w 340167"/>
              <a:gd name="connsiteY2" fmla="*/ 0 h 908384"/>
              <a:gd name="connsiteX3" fmla="*/ 159694 w 340167"/>
              <a:gd name="connsiteY3" fmla="*/ 0 h 90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0167" h="908384">
                <a:moveTo>
                  <a:pt x="340167" y="908384"/>
                </a:moveTo>
                <a:cubicBezTo>
                  <a:pt x="186764" y="860759"/>
                  <a:pt x="33362" y="813134"/>
                  <a:pt x="3283" y="661737"/>
                </a:cubicBezTo>
                <a:cubicBezTo>
                  <a:pt x="-26796" y="510340"/>
                  <a:pt x="159694" y="0"/>
                  <a:pt x="159694" y="0"/>
                </a:cubicBezTo>
                <a:lnTo>
                  <a:pt x="159694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A898BB8-DEAC-C2BE-1495-5DD4610A1A9F}"/>
              </a:ext>
            </a:extLst>
          </p:cNvPr>
          <p:cNvSpPr/>
          <p:nvPr/>
        </p:nvSpPr>
        <p:spPr>
          <a:xfrm>
            <a:off x="3206723" y="1864158"/>
            <a:ext cx="474841" cy="962526"/>
          </a:xfrm>
          <a:custGeom>
            <a:avLst/>
            <a:gdLst>
              <a:gd name="connsiteX0" fmla="*/ 0 w 474841"/>
              <a:gd name="connsiteY0" fmla="*/ 962526 h 962526"/>
              <a:gd name="connsiteX1" fmla="*/ 469232 w 474841"/>
              <a:gd name="connsiteY1" fmla="*/ 770021 h 962526"/>
              <a:gd name="connsiteX2" fmla="*/ 216568 w 474841"/>
              <a:gd name="connsiteY2" fmla="*/ 0 h 96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841" h="962526">
                <a:moveTo>
                  <a:pt x="0" y="962526"/>
                </a:moveTo>
                <a:cubicBezTo>
                  <a:pt x="216568" y="946484"/>
                  <a:pt x="433137" y="930442"/>
                  <a:pt x="469232" y="770021"/>
                </a:cubicBezTo>
                <a:cubicBezTo>
                  <a:pt x="505327" y="609600"/>
                  <a:pt x="360947" y="304800"/>
                  <a:pt x="21656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460D1A-1CC3-E5C2-690E-900E7CC5A0CF}"/>
              </a:ext>
            </a:extLst>
          </p:cNvPr>
          <p:cNvSpPr/>
          <p:nvPr/>
        </p:nvSpPr>
        <p:spPr>
          <a:xfrm>
            <a:off x="1050910" y="1630566"/>
            <a:ext cx="93268" cy="5760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A06021-DBB9-B6D7-3B42-C489A885B825}"/>
              </a:ext>
            </a:extLst>
          </p:cNvPr>
          <p:cNvSpPr/>
          <p:nvPr/>
        </p:nvSpPr>
        <p:spPr>
          <a:xfrm>
            <a:off x="3342064" y="1631174"/>
            <a:ext cx="93268" cy="5760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5569A3D7-E617-40A5-4F0F-2D642C93584D}"/>
              </a:ext>
            </a:extLst>
          </p:cNvPr>
          <p:cNvSpPr/>
          <p:nvPr/>
        </p:nvSpPr>
        <p:spPr>
          <a:xfrm>
            <a:off x="927460" y="1124744"/>
            <a:ext cx="340167" cy="365125"/>
          </a:xfrm>
          <a:prstGeom prst="plus">
            <a:avLst>
              <a:gd name="adj" fmla="val 4622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9845A49-EA89-AF18-A46D-481185C165E7}"/>
              </a:ext>
            </a:extLst>
          </p:cNvPr>
          <p:cNvSpPr/>
          <p:nvPr/>
        </p:nvSpPr>
        <p:spPr>
          <a:xfrm>
            <a:off x="3206723" y="1379236"/>
            <a:ext cx="372625" cy="4571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84FAE0F8-1E96-B248-3D52-EACC10200B07}"/>
              </a:ext>
            </a:extLst>
          </p:cNvPr>
          <p:cNvSpPr/>
          <p:nvPr/>
        </p:nvSpPr>
        <p:spPr>
          <a:xfrm>
            <a:off x="1281664" y="1851003"/>
            <a:ext cx="1937536" cy="22914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06921D8-1C7A-F656-6D51-7E0B9A681B6B}"/>
              </a:ext>
            </a:extLst>
          </p:cNvPr>
          <p:cNvSpPr/>
          <p:nvPr/>
        </p:nvSpPr>
        <p:spPr>
          <a:xfrm>
            <a:off x="2079766" y="1744361"/>
            <a:ext cx="392883" cy="3702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8339F5-C587-9D29-2124-9F28B87AEEA6}"/>
              </a:ext>
            </a:extLst>
          </p:cNvPr>
          <p:cNvSpPr txBox="1"/>
          <p:nvPr/>
        </p:nvSpPr>
        <p:spPr>
          <a:xfrm>
            <a:off x="4541610" y="1814953"/>
            <a:ext cx="69986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Acceleration of charged particles requires an electric field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Charged particle will accelerate as long as it experiences the field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6" name="Picture 5" descr="A close-up of a battery&#10;&#10;Description automatically generated">
            <a:extLst>
              <a:ext uri="{FF2B5EF4-FFF2-40B4-BE49-F238E27FC236}">
                <a16:creationId xmlns:a16="http://schemas.microsoft.com/office/drawing/2014/main" id="{21EAA646-513A-6A71-B039-622D6AF05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07368" y="4437114"/>
            <a:ext cx="1755646" cy="1755646"/>
          </a:xfrm>
          <a:prstGeom prst="rect">
            <a:avLst/>
          </a:prstGeom>
        </p:spPr>
      </p:pic>
      <p:pic>
        <p:nvPicPr>
          <p:cNvPr id="7" name="Picture 6" descr="A close-up of a battery&#10;&#10;Description automatically generated">
            <a:extLst>
              <a:ext uri="{FF2B5EF4-FFF2-40B4-BE49-F238E27FC236}">
                <a16:creationId xmlns:a16="http://schemas.microsoft.com/office/drawing/2014/main" id="{B98036F2-0F3A-BBB6-2314-35B61961CC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093960" y="4437114"/>
            <a:ext cx="1755646" cy="1755646"/>
          </a:xfrm>
          <a:prstGeom prst="rect">
            <a:avLst/>
          </a:prstGeom>
        </p:spPr>
      </p:pic>
      <p:pic>
        <p:nvPicPr>
          <p:cNvPr id="8" name="Picture 7" descr="A close-up of a battery&#10;&#10;Description automatically generated">
            <a:extLst>
              <a:ext uri="{FF2B5EF4-FFF2-40B4-BE49-F238E27FC236}">
                <a16:creationId xmlns:a16="http://schemas.microsoft.com/office/drawing/2014/main" id="{D5B7563E-F05E-3086-E98A-C5712A506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23261" y="4437114"/>
            <a:ext cx="1755646" cy="1755646"/>
          </a:xfrm>
          <a:prstGeom prst="rect">
            <a:avLst/>
          </a:prstGeom>
        </p:spPr>
      </p:pic>
      <p:pic>
        <p:nvPicPr>
          <p:cNvPr id="10" name="Picture 9" descr="A close-up of a battery&#10;&#10;Description automatically generated">
            <a:extLst>
              <a:ext uri="{FF2B5EF4-FFF2-40B4-BE49-F238E27FC236}">
                <a16:creationId xmlns:a16="http://schemas.microsoft.com/office/drawing/2014/main" id="{1731971F-BB43-4284-2077-BED7B4191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409853" y="4437113"/>
            <a:ext cx="1755646" cy="1755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87000B-9DDB-6EB3-A48B-4190F47D60D7}"/>
                  </a:ext>
                </a:extLst>
              </p:cNvPr>
              <p:cNvSpPr txBox="1"/>
              <p:nvPr/>
            </p:nvSpPr>
            <p:spPr>
              <a:xfrm>
                <a:off x="5015880" y="3233572"/>
                <a:ext cx="1764154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dirty="0"/>
                  <a:t>1 TV 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/>
                  <a:t> V</a:t>
                </a:r>
              </a:p>
              <a:p>
                <a:r>
                  <a:rPr lang="en-US" dirty="0"/>
                  <a:t>1 GV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dirty="0"/>
                  <a:t> V</a:t>
                </a:r>
              </a:p>
              <a:p>
                <a:pPr algn="l"/>
                <a:r>
                  <a:rPr lang="en-US" dirty="0"/>
                  <a:t>1 MV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dirty="0"/>
                  <a:t> V</a:t>
                </a:r>
              </a:p>
              <a:p>
                <a:pPr algn="l"/>
                <a:r>
                  <a:rPr lang="en-US" dirty="0"/>
                  <a:t>1 kV 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V</a:t>
                </a:r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87000B-9DDB-6EB3-A48B-4190F47D6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880" y="3233572"/>
                <a:ext cx="1764154" cy="1107996"/>
              </a:xfrm>
              <a:prstGeom prst="rect">
                <a:avLst/>
              </a:prstGeom>
              <a:blipFill>
                <a:blip r:embed="rId3"/>
                <a:stretch>
                  <a:fillRect l="-8304" t="-7143" b="-120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61489092-FC06-BC14-822E-36E173A31741}"/>
              </a:ext>
            </a:extLst>
          </p:cNvPr>
          <p:cNvSpPr txBox="1"/>
          <p:nvPr/>
        </p:nvSpPr>
        <p:spPr>
          <a:xfrm>
            <a:off x="6907501" y="3233572"/>
            <a:ext cx="454067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1.5V with battery length of ~3 cm </a:t>
            </a:r>
            <a:r>
              <a:rPr lang="en-US" dirty="0">
                <a:sym typeface="Wingdings" panose="05000000000000000000" pitchFamily="2" charset="2"/>
              </a:rPr>
              <a:t> 50 V/m</a:t>
            </a:r>
          </a:p>
          <a:p>
            <a:pPr algn="l"/>
            <a:endParaRPr lang="en-US" dirty="0">
              <a:sym typeface="Wingdings" panose="05000000000000000000" pitchFamily="2" charset="2"/>
            </a:endParaRPr>
          </a:p>
          <a:p>
            <a:pPr algn="l"/>
            <a:r>
              <a:rPr lang="en-US" dirty="0">
                <a:sym typeface="Wingdings" panose="05000000000000000000" pitchFamily="2" charset="2"/>
              </a:rPr>
              <a:t>To reach 1 </a:t>
            </a:r>
            <a:r>
              <a:rPr lang="en-US" dirty="0" err="1">
                <a:sym typeface="Wingdings" panose="05000000000000000000" pitchFamily="2" charset="2"/>
              </a:rPr>
              <a:t>TeV</a:t>
            </a:r>
            <a:r>
              <a:rPr lang="en-US" dirty="0">
                <a:sym typeface="Wingdings" panose="05000000000000000000" pitchFamily="2" charset="2"/>
              </a:rPr>
              <a:t>  ~20 000 million km 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Distance Earth-Sun ~ 152 million km</a:t>
            </a:r>
            <a:endParaRPr lang="en-GB" dirty="0"/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C1830A60-FB02-C083-1AC1-C964BD8404E4}"/>
              </a:ext>
            </a:extLst>
          </p:cNvPr>
          <p:cNvCxnSpPr/>
          <p:nvPr/>
        </p:nvCxnSpPr>
        <p:spPr>
          <a:xfrm flipH="1">
            <a:off x="1251591" y="1814953"/>
            <a:ext cx="7399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9851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54E87-6BCC-C9FE-D5D1-570C1948D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Self-Modulation Measurement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359A8-047D-B787-11EF-99ABD2B9A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4E20BF-54DD-EC13-BCC7-B94FC3674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D93382D-BE31-274B-6C83-3F63CB9B0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8" y="366395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Plasma off: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185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</a:t>
            </a: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430B578B-E467-2553-77E8-50E879B17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1" y="1844824"/>
            <a:ext cx="1215606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3726C7-7F24-5C2C-FAC5-B1BB789A856F}"/>
              </a:ext>
            </a:extLst>
          </p:cNvPr>
          <p:cNvSpPr txBox="1"/>
          <p:nvPr/>
        </p:nvSpPr>
        <p:spPr>
          <a:xfrm>
            <a:off x="287884" y="1597315"/>
            <a:ext cx="6235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Plasma off:</a:t>
            </a:r>
            <a:endParaRPr lang="en-GB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A39B76-2890-8F69-04A5-F34BD24274DA}"/>
              </a:ext>
            </a:extLst>
          </p:cNvPr>
          <p:cNvSpPr txBox="1"/>
          <p:nvPr/>
        </p:nvSpPr>
        <p:spPr>
          <a:xfrm>
            <a:off x="335360" y="3416441"/>
            <a:ext cx="62351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Plasma on: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91515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828A4-6E5A-A103-939E-8F9A69354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BB16F-C948-C4F4-D737-D249B52A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F033370C-3BCF-2C4A-EA98-555B1B52E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01" y="381769"/>
            <a:ext cx="7758673" cy="581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CFD641-5007-95FA-D84B-173D9BA6BC34}"/>
              </a:ext>
            </a:extLst>
          </p:cNvPr>
          <p:cNvSpPr txBox="1"/>
          <p:nvPr/>
        </p:nvSpPr>
        <p:spPr>
          <a:xfrm>
            <a:off x="8647579" y="2697107"/>
            <a:ext cx="21839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Shortly after we have observed the Seeded-Self Modulation for the first time!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817076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261C2-D261-077C-7F8B-4C224BC5A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Experimental Realization @CERN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AWAKE Experiment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ADB351-FD37-E745-F76A-A2D54B7E5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193BE3-733B-022B-5C52-8F07349A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45D1CFCD-312B-9BC0-8940-6872C7E44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863" y="1481341"/>
            <a:ext cx="81724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7E8D3D-C5A0-BF45-2E99-5377D983B1E8}"/>
              </a:ext>
            </a:extLst>
          </p:cNvPr>
          <p:cNvSpPr txBox="1"/>
          <p:nvPr/>
        </p:nvSpPr>
        <p:spPr>
          <a:xfrm>
            <a:off x="3895091" y="5683666"/>
            <a:ext cx="4413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From a concept and an idea to reality !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53944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783AD-673F-0231-9801-A82337AB7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AWAKE Components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21EE28-27D7-35C9-AF02-DBED2CF59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33FDCB-A343-636A-02A8-AC4C6450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95FA26A5-089C-5972-D22A-C902D7A31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53" y="1558930"/>
            <a:ext cx="2736228" cy="212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>
            <a:extLst>
              <a:ext uri="{FF2B5EF4-FFF2-40B4-BE49-F238E27FC236}">
                <a16:creationId xmlns:a16="http://schemas.microsoft.com/office/drawing/2014/main" id="{ABCD1CC4-F587-D9EA-FA1A-28A2EA1E3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42" y="4538662"/>
            <a:ext cx="2753358" cy="154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>
            <a:extLst>
              <a:ext uri="{FF2B5EF4-FFF2-40B4-BE49-F238E27FC236}">
                <a16:creationId xmlns:a16="http://schemas.microsoft.com/office/drawing/2014/main" id="{E311C2EB-FBC8-1ABB-B49F-73EDD7B53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163" y="3995262"/>
            <a:ext cx="2990850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>
            <a:extLst>
              <a:ext uri="{FF2B5EF4-FFF2-40B4-BE49-F238E27FC236}">
                <a16:creationId xmlns:a16="http://schemas.microsoft.com/office/drawing/2014/main" id="{4D599CCB-829A-ACE2-E319-9985A318A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301" y="1592263"/>
            <a:ext cx="3083952" cy="188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A046B1-DE0D-CAD8-9ACB-936542D6B0D6}"/>
              </a:ext>
            </a:extLst>
          </p:cNvPr>
          <p:cNvSpPr txBox="1"/>
          <p:nvPr/>
        </p:nvSpPr>
        <p:spPr>
          <a:xfrm>
            <a:off x="4095429" y="1656880"/>
            <a:ext cx="365675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Plasma</a:t>
            </a:r>
            <a:endParaRPr lang="en-GB" dirty="0"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Laser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Rubidium vapor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Drive Bunch</a:t>
            </a:r>
            <a:endParaRPr lang="en-GB" dirty="0"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Proton beam (400 GeV/c)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Witness Bunch</a:t>
            </a:r>
            <a:endParaRPr lang="en-GB" dirty="0">
              <a:effectLst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Electron beam (10-20 MeV)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91A3C3-14F8-9404-E8CF-7C1F1CC3D847}"/>
              </a:ext>
            </a:extLst>
          </p:cNvPr>
          <p:cNvSpPr txBox="1"/>
          <p:nvPr/>
        </p:nvSpPr>
        <p:spPr>
          <a:xfrm>
            <a:off x="5087888" y="4413130"/>
            <a:ext cx="136815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Diagnostics: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Proton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Laser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Electron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AA97ECF-B786-E2F8-F460-C5497C06EF77}"/>
              </a:ext>
            </a:extLst>
          </p:cNvPr>
          <p:cNvCxnSpPr>
            <a:cxnSpLocks/>
          </p:cNvCxnSpPr>
          <p:nvPr/>
        </p:nvCxnSpPr>
        <p:spPr>
          <a:xfrm flipH="1">
            <a:off x="2855640" y="2132856"/>
            <a:ext cx="1307918" cy="97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389FA43-4C9B-2178-7405-4730D47FFAE7}"/>
              </a:ext>
            </a:extLst>
          </p:cNvPr>
          <p:cNvCxnSpPr>
            <a:cxnSpLocks/>
          </p:cNvCxnSpPr>
          <p:nvPr/>
        </p:nvCxnSpPr>
        <p:spPr>
          <a:xfrm flipH="1">
            <a:off x="2967532" y="2420888"/>
            <a:ext cx="1229585" cy="23375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286C98-A9AE-0AD6-4527-2367A15A273F}"/>
              </a:ext>
            </a:extLst>
          </p:cNvPr>
          <p:cNvCxnSpPr>
            <a:cxnSpLocks/>
            <a:endCxn id="18440" idx="1"/>
          </p:cNvCxnSpPr>
          <p:nvPr/>
        </p:nvCxnSpPr>
        <p:spPr>
          <a:xfrm flipV="1">
            <a:off x="7104112" y="2535912"/>
            <a:ext cx="1589189" cy="391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BFD8EBB-51A4-7DC1-4E51-9C50C9ED7852}"/>
              </a:ext>
            </a:extLst>
          </p:cNvPr>
          <p:cNvCxnSpPr>
            <a:cxnSpLocks/>
            <a:endCxn id="18438" idx="1"/>
          </p:cNvCxnSpPr>
          <p:nvPr/>
        </p:nvCxnSpPr>
        <p:spPr>
          <a:xfrm>
            <a:off x="7320136" y="3516093"/>
            <a:ext cx="1473027" cy="158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38152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10681-0D1C-26D0-5123-384E12A37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Protons Delivered by CERN SPS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4E9C76-515D-0C14-3694-242DFD8DF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F7613-CC9C-C155-CC1A-85C62AFF3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7283E191-C24F-4B21-03C6-2720B1453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47" y="1592263"/>
            <a:ext cx="5362575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>
            <a:extLst>
              <a:ext uri="{FF2B5EF4-FFF2-40B4-BE49-F238E27FC236}">
                <a16:creationId xmlns:a16="http://schemas.microsoft.com/office/drawing/2014/main" id="{26A262A0-396B-AC48-EA84-24D1D67D2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178259" y="3194615"/>
            <a:ext cx="2246995" cy="199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9E2C6D-E1BF-8731-0A6C-CA682C57E7E9}"/>
              </a:ext>
            </a:extLst>
          </p:cNvPr>
          <p:cNvSpPr txBox="1"/>
          <p:nvPr/>
        </p:nvSpPr>
        <p:spPr>
          <a:xfrm>
            <a:off x="7824192" y="2947125"/>
            <a:ext cx="415178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Proton bunch momentum: 400 GeV/c</a:t>
            </a:r>
            <a:endParaRPr lang="en-GB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3x10</a:t>
            </a:r>
            <a:r>
              <a:rPr lang="en-GB" sz="180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11</a:t>
            </a: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protons/bunch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Bunch length: </a:t>
            </a:r>
            <a:r>
              <a:rPr lang="en-GB" sz="1800" i="0" u="none" strike="noStrike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σ</a:t>
            </a:r>
            <a:r>
              <a:rPr lang="en-GB" sz="1800" i="0" u="none" strike="noStrike" baseline="-25000" dirty="0" err="1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z</a:t>
            </a:r>
            <a:r>
              <a:rPr lang="en-GB" sz="180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= ~10 cm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Radial bunch size at plasma entrance: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σ</a:t>
            </a:r>
            <a:r>
              <a:rPr lang="en-GB" sz="1800" b="0" i="0" u="none" strike="noStrike" baseline="-25000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</a:t>
            </a:r>
            <a:r>
              <a:rPr lang="en-GB" sz="1800" b="0" i="0" u="none" strike="noStrike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= 0.2 mm</a:t>
            </a:r>
          </a:p>
        </p:txBody>
      </p:sp>
    </p:spTree>
    <p:extLst>
      <p:ext uri="{BB962C8B-B14F-4D97-AF65-F5344CB8AC3E}">
        <p14:creationId xmlns:p14="http://schemas.microsoft.com/office/powerpoint/2010/main" val="21821541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10061-2C93-417D-6966-2BFBA4737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9612312" cy="1065742"/>
          </a:xfrm>
        </p:spPr>
        <p:txBody>
          <a:bodyPr/>
          <a:lstStyle/>
          <a:p>
            <a:pPr algn="ctr"/>
            <a:r>
              <a:rPr lang="en-US" dirty="0"/>
              <a:t>The AWAKE Plasma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CEBBE9-6534-640D-A9E9-3963DD66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330D00-B804-259B-F05C-BEC01D8F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F975E276-4BC4-FD3C-3E04-DFC93C7F2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9712"/>
            <a:ext cx="1219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>
            <a:extLst>
              <a:ext uri="{FF2B5EF4-FFF2-40B4-BE49-F238E27FC236}">
                <a16:creationId xmlns:a16="http://schemas.microsoft.com/office/drawing/2014/main" id="{3C7485F4-5FC9-5A9A-DDAA-B61E4484C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953" y="373593"/>
            <a:ext cx="3860709" cy="2206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22865-C76D-CE45-3569-36C6A7726766}"/>
              </a:ext>
            </a:extLst>
          </p:cNvPr>
          <p:cNvSpPr txBox="1"/>
          <p:nvPr/>
        </p:nvSpPr>
        <p:spPr>
          <a:xfrm>
            <a:off x="438080" y="1268760"/>
            <a:ext cx="735661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Rubidium vapour</a:t>
            </a:r>
            <a:r>
              <a:rPr lang="en-GB" sz="1800" b="0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cell.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The laser </a:t>
            </a: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ionizes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the outermost electron of each rubidium atom.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Desired </a:t>
            </a:r>
            <a:r>
              <a:rPr lang="en-GB" sz="1800" b="1" i="0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plasma density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: ~1-10x10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14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 electrons/cm</a:t>
            </a:r>
            <a:r>
              <a:rPr lang="en-GB" sz="1800" b="0" i="0" u="none" strike="noStrike" baseline="30000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GB" sz="18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79302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77112-CDB3-5803-8266-02C961D96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A88337-E37C-C203-57BD-A653619AF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5D28C-D9FB-D84E-8771-15AE52B73C25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0ED43-F1F4-55C6-7801-7D9596D33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3B2A0-770A-A571-C11B-C67D913A1C1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pic>
        <p:nvPicPr>
          <p:cNvPr id="6" name="Picture 5" descr="Diagram of a diagram of a electron beam&#10;&#10;Description automatically generated">
            <a:extLst>
              <a:ext uri="{FF2B5EF4-FFF2-40B4-BE49-F238E27FC236}">
                <a16:creationId xmlns:a16="http://schemas.microsoft.com/office/drawing/2014/main" id="{83E7CCB2-3B59-BDFC-B9FE-07E4DFB86C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07" y="440042"/>
            <a:ext cx="10970929" cy="630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8825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9096C-C153-F5C0-3E81-46BE88150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Accelerated Electron Energy Measurement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BD9529-EEE9-015F-8D6C-CC242681A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7B6C6-F927-CA25-F787-B31003CEB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BF31550E-743E-3108-B399-2D7FE1BAE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556792"/>
            <a:ext cx="448627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>
            <a:extLst>
              <a:ext uri="{FF2B5EF4-FFF2-40B4-BE49-F238E27FC236}">
                <a16:creationId xmlns:a16="http://schemas.microsoft.com/office/drawing/2014/main" id="{1A9EBCE8-7DA9-9361-4AF7-7013537C5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3356992"/>
            <a:ext cx="2905608" cy="240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>
            <a:extLst>
              <a:ext uri="{FF2B5EF4-FFF2-40B4-BE49-F238E27FC236}">
                <a16:creationId xmlns:a16="http://schemas.microsoft.com/office/drawing/2014/main" id="{2C370C29-EE4E-FD13-5F68-DC2B9B5C5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664" y="2663287"/>
            <a:ext cx="3162300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>
            <a:extLst>
              <a:ext uri="{FF2B5EF4-FFF2-40B4-BE49-F238E27FC236}">
                <a16:creationId xmlns:a16="http://schemas.microsoft.com/office/drawing/2014/main" id="{273A6550-08C5-0DBC-0384-4AD3B83DB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752" y="5357091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Expected measurement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L. Deacon (UCL)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en-US" altLang="en-US" sz="6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pic>
        <p:nvPicPr>
          <p:cNvPr id="25608" name="Picture 8">
            <a:extLst>
              <a:ext uri="{FF2B5EF4-FFF2-40B4-BE49-F238E27FC236}">
                <a16:creationId xmlns:a16="http://schemas.microsoft.com/office/drawing/2014/main" id="{03198A60-233D-6B2C-AD4E-DDB658C00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840" y="5133975"/>
            <a:ext cx="5057775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0" name="Picture 10">
            <a:extLst>
              <a:ext uri="{FF2B5EF4-FFF2-40B4-BE49-F238E27FC236}">
                <a16:creationId xmlns:a16="http://schemas.microsoft.com/office/drawing/2014/main" id="{BD0D7C0E-5AA8-D210-EE7B-E2494792D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777" y="2606536"/>
            <a:ext cx="3851349" cy="214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40A0FF-96FD-B245-CBCF-B2D3CF944CF6}"/>
              </a:ext>
            </a:extLst>
          </p:cNvPr>
          <p:cNvSpPr txBox="1"/>
          <p:nvPr/>
        </p:nvSpPr>
        <p:spPr>
          <a:xfrm>
            <a:off x="5033444" y="1043709"/>
            <a:ext cx="64087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Electrons will be injected with an energy around 10-20 MeV.</a:t>
            </a:r>
          </a:p>
          <a:p>
            <a:pPr marL="285750" indent="-285750"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Accelerated electrons are sent through a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dipole magnet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and deposit energy on a scintillating screen which is imaged by a camera.</a:t>
            </a:r>
          </a:p>
          <a:p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2969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126A8121-5EF2-4303-C85A-5E22CA89B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664288"/>
            <a:ext cx="6404357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1ED341A7-0DF2-1A0C-4890-CD8FF2609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033608"/>
            <a:ext cx="6379533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C6BC11-D07E-BA01-88FF-92E205113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707074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First Electron Acceleration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80339C-7C58-5B74-E184-54062ED51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AB6A1A-820D-0606-2FC8-EC91A7310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8BEFBC-CEE5-2447-FD09-3219F2ADA76F}"/>
              </a:ext>
            </a:extLst>
          </p:cNvPr>
          <p:cNvSpPr txBox="1"/>
          <p:nvPr/>
        </p:nvSpPr>
        <p:spPr>
          <a:xfrm>
            <a:off x="7248128" y="2721961"/>
            <a:ext cx="2903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 electrons accelerated.</a:t>
            </a:r>
            <a:endParaRPr lang="en-GB" dirty="0">
              <a:effectLst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44901-7249-3365-B766-7678FD9495AC}"/>
              </a:ext>
            </a:extLst>
          </p:cNvPr>
          <p:cNvSpPr txBox="1"/>
          <p:nvPr/>
        </p:nvSpPr>
        <p:spPr>
          <a:xfrm>
            <a:off x="7274565" y="4869160"/>
            <a:ext cx="2831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Accelerated electrons.</a:t>
            </a:r>
            <a:endParaRPr lang="en-GB" dirty="0">
              <a:effectLst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7417E2-8118-5095-56D0-381B6525C632}"/>
              </a:ext>
            </a:extLst>
          </p:cNvPr>
          <p:cNvCxnSpPr>
            <a:stCxn id="6" idx="1"/>
          </p:cNvCxnSpPr>
          <p:nvPr/>
        </p:nvCxnSpPr>
        <p:spPr>
          <a:xfrm flipH="1" flipV="1">
            <a:off x="5807968" y="2721961"/>
            <a:ext cx="1440160" cy="18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A10184-7148-F99D-1A59-526FF30BD6FF}"/>
              </a:ext>
            </a:extLst>
          </p:cNvPr>
          <p:cNvCxnSpPr>
            <a:stCxn id="7" idx="1"/>
          </p:cNvCxnSpPr>
          <p:nvPr/>
        </p:nvCxnSpPr>
        <p:spPr>
          <a:xfrm flipH="1">
            <a:off x="5807968" y="5053826"/>
            <a:ext cx="14665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566545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D33B6-4C2E-608E-979E-C4495CD95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620688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Electron Acceleration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9D366D-9291-C02B-9FB5-5AD6A905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E3243E-0524-768F-D49F-FA8BB4A65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31746" name="Picture 2">
            <a:extLst>
              <a:ext uri="{FF2B5EF4-FFF2-40B4-BE49-F238E27FC236}">
                <a16:creationId xmlns:a16="http://schemas.microsoft.com/office/drawing/2014/main" id="{912560AB-8155-DFE0-DD5C-A73646DD4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236" y="2541519"/>
            <a:ext cx="3905250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>
            <a:extLst>
              <a:ext uri="{FF2B5EF4-FFF2-40B4-BE49-F238E27FC236}">
                <a16:creationId xmlns:a16="http://schemas.microsoft.com/office/drawing/2014/main" id="{1A4F5F0C-CEE8-730E-47A7-7B448AF48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2" y="1965742"/>
            <a:ext cx="396240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0" name="Picture 6">
            <a:extLst>
              <a:ext uri="{FF2B5EF4-FFF2-40B4-BE49-F238E27FC236}">
                <a16:creationId xmlns:a16="http://schemas.microsoft.com/office/drawing/2014/main" id="{DDF94200-CD24-C336-3FE8-FF59C6B6C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2001455"/>
            <a:ext cx="39624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2088A9-A37A-F4C1-6369-744A2DD50B35}"/>
              </a:ext>
            </a:extLst>
          </p:cNvPr>
          <p:cNvSpPr txBox="1"/>
          <p:nvPr/>
        </p:nvSpPr>
        <p:spPr>
          <a:xfrm>
            <a:off x="767408" y="5436251"/>
            <a:ext cx="7294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fr-FR" sz="1800" b="0" i="0" u="none" strike="noStrike" dirty="0">
                <a:effectLst/>
                <a:latin typeface="Arial" panose="020B0604020202020204" pitchFamily="34" charset="0"/>
              </a:rPr>
              <a:t>AWAKE Collaboration</a:t>
            </a:r>
            <a:r>
              <a:rPr lang="fr-FR" sz="1800" b="0" i="1" u="none" strike="noStrike" dirty="0">
                <a:effectLst/>
                <a:latin typeface="Arial" panose="020B0604020202020204" pitchFamily="34" charset="0"/>
              </a:rPr>
              <a:t>, Nature </a:t>
            </a:r>
            <a:r>
              <a:rPr lang="fr-FR" sz="1800" b="1" i="0" u="none" strike="noStrike" dirty="0">
                <a:effectLst/>
                <a:latin typeface="Arial" panose="020B0604020202020204" pitchFamily="34" charset="0"/>
              </a:rPr>
              <a:t>volume 561</a:t>
            </a:r>
            <a:r>
              <a:rPr lang="fr-FR" sz="1800" b="0" i="0" u="none" strike="noStrike" dirty="0">
                <a:effectLst/>
                <a:latin typeface="Arial" panose="020B0604020202020204" pitchFamily="34" charset="0"/>
              </a:rPr>
              <a:t>, pages 363–367 (2018)</a:t>
            </a:r>
            <a:endParaRPr lang="fr-F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9079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695F0-1DE3-6B96-E505-1D402FABA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Charged Particle Acceleration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3240D5-A9F4-8DAD-3CE4-A91E992B6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663EA-C9E0-9C33-87A8-F711CB286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17342A2-503D-643E-E599-3C82418846C2}"/>
              </a:ext>
            </a:extLst>
          </p:cNvPr>
          <p:cNvGrpSpPr/>
          <p:nvPr/>
        </p:nvGrpSpPr>
        <p:grpSpPr>
          <a:xfrm>
            <a:off x="911424" y="1124744"/>
            <a:ext cx="2770140" cy="2829046"/>
            <a:chOff x="4364180" y="2244418"/>
            <a:chExt cx="2770140" cy="2829046"/>
          </a:xfrm>
        </p:grpSpPr>
        <p:pic>
          <p:nvPicPr>
            <p:cNvPr id="9" name="Picture 8" descr="A close-up of a battery&#10;&#10;Description automatically generated">
              <a:extLst>
                <a:ext uri="{FF2B5EF4-FFF2-40B4-BE49-F238E27FC236}">
                  <a16:creationId xmlns:a16="http://schemas.microsoft.com/office/drawing/2014/main" id="{E5010282-CCA8-CD4D-E716-853EDC92D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4583832" y="2864036"/>
              <a:ext cx="2209428" cy="2209428"/>
            </a:xfrm>
            <a:prstGeom prst="rect">
              <a:avLst/>
            </a:prstGeom>
          </p:spPr>
        </p:pic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FEDFDB5-7C75-267A-9E42-1154E5D89A28}"/>
                </a:ext>
              </a:extLst>
            </p:cNvPr>
            <p:cNvSpPr/>
            <p:nvPr/>
          </p:nvSpPr>
          <p:spPr>
            <a:xfrm>
              <a:off x="4364180" y="3007895"/>
              <a:ext cx="340167" cy="908384"/>
            </a:xfrm>
            <a:custGeom>
              <a:avLst/>
              <a:gdLst>
                <a:gd name="connsiteX0" fmla="*/ 340167 w 340167"/>
                <a:gd name="connsiteY0" fmla="*/ 908384 h 908384"/>
                <a:gd name="connsiteX1" fmla="*/ 3283 w 340167"/>
                <a:gd name="connsiteY1" fmla="*/ 661737 h 908384"/>
                <a:gd name="connsiteX2" fmla="*/ 159694 w 340167"/>
                <a:gd name="connsiteY2" fmla="*/ 0 h 908384"/>
                <a:gd name="connsiteX3" fmla="*/ 159694 w 340167"/>
                <a:gd name="connsiteY3" fmla="*/ 0 h 908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0167" h="908384">
                  <a:moveTo>
                    <a:pt x="340167" y="908384"/>
                  </a:moveTo>
                  <a:cubicBezTo>
                    <a:pt x="186764" y="860759"/>
                    <a:pt x="33362" y="813134"/>
                    <a:pt x="3283" y="661737"/>
                  </a:cubicBezTo>
                  <a:cubicBezTo>
                    <a:pt x="-26796" y="510340"/>
                    <a:pt x="159694" y="0"/>
                    <a:pt x="159694" y="0"/>
                  </a:cubicBezTo>
                  <a:lnTo>
                    <a:pt x="159694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A898BB8-DEAC-C2BE-1495-5DD4610A1A9F}"/>
                </a:ext>
              </a:extLst>
            </p:cNvPr>
            <p:cNvSpPr/>
            <p:nvPr/>
          </p:nvSpPr>
          <p:spPr>
            <a:xfrm>
              <a:off x="6659479" y="2983832"/>
              <a:ext cx="474841" cy="962526"/>
            </a:xfrm>
            <a:custGeom>
              <a:avLst/>
              <a:gdLst>
                <a:gd name="connsiteX0" fmla="*/ 0 w 474841"/>
                <a:gd name="connsiteY0" fmla="*/ 962526 h 962526"/>
                <a:gd name="connsiteX1" fmla="*/ 469232 w 474841"/>
                <a:gd name="connsiteY1" fmla="*/ 770021 h 962526"/>
                <a:gd name="connsiteX2" fmla="*/ 216568 w 474841"/>
                <a:gd name="connsiteY2" fmla="*/ 0 h 962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841" h="962526">
                  <a:moveTo>
                    <a:pt x="0" y="962526"/>
                  </a:moveTo>
                  <a:cubicBezTo>
                    <a:pt x="216568" y="946484"/>
                    <a:pt x="433137" y="930442"/>
                    <a:pt x="469232" y="770021"/>
                  </a:cubicBezTo>
                  <a:cubicBezTo>
                    <a:pt x="505327" y="609600"/>
                    <a:pt x="360947" y="304800"/>
                    <a:pt x="216568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460D1A-1CC3-E5C2-690E-900E7CC5A0CF}"/>
                </a:ext>
              </a:extLst>
            </p:cNvPr>
            <p:cNvSpPr/>
            <p:nvPr/>
          </p:nvSpPr>
          <p:spPr>
            <a:xfrm>
              <a:off x="4503666" y="2750240"/>
              <a:ext cx="93268" cy="576064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EA06021-DBB9-B6D7-3B42-C489A885B825}"/>
                </a:ext>
              </a:extLst>
            </p:cNvPr>
            <p:cNvSpPr/>
            <p:nvPr/>
          </p:nvSpPr>
          <p:spPr>
            <a:xfrm>
              <a:off x="6794820" y="2750848"/>
              <a:ext cx="93268" cy="576064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ross 14">
              <a:extLst>
                <a:ext uri="{FF2B5EF4-FFF2-40B4-BE49-F238E27FC236}">
                  <a16:creationId xmlns:a16="http://schemas.microsoft.com/office/drawing/2014/main" id="{5569A3D7-E617-40A5-4F0F-2D642C93584D}"/>
                </a:ext>
              </a:extLst>
            </p:cNvPr>
            <p:cNvSpPr/>
            <p:nvPr/>
          </p:nvSpPr>
          <p:spPr>
            <a:xfrm>
              <a:off x="4380216" y="2244418"/>
              <a:ext cx="340167" cy="365125"/>
            </a:xfrm>
            <a:prstGeom prst="plus">
              <a:avLst>
                <a:gd name="adj" fmla="val 46222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9845A49-EA89-AF18-A46D-481185C165E7}"/>
                </a:ext>
              </a:extLst>
            </p:cNvPr>
            <p:cNvSpPr/>
            <p:nvPr/>
          </p:nvSpPr>
          <p:spPr>
            <a:xfrm>
              <a:off x="6659479" y="2498910"/>
              <a:ext cx="372625" cy="45719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84FAE0F8-1E96-B248-3D52-EACC10200B07}"/>
                </a:ext>
              </a:extLst>
            </p:cNvPr>
            <p:cNvSpPr/>
            <p:nvPr/>
          </p:nvSpPr>
          <p:spPr>
            <a:xfrm>
              <a:off x="4734420" y="2970677"/>
              <a:ext cx="1937536" cy="229144"/>
            </a:xfrm>
            <a:prstGeom prst="right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00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06921D8-1C7A-F656-6D51-7E0B9A681B6B}"/>
                </a:ext>
              </a:extLst>
            </p:cNvPr>
            <p:cNvSpPr/>
            <p:nvPr/>
          </p:nvSpPr>
          <p:spPr>
            <a:xfrm>
              <a:off x="5532522" y="2864035"/>
              <a:ext cx="392883" cy="37025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e-</a:t>
              </a:r>
              <a:endParaRPr lang="en-GB" sz="800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E8339F5-C587-9D29-2124-9F28B87AEEA6}"/>
              </a:ext>
            </a:extLst>
          </p:cNvPr>
          <p:cNvSpPr txBox="1"/>
          <p:nvPr/>
        </p:nvSpPr>
        <p:spPr>
          <a:xfrm>
            <a:off x="4714015" y="1379236"/>
            <a:ext cx="5662714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Acceleration of charged particles requires an electric field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Charged particle will accelerate as long as it experiences the field</a:t>
            </a:r>
            <a:endParaRPr lang="en-GB" dirty="0">
              <a:solidFill>
                <a:schemeClr val="tx2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EF5981-6F52-43B1-7F05-1355D7174806}"/>
              </a:ext>
            </a:extLst>
          </p:cNvPr>
          <p:cNvGrpSpPr/>
          <p:nvPr/>
        </p:nvGrpSpPr>
        <p:grpSpPr>
          <a:xfrm>
            <a:off x="551384" y="4077072"/>
            <a:ext cx="4147602" cy="1134761"/>
            <a:chOff x="211922" y="4281857"/>
            <a:chExt cx="5611427" cy="1574949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2DD4C1A-E23A-8DBC-DBE8-B6AE70AC3125}"/>
                </a:ext>
              </a:extLst>
            </p:cNvPr>
            <p:cNvSpPr/>
            <p:nvPr/>
          </p:nvSpPr>
          <p:spPr>
            <a:xfrm>
              <a:off x="4167165" y="4755424"/>
              <a:ext cx="1656184" cy="617614"/>
            </a:xfrm>
            <a:prstGeom prst="ellipse">
              <a:avLst/>
            </a:prstGeom>
            <a:solidFill>
              <a:schemeClr val="accent2"/>
            </a:solidFill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65520F5-344A-C03A-EA3B-83B7AA508FFB}"/>
                </a:ext>
              </a:extLst>
            </p:cNvPr>
            <p:cNvGrpSpPr/>
            <p:nvPr/>
          </p:nvGrpSpPr>
          <p:grpSpPr>
            <a:xfrm>
              <a:off x="211922" y="4281857"/>
              <a:ext cx="5132049" cy="1574949"/>
              <a:chOff x="211922" y="4281857"/>
              <a:chExt cx="5132049" cy="1574949"/>
            </a:xfrm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A51BCAA1-C997-E4B9-98BF-4D47FE92C4C6}"/>
                  </a:ext>
                </a:extLst>
              </p:cNvPr>
              <p:cNvSpPr/>
              <p:nvPr/>
            </p:nvSpPr>
            <p:spPr>
              <a:xfrm>
                <a:off x="1707322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80EE066-AC6F-4EA1-8AC5-28076BDB900B}"/>
                  </a:ext>
                </a:extLst>
              </p:cNvPr>
              <p:cNvSpPr/>
              <p:nvPr/>
            </p:nvSpPr>
            <p:spPr>
              <a:xfrm>
                <a:off x="1196369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9C6B20EA-05D0-D4A0-379B-85C24439DC02}"/>
                  </a:ext>
                </a:extLst>
              </p:cNvPr>
              <p:cNvSpPr/>
              <p:nvPr/>
            </p:nvSpPr>
            <p:spPr>
              <a:xfrm>
                <a:off x="2180816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EAD8FAB3-EEE7-3CF3-3DB8-264DF7F8D312}"/>
                  </a:ext>
                </a:extLst>
              </p:cNvPr>
              <p:cNvSpPr/>
              <p:nvPr/>
            </p:nvSpPr>
            <p:spPr>
              <a:xfrm>
                <a:off x="707594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90098D9-8337-7864-C273-BAD6551B9540}"/>
                  </a:ext>
                </a:extLst>
              </p:cNvPr>
              <p:cNvSpPr/>
              <p:nvPr/>
            </p:nvSpPr>
            <p:spPr>
              <a:xfrm>
                <a:off x="211922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C670D92-B741-9858-E125-DD97BA060A5E}"/>
                  </a:ext>
                </a:extLst>
              </p:cNvPr>
              <p:cNvSpPr/>
              <p:nvPr/>
            </p:nvSpPr>
            <p:spPr>
              <a:xfrm>
                <a:off x="4158781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E6701944-495C-AF32-AE84-63EAD41A18B2}"/>
                  </a:ext>
                </a:extLst>
              </p:cNvPr>
              <p:cNvSpPr/>
              <p:nvPr/>
            </p:nvSpPr>
            <p:spPr>
              <a:xfrm>
                <a:off x="3647828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DD94CCE-9B26-B05A-2473-64A5F901FAD0}"/>
                  </a:ext>
                </a:extLst>
              </p:cNvPr>
              <p:cNvSpPr/>
              <p:nvPr/>
            </p:nvSpPr>
            <p:spPr>
              <a:xfrm>
                <a:off x="4632275" y="428185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D14E575C-B998-5AB5-9175-C49479BF40BF}"/>
                  </a:ext>
                </a:extLst>
              </p:cNvPr>
              <p:cNvSpPr/>
              <p:nvPr/>
            </p:nvSpPr>
            <p:spPr>
              <a:xfrm>
                <a:off x="3159053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9BDFBE7-B42B-340F-060C-9C365AD06ABA}"/>
                  </a:ext>
                </a:extLst>
              </p:cNvPr>
              <p:cNvSpPr/>
              <p:nvPr/>
            </p:nvSpPr>
            <p:spPr>
              <a:xfrm>
                <a:off x="2663381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A4945456-53BC-5A86-8A2F-0DEF665BD530}"/>
                  </a:ext>
                </a:extLst>
              </p:cNvPr>
              <p:cNvSpPr/>
              <p:nvPr/>
            </p:nvSpPr>
            <p:spPr>
              <a:xfrm>
                <a:off x="1938627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E4B185B0-0532-C3D7-C6A6-B5BAA9BA93F3}"/>
                  </a:ext>
                </a:extLst>
              </p:cNvPr>
              <p:cNvSpPr/>
              <p:nvPr/>
            </p:nvSpPr>
            <p:spPr>
              <a:xfrm>
                <a:off x="1427674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3660018D-592E-E9CD-42C7-4BDF31E4403F}"/>
                  </a:ext>
                </a:extLst>
              </p:cNvPr>
              <p:cNvSpPr/>
              <p:nvPr/>
            </p:nvSpPr>
            <p:spPr>
              <a:xfrm>
                <a:off x="2412121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5E7B8EEF-E92B-E96E-8407-57A698B8C0F1}"/>
                  </a:ext>
                </a:extLst>
              </p:cNvPr>
              <p:cNvSpPr/>
              <p:nvPr/>
            </p:nvSpPr>
            <p:spPr>
              <a:xfrm>
                <a:off x="938899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9F5260D-A0D0-1B33-71C9-E157E1482D20}"/>
                  </a:ext>
                </a:extLst>
              </p:cNvPr>
              <p:cNvSpPr/>
              <p:nvPr/>
            </p:nvSpPr>
            <p:spPr>
              <a:xfrm>
                <a:off x="443227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37FF27D-18AE-ECE7-113E-C8F8F57AE982}"/>
                  </a:ext>
                </a:extLst>
              </p:cNvPr>
              <p:cNvSpPr/>
              <p:nvPr/>
            </p:nvSpPr>
            <p:spPr>
              <a:xfrm>
                <a:off x="4390086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C6AE63D7-55C6-BEFC-038D-CDD9FBCAE86A}"/>
                  </a:ext>
                </a:extLst>
              </p:cNvPr>
              <p:cNvSpPr/>
              <p:nvPr/>
            </p:nvSpPr>
            <p:spPr>
              <a:xfrm>
                <a:off x="3879133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43E13527-59D2-50FD-6D3D-8A82ED0CCACD}"/>
                  </a:ext>
                </a:extLst>
              </p:cNvPr>
              <p:cNvSpPr/>
              <p:nvPr/>
            </p:nvSpPr>
            <p:spPr>
              <a:xfrm>
                <a:off x="4863580" y="46532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862D3BBC-DC3B-8EAC-9376-7EDD2626AD6B}"/>
                  </a:ext>
                </a:extLst>
              </p:cNvPr>
              <p:cNvSpPr/>
              <p:nvPr/>
            </p:nvSpPr>
            <p:spPr>
              <a:xfrm>
                <a:off x="3390358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6233DC6D-72FA-20A9-D824-E7CF95B6FBBF}"/>
                  </a:ext>
                </a:extLst>
              </p:cNvPr>
              <p:cNvSpPr/>
              <p:nvPr/>
            </p:nvSpPr>
            <p:spPr>
              <a:xfrm>
                <a:off x="2894686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227C5AF6-F1BD-4E3D-62CE-7081332A31F3}"/>
                  </a:ext>
                </a:extLst>
              </p:cNvPr>
              <p:cNvSpPr/>
              <p:nvPr/>
            </p:nvSpPr>
            <p:spPr>
              <a:xfrm>
                <a:off x="1722603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8B8834F-1D57-6EA9-1FAF-A68224EF4798}"/>
                  </a:ext>
                </a:extLst>
              </p:cNvPr>
              <p:cNvSpPr/>
              <p:nvPr/>
            </p:nvSpPr>
            <p:spPr>
              <a:xfrm>
                <a:off x="1211650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3AAB3B27-07E5-F51B-F1B7-0287C90B1D35}"/>
                  </a:ext>
                </a:extLst>
              </p:cNvPr>
              <p:cNvSpPr/>
              <p:nvPr/>
            </p:nvSpPr>
            <p:spPr>
              <a:xfrm>
                <a:off x="2196097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EF4FE223-3289-A16E-C518-A867B6140B37}"/>
                  </a:ext>
                </a:extLst>
              </p:cNvPr>
              <p:cNvSpPr/>
              <p:nvPr/>
            </p:nvSpPr>
            <p:spPr>
              <a:xfrm>
                <a:off x="722875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360A48A-0F31-1176-E9AF-721EBF3F5139}"/>
                  </a:ext>
                </a:extLst>
              </p:cNvPr>
              <p:cNvSpPr/>
              <p:nvPr/>
            </p:nvSpPr>
            <p:spPr>
              <a:xfrm>
                <a:off x="227203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7DD37611-B967-35AF-38A2-54BA7DF9C141}"/>
                  </a:ext>
                </a:extLst>
              </p:cNvPr>
              <p:cNvSpPr/>
              <p:nvPr/>
            </p:nvSpPr>
            <p:spPr>
              <a:xfrm>
                <a:off x="4174062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58E14B20-3AED-8BB8-1736-28ECC3B941B1}"/>
                  </a:ext>
                </a:extLst>
              </p:cNvPr>
              <p:cNvSpPr/>
              <p:nvPr/>
            </p:nvSpPr>
            <p:spPr>
              <a:xfrm>
                <a:off x="3663109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D932632-84AD-9576-CD12-C43B266E4E9E}"/>
                  </a:ext>
                </a:extLst>
              </p:cNvPr>
              <p:cNvSpPr/>
              <p:nvPr/>
            </p:nvSpPr>
            <p:spPr>
              <a:xfrm>
                <a:off x="4647556" y="503634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A06727AF-1BD6-599F-A0B6-0B055ECE7D0A}"/>
                  </a:ext>
                </a:extLst>
              </p:cNvPr>
              <p:cNvSpPr/>
              <p:nvPr/>
            </p:nvSpPr>
            <p:spPr>
              <a:xfrm>
                <a:off x="3174334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9A9B7639-1795-787B-212F-CD4CC3098530}"/>
                  </a:ext>
                </a:extLst>
              </p:cNvPr>
              <p:cNvSpPr/>
              <p:nvPr/>
            </p:nvSpPr>
            <p:spPr>
              <a:xfrm>
                <a:off x="2678662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2EC6057-EC3D-E217-759F-66DF0D0B5523}"/>
                  </a:ext>
                </a:extLst>
              </p:cNvPr>
              <p:cNvSpPr/>
              <p:nvPr/>
            </p:nvSpPr>
            <p:spPr>
              <a:xfrm>
                <a:off x="1986970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1BBA83FF-30FD-FBAE-5BE2-D5ED3BCB3C3A}"/>
                  </a:ext>
                </a:extLst>
              </p:cNvPr>
              <p:cNvSpPr/>
              <p:nvPr/>
            </p:nvSpPr>
            <p:spPr>
              <a:xfrm>
                <a:off x="1476017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29FE5D9-79FC-2173-EF3C-E6B27CC6D94B}"/>
                  </a:ext>
                </a:extLst>
              </p:cNvPr>
              <p:cNvSpPr/>
              <p:nvPr/>
            </p:nvSpPr>
            <p:spPr>
              <a:xfrm>
                <a:off x="2460464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15618797-7944-3AEC-BF5B-2B60E5055210}"/>
                  </a:ext>
                </a:extLst>
              </p:cNvPr>
              <p:cNvSpPr/>
              <p:nvPr/>
            </p:nvSpPr>
            <p:spPr>
              <a:xfrm>
                <a:off x="987242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FCCEEBC5-6B24-7D5C-7B08-6C3DFB8463A7}"/>
                  </a:ext>
                </a:extLst>
              </p:cNvPr>
              <p:cNvSpPr/>
              <p:nvPr/>
            </p:nvSpPr>
            <p:spPr>
              <a:xfrm>
                <a:off x="491570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161D9D7F-9E58-1CD4-90DF-0CEFCCD0D3C6}"/>
                  </a:ext>
                </a:extLst>
              </p:cNvPr>
              <p:cNvSpPr/>
              <p:nvPr/>
            </p:nvSpPr>
            <p:spPr>
              <a:xfrm>
                <a:off x="4438429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1D57F64C-8C66-49D8-7DF4-B425ACF3D66D}"/>
                  </a:ext>
                </a:extLst>
              </p:cNvPr>
              <p:cNvSpPr/>
              <p:nvPr/>
            </p:nvSpPr>
            <p:spPr>
              <a:xfrm>
                <a:off x="3927476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5DE9CE21-C289-2E62-FAE8-57191944149E}"/>
                  </a:ext>
                </a:extLst>
              </p:cNvPr>
              <p:cNvSpPr/>
              <p:nvPr/>
            </p:nvSpPr>
            <p:spPr>
              <a:xfrm>
                <a:off x="4911923" y="541977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7C634F2-9290-2E71-BCEA-B413B6244061}"/>
                  </a:ext>
                </a:extLst>
              </p:cNvPr>
              <p:cNvSpPr/>
              <p:nvPr/>
            </p:nvSpPr>
            <p:spPr>
              <a:xfrm>
                <a:off x="3438701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DA67B14D-92F0-9B35-BCA8-DF0FD3117A93}"/>
                  </a:ext>
                </a:extLst>
              </p:cNvPr>
              <p:cNvSpPr/>
              <p:nvPr/>
            </p:nvSpPr>
            <p:spPr>
              <a:xfrm>
                <a:off x="2943029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AFD4F127-314D-75ED-23C8-0B9B1503B836}"/>
                  </a:ext>
                </a:extLst>
              </p:cNvPr>
              <p:cNvSpPr/>
              <p:nvPr/>
            </p:nvSpPr>
            <p:spPr>
              <a:xfrm>
                <a:off x="4688745" y="460314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C93BFA47-37A2-60E7-2FFB-EC58B052EDBC}"/>
                  </a:ext>
                </a:extLst>
              </p:cNvPr>
              <p:cNvSpPr/>
              <p:nvPr/>
            </p:nvSpPr>
            <p:spPr>
              <a:xfrm>
                <a:off x="3711195" y="456253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CAA94713-E3EC-2590-35A4-2027E806DB05}"/>
                  </a:ext>
                </a:extLst>
              </p:cNvPr>
              <p:cNvSpPr/>
              <p:nvPr/>
            </p:nvSpPr>
            <p:spPr>
              <a:xfrm>
                <a:off x="4863580" y="475024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A7A76DCC-EB2C-547F-F98C-FF6E6CD052F6}"/>
                  </a:ext>
                </a:extLst>
              </p:cNvPr>
              <p:cNvSpPr/>
              <p:nvPr/>
            </p:nvSpPr>
            <p:spPr>
              <a:xfrm>
                <a:off x="3567179" y="480953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E0C424DA-A357-D8C5-DA6A-DE51DA4A28CC}"/>
                  </a:ext>
                </a:extLst>
              </p:cNvPr>
              <p:cNvSpPr/>
              <p:nvPr/>
            </p:nvSpPr>
            <p:spPr>
              <a:xfrm>
                <a:off x="4274434" y="439131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FEE8B8B3-03D3-A722-3CBE-8F6B91B266A2}"/>
                  </a:ext>
                </a:extLst>
              </p:cNvPr>
              <p:cNvSpPr/>
              <p:nvPr/>
            </p:nvSpPr>
            <p:spPr>
              <a:xfrm>
                <a:off x="4009842" y="441745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AE897270-AB1A-018A-7332-FF646DABE204}"/>
                  </a:ext>
                </a:extLst>
              </p:cNvPr>
              <p:cNvSpPr/>
              <p:nvPr/>
            </p:nvSpPr>
            <p:spPr>
              <a:xfrm>
                <a:off x="3579032" y="51023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6A09B0B-C32A-7C56-8460-D43705FEDE96}"/>
                  </a:ext>
                </a:extLst>
              </p:cNvPr>
              <p:cNvSpPr/>
              <p:nvPr/>
            </p:nvSpPr>
            <p:spPr>
              <a:xfrm>
                <a:off x="4505868" y="443188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38DB03A-3150-E9BB-5DC0-2ED3A1EB9FB3}"/>
                  </a:ext>
                </a:extLst>
              </p:cNvPr>
              <p:cNvSpPr/>
              <p:nvPr/>
            </p:nvSpPr>
            <p:spPr>
              <a:xfrm>
                <a:off x="4254961" y="545575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C8A20ED8-A9C7-974D-6134-1BB386109C28}"/>
                  </a:ext>
                </a:extLst>
              </p:cNvPr>
              <p:cNvSpPr/>
              <p:nvPr/>
            </p:nvSpPr>
            <p:spPr>
              <a:xfrm>
                <a:off x="4983931" y="493567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A18AC39D-58AD-1A8A-11DA-193908573C5E}"/>
                  </a:ext>
                </a:extLst>
              </p:cNvPr>
              <p:cNvSpPr/>
              <p:nvPr/>
            </p:nvSpPr>
            <p:spPr>
              <a:xfrm>
                <a:off x="4454570" y="538902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1F33CC89-ADBF-933C-DD5C-1D3F421DF556}"/>
                  </a:ext>
                </a:extLst>
              </p:cNvPr>
              <p:cNvSpPr/>
              <p:nvPr/>
            </p:nvSpPr>
            <p:spPr>
              <a:xfrm>
                <a:off x="4701156" y="535991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6EB43AF1-9071-29F8-587E-A360F72DBD72}"/>
                  </a:ext>
                </a:extLst>
              </p:cNvPr>
              <p:cNvSpPr/>
              <p:nvPr/>
            </p:nvSpPr>
            <p:spPr>
              <a:xfrm>
                <a:off x="4824947" y="52082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BF5BCD7C-27B1-B3B1-BD5D-8CEA84DD8147}"/>
                  </a:ext>
                </a:extLst>
              </p:cNvPr>
              <p:cNvSpPr/>
              <p:nvPr/>
            </p:nvSpPr>
            <p:spPr>
              <a:xfrm>
                <a:off x="4965523" y="510761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46A17272-C432-BFED-BCA8-86D009F623D3}"/>
                  </a:ext>
                </a:extLst>
              </p:cNvPr>
              <p:cNvSpPr/>
              <p:nvPr/>
            </p:nvSpPr>
            <p:spPr>
              <a:xfrm>
                <a:off x="1635695" y="48931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0D98FF3-8181-7975-6A0B-5B5AD479A263}"/>
                  </a:ext>
                </a:extLst>
              </p:cNvPr>
              <p:cNvSpPr/>
              <p:nvPr/>
            </p:nvSpPr>
            <p:spPr>
              <a:xfrm>
                <a:off x="3885343" y="449415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4245502B-2997-E91E-204E-D4BC37BF0BB1}"/>
                  </a:ext>
                </a:extLst>
              </p:cNvPr>
              <p:cNvSpPr/>
              <p:nvPr/>
            </p:nvSpPr>
            <p:spPr>
              <a:xfrm>
                <a:off x="3766016" y="52888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6CD7F7D-C935-62DA-A889-A6221A4DA01C}"/>
                  </a:ext>
                </a:extLst>
              </p:cNvPr>
              <p:cNvSpPr/>
              <p:nvPr/>
            </p:nvSpPr>
            <p:spPr>
              <a:xfrm>
                <a:off x="3986232" y="5372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5A7A561B-0792-CD8F-17C7-6AD4C8E1B3C7}"/>
                  </a:ext>
                </a:extLst>
              </p:cNvPr>
              <p:cNvSpPr/>
              <p:nvPr/>
            </p:nvSpPr>
            <p:spPr>
              <a:xfrm>
                <a:off x="3405207" y="492714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B10E6C84-DFCF-6030-C956-F014E2F0858C}"/>
                  </a:ext>
                </a:extLst>
              </p:cNvPr>
              <p:cNvSpPr/>
              <p:nvPr/>
            </p:nvSpPr>
            <p:spPr>
              <a:xfrm>
                <a:off x="1763792" y="509886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76FFBA80-439C-DAAF-778F-09ECE1ADC1E7}"/>
                  </a:ext>
                </a:extLst>
              </p:cNvPr>
              <p:cNvSpPr/>
              <p:nvPr/>
            </p:nvSpPr>
            <p:spPr>
              <a:xfrm>
                <a:off x="1874842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7348BCE1-CF11-EF63-4989-F54B06E71B70}"/>
                  </a:ext>
                </a:extLst>
              </p:cNvPr>
              <p:cNvSpPr/>
              <p:nvPr/>
            </p:nvSpPr>
            <p:spPr>
              <a:xfrm>
                <a:off x="2058978" y="540439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1703A81E-74AA-EA89-353A-9498AB39CE4A}"/>
                  </a:ext>
                </a:extLst>
              </p:cNvPr>
              <p:cNvSpPr/>
              <p:nvPr/>
            </p:nvSpPr>
            <p:spPr>
              <a:xfrm>
                <a:off x="1807703" y="47468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4632F76F-EB7C-E288-C9F4-0E218B7F876A}"/>
                  </a:ext>
                </a:extLst>
              </p:cNvPr>
              <p:cNvSpPr/>
              <p:nvPr/>
            </p:nvSpPr>
            <p:spPr>
              <a:xfrm>
                <a:off x="3131402" y="48001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AEF524C1-E28A-EFC1-14D1-6E05DA563F79}"/>
                  </a:ext>
                </a:extLst>
              </p:cNvPr>
              <p:cNvSpPr/>
              <p:nvPr/>
            </p:nvSpPr>
            <p:spPr>
              <a:xfrm>
                <a:off x="2306192" y="5446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AD9B15C3-6416-48BA-F781-5332E26E7CDD}"/>
                  </a:ext>
                </a:extLst>
              </p:cNvPr>
              <p:cNvSpPr/>
              <p:nvPr/>
            </p:nvSpPr>
            <p:spPr>
              <a:xfrm>
                <a:off x="2505173" y="5503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8818A338-747F-53CA-9391-5BFE660DFA88}"/>
                  </a:ext>
                </a:extLst>
              </p:cNvPr>
              <p:cNvSpPr/>
              <p:nvPr/>
            </p:nvSpPr>
            <p:spPr>
              <a:xfrm>
                <a:off x="2537751" y="438861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025364AF-F6B7-4A91-21A8-B8CFF5826F7F}"/>
                  </a:ext>
                </a:extLst>
              </p:cNvPr>
              <p:cNvSpPr/>
              <p:nvPr/>
            </p:nvSpPr>
            <p:spPr>
              <a:xfrm>
                <a:off x="1900911" y="459545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20FD1CD5-1597-577F-34B5-2E7D7A25BE45}"/>
                  </a:ext>
                </a:extLst>
              </p:cNvPr>
              <p:cNvSpPr/>
              <p:nvPr/>
            </p:nvSpPr>
            <p:spPr>
              <a:xfrm>
                <a:off x="2277189" y="440804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id="{6560C19B-DDA5-EF02-1D78-48898D3C83C8}"/>
                  </a:ext>
                </a:extLst>
              </p:cNvPr>
              <p:cNvSpPr/>
              <p:nvPr/>
            </p:nvSpPr>
            <p:spPr>
              <a:xfrm>
                <a:off x="2788750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11A203C0-985A-67CB-3405-634993E0AF7E}"/>
                  </a:ext>
                </a:extLst>
              </p:cNvPr>
              <p:cNvSpPr/>
              <p:nvPr/>
            </p:nvSpPr>
            <p:spPr>
              <a:xfrm>
                <a:off x="2947896" y="462784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01261F14-050C-880C-3D7B-C71440F2E5EC}"/>
                  </a:ext>
                </a:extLst>
              </p:cNvPr>
              <p:cNvSpPr/>
              <p:nvPr/>
            </p:nvSpPr>
            <p:spPr>
              <a:xfrm>
                <a:off x="3073852" y="462189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988B95FC-BF8B-A549-98F7-04B7E465E48E}"/>
                  </a:ext>
                </a:extLst>
              </p:cNvPr>
              <p:cNvSpPr/>
              <p:nvPr/>
            </p:nvSpPr>
            <p:spPr>
              <a:xfrm>
                <a:off x="1337877" y="4575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9FB1E501-C5C3-1B35-CAD4-43856A6091BD}"/>
                  </a:ext>
                </a:extLst>
              </p:cNvPr>
              <p:cNvSpPr/>
              <p:nvPr/>
            </p:nvSpPr>
            <p:spPr>
              <a:xfrm>
                <a:off x="1548913" y="472010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993682A-0F88-47E1-7164-55B76CFAA34F}"/>
                  </a:ext>
                </a:extLst>
              </p:cNvPr>
              <p:cNvSpPr/>
              <p:nvPr/>
            </p:nvSpPr>
            <p:spPr>
              <a:xfrm>
                <a:off x="2708860" y="543097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346DECB-4413-EC88-8896-61212DA65EE2}"/>
                  </a:ext>
                </a:extLst>
              </p:cNvPr>
              <p:cNvSpPr/>
              <p:nvPr/>
            </p:nvSpPr>
            <p:spPr>
              <a:xfrm>
                <a:off x="2919808" y="537180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BE3D6534-BF4C-C212-C1B6-42D2211D0896}"/>
                  </a:ext>
                </a:extLst>
              </p:cNvPr>
              <p:cNvSpPr/>
              <p:nvPr/>
            </p:nvSpPr>
            <p:spPr>
              <a:xfrm>
                <a:off x="3073852" y="523051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314E46B-60B7-C51F-4A2A-458B57EC2AA5}"/>
                  </a:ext>
                </a:extLst>
              </p:cNvPr>
              <p:cNvSpPr/>
              <p:nvPr/>
            </p:nvSpPr>
            <p:spPr>
              <a:xfrm>
                <a:off x="3122241" y="499327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0BA33392-5DD8-1DF9-5C89-E1A0022AEA2F}"/>
                  </a:ext>
                </a:extLst>
              </p:cNvPr>
              <p:cNvSpPr/>
              <p:nvPr/>
            </p:nvSpPr>
            <p:spPr>
              <a:xfrm>
                <a:off x="2106395" y="453639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4079FC94-CF2A-F1B3-1B5B-0AA776453CBB}"/>
                  </a:ext>
                </a:extLst>
              </p:cNvPr>
              <p:cNvSpPr/>
              <p:nvPr/>
            </p:nvSpPr>
            <p:spPr>
              <a:xfrm>
                <a:off x="3283802" y="49525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E5C8B294-FD26-586E-E769-1F156852FC45}"/>
                  </a:ext>
                </a:extLst>
              </p:cNvPr>
              <p:cNvSpPr/>
              <p:nvPr/>
            </p:nvSpPr>
            <p:spPr>
              <a:xfrm>
                <a:off x="73494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BA1A5B6C-B195-0E74-75D6-1EB2A529F576}"/>
                  </a:ext>
                </a:extLst>
              </p:cNvPr>
              <p:cNvSpPr/>
              <p:nvPr/>
            </p:nvSpPr>
            <p:spPr>
              <a:xfrm>
                <a:off x="845782" y="43826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681D1484-CE69-873C-1D98-D3DFA2ED8D0E}"/>
                  </a:ext>
                </a:extLst>
              </p:cNvPr>
              <p:cNvSpPr/>
              <p:nvPr/>
            </p:nvSpPr>
            <p:spPr>
              <a:xfrm>
                <a:off x="1349311" y="53365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EF61B7A2-C9FB-D1AF-C6B5-136450C20A7B}"/>
                  </a:ext>
                </a:extLst>
              </p:cNvPr>
              <p:cNvSpPr/>
              <p:nvPr/>
            </p:nvSpPr>
            <p:spPr>
              <a:xfrm>
                <a:off x="1494742" y="512571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994FE81F-9927-2E94-D612-CA95D20247DD}"/>
                  </a:ext>
                </a:extLst>
              </p:cNvPr>
              <p:cNvSpPr/>
              <p:nvPr/>
            </p:nvSpPr>
            <p:spPr>
              <a:xfrm>
                <a:off x="3337606" y="51052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A90999B2-5B31-910A-D6D4-3DA46A5EF5B8}"/>
                  </a:ext>
                </a:extLst>
              </p:cNvPr>
              <p:cNvSpPr/>
              <p:nvPr/>
            </p:nvSpPr>
            <p:spPr>
              <a:xfrm>
                <a:off x="355938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6B003984-196B-609F-D895-4329A956E751}"/>
                  </a:ext>
                </a:extLst>
              </p:cNvPr>
              <p:cNvSpPr/>
              <p:nvPr/>
            </p:nvSpPr>
            <p:spPr>
              <a:xfrm>
                <a:off x="984682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9A037D33-7325-499B-E9FF-B04B6B211077}"/>
                  </a:ext>
                </a:extLst>
              </p:cNvPr>
              <p:cNvSpPr/>
              <p:nvPr/>
            </p:nvSpPr>
            <p:spPr>
              <a:xfrm>
                <a:off x="679903" y="446116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831E298A-765D-C173-EAB2-3E58747B306E}"/>
                  </a:ext>
                </a:extLst>
              </p:cNvPr>
              <p:cNvSpPr/>
              <p:nvPr/>
            </p:nvSpPr>
            <p:spPr>
              <a:xfrm>
                <a:off x="508177" y="451937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00AD0D39-4231-5063-3194-A9EB31E630D2}"/>
                  </a:ext>
                </a:extLst>
              </p:cNvPr>
              <p:cNvSpPr/>
              <p:nvPr/>
            </p:nvSpPr>
            <p:spPr>
              <a:xfrm>
                <a:off x="534200" y="537559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4686FAB5-B693-A094-26C1-DF56050BFA38}"/>
                  </a:ext>
                </a:extLst>
              </p:cNvPr>
              <p:cNvSpPr/>
              <p:nvPr/>
            </p:nvSpPr>
            <p:spPr>
              <a:xfrm>
                <a:off x="884415" y="544376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3FF3F90E-69F2-11AE-74D1-1292F3C64F28}"/>
                  </a:ext>
                </a:extLst>
              </p:cNvPr>
              <p:cNvSpPr/>
              <p:nvPr/>
            </p:nvSpPr>
            <p:spPr>
              <a:xfrm>
                <a:off x="1163892" y="445456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51BA5AB8-D257-73CB-501B-5DFF21DFB35C}"/>
                  </a:ext>
                </a:extLst>
              </p:cNvPr>
              <p:cNvSpPr/>
              <p:nvPr/>
            </p:nvSpPr>
            <p:spPr>
              <a:xfrm>
                <a:off x="113850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117" name="Arrow: Right 116">
                <a:extLst>
                  <a:ext uri="{FF2B5EF4-FFF2-40B4-BE49-F238E27FC236}">
                    <a16:creationId xmlns:a16="http://schemas.microsoft.com/office/drawing/2014/main" id="{E511A476-60CE-DD5E-C3D5-D704F71F1CC8}"/>
                  </a:ext>
                </a:extLst>
              </p:cNvPr>
              <p:cNvSpPr/>
              <p:nvPr/>
            </p:nvSpPr>
            <p:spPr>
              <a:xfrm>
                <a:off x="4405433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Arrow: Right 117">
                <a:extLst>
                  <a:ext uri="{FF2B5EF4-FFF2-40B4-BE49-F238E27FC236}">
                    <a16:creationId xmlns:a16="http://schemas.microsoft.com/office/drawing/2014/main" id="{64EB2822-9D6E-0F31-4ABD-7678E56964E5}"/>
                  </a:ext>
                </a:extLst>
              </p:cNvPr>
              <p:cNvSpPr/>
              <p:nvPr/>
            </p:nvSpPr>
            <p:spPr>
              <a:xfrm>
                <a:off x="2669027" y="5003974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Arrow: Right 118">
                <a:extLst>
                  <a:ext uri="{FF2B5EF4-FFF2-40B4-BE49-F238E27FC236}">
                    <a16:creationId xmlns:a16="http://schemas.microsoft.com/office/drawing/2014/main" id="{72830E27-7AEE-4247-F421-AAA39A7DFC34}"/>
                  </a:ext>
                </a:extLst>
              </p:cNvPr>
              <p:cNvSpPr/>
              <p:nvPr/>
            </p:nvSpPr>
            <p:spPr>
              <a:xfrm flipH="1">
                <a:off x="3591101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Arrow: Right 119">
                <a:extLst>
                  <a:ext uri="{FF2B5EF4-FFF2-40B4-BE49-F238E27FC236}">
                    <a16:creationId xmlns:a16="http://schemas.microsoft.com/office/drawing/2014/main" id="{F52F58AF-D679-FB19-C9E3-0494C44BE2E2}"/>
                  </a:ext>
                </a:extLst>
              </p:cNvPr>
              <p:cNvSpPr/>
              <p:nvPr/>
            </p:nvSpPr>
            <p:spPr>
              <a:xfrm flipH="1">
                <a:off x="1856078" y="500234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Arrow: Right 120">
                <a:extLst>
                  <a:ext uri="{FF2B5EF4-FFF2-40B4-BE49-F238E27FC236}">
                    <a16:creationId xmlns:a16="http://schemas.microsoft.com/office/drawing/2014/main" id="{76D54D87-4452-723A-D7A7-E4D8A1887BF9}"/>
                  </a:ext>
                </a:extLst>
              </p:cNvPr>
              <p:cNvSpPr/>
              <p:nvPr/>
            </p:nvSpPr>
            <p:spPr>
              <a:xfrm rot="16200000">
                <a:off x="4158828" y="466026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Arrow: Right 121">
                <a:extLst>
                  <a:ext uri="{FF2B5EF4-FFF2-40B4-BE49-F238E27FC236}">
                    <a16:creationId xmlns:a16="http://schemas.microsoft.com/office/drawing/2014/main" id="{1E920132-BC61-0B78-2C9B-DC6FDDB93641}"/>
                  </a:ext>
                </a:extLst>
              </p:cNvPr>
              <p:cNvSpPr/>
              <p:nvPr/>
            </p:nvSpPr>
            <p:spPr>
              <a:xfrm rot="16200000">
                <a:off x="2415548" y="4687390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Arrow: Right 122">
                <a:extLst>
                  <a:ext uri="{FF2B5EF4-FFF2-40B4-BE49-F238E27FC236}">
                    <a16:creationId xmlns:a16="http://schemas.microsoft.com/office/drawing/2014/main" id="{0BEDF378-B1A3-AF7F-2A7D-2EB575A24534}"/>
                  </a:ext>
                </a:extLst>
              </p:cNvPr>
              <p:cNvSpPr/>
              <p:nvPr/>
            </p:nvSpPr>
            <p:spPr>
              <a:xfrm rot="5400000" flipV="1">
                <a:off x="2417384" y="531695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Arrow: Right 123">
                <a:extLst>
                  <a:ext uri="{FF2B5EF4-FFF2-40B4-BE49-F238E27FC236}">
                    <a16:creationId xmlns:a16="http://schemas.microsoft.com/office/drawing/2014/main" id="{BE648559-FD55-5448-4538-EC76E892BFD3}"/>
                  </a:ext>
                </a:extLst>
              </p:cNvPr>
              <p:cNvSpPr/>
              <p:nvPr/>
            </p:nvSpPr>
            <p:spPr>
              <a:xfrm rot="5400000" flipV="1">
                <a:off x="4156992" y="5295706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FAF5CA6F-6816-824C-58A5-540DACE871AA}"/>
              </a:ext>
            </a:extLst>
          </p:cNvPr>
          <p:cNvSpPr txBox="1"/>
          <p:nvPr/>
        </p:nvSpPr>
        <p:spPr>
          <a:xfrm>
            <a:off x="4842886" y="4351840"/>
            <a:ext cx="56627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Even better: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Field travels together with the beam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BECE67C-83EA-82FF-3EE1-0632C2296BCA}"/>
              </a:ext>
            </a:extLst>
          </p:cNvPr>
          <p:cNvCxnSpPr/>
          <p:nvPr/>
        </p:nvCxnSpPr>
        <p:spPr>
          <a:xfrm flipH="1">
            <a:off x="1251591" y="1814953"/>
            <a:ext cx="7399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28352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7CCD19-438A-0CC2-37C6-39636455F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24A727-6EA7-464B-9AC7-9145835B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50</a:t>
            </a:fld>
            <a:endParaRPr lang="en-US" dirty="0"/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3C98043A-C7D8-3A0F-BB12-B1512D356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368300"/>
            <a:ext cx="7848872" cy="58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45F7E4-1C10-B027-4EC1-CA8756CF7A1C}"/>
              </a:ext>
            </a:extLst>
          </p:cNvPr>
          <p:cNvSpPr txBox="1"/>
          <p:nvPr/>
        </p:nvSpPr>
        <p:spPr>
          <a:xfrm>
            <a:off x="8647579" y="2697107"/>
            <a:ext cx="218390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Shortly after we have observed </a:t>
            </a:r>
            <a:r>
              <a:rPr lang="en-GB" b="1" dirty="0">
                <a:latin typeface="Arial" panose="020B0604020202020204" pitchFamily="34" charset="0"/>
              </a:rPr>
              <a:t>e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lectron a</a:t>
            </a:r>
            <a:r>
              <a:rPr lang="en-GB" b="1" dirty="0">
                <a:latin typeface="Arial" panose="020B0604020202020204" pitchFamily="34" charset="0"/>
              </a:rPr>
              <a:t>cceleration </a:t>
            </a:r>
            <a:r>
              <a:rPr lang="en-GB" sz="1800" b="1" i="0" u="none" strike="noStrike" dirty="0">
                <a:effectLst/>
                <a:latin typeface="Arial" panose="020B0604020202020204" pitchFamily="34" charset="0"/>
              </a:rPr>
              <a:t>for the first time!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53781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E26DA-7EDE-4393-D791-DD5C49436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Let Us Repeat…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932A5D-1332-1550-B019-6729F815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3E9230-5531-0A52-6704-26E58FB7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0DB178-606E-EC53-CA69-2AC53A1381A3}"/>
              </a:ext>
            </a:extLst>
          </p:cNvPr>
          <p:cNvSpPr txBox="1"/>
          <p:nvPr/>
        </p:nvSpPr>
        <p:spPr>
          <a:xfrm>
            <a:off x="407988" y="1628800"/>
            <a:ext cx="11380812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To realize the AWAKE experiment at CERN, we need: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Plasma (vapor source + laser)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Proton bunch (wakefield driver)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Electron bunch (witness – to be accelerated)</a:t>
            </a:r>
            <a:br>
              <a:rPr lang="en-US" dirty="0">
                <a:solidFill>
                  <a:schemeClr val="tx2"/>
                </a:solidFill>
              </a:rPr>
            </a:b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Diagnostics are key to a successful measurement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AWAKE diagnostics include: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Screens  + Streak camera (to know beam positions and verify that SSM was successful)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/>
                </a:solidFill>
              </a:rPr>
              <a:t>Electron spectrometer (energy of the accelerated witness bunch)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11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4771C939-A1FE-A971-2FB4-434A15F50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552D50-815B-2B4D-F823-F168EF1F9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Most Recently: New Plasma Source Technology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3EA52D-921A-1021-1937-B8B29AFEF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E45D60-FF73-A4E5-2FB8-5A691913A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ABF4AAA-B5CB-5304-FB9C-642833E7B0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550" y="6378575"/>
            <a:ext cx="1620838" cy="365125"/>
          </a:xfrm>
        </p:spPr>
        <p:txBody>
          <a:bodyPr/>
          <a:lstStyle/>
          <a:p>
            <a:r>
              <a:rPr lang="de-CH" dirty="0"/>
              <a:t>16.08.2023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8069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60534A-2737-14E2-BED8-D5659EFD2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15582-4440-44C5-FE5B-E44004051A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80DED-AED0-4F39-ED18-FA84238F070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E26054-33EF-6865-F2D5-32379E3BE992}"/>
              </a:ext>
            </a:extLst>
          </p:cNvPr>
          <p:cNvGrpSpPr>
            <a:grpSpLocks noChangeAspect="1"/>
          </p:cNvGrpSpPr>
          <p:nvPr/>
        </p:nvGrpSpPr>
        <p:grpSpPr>
          <a:xfrm>
            <a:off x="1508508" y="0"/>
            <a:ext cx="9156559" cy="6858000"/>
            <a:chOff x="756766" y="0"/>
            <a:chExt cx="3703320" cy="277368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44EEBC8-FC20-1D33-6FC7-001989EC9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6766" y="0"/>
              <a:ext cx="3703320" cy="2773680"/>
            </a:xfrm>
            <a:prstGeom prst="rect">
              <a:avLst/>
            </a:prstGeom>
          </p:spPr>
        </p:pic>
        <p:sp>
          <p:nvSpPr>
            <p:cNvPr id="7" name="TextBox 35">
              <a:extLst>
                <a:ext uri="{FF2B5EF4-FFF2-40B4-BE49-F238E27FC236}">
                  <a16:creationId xmlns:a16="http://schemas.microsoft.com/office/drawing/2014/main" id="{C0BC76C5-7C4D-5ED7-D156-35C453DD35D1}"/>
                </a:ext>
              </a:extLst>
            </p:cNvPr>
            <p:cNvSpPr txBox="1"/>
            <p:nvPr/>
          </p:nvSpPr>
          <p:spPr>
            <a:xfrm>
              <a:off x="792157" y="0"/>
              <a:ext cx="623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Xe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8D14C41-7F38-06F7-3832-A893BFAB46B7}"/>
              </a:ext>
            </a:extLst>
          </p:cNvPr>
          <p:cNvSpPr txBox="1"/>
          <p:nvPr/>
        </p:nvSpPr>
        <p:spPr>
          <a:xfrm>
            <a:off x="407368" y="2947010"/>
            <a:ext cx="10081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Xe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A = 131,</a:t>
            </a:r>
          </a:p>
          <a:p>
            <a:pPr algn="l"/>
            <a:r>
              <a:rPr lang="en-US" dirty="0">
                <a:solidFill>
                  <a:schemeClr val="bg1"/>
                </a:solidFill>
              </a:rPr>
              <a:t>Single </a:t>
            </a:r>
            <a:r>
              <a:rPr lang="en-US" dirty="0" err="1">
                <a:solidFill>
                  <a:schemeClr val="bg1"/>
                </a:solidFill>
              </a:rPr>
              <a:t>ionisation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Picture 12" descr="A logo with blue letters&#10;&#10;Description automatically generated">
            <a:extLst>
              <a:ext uri="{FF2B5EF4-FFF2-40B4-BE49-F238E27FC236}">
                <a16:creationId xmlns:a16="http://schemas.microsoft.com/office/drawing/2014/main" id="{1863396D-8E36-57CA-FDB0-6C5DD81F08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0576" y="109027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317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EF61F8-996D-1D25-6646-05323038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2146-FF28-565C-D66A-7F3E849411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FDCC8-AA0D-E0E7-BCA2-97A5F7C95CD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FB2E4C-EB2E-07AA-436E-422248772392}"/>
              </a:ext>
            </a:extLst>
          </p:cNvPr>
          <p:cNvGrpSpPr>
            <a:grpSpLocks noChangeAspect="1"/>
          </p:cNvGrpSpPr>
          <p:nvPr/>
        </p:nvGrpSpPr>
        <p:grpSpPr>
          <a:xfrm>
            <a:off x="1423429" y="0"/>
            <a:ext cx="9353091" cy="6858000"/>
            <a:chOff x="3367050" y="1861647"/>
            <a:chExt cx="3783330" cy="277406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9EEEB7F-DB61-CDE0-4A84-D4E6E29E53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7050" y="1862031"/>
              <a:ext cx="3783330" cy="2773680"/>
            </a:xfrm>
            <a:prstGeom prst="rect">
              <a:avLst/>
            </a:prstGeom>
          </p:spPr>
        </p:pic>
        <p:sp>
          <p:nvSpPr>
            <p:cNvPr id="7" name="TextBox 32">
              <a:extLst>
                <a:ext uri="{FF2B5EF4-FFF2-40B4-BE49-F238E27FC236}">
                  <a16:creationId xmlns:a16="http://schemas.microsoft.com/office/drawing/2014/main" id="{15FD747A-978C-839B-8585-FAF665E9B688}"/>
                </a:ext>
              </a:extLst>
            </p:cNvPr>
            <p:cNvSpPr txBox="1"/>
            <p:nvPr/>
          </p:nvSpPr>
          <p:spPr>
            <a:xfrm>
              <a:off x="3389383" y="186164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Ar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3B7E156-6E4B-4788-EECF-4CCEE4EFA228}"/>
              </a:ext>
            </a:extLst>
          </p:cNvPr>
          <p:cNvSpPr txBox="1"/>
          <p:nvPr/>
        </p:nvSpPr>
        <p:spPr>
          <a:xfrm>
            <a:off x="191344" y="2924944"/>
            <a:ext cx="100811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Ar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(A=40),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Single </a:t>
            </a:r>
            <a:r>
              <a:rPr lang="en-US" dirty="0" err="1">
                <a:solidFill>
                  <a:schemeClr val="bg1"/>
                </a:solidFill>
              </a:rPr>
              <a:t>ionisation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 descr="A logo with blue letters&#10;&#10;Description automatically generated">
            <a:extLst>
              <a:ext uri="{FF2B5EF4-FFF2-40B4-BE49-F238E27FC236}">
                <a16:creationId xmlns:a16="http://schemas.microsoft.com/office/drawing/2014/main" id="{D40BA7E7-827B-2218-8EE2-6ABBBA1746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8568" y="159566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754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EF61F8-996D-1D25-6646-053230383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09.07.2024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FDCC8-AA0D-E0E7-BCA2-97A5F7C95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A2146-FF28-565C-D66A-7F3E8494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55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0E9A0C-4D54-A9EE-A4EA-E96A7F0B0DB2}"/>
              </a:ext>
            </a:extLst>
          </p:cNvPr>
          <p:cNvGrpSpPr>
            <a:grpSpLocks noChangeAspect="1"/>
          </p:cNvGrpSpPr>
          <p:nvPr/>
        </p:nvGrpSpPr>
        <p:grpSpPr>
          <a:xfrm>
            <a:off x="1487488" y="0"/>
            <a:ext cx="9225753" cy="6858000"/>
            <a:chOff x="164567" y="2301277"/>
            <a:chExt cx="3702626" cy="275236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A8E9C20-94C1-FFA2-6D53-FE5694380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567" y="2301278"/>
              <a:ext cx="3702626" cy="2752361"/>
            </a:xfrm>
            <a:prstGeom prst="rect">
              <a:avLst/>
            </a:prstGeom>
          </p:spPr>
        </p:pic>
        <p:sp>
          <p:nvSpPr>
            <p:cNvPr id="7" name="TextBox 29">
              <a:extLst>
                <a:ext uri="{FF2B5EF4-FFF2-40B4-BE49-F238E27FC236}">
                  <a16:creationId xmlns:a16="http://schemas.microsoft.com/office/drawing/2014/main" id="{8B874BDE-AAE2-F13C-4B03-5EC8E18E2E6A}"/>
                </a:ext>
              </a:extLst>
            </p:cNvPr>
            <p:cNvSpPr txBox="1"/>
            <p:nvPr/>
          </p:nvSpPr>
          <p:spPr>
            <a:xfrm>
              <a:off x="171875" y="2301277"/>
              <a:ext cx="6436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/>
                  </a:solidFill>
                </a:rPr>
                <a:t>He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FD892AF-2900-67DB-A3EB-AB2AABF23550}"/>
              </a:ext>
            </a:extLst>
          </p:cNvPr>
          <p:cNvSpPr txBox="1"/>
          <p:nvPr/>
        </p:nvSpPr>
        <p:spPr>
          <a:xfrm>
            <a:off x="191343" y="2924944"/>
            <a:ext cx="1008113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(A=4),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Single </a:t>
            </a:r>
            <a:r>
              <a:rPr lang="en-US" dirty="0" err="1">
                <a:solidFill>
                  <a:schemeClr val="bg1"/>
                </a:solidFill>
              </a:rPr>
              <a:t>ionisation</a:t>
            </a:r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 descr="A logo with blue letters&#10;&#10;Description automatically generated">
            <a:extLst>
              <a:ext uri="{FF2B5EF4-FFF2-40B4-BE49-F238E27FC236}">
                <a16:creationId xmlns:a16="http://schemas.microsoft.com/office/drawing/2014/main" id="{AC99F531-42D3-D9DD-4D00-F41A18FCB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8568" y="109027"/>
            <a:ext cx="816517" cy="4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902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E34A5-D0BC-C78E-28CE-A892969F3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Motion of Ions Leads to Decoherence of Plasma Electron Motion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69604A-A932-B870-D0EE-C94C8777E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2F41F2-9108-2A5E-4FA2-2D4C93D8A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23" name="Oval 5">
            <a:extLst>
              <a:ext uri="{FF2B5EF4-FFF2-40B4-BE49-F238E27FC236}">
                <a16:creationId xmlns:a16="http://schemas.microsoft.com/office/drawing/2014/main" id="{E82625F3-DBD1-27C6-5362-909CDA279A04}"/>
              </a:ext>
            </a:extLst>
          </p:cNvPr>
          <p:cNvSpPr/>
          <p:nvPr/>
        </p:nvSpPr>
        <p:spPr>
          <a:xfrm>
            <a:off x="1974776" y="26409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4" name="Oval 6">
            <a:extLst>
              <a:ext uri="{FF2B5EF4-FFF2-40B4-BE49-F238E27FC236}">
                <a16:creationId xmlns:a16="http://schemas.microsoft.com/office/drawing/2014/main" id="{E39CECAD-C901-A7DA-2352-C8FE0EC0C466}"/>
              </a:ext>
            </a:extLst>
          </p:cNvPr>
          <p:cNvSpPr/>
          <p:nvPr/>
        </p:nvSpPr>
        <p:spPr>
          <a:xfrm>
            <a:off x="1463823" y="26409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5" name="Oval 7">
            <a:extLst>
              <a:ext uri="{FF2B5EF4-FFF2-40B4-BE49-F238E27FC236}">
                <a16:creationId xmlns:a16="http://schemas.microsoft.com/office/drawing/2014/main" id="{1C8024A4-A013-1085-A273-CBE0398C2901}"/>
              </a:ext>
            </a:extLst>
          </p:cNvPr>
          <p:cNvSpPr/>
          <p:nvPr/>
        </p:nvSpPr>
        <p:spPr>
          <a:xfrm>
            <a:off x="2448270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6" name="Oval 8">
            <a:extLst>
              <a:ext uri="{FF2B5EF4-FFF2-40B4-BE49-F238E27FC236}">
                <a16:creationId xmlns:a16="http://schemas.microsoft.com/office/drawing/2014/main" id="{45339842-3207-67BC-91D2-82511DB28A3E}"/>
              </a:ext>
            </a:extLst>
          </p:cNvPr>
          <p:cNvSpPr/>
          <p:nvPr/>
        </p:nvSpPr>
        <p:spPr>
          <a:xfrm>
            <a:off x="975048" y="26418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7" name="Oval 9">
            <a:extLst>
              <a:ext uri="{FF2B5EF4-FFF2-40B4-BE49-F238E27FC236}">
                <a16:creationId xmlns:a16="http://schemas.microsoft.com/office/drawing/2014/main" id="{BB10A8EE-F3E9-72FF-09AD-1EF092C01595}"/>
              </a:ext>
            </a:extLst>
          </p:cNvPr>
          <p:cNvSpPr/>
          <p:nvPr/>
        </p:nvSpPr>
        <p:spPr>
          <a:xfrm>
            <a:off x="479376" y="26418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8" name="Oval 10">
            <a:extLst>
              <a:ext uri="{FF2B5EF4-FFF2-40B4-BE49-F238E27FC236}">
                <a16:creationId xmlns:a16="http://schemas.microsoft.com/office/drawing/2014/main" id="{175C9F6E-3F15-7977-7D43-81744770EB28}"/>
              </a:ext>
            </a:extLst>
          </p:cNvPr>
          <p:cNvSpPr/>
          <p:nvPr/>
        </p:nvSpPr>
        <p:spPr>
          <a:xfrm>
            <a:off x="4426235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9" name="Oval 11">
            <a:extLst>
              <a:ext uri="{FF2B5EF4-FFF2-40B4-BE49-F238E27FC236}">
                <a16:creationId xmlns:a16="http://schemas.microsoft.com/office/drawing/2014/main" id="{1AEF3D17-86BA-BB21-B2AD-076E3EBFC4F4}"/>
              </a:ext>
            </a:extLst>
          </p:cNvPr>
          <p:cNvSpPr/>
          <p:nvPr/>
        </p:nvSpPr>
        <p:spPr>
          <a:xfrm>
            <a:off x="3915282" y="26389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0" name="Oval 12">
            <a:extLst>
              <a:ext uri="{FF2B5EF4-FFF2-40B4-BE49-F238E27FC236}">
                <a16:creationId xmlns:a16="http://schemas.microsoft.com/office/drawing/2014/main" id="{C7349273-C54A-49AD-D83F-F8F82CA00393}"/>
              </a:ext>
            </a:extLst>
          </p:cNvPr>
          <p:cNvSpPr/>
          <p:nvPr/>
        </p:nvSpPr>
        <p:spPr>
          <a:xfrm>
            <a:off x="4899729" y="26369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1" name="Oval 13">
            <a:extLst>
              <a:ext uri="{FF2B5EF4-FFF2-40B4-BE49-F238E27FC236}">
                <a16:creationId xmlns:a16="http://schemas.microsoft.com/office/drawing/2014/main" id="{06FC13BE-15BE-241A-C829-A36C00FFDFA0}"/>
              </a:ext>
            </a:extLst>
          </p:cNvPr>
          <p:cNvSpPr/>
          <p:nvPr/>
        </p:nvSpPr>
        <p:spPr>
          <a:xfrm>
            <a:off x="3426507" y="26398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2" name="Oval 14">
            <a:extLst>
              <a:ext uri="{FF2B5EF4-FFF2-40B4-BE49-F238E27FC236}">
                <a16:creationId xmlns:a16="http://schemas.microsoft.com/office/drawing/2014/main" id="{A6933EF2-7022-D79F-6391-308A8763257C}"/>
              </a:ext>
            </a:extLst>
          </p:cNvPr>
          <p:cNvSpPr/>
          <p:nvPr/>
        </p:nvSpPr>
        <p:spPr>
          <a:xfrm>
            <a:off x="2930835" y="26398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3" name="Oval 15">
            <a:extLst>
              <a:ext uri="{FF2B5EF4-FFF2-40B4-BE49-F238E27FC236}">
                <a16:creationId xmlns:a16="http://schemas.microsoft.com/office/drawing/2014/main" id="{7458F477-9B8A-B224-D4B8-1A9B6A12224F}"/>
              </a:ext>
            </a:extLst>
          </p:cNvPr>
          <p:cNvSpPr/>
          <p:nvPr/>
        </p:nvSpPr>
        <p:spPr>
          <a:xfrm>
            <a:off x="2206081" y="30123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4" name="Oval 16">
            <a:extLst>
              <a:ext uri="{FF2B5EF4-FFF2-40B4-BE49-F238E27FC236}">
                <a16:creationId xmlns:a16="http://schemas.microsoft.com/office/drawing/2014/main" id="{9DBBC4AC-2B81-7C81-4897-2C58C6ECC533}"/>
              </a:ext>
            </a:extLst>
          </p:cNvPr>
          <p:cNvSpPr/>
          <p:nvPr/>
        </p:nvSpPr>
        <p:spPr>
          <a:xfrm>
            <a:off x="1695128" y="30123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5" name="Oval 17">
            <a:extLst>
              <a:ext uri="{FF2B5EF4-FFF2-40B4-BE49-F238E27FC236}">
                <a16:creationId xmlns:a16="http://schemas.microsoft.com/office/drawing/2014/main" id="{38720707-460D-8A41-29EE-8394DA3877E4}"/>
              </a:ext>
            </a:extLst>
          </p:cNvPr>
          <p:cNvSpPr/>
          <p:nvPr/>
        </p:nvSpPr>
        <p:spPr>
          <a:xfrm>
            <a:off x="2679575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6" name="Oval 18">
            <a:extLst>
              <a:ext uri="{FF2B5EF4-FFF2-40B4-BE49-F238E27FC236}">
                <a16:creationId xmlns:a16="http://schemas.microsoft.com/office/drawing/2014/main" id="{DD6F213C-DE8D-2326-AC68-E7014C899C11}"/>
              </a:ext>
            </a:extLst>
          </p:cNvPr>
          <p:cNvSpPr/>
          <p:nvPr/>
        </p:nvSpPr>
        <p:spPr>
          <a:xfrm>
            <a:off x="1206353" y="30132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7" name="Oval 19">
            <a:extLst>
              <a:ext uri="{FF2B5EF4-FFF2-40B4-BE49-F238E27FC236}">
                <a16:creationId xmlns:a16="http://schemas.microsoft.com/office/drawing/2014/main" id="{80471996-2205-C704-71FD-F40209605AA4}"/>
              </a:ext>
            </a:extLst>
          </p:cNvPr>
          <p:cNvSpPr/>
          <p:nvPr/>
        </p:nvSpPr>
        <p:spPr>
          <a:xfrm>
            <a:off x="710681" y="301327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8" name="Oval 20">
            <a:extLst>
              <a:ext uri="{FF2B5EF4-FFF2-40B4-BE49-F238E27FC236}">
                <a16:creationId xmlns:a16="http://schemas.microsoft.com/office/drawing/2014/main" id="{287B6F40-D931-63B7-D0D0-FD5DDCAF2981}"/>
              </a:ext>
            </a:extLst>
          </p:cNvPr>
          <p:cNvSpPr/>
          <p:nvPr/>
        </p:nvSpPr>
        <p:spPr>
          <a:xfrm>
            <a:off x="4657540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9" name="Oval 21">
            <a:extLst>
              <a:ext uri="{FF2B5EF4-FFF2-40B4-BE49-F238E27FC236}">
                <a16:creationId xmlns:a16="http://schemas.microsoft.com/office/drawing/2014/main" id="{30944A85-9701-9A67-B59D-3D8244CBF0F4}"/>
              </a:ext>
            </a:extLst>
          </p:cNvPr>
          <p:cNvSpPr/>
          <p:nvPr/>
        </p:nvSpPr>
        <p:spPr>
          <a:xfrm>
            <a:off x="4146587" y="30103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0" name="Oval 22">
            <a:extLst>
              <a:ext uri="{FF2B5EF4-FFF2-40B4-BE49-F238E27FC236}">
                <a16:creationId xmlns:a16="http://schemas.microsoft.com/office/drawing/2014/main" id="{86402E18-465C-3140-22C0-CDECB14A8908}"/>
              </a:ext>
            </a:extLst>
          </p:cNvPr>
          <p:cNvSpPr/>
          <p:nvPr/>
        </p:nvSpPr>
        <p:spPr>
          <a:xfrm>
            <a:off x="5131034" y="30082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1" name="Oval 23">
            <a:extLst>
              <a:ext uri="{FF2B5EF4-FFF2-40B4-BE49-F238E27FC236}">
                <a16:creationId xmlns:a16="http://schemas.microsoft.com/office/drawing/2014/main" id="{49DEC286-4299-641A-4C16-FFFEB80A5B25}"/>
              </a:ext>
            </a:extLst>
          </p:cNvPr>
          <p:cNvSpPr/>
          <p:nvPr/>
        </p:nvSpPr>
        <p:spPr>
          <a:xfrm>
            <a:off x="3657812" y="30112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2" name="Oval 24">
            <a:extLst>
              <a:ext uri="{FF2B5EF4-FFF2-40B4-BE49-F238E27FC236}">
                <a16:creationId xmlns:a16="http://schemas.microsoft.com/office/drawing/2014/main" id="{D5E39F42-3EDB-A96C-7081-03C9661FAB82}"/>
              </a:ext>
            </a:extLst>
          </p:cNvPr>
          <p:cNvSpPr/>
          <p:nvPr/>
        </p:nvSpPr>
        <p:spPr>
          <a:xfrm>
            <a:off x="3162140" y="30112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3" name="Oval 25">
            <a:extLst>
              <a:ext uri="{FF2B5EF4-FFF2-40B4-BE49-F238E27FC236}">
                <a16:creationId xmlns:a16="http://schemas.microsoft.com/office/drawing/2014/main" id="{25070E18-C95B-D689-A86E-5E989C97532F}"/>
              </a:ext>
            </a:extLst>
          </p:cNvPr>
          <p:cNvSpPr/>
          <p:nvPr/>
        </p:nvSpPr>
        <p:spPr>
          <a:xfrm>
            <a:off x="1990057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4" name="Oval 26">
            <a:extLst>
              <a:ext uri="{FF2B5EF4-FFF2-40B4-BE49-F238E27FC236}">
                <a16:creationId xmlns:a16="http://schemas.microsoft.com/office/drawing/2014/main" id="{FE2B2825-C2BB-C866-1621-836F1C59F682}"/>
              </a:ext>
            </a:extLst>
          </p:cNvPr>
          <p:cNvSpPr/>
          <p:nvPr/>
        </p:nvSpPr>
        <p:spPr>
          <a:xfrm>
            <a:off x="1479104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5" name="Oval 27">
            <a:extLst>
              <a:ext uri="{FF2B5EF4-FFF2-40B4-BE49-F238E27FC236}">
                <a16:creationId xmlns:a16="http://schemas.microsoft.com/office/drawing/2014/main" id="{D5C63699-5E85-13FA-893A-B1ED6502F455}"/>
              </a:ext>
            </a:extLst>
          </p:cNvPr>
          <p:cNvSpPr/>
          <p:nvPr/>
        </p:nvSpPr>
        <p:spPr>
          <a:xfrm>
            <a:off x="2463551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6" name="Oval 28">
            <a:extLst>
              <a:ext uri="{FF2B5EF4-FFF2-40B4-BE49-F238E27FC236}">
                <a16:creationId xmlns:a16="http://schemas.microsoft.com/office/drawing/2014/main" id="{13DC1994-2E61-8FAC-1DE7-657B46E21392}"/>
              </a:ext>
            </a:extLst>
          </p:cNvPr>
          <p:cNvSpPr/>
          <p:nvPr/>
        </p:nvSpPr>
        <p:spPr>
          <a:xfrm>
            <a:off x="990329" y="339638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7" name="Oval 29">
            <a:extLst>
              <a:ext uri="{FF2B5EF4-FFF2-40B4-BE49-F238E27FC236}">
                <a16:creationId xmlns:a16="http://schemas.microsoft.com/office/drawing/2014/main" id="{E5AEC808-99A6-BC27-AA03-795DE3A78C5C}"/>
              </a:ext>
            </a:extLst>
          </p:cNvPr>
          <p:cNvSpPr/>
          <p:nvPr/>
        </p:nvSpPr>
        <p:spPr>
          <a:xfrm>
            <a:off x="494657" y="339638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8" name="Oval 30">
            <a:extLst>
              <a:ext uri="{FF2B5EF4-FFF2-40B4-BE49-F238E27FC236}">
                <a16:creationId xmlns:a16="http://schemas.microsoft.com/office/drawing/2014/main" id="{CC6CDD88-3762-BDBE-0CB9-0385585DE0E6}"/>
              </a:ext>
            </a:extLst>
          </p:cNvPr>
          <p:cNvSpPr/>
          <p:nvPr/>
        </p:nvSpPr>
        <p:spPr>
          <a:xfrm>
            <a:off x="4441516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9" name="Oval 31">
            <a:extLst>
              <a:ext uri="{FF2B5EF4-FFF2-40B4-BE49-F238E27FC236}">
                <a16:creationId xmlns:a16="http://schemas.microsoft.com/office/drawing/2014/main" id="{AE72DB95-B6ED-8259-0E69-12DDC07CFFBA}"/>
              </a:ext>
            </a:extLst>
          </p:cNvPr>
          <p:cNvSpPr/>
          <p:nvPr/>
        </p:nvSpPr>
        <p:spPr>
          <a:xfrm>
            <a:off x="3930563" y="33934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0" name="Oval 32">
            <a:extLst>
              <a:ext uri="{FF2B5EF4-FFF2-40B4-BE49-F238E27FC236}">
                <a16:creationId xmlns:a16="http://schemas.microsoft.com/office/drawing/2014/main" id="{4C25FF25-B5B2-C740-09E6-C277047F354A}"/>
              </a:ext>
            </a:extLst>
          </p:cNvPr>
          <p:cNvSpPr/>
          <p:nvPr/>
        </p:nvSpPr>
        <p:spPr>
          <a:xfrm>
            <a:off x="4915010" y="33914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1" name="Oval 33">
            <a:extLst>
              <a:ext uri="{FF2B5EF4-FFF2-40B4-BE49-F238E27FC236}">
                <a16:creationId xmlns:a16="http://schemas.microsoft.com/office/drawing/2014/main" id="{31A7CC3D-98F2-3494-A106-721BE32E1F04}"/>
              </a:ext>
            </a:extLst>
          </p:cNvPr>
          <p:cNvSpPr/>
          <p:nvPr/>
        </p:nvSpPr>
        <p:spPr>
          <a:xfrm>
            <a:off x="3441788" y="3394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2" name="Oval 34">
            <a:extLst>
              <a:ext uri="{FF2B5EF4-FFF2-40B4-BE49-F238E27FC236}">
                <a16:creationId xmlns:a16="http://schemas.microsoft.com/office/drawing/2014/main" id="{C253D788-787B-DF9E-65C6-EC04305F5439}"/>
              </a:ext>
            </a:extLst>
          </p:cNvPr>
          <p:cNvSpPr/>
          <p:nvPr/>
        </p:nvSpPr>
        <p:spPr>
          <a:xfrm>
            <a:off x="2946116" y="33943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3" name="Oval 35">
            <a:extLst>
              <a:ext uri="{FF2B5EF4-FFF2-40B4-BE49-F238E27FC236}">
                <a16:creationId xmlns:a16="http://schemas.microsoft.com/office/drawing/2014/main" id="{D7328D2C-5440-A3CC-251E-1C7A95C60E90}"/>
              </a:ext>
            </a:extLst>
          </p:cNvPr>
          <p:cNvSpPr/>
          <p:nvPr/>
        </p:nvSpPr>
        <p:spPr>
          <a:xfrm>
            <a:off x="2254424" y="37788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4" name="Oval 36">
            <a:extLst>
              <a:ext uri="{FF2B5EF4-FFF2-40B4-BE49-F238E27FC236}">
                <a16:creationId xmlns:a16="http://schemas.microsoft.com/office/drawing/2014/main" id="{E52314A9-0B81-F1E2-8AD5-E2E828FDFFE3}"/>
              </a:ext>
            </a:extLst>
          </p:cNvPr>
          <p:cNvSpPr/>
          <p:nvPr/>
        </p:nvSpPr>
        <p:spPr>
          <a:xfrm>
            <a:off x="1743471" y="37788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5" name="Oval 37">
            <a:extLst>
              <a:ext uri="{FF2B5EF4-FFF2-40B4-BE49-F238E27FC236}">
                <a16:creationId xmlns:a16="http://schemas.microsoft.com/office/drawing/2014/main" id="{7BB31C0A-0938-94A9-B0D0-D93F7AFD1E80}"/>
              </a:ext>
            </a:extLst>
          </p:cNvPr>
          <p:cNvSpPr/>
          <p:nvPr/>
        </p:nvSpPr>
        <p:spPr>
          <a:xfrm>
            <a:off x="2727918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6" name="Oval 38">
            <a:extLst>
              <a:ext uri="{FF2B5EF4-FFF2-40B4-BE49-F238E27FC236}">
                <a16:creationId xmlns:a16="http://schemas.microsoft.com/office/drawing/2014/main" id="{3DA31D81-16DD-4335-731A-613E2A9CD6FB}"/>
              </a:ext>
            </a:extLst>
          </p:cNvPr>
          <p:cNvSpPr/>
          <p:nvPr/>
        </p:nvSpPr>
        <p:spPr>
          <a:xfrm>
            <a:off x="1254696" y="37798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7" name="Oval 39">
            <a:extLst>
              <a:ext uri="{FF2B5EF4-FFF2-40B4-BE49-F238E27FC236}">
                <a16:creationId xmlns:a16="http://schemas.microsoft.com/office/drawing/2014/main" id="{28B197C5-8967-151A-ED48-6F60B1FAB8B5}"/>
              </a:ext>
            </a:extLst>
          </p:cNvPr>
          <p:cNvSpPr/>
          <p:nvPr/>
        </p:nvSpPr>
        <p:spPr>
          <a:xfrm>
            <a:off x="759024" y="377981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8" name="Oval 40">
            <a:extLst>
              <a:ext uri="{FF2B5EF4-FFF2-40B4-BE49-F238E27FC236}">
                <a16:creationId xmlns:a16="http://schemas.microsoft.com/office/drawing/2014/main" id="{918CA142-7797-F1A0-DFE5-E278E7AF9464}"/>
              </a:ext>
            </a:extLst>
          </p:cNvPr>
          <p:cNvSpPr/>
          <p:nvPr/>
        </p:nvSpPr>
        <p:spPr>
          <a:xfrm>
            <a:off x="4705883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9" name="Oval 41">
            <a:extLst>
              <a:ext uri="{FF2B5EF4-FFF2-40B4-BE49-F238E27FC236}">
                <a16:creationId xmlns:a16="http://schemas.microsoft.com/office/drawing/2014/main" id="{BBE26C91-0651-B190-05B7-E3B8965FCFC3}"/>
              </a:ext>
            </a:extLst>
          </p:cNvPr>
          <p:cNvSpPr/>
          <p:nvPr/>
        </p:nvSpPr>
        <p:spPr>
          <a:xfrm>
            <a:off x="4194930" y="37768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0" name="Oval 42">
            <a:extLst>
              <a:ext uri="{FF2B5EF4-FFF2-40B4-BE49-F238E27FC236}">
                <a16:creationId xmlns:a16="http://schemas.microsoft.com/office/drawing/2014/main" id="{990963E4-CB1C-8698-13C0-80AB9784C34D}"/>
              </a:ext>
            </a:extLst>
          </p:cNvPr>
          <p:cNvSpPr/>
          <p:nvPr/>
        </p:nvSpPr>
        <p:spPr>
          <a:xfrm>
            <a:off x="5179377" y="37748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1" name="Oval 43">
            <a:extLst>
              <a:ext uri="{FF2B5EF4-FFF2-40B4-BE49-F238E27FC236}">
                <a16:creationId xmlns:a16="http://schemas.microsoft.com/office/drawing/2014/main" id="{F262EEEA-3733-C1D5-75F5-0438FAA8E589}"/>
              </a:ext>
            </a:extLst>
          </p:cNvPr>
          <p:cNvSpPr/>
          <p:nvPr/>
        </p:nvSpPr>
        <p:spPr>
          <a:xfrm>
            <a:off x="3706155" y="37777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2" name="Oval 44">
            <a:extLst>
              <a:ext uri="{FF2B5EF4-FFF2-40B4-BE49-F238E27FC236}">
                <a16:creationId xmlns:a16="http://schemas.microsoft.com/office/drawing/2014/main" id="{952F459A-C148-E8BF-A653-65432951CDBE}"/>
              </a:ext>
            </a:extLst>
          </p:cNvPr>
          <p:cNvSpPr/>
          <p:nvPr/>
        </p:nvSpPr>
        <p:spPr>
          <a:xfrm>
            <a:off x="3210483" y="37777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3" name="Oval 45">
            <a:extLst>
              <a:ext uri="{FF2B5EF4-FFF2-40B4-BE49-F238E27FC236}">
                <a16:creationId xmlns:a16="http://schemas.microsoft.com/office/drawing/2014/main" id="{5702B81D-4B17-5C94-6167-3AE2E84F4E26}"/>
              </a:ext>
            </a:extLst>
          </p:cNvPr>
          <p:cNvSpPr/>
          <p:nvPr/>
        </p:nvSpPr>
        <p:spPr>
          <a:xfrm>
            <a:off x="4956199" y="29581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4" name="Oval 46">
            <a:extLst>
              <a:ext uri="{FF2B5EF4-FFF2-40B4-BE49-F238E27FC236}">
                <a16:creationId xmlns:a16="http://schemas.microsoft.com/office/drawing/2014/main" id="{4BF9E604-EA20-A4F6-A4C6-233ED1054171}"/>
              </a:ext>
            </a:extLst>
          </p:cNvPr>
          <p:cNvSpPr/>
          <p:nvPr/>
        </p:nvSpPr>
        <p:spPr>
          <a:xfrm>
            <a:off x="3978649" y="29175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5" name="Oval 47">
            <a:extLst>
              <a:ext uri="{FF2B5EF4-FFF2-40B4-BE49-F238E27FC236}">
                <a16:creationId xmlns:a16="http://schemas.microsoft.com/office/drawing/2014/main" id="{3317F4C4-69F3-E258-69D1-8B4577B3D95E}"/>
              </a:ext>
            </a:extLst>
          </p:cNvPr>
          <p:cNvSpPr/>
          <p:nvPr/>
        </p:nvSpPr>
        <p:spPr>
          <a:xfrm>
            <a:off x="5131034" y="31053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6" name="Oval 48">
            <a:extLst>
              <a:ext uri="{FF2B5EF4-FFF2-40B4-BE49-F238E27FC236}">
                <a16:creationId xmlns:a16="http://schemas.microsoft.com/office/drawing/2014/main" id="{82248046-18A6-3D94-7FD4-0F7DFF4CA25A}"/>
              </a:ext>
            </a:extLst>
          </p:cNvPr>
          <p:cNvSpPr/>
          <p:nvPr/>
        </p:nvSpPr>
        <p:spPr>
          <a:xfrm>
            <a:off x="3834633" y="31645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7" name="Oval 49">
            <a:extLst>
              <a:ext uri="{FF2B5EF4-FFF2-40B4-BE49-F238E27FC236}">
                <a16:creationId xmlns:a16="http://schemas.microsoft.com/office/drawing/2014/main" id="{E0984C34-293D-0684-241D-93AD74A522A1}"/>
              </a:ext>
            </a:extLst>
          </p:cNvPr>
          <p:cNvSpPr/>
          <p:nvPr/>
        </p:nvSpPr>
        <p:spPr>
          <a:xfrm>
            <a:off x="4541888" y="27463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8" name="Oval 50">
            <a:extLst>
              <a:ext uri="{FF2B5EF4-FFF2-40B4-BE49-F238E27FC236}">
                <a16:creationId xmlns:a16="http://schemas.microsoft.com/office/drawing/2014/main" id="{7A1B1646-0557-05D2-C956-572466A09C7E}"/>
              </a:ext>
            </a:extLst>
          </p:cNvPr>
          <p:cNvSpPr/>
          <p:nvPr/>
        </p:nvSpPr>
        <p:spPr>
          <a:xfrm>
            <a:off x="4277296" y="27725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69" name="Oval 51">
            <a:extLst>
              <a:ext uri="{FF2B5EF4-FFF2-40B4-BE49-F238E27FC236}">
                <a16:creationId xmlns:a16="http://schemas.microsoft.com/office/drawing/2014/main" id="{0D7C014D-F101-51F6-8DD4-62BE191A1161}"/>
              </a:ext>
            </a:extLst>
          </p:cNvPr>
          <p:cNvSpPr/>
          <p:nvPr/>
        </p:nvSpPr>
        <p:spPr>
          <a:xfrm>
            <a:off x="3846486" y="34574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0" name="Oval 52">
            <a:extLst>
              <a:ext uri="{FF2B5EF4-FFF2-40B4-BE49-F238E27FC236}">
                <a16:creationId xmlns:a16="http://schemas.microsoft.com/office/drawing/2014/main" id="{2ED666A0-29F5-836E-4CA7-2C99FFC731F1}"/>
              </a:ext>
            </a:extLst>
          </p:cNvPr>
          <p:cNvSpPr/>
          <p:nvPr/>
        </p:nvSpPr>
        <p:spPr>
          <a:xfrm>
            <a:off x="4773322" y="278694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1" name="Oval 53">
            <a:extLst>
              <a:ext uri="{FF2B5EF4-FFF2-40B4-BE49-F238E27FC236}">
                <a16:creationId xmlns:a16="http://schemas.microsoft.com/office/drawing/2014/main" id="{823C30F4-37B5-FB43-254A-163A89C557B2}"/>
              </a:ext>
            </a:extLst>
          </p:cNvPr>
          <p:cNvSpPr/>
          <p:nvPr/>
        </p:nvSpPr>
        <p:spPr>
          <a:xfrm>
            <a:off x="4522415" y="38108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2" name="Oval 54">
            <a:extLst>
              <a:ext uri="{FF2B5EF4-FFF2-40B4-BE49-F238E27FC236}">
                <a16:creationId xmlns:a16="http://schemas.microsoft.com/office/drawing/2014/main" id="{D1300382-902E-A569-31D7-D0ACC8BBC83E}"/>
              </a:ext>
            </a:extLst>
          </p:cNvPr>
          <p:cNvSpPr/>
          <p:nvPr/>
        </p:nvSpPr>
        <p:spPr>
          <a:xfrm>
            <a:off x="5251385" y="32907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3" name="Oval 55">
            <a:extLst>
              <a:ext uri="{FF2B5EF4-FFF2-40B4-BE49-F238E27FC236}">
                <a16:creationId xmlns:a16="http://schemas.microsoft.com/office/drawing/2014/main" id="{5AD166BE-3A7A-A507-4D13-0C8467C7A8F9}"/>
              </a:ext>
            </a:extLst>
          </p:cNvPr>
          <p:cNvSpPr/>
          <p:nvPr/>
        </p:nvSpPr>
        <p:spPr>
          <a:xfrm>
            <a:off x="4722024" y="37440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4" name="Oval 56">
            <a:extLst>
              <a:ext uri="{FF2B5EF4-FFF2-40B4-BE49-F238E27FC236}">
                <a16:creationId xmlns:a16="http://schemas.microsoft.com/office/drawing/2014/main" id="{657E228A-F58A-2647-BB57-A79B2C61E067}"/>
              </a:ext>
            </a:extLst>
          </p:cNvPr>
          <p:cNvSpPr/>
          <p:nvPr/>
        </p:nvSpPr>
        <p:spPr>
          <a:xfrm>
            <a:off x="4968610" y="37149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5" name="Oval 57">
            <a:extLst>
              <a:ext uri="{FF2B5EF4-FFF2-40B4-BE49-F238E27FC236}">
                <a16:creationId xmlns:a16="http://schemas.microsoft.com/office/drawing/2014/main" id="{8BAC87C1-4C37-4438-29DC-8EF426868362}"/>
              </a:ext>
            </a:extLst>
          </p:cNvPr>
          <p:cNvSpPr/>
          <p:nvPr/>
        </p:nvSpPr>
        <p:spPr>
          <a:xfrm>
            <a:off x="5092401" y="35633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6" name="Oval 58">
            <a:extLst>
              <a:ext uri="{FF2B5EF4-FFF2-40B4-BE49-F238E27FC236}">
                <a16:creationId xmlns:a16="http://schemas.microsoft.com/office/drawing/2014/main" id="{98535934-7B45-2B56-C85C-4F6C6B94C5F1}"/>
              </a:ext>
            </a:extLst>
          </p:cNvPr>
          <p:cNvSpPr/>
          <p:nvPr/>
        </p:nvSpPr>
        <p:spPr>
          <a:xfrm>
            <a:off x="5232977" y="34626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7" name="Oval 59">
            <a:extLst>
              <a:ext uri="{FF2B5EF4-FFF2-40B4-BE49-F238E27FC236}">
                <a16:creationId xmlns:a16="http://schemas.microsoft.com/office/drawing/2014/main" id="{B70E4B06-1444-9013-AF7E-8BF799CC3795}"/>
              </a:ext>
            </a:extLst>
          </p:cNvPr>
          <p:cNvSpPr/>
          <p:nvPr/>
        </p:nvSpPr>
        <p:spPr>
          <a:xfrm>
            <a:off x="1903149" y="32482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8" name="Oval 60">
            <a:extLst>
              <a:ext uri="{FF2B5EF4-FFF2-40B4-BE49-F238E27FC236}">
                <a16:creationId xmlns:a16="http://schemas.microsoft.com/office/drawing/2014/main" id="{D6924AD0-3A7D-53CF-386E-00D785F818BB}"/>
              </a:ext>
            </a:extLst>
          </p:cNvPr>
          <p:cNvSpPr/>
          <p:nvPr/>
        </p:nvSpPr>
        <p:spPr>
          <a:xfrm>
            <a:off x="4152797" y="28492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79" name="Oval 61">
            <a:extLst>
              <a:ext uri="{FF2B5EF4-FFF2-40B4-BE49-F238E27FC236}">
                <a16:creationId xmlns:a16="http://schemas.microsoft.com/office/drawing/2014/main" id="{A592E231-A3C2-4499-F7A0-2113430D4962}"/>
              </a:ext>
            </a:extLst>
          </p:cNvPr>
          <p:cNvSpPr/>
          <p:nvPr/>
        </p:nvSpPr>
        <p:spPr>
          <a:xfrm>
            <a:off x="4033470" y="36438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0" name="Oval 62">
            <a:extLst>
              <a:ext uri="{FF2B5EF4-FFF2-40B4-BE49-F238E27FC236}">
                <a16:creationId xmlns:a16="http://schemas.microsoft.com/office/drawing/2014/main" id="{75A0676F-62C1-AB29-436D-3A33FACA00FE}"/>
              </a:ext>
            </a:extLst>
          </p:cNvPr>
          <p:cNvSpPr/>
          <p:nvPr/>
        </p:nvSpPr>
        <p:spPr>
          <a:xfrm>
            <a:off x="4253686" y="37274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1" name="Oval 63">
            <a:extLst>
              <a:ext uri="{FF2B5EF4-FFF2-40B4-BE49-F238E27FC236}">
                <a16:creationId xmlns:a16="http://schemas.microsoft.com/office/drawing/2014/main" id="{3C468B6D-2A2F-EC45-2F24-46E9AA233928}"/>
              </a:ext>
            </a:extLst>
          </p:cNvPr>
          <p:cNvSpPr/>
          <p:nvPr/>
        </p:nvSpPr>
        <p:spPr>
          <a:xfrm>
            <a:off x="3672661" y="32821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2" name="Oval 64">
            <a:extLst>
              <a:ext uri="{FF2B5EF4-FFF2-40B4-BE49-F238E27FC236}">
                <a16:creationId xmlns:a16="http://schemas.microsoft.com/office/drawing/2014/main" id="{A20E36B6-3AB4-EF16-3072-3F007ACE186B}"/>
              </a:ext>
            </a:extLst>
          </p:cNvPr>
          <p:cNvSpPr/>
          <p:nvPr/>
        </p:nvSpPr>
        <p:spPr>
          <a:xfrm>
            <a:off x="2031246" y="345392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3" name="Oval 65">
            <a:extLst>
              <a:ext uri="{FF2B5EF4-FFF2-40B4-BE49-F238E27FC236}">
                <a16:creationId xmlns:a16="http://schemas.microsoft.com/office/drawing/2014/main" id="{E460FEDA-9CC4-8CA6-0D4C-ABC4A361C574}"/>
              </a:ext>
            </a:extLst>
          </p:cNvPr>
          <p:cNvSpPr/>
          <p:nvPr/>
        </p:nvSpPr>
        <p:spPr>
          <a:xfrm>
            <a:off x="2142296" y="3625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4" name="Oval 66">
            <a:extLst>
              <a:ext uri="{FF2B5EF4-FFF2-40B4-BE49-F238E27FC236}">
                <a16:creationId xmlns:a16="http://schemas.microsoft.com/office/drawing/2014/main" id="{A95B57B2-B64B-9681-BDC4-69461EBF99E1}"/>
              </a:ext>
            </a:extLst>
          </p:cNvPr>
          <p:cNvSpPr/>
          <p:nvPr/>
        </p:nvSpPr>
        <p:spPr>
          <a:xfrm>
            <a:off x="2326432" y="37594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5" name="Oval 67">
            <a:extLst>
              <a:ext uri="{FF2B5EF4-FFF2-40B4-BE49-F238E27FC236}">
                <a16:creationId xmlns:a16="http://schemas.microsoft.com/office/drawing/2014/main" id="{C757648D-0D82-D19F-F010-740D735AF551}"/>
              </a:ext>
            </a:extLst>
          </p:cNvPr>
          <p:cNvSpPr/>
          <p:nvPr/>
        </p:nvSpPr>
        <p:spPr>
          <a:xfrm>
            <a:off x="2075157" y="31019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6" name="Oval 68">
            <a:extLst>
              <a:ext uri="{FF2B5EF4-FFF2-40B4-BE49-F238E27FC236}">
                <a16:creationId xmlns:a16="http://schemas.microsoft.com/office/drawing/2014/main" id="{B4124C88-9D6B-35E7-D65F-EFEA6ADEB6D2}"/>
              </a:ext>
            </a:extLst>
          </p:cNvPr>
          <p:cNvSpPr/>
          <p:nvPr/>
        </p:nvSpPr>
        <p:spPr>
          <a:xfrm>
            <a:off x="3398856" y="31551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7" name="Oval 69">
            <a:extLst>
              <a:ext uri="{FF2B5EF4-FFF2-40B4-BE49-F238E27FC236}">
                <a16:creationId xmlns:a16="http://schemas.microsoft.com/office/drawing/2014/main" id="{FAB95A1D-E788-BB21-2A15-01D86A7A746F}"/>
              </a:ext>
            </a:extLst>
          </p:cNvPr>
          <p:cNvSpPr/>
          <p:nvPr/>
        </p:nvSpPr>
        <p:spPr>
          <a:xfrm>
            <a:off x="2573646" y="38010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8" name="Oval 70">
            <a:extLst>
              <a:ext uri="{FF2B5EF4-FFF2-40B4-BE49-F238E27FC236}">
                <a16:creationId xmlns:a16="http://schemas.microsoft.com/office/drawing/2014/main" id="{10A82B5C-8224-A4F5-67E9-59FF89AE4240}"/>
              </a:ext>
            </a:extLst>
          </p:cNvPr>
          <p:cNvSpPr/>
          <p:nvPr/>
        </p:nvSpPr>
        <p:spPr>
          <a:xfrm>
            <a:off x="2772627" y="38584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89" name="Oval 71">
            <a:extLst>
              <a:ext uri="{FF2B5EF4-FFF2-40B4-BE49-F238E27FC236}">
                <a16:creationId xmlns:a16="http://schemas.microsoft.com/office/drawing/2014/main" id="{A88D5834-0745-A7BC-4031-DF60925CD051}"/>
              </a:ext>
            </a:extLst>
          </p:cNvPr>
          <p:cNvSpPr/>
          <p:nvPr/>
        </p:nvSpPr>
        <p:spPr>
          <a:xfrm>
            <a:off x="2805205" y="27436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0" name="Oval 72">
            <a:extLst>
              <a:ext uri="{FF2B5EF4-FFF2-40B4-BE49-F238E27FC236}">
                <a16:creationId xmlns:a16="http://schemas.microsoft.com/office/drawing/2014/main" id="{8A0A57BD-4E71-7093-8DAF-A9A2CB712A2D}"/>
              </a:ext>
            </a:extLst>
          </p:cNvPr>
          <p:cNvSpPr/>
          <p:nvPr/>
        </p:nvSpPr>
        <p:spPr>
          <a:xfrm>
            <a:off x="2168365" y="29505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1" name="Oval 73">
            <a:extLst>
              <a:ext uri="{FF2B5EF4-FFF2-40B4-BE49-F238E27FC236}">
                <a16:creationId xmlns:a16="http://schemas.microsoft.com/office/drawing/2014/main" id="{2F80EBC2-533E-A4B6-7A98-C612822A1CDB}"/>
              </a:ext>
            </a:extLst>
          </p:cNvPr>
          <p:cNvSpPr/>
          <p:nvPr/>
        </p:nvSpPr>
        <p:spPr>
          <a:xfrm>
            <a:off x="2544643" y="276310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2" name="Oval 74">
            <a:extLst>
              <a:ext uri="{FF2B5EF4-FFF2-40B4-BE49-F238E27FC236}">
                <a16:creationId xmlns:a16="http://schemas.microsoft.com/office/drawing/2014/main" id="{D1EEEA03-9C7D-0457-7620-45B7DFA278CD}"/>
              </a:ext>
            </a:extLst>
          </p:cNvPr>
          <p:cNvSpPr/>
          <p:nvPr/>
        </p:nvSpPr>
        <p:spPr>
          <a:xfrm>
            <a:off x="3056204" y="28240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3" name="Oval 75">
            <a:extLst>
              <a:ext uri="{FF2B5EF4-FFF2-40B4-BE49-F238E27FC236}">
                <a16:creationId xmlns:a16="http://schemas.microsoft.com/office/drawing/2014/main" id="{D7B197D2-91B5-9864-71D0-563445EB5372}"/>
              </a:ext>
            </a:extLst>
          </p:cNvPr>
          <p:cNvSpPr/>
          <p:nvPr/>
        </p:nvSpPr>
        <p:spPr>
          <a:xfrm>
            <a:off x="3215350" y="29829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4" name="Oval 76">
            <a:extLst>
              <a:ext uri="{FF2B5EF4-FFF2-40B4-BE49-F238E27FC236}">
                <a16:creationId xmlns:a16="http://schemas.microsoft.com/office/drawing/2014/main" id="{F690FB16-CA6A-3070-F019-FDACFE75A56A}"/>
              </a:ext>
            </a:extLst>
          </p:cNvPr>
          <p:cNvSpPr/>
          <p:nvPr/>
        </p:nvSpPr>
        <p:spPr>
          <a:xfrm>
            <a:off x="3341306" y="29769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5" name="Oval 77">
            <a:extLst>
              <a:ext uri="{FF2B5EF4-FFF2-40B4-BE49-F238E27FC236}">
                <a16:creationId xmlns:a16="http://schemas.microsoft.com/office/drawing/2014/main" id="{9A5EFE6C-B9D5-C1BC-1644-150E72E777A7}"/>
              </a:ext>
            </a:extLst>
          </p:cNvPr>
          <p:cNvSpPr/>
          <p:nvPr/>
        </p:nvSpPr>
        <p:spPr>
          <a:xfrm>
            <a:off x="1605331" y="29300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6" name="Oval 78">
            <a:extLst>
              <a:ext uri="{FF2B5EF4-FFF2-40B4-BE49-F238E27FC236}">
                <a16:creationId xmlns:a16="http://schemas.microsoft.com/office/drawing/2014/main" id="{E2B5011A-A764-DAF3-05DF-56B34BF0C8C6}"/>
              </a:ext>
            </a:extLst>
          </p:cNvPr>
          <p:cNvSpPr/>
          <p:nvPr/>
        </p:nvSpPr>
        <p:spPr>
          <a:xfrm>
            <a:off x="1816367" y="307515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7" name="Oval 79">
            <a:extLst>
              <a:ext uri="{FF2B5EF4-FFF2-40B4-BE49-F238E27FC236}">
                <a16:creationId xmlns:a16="http://schemas.microsoft.com/office/drawing/2014/main" id="{F0783529-0199-ADF4-99BE-1CCEBD68B43C}"/>
              </a:ext>
            </a:extLst>
          </p:cNvPr>
          <p:cNvSpPr/>
          <p:nvPr/>
        </p:nvSpPr>
        <p:spPr>
          <a:xfrm>
            <a:off x="2976314" y="37860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8" name="Oval 80">
            <a:extLst>
              <a:ext uri="{FF2B5EF4-FFF2-40B4-BE49-F238E27FC236}">
                <a16:creationId xmlns:a16="http://schemas.microsoft.com/office/drawing/2014/main" id="{20699A3B-5992-A496-8DB5-98A7CB9433D2}"/>
              </a:ext>
            </a:extLst>
          </p:cNvPr>
          <p:cNvSpPr/>
          <p:nvPr/>
        </p:nvSpPr>
        <p:spPr>
          <a:xfrm>
            <a:off x="3187262" y="372686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199" name="Oval 81">
            <a:extLst>
              <a:ext uri="{FF2B5EF4-FFF2-40B4-BE49-F238E27FC236}">
                <a16:creationId xmlns:a16="http://schemas.microsoft.com/office/drawing/2014/main" id="{17ED45F6-63C7-2105-6606-B73812702072}"/>
              </a:ext>
            </a:extLst>
          </p:cNvPr>
          <p:cNvSpPr/>
          <p:nvPr/>
        </p:nvSpPr>
        <p:spPr>
          <a:xfrm>
            <a:off x="3341306" y="35855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0" name="Oval 82">
            <a:extLst>
              <a:ext uri="{FF2B5EF4-FFF2-40B4-BE49-F238E27FC236}">
                <a16:creationId xmlns:a16="http://schemas.microsoft.com/office/drawing/2014/main" id="{B0D193F4-5C36-1CA9-DFBF-43E7092892BE}"/>
              </a:ext>
            </a:extLst>
          </p:cNvPr>
          <p:cNvSpPr/>
          <p:nvPr/>
        </p:nvSpPr>
        <p:spPr>
          <a:xfrm>
            <a:off x="3389695" y="33483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1" name="Oval 83">
            <a:extLst>
              <a:ext uri="{FF2B5EF4-FFF2-40B4-BE49-F238E27FC236}">
                <a16:creationId xmlns:a16="http://schemas.microsoft.com/office/drawing/2014/main" id="{F5E6E870-0E7C-4F5D-CEEB-B1B1CA8B3089}"/>
              </a:ext>
            </a:extLst>
          </p:cNvPr>
          <p:cNvSpPr/>
          <p:nvPr/>
        </p:nvSpPr>
        <p:spPr>
          <a:xfrm>
            <a:off x="2373849" y="28914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2" name="Oval 84">
            <a:extLst>
              <a:ext uri="{FF2B5EF4-FFF2-40B4-BE49-F238E27FC236}">
                <a16:creationId xmlns:a16="http://schemas.microsoft.com/office/drawing/2014/main" id="{F506104F-5D97-80EF-68E7-32BE6C7161B0}"/>
              </a:ext>
            </a:extLst>
          </p:cNvPr>
          <p:cNvSpPr/>
          <p:nvPr/>
        </p:nvSpPr>
        <p:spPr>
          <a:xfrm>
            <a:off x="3551256" y="33075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3" name="Oval 85">
            <a:extLst>
              <a:ext uri="{FF2B5EF4-FFF2-40B4-BE49-F238E27FC236}">
                <a16:creationId xmlns:a16="http://schemas.microsoft.com/office/drawing/2014/main" id="{B52E1FB6-7EBC-70CF-3866-E0EFE09BB718}"/>
              </a:ext>
            </a:extLst>
          </p:cNvPr>
          <p:cNvSpPr/>
          <p:nvPr/>
        </p:nvSpPr>
        <p:spPr>
          <a:xfrm>
            <a:off x="1002397" y="37579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4" name="Oval 86">
            <a:extLst>
              <a:ext uri="{FF2B5EF4-FFF2-40B4-BE49-F238E27FC236}">
                <a16:creationId xmlns:a16="http://schemas.microsoft.com/office/drawing/2014/main" id="{838AB73D-ECF4-1210-FAD5-0B8F1EF67A23}"/>
              </a:ext>
            </a:extLst>
          </p:cNvPr>
          <p:cNvSpPr/>
          <p:nvPr/>
        </p:nvSpPr>
        <p:spPr>
          <a:xfrm>
            <a:off x="1113236" y="27377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5" name="Oval 87">
            <a:extLst>
              <a:ext uri="{FF2B5EF4-FFF2-40B4-BE49-F238E27FC236}">
                <a16:creationId xmlns:a16="http://schemas.microsoft.com/office/drawing/2014/main" id="{8C44A9BC-A12B-93CB-90D6-01E2A398CA65}"/>
              </a:ext>
            </a:extLst>
          </p:cNvPr>
          <p:cNvSpPr/>
          <p:nvPr/>
        </p:nvSpPr>
        <p:spPr>
          <a:xfrm>
            <a:off x="1616765" y="36916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6" name="Oval 88">
            <a:extLst>
              <a:ext uri="{FF2B5EF4-FFF2-40B4-BE49-F238E27FC236}">
                <a16:creationId xmlns:a16="http://schemas.microsoft.com/office/drawing/2014/main" id="{1BE6D28F-0349-6453-DAFC-09621F580827}"/>
              </a:ext>
            </a:extLst>
          </p:cNvPr>
          <p:cNvSpPr/>
          <p:nvPr/>
        </p:nvSpPr>
        <p:spPr>
          <a:xfrm>
            <a:off x="1762196" y="348077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7" name="Oval 89">
            <a:extLst>
              <a:ext uri="{FF2B5EF4-FFF2-40B4-BE49-F238E27FC236}">
                <a16:creationId xmlns:a16="http://schemas.microsoft.com/office/drawing/2014/main" id="{54451445-706B-32D4-4F4D-A28A2DE44C88}"/>
              </a:ext>
            </a:extLst>
          </p:cNvPr>
          <p:cNvSpPr/>
          <p:nvPr/>
        </p:nvSpPr>
        <p:spPr>
          <a:xfrm>
            <a:off x="3605060" y="34603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8" name="Oval 90">
            <a:extLst>
              <a:ext uri="{FF2B5EF4-FFF2-40B4-BE49-F238E27FC236}">
                <a16:creationId xmlns:a16="http://schemas.microsoft.com/office/drawing/2014/main" id="{C82F7AC8-A4B0-0116-F4E5-C2AF3EB709EA}"/>
              </a:ext>
            </a:extLst>
          </p:cNvPr>
          <p:cNvSpPr/>
          <p:nvPr/>
        </p:nvSpPr>
        <p:spPr>
          <a:xfrm>
            <a:off x="623392" y="3625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09" name="Oval 91">
            <a:extLst>
              <a:ext uri="{FF2B5EF4-FFF2-40B4-BE49-F238E27FC236}">
                <a16:creationId xmlns:a16="http://schemas.microsoft.com/office/drawing/2014/main" id="{88C6A32F-1CC5-283C-6EA0-01CB57156648}"/>
              </a:ext>
            </a:extLst>
          </p:cNvPr>
          <p:cNvSpPr/>
          <p:nvPr/>
        </p:nvSpPr>
        <p:spPr>
          <a:xfrm>
            <a:off x="1252136" y="28240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0" name="Oval 92">
            <a:extLst>
              <a:ext uri="{FF2B5EF4-FFF2-40B4-BE49-F238E27FC236}">
                <a16:creationId xmlns:a16="http://schemas.microsoft.com/office/drawing/2014/main" id="{938371B5-71D2-6AF5-5B0F-FE68A5193738}"/>
              </a:ext>
            </a:extLst>
          </p:cNvPr>
          <p:cNvSpPr/>
          <p:nvPr/>
        </p:nvSpPr>
        <p:spPr>
          <a:xfrm>
            <a:off x="947357" y="281622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1" name="Oval 93">
            <a:extLst>
              <a:ext uri="{FF2B5EF4-FFF2-40B4-BE49-F238E27FC236}">
                <a16:creationId xmlns:a16="http://schemas.microsoft.com/office/drawing/2014/main" id="{04495DDF-9D76-D9AC-CDFB-7AE5AA918842}"/>
              </a:ext>
            </a:extLst>
          </p:cNvPr>
          <p:cNvSpPr/>
          <p:nvPr/>
        </p:nvSpPr>
        <p:spPr>
          <a:xfrm>
            <a:off x="775631" y="28744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2" name="Oval 94">
            <a:extLst>
              <a:ext uri="{FF2B5EF4-FFF2-40B4-BE49-F238E27FC236}">
                <a16:creationId xmlns:a16="http://schemas.microsoft.com/office/drawing/2014/main" id="{2F0F8151-2848-3B6C-5E8F-763D235C090B}"/>
              </a:ext>
            </a:extLst>
          </p:cNvPr>
          <p:cNvSpPr/>
          <p:nvPr/>
        </p:nvSpPr>
        <p:spPr>
          <a:xfrm>
            <a:off x="801654" y="373064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3" name="Oval 95">
            <a:extLst>
              <a:ext uri="{FF2B5EF4-FFF2-40B4-BE49-F238E27FC236}">
                <a16:creationId xmlns:a16="http://schemas.microsoft.com/office/drawing/2014/main" id="{02CEFA27-2D6B-DFE1-F64A-A638725A28F8}"/>
              </a:ext>
            </a:extLst>
          </p:cNvPr>
          <p:cNvSpPr/>
          <p:nvPr/>
        </p:nvSpPr>
        <p:spPr>
          <a:xfrm>
            <a:off x="1151869" y="3798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4" name="Oval 96">
            <a:extLst>
              <a:ext uri="{FF2B5EF4-FFF2-40B4-BE49-F238E27FC236}">
                <a16:creationId xmlns:a16="http://schemas.microsoft.com/office/drawing/2014/main" id="{82D69F41-7E28-EC22-FABC-17F4C1070EB4}"/>
              </a:ext>
            </a:extLst>
          </p:cNvPr>
          <p:cNvSpPr/>
          <p:nvPr/>
        </p:nvSpPr>
        <p:spPr>
          <a:xfrm>
            <a:off x="1431346" y="28096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5" name="Oval 97">
            <a:extLst>
              <a:ext uri="{FF2B5EF4-FFF2-40B4-BE49-F238E27FC236}">
                <a16:creationId xmlns:a16="http://schemas.microsoft.com/office/drawing/2014/main" id="{299BCDA3-2E57-9828-F97B-21D17F3AC1D6}"/>
              </a:ext>
            </a:extLst>
          </p:cNvPr>
          <p:cNvSpPr/>
          <p:nvPr/>
        </p:nvSpPr>
        <p:spPr>
          <a:xfrm>
            <a:off x="1405957" y="37579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216" name="Oval 98">
            <a:extLst>
              <a:ext uri="{FF2B5EF4-FFF2-40B4-BE49-F238E27FC236}">
                <a16:creationId xmlns:a16="http://schemas.microsoft.com/office/drawing/2014/main" id="{8AF27981-725B-B68E-7DA4-CA021CD45D25}"/>
              </a:ext>
            </a:extLst>
          </p:cNvPr>
          <p:cNvSpPr/>
          <p:nvPr/>
        </p:nvSpPr>
        <p:spPr>
          <a:xfrm>
            <a:off x="4434619" y="3110479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Arrow: Right 99">
            <a:extLst>
              <a:ext uri="{FF2B5EF4-FFF2-40B4-BE49-F238E27FC236}">
                <a16:creationId xmlns:a16="http://schemas.microsoft.com/office/drawing/2014/main" id="{B6306F10-34AF-AAAF-23A2-A3F7DE4D515E}"/>
              </a:ext>
            </a:extLst>
          </p:cNvPr>
          <p:cNvSpPr/>
          <p:nvPr/>
        </p:nvSpPr>
        <p:spPr>
          <a:xfrm>
            <a:off x="4672887" y="3339486"/>
            <a:ext cx="792088" cy="23023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Arrow: Right 100">
            <a:extLst>
              <a:ext uri="{FF2B5EF4-FFF2-40B4-BE49-F238E27FC236}">
                <a16:creationId xmlns:a16="http://schemas.microsoft.com/office/drawing/2014/main" id="{7A14DEA3-0430-2E0A-9A1A-FEB283127E95}"/>
              </a:ext>
            </a:extLst>
          </p:cNvPr>
          <p:cNvSpPr/>
          <p:nvPr/>
        </p:nvSpPr>
        <p:spPr>
          <a:xfrm>
            <a:off x="2936481" y="3359029"/>
            <a:ext cx="792088" cy="230233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Arrow: Right 101">
            <a:extLst>
              <a:ext uri="{FF2B5EF4-FFF2-40B4-BE49-F238E27FC236}">
                <a16:creationId xmlns:a16="http://schemas.microsoft.com/office/drawing/2014/main" id="{CF5D4A0E-9F41-A4EB-072A-D3DD19869171}"/>
              </a:ext>
            </a:extLst>
          </p:cNvPr>
          <p:cNvSpPr/>
          <p:nvPr/>
        </p:nvSpPr>
        <p:spPr>
          <a:xfrm flipH="1">
            <a:off x="3858555" y="333948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Arrow: Right 102">
            <a:extLst>
              <a:ext uri="{FF2B5EF4-FFF2-40B4-BE49-F238E27FC236}">
                <a16:creationId xmlns:a16="http://schemas.microsoft.com/office/drawing/2014/main" id="{E09A89FB-EE1E-5103-5F6A-A32C257E8E65}"/>
              </a:ext>
            </a:extLst>
          </p:cNvPr>
          <p:cNvSpPr/>
          <p:nvPr/>
        </p:nvSpPr>
        <p:spPr>
          <a:xfrm flipH="1">
            <a:off x="2123532" y="3357396"/>
            <a:ext cx="792088" cy="230233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Arrow: Right 103">
            <a:extLst>
              <a:ext uri="{FF2B5EF4-FFF2-40B4-BE49-F238E27FC236}">
                <a16:creationId xmlns:a16="http://schemas.microsoft.com/office/drawing/2014/main" id="{FA545123-E270-B409-1721-E1AD775FA192}"/>
              </a:ext>
            </a:extLst>
          </p:cNvPr>
          <p:cNvSpPr/>
          <p:nvPr/>
        </p:nvSpPr>
        <p:spPr>
          <a:xfrm rot="16200000">
            <a:off x="4426282" y="301531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Arrow: Right 104">
            <a:extLst>
              <a:ext uri="{FF2B5EF4-FFF2-40B4-BE49-F238E27FC236}">
                <a16:creationId xmlns:a16="http://schemas.microsoft.com/office/drawing/2014/main" id="{C4CDF3D0-218B-2DAD-5233-3FF3908E7A49}"/>
              </a:ext>
            </a:extLst>
          </p:cNvPr>
          <p:cNvSpPr/>
          <p:nvPr/>
        </p:nvSpPr>
        <p:spPr>
          <a:xfrm rot="16200000">
            <a:off x="2683002" y="3042445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Arrow: Right 105">
            <a:extLst>
              <a:ext uri="{FF2B5EF4-FFF2-40B4-BE49-F238E27FC236}">
                <a16:creationId xmlns:a16="http://schemas.microsoft.com/office/drawing/2014/main" id="{64079C1F-34B5-D5EF-ADF2-7B382073B06F}"/>
              </a:ext>
            </a:extLst>
          </p:cNvPr>
          <p:cNvSpPr/>
          <p:nvPr/>
        </p:nvSpPr>
        <p:spPr>
          <a:xfrm rot="5400000" flipV="1">
            <a:off x="2684838" y="3672009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Arrow: Right 106">
            <a:extLst>
              <a:ext uri="{FF2B5EF4-FFF2-40B4-BE49-F238E27FC236}">
                <a16:creationId xmlns:a16="http://schemas.microsoft.com/office/drawing/2014/main" id="{6A244243-5B45-DD28-6D66-128105968020}"/>
              </a:ext>
            </a:extLst>
          </p:cNvPr>
          <p:cNvSpPr/>
          <p:nvPr/>
        </p:nvSpPr>
        <p:spPr>
          <a:xfrm rot="5400000" flipV="1">
            <a:off x="4424446" y="3650761"/>
            <a:ext cx="483688" cy="230233"/>
          </a:xfrm>
          <a:prstGeom prst="rightArrow">
            <a:avLst/>
          </a:prstGeom>
          <a:solidFill>
            <a:schemeClr val="accent4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Arrow: Right 107">
            <a:extLst>
              <a:ext uri="{FF2B5EF4-FFF2-40B4-BE49-F238E27FC236}">
                <a16:creationId xmlns:a16="http://schemas.microsoft.com/office/drawing/2014/main" id="{914A0491-B01C-AE79-2C9B-BDE1272426A5}"/>
              </a:ext>
            </a:extLst>
          </p:cNvPr>
          <p:cNvSpPr/>
          <p:nvPr/>
        </p:nvSpPr>
        <p:spPr>
          <a:xfrm rot="5400000" flipV="1">
            <a:off x="3549291" y="3107959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Arrow: Right 108">
            <a:extLst>
              <a:ext uri="{FF2B5EF4-FFF2-40B4-BE49-F238E27FC236}">
                <a16:creationId xmlns:a16="http://schemas.microsoft.com/office/drawing/2014/main" id="{D848E8D7-0CAB-2136-1B96-AB1D9F982F94}"/>
              </a:ext>
            </a:extLst>
          </p:cNvPr>
          <p:cNvSpPr/>
          <p:nvPr/>
        </p:nvSpPr>
        <p:spPr>
          <a:xfrm rot="5400000" flipV="1">
            <a:off x="1853277" y="3066487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Arrow: Right 109">
            <a:extLst>
              <a:ext uri="{FF2B5EF4-FFF2-40B4-BE49-F238E27FC236}">
                <a16:creationId xmlns:a16="http://schemas.microsoft.com/office/drawing/2014/main" id="{6F622F33-1C67-8743-FFD8-CC5BCFA6DB8B}"/>
              </a:ext>
            </a:extLst>
          </p:cNvPr>
          <p:cNvSpPr/>
          <p:nvPr/>
        </p:nvSpPr>
        <p:spPr>
          <a:xfrm rot="16200000">
            <a:off x="3551559" y="3632492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Arrow: Right 110">
            <a:extLst>
              <a:ext uri="{FF2B5EF4-FFF2-40B4-BE49-F238E27FC236}">
                <a16:creationId xmlns:a16="http://schemas.microsoft.com/office/drawing/2014/main" id="{986DED5C-53F1-CAB2-4CF5-3A7531A24BE9}"/>
              </a:ext>
            </a:extLst>
          </p:cNvPr>
          <p:cNvSpPr/>
          <p:nvPr/>
        </p:nvSpPr>
        <p:spPr>
          <a:xfrm rot="16200000">
            <a:off x="1841935" y="3612381"/>
            <a:ext cx="483688" cy="230233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E09605-AE0A-DE29-3B90-CC6F1CB1CA29}"/>
              </a:ext>
            </a:extLst>
          </p:cNvPr>
          <p:cNvSpPr/>
          <p:nvPr/>
        </p:nvSpPr>
        <p:spPr>
          <a:xfrm>
            <a:off x="7439000" y="184482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85F121E-E146-63D3-789F-DE868DC7F345}"/>
              </a:ext>
            </a:extLst>
          </p:cNvPr>
          <p:cNvSpPr/>
          <p:nvPr/>
        </p:nvSpPr>
        <p:spPr>
          <a:xfrm>
            <a:off x="7080447" y="279337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43BE8E2-0145-E3CE-2A7E-49F30C17DF7C}"/>
              </a:ext>
            </a:extLst>
          </p:cNvPr>
          <p:cNvSpPr/>
          <p:nvPr/>
        </p:nvSpPr>
        <p:spPr>
          <a:xfrm>
            <a:off x="8118248" y="21328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850F7C-52D9-49F6-E49F-4FAB00BAE388}"/>
              </a:ext>
            </a:extLst>
          </p:cNvPr>
          <p:cNvSpPr/>
          <p:nvPr/>
        </p:nvSpPr>
        <p:spPr>
          <a:xfrm>
            <a:off x="6591672" y="279429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B002E53-BB13-0221-8B84-16FD1B8D7B7A}"/>
              </a:ext>
            </a:extLst>
          </p:cNvPr>
          <p:cNvSpPr/>
          <p:nvPr/>
        </p:nvSpPr>
        <p:spPr>
          <a:xfrm>
            <a:off x="6724744" y="34668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12A936-58ED-9217-EE38-B43E3FDF4617}"/>
              </a:ext>
            </a:extLst>
          </p:cNvPr>
          <p:cNvSpPr/>
          <p:nvPr/>
        </p:nvSpPr>
        <p:spPr>
          <a:xfrm>
            <a:off x="10042859" y="279134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34A2578-A864-38CB-7DD6-66151593576E}"/>
              </a:ext>
            </a:extLst>
          </p:cNvPr>
          <p:cNvSpPr/>
          <p:nvPr/>
        </p:nvSpPr>
        <p:spPr>
          <a:xfrm>
            <a:off x="9379506" y="206084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3AD32EE-FB9C-4C48-6350-415FE1A45F29}"/>
              </a:ext>
            </a:extLst>
          </p:cNvPr>
          <p:cNvSpPr/>
          <p:nvPr/>
        </p:nvSpPr>
        <p:spPr>
          <a:xfrm>
            <a:off x="10516353" y="278931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7FE921-E162-495B-FF34-56361CA55CFE}"/>
              </a:ext>
            </a:extLst>
          </p:cNvPr>
          <p:cNvSpPr/>
          <p:nvPr/>
        </p:nvSpPr>
        <p:spPr>
          <a:xfrm>
            <a:off x="9043131" y="27922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84C5D88-29CB-8AA1-621B-AC2BBF7CEEDD}"/>
              </a:ext>
            </a:extLst>
          </p:cNvPr>
          <p:cNvSpPr/>
          <p:nvPr/>
        </p:nvSpPr>
        <p:spPr>
          <a:xfrm>
            <a:off x="8547459" y="279226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08245E9-FC99-BFAF-3517-310AB10E2807}"/>
              </a:ext>
            </a:extLst>
          </p:cNvPr>
          <p:cNvSpPr/>
          <p:nvPr/>
        </p:nvSpPr>
        <p:spPr>
          <a:xfrm>
            <a:off x="8268296" y="34965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B39A312-DB37-758D-63C6-46D1305D2EA1}"/>
              </a:ext>
            </a:extLst>
          </p:cNvPr>
          <p:cNvSpPr/>
          <p:nvPr/>
        </p:nvSpPr>
        <p:spPr>
          <a:xfrm>
            <a:off x="7311752" y="3164747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1F313-7F52-2127-3E0D-7333388CD65A}"/>
              </a:ext>
            </a:extLst>
          </p:cNvPr>
          <p:cNvSpPr/>
          <p:nvPr/>
        </p:nvSpPr>
        <p:spPr>
          <a:xfrm>
            <a:off x="8296199" y="31627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DF11A61-4762-C470-9558-E4557DDB9D92}"/>
              </a:ext>
            </a:extLst>
          </p:cNvPr>
          <p:cNvSpPr/>
          <p:nvPr/>
        </p:nvSpPr>
        <p:spPr>
          <a:xfrm>
            <a:off x="6760830" y="330800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4053BD6-7778-8011-68C8-BB6AE1838E13}"/>
              </a:ext>
            </a:extLst>
          </p:cNvPr>
          <p:cNvSpPr/>
          <p:nvPr/>
        </p:nvSpPr>
        <p:spPr>
          <a:xfrm>
            <a:off x="6248239" y="230568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B5F2BD6-4584-EB91-04AD-BE3A58AF5AFA}"/>
              </a:ext>
            </a:extLst>
          </p:cNvPr>
          <p:cNvSpPr/>
          <p:nvPr/>
        </p:nvSpPr>
        <p:spPr>
          <a:xfrm>
            <a:off x="10274164" y="316271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1E1541E-57BB-186D-02BD-6A0D1A28B78F}"/>
              </a:ext>
            </a:extLst>
          </p:cNvPr>
          <p:cNvSpPr/>
          <p:nvPr/>
        </p:nvSpPr>
        <p:spPr>
          <a:xfrm>
            <a:off x="9813942" y="33954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C9CE63C-48D8-AD64-FE6D-7DDCD95EA537}"/>
              </a:ext>
            </a:extLst>
          </p:cNvPr>
          <p:cNvSpPr/>
          <p:nvPr/>
        </p:nvSpPr>
        <p:spPr>
          <a:xfrm>
            <a:off x="10747658" y="3160689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BC2059C-C28A-C9EE-9AA7-4FEFD7814C23}"/>
              </a:ext>
            </a:extLst>
          </p:cNvPr>
          <p:cNvSpPr/>
          <p:nvPr/>
        </p:nvSpPr>
        <p:spPr>
          <a:xfrm>
            <a:off x="9274436" y="31636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5426AD3-5A87-B7BB-2A02-9D54BB8B1A26}"/>
              </a:ext>
            </a:extLst>
          </p:cNvPr>
          <p:cNvSpPr/>
          <p:nvPr/>
        </p:nvSpPr>
        <p:spPr>
          <a:xfrm>
            <a:off x="8778764" y="31636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641420-35CF-0987-194C-F39003FC152F}"/>
              </a:ext>
            </a:extLst>
          </p:cNvPr>
          <p:cNvSpPr/>
          <p:nvPr/>
        </p:nvSpPr>
        <p:spPr>
          <a:xfrm>
            <a:off x="7606681" y="35478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B108BE8-6E63-9F3E-18C8-ED990838BA43}"/>
              </a:ext>
            </a:extLst>
          </p:cNvPr>
          <p:cNvSpPr/>
          <p:nvPr/>
        </p:nvSpPr>
        <p:spPr>
          <a:xfrm>
            <a:off x="7095728" y="354786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CC6FEAA-601B-031C-BC9E-D4A9877DB63B}"/>
              </a:ext>
            </a:extLst>
          </p:cNvPr>
          <p:cNvSpPr/>
          <p:nvPr/>
        </p:nvSpPr>
        <p:spPr>
          <a:xfrm>
            <a:off x="8080175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B3069C3-46DE-4BD9-BB6D-6E8C8310FAD3}"/>
              </a:ext>
            </a:extLst>
          </p:cNvPr>
          <p:cNvSpPr/>
          <p:nvPr/>
        </p:nvSpPr>
        <p:spPr>
          <a:xfrm>
            <a:off x="6436712" y="33340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34BDD41-570F-B0D2-B721-4CEA24A46E7F}"/>
              </a:ext>
            </a:extLst>
          </p:cNvPr>
          <p:cNvSpPr/>
          <p:nvPr/>
        </p:nvSpPr>
        <p:spPr>
          <a:xfrm>
            <a:off x="6759353" y="337874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CFE44B6-EBC0-85D8-CACA-7EFCF9D69111}"/>
              </a:ext>
            </a:extLst>
          </p:cNvPr>
          <p:cNvSpPr/>
          <p:nvPr/>
        </p:nvSpPr>
        <p:spPr>
          <a:xfrm>
            <a:off x="10058140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136F165-7B81-1F10-0991-39F7A1D57FCC}"/>
              </a:ext>
            </a:extLst>
          </p:cNvPr>
          <p:cNvSpPr/>
          <p:nvPr/>
        </p:nvSpPr>
        <p:spPr>
          <a:xfrm>
            <a:off x="9547187" y="354583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5D82CE2-DEAE-EC30-C18B-94F8B5038419}"/>
              </a:ext>
            </a:extLst>
          </p:cNvPr>
          <p:cNvSpPr/>
          <p:nvPr/>
        </p:nvSpPr>
        <p:spPr>
          <a:xfrm>
            <a:off x="10531634" y="354380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7FF3917-97F5-A537-378B-F2B51F968A33}"/>
              </a:ext>
            </a:extLst>
          </p:cNvPr>
          <p:cNvSpPr/>
          <p:nvPr/>
        </p:nvSpPr>
        <p:spPr>
          <a:xfrm>
            <a:off x="9058412" y="354675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26E8C0B-1FBD-B6C7-E54D-889BDE9D7245}"/>
              </a:ext>
            </a:extLst>
          </p:cNvPr>
          <p:cNvSpPr/>
          <p:nvPr/>
        </p:nvSpPr>
        <p:spPr>
          <a:xfrm>
            <a:off x="8268296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D7D2371-4FAA-464C-F566-561034003F99}"/>
              </a:ext>
            </a:extLst>
          </p:cNvPr>
          <p:cNvSpPr/>
          <p:nvPr/>
        </p:nvSpPr>
        <p:spPr>
          <a:xfrm>
            <a:off x="7846457" y="338570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079F1B0-5802-EBEB-BFE3-0E1B9E19D1A2}"/>
              </a:ext>
            </a:extLst>
          </p:cNvPr>
          <p:cNvSpPr/>
          <p:nvPr/>
        </p:nvSpPr>
        <p:spPr>
          <a:xfrm>
            <a:off x="6940768" y="324889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C3442C52-E67F-324D-21BB-EDAA12829A6D}"/>
              </a:ext>
            </a:extLst>
          </p:cNvPr>
          <p:cNvSpPr/>
          <p:nvPr/>
        </p:nvSpPr>
        <p:spPr>
          <a:xfrm>
            <a:off x="8690722" y="50851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B01A225-D199-EB9A-4C71-F83E7DFE3BAD}"/>
              </a:ext>
            </a:extLst>
          </p:cNvPr>
          <p:cNvSpPr/>
          <p:nvPr/>
        </p:nvSpPr>
        <p:spPr>
          <a:xfrm>
            <a:off x="7375757" y="449529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49261BE-5C0B-0167-2467-EE80CE12C434}"/>
              </a:ext>
            </a:extLst>
          </p:cNvPr>
          <p:cNvSpPr/>
          <p:nvPr/>
        </p:nvSpPr>
        <p:spPr>
          <a:xfrm>
            <a:off x="6663680" y="4509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6D4ADF4-E2E4-CA59-DB92-B25E7ADB2518}"/>
              </a:ext>
            </a:extLst>
          </p:cNvPr>
          <p:cNvSpPr/>
          <p:nvPr/>
        </p:nvSpPr>
        <p:spPr>
          <a:xfrm>
            <a:off x="10322507" y="392926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9F14770-EC34-8C54-1A49-40FCC9EC1B4A}"/>
              </a:ext>
            </a:extLst>
          </p:cNvPr>
          <p:cNvSpPr/>
          <p:nvPr/>
        </p:nvSpPr>
        <p:spPr>
          <a:xfrm>
            <a:off x="9430815" y="39928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FB19647-EA0F-659B-E67B-D341F162F492}"/>
              </a:ext>
            </a:extLst>
          </p:cNvPr>
          <p:cNvSpPr/>
          <p:nvPr/>
        </p:nvSpPr>
        <p:spPr>
          <a:xfrm>
            <a:off x="10796001" y="392723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32A67E3-D9B8-6E3A-A344-B63DAF9E78BD}"/>
              </a:ext>
            </a:extLst>
          </p:cNvPr>
          <p:cNvSpPr/>
          <p:nvPr/>
        </p:nvSpPr>
        <p:spPr>
          <a:xfrm>
            <a:off x="9289285" y="494116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609C867-FFA1-E241-7579-6D034698742A}"/>
              </a:ext>
            </a:extLst>
          </p:cNvPr>
          <p:cNvSpPr/>
          <p:nvPr/>
        </p:nvSpPr>
        <p:spPr>
          <a:xfrm>
            <a:off x="8827107" y="393018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1B47D070-BB39-FFAC-5DFC-D7CCA526B192}"/>
              </a:ext>
            </a:extLst>
          </p:cNvPr>
          <p:cNvSpPr/>
          <p:nvPr/>
        </p:nvSpPr>
        <p:spPr>
          <a:xfrm>
            <a:off x="10572823" y="31105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FB8816D-5C29-6DFC-03E7-D190F180550B}"/>
              </a:ext>
            </a:extLst>
          </p:cNvPr>
          <p:cNvSpPr/>
          <p:nvPr/>
        </p:nvSpPr>
        <p:spPr>
          <a:xfrm>
            <a:off x="9595273" y="306998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9F6DED4-8DFE-3666-A679-0996C339F217}"/>
              </a:ext>
            </a:extLst>
          </p:cNvPr>
          <p:cNvSpPr/>
          <p:nvPr/>
        </p:nvSpPr>
        <p:spPr>
          <a:xfrm>
            <a:off x="10747658" y="32577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394F2C3-A127-9BB7-9C81-DD40BF262325}"/>
              </a:ext>
            </a:extLst>
          </p:cNvPr>
          <p:cNvSpPr/>
          <p:nvPr/>
        </p:nvSpPr>
        <p:spPr>
          <a:xfrm>
            <a:off x="9451257" y="331698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03F4123-F711-CD53-EFF0-B7B76A10C319}"/>
              </a:ext>
            </a:extLst>
          </p:cNvPr>
          <p:cNvSpPr/>
          <p:nvPr/>
        </p:nvSpPr>
        <p:spPr>
          <a:xfrm>
            <a:off x="10158512" y="28987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494535A-F8C0-DFE2-BF41-C1673807219E}"/>
              </a:ext>
            </a:extLst>
          </p:cNvPr>
          <p:cNvSpPr/>
          <p:nvPr/>
        </p:nvSpPr>
        <p:spPr>
          <a:xfrm>
            <a:off x="9893920" y="292490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17728C0-1C8B-C61D-D8C4-8BBF7003390C}"/>
              </a:ext>
            </a:extLst>
          </p:cNvPr>
          <p:cNvSpPr/>
          <p:nvPr/>
        </p:nvSpPr>
        <p:spPr>
          <a:xfrm>
            <a:off x="9463110" y="36098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3F6BB69-F453-4912-F5F6-C68987FEB858}"/>
              </a:ext>
            </a:extLst>
          </p:cNvPr>
          <p:cNvSpPr/>
          <p:nvPr/>
        </p:nvSpPr>
        <p:spPr>
          <a:xfrm>
            <a:off x="10389946" y="293934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F61191C-DA59-B196-2481-AD333D903471}"/>
              </a:ext>
            </a:extLst>
          </p:cNvPr>
          <p:cNvSpPr/>
          <p:nvPr/>
        </p:nvSpPr>
        <p:spPr>
          <a:xfrm>
            <a:off x="10139039" y="396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7BE35BDB-5980-B389-7E90-99537661FF9F}"/>
              </a:ext>
            </a:extLst>
          </p:cNvPr>
          <p:cNvSpPr/>
          <p:nvPr/>
        </p:nvSpPr>
        <p:spPr>
          <a:xfrm>
            <a:off x="10868009" y="344313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D50A819-41B5-AAEA-B7AA-AD91B91D8B3C}"/>
              </a:ext>
            </a:extLst>
          </p:cNvPr>
          <p:cNvSpPr/>
          <p:nvPr/>
        </p:nvSpPr>
        <p:spPr>
          <a:xfrm>
            <a:off x="10338648" y="389647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2C03936-15E2-518B-B0AA-B99AC8C5C225}"/>
              </a:ext>
            </a:extLst>
          </p:cNvPr>
          <p:cNvSpPr/>
          <p:nvPr/>
        </p:nvSpPr>
        <p:spPr>
          <a:xfrm>
            <a:off x="10585234" y="386737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8B5F5DA-95B5-7BDC-CB4B-D953BD3D5990}"/>
              </a:ext>
            </a:extLst>
          </p:cNvPr>
          <p:cNvSpPr/>
          <p:nvPr/>
        </p:nvSpPr>
        <p:spPr>
          <a:xfrm>
            <a:off x="10709025" y="37157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06DC362-DEC6-E54A-8715-C5467EADA72B}"/>
              </a:ext>
            </a:extLst>
          </p:cNvPr>
          <p:cNvSpPr/>
          <p:nvPr/>
        </p:nvSpPr>
        <p:spPr>
          <a:xfrm>
            <a:off x="10849601" y="361506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8ED60048-81E4-483B-972F-C1204580B042}"/>
              </a:ext>
            </a:extLst>
          </p:cNvPr>
          <p:cNvSpPr/>
          <p:nvPr/>
        </p:nvSpPr>
        <p:spPr>
          <a:xfrm>
            <a:off x="7519773" y="34006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3C88028-B32B-8BD2-EA0F-1620175EA6A3}"/>
              </a:ext>
            </a:extLst>
          </p:cNvPr>
          <p:cNvSpPr/>
          <p:nvPr/>
        </p:nvSpPr>
        <p:spPr>
          <a:xfrm>
            <a:off x="9769421" y="30016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150A582-AFA7-BEB7-DE53-152A8F6AEC37}"/>
              </a:ext>
            </a:extLst>
          </p:cNvPr>
          <p:cNvSpPr/>
          <p:nvPr/>
        </p:nvSpPr>
        <p:spPr>
          <a:xfrm>
            <a:off x="9650094" y="37962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1AFB041-CC5A-3A9A-472C-5CEB8BA1100D}"/>
              </a:ext>
            </a:extLst>
          </p:cNvPr>
          <p:cNvSpPr/>
          <p:nvPr/>
        </p:nvSpPr>
        <p:spPr>
          <a:xfrm>
            <a:off x="9870310" y="387989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3B846CC-A1BD-05FC-4F2E-7FED8A10AE9A}"/>
              </a:ext>
            </a:extLst>
          </p:cNvPr>
          <p:cNvSpPr/>
          <p:nvPr/>
        </p:nvSpPr>
        <p:spPr>
          <a:xfrm>
            <a:off x="9289285" y="343459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7E572AF-703C-FDD9-47DC-DA1BA3C471A4}"/>
              </a:ext>
            </a:extLst>
          </p:cNvPr>
          <p:cNvSpPr/>
          <p:nvPr/>
        </p:nvSpPr>
        <p:spPr>
          <a:xfrm>
            <a:off x="7614904" y="415389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FFE2DD3-855B-5EF4-804B-590DBCACC2E2}"/>
              </a:ext>
            </a:extLst>
          </p:cNvPr>
          <p:cNvSpPr/>
          <p:nvPr/>
        </p:nvSpPr>
        <p:spPr>
          <a:xfrm>
            <a:off x="7758920" y="37782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087142-F52B-093C-91F0-B37BB8BEE40C}"/>
              </a:ext>
            </a:extLst>
          </p:cNvPr>
          <p:cNvSpPr/>
          <p:nvPr/>
        </p:nvSpPr>
        <p:spPr>
          <a:xfrm>
            <a:off x="7943056" y="3911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A991429-1AED-4DCB-FA34-02A96766AB07}"/>
              </a:ext>
            </a:extLst>
          </p:cNvPr>
          <p:cNvSpPr/>
          <p:nvPr/>
        </p:nvSpPr>
        <p:spPr>
          <a:xfrm>
            <a:off x="7691781" y="325433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B6937BC-A2CE-E213-37B4-00BB7090363F}"/>
              </a:ext>
            </a:extLst>
          </p:cNvPr>
          <p:cNvSpPr/>
          <p:nvPr/>
        </p:nvSpPr>
        <p:spPr>
          <a:xfrm>
            <a:off x="9015480" y="33075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B5C9156-749F-E655-7019-F629BF0A0FE9}"/>
              </a:ext>
            </a:extLst>
          </p:cNvPr>
          <p:cNvSpPr/>
          <p:nvPr/>
        </p:nvSpPr>
        <p:spPr>
          <a:xfrm>
            <a:off x="8134489" y="450912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B24B8929-A2B6-7349-2D74-507B9836DF76}"/>
              </a:ext>
            </a:extLst>
          </p:cNvPr>
          <p:cNvSpPr/>
          <p:nvPr/>
        </p:nvSpPr>
        <p:spPr>
          <a:xfrm>
            <a:off x="8606652" y="465101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1CA45E55-AD00-5E17-BE6F-A1E7C0321146}"/>
              </a:ext>
            </a:extLst>
          </p:cNvPr>
          <p:cNvSpPr/>
          <p:nvPr/>
        </p:nvSpPr>
        <p:spPr>
          <a:xfrm>
            <a:off x="7968539" y="206084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BFB203F7-E7A8-CB91-E79B-90FFE327CBD2}"/>
              </a:ext>
            </a:extLst>
          </p:cNvPr>
          <p:cNvSpPr/>
          <p:nvPr/>
        </p:nvSpPr>
        <p:spPr>
          <a:xfrm>
            <a:off x="7784989" y="310290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F8D774E-0CEC-5BF6-0ECF-8A15081D1E03}"/>
              </a:ext>
            </a:extLst>
          </p:cNvPr>
          <p:cNvSpPr/>
          <p:nvPr/>
        </p:nvSpPr>
        <p:spPr>
          <a:xfrm>
            <a:off x="8008167" y="249386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65AA46A5-8B33-9A6D-8218-2D53ABEEF65B}"/>
              </a:ext>
            </a:extLst>
          </p:cNvPr>
          <p:cNvSpPr/>
          <p:nvPr/>
        </p:nvSpPr>
        <p:spPr>
          <a:xfrm>
            <a:off x="8672828" y="26086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E91E7A9E-2496-1A69-C1E9-34D29DDD50B3}"/>
              </a:ext>
            </a:extLst>
          </p:cNvPr>
          <p:cNvSpPr/>
          <p:nvPr/>
        </p:nvSpPr>
        <p:spPr>
          <a:xfrm>
            <a:off x="8831974" y="313530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A9C25472-20FB-E70E-4E36-3EA42E827D5D}"/>
              </a:ext>
            </a:extLst>
          </p:cNvPr>
          <p:cNvSpPr/>
          <p:nvPr/>
        </p:nvSpPr>
        <p:spPr>
          <a:xfrm>
            <a:off x="8957930" y="31293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28DD11B-30F1-752C-17AD-C7FEC888F04B}"/>
              </a:ext>
            </a:extLst>
          </p:cNvPr>
          <p:cNvSpPr/>
          <p:nvPr/>
        </p:nvSpPr>
        <p:spPr>
          <a:xfrm>
            <a:off x="7221955" y="308247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B3766A7-0B1D-4136-3EA5-1D773FD49F7A}"/>
              </a:ext>
            </a:extLst>
          </p:cNvPr>
          <p:cNvSpPr/>
          <p:nvPr/>
        </p:nvSpPr>
        <p:spPr>
          <a:xfrm>
            <a:off x="7395760" y="227312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9DD139F-59F4-1868-917F-9DA6CFADE454}"/>
              </a:ext>
            </a:extLst>
          </p:cNvPr>
          <p:cNvSpPr/>
          <p:nvPr/>
        </p:nvSpPr>
        <p:spPr>
          <a:xfrm>
            <a:off x="8592938" y="393842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93CC75B-3B6B-DEFF-FA84-4F9388E7C894}"/>
              </a:ext>
            </a:extLst>
          </p:cNvPr>
          <p:cNvSpPr/>
          <p:nvPr/>
        </p:nvSpPr>
        <p:spPr>
          <a:xfrm>
            <a:off x="9120006" y="427985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755D41CF-F7CF-EF0B-D812-28CDA113ADE9}"/>
              </a:ext>
            </a:extLst>
          </p:cNvPr>
          <p:cNvSpPr/>
          <p:nvPr/>
        </p:nvSpPr>
        <p:spPr>
          <a:xfrm>
            <a:off x="8957930" y="373796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A41EBB-9DCC-9043-1C68-550B14F0D483}"/>
              </a:ext>
            </a:extLst>
          </p:cNvPr>
          <p:cNvSpPr/>
          <p:nvPr/>
        </p:nvSpPr>
        <p:spPr>
          <a:xfrm>
            <a:off x="9006319" y="350072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0408868-0508-66DA-88B5-17A90B615717}"/>
              </a:ext>
            </a:extLst>
          </p:cNvPr>
          <p:cNvSpPr/>
          <p:nvPr/>
        </p:nvSpPr>
        <p:spPr>
          <a:xfrm>
            <a:off x="7990473" y="304384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F74D1249-0D54-C808-F631-66A9CF50859F}"/>
              </a:ext>
            </a:extLst>
          </p:cNvPr>
          <p:cNvSpPr/>
          <p:nvPr/>
        </p:nvSpPr>
        <p:spPr>
          <a:xfrm>
            <a:off x="9167880" y="3459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4058EA7E-003A-A1F6-64E1-B089127ABDA2}"/>
              </a:ext>
            </a:extLst>
          </p:cNvPr>
          <p:cNvSpPr/>
          <p:nvPr/>
        </p:nvSpPr>
        <p:spPr>
          <a:xfrm>
            <a:off x="6619021" y="39103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7752264-366D-C081-DE68-677FBDEE094A}"/>
              </a:ext>
            </a:extLst>
          </p:cNvPr>
          <p:cNvSpPr/>
          <p:nvPr/>
        </p:nvSpPr>
        <p:spPr>
          <a:xfrm>
            <a:off x="6729860" y="28901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8E1BB19-BD72-4008-459C-433B9D38A5DF}"/>
              </a:ext>
            </a:extLst>
          </p:cNvPr>
          <p:cNvSpPr/>
          <p:nvPr/>
        </p:nvSpPr>
        <p:spPr>
          <a:xfrm>
            <a:off x="7233389" y="3844044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853A76FB-5D4F-C89A-5BA0-5BA0A58B1503}"/>
              </a:ext>
            </a:extLst>
          </p:cNvPr>
          <p:cNvSpPr/>
          <p:nvPr/>
        </p:nvSpPr>
        <p:spPr>
          <a:xfrm>
            <a:off x="7360891" y="493305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6FA41A80-7C04-2209-0A29-2726958EAFB7}"/>
              </a:ext>
            </a:extLst>
          </p:cNvPr>
          <p:cNvSpPr/>
          <p:nvPr/>
        </p:nvSpPr>
        <p:spPr>
          <a:xfrm>
            <a:off x="9221684" y="361273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7E39301-7EED-3825-3501-FD9F51366C98}"/>
              </a:ext>
            </a:extLst>
          </p:cNvPr>
          <p:cNvSpPr/>
          <p:nvPr/>
        </p:nvSpPr>
        <p:spPr>
          <a:xfrm>
            <a:off x="6240016" y="377825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CAF0F2E8-479C-3A99-0BAB-CF4538FA114A}"/>
              </a:ext>
            </a:extLst>
          </p:cNvPr>
          <p:cNvSpPr/>
          <p:nvPr/>
        </p:nvSpPr>
        <p:spPr>
          <a:xfrm>
            <a:off x="6852013" y="227296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19676C6F-075F-0F1C-79D1-3EBA06BA9378}"/>
              </a:ext>
            </a:extLst>
          </p:cNvPr>
          <p:cNvSpPr/>
          <p:nvPr/>
        </p:nvSpPr>
        <p:spPr>
          <a:xfrm>
            <a:off x="6519664" y="198280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017E1B0-9012-E233-E282-760B8989745C}"/>
              </a:ext>
            </a:extLst>
          </p:cNvPr>
          <p:cNvSpPr/>
          <p:nvPr/>
        </p:nvSpPr>
        <p:spPr>
          <a:xfrm>
            <a:off x="6392255" y="302682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DD0C953-30DE-F8BF-39ED-F48E6CE8E217}"/>
              </a:ext>
            </a:extLst>
          </p:cNvPr>
          <p:cNvSpPr/>
          <p:nvPr/>
        </p:nvSpPr>
        <p:spPr>
          <a:xfrm>
            <a:off x="6392255" y="450593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6E89BC1D-662B-DAF5-2B4B-F3E58FA7CE79}"/>
              </a:ext>
            </a:extLst>
          </p:cNvPr>
          <p:cNvSpPr/>
          <p:nvPr/>
        </p:nvSpPr>
        <p:spPr>
          <a:xfrm>
            <a:off x="6807696" y="4665690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424E9908-BAAB-5C96-6675-8F69C698A35E}"/>
              </a:ext>
            </a:extLst>
          </p:cNvPr>
          <p:cNvSpPr/>
          <p:nvPr/>
        </p:nvSpPr>
        <p:spPr>
          <a:xfrm>
            <a:off x="7047970" y="296201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2F46CFE-72F5-1DAB-1E95-F7FD08CE2E82}"/>
              </a:ext>
            </a:extLst>
          </p:cNvPr>
          <p:cNvSpPr/>
          <p:nvPr/>
        </p:nvSpPr>
        <p:spPr>
          <a:xfrm>
            <a:off x="7022581" y="391038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90051455-C2C6-049B-B318-0D11A7808CF2}"/>
              </a:ext>
            </a:extLst>
          </p:cNvPr>
          <p:cNvSpPr/>
          <p:nvPr/>
        </p:nvSpPr>
        <p:spPr>
          <a:xfrm>
            <a:off x="10051243" y="3262879"/>
            <a:ext cx="1656184" cy="617614"/>
          </a:xfrm>
          <a:prstGeom prst="ellipse">
            <a:avLst/>
          </a:prstGeom>
          <a:solidFill>
            <a:schemeClr val="accent2"/>
          </a:solidFill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0518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4D0407-69C4-B7B4-3A6E-2275EB1C2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Experimental Observation of Motion of Ions</a:t>
            </a:r>
            <a:endParaRPr lang="en-GB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AF2821-CC20-B2E5-D78E-91E8B4410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Turner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2135D46-DEDE-D2BE-1332-858B3FC25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445FD96-9052-CA9D-4E43-25773C65F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318592"/>
            <a:ext cx="6134330" cy="473648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8812FD8-118C-48CE-8138-0E071389AB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82" y="1446568"/>
            <a:ext cx="5552701" cy="388843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E8C4CEC-8247-A5FA-770E-FC1DFB1F28F2}"/>
              </a:ext>
            </a:extLst>
          </p:cNvPr>
          <p:cNvSpPr txBox="1"/>
          <p:nvPr/>
        </p:nvSpPr>
        <p:spPr>
          <a:xfrm>
            <a:off x="2711624" y="1052736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Simulation</a:t>
            </a:r>
            <a:endParaRPr lang="en-GB" b="1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51E52708-6C95-02E6-3E80-6D89382CDB9A}"/>
              </a:ext>
            </a:extLst>
          </p:cNvPr>
          <p:cNvSpPr txBox="1"/>
          <p:nvPr/>
        </p:nvSpPr>
        <p:spPr>
          <a:xfrm>
            <a:off x="8328248" y="1059345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Experiment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0549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CE19-8771-2A86-7CEF-762D452F6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Now in AWAKE: New Plasma Source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721D1-A5AD-CAE0-5E7B-CB024396A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3B166E-09A9-CA9D-8EBB-E4A59AEF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8ADDB4-1292-C4C8-779D-157C78417B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0620" y="1500198"/>
            <a:ext cx="11376025" cy="36569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06B33E-B60B-6134-A108-D9AB32C36163}"/>
              </a:ext>
            </a:extLst>
          </p:cNvPr>
          <p:cNvSpPr txBox="1"/>
          <p:nvPr/>
        </p:nvSpPr>
        <p:spPr>
          <a:xfrm>
            <a:off x="4259263" y="5301208"/>
            <a:ext cx="75295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Allows to adjust the plasma density along the 10 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More stable SSM, </a:t>
            </a: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higher wakefield amplitudes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862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Bautechnik, Maschine, Industrie, Stahl enthält.&#10;&#10;Automatisch generierte Beschreibung">
            <a:extLst>
              <a:ext uri="{FF2B5EF4-FFF2-40B4-BE49-F238E27FC236}">
                <a16:creationId xmlns:a16="http://schemas.microsoft.com/office/drawing/2014/main" id="{A1D71CA0-E05A-2A4C-FD7A-96AFCBD49B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5644"/>
            <a:ext cx="12192000" cy="812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8C097CA-2750-F5BF-1FC8-E34751D8E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4077072"/>
            <a:ext cx="3333921" cy="2305168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4634372B-9BEB-8E44-2219-6407CD4ED0CC}"/>
              </a:ext>
            </a:extLst>
          </p:cNvPr>
          <p:cNvSpPr txBox="1"/>
          <p:nvPr/>
        </p:nvSpPr>
        <p:spPr>
          <a:xfrm>
            <a:off x="8324566" y="4077072"/>
            <a:ext cx="2885149" cy="215444"/>
          </a:xfrm>
          <a:prstGeom prst="rect">
            <a:avLst/>
          </a:prstGeom>
          <a:solidFill>
            <a:srgbClr val="FCE7D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M. Bergamaschi, J. Mezger, L. Ranc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15775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 of Plasma and Plasma Wakefield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572E3-E0E2-2CD5-6276-FEE467384BDA}"/>
              </a:ext>
            </a:extLst>
          </p:cNvPr>
          <p:cNvSpPr txBox="1"/>
          <p:nvPr/>
        </p:nvSpPr>
        <p:spPr>
          <a:xfrm>
            <a:off x="407988" y="105273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Plasma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DEA50-CB79-E272-41B6-B39CA5B4EBEB}"/>
              </a:ext>
            </a:extLst>
          </p:cNvPr>
          <p:cNvSpPr txBox="1"/>
          <p:nvPr/>
        </p:nvSpPr>
        <p:spPr>
          <a:xfrm>
            <a:off x="5687010" y="1127649"/>
            <a:ext cx="609700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Plasma: ionised gas (4</a:t>
            </a:r>
            <a:r>
              <a:rPr lang="en-GB" b="1" i="0" u="none" strike="noStrike" baseline="30000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th</a:t>
            </a: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state of matter)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Quasi-neutrality: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the overall charge of a plasma is about zero.</a:t>
            </a:r>
            <a:endParaRPr lang="en-GB" b="1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Collective effects: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Charged particles must be close enough together that each particle influences many nearby charged particles.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Electrostatic interactions dominate</a:t>
            </a:r>
            <a:r>
              <a:rPr lang="en-GB" b="0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over collisions or ordinary gas kinetics.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35F3477-EB1C-AF40-4DF8-A40A06117496}"/>
              </a:ext>
            </a:extLst>
          </p:cNvPr>
          <p:cNvSpPr/>
          <p:nvPr/>
        </p:nvSpPr>
        <p:spPr>
          <a:xfrm>
            <a:off x="2441929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8484B3E-335E-A712-3655-9EE3038155DF}"/>
              </a:ext>
            </a:extLst>
          </p:cNvPr>
          <p:cNvSpPr/>
          <p:nvPr/>
        </p:nvSpPr>
        <p:spPr>
          <a:xfrm>
            <a:off x="1930976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F24207-6F26-B9B6-6128-62FE82895FDD}"/>
              </a:ext>
            </a:extLst>
          </p:cNvPr>
          <p:cNvSpPr/>
          <p:nvPr/>
        </p:nvSpPr>
        <p:spPr>
          <a:xfrm>
            <a:off x="1442201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D9331D-6010-B113-D707-F309111CF54A}"/>
              </a:ext>
            </a:extLst>
          </p:cNvPr>
          <p:cNvSpPr/>
          <p:nvPr/>
        </p:nvSpPr>
        <p:spPr>
          <a:xfrm>
            <a:off x="946529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F05DA83-9F63-C7FA-7B88-D4D157800B0C}"/>
              </a:ext>
            </a:extLst>
          </p:cNvPr>
          <p:cNvSpPr/>
          <p:nvPr/>
        </p:nvSpPr>
        <p:spPr>
          <a:xfrm>
            <a:off x="2673234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1C6776-1B58-2759-CA49-881FB3A1E2B3}"/>
              </a:ext>
            </a:extLst>
          </p:cNvPr>
          <p:cNvSpPr/>
          <p:nvPr/>
        </p:nvSpPr>
        <p:spPr>
          <a:xfrm>
            <a:off x="2162281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0B51E3-A36F-5635-BF7E-603CECE02880}"/>
              </a:ext>
            </a:extLst>
          </p:cNvPr>
          <p:cNvSpPr/>
          <p:nvPr/>
        </p:nvSpPr>
        <p:spPr>
          <a:xfrm>
            <a:off x="1673506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0ADD4BD-3780-2D89-738C-E35E5C360E0D}"/>
              </a:ext>
            </a:extLst>
          </p:cNvPr>
          <p:cNvSpPr/>
          <p:nvPr/>
        </p:nvSpPr>
        <p:spPr>
          <a:xfrm>
            <a:off x="1177834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B6419E3-D2E8-5C88-B54F-079499582E89}"/>
              </a:ext>
            </a:extLst>
          </p:cNvPr>
          <p:cNvSpPr/>
          <p:nvPr/>
        </p:nvSpPr>
        <p:spPr>
          <a:xfrm>
            <a:off x="2457210" y="23706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26A9A04-CED0-B249-4292-5336EB319B60}"/>
              </a:ext>
            </a:extLst>
          </p:cNvPr>
          <p:cNvSpPr/>
          <p:nvPr/>
        </p:nvSpPr>
        <p:spPr>
          <a:xfrm>
            <a:off x="1913902" y="23180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97D5571-9674-30CF-60B7-123F306DCA6C}"/>
              </a:ext>
            </a:extLst>
          </p:cNvPr>
          <p:cNvSpPr/>
          <p:nvPr/>
        </p:nvSpPr>
        <p:spPr>
          <a:xfrm>
            <a:off x="1457482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22E3581-626D-742F-0ABD-3C0F75918275}"/>
              </a:ext>
            </a:extLst>
          </p:cNvPr>
          <p:cNvSpPr/>
          <p:nvPr/>
        </p:nvSpPr>
        <p:spPr>
          <a:xfrm>
            <a:off x="961810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55ED65-2B80-AEE9-C9E0-F31E67F2CC50}"/>
              </a:ext>
            </a:extLst>
          </p:cNvPr>
          <p:cNvSpPr/>
          <p:nvPr/>
        </p:nvSpPr>
        <p:spPr>
          <a:xfrm>
            <a:off x="2721577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AFEB15B-3F9D-3989-2184-E34863D5F2CB}"/>
              </a:ext>
            </a:extLst>
          </p:cNvPr>
          <p:cNvSpPr/>
          <p:nvPr/>
        </p:nvSpPr>
        <p:spPr>
          <a:xfrm>
            <a:off x="2210624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B893CBE-8E0F-256F-099D-B5D5D1D2692E}"/>
              </a:ext>
            </a:extLst>
          </p:cNvPr>
          <p:cNvSpPr/>
          <p:nvPr/>
        </p:nvSpPr>
        <p:spPr>
          <a:xfrm>
            <a:off x="1721849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D8BB4C-9CBB-4A34-06EC-7BB32417D7D7}"/>
              </a:ext>
            </a:extLst>
          </p:cNvPr>
          <p:cNvSpPr/>
          <p:nvPr/>
        </p:nvSpPr>
        <p:spPr>
          <a:xfrm>
            <a:off x="1226177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4B0235D-07D0-4980-14D3-26F702655015}"/>
              </a:ext>
            </a:extLst>
          </p:cNvPr>
          <p:cNvSpPr/>
          <p:nvPr/>
        </p:nvSpPr>
        <p:spPr>
          <a:xfrm>
            <a:off x="2799598" y="28250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DAA27B9-1691-8AFE-C6E7-AEF98FAB3A9A}"/>
              </a:ext>
            </a:extLst>
          </p:cNvPr>
          <p:cNvSpPr/>
          <p:nvPr/>
        </p:nvSpPr>
        <p:spPr>
          <a:xfrm>
            <a:off x="1907054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533A1AF-3F34-A94E-1C4A-48CCCE121B5D}"/>
              </a:ext>
            </a:extLst>
          </p:cNvPr>
          <p:cNvSpPr/>
          <p:nvPr/>
        </p:nvSpPr>
        <p:spPr>
          <a:xfrm>
            <a:off x="2419494" y="20179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9095D69-5504-DD0D-2DDD-A041D6C8E71F}"/>
              </a:ext>
            </a:extLst>
          </p:cNvPr>
          <p:cNvSpPr/>
          <p:nvPr/>
        </p:nvSpPr>
        <p:spPr>
          <a:xfrm>
            <a:off x="2018265" y="16560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96C67C3-929E-8AB9-32B7-708C1D366AE0}"/>
              </a:ext>
            </a:extLst>
          </p:cNvPr>
          <p:cNvSpPr/>
          <p:nvPr/>
        </p:nvSpPr>
        <p:spPr>
          <a:xfrm>
            <a:off x="2634823" y="16682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A88500-3B9E-0B6B-698E-8723A8D4EF26}"/>
              </a:ext>
            </a:extLst>
          </p:cNvPr>
          <p:cNvSpPr/>
          <p:nvPr/>
        </p:nvSpPr>
        <p:spPr>
          <a:xfrm>
            <a:off x="1330873" y="2859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5D96D74-650C-3DBF-70F3-C7938E920364}"/>
              </a:ext>
            </a:extLst>
          </p:cNvPr>
          <p:cNvSpPr/>
          <p:nvPr/>
        </p:nvSpPr>
        <p:spPr>
          <a:xfrm>
            <a:off x="1580389" y="1712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CED89CD-73B5-66F9-22DD-3BE9064CD8A5}"/>
              </a:ext>
            </a:extLst>
          </p:cNvPr>
          <p:cNvSpPr/>
          <p:nvPr/>
        </p:nvSpPr>
        <p:spPr>
          <a:xfrm>
            <a:off x="2196978" y="27728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9CA5043-E4B4-CC6D-DF2F-89EF8932237A}"/>
              </a:ext>
            </a:extLst>
          </p:cNvPr>
          <p:cNvSpPr/>
          <p:nvPr/>
        </p:nvSpPr>
        <p:spPr>
          <a:xfrm>
            <a:off x="2229349" y="24560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BD475DD-DADE-3F29-9566-DD2C19309533}"/>
              </a:ext>
            </a:extLst>
          </p:cNvPr>
          <p:cNvSpPr/>
          <p:nvPr/>
        </p:nvSpPr>
        <p:spPr>
          <a:xfrm>
            <a:off x="1090545" y="25812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19C9298-5282-A258-31E7-DBE6E13F0A21}"/>
              </a:ext>
            </a:extLst>
          </p:cNvPr>
          <p:cNvSpPr/>
          <p:nvPr/>
        </p:nvSpPr>
        <p:spPr>
          <a:xfrm>
            <a:off x="1523662" y="20064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50E1C8-3580-8F27-D3F4-95330F5024FF}"/>
              </a:ext>
            </a:extLst>
          </p:cNvPr>
          <p:cNvSpPr/>
          <p:nvPr/>
        </p:nvSpPr>
        <p:spPr>
          <a:xfrm>
            <a:off x="1108889" y="16850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597ECF8-3886-5F20-A7A4-51AE49D0ED0B}"/>
              </a:ext>
            </a:extLst>
          </p:cNvPr>
          <p:cNvSpPr/>
          <p:nvPr/>
        </p:nvSpPr>
        <p:spPr>
          <a:xfrm>
            <a:off x="1249842" y="2139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B4D6976-36EF-9955-D3AE-01E71C06B3E7}"/>
              </a:ext>
            </a:extLst>
          </p:cNvPr>
          <p:cNvSpPr/>
          <p:nvPr/>
        </p:nvSpPr>
        <p:spPr>
          <a:xfrm>
            <a:off x="1416227" y="24550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909E650-2A14-CE7C-41AE-2C777FBB6E04}"/>
              </a:ext>
            </a:extLst>
          </p:cNvPr>
          <p:cNvSpPr/>
          <p:nvPr/>
        </p:nvSpPr>
        <p:spPr>
          <a:xfrm>
            <a:off x="2701077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64EDAF7-13EF-BBDE-D799-A34592A5D514}"/>
              </a:ext>
            </a:extLst>
          </p:cNvPr>
          <p:cNvSpPr/>
          <p:nvPr/>
        </p:nvSpPr>
        <p:spPr>
          <a:xfrm>
            <a:off x="1873110" y="273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8C2F2-4446-2EE7-AEAA-F00B6295C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AWAKE until ~2030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A9558B-8A7F-B6A7-E0A6-5AD74BD91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ECB1E-28F4-45B5-7A4D-844233D20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60</a:t>
            </a:fld>
            <a:endParaRPr lang="en-US" dirty="0"/>
          </a:p>
        </p:txBody>
      </p:sp>
      <p:pic>
        <p:nvPicPr>
          <p:cNvPr id="8" name="Picture 7" descr="A diagram of a diagram of a diagram&#10;&#10;Description automatically generated">
            <a:extLst>
              <a:ext uri="{FF2B5EF4-FFF2-40B4-BE49-F238E27FC236}">
                <a16:creationId xmlns:a16="http://schemas.microsoft.com/office/drawing/2014/main" id="{5363A1D0-36DC-1A08-3A16-0318E9986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016" y="922286"/>
            <a:ext cx="10644844" cy="5212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648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CA21-ED29-1823-294E-463803C5F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First AWAKE Particle Physics Applications</a:t>
            </a:r>
            <a:br>
              <a:rPr lang="en-US" dirty="0"/>
            </a:br>
            <a:r>
              <a:rPr lang="en-US" sz="2800" dirty="0"/>
              <a:t>Example I: Dark Matter Experiment</a:t>
            </a:r>
            <a:endParaRPr lang="en-GB" sz="2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8F78E8-1249-22FF-FBA9-4679F6802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A3A51-7446-A3B2-945F-A7691E055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61</a:t>
            </a:fld>
            <a:endParaRPr lang="en-US" dirty="0"/>
          </a:p>
        </p:txBody>
      </p:sp>
      <p:pic>
        <p:nvPicPr>
          <p:cNvPr id="8" name="Google Shape;742;g1fb3f109332_0_115">
            <a:extLst>
              <a:ext uri="{FF2B5EF4-FFF2-40B4-BE49-F238E27FC236}">
                <a16:creationId xmlns:a16="http://schemas.microsoft.com/office/drawing/2014/main" id="{B474FE73-5F04-9157-9B99-183FAF665A3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8000" y="3353191"/>
            <a:ext cx="11360800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743;g1fb3f109332_0_115">
            <a:extLst>
              <a:ext uri="{FF2B5EF4-FFF2-40B4-BE49-F238E27FC236}">
                <a16:creationId xmlns:a16="http://schemas.microsoft.com/office/drawing/2014/main" id="{1EEBC22B-B59C-D366-3436-17EE4CE55ECA}"/>
              </a:ext>
            </a:extLst>
          </p:cNvPr>
          <p:cNvSpPr txBox="1"/>
          <p:nvPr/>
        </p:nvSpPr>
        <p:spPr>
          <a:xfrm>
            <a:off x="8626433" y="5908301"/>
            <a:ext cx="3367200" cy="410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buClr>
                <a:srgbClr val="000000"/>
              </a:buClr>
              <a:buSzPts val="1400"/>
            </a:pPr>
            <a:r>
              <a:rPr lang="en" sz="1067" dirty="0">
                <a:solidFill>
                  <a:schemeClr val="tx2">
                    <a:lumMod val="75000"/>
                    <a:lumOff val="2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From Caldwell: https://arxiv.org/pdf/1812.11164.pdf </a:t>
            </a:r>
            <a:endParaRPr sz="1067" dirty="0">
              <a:solidFill>
                <a:schemeClr val="tx2">
                  <a:lumMod val="75000"/>
                  <a:lumOff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748;g1fb3f109332_0_115">
            <a:extLst>
              <a:ext uri="{FF2B5EF4-FFF2-40B4-BE49-F238E27FC236}">
                <a16:creationId xmlns:a16="http://schemas.microsoft.com/office/drawing/2014/main" id="{BAC7B3C7-E467-EBB3-A345-A8BB8B2BBA3B}"/>
              </a:ext>
            </a:extLst>
          </p:cNvPr>
          <p:cNvSpPr txBox="1"/>
          <p:nvPr/>
        </p:nvSpPr>
        <p:spPr>
          <a:xfrm>
            <a:off x="3283133" y="5585201"/>
            <a:ext cx="1566800" cy="769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600"/>
              </a:spcAft>
            </a:pPr>
            <a:r>
              <a:rPr lang="en" dirty="0">
                <a:solidFill>
                  <a:schemeClr val="tx2"/>
                </a:solidFill>
              </a:rPr>
              <a:t>e</a:t>
            </a:r>
            <a:r>
              <a:rPr lang="en" baseline="30000" dirty="0">
                <a:solidFill>
                  <a:schemeClr val="tx2"/>
                </a:solidFill>
              </a:rPr>
              <a:t>−</a:t>
            </a:r>
            <a:r>
              <a:rPr lang="en" dirty="0">
                <a:solidFill>
                  <a:schemeClr val="tx2"/>
                </a:solidFill>
              </a:rPr>
              <a:t>Z →e</a:t>
            </a:r>
            <a:r>
              <a:rPr lang="en" baseline="30000" dirty="0">
                <a:solidFill>
                  <a:schemeClr val="tx2"/>
                </a:solidFill>
              </a:rPr>
              <a:t>−</a:t>
            </a:r>
            <a:r>
              <a:rPr lang="en" dirty="0">
                <a:solidFill>
                  <a:schemeClr val="tx2"/>
                </a:solidFill>
              </a:rPr>
              <a:t>ZA′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1" name="Google Shape;749;g1fb3f109332_0_115">
            <a:extLst>
              <a:ext uri="{FF2B5EF4-FFF2-40B4-BE49-F238E27FC236}">
                <a16:creationId xmlns:a16="http://schemas.microsoft.com/office/drawing/2014/main" id="{5DAC56DC-9071-CA70-8FB3-93A68CE42056}"/>
              </a:ext>
            </a:extLst>
          </p:cNvPr>
          <p:cNvSpPr txBox="1"/>
          <p:nvPr/>
        </p:nvSpPr>
        <p:spPr>
          <a:xfrm>
            <a:off x="5375920" y="5636045"/>
            <a:ext cx="2220800" cy="56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n" dirty="0">
                <a:solidFill>
                  <a:schemeClr val="tx2"/>
                </a:solidFill>
              </a:rPr>
              <a:t>A′ → e+e−, etc..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1E51FB-8917-29D5-89F7-4B544A3067B3}"/>
              </a:ext>
            </a:extLst>
          </p:cNvPr>
          <p:cNvSpPr txBox="1"/>
          <p:nvPr/>
        </p:nvSpPr>
        <p:spPr>
          <a:xfrm>
            <a:off x="1055440" y="1550009"/>
            <a:ext cx="964907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423323">
              <a:buClr>
                <a:schemeClr val="accent2"/>
              </a:buClr>
              <a:buSzPts val="1400"/>
            </a:pPr>
            <a:r>
              <a:rPr lang="en-GB" sz="1800" b="0" dirty="0">
                <a:solidFill>
                  <a:schemeClr val="tx2"/>
                </a:solidFill>
              </a:rPr>
              <a:t>These experiments use the collisions of an electron beam with a fixed-target or a dump to generate the dark photon via Bremsstrahlung (electron and proton beams) or meson production.</a:t>
            </a:r>
          </a:p>
          <a:p>
            <a:pPr indent="0">
              <a:buNone/>
            </a:pPr>
            <a:endParaRPr lang="en-GB" sz="1800" b="0" dirty="0">
              <a:solidFill>
                <a:schemeClr val="tx2"/>
              </a:solidFill>
            </a:endParaRPr>
          </a:p>
          <a:p>
            <a:pPr indent="-423323">
              <a:buClr>
                <a:schemeClr val="accent2"/>
              </a:buClr>
              <a:buSzPts val="1400"/>
            </a:pPr>
            <a:r>
              <a:rPr lang="en-GB" sz="1800" b="0" dirty="0">
                <a:solidFill>
                  <a:schemeClr val="tx2"/>
                </a:solidFill>
              </a:rPr>
              <a:t>The products of the collisions are mostly absorbed in the dump and the dark photon is searched for as a displaced vertex with two opposite charged tracks in the decay volume of the experiment. </a:t>
            </a:r>
          </a:p>
          <a:p>
            <a:pPr algn="l"/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594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8" name="Google Shape;858;g1cfb60c7f05_0_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655" y="1518391"/>
            <a:ext cx="3577733" cy="4128167"/>
          </a:xfrm>
          <a:prstGeom prst="rect">
            <a:avLst/>
          </a:prstGeom>
          <a:noFill/>
          <a:ln>
            <a:noFill/>
          </a:ln>
        </p:spPr>
      </p:pic>
      <p:sp>
        <p:nvSpPr>
          <p:cNvPr id="859" name="Google Shape;859;g1cfb60c7f05_0_159"/>
          <p:cNvSpPr txBox="1"/>
          <p:nvPr/>
        </p:nvSpPr>
        <p:spPr>
          <a:xfrm>
            <a:off x="361833" y="5642512"/>
            <a:ext cx="3897600" cy="738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067" dirty="0">
                <a:solidFill>
                  <a:schemeClr val="dk1"/>
                </a:solidFill>
              </a:rPr>
              <a:t>Diagrams of neutral-current (top) and charged-current (bottom) deep-inelastic electron–proton scattering processes. Image credit: DESY.</a:t>
            </a:r>
            <a:endParaRPr sz="1067" dirty="0">
              <a:solidFill>
                <a:schemeClr val="dk1"/>
              </a:solidFill>
            </a:endParaRPr>
          </a:p>
        </p:txBody>
      </p:sp>
      <p:sp>
        <p:nvSpPr>
          <p:cNvPr id="860" name="Google Shape;860;g1cfb60c7f05_0_159"/>
          <p:cNvSpPr txBox="1"/>
          <p:nvPr/>
        </p:nvSpPr>
        <p:spPr>
          <a:xfrm>
            <a:off x="4125147" y="1195864"/>
            <a:ext cx="76636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rgbClr val="303030"/>
              </a:buClr>
              <a:buSzPts val="1400"/>
              <a:buFont typeface="Wingdings" panose="05000000000000000000" pitchFamily="2" charset="2"/>
              <a:buChar char="Ø"/>
            </a:pPr>
            <a:r>
              <a:rPr lang="en" dirty="0">
                <a:solidFill>
                  <a:schemeClr val="tx2"/>
                </a:solidFill>
              </a:rPr>
              <a:t>Collide:</a:t>
            </a:r>
            <a:endParaRPr dirty="0">
              <a:solidFill>
                <a:schemeClr val="tx2"/>
              </a:solidFill>
            </a:endParaRPr>
          </a:p>
          <a:p>
            <a:pPr marL="1219170" lvl="1" indent="-423323">
              <a:buClr>
                <a:srgbClr val="303030"/>
              </a:buClr>
              <a:buSzPts val="1400"/>
              <a:buFont typeface="Wingdings" panose="05000000000000000000" pitchFamily="2" charset="2"/>
              <a:buChar char="Ø"/>
            </a:pPr>
            <a:r>
              <a:rPr lang="en" dirty="0">
                <a:solidFill>
                  <a:schemeClr val="tx2"/>
                </a:solidFill>
              </a:rPr>
              <a:t>50 GeV electrons with 7 TeV LHC protons</a:t>
            </a:r>
            <a:endParaRPr dirty="0">
              <a:solidFill>
                <a:schemeClr val="tx2"/>
              </a:solidFill>
            </a:endParaRPr>
          </a:p>
          <a:p>
            <a:pPr marL="1219170" lvl="1" indent="-423323">
              <a:buClr>
                <a:srgbClr val="303030"/>
              </a:buClr>
              <a:buSzPts val="1400"/>
              <a:buFont typeface="Wingdings" panose="05000000000000000000" pitchFamily="2" charset="2"/>
              <a:buChar char="Ø"/>
            </a:pPr>
            <a:r>
              <a:rPr lang="en" dirty="0">
                <a:solidFill>
                  <a:schemeClr val="tx2"/>
                </a:solidFill>
              </a:rPr>
              <a:t>~TeV electrons with 7 TeV LHC protons</a:t>
            </a:r>
            <a:br>
              <a:rPr lang="en" dirty="0">
                <a:solidFill>
                  <a:schemeClr val="tx2"/>
                </a:solidFill>
              </a:rPr>
            </a:br>
            <a:endParaRPr dirty="0">
              <a:solidFill>
                <a:schemeClr val="tx2"/>
              </a:solidFill>
            </a:endParaRPr>
          </a:p>
        </p:txBody>
      </p:sp>
      <p:pic>
        <p:nvPicPr>
          <p:cNvPr id="861" name="Google Shape;861;g1cfb60c7f05_0_1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2292" y="2942962"/>
            <a:ext cx="2664965" cy="2712561"/>
          </a:xfrm>
          <a:prstGeom prst="rect">
            <a:avLst/>
          </a:prstGeom>
          <a:noFill/>
          <a:ln>
            <a:noFill/>
          </a:ln>
        </p:spPr>
      </p:pic>
      <p:sp>
        <p:nvSpPr>
          <p:cNvPr id="862" name="Google Shape;862;g1cfb60c7f05_0_159"/>
          <p:cNvSpPr txBox="1"/>
          <p:nvPr/>
        </p:nvSpPr>
        <p:spPr>
          <a:xfrm>
            <a:off x="7647727" y="2253077"/>
            <a:ext cx="25256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2400" b="1" dirty="0"/>
              <a:t>Physics cases:</a:t>
            </a:r>
            <a:endParaRPr sz="2400" b="1" dirty="0"/>
          </a:p>
        </p:txBody>
      </p:sp>
      <p:sp>
        <p:nvSpPr>
          <p:cNvPr id="863" name="Google Shape;863;g1cfb60c7f05_0_159"/>
          <p:cNvSpPr txBox="1"/>
          <p:nvPr/>
        </p:nvSpPr>
        <p:spPr>
          <a:xfrm>
            <a:off x="4259263" y="5642512"/>
            <a:ext cx="3758000" cy="738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" sz="1067" dirty="0">
                <a:solidFill>
                  <a:schemeClr val="bg2">
                    <a:lumMod val="25000"/>
                  </a:schemeClr>
                </a:solidFill>
              </a:rPr>
              <a:t>Caldwell, A., Wing, M. VHEeP: a very high energy electron–proton collider. </a:t>
            </a:r>
            <a:r>
              <a:rPr lang="en" sz="1067" i="1" dirty="0">
                <a:solidFill>
                  <a:schemeClr val="bg2">
                    <a:lumMod val="25000"/>
                  </a:schemeClr>
                </a:solidFill>
              </a:rPr>
              <a:t>Eur. Phys. J. C</a:t>
            </a:r>
            <a:r>
              <a:rPr lang="en" sz="1067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" sz="1067" b="1" dirty="0">
                <a:solidFill>
                  <a:schemeClr val="bg2">
                    <a:lumMod val="25000"/>
                  </a:schemeClr>
                </a:solidFill>
              </a:rPr>
              <a:t>76</a:t>
            </a:r>
            <a:r>
              <a:rPr lang="en" sz="1067" dirty="0">
                <a:solidFill>
                  <a:schemeClr val="bg2">
                    <a:lumMod val="25000"/>
                  </a:schemeClr>
                </a:solidFill>
              </a:rPr>
              <a:t>, 463 (2016). https://doi.org/10.1140/epjc/s10052-016-4316-1</a:t>
            </a:r>
            <a:endParaRPr sz="1067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64" name="Google Shape;864;g1cfb60c7f05_0_159"/>
          <p:cNvSpPr txBox="1"/>
          <p:nvPr/>
        </p:nvSpPr>
        <p:spPr>
          <a:xfrm>
            <a:off x="7468333" y="2649716"/>
            <a:ext cx="4661600" cy="3631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SzPts val="1400"/>
              <a:buChar char="●"/>
            </a:pPr>
            <a:r>
              <a:rPr lang="en" sz="2000" dirty="0">
                <a:solidFill>
                  <a:schemeClr val="tx2"/>
                </a:solidFill>
              </a:rPr>
              <a:t>Study of the sub-structure and spin structure of the proton and photon</a:t>
            </a:r>
            <a:endParaRPr sz="2000" dirty="0">
              <a:solidFill>
                <a:schemeClr val="tx2"/>
              </a:solidFill>
            </a:endParaRPr>
          </a:p>
          <a:p>
            <a:pPr marL="609585" indent="-423323">
              <a:buSzPts val="1400"/>
              <a:buChar char="●"/>
            </a:pPr>
            <a:r>
              <a:rPr lang="en" sz="2000" dirty="0">
                <a:solidFill>
                  <a:schemeClr val="tx2"/>
                </a:solidFill>
              </a:rPr>
              <a:t>Determine if partons are fundamental point-like objects</a:t>
            </a:r>
            <a:endParaRPr sz="2000" dirty="0">
              <a:solidFill>
                <a:schemeClr val="tx2"/>
              </a:solidFill>
            </a:endParaRPr>
          </a:p>
          <a:p>
            <a:pPr marL="609585" indent="-423323">
              <a:buSzPts val="1400"/>
              <a:buChar char="●"/>
            </a:pPr>
            <a:r>
              <a:rPr lang="en" sz="2000" dirty="0">
                <a:solidFill>
                  <a:schemeClr val="tx2"/>
                </a:solidFill>
              </a:rPr>
              <a:t>Clarifying the underlying physics leading to the energy dependence of cross sections</a:t>
            </a:r>
            <a:endParaRPr sz="2000" dirty="0">
              <a:solidFill>
                <a:schemeClr val="tx2"/>
              </a:solidFill>
            </a:endParaRPr>
          </a:p>
          <a:p>
            <a:pPr marL="609585" indent="-423323">
              <a:buSzPts val="1400"/>
              <a:buChar char="●"/>
            </a:pPr>
            <a:r>
              <a:rPr lang="en" sz="2000" dirty="0">
                <a:solidFill>
                  <a:schemeClr val="tx2"/>
                </a:solidFill>
              </a:rPr>
              <a:t>Leptoquark production: hypothetical particles that would interact with</a:t>
            </a:r>
            <a:r>
              <a:rPr lang="en" sz="2000" dirty="0">
                <a:solidFill>
                  <a:schemeClr val="tx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quarks</a:t>
            </a:r>
            <a:r>
              <a:rPr lang="en" sz="2000" dirty="0">
                <a:solidFill>
                  <a:schemeClr val="tx2"/>
                </a:solidFill>
              </a:rPr>
              <a:t> and</a:t>
            </a:r>
            <a:r>
              <a:rPr lang="en" sz="2000" dirty="0">
                <a:solidFill>
                  <a:schemeClr val="tx2"/>
                </a:solidFill>
                <a:uFill>
                  <a:noFill/>
                </a:u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leptons</a:t>
            </a:r>
            <a:endParaRPr sz="2000" dirty="0">
              <a:solidFill>
                <a:schemeClr val="tx2"/>
              </a:solidFill>
            </a:endParaRPr>
          </a:p>
        </p:txBody>
      </p:sp>
      <p:sp>
        <p:nvSpPr>
          <p:cNvPr id="865" name="Google Shape;865;g1cfb60c7f05_0_159"/>
          <p:cNvSpPr txBox="1">
            <a:spLocks noGrp="1"/>
          </p:cNvSpPr>
          <p:nvPr>
            <p:ph type="sldNum" idx="12"/>
          </p:nvPr>
        </p:nvSpPr>
        <p:spPr>
          <a:xfrm>
            <a:off x="11107547" y="6383848"/>
            <a:ext cx="681200" cy="365200"/>
          </a:xfrm>
          <a:prstGeom prst="rect">
            <a:avLst/>
          </a:prstGeom>
        </p:spPr>
        <p:txBody>
          <a:bodyPr spcFirstLastPara="1" vert="horz" wrap="square" lIns="0" tIns="0" rIns="0" bIns="0" rtlCol="0" anchor="ctr" anchorCtr="0">
            <a:noAutofit/>
          </a:bodyPr>
          <a:lstStyle/>
          <a:p>
            <a:pPr>
              <a:buClr>
                <a:srgbClr val="000000"/>
              </a:buClr>
            </a:pPr>
            <a:fld id="{00000000-1234-1234-1234-123412341234}" type="slidenum">
              <a:rPr lang="en"/>
              <a:pPr>
                <a:buClr>
                  <a:srgbClr val="000000"/>
                </a:buClr>
              </a:pPr>
              <a:t>62</a:t>
            </a:fld>
            <a:endParaRPr/>
          </a:p>
        </p:txBody>
      </p:sp>
      <p:sp>
        <p:nvSpPr>
          <p:cNvPr id="866" name="Google Shape;866;g1cfb60c7f05_0_159"/>
          <p:cNvSpPr txBox="1"/>
          <p:nvPr/>
        </p:nvSpPr>
        <p:spPr>
          <a:xfrm>
            <a:off x="4769422" y="2330950"/>
            <a:ext cx="26768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2000" b="1" dirty="0">
                <a:solidFill>
                  <a:schemeClr val="dk1"/>
                </a:solidFill>
              </a:rPr>
              <a:t>Plasma-based collider design</a:t>
            </a:r>
            <a:endParaRPr sz="2000" b="1" dirty="0">
              <a:solidFill>
                <a:schemeClr val="dk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28B46A8-9490-C8BD-BC05-4B7C296FA69C}"/>
              </a:ext>
            </a:extLst>
          </p:cNvPr>
          <p:cNvSpPr txBox="1">
            <a:spLocks/>
          </p:cNvSpPr>
          <p:nvPr/>
        </p:nvSpPr>
        <p:spPr>
          <a:xfrm>
            <a:off x="509600" y="23174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First AWAKE Particle Physics Applications</a:t>
            </a:r>
            <a:br>
              <a:rPr lang="en-US" dirty="0"/>
            </a:br>
            <a:r>
              <a:rPr lang="en-US" sz="2800" dirty="0"/>
              <a:t>Example II: Electron-Proton Collisions</a:t>
            </a:r>
            <a:endParaRPr lang="en-GB" sz="28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1EE9-7810-BA51-A49E-BDA66EC67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Summary and Conclusions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9CB1B-3A7A-A20A-27B6-D72F675B7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1E9702-3574-8565-48BD-4780152FF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319119-EB74-813C-44EF-01007DC7918F}"/>
              </a:ext>
            </a:extLst>
          </p:cNvPr>
          <p:cNvSpPr txBox="1"/>
          <p:nvPr/>
        </p:nvSpPr>
        <p:spPr>
          <a:xfrm>
            <a:off x="443111" y="1340768"/>
            <a:ext cx="11448653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    </a:t>
            </a:r>
            <a:r>
              <a:rPr lang="en-GB" sz="2400" b="1" dirty="0">
                <a:latin typeface="Calibri" panose="020F0502020204030204" pitchFamily="34" charset="0"/>
              </a:rPr>
              <a:t>Plasma wakefield acceleration</a:t>
            </a:r>
            <a:r>
              <a:rPr lang="en-GB" sz="2400" dirty="0">
                <a:latin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is a novel technique to accelerate charged particles</a:t>
            </a:r>
          </a:p>
          <a:p>
            <a:pPr marL="800100" lvl="1" indent="-342900" fontAlgn="base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 Advantage: Very </a:t>
            </a:r>
            <a:r>
              <a:rPr lang="en-GB" sz="2400" b="1" dirty="0">
                <a:latin typeface="Calibri" panose="020F0502020204030204" pitchFamily="34" charset="0"/>
              </a:rPr>
              <a:t>high accelerating gradient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, compact accelerators</a:t>
            </a:r>
          </a:p>
          <a:p>
            <a:pPr marL="342900" indent="-342900" fontAlgn="base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    Proof of principle acceleration has been demonstrated</a:t>
            </a:r>
          </a:p>
          <a:p>
            <a:pPr marL="800100" lvl="1" indent="-342900" fontAlgn="base"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GB" sz="2400" b="1" dirty="0">
                <a:latin typeface="Calibri" panose="020F0502020204030204" pitchFamily="34" charset="0"/>
              </a:rPr>
              <a:t>Next step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: aim for high beam quality in long plasmas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First applications</a:t>
            </a:r>
            <a:endParaRPr lang="en-GB" sz="2400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marL="342900" indent="-34290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2400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</a:endParaRPr>
          </a:p>
          <a:p>
            <a:pPr marL="342900" indent="-34290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AWAKE is a</a:t>
            </a:r>
            <a:r>
              <a:rPr lang="en-GB" sz="2400" dirty="0">
                <a:solidFill>
                  <a:schemeClr val="tx2"/>
                </a:solidFill>
                <a:latin typeface="Calibri" panose="020F0502020204030204" pitchFamily="34" charset="0"/>
              </a:rPr>
              <a:t>n </a:t>
            </a:r>
            <a: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accelerator R&amp;D experiment at CERN:</a:t>
            </a:r>
          </a:p>
          <a:p>
            <a:pPr marL="800100" lvl="1" indent="-342900" fontAlgn="base">
              <a:buFont typeface="Wingdings" panose="05000000000000000000" pitchFamily="2" charset="2"/>
              <a:buChar char="Ø"/>
            </a:pPr>
            <a: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Only proton-driven wakefield acceleration experiment worldwide</a:t>
            </a:r>
          </a:p>
          <a:p>
            <a:pPr marL="800100" lvl="1" indent="-342900" fontAlgn="base">
              <a:buFont typeface="Wingdings" panose="05000000000000000000" pitchFamily="2" charset="2"/>
              <a:buChar char="Ø"/>
            </a:pPr>
            <a: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The experiment opens a pathway towards particle physics applications</a:t>
            </a:r>
            <a:b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</a:br>
            <a:endParaRPr lang="en-GB" sz="2400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</a:endParaRPr>
          </a:p>
          <a:p>
            <a:pPr marL="342900" indent="-342900" rtl="0" fontAlgn="base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b="1" i="0" u="none" strike="noStrike" dirty="0">
                <a:effectLst/>
                <a:latin typeface="Calibri" panose="020F0502020204030204" pitchFamily="34" charset="0"/>
              </a:rPr>
              <a:t>Final Goal</a:t>
            </a:r>
            <a:r>
              <a:rPr lang="en-GB" sz="240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: Design high quality &amp; high energy electron accelerator based on acquired knowledge.</a:t>
            </a:r>
          </a:p>
        </p:txBody>
      </p:sp>
    </p:spTree>
    <p:extLst>
      <p:ext uri="{BB962C8B-B14F-4D97-AF65-F5344CB8AC3E}">
        <p14:creationId xmlns:p14="http://schemas.microsoft.com/office/powerpoint/2010/main" val="10482083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Definition of Plasma and Plasma Wakefield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0572E3-E0E2-2CD5-6276-FEE467384BDA}"/>
              </a:ext>
            </a:extLst>
          </p:cNvPr>
          <p:cNvSpPr txBox="1"/>
          <p:nvPr/>
        </p:nvSpPr>
        <p:spPr>
          <a:xfrm>
            <a:off x="407988" y="1052736"/>
            <a:ext cx="7694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Plasma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4F2535-C564-65A6-C032-975A55B39605}"/>
              </a:ext>
            </a:extLst>
          </p:cNvPr>
          <p:cNvSpPr txBox="1"/>
          <p:nvPr/>
        </p:nvSpPr>
        <p:spPr>
          <a:xfrm>
            <a:off x="394205" y="3784127"/>
            <a:ext cx="19534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4DEA50-CB79-E272-41B6-B39CA5B4EBEB}"/>
              </a:ext>
            </a:extLst>
          </p:cNvPr>
          <p:cNvSpPr txBox="1"/>
          <p:nvPr/>
        </p:nvSpPr>
        <p:spPr>
          <a:xfrm>
            <a:off x="5687010" y="1127649"/>
            <a:ext cx="609700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Plasma: ionised gas (4</a:t>
            </a:r>
            <a:r>
              <a:rPr lang="en-GB" b="1" i="0" u="none" strike="noStrike" baseline="30000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th</a:t>
            </a: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state of matter)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Quasi-neutrality: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the overall charge of a plasma is about zero.</a:t>
            </a:r>
            <a:endParaRPr lang="en-GB" b="1" i="0" u="none" strike="noStrike" dirty="0">
              <a:solidFill>
                <a:schemeClr val="tx2"/>
              </a:solidFill>
              <a:effectLst/>
              <a:latin typeface="Calibri" panose="020F0502020204030204" pitchFamily="34" charset="0"/>
            </a:endParaRP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Collective effects: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Charged particles must be close enough together that each particle influences many nearby charged particles.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b="1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Electrostatic interactions dominate</a:t>
            </a:r>
            <a:r>
              <a:rPr lang="en-GB" b="0" i="0" u="none" strike="noStrike" dirty="0">
                <a:solidFill>
                  <a:schemeClr val="accent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over collisions or ordinary gas kinetics.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21A21A-8ACA-38AF-1149-12C9797A9A09}"/>
              </a:ext>
            </a:extLst>
          </p:cNvPr>
          <p:cNvSpPr txBox="1"/>
          <p:nvPr/>
        </p:nvSpPr>
        <p:spPr>
          <a:xfrm>
            <a:off x="5687010" y="3861048"/>
            <a:ext cx="60970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effectLst/>
                <a:latin typeface="Calibri" panose="020F0502020204030204" pitchFamily="34" charset="0"/>
              </a:rPr>
              <a:t>Plasma Wakefields:</a:t>
            </a:r>
          </a:p>
          <a:p>
            <a:pPr marL="742950" lvl="1" indent="-285750" fontAlgn="base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</a:rPr>
              <a:t>a</a:t>
            </a:r>
            <a:r>
              <a:rPr lang="en-GB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re the </a:t>
            </a:r>
            <a:r>
              <a:rPr lang="en-GB" b="1" i="0" u="none" strike="noStrike" dirty="0">
                <a:effectLst/>
                <a:latin typeface="Calibri" panose="020F0502020204030204" pitchFamily="34" charset="0"/>
              </a:rPr>
              <a:t>fields</a:t>
            </a:r>
            <a:r>
              <a:rPr lang="en-GB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 created/sustained by collective motion of plasma particles.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C269967-E8AD-4DAF-B779-E01556D523A7}"/>
              </a:ext>
            </a:extLst>
          </p:cNvPr>
          <p:cNvSpPr/>
          <p:nvPr/>
        </p:nvSpPr>
        <p:spPr>
          <a:xfrm rot="10800000">
            <a:off x="7536160" y="5522317"/>
            <a:ext cx="2592288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517508-68DC-D832-3E2C-1E562328C301}"/>
              </a:ext>
            </a:extLst>
          </p:cNvPr>
          <p:cNvSpPr/>
          <p:nvPr/>
        </p:nvSpPr>
        <p:spPr>
          <a:xfrm>
            <a:off x="8324590" y="5481207"/>
            <a:ext cx="392883" cy="3702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BD71385-C585-09D7-F174-114A47E3B148}"/>
              </a:ext>
            </a:extLst>
          </p:cNvPr>
          <p:cNvCxnSpPr/>
          <p:nvPr/>
        </p:nvCxnSpPr>
        <p:spPr>
          <a:xfrm>
            <a:off x="8521031" y="5373216"/>
            <a:ext cx="1607417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9570F2-F10A-7712-151F-86B8E4B83558}"/>
              </a:ext>
            </a:extLst>
          </p:cNvPr>
          <p:cNvSpPr txBox="1"/>
          <p:nvPr/>
        </p:nvSpPr>
        <p:spPr>
          <a:xfrm>
            <a:off x="6992939" y="5856393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Electric field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992752-54D0-3538-18E0-1C7D4F2F728E}"/>
              </a:ext>
            </a:extLst>
          </p:cNvPr>
          <p:cNvSpPr txBox="1"/>
          <p:nvPr/>
        </p:nvSpPr>
        <p:spPr>
          <a:xfrm>
            <a:off x="8760296" y="5085184"/>
            <a:ext cx="13681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Acceleration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35F3477-EB1C-AF40-4DF8-A40A06117496}"/>
              </a:ext>
            </a:extLst>
          </p:cNvPr>
          <p:cNvSpPr/>
          <p:nvPr/>
        </p:nvSpPr>
        <p:spPr>
          <a:xfrm>
            <a:off x="2441929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8484B3E-335E-A712-3655-9EE3038155DF}"/>
              </a:ext>
            </a:extLst>
          </p:cNvPr>
          <p:cNvSpPr/>
          <p:nvPr/>
        </p:nvSpPr>
        <p:spPr>
          <a:xfrm>
            <a:off x="1930976" y="1616201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8F24207-6F26-B9B6-6128-62FE82895FDD}"/>
              </a:ext>
            </a:extLst>
          </p:cNvPr>
          <p:cNvSpPr/>
          <p:nvPr/>
        </p:nvSpPr>
        <p:spPr>
          <a:xfrm>
            <a:off x="1442201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2D9331D-6010-B113-D707-F309111CF54A}"/>
              </a:ext>
            </a:extLst>
          </p:cNvPr>
          <p:cNvSpPr/>
          <p:nvPr/>
        </p:nvSpPr>
        <p:spPr>
          <a:xfrm>
            <a:off x="946529" y="1617125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2F05DA83-9F63-C7FA-7B88-D4D157800B0C}"/>
              </a:ext>
            </a:extLst>
          </p:cNvPr>
          <p:cNvSpPr/>
          <p:nvPr/>
        </p:nvSpPr>
        <p:spPr>
          <a:xfrm>
            <a:off x="2673234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D1C6776-1B58-2759-CA49-881FB3A1E2B3}"/>
              </a:ext>
            </a:extLst>
          </p:cNvPr>
          <p:cNvSpPr/>
          <p:nvPr/>
        </p:nvSpPr>
        <p:spPr>
          <a:xfrm>
            <a:off x="2162281" y="1987578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0B51E3-A36F-5635-BF7E-603CECE02880}"/>
              </a:ext>
            </a:extLst>
          </p:cNvPr>
          <p:cNvSpPr/>
          <p:nvPr/>
        </p:nvSpPr>
        <p:spPr>
          <a:xfrm>
            <a:off x="1673506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0ADD4BD-3780-2D89-738C-E35E5C360E0D}"/>
              </a:ext>
            </a:extLst>
          </p:cNvPr>
          <p:cNvSpPr/>
          <p:nvPr/>
        </p:nvSpPr>
        <p:spPr>
          <a:xfrm>
            <a:off x="1177834" y="198850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B6419E3-D2E8-5C88-B54F-079499582E89}"/>
              </a:ext>
            </a:extLst>
          </p:cNvPr>
          <p:cNvSpPr/>
          <p:nvPr/>
        </p:nvSpPr>
        <p:spPr>
          <a:xfrm>
            <a:off x="2457210" y="2370692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26A9A04-CED0-B249-4292-5336EB319B60}"/>
              </a:ext>
            </a:extLst>
          </p:cNvPr>
          <p:cNvSpPr/>
          <p:nvPr/>
        </p:nvSpPr>
        <p:spPr>
          <a:xfrm>
            <a:off x="1913902" y="2318093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97D5571-9674-30CF-60B7-123F306DCA6C}"/>
              </a:ext>
            </a:extLst>
          </p:cNvPr>
          <p:cNvSpPr/>
          <p:nvPr/>
        </p:nvSpPr>
        <p:spPr>
          <a:xfrm>
            <a:off x="1457482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22E3581-626D-742F-0ABD-3C0F75918275}"/>
              </a:ext>
            </a:extLst>
          </p:cNvPr>
          <p:cNvSpPr/>
          <p:nvPr/>
        </p:nvSpPr>
        <p:spPr>
          <a:xfrm>
            <a:off x="961810" y="2371616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C55ED65-2B80-AEE9-C9E0-F31E67F2CC50}"/>
              </a:ext>
            </a:extLst>
          </p:cNvPr>
          <p:cNvSpPr/>
          <p:nvPr/>
        </p:nvSpPr>
        <p:spPr>
          <a:xfrm>
            <a:off x="2721577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AAFEB15B-3F9D-3989-2184-E34863D5F2CB}"/>
              </a:ext>
            </a:extLst>
          </p:cNvPr>
          <p:cNvSpPr/>
          <p:nvPr/>
        </p:nvSpPr>
        <p:spPr>
          <a:xfrm>
            <a:off x="2210624" y="2754120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B893CBE-8E0F-256F-099D-B5D5D1D2692E}"/>
              </a:ext>
            </a:extLst>
          </p:cNvPr>
          <p:cNvSpPr/>
          <p:nvPr/>
        </p:nvSpPr>
        <p:spPr>
          <a:xfrm>
            <a:off x="1721849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D8BB4C-9CBB-4A34-06EC-7BB32417D7D7}"/>
              </a:ext>
            </a:extLst>
          </p:cNvPr>
          <p:cNvSpPr/>
          <p:nvPr/>
        </p:nvSpPr>
        <p:spPr>
          <a:xfrm>
            <a:off x="1226177" y="2755044"/>
            <a:ext cx="432048" cy="4320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Rb+</a:t>
            </a:r>
            <a:endParaRPr lang="en-GB" sz="700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4B0235D-07D0-4980-14D3-26F702655015}"/>
              </a:ext>
            </a:extLst>
          </p:cNvPr>
          <p:cNvSpPr/>
          <p:nvPr/>
        </p:nvSpPr>
        <p:spPr>
          <a:xfrm>
            <a:off x="2799598" y="282506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DAA27B9-1691-8AFE-C6E7-AEF98FAB3A9A}"/>
              </a:ext>
            </a:extLst>
          </p:cNvPr>
          <p:cNvSpPr/>
          <p:nvPr/>
        </p:nvSpPr>
        <p:spPr>
          <a:xfrm>
            <a:off x="1907054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533A1AF-3F34-A94E-1C4A-48CCCE121B5D}"/>
              </a:ext>
            </a:extLst>
          </p:cNvPr>
          <p:cNvSpPr/>
          <p:nvPr/>
        </p:nvSpPr>
        <p:spPr>
          <a:xfrm>
            <a:off x="2419494" y="20179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9095D69-5504-DD0D-2DDD-A041D6C8E71F}"/>
              </a:ext>
            </a:extLst>
          </p:cNvPr>
          <p:cNvSpPr/>
          <p:nvPr/>
        </p:nvSpPr>
        <p:spPr>
          <a:xfrm>
            <a:off x="2018265" y="16560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96C67C3-929E-8AB9-32B7-708C1D366AE0}"/>
              </a:ext>
            </a:extLst>
          </p:cNvPr>
          <p:cNvSpPr/>
          <p:nvPr/>
        </p:nvSpPr>
        <p:spPr>
          <a:xfrm>
            <a:off x="2634823" y="1668247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6A88500-3B9E-0B6B-698E-8723A8D4EF26}"/>
              </a:ext>
            </a:extLst>
          </p:cNvPr>
          <p:cNvSpPr/>
          <p:nvPr/>
        </p:nvSpPr>
        <p:spPr>
          <a:xfrm>
            <a:off x="1330873" y="2859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5D96D74-650C-3DBF-70F3-C7938E920364}"/>
              </a:ext>
            </a:extLst>
          </p:cNvPr>
          <p:cNvSpPr/>
          <p:nvPr/>
        </p:nvSpPr>
        <p:spPr>
          <a:xfrm>
            <a:off x="1580389" y="171296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CED89CD-73B5-66F9-22DD-3BE9064CD8A5}"/>
              </a:ext>
            </a:extLst>
          </p:cNvPr>
          <p:cNvSpPr/>
          <p:nvPr/>
        </p:nvSpPr>
        <p:spPr>
          <a:xfrm>
            <a:off x="2196978" y="277284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9CA5043-E4B4-CC6D-DF2F-89EF8932237A}"/>
              </a:ext>
            </a:extLst>
          </p:cNvPr>
          <p:cNvSpPr/>
          <p:nvPr/>
        </p:nvSpPr>
        <p:spPr>
          <a:xfrm>
            <a:off x="2229349" y="245600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BD475DD-DADE-3F29-9566-DD2C19309533}"/>
              </a:ext>
            </a:extLst>
          </p:cNvPr>
          <p:cNvSpPr/>
          <p:nvPr/>
        </p:nvSpPr>
        <p:spPr>
          <a:xfrm>
            <a:off x="1090545" y="2581288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19C9298-5282-A258-31E7-DBE6E13F0A21}"/>
              </a:ext>
            </a:extLst>
          </p:cNvPr>
          <p:cNvSpPr/>
          <p:nvPr/>
        </p:nvSpPr>
        <p:spPr>
          <a:xfrm>
            <a:off x="1523662" y="2006471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B50E1C8-3580-8F27-D3F4-95330F5024FF}"/>
              </a:ext>
            </a:extLst>
          </p:cNvPr>
          <p:cNvSpPr/>
          <p:nvPr/>
        </p:nvSpPr>
        <p:spPr>
          <a:xfrm>
            <a:off x="1108889" y="1685059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597ECF8-3886-5F20-A7A4-51AE49D0ED0B}"/>
              </a:ext>
            </a:extLst>
          </p:cNvPr>
          <p:cNvSpPr/>
          <p:nvPr/>
        </p:nvSpPr>
        <p:spPr>
          <a:xfrm>
            <a:off x="1249842" y="2139816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B4D6976-36EF-9955-D3AE-01E71C06B3E7}"/>
              </a:ext>
            </a:extLst>
          </p:cNvPr>
          <p:cNvSpPr/>
          <p:nvPr/>
        </p:nvSpPr>
        <p:spPr>
          <a:xfrm>
            <a:off x="1416227" y="2455052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909E650-2A14-CE7C-41AE-2C777FBB6E04}"/>
              </a:ext>
            </a:extLst>
          </p:cNvPr>
          <p:cNvSpPr/>
          <p:nvPr/>
        </p:nvSpPr>
        <p:spPr>
          <a:xfrm>
            <a:off x="2701077" y="2314905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64EDAF7-13EF-BBDE-D799-A34592A5D514}"/>
              </a:ext>
            </a:extLst>
          </p:cNvPr>
          <p:cNvSpPr/>
          <p:nvPr/>
        </p:nvSpPr>
        <p:spPr>
          <a:xfrm>
            <a:off x="1873110" y="2733213"/>
            <a:ext cx="288032" cy="290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e-</a:t>
            </a:r>
            <a:endParaRPr lang="en-GB" sz="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BCB5C0D-5D78-A789-426C-2197B5B1376C}"/>
              </a:ext>
            </a:extLst>
          </p:cNvPr>
          <p:cNvGrpSpPr/>
          <p:nvPr/>
        </p:nvGrpSpPr>
        <p:grpSpPr>
          <a:xfrm>
            <a:off x="211922" y="4281857"/>
            <a:ext cx="5611427" cy="1574949"/>
            <a:chOff x="211922" y="4281857"/>
            <a:chExt cx="5611427" cy="1574949"/>
          </a:xfrm>
        </p:grpSpPr>
        <p:sp>
          <p:nvSpPr>
            <p:cNvPr id="4185" name="Oval 4184">
              <a:extLst>
                <a:ext uri="{FF2B5EF4-FFF2-40B4-BE49-F238E27FC236}">
                  <a16:creationId xmlns:a16="http://schemas.microsoft.com/office/drawing/2014/main" id="{A8DCAD74-008D-ECE2-F352-E193E2C03DFA}"/>
                </a:ext>
              </a:extLst>
            </p:cNvPr>
            <p:cNvSpPr/>
            <p:nvPr/>
          </p:nvSpPr>
          <p:spPr>
            <a:xfrm>
              <a:off x="4167165" y="4755424"/>
              <a:ext cx="1656184" cy="617614"/>
            </a:xfrm>
            <a:prstGeom prst="ellipse">
              <a:avLst/>
            </a:prstGeom>
            <a:solidFill>
              <a:schemeClr val="accent2"/>
            </a:solidFill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96E11C9-0180-470A-DA21-59D9EE87F049}"/>
                </a:ext>
              </a:extLst>
            </p:cNvPr>
            <p:cNvGrpSpPr/>
            <p:nvPr/>
          </p:nvGrpSpPr>
          <p:grpSpPr>
            <a:xfrm>
              <a:off x="211922" y="4281857"/>
              <a:ext cx="5132049" cy="1574949"/>
              <a:chOff x="211922" y="4281857"/>
              <a:chExt cx="5132049" cy="1574949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2263C6A-D473-D0E3-E2B7-17EFE656B996}"/>
                  </a:ext>
                </a:extLst>
              </p:cNvPr>
              <p:cNvSpPr/>
              <p:nvPr/>
            </p:nvSpPr>
            <p:spPr>
              <a:xfrm>
                <a:off x="1707322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EC94A2BC-E986-8A17-EC6C-A6DA8DAB865F}"/>
                  </a:ext>
                </a:extLst>
              </p:cNvPr>
              <p:cNvSpPr/>
              <p:nvPr/>
            </p:nvSpPr>
            <p:spPr>
              <a:xfrm>
                <a:off x="1196369" y="428591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172384C4-8510-D68E-4257-AD6646EE2931}"/>
                  </a:ext>
                </a:extLst>
              </p:cNvPr>
              <p:cNvSpPr/>
              <p:nvPr/>
            </p:nvSpPr>
            <p:spPr>
              <a:xfrm>
                <a:off x="2180816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65EECF4-201F-9F04-9E01-ED6458D790E5}"/>
                  </a:ext>
                </a:extLst>
              </p:cNvPr>
              <p:cNvSpPr/>
              <p:nvPr/>
            </p:nvSpPr>
            <p:spPr>
              <a:xfrm>
                <a:off x="707594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EC56D4CA-C5BA-FEE0-C0D7-23580256BD3E}"/>
                  </a:ext>
                </a:extLst>
              </p:cNvPr>
              <p:cNvSpPr/>
              <p:nvPr/>
            </p:nvSpPr>
            <p:spPr>
              <a:xfrm>
                <a:off x="211922" y="428683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2ACD94AD-4E75-6AE8-9AEF-623AEB0E3772}"/>
                  </a:ext>
                </a:extLst>
              </p:cNvPr>
              <p:cNvSpPr/>
              <p:nvPr/>
            </p:nvSpPr>
            <p:spPr>
              <a:xfrm>
                <a:off x="4158781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6851397-EBF6-8349-8DC9-DB81B6467C20}"/>
                  </a:ext>
                </a:extLst>
              </p:cNvPr>
              <p:cNvSpPr/>
              <p:nvPr/>
            </p:nvSpPr>
            <p:spPr>
              <a:xfrm>
                <a:off x="3647828" y="428388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B5154825-060D-6322-F759-66BC86E57543}"/>
                  </a:ext>
                </a:extLst>
              </p:cNvPr>
              <p:cNvSpPr/>
              <p:nvPr/>
            </p:nvSpPr>
            <p:spPr>
              <a:xfrm>
                <a:off x="4632275" y="428185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664DAB40-7CCC-D248-E79F-B015D51E84BA}"/>
                  </a:ext>
                </a:extLst>
              </p:cNvPr>
              <p:cNvSpPr/>
              <p:nvPr/>
            </p:nvSpPr>
            <p:spPr>
              <a:xfrm>
                <a:off x="3159053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BA0E11B5-A490-A60F-5702-BBA28A73E8CB}"/>
                  </a:ext>
                </a:extLst>
              </p:cNvPr>
              <p:cNvSpPr/>
              <p:nvPr/>
            </p:nvSpPr>
            <p:spPr>
              <a:xfrm>
                <a:off x="2663381" y="428481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096" name="Oval 4095">
                <a:extLst>
                  <a:ext uri="{FF2B5EF4-FFF2-40B4-BE49-F238E27FC236}">
                    <a16:creationId xmlns:a16="http://schemas.microsoft.com/office/drawing/2014/main" id="{F6D6BC0D-FBD2-2A23-9695-DC0D4B53AD5C}"/>
                  </a:ext>
                </a:extLst>
              </p:cNvPr>
              <p:cNvSpPr/>
              <p:nvPr/>
            </p:nvSpPr>
            <p:spPr>
              <a:xfrm>
                <a:off x="1938627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097" name="Oval 4096">
                <a:extLst>
                  <a:ext uri="{FF2B5EF4-FFF2-40B4-BE49-F238E27FC236}">
                    <a16:creationId xmlns:a16="http://schemas.microsoft.com/office/drawing/2014/main" id="{AE74490A-8E2F-740A-BC38-E9369EC2CF01}"/>
                  </a:ext>
                </a:extLst>
              </p:cNvPr>
              <p:cNvSpPr/>
              <p:nvPr/>
            </p:nvSpPr>
            <p:spPr>
              <a:xfrm>
                <a:off x="1427674" y="4657292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1" name="Oval 4100">
                <a:extLst>
                  <a:ext uri="{FF2B5EF4-FFF2-40B4-BE49-F238E27FC236}">
                    <a16:creationId xmlns:a16="http://schemas.microsoft.com/office/drawing/2014/main" id="{36E4A4B1-FB2E-CDB7-E348-3300DFA04371}"/>
                  </a:ext>
                </a:extLst>
              </p:cNvPr>
              <p:cNvSpPr/>
              <p:nvPr/>
            </p:nvSpPr>
            <p:spPr>
              <a:xfrm>
                <a:off x="2412121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3" name="Oval 4102">
                <a:extLst>
                  <a:ext uri="{FF2B5EF4-FFF2-40B4-BE49-F238E27FC236}">
                    <a16:creationId xmlns:a16="http://schemas.microsoft.com/office/drawing/2014/main" id="{475C2F59-FB72-0E6A-1FD5-19932B206268}"/>
                  </a:ext>
                </a:extLst>
              </p:cNvPr>
              <p:cNvSpPr/>
              <p:nvPr/>
            </p:nvSpPr>
            <p:spPr>
              <a:xfrm>
                <a:off x="938899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5" name="Oval 4104">
                <a:extLst>
                  <a:ext uri="{FF2B5EF4-FFF2-40B4-BE49-F238E27FC236}">
                    <a16:creationId xmlns:a16="http://schemas.microsoft.com/office/drawing/2014/main" id="{4D03037D-6732-4333-6737-CAE53EFEC722}"/>
                  </a:ext>
                </a:extLst>
              </p:cNvPr>
              <p:cNvSpPr/>
              <p:nvPr/>
            </p:nvSpPr>
            <p:spPr>
              <a:xfrm>
                <a:off x="443227" y="465821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7" name="Oval 4106">
                <a:extLst>
                  <a:ext uri="{FF2B5EF4-FFF2-40B4-BE49-F238E27FC236}">
                    <a16:creationId xmlns:a16="http://schemas.microsoft.com/office/drawing/2014/main" id="{E719405D-7393-1732-75FD-99EF3D78E533}"/>
                  </a:ext>
                </a:extLst>
              </p:cNvPr>
              <p:cNvSpPr/>
              <p:nvPr/>
            </p:nvSpPr>
            <p:spPr>
              <a:xfrm>
                <a:off x="4390086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8" name="Oval 4107">
                <a:extLst>
                  <a:ext uri="{FF2B5EF4-FFF2-40B4-BE49-F238E27FC236}">
                    <a16:creationId xmlns:a16="http://schemas.microsoft.com/office/drawing/2014/main" id="{066D859F-7736-5AC1-A79F-F73722D77F04}"/>
                  </a:ext>
                </a:extLst>
              </p:cNvPr>
              <p:cNvSpPr/>
              <p:nvPr/>
            </p:nvSpPr>
            <p:spPr>
              <a:xfrm>
                <a:off x="3879133" y="4655263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09" name="Oval 4108">
                <a:extLst>
                  <a:ext uri="{FF2B5EF4-FFF2-40B4-BE49-F238E27FC236}">
                    <a16:creationId xmlns:a16="http://schemas.microsoft.com/office/drawing/2014/main" id="{483135E2-C8B7-928F-B32B-2CF2BA84BE00}"/>
                  </a:ext>
                </a:extLst>
              </p:cNvPr>
              <p:cNvSpPr/>
              <p:nvPr/>
            </p:nvSpPr>
            <p:spPr>
              <a:xfrm>
                <a:off x="4863580" y="46532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0" name="Oval 4109">
                <a:extLst>
                  <a:ext uri="{FF2B5EF4-FFF2-40B4-BE49-F238E27FC236}">
                    <a16:creationId xmlns:a16="http://schemas.microsoft.com/office/drawing/2014/main" id="{BD89B9A5-E682-E1F4-5FFD-6F21873BE6AF}"/>
                  </a:ext>
                </a:extLst>
              </p:cNvPr>
              <p:cNvSpPr/>
              <p:nvPr/>
            </p:nvSpPr>
            <p:spPr>
              <a:xfrm>
                <a:off x="3390358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1" name="Oval 4110">
                <a:extLst>
                  <a:ext uri="{FF2B5EF4-FFF2-40B4-BE49-F238E27FC236}">
                    <a16:creationId xmlns:a16="http://schemas.microsoft.com/office/drawing/2014/main" id="{6CC08E30-A357-81FF-5D54-E67477058704}"/>
                  </a:ext>
                </a:extLst>
              </p:cNvPr>
              <p:cNvSpPr/>
              <p:nvPr/>
            </p:nvSpPr>
            <p:spPr>
              <a:xfrm>
                <a:off x="2894686" y="465618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2" name="Oval 4111">
                <a:extLst>
                  <a:ext uri="{FF2B5EF4-FFF2-40B4-BE49-F238E27FC236}">
                    <a16:creationId xmlns:a16="http://schemas.microsoft.com/office/drawing/2014/main" id="{6B68F1F7-4B68-10BA-BB35-BEBD7F294502}"/>
                  </a:ext>
                </a:extLst>
              </p:cNvPr>
              <p:cNvSpPr/>
              <p:nvPr/>
            </p:nvSpPr>
            <p:spPr>
              <a:xfrm>
                <a:off x="1722603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3" name="Oval 4112">
                <a:extLst>
                  <a:ext uri="{FF2B5EF4-FFF2-40B4-BE49-F238E27FC236}">
                    <a16:creationId xmlns:a16="http://schemas.microsoft.com/office/drawing/2014/main" id="{6B742763-2F2B-7B1B-09C3-BBACE38D3459}"/>
                  </a:ext>
                </a:extLst>
              </p:cNvPr>
              <p:cNvSpPr/>
              <p:nvPr/>
            </p:nvSpPr>
            <p:spPr>
              <a:xfrm>
                <a:off x="1211650" y="504040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4" name="Oval 4113">
                <a:extLst>
                  <a:ext uri="{FF2B5EF4-FFF2-40B4-BE49-F238E27FC236}">
                    <a16:creationId xmlns:a16="http://schemas.microsoft.com/office/drawing/2014/main" id="{3C72D7D5-5A74-06DD-B61C-5AEEE8CA0223}"/>
                  </a:ext>
                </a:extLst>
              </p:cNvPr>
              <p:cNvSpPr/>
              <p:nvPr/>
            </p:nvSpPr>
            <p:spPr>
              <a:xfrm>
                <a:off x="2196097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5" name="Oval 4114">
                <a:extLst>
                  <a:ext uri="{FF2B5EF4-FFF2-40B4-BE49-F238E27FC236}">
                    <a16:creationId xmlns:a16="http://schemas.microsoft.com/office/drawing/2014/main" id="{A02F838E-2D40-D98A-0E10-6D2A7B9E760B}"/>
                  </a:ext>
                </a:extLst>
              </p:cNvPr>
              <p:cNvSpPr/>
              <p:nvPr/>
            </p:nvSpPr>
            <p:spPr>
              <a:xfrm>
                <a:off x="722875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6" name="Oval 4115">
                <a:extLst>
                  <a:ext uri="{FF2B5EF4-FFF2-40B4-BE49-F238E27FC236}">
                    <a16:creationId xmlns:a16="http://schemas.microsoft.com/office/drawing/2014/main" id="{E2861A30-B8AC-105B-B567-E2ED05FBA9BA}"/>
                  </a:ext>
                </a:extLst>
              </p:cNvPr>
              <p:cNvSpPr/>
              <p:nvPr/>
            </p:nvSpPr>
            <p:spPr>
              <a:xfrm>
                <a:off x="227203" y="5041330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7" name="Oval 4116">
                <a:extLst>
                  <a:ext uri="{FF2B5EF4-FFF2-40B4-BE49-F238E27FC236}">
                    <a16:creationId xmlns:a16="http://schemas.microsoft.com/office/drawing/2014/main" id="{16402829-1467-EFFB-E6A6-098DE9C013C8}"/>
                  </a:ext>
                </a:extLst>
              </p:cNvPr>
              <p:cNvSpPr/>
              <p:nvPr/>
            </p:nvSpPr>
            <p:spPr>
              <a:xfrm>
                <a:off x="4174062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8" name="Oval 4117">
                <a:extLst>
                  <a:ext uri="{FF2B5EF4-FFF2-40B4-BE49-F238E27FC236}">
                    <a16:creationId xmlns:a16="http://schemas.microsoft.com/office/drawing/2014/main" id="{F3116330-B9AD-BA9E-0D38-E8711015CF19}"/>
                  </a:ext>
                </a:extLst>
              </p:cNvPr>
              <p:cNvSpPr/>
              <p:nvPr/>
            </p:nvSpPr>
            <p:spPr>
              <a:xfrm>
                <a:off x="3663109" y="5038377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19" name="Oval 4118">
                <a:extLst>
                  <a:ext uri="{FF2B5EF4-FFF2-40B4-BE49-F238E27FC236}">
                    <a16:creationId xmlns:a16="http://schemas.microsoft.com/office/drawing/2014/main" id="{8DFB58E6-2481-9799-E0ED-5401D16183A5}"/>
                  </a:ext>
                </a:extLst>
              </p:cNvPr>
              <p:cNvSpPr/>
              <p:nvPr/>
            </p:nvSpPr>
            <p:spPr>
              <a:xfrm>
                <a:off x="4647556" y="503634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0" name="Oval 4119">
                <a:extLst>
                  <a:ext uri="{FF2B5EF4-FFF2-40B4-BE49-F238E27FC236}">
                    <a16:creationId xmlns:a16="http://schemas.microsoft.com/office/drawing/2014/main" id="{0DDDB74D-51CC-6129-6424-F209C8A4B70C}"/>
                  </a:ext>
                </a:extLst>
              </p:cNvPr>
              <p:cNvSpPr/>
              <p:nvPr/>
            </p:nvSpPr>
            <p:spPr>
              <a:xfrm>
                <a:off x="3174334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1" name="Oval 4120">
                <a:extLst>
                  <a:ext uri="{FF2B5EF4-FFF2-40B4-BE49-F238E27FC236}">
                    <a16:creationId xmlns:a16="http://schemas.microsoft.com/office/drawing/2014/main" id="{809058C5-EB08-1765-8C47-9FC7BC22DB1D}"/>
                  </a:ext>
                </a:extLst>
              </p:cNvPr>
              <p:cNvSpPr/>
              <p:nvPr/>
            </p:nvSpPr>
            <p:spPr>
              <a:xfrm>
                <a:off x="2678662" y="5039301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2" name="Oval 4121">
                <a:extLst>
                  <a:ext uri="{FF2B5EF4-FFF2-40B4-BE49-F238E27FC236}">
                    <a16:creationId xmlns:a16="http://schemas.microsoft.com/office/drawing/2014/main" id="{E8EA67FA-A92F-BFD2-7C09-7A22E3DB4F1B}"/>
                  </a:ext>
                </a:extLst>
              </p:cNvPr>
              <p:cNvSpPr/>
              <p:nvPr/>
            </p:nvSpPr>
            <p:spPr>
              <a:xfrm>
                <a:off x="1986970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3" name="Oval 4122">
                <a:extLst>
                  <a:ext uri="{FF2B5EF4-FFF2-40B4-BE49-F238E27FC236}">
                    <a16:creationId xmlns:a16="http://schemas.microsoft.com/office/drawing/2014/main" id="{BF0222B1-BD7A-8DAB-0807-AA075CB301FC}"/>
                  </a:ext>
                </a:extLst>
              </p:cNvPr>
              <p:cNvSpPr/>
              <p:nvPr/>
            </p:nvSpPr>
            <p:spPr>
              <a:xfrm>
                <a:off x="1476017" y="5423834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4" name="Oval 4123">
                <a:extLst>
                  <a:ext uri="{FF2B5EF4-FFF2-40B4-BE49-F238E27FC236}">
                    <a16:creationId xmlns:a16="http://schemas.microsoft.com/office/drawing/2014/main" id="{6A3B411C-21DD-9C10-907B-1FF8EE09D9B1}"/>
                  </a:ext>
                </a:extLst>
              </p:cNvPr>
              <p:cNvSpPr/>
              <p:nvPr/>
            </p:nvSpPr>
            <p:spPr>
              <a:xfrm>
                <a:off x="2460464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5" name="Oval 4124">
                <a:extLst>
                  <a:ext uri="{FF2B5EF4-FFF2-40B4-BE49-F238E27FC236}">
                    <a16:creationId xmlns:a16="http://schemas.microsoft.com/office/drawing/2014/main" id="{5591CB67-9AF2-227F-959F-F496D58523FD}"/>
                  </a:ext>
                </a:extLst>
              </p:cNvPr>
              <p:cNvSpPr/>
              <p:nvPr/>
            </p:nvSpPr>
            <p:spPr>
              <a:xfrm>
                <a:off x="987242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6" name="Oval 4125">
                <a:extLst>
                  <a:ext uri="{FF2B5EF4-FFF2-40B4-BE49-F238E27FC236}">
                    <a16:creationId xmlns:a16="http://schemas.microsoft.com/office/drawing/2014/main" id="{1A1772CA-95C3-D8A6-4BBC-093819599F63}"/>
                  </a:ext>
                </a:extLst>
              </p:cNvPr>
              <p:cNvSpPr/>
              <p:nvPr/>
            </p:nvSpPr>
            <p:spPr>
              <a:xfrm>
                <a:off x="491570" y="5424758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7" name="Oval 4126">
                <a:extLst>
                  <a:ext uri="{FF2B5EF4-FFF2-40B4-BE49-F238E27FC236}">
                    <a16:creationId xmlns:a16="http://schemas.microsoft.com/office/drawing/2014/main" id="{D6BF2D33-7CD8-BB49-6DDF-9233660D5F37}"/>
                  </a:ext>
                </a:extLst>
              </p:cNvPr>
              <p:cNvSpPr/>
              <p:nvPr/>
            </p:nvSpPr>
            <p:spPr>
              <a:xfrm>
                <a:off x="4438429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8" name="Oval 4127">
                <a:extLst>
                  <a:ext uri="{FF2B5EF4-FFF2-40B4-BE49-F238E27FC236}">
                    <a16:creationId xmlns:a16="http://schemas.microsoft.com/office/drawing/2014/main" id="{E35F8086-3B0C-0BF0-40F3-9A7FF238B6E3}"/>
                  </a:ext>
                </a:extLst>
              </p:cNvPr>
              <p:cNvSpPr/>
              <p:nvPr/>
            </p:nvSpPr>
            <p:spPr>
              <a:xfrm>
                <a:off x="3927476" y="5421805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29" name="Oval 4128">
                <a:extLst>
                  <a:ext uri="{FF2B5EF4-FFF2-40B4-BE49-F238E27FC236}">
                    <a16:creationId xmlns:a16="http://schemas.microsoft.com/office/drawing/2014/main" id="{387FFE3F-7E2C-E027-F865-D83DE0717943}"/>
                  </a:ext>
                </a:extLst>
              </p:cNvPr>
              <p:cNvSpPr/>
              <p:nvPr/>
            </p:nvSpPr>
            <p:spPr>
              <a:xfrm>
                <a:off x="4911923" y="5419776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0" name="Oval 4129">
                <a:extLst>
                  <a:ext uri="{FF2B5EF4-FFF2-40B4-BE49-F238E27FC236}">
                    <a16:creationId xmlns:a16="http://schemas.microsoft.com/office/drawing/2014/main" id="{156B5E89-2999-BFD8-9A33-20D2C2C64096}"/>
                  </a:ext>
                </a:extLst>
              </p:cNvPr>
              <p:cNvSpPr/>
              <p:nvPr/>
            </p:nvSpPr>
            <p:spPr>
              <a:xfrm>
                <a:off x="3438701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1" name="Oval 4130">
                <a:extLst>
                  <a:ext uri="{FF2B5EF4-FFF2-40B4-BE49-F238E27FC236}">
                    <a16:creationId xmlns:a16="http://schemas.microsoft.com/office/drawing/2014/main" id="{B86930E7-6BE1-5536-7F5B-5B1ACBD07FA7}"/>
                  </a:ext>
                </a:extLst>
              </p:cNvPr>
              <p:cNvSpPr/>
              <p:nvPr/>
            </p:nvSpPr>
            <p:spPr>
              <a:xfrm>
                <a:off x="2943029" y="5422729"/>
                <a:ext cx="432048" cy="43204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700" dirty="0"/>
                  <a:t>Rb+</a:t>
                </a:r>
                <a:endParaRPr lang="en-GB" sz="700" dirty="0"/>
              </a:p>
            </p:txBody>
          </p:sp>
          <p:sp>
            <p:nvSpPr>
              <p:cNvPr id="4132" name="Oval 4131">
                <a:extLst>
                  <a:ext uri="{FF2B5EF4-FFF2-40B4-BE49-F238E27FC236}">
                    <a16:creationId xmlns:a16="http://schemas.microsoft.com/office/drawing/2014/main" id="{8ECB561D-5A7E-2AD4-B00B-4BFCF7F2B823}"/>
                  </a:ext>
                </a:extLst>
              </p:cNvPr>
              <p:cNvSpPr/>
              <p:nvPr/>
            </p:nvSpPr>
            <p:spPr>
              <a:xfrm>
                <a:off x="4688745" y="460314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3" name="Oval 4132">
                <a:extLst>
                  <a:ext uri="{FF2B5EF4-FFF2-40B4-BE49-F238E27FC236}">
                    <a16:creationId xmlns:a16="http://schemas.microsoft.com/office/drawing/2014/main" id="{DC1C79EA-2E80-99FB-F6EE-184CAFAD77BA}"/>
                  </a:ext>
                </a:extLst>
              </p:cNvPr>
              <p:cNvSpPr/>
              <p:nvPr/>
            </p:nvSpPr>
            <p:spPr>
              <a:xfrm>
                <a:off x="3711195" y="456253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4" name="Oval 4133">
                <a:extLst>
                  <a:ext uri="{FF2B5EF4-FFF2-40B4-BE49-F238E27FC236}">
                    <a16:creationId xmlns:a16="http://schemas.microsoft.com/office/drawing/2014/main" id="{C3C2EA7C-D60E-91CF-FCE6-2911272A81D4}"/>
                  </a:ext>
                </a:extLst>
              </p:cNvPr>
              <p:cNvSpPr/>
              <p:nvPr/>
            </p:nvSpPr>
            <p:spPr>
              <a:xfrm>
                <a:off x="4863580" y="475024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5" name="Oval 4134">
                <a:extLst>
                  <a:ext uri="{FF2B5EF4-FFF2-40B4-BE49-F238E27FC236}">
                    <a16:creationId xmlns:a16="http://schemas.microsoft.com/office/drawing/2014/main" id="{E2B747A6-4656-F74F-B8A2-58EF5D2D80C8}"/>
                  </a:ext>
                </a:extLst>
              </p:cNvPr>
              <p:cNvSpPr/>
              <p:nvPr/>
            </p:nvSpPr>
            <p:spPr>
              <a:xfrm>
                <a:off x="3567179" y="480953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6" name="Oval 4135">
                <a:extLst>
                  <a:ext uri="{FF2B5EF4-FFF2-40B4-BE49-F238E27FC236}">
                    <a16:creationId xmlns:a16="http://schemas.microsoft.com/office/drawing/2014/main" id="{D573C674-4AC0-76B7-870E-42404B6F8EC5}"/>
                  </a:ext>
                </a:extLst>
              </p:cNvPr>
              <p:cNvSpPr/>
              <p:nvPr/>
            </p:nvSpPr>
            <p:spPr>
              <a:xfrm>
                <a:off x="4274434" y="439131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7" name="Oval 4136">
                <a:extLst>
                  <a:ext uri="{FF2B5EF4-FFF2-40B4-BE49-F238E27FC236}">
                    <a16:creationId xmlns:a16="http://schemas.microsoft.com/office/drawing/2014/main" id="{3232A460-5307-EAF3-9F25-A311178DB110}"/>
                  </a:ext>
                </a:extLst>
              </p:cNvPr>
              <p:cNvSpPr/>
              <p:nvPr/>
            </p:nvSpPr>
            <p:spPr>
              <a:xfrm>
                <a:off x="4009842" y="441745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8" name="Oval 4137">
                <a:extLst>
                  <a:ext uri="{FF2B5EF4-FFF2-40B4-BE49-F238E27FC236}">
                    <a16:creationId xmlns:a16="http://schemas.microsoft.com/office/drawing/2014/main" id="{96B71F59-499A-80DB-C498-2CE16AD23DC9}"/>
                  </a:ext>
                </a:extLst>
              </p:cNvPr>
              <p:cNvSpPr/>
              <p:nvPr/>
            </p:nvSpPr>
            <p:spPr>
              <a:xfrm>
                <a:off x="3579032" y="51023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39" name="Oval 4138">
                <a:extLst>
                  <a:ext uri="{FF2B5EF4-FFF2-40B4-BE49-F238E27FC236}">
                    <a16:creationId xmlns:a16="http://schemas.microsoft.com/office/drawing/2014/main" id="{CB90678B-9B15-CF6E-0231-19F93D184351}"/>
                  </a:ext>
                </a:extLst>
              </p:cNvPr>
              <p:cNvSpPr/>
              <p:nvPr/>
            </p:nvSpPr>
            <p:spPr>
              <a:xfrm>
                <a:off x="4505868" y="443188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0" name="Oval 4139">
                <a:extLst>
                  <a:ext uri="{FF2B5EF4-FFF2-40B4-BE49-F238E27FC236}">
                    <a16:creationId xmlns:a16="http://schemas.microsoft.com/office/drawing/2014/main" id="{B1E80DD1-FAEE-4B5B-14AC-968E4FAD07BF}"/>
                  </a:ext>
                </a:extLst>
              </p:cNvPr>
              <p:cNvSpPr/>
              <p:nvPr/>
            </p:nvSpPr>
            <p:spPr>
              <a:xfrm>
                <a:off x="4254961" y="545575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1" name="Oval 4140">
                <a:extLst>
                  <a:ext uri="{FF2B5EF4-FFF2-40B4-BE49-F238E27FC236}">
                    <a16:creationId xmlns:a16="http://schemas.microsoft.com/office/drawing/2014/main" id="{95302D17-28D6-3B23-0C93-DAD72BA94AC0}"/>
                  </a:ext>
                </a:extLst>
              </p:cNvPr>
              <p:cNvSpPr/>
              <p:nvPr/>
            </p:nvSpPr>
            <p:spPr>
              <a:xfrm>
                <a:off x="4983931" y="493567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2" name="Oval 4141">
                <a:extLst>
                  <a:ext uri="{FF2B5EF4-FFF2-40B4-BE49-F238E27FC236}">
                    <a16:creationId xmlns:a16="http://schemas.microsoft.com/office/drawing/2014/main" id="{439154BD-04A4-B501-459D-315A51F59487}"/>
                  </a:ext>
                </a:extLst>
              </p:cNvPr>
              <p:cNvSpPr/>
              <p:nvPr/>
            </p:nvSpPr>
            <p:spPr>
              <a:xfrm>
                <a:off x="4454570" y="538902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3" name="Oval 4142">
                <a:extLst>
                  <a:ext uri="{FF2B5EF4-FFF2-40B4-BE49-F238E27FC236}">
                    <a16:creationId xmlns:a16="http://schemas.microsoft.com/office/drawing/2014/main" id="{1077B19C-C206-B512-0DC4-AEB838BC74DF}"/>
                  </a:ext>
                </a:extLst>
              </p:cNvPr>
              <p:cNvSpPr/>
              <p:nvPr/>
            </p:nvSpPr>
            <p:spPr>
              <a:xfrm>
                <a:off x="4701156" y="535991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4" name="Oval 4143">
                <a:extLst>
                  <a:ext uri="{FF2B5EF4-FFF2-40B4-BE49-F238E27FC236}">
                    <a16:creationId xmlns:a16="http://schemas.microsoft.com/office/drawing/2014/main" id="{E5D74DE2-08EE-151C-31C9-2090F19DF80E}"/>
                  </a:ext>
                </a:extLst>
              </p:cNvPr>
              <p:cNvSpPr/>
              <p:nvPr/>
            </p:nvSpPr>
            <p:spPr>
              <a:xfrm>
                <a:off x="4824947" y="52082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5" name="Oval 4144">
                <a:extLst>
                  <a:ext uri="{FF2B5EF4-FFF2-40B4-BE49-F238E27FC236}">
                    <a16:creationId xmlns:a16="http://schemas.microsoft.com/office/drawing/2014/main" id="{C502142E-F0E1-CAA5-1880-39DB2F34A13E}"/>
                  </a:ext>
                </a:extLst>
              </p:cNvPr>
              <p:cNvSpPr/>
              <p:nvPr/>
            </p:nvSpPr>
            <p:spPr>
              <a:xfrm>
                <a:off x="4965523" y="510761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6" name="Oval 4145">
                <a:extLst>
                  <a:ext uri="{FF2B5EF4-FFF2-40B4-BE49-F238E27FC236}">
                    <a16:creationId xmlns:a16="http://schemas.microsoft.com/office/drawing/2014/main" id="{9D2CB694-1844-DF1E-A633-0C4924F5C9A7}"/>
                  </a:ext>
                </a:extLst>
              </p:cNvPr>
              <p:cNvSpPr/>
              <p:nvPr/>
            </p:nvSpPr>
            <p:spPr>
              <a:xfrm>
                <a:off x="1635695" y="48931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7" name="Oval 4146">
                <a:extLst>
                  <a:ext uri="{FF2B5EF4-FFF2-40B4-BE49-F238E27FC236}">
                    <a16:creationId xmlns:a16="http://schemas.microsoft.com/office/drawing/2014/main" id="{D2283473-90E3-34DA-E798-F22650F171F6}"/>
                  </a:ext>
                </a:extLst>
              </p:cNvPr>
              <p:cNvSpPr/>
              <p:nvPr/>
            </p:nvSpPr>
            <p:spPr>
              <a:xfrm>
                <a:off x="3885343" y="449415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8" name="Oval 4147">
                <a:extLst>
                  <a:ext uri="{FF2B5EF4-FFF2-40B4-BE49-F238E27FC236}">
                    <a16:creationId xmlns:a16="http://schemas.microsoft.com/office/drawing/2014/main" id="{29BF46DD-5B51-F0E3-F3E0-8BD91004CB9B}"/>
                  </a:ext>
                </a:extLst>
              </p:cNvPr>
              <p:cNvSpPr/>
              <p:nvPr/>
            </p:nvSpPr>
            <p:spPr>
              <a:xfrm>
                <a:off x="3766016" y="52888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49" name="Oval 4148">
                <a:extLst>
                  <a:ext uri="{FF2B5EF4-FFF2-40B4-BE49-F238E27FC236}">
                    <a16:creationId xmlns:a16="http://schemas.microsoft.com/office/drawing/2014/main" id="{B497B53F-77B7-B880-9A7E-F79CCA092403}"/>
                  </a:ext>
                </a:extLst>
              </p:cNvPr>
              <p:cNvSpPr/>
              <p:nvPr/>
            </p:nvSpPr>
            <p:spPr>
              <a:xfrm>
                <a:off x="3986232" y="5372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0" name="Oval 4149">
                <a:extLst>
                  <a:ext uri="{FF2B5EF4-FFF2-40B4-BE49-F238E27FC236}">
                    <a16:creationId xmlns:a16="http://schemas.microsoft.com/office/drawing/2014/main" id="{2C811C71-E497-BDC2-254F-70610947AF16}"/>
                  </a:ext>
                </a:extLst>
              </p:cNvPr>
              <p:cNvSpPr/>
              <p:nvPr/>
            </p:nvSpPr>
            <p:spPr>
              <a:xfrm>
                <a:off x="3405207" y="492714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1" name="Oval 4150">
                <a:extLst>
                  <a:ext uri="{FF2B5EF4-FFF2-40B4-BE49-F238E27FC236}">
                    <a16:creationId xmlns:a16="http://schemas.microsoft.com/office/drawing/2014/main" id="{8BAC2B33-CCA1-A2DC-362E-111C111EE329}"/>
                  </a:ext>
                </a:extLst>
              </p:cNvPr>
              <p:cNvSpPr/>
              <p:nvPr/>
            </p:nvSpPr>
            <p:spPr>
              <a:xfrm>
                <a:off x="1763792" y="509886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2" name="Oval 4151">
                <a:extLst>
                  <a:ext uri="{FF2B5EF4-FFF2-40B4-BE49-F238E27FC236}">
                    <a16:creationId xmlns:a16="http://schemas.microsoft.com/office/drawing/2014/main" id="{2E04804D-D3E4-0247-101E-85677593A2D8}"/>
                  </a:ext>
                </a:extLst>
              </p:cNvPr>
              <p:cNvSpPr/>
              <p:nvPr/>
            </p:nvSpPr>
            <p:spPr>
              <a:xfrm>
                <a:off x="1874842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3" name="Oval 4152">
                <a:extLst>
                  <a:ext uri="{FF2B5EF4-FFF2-40B4-BE49-F238E27FC236}">
                    <a16:creationId xmlns:a16="http://schemas.microsoft.com/office/drawing/2014/main" id="{D6C265AA-262F-838B-9F47-5497193E0579}"/>
                  </a:ext>
                </a:extLst>
              </p:cNvPr>
              <p:cNvSpPr/>
              <p:nvPr/>
            </p:nvSpPr>
            <p:spPr>
              <a:xfrm>
                <a:off x="2058978" y="5404398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4" name="Oval 4153">
                <a:extLst>
                  <a:ext uri="{FF2B5EF4-FFF2-40B4-BE49-F238E27FC236}">
                    <a16:creationId xmlns:a16="http://schemas.microsoft.com/office/drawing/2014/main" id="{4C85A6D2-29FB-3DAC-1560-02EE860345DA}"/>
                  </a:ext>
                </a:extLst>
              </p:cNvPr>
              <p:cNvSpPr/>
              <p:nvPr/>
            </p:nvSpPr>
            <p:spPr>
              <a:xfrm>
                <a:off x="1807703" y="474688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5" name="Oval 4154">
                <a:extLst>
                  <a:ext uri="{FF2B5EF4-FFF2-40B4-BE49-F238E27FC236}">
                    <a16:creationId xmlns:a16="http://schemas.microsoft.com/office/drawing/2014/main" id="{A133AA74-EBF3-AE1C-FA49-8B0347B16BB3}"/>
                  </a:ext>
                </a:extLst>
              </p:cNvPr>
              <p:cNvSpPr/>
              <p:nvPr/>
            </p:nvSpPr>
            <p:spPr>
              <a:xfrm>
                <a:off x="3131402" y="48001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6" name="Oval 4155">
                <a:extLst>
                  <a:ext uri="{FF2B5EF4-FFF2-40B4-BE49-F238E27FC236}">
                    <a16:creationId xmlns:a16="http://schemas.microsoft.com/office/drawing/2014/main" id="{9F3E2441-58A6-A91A-4958-F2DF270FD435}"/>
                  </a:ext>
                </a:extLst>
              </p:cNvPr>
              <p:cNvSpPr/>
              <p:nvPr/>
            </p:nvSpPr>
            <p:spPr>
              <a:xfrm>
                <a:off x="2306192" y="5446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7" name="Oval 4156">
                <a:extLst>
                  <a:ext uri="{FF2B5EF4-FFF2-40B4-BE49-F238E27FC236}">
                    <a16:creationId xmlns:a16="http://schemas.microsoft.com/office/drawing/2014/main" id="{AE5F3F66-2CC7-473D-4164-4A8587B31DB1}"/>
                  </a:ext>
                </a:extLst>
              </p:cNvPr>
              <p:cNvSpPr/>
              <p:nvPr/>
            </p:nvSpPr>
            <p:spPr>
              <a:xfrm>
                <a:off x="2505173" y="550344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8" name="Oval 4157">
                <a:extLst>
                  <a:ext uri="{FF2B5EF4-FFF2-40B4-BE49-F238E27FC236}">
                    <a16:creationId xmlns:a16="http://schemas.microsoft.com/office/drawing/2014/main" id="{64AE839A-B14C-BE1D-E1CF-9EC0311DAA9F}"/>
                  </a:ext>
                </a:extLst>
              </p:cNvPr>
              <p:cNvSpPr/>
              <p:nvPr/>
            </p:nvSpPr>
            <p:spPr>
              <a:xfrm>
                <a:off x="2537751" y="438861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59" name="Oval 4158">
                <a:extLst>
                  <a:ext uri="{FF2B5EF4-FFF2-40B4-BE49-F238E27FC236}">
                    <a16:creationId xmlns:a16="http://schemas.microsoft.com/office/drawing/2014/main" id="{1630B42F-C74B-E4D8-A64D-803A30FD358A}"/>
                  </a:ext>
                </a:extLst>
              </p:cNvPr>
              <p:cNvSpPr/>
              <p:nvPr/>
            </p:nvSpPr>
            <p:spPr>
              <a:xfrm>
                <a:off x="1900911" y="459545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0" name="Oval 4159">
                <a:extLst>
                  <a:ext uri="{FF2B5EF4-FFF2-40B4-BE49-F238E27FC236}">
                    <a16:creationId xmlns:a16="http://schemas.microsoft.com/office/drawing/2014/main" id="{DF19DA04-6648-7AE6-335D-79281CC3749D}"/>
                  </a:ext>
                </a:extLst>
              </p:cNvPr>
              <p:cNvSpPr/>
              <p:nvPr/>
            </p:nvSpPr>
            <p:spPr>
              <a:xfrm>
                <a:off x="2277189" y="440804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1" name="Oval 4160">
                <a:extLst>
                  <a:ext uri="{FF2B5EF4-FFF2-40B4-BE49-F238E27FC236}">
                    <a16:creationId xmlns:a16="http://schemas.microsoft.com/office/drawing/2014/main" id="{1D711639-D340-642C-6CF0-739E8D35F3FA}"/>
                  </a:ext>
                </a:extLst>
              </p:cNvPr>
              <p:cNvSpPr/>
              <p:nvPr/>
            </p:nvSpPr>
            <p:spPr>
              <a:xfrm>
                <a:off x="2788750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2" name="Oval 4161">
                <a:extLst>
                  <a:ext uri="{FF2B5EF4-FFF2-40B4-BE49-F238E27FC236}">
                    <a16:creationId xmlns:a16="http://schemas.microsoft.com/office/drawing/2014/main" id="{175EAEFF-924C-4C96-138B-317FFDDEF407}"/>
                  </a:ext>
                </a:extLst>
              </p:cNvPr>
              <p:cNvSpPr/>
              <p:nvPr/>
            </p:nvSpPr>
            <p:spPr>
              <a:xfrm>
                <a:off x="2947896" y="462784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3" name="Oval 4162">
                <a:extLst>
                  <a:ext uri="{FF2B5EF4-FFF2-40B4-BE49-F238E27FC236}">
                    <a16:creationId xmlns:a16="http://schemas.microsoft.com/office/drawing/2014/main" id="{6DD3DAE3-C41D-8247-A027-480C62873B01}"/>
                  </a:ext>
                </a:extLst>
              </p:cNvPr>
              <p:cNvSpPr/>
              <p:nvPr/>
            </p:nvSpPr>
            <p:spPr>
              <a:xfrm>
                <a:off x="3073852" y="462189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4" name="Oval 4163">
                <a:extLst>
                  <a:ext uri="{FF2B5EF4-FFF2-40B4-BE49-F238E27FC236}">
                    <a16:creationId xmlns:a16="http://schemas.microsoft.com/office/drawing/2014/main" id="{2FB11BD0-99CE-8064-975C-AA912567EBD2}"/>
                  </a:ext>
                </a:extLst>
              </p:cNvPr>
              <p:cNvSpPr/>
              <p:nvPr/>
            </p:nvSpPr>
            <p:spPr>
              <a:xfrm>
                <a:off x="1337877" y="457502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5" name="Oval 4164">
                <a:extLst>
                  <a:ext uri="{FF2B5EF4-FFF2-40B4-BE49-F238E27FC236}">
                    <a16:creationId xmlns:a16="http://schemas.microsoft.com/office/drawing/2014/main" id="{433BE44F-5489-9E19-B1B5-FB1F5C8FAD46}"/>
                  </a:ext>
                </a:extLst>
              </p:cNvPr>
              <p:cNvSpPr/>
              <p:nvPr/>
            </p:nvSpPr>
            <p:spPr>
              <a:xfrm>
                <a:off x="1548913" y="472010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6" name="Oval 4165">
                <a:extLst>
                  <a:ext uri="{FF2B5EF4-FFF2-40B4-BE49-F238E27FC236}">
                    <a16:creationId xmlns:a16="http://schemas.microsoft.com/office/drawing/2014/main" id="{98290CBD-55DD-49B7-0B13-D507537F5A66}"/>
                  </a:ext>
                </a:extLst>
              </p:cNvPr>
              <p:cNvSpPr/>
              <p:nvPr/>
            </p:nvSpPr>
            <p:spPr>
              <a:xfrm>
                <a:off x="2708860" y="5430973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7" name="Oval 4166">
                <a:extLst>
                  <a:ext uri="{FF2B5EF4-FFF2-40B4-BE49-F238E27FC236}">
                    <a16:creationId xmlns:a16="http://schemas.microsoft.com/office/drawing/2014/main" id="{F2E15FED-A7DC-ED78-336A-9FD63246F1C9}"/>
                  </a:ext>
                </a:extLst>
              </p:cNvPr>
              <p:cNvSpPr/>
              <p:nvPr/>
            </p:nvSpPr>
            <p:spPr>
              <a:xfrm>
                <a:off x="2919808" y="537180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8" name="Oval 4167">
                <a:extLst>
                  <a:ext uri="{FF2B5EF4-FFF2-40B4-BE49-F238E27FC236}">
                    <a16:creationId xmlns:a16="http://schemas.microsoft.com/office/drawing/2014/main" id="{20DEF480-9C1B-6007-BA46-E3FBF61073D3}"/>
                  </a:ext>
                </a:extLst>
              </p:cNvPr>
              <p:cNvSpPr/>
              <p:nvPr/>
            </p:nvSpPr>
            <p:spPr>
              <a:xfrm>
                <a:off x="3073852" y="523051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69" name="Oval 4168">
                <a:extLst>
                  <a:ext uri="{FF2B5EF4-FFF2-40B4-BE49-F238E27FC236}">
                    <a16:creationId xmlns:a16="http://schemas.microsoft.com/office/drawing/2014/main" id="{09561D0B-1D03-F599-F1CF-D18E8C0F145C}"/>
                  </a:ext>
                </a:extLst>
              </p:cNvPr>
              <p:cNvSpPr/>
              <p:nvPr/>
            </p:nvSpPr>
            <p:spPr>
              <a:xfrm>
                <a:off x="3122241" y="4993274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0" name="Oval 4169">
                <a:extLst>
                  <a:ext uri="{FF2B5EF4-FFF2-40B4-BE49-F238E27FC236}">
                    <a16:creationId xmlns:a16="http://schemas.microsoft.com/office/drawing/2014/main" id="{31621188-A3D4-CA31-92A6-2C51218FA717}"/>
                  </a:ext>
                </a:extLst>
              </p:cNvPr>
              <p:cNvSpPr/>
              <p:nvPr/>
            </p:nvSpPr>
            <p:spPr>
              <a:xfrm>
                <a:off x="2106395" y="453639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1" name="Oval 4170">
                <a:extLst>
                  <a:ext uri="{FF2B5EF4-FFF2-40B4-BE49-F238E27FC236}">
                    <a16:creationId xmlns:a16="http://schemas.microsoft.com/office/drawing/2014/main" id="{BE8603FA-041B-2DB4-25D8-0C407BB45A18}"/>
                  </a:ext>
                </a:extLst>
              </p:cNvPr>
              <p:cNvSpPr/>
              <p:nvPr/>
            </p:nvSpPr>
            <p:spPr>
              <a:xfrm>
                <a:off x="3283802" y="495250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2" name="Oval 4171">
                <a:extLst>
                  <a:ext uri="{FF2B5EF4-FFF2-40B4-BE49-F238E27FC236}">
                    <a16:creationId xmlns:a16="http://schemas.microsoft.com/office/drawing/2014/main" id="{27177B7E-E1D2-1CFD-DA57-0D55A11D6F4E}"/>
                  </a:ext>
                </a:extLst>
              </p:cNvPr>
              <p:cNvSpPr/>
              <p:nvPr/>
            </p:nvSpPr>
            <p:spPr>
              <a:xfrm>
                <a:off x="73494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3" name="Oval 4172">
                <a:extLst>
                  <a:ext uri="{FF2B5EF4-FFF2-40B4-BE49-F238E27FC236}">
                    <a16:creationId xmlns:a16="http://schemas.microsoft.com/office/drawing/2014/main" id="{56EC8BA0-F55F-82FB-FDB9-CB4934013D4C}"/>
                  </a:ext>
                </a:extLst>
              </p:cNvPr>
              <p:cNvSpPr/>
              <p:nvPr/>
            </p:nvSpPr>
            <p:spPr>
              <a:xfrm>
                <a:off x="845782" y="43826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4" name="Oval 4173">
                <a:extLst>
                  <a:ext uri="{FF2B5EF4-FFF2-40B4-BE49-F238E27FC236}">
                    <a16:creationId xmlns:a16="http://schemas.microsoft.com/office/drawing/2014/main" id="{91A6145F-29F6-C247-FABB-3FB0A50477F3}"/>
                  </a:ext>
                </a:extLst>
              </p:cNvPr>
              <p:cNvSpPr/>
              <p:nvPr/>
            </p:nvSpPr>
            <p:spPr>
              <a:xfrm>
                <a:off x="1349311" y="533658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5" name="Oval 4174">
                <a:extLst>
                  <a:ext uri="{FF2B5EF4-FFF2-40B4-BE49-F238E27FC236}">
                    <a16:creationId xmlns:a16="http://schemas.microsoft.com/office/drawing/2014/main" id="{37941A38-9C03-D850-3C52-04A8B6829D20}"/>
                  </a:ext>
                </a:extLst>
              </p:cNvPr>
              <p:cNvSpPr/>
              <p:nvPr/>
            </p:nvSpPr>
            <p:spPr>
              <a:xfrm>
                <a:off x="1494742" y="512571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6" name="Oval 4175">
                <a:extLst>
                  <a:ext uri="{FF2B5EF4-FFF2-40B4-BE49-F238E27FC236}">
                    <a16:creationId xmlns:a16="http://schemas.microsoft.com/office/drawing/2014/main" id="{314E8504-C8AD-01CE-6A22-C2382CEF7D9C}"/>
                  </a:ext>
                </a:extLst>
              </p:cNvPr>
              <p:cNvSpPr/>
              <p:nvPr/>
            </p:nvSpPr>
            <p:spPr>
              <a:xfrm>
                <a:off x="3337606" y="5105275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7" name="Oval 4176">
                <a:extLst>
                  <a:ext uri="{FF2B5EF4-FFF2-40B4-BE49-F238E27FC236}">
                    <a16:creationId xmlns:a16="http://schemas.microsoft.com/office/drawing/2014/main" id="{1626D5D7-C46E-30FF-EA25-E63E7F377E93}"/>
                  </a:ext>
                </a:extLst>
              </p:cNvPr>
              <p:cNvSpPr/>
              <p:nvPr/>
            </p:nvSpPr>
            <p:spPr>
              <a:xfrm>
                <a:off x="355938" y="527079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8" name="Oval 4177">
                <a:extLst>
                  <a:ext uri="{FF2B5EF4-FFF2-40B4-BE49-F238E27FC236}">
                    <a16:creationId xmlns:a16="http://schemas.microsoft.com/office/drawing/2014/main" id="{FE09291D-D6BD-B2CC-D1C9-D5543E0F5064}"/>
                  </a:ext>
                </a:extLst>
              </p:cNvPr>
              <p:cNvSpPr/>
              <p:nvPr/>
            </p:nvSpPr>
            <p:spPr>
              <a:xfrm>
                <a:off x="984682" y="4468986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79" name="Oval 4178">
                <a:extLst>
                  <a:ext uri="{FF2B5EF4-FFF2-40B4-BE49-F238E27FC236}">
                    <a16:creationId xmlns:a16="http://schemas.microsoft.com/office/drawing/2014/main" id="{C898151C-DC9E-0885-D90A-0CD19D66B597}"/>
                  </a:ext>
                </a:extLst>
              </p:cNvPr>
              <p:cNvSpPr/>
              <p:nvPr/>
            </p:nvSpPr>
            <p:spPr>
              <a:xfrm>
                <a:off x="679903" y="4461169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0" name="Oval 4179">
                <a:extLst>
                  <a:ext uri="{FF2B5EF4-FFF2-40B4-BE49-F238E27FC236}">
                    <a16:creationId xmlns:a16="http://schemas.microsoft.com/office/drawing/2014/main" id="{58E580F9-388C-E0BC-0229-9C3D139D2093}"/>
                  </a:ext>
                </a:extLst>
              </p:cNvPr>
              <p:cNvSpPr/>
              <p:nvPr/>
            </p:nvSpPr>
            <p:spPr>
              <a:xfrm>
                <a:off x="508177" y="451937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1" name="Oval 4180">
                <a:extLst>
                  <a:ext uri="{FF2B5EF4-FFF2-40B4-BE49-F238E27FC236}">
                    <a16:creationId xmlns:a16="http://schemas.microsoft.com/office/drawing/2014/main" id="{34916ADF-ED8C-024B-078B-774BE3E160ED}"/>
                  </a:ext>
                </a:extLst>
              </p:cNvPr>
              <p:cNvSpPr/>
              <p:nvPr/>
            </p:nvSpPr>
            <p:spPr>
              <a:xfrm>
                <a:off x="534200" y="5375590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2" name="Oval 4181">
                <a:extLst>
                  <a:ext uri="{FF2B5EF4-FFF2-40B4-BE49-F238E27FC236}">
                    <a16:creationId xmlns:a16="http://schemas.microsoft.com/office/drawing/2014/main" id="{C281F1BB-1283-EBC8-BCCA-91BE3BB65316}"/>
                  </a:ext>
                </a:extLst>
              </p:cNvPr>
              <p:cNvSpPr/>
              <p:nvPr/>
            </p:nvSpPr>
            <p:spPr>
              <a:xfrm>
                <a:off x="884415" y="5443761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3" name="Oval 4182">
                <a:extLst>
                  <a:ext uri="{FF2B5EF4-FFF2-40B4-BE49-F238E27FC236}">
                    <a16:creationId xmlns:a16="http://schemas.microsoft.com/office/drawing/2014/main" id="{DAEFE8B7-62F5-BEE0-2648-F434B0222DFE}"/>
                  </a:ext>
                </a:extLst>
              </p:cNvPr>
              <p:cNvSpPr/>
              <p:nvPr/>
            </p:nvSpPr>
            <p:spPr>
              <a:xfrm>
                <a:off x="1163892" y="4454562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4" name="Oval 4183">
                <a:extLst>
                  <a:ext uri="{FF2B5EF4-FFF2-40B4-BE49-F238E27FC236}">
                    <a16:creationId xmlns:a16="http://schemas.microsoft.com/office/drawing/2014/main" id="{A4D4059C-2F52-C5AD-A896-57AA18E79F54}"/>
                  </a:ext>
                </a:extLst>
              </p:cNvPr>
              <p:cNvSpPr/>
              <p:nvPr/>
            </p:nvSpPr>
            <p:spPr>
              <a:xfrm>
                <a:off x="1138503" y="5402927"/>
                <a:ext cx="288032" cy="290158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e-</a:t>
                </a:r>
                <a:endParaRPr lang="en-GB" sz="800" dirty="0"/>
              </a:p>
            </p:txBody>
          </p:sp>
          <p:sp>
            <p:nvSpPr>
              <p:cNvPr id="4186" name="Arrow: Right 4185">
                <a:extLst>
                  <a:ext uri="{FF2B5EF4-FFF2-40B4-BE49-F238E27FC236}">
                    <a16:creationId xmlns:a16="http://schemas.microsoft.com/office/drawing/2014/main" id="{1BD9D790-46EC-4270-8D2E-D4B08EF49097}"/>
                  </a:ext>
                </a:extLst>
              </p:cNvPr>
              <p:cNvSpPr/>
              <p:nvPr/>
            </p:nvSpPr>
            <p:spPr>
              <a:xfrm>
                <a:off x="4405433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7" name="Arrow: Right 4186">
                <a:extLst>
                  <a:ext uri="{FF2B5EF4-FFF2-40B4-BE49-F238E27FC236}">
                    <a16:creationId xmlns:a16="http://schemas.microsoft.com/office/drawing/2014/main" id="{BA719AD6-DC02-EA51-9D67-BA45BC66DD72}"/>
                  </a:ext>
                </a:extLst>
              </p:cNvPr>
              <p:cNvSpPr/>
              <p:nvPr/>
            </p:nvSpPr>
            <p:spPr>
              <a:xfrm>
                <a:off x="2669027" y="5003974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8" name="Arrow: Right 4187">
                <a:extLst>
                  <a:ext uri="{FF2B5EF4-FFF2-40B4-BE49-F238E27FC236}">
                    <a16:creationId xmlns:a16="http://schemas.microsoft.com/office/drawing/2014/main" id="{E9EE81D5-9171-0077-9F44-A9DD302E4476}"/>
                  </a:ext>
                </a:extLst>
              </p:cNvPr>
              <p:cNvSpPr/>
              <p:nvPr/>
            </p:nvSpPr>
            <p:spPr>
              <a:xfrm flipH="1">
                <a:off x="3591101" y="498443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89" name="Arrow: Right 4188">
                <a:extLst>
                  <a:ext uri="{FF2B5EF4-FFF2-40B4-BE49-F238E27FC236}">
                    <a16:creationId xmlns:a16="http://schemas.microsoft.com/office/drawing/2014/main" id="{1F614A06-FBD6-AAAE-A18E-95BB330A9C74}"/>
                  </a:ext>
                </a:extLst>
              </p:cNvPr>
              <p:cNvSpPr/>
              <p:nvPr/>
            </p:nvSpPr>
            <p:spPr>
              <a:xfrm flipH="1">
                <a:off x="1856078" y="5002341"/>
                <a:ext cx="7920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0" name="Arrow: Right 4189">
                <a:extLst>
                  <a:ext uri="{FF2B5EF4-FFF2-40B4-BE49-F238E27FC236}">
                    <a16:creationId xmlns:a16="http://schemas.microsoft.com/office/drawing/2014/main" id="{92C1EF9B-6555-A1E0-6794-3E1E08E62ACA}"/>
                  </a:ext>
                </a:extLst>
              </p:cNvPr>
              <p:cNvSpPr/>
              <p:nvPr/>
            </p:nvSpPr>
            <p:spPr>
              <a:xfrm rot="16200000">
                <a:off x="4158828" y="466026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1" name="Arrow: Right 4190">
                <a:extLst>
                  <a:ext uri="{FF2B5EF4-FFF2-40B4-BE49-F238E27FC236}">
                    <a16:creationId xmlns:a16="http://schemas.microsoft.com/office/drawing/2014/main" id="{9661FAB0-DB8E-2671-0890-D68A8DDEADC8}"/>
                  </a:ext>
                </a:extLst>
              </p:cNvPr>
              <p:cNvSpPr/>
              <p:nvPr/>
            </p:nvSpPr>
            <p:spPr>
              <a:xfrm rot="16200000">
                <a:off x="2415548" y="4687390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2" name="Arrow: Right 4191">
                <a:extLst>
                  <a:ext uri="{FF2B5EF4-FFF2-40B4-BE49-F238E27FC236}">
                    <a16:creationId xmlns:a16="http://schemas.microsoft.com/office/drawing/2014/main" id="{ED77B6EA-C674-C629-7C0F-778623F47878}"/>
                  </a:ext>
                </a:extLst>
              </p:cNvPr>
              <p:cNvSpPr/>
              <p:nvPr/>
            </p:nvSpPr>
            <p:spPr>
              <a:xfrm rot="5400000" flipV="1">
                <a:off x="2417384" y="5316954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93" name="Arrow: Right 4192">
                <a:extLst>
                  <a:ext uri="{FF2B5EF4-FFF2-40B4-BE49-F238E27FC236}">
                    <a16:creationId xmlns:a16="http://schemas.microsoft.com/office/drawing/2014/main" id="{BE3E6939-383E-ACF0-C242-AF957729C755}"/>
                  </a:ext>
                </a:extLst>
              </p:cNvPr>
              <p:cNvSpPr/>
              <p:nvPr/>
            </p:nvSpPr>
            <p:spPr>
              <a:xfrm rot="5400000" flipV="1">
                <a:off x="4156992" y="5295706"/>
                <a:ext cx="483688" cy="230233"/>
              </a:xfrm>
              <a:prstGeom prst="rightArrow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471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18A33-1EB1-9EF2-B76B-CACFB6C24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499" y="635066"/>
            <a:ext cx="10296524" cy="1065742"/>
          </a:xfrm>
        </p:spPr>
        <p:txBody>
          <a:bodyPr/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GB" sz="6000" b="1" i="0" u="none" strike="noStrike" dirty="0">
                <a:effectLst/>
                <a:latin typeface="Arial" panose="020B0604020202020204" pitchFamily="34" charset="0"/>
              </a:rPr>
              <a:t>Why use Plasmas for Charged Particle </a:t>
            </a:r>
            <a:r>
              <a:rPr lang="en-GB" sz="6000" dirty="0">
                <a:latin typeface="Arial" panose="020B0604020202020204" pitchFamily="34" charset="0"/>
              </a:rPr>
              <a:t>A</a:t>
            </a:r>
            <a:r>
              <a:rPr lang="en-GB" sz="6000" b="1" i="0" u="none" strike="noStrike" dirty="0">
                <a:effectLst/>
                <a:latin typeface="Arial" panose="020B0604020202020204" pitchFamily="34" charset="0"/>
              </a:rPr>
              <a:t>cceleration?</a:t>
            </a:r>
            <a:endParaRPr lang="en-GB" sz="6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D6FA25-683E-2096-9862-DD9736CEA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4CB79-8104-587F-26D1-4FE313891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0C04C9B-E19C-74F1-1104-9798D0545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18"/>
          <a:stretch/>
        </p:blipFill>
        <p:spPr bwMode="auto">
          <a:xfrm>
            <a:off x="33687" y="3992554"/>
            <a:ext cx="4095750" cy="221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135710-80CD-2065-989C-A1459DF6C53E}"/>
              </a:ext>
            </a:extLst>
          </p:cNvPr>
          <p:cNvSpPr txBox="1"/>
          <p:nvPr/>
        </p:nvSpPr>
        <p:spPr>
          <a:xfrm>
            <a:off x="513730" y="3429000"/>
            <a:ext cx="3731791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Conventional technology: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metallic radiofrequency (RF) cavities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BED3C1E4-CE13-7C54-8D96-2292F1756C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6"/>
          <a:stretch/>
        </p:blipFill>
        <p:spPr bwMode="auto">
          <a:xfrm>
            <a:off x="6816080" y="4509119"/>
            <a:ext cx="4828627" cy="1429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67D98E-BBBA-A358-1EF2-A9AD4C8BF8F2}"/>
              </a:ext>
            </a:extLst>
          </p:cNvPr>
          <p:cNvSpPr txBox="1"/>
          <p:nvPr/>
        </p:nvSpPr>
        <p:spPr>
          <a:xfrm>
            <a:off x="6994450" y="3424989"/>
            <a:ext cx="336797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New concept: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plasma wakefields acceleration</a:t>
            </a:r>
          </a:p>
          <a:p>
            <a:pPr algn="l"/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 transient structures in plasma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7C6B8074-22AF-187F-E9DF-D98DAC5944E0}"/>
              </a:ext>
            </a:extLst>
          </p:cNvPr>
          <p:cNvSpPr/>
          <p:nvPr/>
        </p:nvSpPr>
        <p:spPr>
          <a:xfrm>
            <a:off x="1865537" y="5223650"/>
            <a:ext cx="432049" cy="216023"/>
          </a:xfrm>
          <a:prstGeom prst="left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292FBAD1-1DD1-E9CB-B909-964A5A2D9F82}"/>
              </a:ext>
            </a:extLst>
          </p:cNvPr>
          <p:cNvSpPr/>
          <p:nvPr/>
        </p:nvSpPr>
        <p:spPr>
          <a:xfrm>
            <a:off x="8018911" y="5277559"/>
            <a:ext cx="288031" cy="216023"/>
          </a:xfrm>
          <a:prstGeom prst="left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D6742C-4F80-ACC7-7B40-E87E23274487}"/>
              </a:ext>
            </a:extLst>
          </p:cNvPr>
          <p:cNvSpPr txBox="1"/>
          <p:nvPr/>
        </p:nvSpPr>
        <p:spPr>
          <a:xfrm>
            <a:off x="1379351" y="5435862"/>
            <a:ext cx="15581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~cm to m scale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D28396-5625-666E-E4F8-84365F6F9629}"/>
              </a:ext>
            </a:extLst>
          </p:cNvPr>
          <p:cNvSpPr txBox="1"/>
          <p:nvPr/>
        </p:nvSpPr>
        <p:spPr>
          <a:xfrm>
            <a:off x="7425290" y="5493582"/>
            <a:ext cx="17633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3"/>
                </a:solidFill>
              </a:rPr>
              <a:t>~um to mm scale</a:t>
            </a: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6C277B-E908-B0CC-284F-77AAE93866F9}"/>
              </a:ext>
            </a:extLst>
          </p:cNvPr>
          <p:cNvSpPr txBox="1"/>
          <p:nvPr/>
        </p:nvSpPr>
        <p:spPr>
          <a:xfrm>
            <a:off x="3791744" y="5922857"/>
            <a:ext cx="12952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LHC cavities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9386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BF25-703B-452B-FEBB-E3D555C3D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Accelerating Gradient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884F7-8997-E875-0FF1-F79F82A95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196752"/>
            <a:ext cx="5616575" cy="4608512"/>
          </a:xfrm>
        </p:spPr>
        <p:txBody>
          <a:bodyPr/>
          <a:lstStyle/>
          <a:p>
            <a:r>
              <a:rPr lang="en-US" dirty="0"/>
              <a:t>RF cavities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7E138-AF14-C8B3-046B-A1DD4E300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196753"/>
            <a:ext cx="5611813" cy="4608511"/>
          </a:xfrm>
        </p:spPr>
        <p:txBody>
          <a:bodyPr/>
          <a:lstStyle/>
          <a:p>
            <a:r>
              <a:rPr lang="en-US" dirty="0"/>
              <a:t>Plasma Wakefields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CD152C-E1A9-BF9E-A383-DFEF63AC3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Turner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8679D-1405-33D8-DCA5-ACEB9D08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8D1F3F36-6B62-AEA9-49B7-D985AD80D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89" y="2143239"/>
            <a:ext cx="3879222" cy="387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8899912-ACF7-3E6C-9F0E-F1362886613A}"/>
              </a:ext>
            </a:extLst>
          </p:cNvPr>
          <p:cNvSpPr txBox="1"/>
          <p:nvPr/>
        </p:nvSpPr>
        <p:spPr>
          <a:xfrm>
            <a:off x="623392" y="1404928"/>
            <a:ext cx="43924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Limited to ~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100 MV/m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due to electric breakdowns (ionization).</a:t>
            </a:r>
            <a:endParaRPr lang="en-GB" dirty="0">
              <a:effectLst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BEDC8B-896D-4D30-A9EF-8A2209639F4A}"/>
              </a:ext>
            </a:extLst>
          </p:cNvPr>
          <p:cNvSpPr txBox="1"/>
          <p:nvPr/>
        </p:nvSpPr>
        <p:spPr>
          <a:xfrm>
            <a:off x="6077565" y="1425988"/>
            <a:ext cx="60970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Plasma is already ionized or “broken-down” and can</a:t>
            </a:r>
            <a:endParaRPr lang="en-GB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sustain electric fields ~</a:t>
            </a: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100 GV/m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lang="en-GB" dirty="0">
              <a:effectLst/>
            </a:endParaRPr>
          </a:p>
          <a:p>
            <a:br>
              <a:rPr lang="en-GB" dirty="0"/>
            </a:br>
            <a:endParaRPr lang="en-GB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4FF7516-5559-B952-CBFA-CDF11445C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3998019"/>
            <a:ext cx="3201798" cy="200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841BC1-9FD7-56EE-6D21-E06B6AB279C5}"/>
                  </a:ext>
                </a:extLst>
              </p:cNvPr>
              <p:cNvSpPr txBox="1"/>
              <p:nvPr/>
            </p:nvSpPr>
            <p:spPr>
              <a:xfrm>
                <a:off x="6816080" y="2017919"/>
                <a:ext cx="2904128" cy="6163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dirty="0" smtClean="0">
                          <a:latin typeface="Cambria Math" panose="02040503050406030204" pitchFamily="18" charset="0"/>
                        </a:rPr>
                        <m:t>ⅇ</m:t>
                      </m:r>
                      <m:sSub>
                        <m:sSubPr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i="0" dirty="0" smtClean="0">
                          <a:latin typeface="Cambria Math" panose="02040503050406030204" pitchFamily="18" charset="0"/>
                        </a:rPr>
                        <m:t>=1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ⅇ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den>
                          </m:f>
                        </m:e>
                      </m:d>
                      <m:r>
                        <a:rPr lang="en-GB" i="0" dirty="0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f>
                            <m:fPr>
                              <m:type m:val="skw"/>
                              <m:ctrlPr>
                                <a:rPr lang="en-GB" i="1" dirty="0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i="0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GB" i="1" dirty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7841BC1-9FD7-56EE-6D21-E06B6AB27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080" y="2017919"/>
                <a:ext cx="2904128" cy="616387"/>
              </a:xfrm>
              <a:prstGeom prst="rect">
                <a:avLst/>
              </a:prstGeom>
              <a:blipFill>
                <a:blip r:embed="rId4"/>
                <a:stretch>
                  <a:fillRect b="-9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4">
            <a:extLst>
              <a:ext uri="{FF2B5EF4-FFF2-40B4-BE49-F238E27FC236}">
                <a16:creationId xmlns:a16="http://schemas.microsoft.com/office/drawing/2014/main" id="{497DB843-86B7-A4E1-6B48-DF234A641B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96"/>
          <a:stretch/>
        </p:blipFill>
        <p:spPr bwMode="auto">
          <a:xfrm>
            <a:off x="6172199" y="2621522"/>
            <a:ext cx="4552116" cy="134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444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template</Template>
  <TotalTime>10883</TotalTime>
  <Words>4130</Words>
  <Application>Microsoft Office PowerPoint</Application>
  <PresentationFormat>Breitbild</PresentationFormat>
  <Paragraphs>1471</Paragraphs>
  <Slides>64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64</vt:i4>
      </vt:variant>
    </vt:vector>
  </HeadingPairs>
  <TitlesOfParts>
    <vt:vector size="71" baseType="lpstr">
      <vt:lpstr>Arial</vt:lpstr>
      <vt:lpstr>Arial Unicode MS</vt:lpstr>
      <vt:lpstr>Calibri</vt:lpstr>
      <vt:lpstr>Cambria Math</vt:lpstr>
      <vt:lpstr>Comic Sans MS</vt:lpstr>
      <vt:lpstr>Wingdings</vt:lpstr>
      <vt:lpstr>Office Theme</vt:lpstr>
      <vt:lpstr>Plasma Wakefield Acceleration AWAKE Experiment at CERN</vt:lpstr>
      <vt:lpstr>Outline</vt:lpstr>
      <vt:lpstr>AWAKE </vt:lpstr>
      <vt:lpstr>Charged Particle Acceleration</vt:lpstr>
      <vt:lpstr>Charged Particle Acceleration</vt:lpstr>
      <vt:lpstr>Definition of Plasma and Plasma Wakefield</vt:lpstr>
      <vt:lpstr>Definition of Plasma and Plasma Wakefield</vt:lpstr>
      <vt:lpstr>Why use Plasmas for Charged Particle Acceleration?</vt:lpstr>
      <vt:lpstr>Accelerating Gradient</vt:lpstr>
      <vt:lpstr>Accelerating Gradient</vt:lpstr>
      <vt:lpstr>Circular and Linear Accelerators</vt:lpstr>
      <vt:lpstr>Synchrotron Radiation</vt:lpstr>
      <vt:lpstr>Circular and Linear Accelerators</vt:lpstr>
      <vt:lpstr>Let Us Repeat…</vt:lpstr>
      <vt:lpstr>How to Create  Plasma Wakefields?</vt:lpstr>
      <vt:lpstr>PowerPoint-Präsentation</vt:lpstr>
      <vt:lpstr>Energy Source: The Driver</vt:lpstr>
      <vt:lpstr>How to Drive a Plasma Wave</vt:lpstr>
      <vt:lpstr>How to Drive a Plasma Wave</vt:lpstr>
      <vt:lpstr>Plasma Wakefields</vt:lpstr>
      <vt:lpstr>Plasma Acts As a Transformer Driver deposits energy, witness gains energy</vt:lpstr>
      <vt:lpstr>Let Us Repeat…</vt:lpstr>
      <vt:lpstr>State-of-the-Art Results</vt:lpstr>
      <vt:lpstr>PowerPoint-Präsentation</vt:lpstr>
      <vt:lpstr>State-of-the-Art Results</vt:lpstr>
      <vt:lpstr>PowerPoint-Präsentation</vt:lpstr>
      <vt:lpstr>State-of-the-Art Results</vt:lpstr>
      <vt:lpstr>First Demonstration of a Free Electron Laser Driven by a Plasma Wakefield Accelerator</vt:lpstr>
      <vt:lpstr>Let Us Repeat…</vt:lpstr>
      <vt:lpstr>The AWAKE Experiment @CERN</vt:lpstr>
      <vt:lpstr>Plasma Wakefield Physics @ CERN</vt:lpstr>
      <vt:lpstr>AWAKE Requires Microbunching of p+ Bunch</vt:lpstr>
      <vt:lpstr>Self-Modulation Process</vt:lpstr>
      <vt:lpstr>Self-Modulation Process</vt:lpstr>
      <vt:lpstr>Self-Modulation Process</vt:lpstr>
      <vt:lpstr>Self-Modulation Process</vt:lpstr>
      <vt:lpstr>Self-Modulation Process</vt:lpstr>
      <vt:lpstr>Simulation Result</vt:lpstr>
      <vt:lpstr>Self-Modulation Diagnostics</vt:lpstr>
      <vt:lpstr>Self-Modulation Measurement Results</vt:lpstr>
      <vt:lpstr>PowerPoint-Präsentation</vt:lpstr>
      <vt:lpstr>Experimental Realization @CERN  AWAKE Experiment</vt:lpstr>
      <vt:lpstr>AWAKE Components</vt:lpstr>
      <vt:lpstr>Protons Delivered by CERN SPS</vt:lpstr>
      <vt:lpstr>The AWAKE Plasma</vt:lpstr>
      <vt:lpstr>PowerPoint-Präsentation</vt:lpstr>
      <vt:lpstr>Accelerated Electron Energy Measurement</vt:lpstr>
      <vt:lpstr>First Electron Acceleration</vt:lpstr>
      <vt:lpstr>Electron Acceleration Results</vt:lpstr>
      <vt:lpstr>PowerPoint-Präsentation</vt:lpstr>
      <vt:lpstr>Let Us Repeat…</vt:lpstr>
      <vt:lpstr>Most Recently: New Plasma Source Technology</vt:lpstr>
      <vt:lpstr>PowerPoint-Präsentation</vt:lpstr>
      <vt:lpstr>PowerPoint-Präsentation</vt:lpstr>
      <vt:lpstr>PowerPoint-Präsentation</vt:lpstr>
      <vt:lpstr>Motion of Ions Leads to Decoherence of Plasma Electron Motion</vt:lpstr>
      <vt:lpstr>Experimental Observation of Motion of Ions</vt:lpstr>
      <vt:lpstr>Now in AWAKE: New Plasma Source</vt:lpstr>
      <vt:lpstr>PowerPoint-Präsentation</vt:lpstr>
      <vt:lpstr>AWAKE until ~2030</vt:lpstr>
      <vt:lpstr>First AWAKE Particle Physics Applications Example I: Dark Matter Experiment</vt:lpstr>
      <vt:lpstr>PowerPoint-Präsentation</vt:lpstr>
      <vt:lpstr>Summary and Conclusions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Marlene Turner</dc:creator>
  <cp:lastModifiedBy>Marlene Turner</cp:lastModifiedBy>
  <cp:revision>20</cp:revision>
  <cp:lastPrinted>2020-01-30T13:49:18Z</cp:lastPrinted>
  <dcterms:created xsi:type="dcterms:W3CDTF">2023-06-26T07:05:14Z</dcterms:created>
  <dcterms:modified xsi:type="dcterms:W3CDTF">2024-07-11T06:23:37Z</dcterms:modified>
</cp:coreProperties>
</file>