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8" r:id="rId4"/>
    <p:sldId id="262" r:id="rId5"/>
    <p:sldId id="258" r:id="rId6"/>
    <p:sldId id="263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FDF7D3-90F7-4DD5-841B-1F72BDB04781}" type="datetimeFigureOut">
              <a:rPr lang="en-GB" smtClean="0"/>
              <a:t>26/04/2023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F01420-CC28-4C72-8797-66BEA69D7A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1359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positronium formation scheme changed to be on trap axis to increase interaction time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F01420-CC28-4C72-8797-66BEA69D7A6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3874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FF4A9-2E16-4AC3-9943-A7B096816A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D54072-D863-C5DB-3760-5C482B406C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61B648-B5D0-19C0-F609-D505F80BF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A5A02-E76D-4CAF-A8D9-4068D5E82FCC}" type="datetimeFigureOut">
              <a:rPr lang="en-GB" smtClean="0"/>
              <a:t>26/04/2023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3808A5-D2D2-E9CE-DB9B-145F03C6C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EE8A85-6D6D-3C6A-135A-42391CA85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90509-FA5F-4BF8-879E-C1E3DCACA8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0232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D8DA6-CC4A-6FC3-D9AC-6A03383C0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C1211C-F23E-27CE-FB8D-795302ABD8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343760-7C52-105F-B4BE-2A26CF596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A5A02-E76D-4CAF-A8D9-4068D5E82FCC}" type="datetimeFigureOut">
              <a:rPr lang="en-GB" smtClean="0"/>
              <a:t>26/04/2023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7E682E-27F7-2A92-82EA-307E1A9F5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F8BA5E-B66E-E4C2-4354-E93F67941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90509-FA5F-4BF8-879E-C1E3DCACA8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8030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A9876D-ACFF-B673-C7F9-00D334CD57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A87AC7-CFC2-0664-AF93-93EF23EF0A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16BE0A-0DD9-EA85-13E6-EDBBCF4C9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A5A02-E76D-4CAF-A8D9-4068D5E82FCC}" type="datetimeFigureOut">
              <a:rPr lang="en-GB" smtClean="0"/>
              <a:t>26/04/2023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E2E333-9B87-79AF-67AB-10757178E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51863C-9335-5D39-F567-7956376F0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90509-FA5F-4BF8-879E-C1E3DCACA8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9358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1E4CC5-A1A0-EF2F-CB6B-D4798D32F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6FEF4D-8F93-E9BF-C367-1A48E536B2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5D466E-3433-46E9-7406-1F4A2676F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A5A02-E76D-4CAF-A8D9-4068D5E82FCC}" type="datetimeFigureOut">
              <a:rPr lang="en-GB" smtClean="0"/>
              <a:t>26/04/2023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BF9B73-5B5E-5F42-279C-CBF477696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F5E35-6E2A-C78A-8E94-9094E2841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90509-FA5F-4BF8-879E-C1E3DCACA8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214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81131B-F905-4333-3EBA-81DD42F835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4DAFE2-B828-DBFB-ADE3-FC02ADF351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3995F0-5016-CE85-62CD-EC759C4C1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A5A02-E76D-4CAF-A8D9-4068D5E82FCC}" type="datetimeFigureOut">
              <a:rPr lang="en-GB" smtClean="0"/>
              <a:t>26/04/2023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599489-260B-6C29-2AE7-B15D7BDB8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623CF6-D6B0-BA4C-3F50-999FABB8C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90509-FA5F-4BF8-879E-C1E3DCACA8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9632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7B8D9D-F06C-A4FF-FAA4-56E617110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6FF6D7-9969-65EB-4007-6ADD245B4F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FA6132-4E36-CA33-3AE1-5AE0530AE8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F6D670-CFF5-640F-408E-6D633AD37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A5A02-E76D-4CAF-A8D9-4068D5E82FCC}" type="datetimeFigureOut">
              <a:rPr lang="en-GB" smtClean="0"/>
              <a:t>26/04/2023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647AA0-804B-4B9B-0E02-4EEBE9225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C3677C-F707-D455-F307-ED9150394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90509-FA5F-4BF8-879E-C1E3DCACA8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098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771DD4-3CC0-865A-8C10-28FC9F6EB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71BFE4-B687-E606-AB05-1B22EE9808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FCC7C0-1A59-F351-0B79-713EF61C22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FB34DC-E646-AC47-BE92-2C837E5152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FCC0E1-70C1-B7E5-E4F2-19567F8D88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6844FC5-3A3D-450D-1C65-3FB9C5FD4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A5A02-E76D-4CAF-A8D9-4068D5E82FCC}" type="datetimeFigureOut">
              <a:rPr lang="en-GB" smtClean="0"/>
              <a:t>26/04/2023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B5920EF-7DDE-63AA-07EF-1F0E248D65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7BB908E-5A41-FEEC-492F-F5E662AAA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90509-FA5F-4BF8-879E-C1E3DCACA8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1584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2C758E-513A-496E-4693-BF625D314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0E04B0-5E83-5027-BB72-EF164ACA6F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A5A02-E76D-4CAF-A8D9-4068D5E82FCC}" type="datetimeFigureOut">
              <a:rPr lang="en-GB" smtClean="0"/>
              <a:t>26/04/2023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0015C7-D64F-433C-5C68-AE0DB1697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723A1A-05A2-E196-FF23-C48BB22FC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90509-FA5F-4BF8-879E-C1E3DCACA8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491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FECF88D-1A73-87EB-6391-9716894AE2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A5A02-E76D-4CAF-A8D9-4068D5E82FCC}" type="datetimeFigureOut">
              <a:rPr lang="en-GB" smtClean="0"/>
              <a:t>26/04/2023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9F7D68-3BC2-205D-3D14-AABE39478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6B0003-8E33-F314-EBEF-060DB3642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90509-FA5F-4BF8-879E-C1E3DCACA8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9071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D6D34-E559-9EA8-356D-E4175E71C5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A4AC2B-F2C3-6E9B-7DBE-D324BEE21A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8EDFE4-88DF-F4AC-8AA2-E796BF8E4C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311E97-C71C-9393-CBD7-5E8571AC5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A5A02-E76D-4CAF-A8D9-4068D5E82FCC}" type="datetimeFigureOut">
              <a:rPr lang="en-GB" smtClean="0"/>
              <a:t>26/04/2023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6D0787-D006-4BFB-4C25-BD26A6E8F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CCBFEE-4AC5-90BA-8269-7A4B8481F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90509-FA5F-4BF8-879E-C1E3DCACA8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6215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F3EEB5-97FF-22AA-8D7D-25D4CB7CFC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5E5DC80-4BE0-CAA2-95F7-65E14ED06C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817C66-5BFB-1AC4-DF4E-987EF6D1CD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EA8C83-C533-C3D3-E740-095E30730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A5A02-E76D-4CAF-A8D9-4068D5E82FCC}" type="datetimeFigureOut">
              <a:rPr lang="en-GB" smtClean="0"/>
              <a:t>26/04/2023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CDC477-2490-3E11-535F-80723B057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217BBF-9A1B-8DBE-69C7-F9ED086EE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90509-FA5F-4BF8-879E-C1E3DCACA8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968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86D28F-0ECB-6A8A-B1CF-04E9C146E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D940DA-A80F-7358-EC24-A73044A0CF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564B7A-A93C-AB1D-8B7D-2BE7210CD2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3A5A02-E76D-4CAF-A8D9-4068D5E82FCC}" type="datetimeFigureOut">
              <a:rPr lang="en-GB" smtClean="0"/>
              <a:t>26/04/2023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D4F359-7E4B-5397-FB39-B2BE035D1A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338AF0-ACF9-AAAB-F3FF-EA57319DC3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190509-FA5F-4BF8-879E-C1E3DCACA8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8155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E29A4-1864-DB96-850B-87C9D4DF39F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Ko es </a:t>
            </a:r>
            <a:r>
              <a:rPr lang="en-GB" dirty="0" err="1"/>
              <a:t>daru</a:t>
            </a:r>
            <a:r>
              <a:rPr lang="en-GB" dirty="0"/>
              <a:t> </a:t>
            </a:r>
            <a:r>
              <a:rPr lang="en-GB" dirty="0" err="1"/>
              <a:t>AEgIS</a:t>
            </a:r>
            <a:r>
              <a:rPr lang="en-GB" dirty="0"/>
              <a:t>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B74030-FBDE-8150-F084-0EE689D779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Valts Krūmiņš</a:t>
            </a:r>
          </a:p>
        </p:txBody>
      </p:sp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70CE392D-162B-3FB3-1B43-ED9CD9EF46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3552" y="396762"/>
            <a:ext cx="3684896" cy="1041634"/>
          </a:xfrm>
          <a:prstGeom prst="rect">
            <a:avLst/>
          </a:prstGeom>
        </p:spPr>
      </p:pic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21A9ABE7-BDA6-CE8A-6472-CBB54E1CF8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098" y="16987"/>
            <a:ext cx="1583213" cy="1583213"/>
          </a:xfrm>
          <a:prstGeom prst="rect">
            <a:avLst/>
          </a:prstGeom>
        </p:spPr>
      </p:pic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8E7C84BA-50AE-8A9C-36D6-C09FA49644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7387" y="5828"/>
            <a:ext cx="1583213" cy="1721485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F9F88F96-8C6B-E32B-3B4B-04537BCE6D64}"/>
              </a:ext>
            </a:extLst>
          </p:cNvPr>
          <p:cNvGrpSpPr/>
          <p:nvPr/>
        </p:nvGrpSpPr>
        <p:grpSpPr>
          <a:xfrm>
            <a:off x="2063059" y="5032313"/>
            <a:ext cx="8604941" cy="1406648"/>
            <a:chOff x="1998317" y="4649502"/>
            <a:chExt cx="8604941" cy="1406648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5569AC1-C0E4-0135-87D9-23D4321D68D9}"/>
                </a:ext>
              </a:extLst>
            </p:cNvPr>
            <p:cNvSpPr/>
            <p:nvPr/>
          </p:nvSpPr>
          <p:spPr>
            <a:xfrm>
              <a:off x="6169025" y="4649502"/>
              <a:ext cx="254000" cy="1406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16A41A0-5975-F3D1-4F11-D13B17FE23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b="49883"/>
            <a:stretch/>
          </p:blipFill>
          <p:spPr>
            <a:xfrm>
              <a:off x="1998317" y="4649950"/>
              <a:ext cx="4231033" cy="14062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CE92AE9-9EFD-151A-8665-30CADBBFEC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48588" b="1294"/>
            <a:stretch/>
          </p:blipFill>
          <p:spPr>
            <a:xfrm>
              <a:off x="6372225" y="4649502"/>
              <a:ext cx="4231033" cy="1406200"/>
            </a:xfrm>
            <a:prstGeom prst="rect">
              <a:avLst/>
            </a:prstGeom>
            <a:ln>
              <a:noFill/>
            </a:ln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90D719F-1CB2-4796-F26B-E7E70F2C353C}"/>
                </a:ext>
              </a:extLst>
            </p:cNvPr>
            <p:cNvSpPr/>
            <p:nvPr/>
          </p:nvSpPr>
          <p:spPr>
            <a:xfrm>
              <a:off x="5724525" y="5944577"/>
              <a:ext cx="311150" cy="1111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/>
            </a:p>
          </p:txBody>
        </p:sp>
      </p:grpSp>
    </p:spTree>
    <p:extLst>
      <p:ext uri="{BB962C8B-B14F-4D97-AF65-F5344CB8AC3E}">
        <p14:creationId xmlns:p14="http://schemas.microsoft.com/office/powerpoint/2010/main" val="3562677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207C9-B3C4-AA2A-F2EF-73B55FC9B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Ievads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565E96-C4E2-013B-2A39-D998BB4C8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753669" cy="4351338"/>
          </a:xfrm>
        </p:spPr>
        <p:txBody>
          <a:bodyPr/>
          <a:lstStyle/>
          <a:p>
            <a:r>
              <a:rPr lang="en-GB" dirty="0"/>
              <a:t>Antimatter Experiment: gravity, Interferometry, Spectroscopy</a:t>
            </a:r>
          </a:p>
          <a:p>
            <a:r>
              <a:rPr lang="en-GB" dirty="0" err="1"/>
              <a:t>Eksperimenta</a:t>
            </a:r>
            <a:r>
              <a:rPr lang="en-GB" dirty="0"/>
              <a:t> </a:t>
            </a:r>
            <a:r>
              <a:rPr lang="en-GB" dirty="0" err="1"/>
              <a:t>mērķis</a:t>
            </a:r>
            <a:r>
              <a:rPr lang="en-GB" dirty="0"/>
              <a:t>: </a:t>
            </a:r>
            <a:r>
              <a:rPr lang="en-GB" dirty="0" err="1"/>
              <a:t>antiūdeņraža</a:t>
            </a:r>
            <a:r>
              <a:rPr lang="en-GB" dirty="0"/>
              <a:t> </a:t>
            </a:r>
            <a:r>
              <a:rPr lang="en-GB" dirty="0" err="1"/>
              <a:t>brīvā</a:t>
            </a:r>
            <a:r>
              <a:rPr lang="en-GB" dirty="0"/>
              <a:t> </a:t>
            </a:r>
            <a:r>
              <a:rPr lang="en-GB" dirty="0" err="1"/>
              <a:t>kritiena</a:t>
            </a:r>
            <a:r>
              <a:rPr lang="en-GB" dirty="0"/>
              <a:t> </a:t>
            </a:r>
            <a:r>
              <a:rPr lang="en-GB" dirty="0" err="1"/>
              <a:t>mērījums</a:t>
            </a:r>
            <a:endParaRPr lang="en-GB" dirty="0"/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A625286-12ED-EF31-F422-37A86E566C4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4" b="25713"/>
          <a:stretch/>
        </p:blipFill>
        <p:spPr>
          <a:xfrm>
            <a:off x="1087929" y="3498025"/>
            <a:ext cx="5111703" cy="33599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6F4B2D4-0558-C3FF-4150-8CF76155274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847"/>
          <a:stretch/>
        </p:blipFill>
        <p:spPr>
          <a:xfrm>
            <a:off x="7388144" y="2166364"/>
            <a:ext cx="4074837" cy="3920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1300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D3C3E0-98B5-36ED-6F8C-7550E5F779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Eksperimentālā</a:t>
            </a:r>
            <a:r>
              <a:rPr lang="en-GB" dirty="0"/>
              <a:t> </a:t>
            </a:r>
            <a:r>
              <a:rPr lang="en-GB" dirty="0" err="1"/>
              <a:t>iekārta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A3F7B5-BE7F-E471-3176-EBF0D441C9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0DBEF362-811E-75F0-0AE5-B3F6DD0CB2F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2402328"/>
              </p:ext>
            </p:extLst>
          </p:nvPr>
        </p:nvGraphicFramePr>
        <p:xfrm>
          <a:off x="971773" y="2857124"/>
          <a:ext cx="5713145" cy="19069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15183000" imgH="5067360" progId="PBrush">
                  <p:embed/>
                </p:oleObj>
              </mc:Choice>
              <mc:Fallback>
                <p:oleObj name="Bitmap Image" r:id="rId2" imgW="15183000" imgH="5067360" progId="PBrush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95A538E8-4E8B-EE20-4B2B-93D1844AF5D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971773" y="2857124"/>
                        <a:ext cx="5713145" cy="19069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252DE545-DC17-F8E6-AA48-01134381A9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7184765" y="1683124"/>
            <a:ext cx="2995035" cy="534303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9222D4C-3E8D-420C-4FB9-97DECAAD5621}"/>
              </a:ext>
            </a:extLst>
          </p:cNvPr>
          <p:cNvSpPr txBox="1"/>
          <p:nvPr/>
        </p:nvSpPr>
        <p:spPr>
          <a:xfrm>
            <a:off x="2140330" y="2411721"/>
            <a:ext cx="3264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err="1"/>
              <a:t>Pozitronu</a:t>
            </a:r>
            <a:r>
              <a:rPr lang="en-GB" sz="2800" dirty="0"/>
              <a:t> </a:t>
            </a:r>
            <a:r>
              <a:rPr lang="en-GB" sz="2800" dirty="0" err="1"/>
              <a:t>sistēma</a:t>
            </a:r>
            <a:endParaRPr lang="en-GB" sz="2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44BBDC-45A8-F503-4BB7-6DF51E8EC4FF}"/>
              </a:ext>
            </a:extLst>
          </p:cNvPr>
          <p:cNvSpPr txBox="1"/>
          <p:nvPr/>
        </p:nvSpPr>
        <p:spPr>
          <a:xfrm>
            <a:off x="6684918" y="2428595"/>
            <a:ext cx="3264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5T </a:t>
            </a:r>
            <a:r>
              <a:rPr lang="en-GB" sz="2400" dirty="0" err="1"/>
              <a:t>slazds</a:t>
            </a:r>
            <a:endParaRPr lang="en-GB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6FB061F-F1E6-752C-31F9-054FDD4A255B}"/>
              </a:ext>
            </a:extLst>
          </p:cNvPr>
          <p:cNvSpPr txBox="1"/>
          <p:nvPr/>
        </p:nvSpPr>
        <p:spPr>
          <a:xfrm>
            <a:off x="9257949" y="2437739"/>
            <a:ext cx="3264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1T </a:t>
            </a:r>
            <a:r>
              <a:rPr lang="en-GB" sz="2400" dirty="0" err="1"/>
              <a:t>slazds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31946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F1FC5E1-6C46-EF76-61B1-9BDE57557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Antiūdeņraža</a:t>
            </a:r>
            <a:r>
              <a:rPr lang="en-GB" dirty="0"/>
              <a:t> </a:t>
            </a:r>
            <a:r>
              <a:rPr lang="en-GB" dirty="0" err="1"/>
              <a:t>ražošana</a:t>
            </a:r>
            <a:endParaRPr lang="en-GB" dirty="0"/>
          </a:p>
        </p:txBody>
      </p:sp>
      <p:pic>
        <p:nvPicPr>
          <p:cNvPr id="7" name="Picture 6" descr="A close-up of a machine&#10;&#10;Description automatically generated with medium confidence">
            <a:extLst>
              <a:ext uri="{FF2B5EF4-FFF2-40B4-BE49-F238E27FC236}">
                <a16:creationId xmlns:a16="http://schemas.microsoft.com/office/drawing/2014/main" id="{B6F3F880-D458-4DB8-FFF3-C0E731E667F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979" b="4761"/>
          <a:stretch/>
        </p:blipFill>
        <p:spPr>
          <a:xfrm>
            <a:off x="3082332" y="2565803"/>
            <a:ext cx="6541960" cy="423224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424FA7-6C1C-4221-FA06-77BF061930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4AAAE10-E68A-C01A-9A99-1DC95FDB585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0530" b="64683"/>
          <a:stretch/>
        </p:blipFill>
        <p:spPr>
          <a:xfrm>
            <a:off x="3739497" y="1690688"/>
            <a:ext cx="5227629" cy="890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1533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C1E82-21D4-486A-3D27-F6B24D4565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Antiūdeņraža</a:t>
            </a:r>
            <a:r>
              <a:rPr lang="en-GB" dirty="0"/>
              <a:t> </a:t>
            </a:r>
            <a:r>
              <a:rPr lang="en-GB" dirty="0" err="1"/>
              <a:t>ražošana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8C53FF1-BD8A-B9A6-7D8E-117C308C8C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Immagine 6">
            <a:extLst>
              <a:ext uri="{FF2B5EF4-FFF2-40B4-BE49-F238E27FC236}">
                <a16:creationId xmlns:a16="http://schemas.microsoft.com/office/drawing/2014/main" id="{DF278593-AB6D-24C2-F4A1-C31FC501F8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8673" y="1831936"/>
            <a:ext cx="9022527" cy="434502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2AF492B-D331-9A21-1803-AFA263E9984F}"/>
              </a:ext>
            </a:extLst>
          </p:cNvPr>
          <p:cNvSpPr/>
          <p:nvPr/>
        </p:nvSpPr>
        <p:spPr>
          <a:xfrm>
            <a:off x="4455184" y="2754292"/>
            <a:ext cx="397669" cy="5098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6567557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7016D9-8E2F-D01F-F7E6-16B689200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Brīvā</a:t>
            </a:r>
            <a:r>
              <a:rPr lang="en-GB" dirty="0"/>
              <a:t> </a:t>
            </a:r>
            <a:r>
              <a:rPr lang="en-GB" dirty="0" err="1"/>
              <a:t>kritiena</a:t>
            </a:r>
            <a:r>
              <a:rPr lang="en-GB" dirty="0"/>
              <a:t> </a:t>
            </a:r>
            <a:r>
              <a:rPr lang="en-GB" dirty="0" err="1"/>
              <a:t>mērījums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235A93-A93D-4765-E722-B194370BCB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Moire</a:t>
            </a:r>
            <a:r>
              <a:rPr lang="en-GB" dirty="0"/>
              <a:t> deflectometer</a:t>
            </a:r>
          </a:p>
          <a:p>
            <a:r>
              <a:rPr lang="en-GB" dirty="0"/>
              <a:t>Optical Talbot-Lau time domain interferometer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A2E6D01-1D3B-553C-B71D-BF3A164FC5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54205"/>
            <a:ext cx="7370618" cy="269834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0E971F-0529-0090-DB7B-B9CC67E0CA0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728" t="35286" r="37879" b="33603"/>
          <a:stretch/>
        </p:blipFill>
        <p:spPr>
          <a:xfrm>
            <a:off x="7651902" y="3570323"/>
            <a:ext cx="4193309" cy="2133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7469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8793C2C5-49DA-919E-9EAD-8E1530D9CA6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84" b="454"/>
          <a:stretch/>
        </p:blipFill>
        <p:spPr>
          <a:xfrm>
            <a:off x="0" y="0"/>
            <a:ext cx="12192000" cy="7629099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0F45C229-2C7B-9662-5564-BB40CF2B4C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40056"/>
            <a:ext cx="9144000" cy="1040642"/>
          </a:xfrm>
          <a:solidFill>
            <a:schemeClr val="bg1"/>
          </a:solidFill>
        </p:spPr>
        <p:txBody>
          <a:bodyPr/>
          <a:lstStyle/>
          <a:p>
            <a:r>
              <a:rPr lang="en-GB" dirty="0" err="1"/>
              <a:t>Paldies</a:t>
            </a:r>
            <a:r>
              <a:rPr lang="en-GB" dirty="0"/>
              <a:t> par </a:t>
            </a:r>
            <a:r>
              <a:rPr lang="en-GB" dirty="0" err="1"/>
              <a:t>uzmanību</a:t>
            </a:r>
            <a:r>
              <a:rPr lang="en-GB" dirty="0"/>
              <a:t>!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DFD1AEC0-E275-6C98-F58F-63FF99256B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6617944"/>
            <a:ext cx="9144000" cy="425676"/>
          </a:xfrm>
        </p:spPr>
        <p:txBody>
          <a:bodyPr/>
          <a:lstStyle/>
          <a:p>
            <a:r>
              <a:rPr lang="en-GB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042763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915</TotalTime>
  <Words>66</Words>
  <Application>Microsoft Office PowerPoint</Application>
  <PresentationFormat>Widescreen</PresentationFormat>
  <Paragraphs>18</Paragraphs>
  <Slides>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Bitmap Image</vt:lpstr>
      <vt:lpstr>Ko es daru AEgIS?</vt:lpstr>
      <vt:lpstr>Ievads</vt:lpstr>
      <vt:lpstr>Eksperimentālā iekārta</vt:lpstr>
      <vt:lpstr>Antiūdeņraža ražošana</vt:lpstr>
      <vt:lpstr>Antiūdeņraža ražošana</vt:lpstr>
      <vt:lpstr>Brīvā kritiena mērījums</vt:lpstr>
      <vt:lpstr>Paldies par uzmanību!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AEgIS upgrades and Phase 2 developments</dc:title>
  <dc:creator>Valts Krūmiņš</dc:creator>
  <cp:lastModifiedBy>Valts Krūmiņš</cp:lastModifiedBy>
  <cp:revision>9</cp:revision>
  <dcterms:created xsi:type="dcterms:W3CDTF">2022-10-03T07:12:09Z</dcterms:created>
  <dcterms:modified xsi:type="dcterms:W3CDTF">2023-04-26T07:39:21Z</dcterms:modified>
</cp:coreProperties>
</file>