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743" r:id="rId4"/>
  </p:sldMasterIdLst>
  <p:notesMasterIdLst>
    <p:notesMasterId r:id="rId19"/>
  </p:notesMasterIdLst>
  <p:handoutMasterIdLst>
    <p:handoutMasterId r:id="rId20"/>
  </p:handoutMasterIdLst>
  <p:sldIdLst>
    <p:sldId id="2146850533" r:id="rId5"/>
    <p:sldId id="2146850540" r:id="rId6"/>
    <p:sldId id="1817606514" r:id="rId7"/>
    <p:sldId id="2146850549" r:id="rId8"/>
    <p:sldId id="2146850548" r:id="rId9"/>
    <p:sldId id="2146850547" r:id="rId10"/>
    <p:sldId id="2146850542" r:id="rId11"/>
    <p:sldId id="2146850543" r:id="rId12"/>
    <p:sldId id="2146850552" r:id="rId13"/>
    <p:sldId id="2146850550" r:id="rId14"/>
    <p:sldId id="2146850551" r:id="rId15"/>
    <p:sldId id="2146850553" r:id="rId16"/>
    <p:sldId id="2146850554" r:id="rId17"/>
    <p:sldId id="2146850555" r:id="rId18"/>
  </p:sldIdLst>
  <p:sldSz cx="12192000" cy="6858000"/>
  <p:notesSz cx="6858000" cy="9144000"/>
  <p:embeddedFontLst>
    <p:embeddedFont>
      <p:font typeface="Cairo" pitchFamily="2" charset="-78"/>
      <p:regular r:id="rId21"/>
      <p:bold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Graphik Regular" panose="020B0503030202060203" pitchFamily="34" charset="77"/>
      <p:regular r:id="rId27"/>
      <p:italic r:id="rId28"/>
    </p:embeddedFont>
    <p:embeddedFont>
      <p:font typeface="Poppins" pitchFamily="2" charset="77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Slide" id="{6A80A0B6-8951-D143-9A7E-B8E0593ABD7D}">
          <p14:sldIdLst>
            <p14:sldId id="2146850533"/>
          </p14:sldIdLst>
        </p14:section>
        <p14:section name="Divider Slides" id="{EBD4F3CE-F056-8E4E-8178-5226344BAED4}">
          <p14:sldIdLst>
            <p14:sldId id="2146850540"/>
            <p14:sldId id="1817606514"/>
            <p14:sldId id="2146850549"/>
            <p14:sldId id="2146850548"/>
            <p14:sldId id="2146850547"/>
            <p14:sldId id="2146850542"/>
            <p14:sldId id="2146850543"/>
            <p14:sldId id="2146850552"/>
            <p14:sldId id="2146850550"/>
            <p14:sldId id="2146850551"/>
            <p14:sldId id="2146850553"/>
            <p14:sldId id="2146850554"/>
            <p14:sldId id="2146850555"/>
          </p14:sldIdLst>
        </p14:section>
        <p14:section name="Inner Pages" id="{274571DC-6023-494F-BB4F-E74B138C0A56}">
          <p14:sldIdLst/>
        </p14:section>
        <p14:section name="Outro Page" id="{1EAB6CB1-4590-A54E-90B5-48EFE735CFEA}">
          <p14:sldIdLst/>
        </p14:section>
        <p14:section name="Iconography" id="{E3657E88-D6A2-7849-B2A4-383174EA15B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06D"/>
    <a:srgbClr val="17417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32" autoAdjust="0"/>
    <p:restoredTop sz="94856"/>
  </p:normalViewPr>
  <p:slideViewPr>
    <p:cSldViewPr snapToGrid="0">
      <p:cViewPr varScale="1">
        <p:scale>
          <a:sx n="122" d="100"/>
          <a:sy n="122" d="100"/>
        </p:scale>
        <p:origin x="200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9B394BB7-19A3-46F5-9FFD-7FD2D34AA5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9457A42-4048-4555-B483-487AF12110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E9BC4-776B-4452-9DCA-11145955998F}" type="datetimeFigureOut">
              <a:rPr lang="es-ES" smtClean="0"/>
              <a:t>25/10/22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BC53874-642A-48FE-AF03-32068D51A6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A679BED-02F7-4513-932E-C45E05F49CC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0F24F-177D-4319-8064-5E633B16813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3402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6EAA1-BF4A-483D-848F-8BAA81EB9ACC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CC5AE-3014-4E97-B9AF-84EB15C1B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04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927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CC5AE-3014-4E97-B9AF-84EB15C1BB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58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CC5AE-3014-4E97-B9AF-84EB15C1BB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72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CC5AE-3014-4E97-B9AF-84EB15C1BB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72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CC5AE-3014-4E97-B9AF-84EB15C1BB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72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CC5AE-3014-4E97-B9AF-84EB15C1BB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6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17.emf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6.png"/><Relationship Id="rId16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32.png"/><Relationship Id="rId16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15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Cover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headline"/>
          <p:cNvSpPr txBox="1">
            <a:spLocks noGrp="1"/>
          </p:cNvSpPr>
          <p:nvPr>
            <p:ph type="body" sz="quarter" idx="21"/>
          </p:nvPr>
        </p:nvSpPr>
        <p:spPr>
          <a:xfrm>
            <a:off x="1551850" y="3657508"/>
            <a:ext cx="8229436" cy="495007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sz="3000" b="0" i="0" spc="-60">
                <a:solidFill>
                  <a:srgbClr val="FFFFFF"/>
                </a:solidFill>
                <a:latin typeface="Poppins" pitchFamily="2" charset="77"/>
                <a:ea typeface="Poppins" pitchFamily="2" charset="77"/>
                <a:cs typeface="Poppins" pitchFamily="2" charset="77"/>
                <a:sym typeface="Arial"/>
              </a:defRPr>
            </a:lvl1pPr>
          </a:lstStyle>
          <a:p>
            <a:r>
              <a:rPr dirty="0" err="1"/>
              <a:t>Subheadline</a:t>
            </a:r>
            <a:endParaRPr dirty="0"/>
          </a:p>
        </p:txBody>
      </p:sp>
      <p:sp>
        <p:nvSpPr>
          <p:cNvPr id="15" name="Dec 2020"/>
          <p:cNvSpPr txBox="1">
            <a:spLocks noGrp="1"/>
          </p:cNvSpPr>
          <p:nvPr>
            <p:ph type="body" sz="quarter" idx="22"/>
          </p:nvPr>
        </p:nvSpPr>
        <p:spPr>
          <a:xfrm>
            <a:off x="1551850" y="4222525"/>
            <a:ext cx="8229436" cy="364202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sz="2000" b="0" i="0" spc="-40">
                <a:solidFill>
                  <a:srgbClr val="58B4B8"/>
                </a:solidFill>
                <a:latin typeface="Poppins" pitchFamily="2" charset="77"/>
                <a:ea typeface="Poppins" pitchFamily="2" charset="77"/>
                <a:cs typeface="Poppins" pitchFamily="2" charset="77"/>
                <a:sym typeface="Arial"/>
              </a:defRPr>
            </a:lvl1pPr>
          </a:lstStyle>
          <a:p>
            <a:r>
              <a:rPr dirty="0"/>
              <a:t>Dec 2020</a:t>
            </a:r>
          </a:p>
        </p:txBody>
      </p:sp>
      <p:sp>
        <p:nvSpPr>
          <p:cNvPr id="16" name="Type your headline"/>
          <p:cNvSpPr txBox="1">
            <a:spLocks noGrp="1"/>
          </p:cNvSpPr>
          <p:nvPr>
            <p:ph type="body" sz="quarter" idx="23"/>
          </p:nvPr>
        </p:nvSpPr>
        <p:spPr>
          <a:xfrm>
            <a:off x="1551850" y="2809240"/>
            <a:ext cx="8229436" cy="96188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sz="5000" b="0" i="0" spc="-100">
                <a:solidFill>
                  <a:srgbClr val="FFFFFF"/>
                </a:solidFill>
                <a:latin typeface="Poppins" pitchFamily="2" charset="77"/>
                <a:ea typeface="Poppins" pitchFamily="2" charset="77"/>
                <a:cs typeface="Poppins" pitchFamily="2" charset="77"/>
                <a:sym typeface="Arial"/>
              </a:defRPr>
            </a:lvl1pPr>
          </a:lstStyle>
          <a:p>
            <a:r>
              <a:rPr dirty="0"/>
              <a:t>Type your headline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85914BB-8DE4-BB4A-8436-5744C575D22E}"/>
              </a:ext>
            </a:extLst>
          </p:cNvPr>
          <p:cNvGrpSpPr/>
          <p:nvPr userDrawn="1"/>
        </p:nvGrpSpPr>
        <p:grpSpPr>
          <a:xfrm>
            <a:off x="2864805" y="6174272"/>
            <a:ext cx="1624645" cy="332237"/>
            <a:chOff x="2864805" y="6174272"/>
            <a:chExt cx="1624645" cy="332237"/>
          </a:xfrm>
        </p:grpSpPr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F05EEC4F-E4FF-B84E-A95C-B7B207D1CE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3D757279-709F-E547-B2C8-915A2BD6CF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65CD3237-045C-344D-9691-CF24606AB8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pic>
        <p:nvPicPr>
          <p:cNvPr id="25" name="Graphic 24">
            <a:extLst>
              <a:ext uri="{FF2B5EF4-FFF2-40B4-BE49-F238E27FC236}">
                <a16:creationId xmlns:a16="http://schemas.microsoft.com/office/drawing/2014/main" id="{9A509930-935A-7640-BADB-528A1A3F07A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90383" y="6361575"/>
            <a:ext cx="525111" cy="137650"/>
          </a:xfrm>
          <a:prstGeom prst="rect">
            <a:avLst/>
          </a:prstGeom>
        </p:spPr>
      </p:pic>
      <p:pic>
        <p:nvPicPr>
          <p:cNvPr id="26" name="Picture 6">
            <a:extLst>
              <a:ext uri="{FF2B5EF4-FFF2-40B4-BE49-F238E27FC236}">
                <a16:creationId xmlns:a16="http://schemas.microsoft.com/office/drawing/2014/main" id="{2A1DE9A4-695A-6544-A540-2742569DD95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65727" y="6130925"/>
            <a:ext cx="277039" cy="3683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ABDDD4DC-6228-E04E-9DCB-6A371C6F154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28074" y="6344033"/>
            <a:ext cx="525111" cy="15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9535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lide Title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5238750" cy="717550"/>
          </a:xfrm>
          <a:prstGeom prst="rect">
            <a:avLst/>
          </a:prstGeom>
        </p:spPr>
        <p:txBody>
          <a:bodyPr/>
          <a:lstStyle>
            <a:lvl1pPr>
              <a:defRPr sz="2500" spc="-50">
                <a:solidFill>
                  <a:srgbClr val="23406D"/>
                </a:solidFill>
              </a:defRPr>
            </a:lvl1pPr>
          </a:lstStyle>
          <a:p>
            <a:r>
              <a:rPr dirty="0"/>
              <a:t>Slide Title</a:t>
            </a:r>
          </a:p>
        </p:txBody>
      </p:sp>
      <p:pic>
        <p:nvPicPr>
          <p:cNvPr id="9" name="Image" hidden="1">
            <a:extLst>
              <a:ext uri="{FF2B5EF4-FFF2-40B4-BE49-F238E27FC236}">
                <a16:creationId xmlns:a16="http://schemas.microsoft.com/office/drawing/2014/main" id="{0EB38127-6E5C-BE4F-B9DF-5D5351D8EB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240" y="6125924"/>
            <a:ext cx="3957320" cy="37990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8DD20C9-C775-954F-93E6-BB3B7340F8D7}"/>
              </a:ext>
            </a:extLst>
          </p:cNvPr>
          <p:cNvGrpSpPr/>
          <p:nvPr userDrawn="1"/>
        </p:nvGrpSpPr>
        <p:grpSpPr>
          <a:xfrm>
            <a:off x="2864805" y="6174272"/>
            <a:ext cx="1624645" cy="332237"/>
            <a:chOff x="2864805" y="6174272"/>
            <a:chExt cx="1624645" cy="332237"/>
          </a:xfrm>
        </p:grpSpPr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10417E20-1159-2540-94FE-38F9B759DD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7A633D16-D87C-2E40-A2D5-31E441083F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CDC5963C-4CA2-834B-B415-7B3CCB5724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6B6D2CAF-250B-DC4C-B4F8-44D992F2D10E}"/>
              </a:ext>
            </a:extLst>
          </p:cNvPr>
          <p:cNvSpPr txBox="1">
            <a:spLocks/>
          </p:cNvSpPr>
          <p:nvPr userDrawn="1"/>
        </p:nvSpPr>
        <p:spPr>
          <a:xfrm>
            <a:off x="9649721" y="6499224"/>
            <a:ext cx="2028473" cy="192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700" b="0" kern="0" spc="0" dirty="0">
                <a:latin typeface="Poppins" pitchFamily="2" charset="77"/>
                <a:cs typeface="Poppins" pitchFamily="2" charset="77"/>
              </a:rPr>
              <a:t>Copyright © 2021 </a:t>
            </a:r>
            <a:r>
              <a:rPr lang="en-US" sz="700" b="0" kern="0" spc="0" dirty="0" err="1">
                <a:latin typeface="Poppins" pitchFamily="2" charset="77"/>
                <a:cs typeface="Poppins" pitchFamily="2" charset="77"/>
              </a:rPr>
              <a:t>Misk</a:t>
            </a:r>
            <a:r>
              <a:rPr lang="en-US" sz="700" b="0" kern="0" spc="0" dirty="0">
                <a:latin typeface="Poppins" pitchFamily="2" charset="77"/>
                <a:cs typeface="Poppins" pitchFamily="2" charset="77"/>
              </a:rPr>
              <a:t> All Rights Reserved.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D0FE4C-F650-E74F-B815-39D1D46B9BE7}"/>
              </a:ext>
            </a:extLst>
          </p:cNvPr>
          <p:cNvSpPr txBox="1"/>
          <p:nvPr userDrawn="1"/>
        </p:nvSpPr>
        <p:spPr>
          <a:xfrm>
            <a:off x="11430000" y="6480793"/>
            <a:ext cx="381000" cy="20577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228600">
              <a:spcAft>
                <a:spcPts val="1200"/>
              </a:spcAft>
              <a:defRPr/>
            </a:pPr>
            <a:fld id="{8A1971D9-5B62-3C46-9EC9-FDAAB88557B2}" type="slidenum">
              <a:rPr lang="en-GB" sz="700" b="0" i="0" u="none" strike="noStrike" kern="0" cap="none" spc="0" baseline="0" smtClean="0">
                <a:solidFill>
                  <a:srgbClr val="23406D"/>
                </a:solidFill>
                <a:uFillTx/>
                <a:latin typeface="Poppins" pitchFamily="2" charset="77"/>
                <a:cs typeface="Poppins" pitchFamily="2" charset="77"/>
                <a:sym typeface="Arial"/>
              </a:rPr>
              <a:pPr algn="r" defTabSz="228600">
                <a:spcAft>
                  <a:spcPts val="1200"/>
                </a:spcAft>
                <a:defRPr/>
              </a:pPr>
              <a:t>‹#›</a:t>
            </a:fld>
            <a:endParaRPr lang="en-US" sz="700" b="0" i="0" u="none" strike="noStrike" kern="0" cap="none" spc="0" baseline="0" dirty="0">
              <a:solidFill>
                <a:srgbClr val="23406D"/>
              </a:solidFill>
              <a:uFillTx/>
              <a:latin typeface="Poppins" pitchFamily="2" charset="77"/>
              <a:cs typeface="Poppins" pitchFamily="2" charset="77"/>
              <a:sym typeface="Arial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B80BE53-93BD-4A45-9309-CBCC72A2352A}"/>
              </a:ext>
            </a:extLst>
          </p:cNvPr>
          <p:cNvGrpSpPr/>
          <p:nvPr userDrawn="1"/>
        </p:nvGrpSpPr>
        <p:grpSpPr>
          <a:xfrm>
            <a:off x="8433887" y="-5076062"/>
            <a:ext cx="7083895" cy="12655104"/>
            <a:chOff x="7709039" y="-3345923"/>
            <a:chExt cx="7083895" cy="1265510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B60E9E5-9EDE-9F43-ABF5-A8017609B713}"/>
                </a:ext>
              </a:extLst>
            </p:cNvPr>
            <p:cNvSpPr/>
            <p:nvPr/>
          </p:nvSpPr>
          <p:spPr>
            <a:xfrm rot="18900000">
              <a:off x="10182088" y="-2513906"/>
              <a:ext cx="4610846" cy="4610846"/>
            </a:xfrm>
            <a:prstGeom prst="rect">
              <a:avLst/>
            </a:prstGeom>
            <a:noFill/>
            <a:ln w="50800" cap="flat" cmpd="sng" algn="ctr">
              <a:solidFill>
                <a:srgbClr val="16417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199E764-CFE3-DF48-8629-F274A4E30474}"/>
                </a:ext>
              </a:extLst>
            </p:cNvPr>
            <p:cNvSpPr/>
            <p:nvPr/>
          </p:nvSpPr>
          <p:spPr>
            <a:xfrm rot="18900000">
              <a:off x="10097443" y="-3345923"/>
              <a:ext cx="3932462" cy="3932462"/>
            </a:xfrm>
            <a:prstGeom prst="rect">
              <a:avLst/>
            </a:prstGeom>
            <a:solidFill>
              <a:srgbClr val="164170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AEB7189-BC1A-6A4C-A3D4-B8E308E669D6}"/>
                </a:ext>
              </a:extLst>
            </p:cNvPr>
            <p:cNvSpPr/>
            <p:nvPr/>
          </p:nvSpPr>
          <p:spPr>
            <a:xfrm rot="18900000">
              <a:off x="7709039" y="4698335"/>
              <a:ext cx="4610846" cy="4610846"/>
            </a:xfrm>
            <a:prstGeom prst="rect">
              <a:avLst/>
            </a:prstGeom>
            <a:noFill/>
            <a:ln w="12700" cap="flat" cmpd="sng" algn="ctr">
              <a:solidFill>
                <a:srgbClr val="E6E6D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9116699-D0AE-FE43-88B8-FF902D7AF270}"/>
              </a:ext>
            </a:extLst>
          </p:cNvPr>
          <p:cNvGrpSpPr/>
          <p:nvPr userDrawn="1"/>
        </p:nvGrpSpPr>
        <p:grpSpPr>
          <a:xfrm>
            <a:off x="10750001" y="1728172"/>
            <a:ext cx="1854576" cy="3557610"/>
            <a:chOff x="10262475" y="631067"/>
            <a:chExt cx="1383138" cy="265325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C0B462C-8096-6347-AA2A-F4D5C0ED9CD6}"/>
                </a:ext>
              </a:extLst>
            </p:cNvPr>
            <p:cNvSpPr/>
            <p:nvPr/>
          </p:nvSpPr>
          <p:spPr>
            <a:xfrm rot="2700000">
              <a:off x="11240386" y="631067"/>
              <a:ext cx="405227" cy="405227"/>
            </a:xfrm>
            <a:prstGeom prst="rect">
              <a:avLst/>
            </a:prstGeom>
            <a:solidFill>
              <a:srgbClr val="C3D2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0293FD8-6B26-184C-8F5E-D663B857482C}"/>
                </a:ext>
              </a:extLst>
            </p:cNvPr>
            <p:cNvSpPr/>
            <p:nvPr/>
          </p:nvSpPr>
          <p:spPr>
            <a:xfrm rot="2700000">
              <a:off x="10770271" y="1140323"/>
              <a:ext cx="748557" cy="748557"/>
            </a:xfrm>
            <a:prstGeom prst="rect">
              <a:avLst/>
            </a:prstGeom>
            <a:solidFill>
              <a:srgbClr val="16417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7A23DFE-00DD-7F4E-A1A5-35F8E6C39731}"/>
                </a:ext>
              </a:extLst>
            </p:cNvPr>
            <p:cNvSpPr/>
            <p:nvPr/>
          </p:nvSpPr>
          <p:spPr>
            <a:xfrm rot="2700000">
              <a:off x="11174341" y="2048218"/>
              <a:ext cx="405227" cy="405227"/>
            </a:xfrm>
            <a:prstGeom prst="rect">
              <a:avLst/>
            </a:prstGeom>
            <a:solidFill>
              <a:srgbClr val="071E3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CC873E9-A644-7846-81F5-0E3DC70BB33D}"/>
                </a:ext>
              </a:extLst>
            </p:cNvPr>
            <p:cNvSpPr/>
            <p:nvPr/>
          </p:nvSpPr>
          <p:spPr>
            <a:xfrm rot="2700000">
              <a:off x="10659991" y="2245067"/>
              <a:ext cx="405227" cy="405227"/>
            </a:xfrm>
            <a:prstGeom prst="rect">
              <a:avLst/>
            </a:prstGeom>
            <a:solidFill>
              <a:srgbClr val="24B4B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35AEE8A-95D2-A841-AB8A-62C9656D71F3}"/>
                </a:ext>
              </a:extLst>
            </p:cNvPr>
            <p:cNvSpPr/>
            <p:nvPr/>
          </p:nvSpPr>
          <p:spPr>
            <a:xfrm rot="2700000">
              <a:off x="10873369" y="2649375"/>
              <a:ext cx="634949" cy="634949"/>
            </a:xfrm>
            <a:prstGeom prst="rect">
              <a:avLst/>
            </a:prstGeom>
            <a:solidFill>
              <a:srgbClr val="24B4B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50E2A3A-75C6-804D-839A-76B9CAB3C33C}"/>
                </a:ext>
              </a:extLst>
            </p:cNvPr>
            <p:cNvSpPr/>
            <p:nvPr/>
          </p:nvSpPr>
          <p:spPr>
            <a:xfrm rot="2700000">
              <a:off x="10262474" y="1682452"/>
              <a:ext cx="539862" cy="539860"/>
            </a:xfrm>
            <a:prstGeom prst="rect">
              <a:avLst/>
            </a:prstGeom>
            <a:noFill/>
            <a:ln w="9525" cap="flat" cmpd="sng" algn="ctr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29" name="Graphic 28">
            <a:extLst>
              <a:ext uri="{FF2B5EF4-FFF2-40B4-BE49-F238E27FC236}">
                <a16:creationId xmlns:a16="http://schemas.microsoft.com/office/drawing/2014/main" id="{5B0C72FE-6678-F64F-BA13-1B19934E8E6F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90383" y="6361575"/>
            <a:ext cx="525111" cy="137650"/>
          </a:xfrm>
          <a:prstGeom prst="rect">
            <a:avLst/>
          </a:prstGeom>
        </p:spPr>
      </p:pic>
      <p:pic>
        <p:nvPicPr>
          <p:cNvPr id="30" name="Picture 6">
            <a:extLst>
              <a:ext uri="{FF2B5EF4-FFF2-40B4-BE49-F238E27FC236}">
                <a16:creationId xmlns:a16="http://schemas.microsoft.com/office/drawing/2014/main" id="{5627529B-045F-1547-BF0D-FDF9395C4850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65727" y="6130925"/>
            <a:ext cx="277039" cy="36830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874F7B3A-9EE6-E14F-9336-3D50C918E3D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28074" y="6344033"/>
            <a:ext cx="525111" cy="15836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0DDB69A-1F67-423A-A724-94EE56A9F03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03" y="165846"/>
            <a:ext cx="2018897" cy="77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05515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lide Title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5238750" cy="717550"/>
          </a:xfrm>
          <a:prstGeom prst="rect">
            <a:avLst/>
          </a:prstGeom>
        </p:spPr>
        <p:txBody>
          <a:bodyPr/>
          <a:lstStyle>
            <a:lvl1pPr>
              <a:defRPr sz="2500" spc="-50">
                <a:solidFill>
                  <a:srgbClr val="23406D"/>
                </a:solidFill>
              </a:defRPr>
            </a:lvl1pPr>
          </a:lstStyle>
          <a:p>
            <a:r>
              <a:rPr dirty="0"/>
              <a:t>Slide Title</a:t>
            </a:r>
          </a:p>
        </p:txBody>
      </p:sp>
      <p:pic>
        <p:nvPicPr>
          <p:cNvPr id="9" name="Image" hidden="1">
            <a:extLst>
              <a:ext uri="{FF2B5EF4-FFF2-40B4-BE49-F238E27FC236}">
                <a16:creationId xmlns:a16="http://schemas.microsoft.com/office/drawing/2014/main" id="{0EB38127-6E5C-BE4F-B9DF-5D5351D8EB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240" y="6125924"/>
            <a:ext cx="3957320" cy="37990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8DD20C9-C775-954F-93E6-BB3B7340F8D7}"/>
              </a:ext>
            </a:extLst>
          </p:cNvPr>
          <p:cNvGrpSpPr/>
          <p:nvPr userDrawn="1"/>
        </p:nvGrpSpPr>
        <p:grpSpPr>
          <a:xfrm>
            <a:off x="2864805" y="6174272"/>
            <a:ext cx="1624645" cy="332237"/>
            <a:chOff x="2864805" y="6174272"/>
            <a:chExt cx="1624645" cy="332237"/>
          </a:xfrm>
        </p:grpSpPr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10417E20-1159-2540-94FE-38F9B759DD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7A633D16-D87C-2E40-A2D5-31E441083F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CDC5963C-4CA2-834B-B415-7B3CCB5724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6B6D2CAF-250B-DC4C-B4F8-44D992F2D10E}"/>
              </a:ext>
            </a:extLst>
          </p:cNvPr>
          <p:cNvSpPr txBox="1">
            <a:spLocks/>
          </p:cNvSpPr>
          <p:nvPr userDrawn="1"/>
        </p:nvSpPr>
        <p:spPr>
          <a:xfrm>
            <a:off x="9649721" y="6499224"/>
            <a:ext cx="2028473" cy="192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700" b="0" kern="0" spc="0" dirty="0">
                <a:latin typeface="Poppins" pitchFamily="2" charset="77"/>
                <a:cs typeface="Poppins" pitchFamily="2" charset="77"/>
              </a:rPr>
              <a:t>Copyright © 2021 </a:t>
            </a:r>
            <a:r>
              <a:rPr lang="en-US" sz="700" b="0" kern="0" spc="0" dirty="0" err="1">
                <a:latin typeface="Poppins" pitchFamily="2" charset="77"/>
                <a:cs typeface="Poppins" pitchFamily="2" charset="77"/>
              </a:rPr>
              <a:t>Misk</a:t>
            </a:r>
            <a:r>
              <a:rPr lang="en-US" sz="700" b="0" kern="0" spc="0" dirty="0">
                <a:latin typeface="Poppins" pitchFamily="2" charset="77"/>
                <a:cs typeface="Poppins" pitchFamily="2" charset="77"/>
              </a:rPr>
              <a:t> All Rights Reserved.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D0FE4C-F650-E74F-B815-39D1D46B9BE7}"/>
              </a:ext>
            </a:extLst>
          </p:cNvPr>
          <p:cNvSpPr txBox="1"/>
          <p:nvPr userDrawn="1"/>
        </p:nvSpPr>
        <p:spPr>
          <a:xfrm>
            <a:off x="11430000" y="6480793"/>
            <a:ext cx="381000" cy="20577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228600">
              <a:spcAft>
                <a:spcPts val="1200"/>
              </a:spcAft>
              <a:defRPr/>
            </a:pPr>
            <a:fld id="{8A1971D9-5B62-3C46-9EC9-FDAAB88557B2}" type="slidenum">
              <a:rPr lang="en-GB" sz="700" b="0" i="0" u="none" strike="noStrike" kern="0" cap="none" spc="0" baseline="0" smtClean="0">
                <a:solidFill>
                  <a:srgbClr val="23406D"/>
                </a:solidFill>
                <a:uFillTx/>
                <a:latin typeface="Poppins" pitchFamily="2" charset="77"/>
                <a:cs typeface="Poppins" pitchFamily="2" charset="77"/>
                <a:sym typeface="Arial"/>
              </a:rPr>
              <a:pPr algn="r" defTabSz="228600">
                <a:spcAft>
                  <a:spcPts val="1200"/>
                </a:spcAft>
                <a:defRPr/>
              </a:pPr>
              <a:t>‹#›</a:t>
            </a:fld>
            <a:endParaRPr lang="en-US" sz="700" b="0" i="0" u="none" strike="noStrike" kern="0" cap="none" spc="0" baseline="0" dirty="0">
              <a:solidFill>
                <a:srgbClr val="23406D"/>
              </a:solidFill>
              <a:uFillTx/>
              <a:latin typeface="Poppins" pitchFamily="2" charset="77"/>
              <a:cs typeface="Poppins" pitchFamily="2" charset="77"/>
              <a:sym typeface="Arial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28B1F1B-14CE-4241-87CC-482CB44F5BAB}"/>
              </a:ext>
            </a:extLst>
          </p:cNvPr>
          <p:cNvGrpSpPr/>
          <p:nvPr userDrawn="1"/>
        </p:nvGrpSpPr>
        <p:grpSpPr>
          <a:xfrm rot="16200000" flipH="1">
            <a:off x="11629832" y="1151063"/>
            <a:ext cx="440157" cy="1333000"/>
            <a:chOff x="8260624" y="1239212"/>
            <a:chExt cx="772078" cy="2338211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C252421-8FDD-3146-B6FC-1B1786EBCBFF}"/>
                </a:ext>
              </a:extLst>
            </p:cNvPr>
            <p:cNvSpPr/>
            <p:nvPr/>
          </p:nvSpPr>
          <p:spPr>
            <a:xfrm rot="2700000">
              <a:off x="8260624" y="2805345"/>
              <a:ext cx="772078" cy="772078"/>
            </a:xfrm>
            <a:prstGeom prst="rect">
              <a:avLst/>
            </a:prstGeom>
            <a:solidFill>
              <a:srgbClr val="16417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tIns="91440"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A91C01A-8F3A-7A43-A96A-7525A73C3331}"/>
                </a:ext>
              </a:extLst>
            </p:cNvPr>
            <p:cNvSpPr/>
            <p:nvPr/>
          </p:nvSpPr>
          <p:spPr>
            <a:xfrm rot="2700000">
              <a:off x="8386065" y="1885176"/>
              <a:ext cx="521196" cy="521196"/>
            </a:xfrm>
            <a:prstGeom prst="rect">
              <a:avLst/>
            </a:prstGeom>
            <a:solidFill>
              <a:srgbClr val="64E0E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tIns="91440"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5FC214D-2A81-4C45-81F1-87A7C7206713}"/>
                </a:ext>
              </a:extLst>
            </p:cNvPr>
            <p:cNvSpPr/>
            <p:nvPr/>
          </p:nvSpPr>
          <p:spPr>
            <a:xfrm rot="2700000">
              <a:off x="8483052" y="1239212"/>
              <a:ext cx="327223" cy="327223"/>
            </a:xfrm>
            <a:prstGeom prst="rect">
              <a:avLst/>
            </a:prstGeom>
            <a:solidFill>
              <a:srgbClr val="24B4B8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tIns="91440"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E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 Regular"/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31" name="Graphic 30">
            <a:extLst>
              <a:ext uri="{FF2B5EF4-FFF2-40B4-BE49-F238E27FC236}">
                <a16:creationId xmlns:a16="http://schemas.microsoft.com/office/drawing/2014/main" id="{87EE448D-F41F-1C4D-9479-26716888610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90383" y="6361575"/>
            <a:ext cx="525111" cy="137650"/>
          </a:xfrm>
          <a:prstGeom prst="rect">
            <a:avLst/>
          </a:prstGeom>
        </p:spPr>
      </p:pic>
      <p:pic>
        <p:nvPicPr>
          <p:cNvPr id="32" name="Picture 6">
            <a:extLst>
              <a:ext uri="{FF2B5EF4-FFF2-40B4-BE49-F238E27FC236}">
                <a16:creationId xmlns:a16="http://schemas.microsoft.com/office/drawing/2014/main" id="{CF28A3A5-A260-3B4A-9B90-2EA7C5C01F2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65727" y="6130925"/>
            <a:ext cx="277039" cy="3683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4F767F0F-716D-CE47-803C-C3980B28B27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28074" y="6344033"/>
            <a:ext cx="525111" cy="15836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2FB4DA3-F336-41AD-AC3E-98EAA62D8EA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03" y="165846"/>
            <a:ext cx="2018897" cy="77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7600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lide Title-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5238750" cy="717550"/>
          </a:xfrm>
          <a:prstGeom prst="rect">
            <a:avLst/>
          </a:prstGeom>
        </p:spPr>
        <p:txBody>
          <a:bodyPr/>
          <a:lstStyle>
            <a:lvl1pPr>
              <a:defRPr sz="2500" spc="-50">
                <a:solidFill>
                  <a:srgbClr val="23406D"/>
                </a:solidFill>
              </a:defRPr>
            </a:lvl1pPr>
          </a:lstStyle>
          <a:p>
            <a:r>
              <a:rPr dirty="0"/>
              <a:t>Slide Title</a:t>
            </a:r>
          </a:p>
        </p:txBody>
      </p:sp>
      <p:pic>
        <p:nvPicPr>
          <p:cNvPr id="9" name="Image" hidden="1">
            <a:extLst>
              <a:ext uri="{FF2B5EF4-FFF2-40B4-BE49-F238E27FC236}">
                <a16:creationId xmlns:a16="http://schemas.microsoft.com/office/drawing/2014/main" id="{0EB38127-6E5C-BE4F-B9DF-5D5351D8EB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240" y="6125924"/>
            <a:ext cx="3957320" cy="37990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8DD20C9-C775-954F-93E6-BB3B7340F8D7}"/>
              </a:ext>
            </a:extLst>
          </p:cNvPr>
          <p:cNvGrpSpPr/>
          <p:nvPr userDrawn="1"/>
        </p:nvGrpSpPr>
        <p:grpSpPr>
          <a:xfrm>
            <a:off x="2864805" y="6174272"/>
            <a:ext cx="1624645" cy="332237"/>
            <a:chOff x="2864805" y="6174272"/>
            <a:chExt cx="1624645" cy="332237"/>
          </a:xfrm>
        </p:grpSpPr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10417E20-1159-2540-94FE-38F9B759DD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7A633D16-D87C-2E40-A2D5-31E441083F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CDC5963C-4CA2-834B-B415-7B3CCB5724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6B6D2CAF-250B-DC4C-B4F8-44D992F2D10E}"/>
              </a:ext>
            </a:extLst>
          </p:cNvPr>
          <p:cNvSpPr txBox="1">
            <a:spLocks/>
          </p:cNvSpPr>
          <p:nvPr userDrawn="1"/>
        </p:nvSpPr>
        <p:spPr>
          <a:xfrm>
            <a:off x="9649721" y="6499224"/>
            <a:ext cx="2028473" cy="192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700" b="0" kern="0" spc="0" dirty="0">
                <a:latin typeface="Poppins" pitchFamily="2" charset="77"/>
                <a:cs typeface="Poppins" pitchFamily="2" charset="77"/>
              </a:rPr>
              <a:t>Copyright © 2021 </a:t>
            </a:r>
            <a:r>
              <a:rPr lang="en-US" sz="700" b="0" kern="0" spc="0" dirty="0" err="1">
                <a:latin typeface="Poppins" pitchFamily="2" charset="77"/>
                <a:cs typeface="Poppins" pitchFamily="2" charset="77"/>
              </a:rPr>
              <a:t>Misk</a:t>
            </a:r>
            <a:r>
              <a:rPr lang="en-US" sz="700" b="0" kern="0" spc="0" dirty="0">
                <a:latin typeface="Poppins" pitchFamily="2" charset="77"/>
                <a:cs typeface="Poppins" pitchFamily="2" charset="77"/>
              </a:rPr>
              <a:t> All Rights Reserved.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D0FE4C-F650-E74F-B815-39D1D46B9BE7}"/>
              </a:ext>
            </a:extLst>
          </p:cNvPr>
          <p:cNvSpPr txBox="1"/>
          <p:nvPr userDrawn="1"/>
        </p:nvSpPr>
        <p:spPr>
          <a:xfrm>
            <a:off x="11430000" y="6480793"/>
            <a:ext cx="381000" cy="20577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228600">
              <a:spcAft>
                <a:spcPts val="1200"/>
              </a:spcAft>
              <a:defRPr/>
            </a:pPr>
            <a:fld id="{8A1971D9-5B62-3C46-9EC9-FDAAB88557B2}" type="slidenum">
              <a:rPr lang="en-GB" sz="700" b="0" i="0" u="none" strike="noStrike" kern="0" cap="none" spc="0" baseline="0" smtClean="0">
                <a:solidFill>
                  <a:srgbClr val="23406D"/>
                </a:solidFill>
                <a:uFillTx/>
                <a:latin typeface="Poppins" pitchFamily="2" charset="77"/>
                <a:cs typeface="Poppins" pitchFamily="2" charset="77"/>
                <a:sym typeface="Arial"/>
              </a:rPr>
              <a:pPr algn="r" defTabSz="228600">
                <a:spcAft>
                  <a:spcPts val="1200"/>
                </a:spcAft>
                <a:defRPr/>
              </a:pPr>
              <a:t>‹#›</a:t>
            </a:fld>
            <a:endParaRPr lang="en-US" sz="700" b="0" i="0" u="none" strike="noStrike" kern="0" cap="none" spc="0" baseline="0" dirty="0">
              <a:solidFill>
                <a:srgbClr val="23406D"/>
              </a:solidFill>
              <a:uFillTx/>
              <a:latin typeface="Poppins" pitchFamily="2" charset="77"/>
              <a:cs typeface="Poppins" pitchFamily="2" charset="77"/>
              <a:sym typeface="Arial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7EA1FF85-632C-8140-AD03-F379B3568D9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90383" y="6361575"/>
            <a:ext cx="525111" cy="137650"/>
          </a:xfrm>
          <a:prstGeom prst="rect">
            <a:avLst/>
          </a:prstGeom>
        </p:spPr>
      </p:pic>
      <p:pic>
        <p:nvPicPr>
          <p:cNvPr id="23" name="Picture 6">
            <a:extLst>
              <a:ext uri="{FF2B5EF4-FFF2-40B4-BE49-F238E27FC236}">
                <a16:creationId xmlns:a16="http://schemas.microsoft.com/office/drawing/2014/main" id="{525EAF61-F607-7F40-B30B-59A5B08518D7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65727" y="6130925"/>
            <a:ext cx="277039" cy="368300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35DA8091-8AF2-8849-8CFC-6599DAC6C75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28074" y="6344033"/>
            <a:ext cx="525111" cy="15836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F326C8D-E6E3-4E3F-9A1E-AE75EFD396D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03" y="165846"/>
            <a:ext cx="2018897" cy="77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1588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lide Title-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5238750" cy="717550"/>
          </a:xfrm>
          <a:prstGeom prst="rect">
            <a:avLst/>
          </a:prstGeom>
        </p:spPr>
        <p:txBody>
          <a:bodyPr/>
          <a:lstStyle>
            <a:lvl1pPr>
              <a:defRPr sz="2500" spc="-50">
                <a:solidFill>
                  <a:srgbClr val="23406D"/>
                </a:solidFill>
              </a:defRPr>
            </a:lvl1pPr>
          </a:lstStyle>
          <a:p>
            <a:r>
              <a:rPr dirty="0"/>
              <a:t>Slide Title</a:t>
            </a:r>
          </a:p>
        </p:txBody>
      </p:sp>
      <p:pic>
        <p:nvPicPr>
          <p:cNvPr id="9" name="Image" hidden="1">
            <a:extLst>
              <a:ext uri="{FF2B5EF4-FFF2-40B4-BE49-F238E27FC236}">
                <a16:creationId xmlns:a16="http://schemas.microsoft.com/office/drawing/2014/main" id="{0EB38127-6E5C-BE4F-B9DF-5D5351D8EB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240" y="6125924"/>
            <a:ext cx="3957320" cy="379903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6B6D2CAF-250B-DC4C-B4F8-44D992F2D10E}"/>
              </a:ext>
            </a:extLst>
          </p:cNvPr>
          <p:cNvSpPr txBox="1">
            <a:spLocks/>
          </p:cNvSpPr>
          <p:nvPr userDrawn="1"/>
        </p:nvSpPr>
        <p:spPr>
          <a:xfrm>
            <a:off x="9649721" y="6499224"/>
            <a:ext cx="2028473" cy="192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700" b="0" kern="0" spc="0" dirty="0">
                <a:latin typeface="Poppins" pitchFamily="2" charset="77"/>
                <a:cs typeface="Poppins" pitchFamily="2" charset="77"/>
              </a:rPr>
              <a:t>Copyright © 2021 </a:t>
            </a:r>
            <a:r>
              <a:rPr lang="en-US" sz="700" b="0" kern="0" spc="0" dirty="0" err="1">
                <a:latin typeface="Poppins" pitchFamily="2" charset="77"/>
                <a:cs typeface="Poppins" pitchFamily="2" charset="77"/>
              </a:rPr>
              <a:t>Misk</a:t>
            </a:r>
            <a:r>
              <a:rPr lang="en-US" sz="700" b="0" kern="0" spc="0" dirty="0">
                <a:latin typeface="Poppins" pitchFamily="2" charset="77"/>
                <a:cs typeface="Poppins" pitchFamily="2" charset="77"/>
              </a:rPr>
              <a:t> All Rights Reserved.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D0FE4C-F650-E74F-B815-39D1D46B9BE7}"/>
              </a:ext>
            </a:extLst>
          </p:cNvPr>
          <p:cNvSpPr txBox="1"/>
          <p:nvPr userDrawn="1"/>
        </p:nvSpPr>
        <p:spPr>
          <a:xfrm>
            <a:off x="11430000" y="6480793"/>
            <a:ext cx="381000" cy="20577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228600">
              <a:spcAft>
                <a:spcPts val="1200"/>
              </a:spcAft>
              <a:defRPr/>
            </a:pPr>
            <a:fld id="{8A1971D9-5B62-3C46-9EC9-FDAAB88557B2}" type="slidenum">
              <a:rPr lang="en-GB" sz="700" b="0" i="0" u="none" strike="noStrike" kern="0" cap="none" spc="0" baseline="0" smtClean="0">
                <a:solidFill>
                  <a:srgbClr val="23406D"/>
                </a:solidFill>
                <a:uFillTx/>
                <a:latin typeface="Poppins" pitchFamily="2" charset="77"/>
                <a:ea typeface="+mn-ea"/>
                <a:cs typeface="Poppins" pitchFamily="2" charset="77"/>
              </a:rPr>
              <a:pPr algn="r" defTabSz="228600">
                <a:spcAft>
                  <a:spcPts val="1200"/>
                </a:spcAft>
                <a:defRPr/>
              </a:pPr>
              <a:t>‹#›</a:t>
            </a:fld>
            <a:endParaRPr lang="en-US" sz="700" b="0" i="0" u="none" strike="noStrike" kern="0" cap="none" spc="0" baseline="0" dirty="0">
              <a:solidFill>
                <a:srgbClr val="23406D"/>
              </a:solidFill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C4656FE-7291-9145-B921-C213733E1AAC}"/>
              </a:ext>
            </a:extLst>
          </p:cNvPr>
          <p:cNvGrpSpPr/>
          <p:nvPr userDrawn="1"/>
        </p:nvGrpSpPr>
        <p:grpSpPr>
          <a:xfrm>
            <a:off x="2864805" y="6174272"/>
            <a:ext cx="1624645" cy="332237"/>
            <a:chOff x="2864805" y="6174272"/>
            <a:chExt cx="1624645" cy="332237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558C369B-E482-114F-A69C-0958F45C85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739442AD-95CB-9446-897F-8E179D7213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678302A5-D7F2-D940-8F5C-46332A9853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C8A726B8-CF75-A245-9C88-81E4B48E105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90383" y="6361575"/>
            <a:ext cx="525111" cy="137650"/>
          </a:xfrm>
          <a:prstGeom prst="rect">
            <a:avLst/>
          </a:prstGeom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5DA6EC35-6B71-624B-A523-BEE52AEF3529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65727" y="6130925"/>
            <a:ext cx="277039" cy="3683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5D3CA686-FBA2-4340-BD88-D2957370808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28074" y="6344033"/>
            <a:ext cx="525111" cy="15836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FFBEC04-226F-44DC-88C2-55E77F77279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03" y="165846"/>
            <a:ext cx="2018897" cy="77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28989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lide Title-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" descr="Image"/>
          <p:cNvPicPr>
            <a:picLocks noChangeAspect="1"/>
          </p:cNvPicPr>
          <p:nvPr/>
        </p:nvPicPr>
        <p:blipFill rotWithShape="1">
          <a:blip r:embed="rId2"/>
          <a:srcRect l="25000" b="25000"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5238750" cy="717550"/>
          </a:xfrm>
          <a:prstGeom prst="rect">
            <a:avLst/>
          </a:prstGeom>
        </p:spPr>
        <p:txBody>
          <a:bodyPr/>
          <a:lstStyle>
            <a:lvl1pPr>
              <a:defRPr sz="2500" spc="-50">
                <a:solidFill>
                  <a:srgbClr val="23406D"/>
                </a:solidFill>
              </a:defRPr>
            </a:lvl1pPr>
          </a:lstStyle>
          <a:p>
            <a:r>
              <a:t>Slide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1ADECB-6AB0-4F40-A029-24F435D3E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7000"/>
          </a:blip>
          <a:stretch>
            <a:fillRect/>
          </a:stretch>
        </p:blipFill>
        <p:spPr>
          <a:xfrm rot="5400000">
            <a:off x="11241703" y="2508241"/>
            <a:ext cx="1900595" cy="342107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DC5CF89-3000-5641-B7D7-5B7794A2F0BE}"/>
              </a:ext>
            </a:extLst>
          </p:cNvPr>
          <p:cNvSpPr/>
          <p:nvPr userDrawn="1"/>
        </p:nvSpPr>
        <p:spPr>
          <a:xfrm rot="18900000">
            <a:off x="-2952816" y="2856469"/>
            <a:ext cx="3451688" cy="3612912"/>
          </a:xfrm>
          <a:prstGeom prst="rect">
            <a:avLst/>
          </a:prstGeom>
          <a:noFill/>
          <a:ln w="6350">
            <a:solidFill>
              <a:srgbClr val="64E0EB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0866885-AD80-EC49-A342-886647C435A2}"/>
              </a:ext>
            </a:extLst>
          </p:cNvPr>
          <p:cNvSpPr txBox="1">
            <a:spLocks/>
          </p:cNvSpPr>
          <p:nvPr userDrawn="1"/>
        </p:nvSpPr>
        <p:spPr>
          <a:xfrm>
            <a:off x="9649721" y="6499224"/>
            <a:ext cx="2028473" cy="192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z="700" b="0" kern="0" spc="0" dirty="0">
                <a:solidFill>
                  <a:srgbClr val="FFFFFF"/>
                </a:solidFill>
                <a:latin typeface="Poppins" pitchFamily="2" charset="77"/>
                <a:cs typeface="Poppins" pitchFamily="2" charset="77"/>
              </a:rPr>
              <a:t>Copyright © 2021 </a:t>
            </a:r>
            <a:r>
              <a:rPr lang="en-US" sz="700" b="0" kern="0" spc="0" dirty="0" err="1">
                <a:solidFill>
                  <a:srgbClr val="FFFFFF"/>
                </a:solidFill>
                <a:latin typeface="Poppins" pitchFamily="2" charset="77"/>
                <a:cs typeface="Poppins" pitchFamily="2" charset="77"/>
              </a:rPr>
              <a:t>Misk</a:t>
            </a:r>
            <a:r>
              <a:rPr lang="en-US" sz="700" b="0" kern="0" spc="0" dirty="0">
                <a:solidFill>
                  <a:srgbClr val="FFFFFF"/>
                </a:solidFill>
                <a:latin typeface="Poppins" pitchFamily="2" charset="77"/>
                <a:cs typeface="Poppins" pitchFamily="2" charset="77"/>
              </a:rPr>
              <a:t> All Rights Reserved.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itchFamily="2" charset="77"/>
              <a:cs typeface="Poppins" pitchFamily="2" charset="77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5E79A2-94E4-7D4F-A58B-142B37B167FF}"/>
              </a:ext>
            </a:extLst>
          </p:cNvPr>
          <p:cNvSpPr txBox="1"/>
          <p:nvPr userDrawn="1"/>
        </p:nvSpPr>
        <p:spPr>
          <a:xfrm>
            <a:off x="11430000" y="6480793"/>
            <a:ext cx="381000" cy="20577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228600">
              <a:spcAft>
                <a:spcPts val="1200"/>
              </a:spcAft>
              <a:defRPr/>
            </a:pPr>
            <a:fld id="{8A1971D9-5B62-3C46-9EC9-FDAAB88557B2}" type="slidenum">
              <a:rPr lang="en-GB" sz="700" b="0" i="0" u="none" strike="noStrike" kern="0" cap="none" spc="0" baseline="0" smtClean="0">
                <a:solidFill>
                  <a:srgbClr val="FFFFFF"/>
                </a:solidFill>
                <a:uFillTx/>
                <a:latin typeface="Poppins" pitchFamily="2" charset="77"/>
                <a:cs typeface="Poppins" pitchFamily="2" charset="77"/>
                <a:sym typeface="Arial"/>
              </a:rPr>
              <a:pPr algn="r" defTabSz="228600">
                <a:spcAft>
                  <a:spcPts val="1200"/>
                </a:spcAft>
                <a:defRPr/>
              </a:pPr>
              <a:t>‹#›</a:t>
            </a:fld>
            <a:endParaRPr lang="en-US" sz="700" b="0" i="0" u="none" strike="noStrike" kern="0" cap="none" spc="0" baseline="0" dirty="0">
              <a:solidFill>
                <a:srgbClr val="FFFFFF"/>
              </a:solidFill>
              <a:uFillTx/>
              <a:latin typeface="Poppins" pitchFamily="2" charset="77"/>
              <a:cs typeface="Poppins" pitchFamily="2" charset="77"/>
              <a:sym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FAA9892-6A2F-604D-BC32-E1ADAC5C5DD7}"/>
              </a:ext>
            </a:extLst>
          </p:cNvPr>
          <p:cNvGrpSpPr/>
          <p:nvPr userDrawn="1"/>
        </p:nvGrpSpPr>
        <p:grpSpPr>
          <a:xfrm>
            <a:off x="2864805" y="6174272"/>
            <a:ext cx="1624645" cy="332237"/>
            <a:chOff x="2864805" y="6174272"/>
            <a:chExt cx="1624645" cy="332237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5E1CB8C9-93F1-8E4E-BF78-FDD88BC4BC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2BE4FE89-1E62-FD4F-87A7-DEF59ED7CD6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53B2A59D-36E3-A44F-82FB-9E0EEECF52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1B5A4325-EC53-9149-9ADE-07D8EF4150B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90383" y="6361575"/>
            <a:ext cx="525111" cy="137650"/>
          </a:xfrm>
          <a:prstGeom prst="rect">
            <a:avLst/>
          </a:prstGeom>
        </p:spPr>
      </p:pic>
      <p:pic>
        <p:nvPicPr>
          <p:cNvPr id="19" name="Picture 6">
            <a:extLst>
              <a:ext uri="{FF2B5EF4-FFF2-40B4-BE49-F238E27FC236}">
                <a16:creationId xmlns:a16="http://schemas.microsoft.com/office/drawing/2014/main" id="{C4B35B67-A38A-E24E-B634-C8C94144581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365727" y="6130925"/>
            <a:ext cx="277039" cy="3683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4D2F771A-581B-FF4D-A62B-E427143B71C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28074" y="6344033"/>
            <a:ext cx="525111" cy="158367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08CDB9DB-FA5C-4522-87C5-3F895EE30DB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03" y="165846"/>
            <a:ext cx="2018897" cy="77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95389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lide Title - 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" descr="Image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174171"/>
          </a:solidFill>
          <a:ln w="12700">
            <a:miter lim="400000"/>
          </a:ln>
        </p:spPr>
      </p:pic>
      <p:sp>
        <p:nvSpPr>
          <p:cNvPr id="36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9396" y="2905585"/>
            <a:ext cx="5238750" cy="717550"/>
          </a:xfrm>
          <a:prstGeom prst="rect">
            <a:avLst/>
          </a:prstGeom>
        </p:spPr>
        <p:txBody>
          <a:bodyPr/>
          <a:lstStyle>
            <a:lvl1pPr>
              <a:defRPr sz="2500" spc="-50">
                <a:solidFill>
                  <a:srgbClr val="23406D"/>
                </a:solidFill>
              </a:defRPr>
            </a:lvl1pPr>
          </a:lstStyle>
          <a:p>
            <a:r>
              <a:t>Slide Title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4E2DD1C-069E-D74B-B4E9-C6089677A7EA}"/>
              </a:ext>
            </a:extLst>
          </p:cNvPr>
          <p:cNvGrpSpPr/>
          <p:nvPr userDrawn="1"/>
        </p:nvGrpSpPr>
        <p:grpSpPr>
          <a:xfrm>
            <a:off x="528074" y="6130925"/>
            <a:ext cx="3961376" cy="375584"/>
            <a:chOff x="528074" y="6130925"/>
            <a:chExt cx="3961376" cy="375584"/>
          </a:xfrm>
          <a:solidFill>
            <a:srgbClr val="FFFFFF"/>
          </a:solidFill>
        </p:grpSpPr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73FD3453-80BD-DA44-8DA4-F1CEEEFD3F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28074" y="6344033"/>
              <a:ext cx="525111" cy="158367"/>
            </a:xfrm>
            <a:prstGeom prst="rect">
              <a:avLst/>
            </a:prstGeom>
          </p:spPr>
        </p:pic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3D7AB262-AAE3-1446-B070-00366EA2F1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590383" y="6361575"/>
              <a:ext cx="525111" cy="137650"/>
            </a:xfrm>
            <a:prstGeom prst="rect">
              <a:avLst/>
            </a:prstGeom>
          </p:spPr>
        </p:pic>
        <p:pic>
          <p:nvPicPr>
            <p:cNvPr id="50" name="Picture 18">
              <a:extLst>
                <a:ext uri="{FF2B5EF4-FFF2-40B4-BE49-F238E27FC236}">
                  <a16:creationId xmlns:a16="http://schemas.microsoft.com/office/drawing/2014/main" id="{6D729837-6F72-7B40-938E-7BDAF54907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2365727" y="6130925"/>
              <a:ext cx="277039" cy="368300"/>
            </a:xfrm>
            <a:prstGeom prst="rect">
              <a:avLst/>
            </a:prstGeom>
          </p:spPr>
        </p:pic>
        <p:pic>
          <p:nvPicPr>
            <p:cNvPr id="51" name="Graphic 50">
              <a:extLst>
                <a:ext uri="{FF2B5EF4-FFF2-40B4-BE49-F238E27FC236}">
                  <a16:creationId xmlns:a16="http://schemas.microsoft.com/office/drawing/2014/main" id="{320FD7FC-D819-0E43-ADA2-276DE995E1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52" name="Graphic 51">
              <a:extLst>
                <a:ext uri="{FF2B5EF4-FFF2-40B4-BE49-F238E27FC236}">
                  <a16:creationId xmlns:a16="http://schemas.microsoft.com/office/drawing/2014/main" id="{61DCD8EF-E4D3-4F44-A44B-BCD23D22AF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53" name="Graphic 52">
              <a:extLst>
                <a:ext uri="{FF2B5EF4-FFF2-40B4-BE49-F238E27FC236}">
                  <a16:creationId xmlns:a16="http://schemas.microsoft.com/office/drawing/2014/main" id="{35CAB29E-9ED8-0B4D-B7EA-EAD21852FE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55" name="Title 1">
            <a:extLst>
              <a:ext uri="{FF2B5EF4-FFF2-40B4-BE49-F238E27FC236}">
                <a16:creationId xmlns:a16="http://schemas.microsoft.com/office/drawing/2014/main" id="{F68621D2-2C30-1E41-ADE7-BA794119741B}"/>
              </a:ext>
            </a:extLst>
          </p:cNvPr>
          <p:cNvSpPr txBox="1">
            <a:spLocks/>
          </p:cNvSpPr>
          <p:nvPr userDrawn="1"/>
        </p:nvSpPr>
        <p:spPr>
          <a:xfrm>
            <a:off x="9649721" y="6499224"/>
            <a:ext cx="2028473" cy="192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700" b="0" kern="0" spc="0" dirty="0">
                <a:solidFill>
                  <a:srgbClr val="FFFFFF"/>
                </a:solidFill>
                <a:latin typeface="Poppins" pitchFamily="2" charset="77"/>
                <a:cs typeface="Poppins" pitchFamily="2" charset="77"/>
              </a:rPr>
              <a:t>Copyright © 2021 </a:t>
            </a:r>
            <a:r>
              <a:rPr lang="en-US" sz="700" b="0" kern="0" spc="0" dirty="0" err="1">
                <a:solidFill>
                  <a:srgbClr val="FFFFFF"/>
                </a:solidFill>
                <a:latin typeface="Poppins" pitchFamily="2" charset="77"/>
                <a:cs typeface="Poppins" pitchFamily="2" charset="77"/>
              </a:rPr>
              <a:t>Misk</a:t>
            </a:r>
            <a:r>
              <a:rPr lang="en-US" sz="700" b="0" kern="0" spc="0" dirty="0">
                <a:solidFill>
                  <a:srgbClr val="FFFFFF"/>
                </a:solidFill>
                <a:latin typeface="Poppins" pitchFamily="2" charset="77"/>
                <a:cs typeface="Poppins" pitchFamily="2" charset="77"/>
              </a:rPr>
              <a:t> All Rights Reserved.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382E680-26ED-E640-AED3-AAB90D522959}"/>
              </a:ext>
            </a:extLst>
          </p:cNvPr>
          <p:cNvSpPr txBox="1"/>
          <p:nvPr userDrawn="1"/>
        </p:nvSpPr>
        <p:spPr>
          <a:xfrm>
            <a:off x="11430000" y="6480793"/>
            <a:ext cx="381000" cy="20577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228600">
              <a:spcAft>
                <a:spcPts val="1200"/>
              </a:spcAft>
              <a:defRPr/>
            </a:pPr>
            <a:fld id="{8A1971D9-5B62-3C46-9EC9-FDAAB88557B2}" type="slidenum">
              <a:rPr lang="en-GB" sz="700" b="0" i="0" u="none" strike="noStrike" kern="0" cap="none" spc="0" baseline="0" smtClean="0">
                <a:solidFill>
                  <a:srgbClr val="FFFFFF"/>
                </a:solidFill>
                <a:uFillTx/>
                <a:latin typeface="Poppins" pitchFamily="2" charset="77"/>
                <a:cs typeface="Poppins" pitchFamily="2" charset="77"/>
                <a:sym typeface="Arial"/>
              </a:rPr>
              <a:pPr algn="r" defTabSz="228600">
                <a:spcAft>
                  <a:spcPts val="1200"/>
                </a:spcAft>
                <a:defRPr/>
              </a:pPr>
              <a:t>‹#›</a:t>
            </a:fld>
            <a:endParaRPr lang="en-US" sz="700" b="0" i="0" u="none" strike="noStrike" kern="0" cap="none" spc="0" baseline="0" dirty="0">
              <a:solidFill>
                <a:srgbClr val="FFFFFF"/>
              </a:solidFill>
              <a:uFillTx/>
              <a:latin typeface="Poppins" pitchFamily="2" charset="77"/>
              <a:cs typeface="Poppins" pitchFamily="2" charset="77"/>
              <a:sym typeface="Arial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A39652D-AE80-4684-AD18-DE019B1DF21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827" y="166159"/>
            <a:ext cx="1912425" cy="67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023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54C8040-2CD6-974B-A2E8-8EAFED5DF0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784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B3F04A47-3A3E-1F44-9970-D7BC9FE4443C}"/>
              </a:ext>
            </a:extLst>
          </p:cNvPr>
          <p:cNvGrpSpPr/>
          <p:nvPr userDrawn="1"/>
        </p:nvGrpSpPr>
        <p:grpSpPr>
          <a:xfrm>
            <a:off x="528074" y="6136986"/>
            <a:ext cx="3961376" cy="375584"/>
            <a:chOff x="528074" y="6130925"/>
            <a:chExt cx="3961376" cy="375584"/>
          </a:xfrm>
          <a:solidFill>
            <a:srgbClr val="FFFFFF"/>
          </a:solidFill>
        </p:grpSpPr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50B52E7A-C67F-2342-BDF7-57BFEBA8DB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28074" y="6344033"/>
              <a:ext cx="525111" cy="158367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85617E81-2EA7-EE43-B502-52A85A8C70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590383" y="6361575"/>
              <a:ext cx="525111" cy="137650"/>
            </a:xfrm>
            <a:prstGeom prst="rect">
              <a:avLst/>
            </a:prstGeom>
          </p:spPr>
        </p:pic>
        <p:pic>
          <p:nvPicPr>
            <p:cNvPr id="27" name="Picture 18">
              <a:extLst>
                <a:ext uri="{FF2B5EF4-FFF2-40B4-BE49-F238E27FC236}">
                  <a16:creationId xmlns:a16="http://schemas.microsoft.com/office/drawing/2014/main" id="{EC974B89-9D8D-2F41-B095-7EED473CDC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2365727" y="6130925"/>
              <a:ext cx="277039" cy="368300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AFE65DD3-C78F-144E-9737-F2F3FCE41A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F11EE761-2EF7-DC41-93B9-F1186AA80B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3994EC56-761B-6C45-A386-CC2E6EB269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pic>
        <p:nvPicPr>
          <p:cNvPr id="9" name="Image" hidden="1">
            <a:extLst>
              <a:ext uri="{FF2B5EF4-FFF2-40B4-BE49-F238E27FC236}">
                <a16:creationId xmlns:a16="http://schemas.microsoft.com/office/drawing/2014/main" id="{0EB38127-6E5C-BE4F-B9DF-5D5351D8EBB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240" y="6125924"/>
            <a:ext cx="3957320" cy="379903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ED0FE4C-F650-E74F-B815-39D1D46B9BE7}"/>
              </a:ext>
            </a:extLst>
          </p:cNvPr>
          <p:cNvSpPr txBox="1"/>
          <p:nvPr userDrawn="1"/>
        </p:nvSpPr>
        <p:spPr>
          <a:xfrm>
            <a:off x="11430000" y="6480793"/>
            <a:ext cx="381000" cy="20577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228600">
              <a:spcAft>
                <a:spcPts val="1200"/>
              </a:spcAft>
              <a:defRPr/>
            </a:pPr>
            <a:fld id="{8A1971D9-5B62-3C46-9EC9-FDAAB88557B2}" type="slidenum">
              <a:rPr lang="en-GB" sz="700" b="0" i="0" u="none" strike="noStrike" kern="0" cap="none" spc="0" baseline="0" smtClean="0">
                <a:solidFill>
                  <a:srgbClr val="FFFFFF"/>
                </a:solidFill>
                <a:uFillTx/>
                <a:latin typeface="Poppins" pitchFamily="2" charset="77"/>
                <a:cs typeface="Poppins" pitchFamily="2" charset="77"/>
                <a:sym typeface="Arial"/>
              </a:rPr>
              <a:pPr algn="r" defTabSz="228600">
                <a:spcAft>
                  <a:spcPts val="1200"/>
                </a:spcAft>
                <a:defRPr/>
              </a:pPr>
              <a:t>‹#›</a:t>
            </a:fld>
            <a:endParaRPr lang="en-US" sz="700" b="0" i="0" u="none" strike="noStrike" kern="0" cap="none" spc="0" baseline="0" dirty="0">
              <a:solidFill>
                <a:srgbClr val="FFFFFF"/>
              </a:solidFill>
              <a:uFillTx/>
              <a:latin typeface="Poppins" pitchFamily="2" charset="77"/>
              <a:cs typeface="Poppins" pitchFamily="2" charset="77"/>
              <a:sym typeface="Arial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ADA2C662-1255-4654-9906-7A697E7AB10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827" y="166159"/>
            <a:ext cx="1912425" cy="67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61825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Outro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hank you"/>
          <p:cNvSpPr txBox="1"/>
          <p:nvPr/>
        </p:nvSpPr>
        <p:spPr>
          <a:xfrm>
            <a:off x="1248589" y="4264602"/>
            <a:ext cx="2800447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lnSpc>
                <a:spcPct val="80000"/>
              </a:lnSpc>
              <a:defRPr sz="8000" b="1" spc="-159">
                <a:solidFill>
                  <a:srgbClr val="58B4B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4000" b="1" i="0" spc="0" dirty="0"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F5BCF06-F4B2-F345-A550-9DE4A8266949}"/>
              </a:ext>
            </a:extLst>
          </p:cNvPr>
          <p:cNvGrpSpPr/>
          <p:nvPr userDrawn="1"/>
        </p:nvGrpSpPr>
        <p:grpSpPr>
          <a:xfrm>
            <a:off x="528074" y="6136986"/>
            <a:ext cx="3961376" cy="375584"/>
            <a:chOff x="528074" y="6130925"/>
            <a:chExt cx="3961376" cy="375584"/>
          </a:xfrm>
          <a:solidFill>
            <a:srgbClr val="FFFFFF"/>
          </a:solidFill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E60DBAEE-69D6-6F4C-B958-B49ADF05D7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28074" y="6344033"/>
              <a:ext cx="525111" cy="158367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B3581463-531D-5343-BBEC-E8FF8D37D7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590383" y="6361575"/>
              <a:ext cx="525111" cy="137650"/>
            </a:xfrm>
            <a:prstGeom prst="rect">
              <a:avLst/>
            </a:prstGeom>
          </p:spPr>
        </p:pic>
        <p:pic>
          <p:nvPicPr>
            <p:cNvPr id="15" name="Picture 18">
              <a:extLst>
                <a:ext uri="{FF2B5EF4-FFF2-40B4-BE49-F238E27FC236}">
                  <a16:creationId xmlns:a16="http://schemas.microsoft.com/office/drawing/2014/main" id="{80587C37-F939-B449-BE60-9336656AC9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2365727" y="6130925"/>
              <a:ext cx="277039" cy="368300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C6B2998D-FDE6-6344-9F29-A32CBB9EE9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1C2282A0-3238-D740-A706-B8BC52B5F2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CFE725B6-1DB9-6C4A-865C-9FD67E95CF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pic>
        <p:nvPicPr>
          <p:cNvPr id="20" name="Imagen 19">
            <a:extLst>
              <a:ext uri="{FF2B5EF4-FFF2-40B4-BE49-F238E27FC236}">
                <a16:creationId xmlns:a16="http://schemas.microsoft.com/office/drawing/2014/main" id="{3B01755F-B6D5-4C7A-8890-8015630E52CE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182" y="1438777"/>
            <a:ext cx="3365036" cy="119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64707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40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11"/>
          <a:srcRect l="1194" t="1866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ype your headline"/>
          <p:cNvSpPr txBox="1">
            <a:spLocks noGrp="1"/>
          </p:cNvSpPr>
          <p:nvPr>
            <p:ph type="title" hasCustomPrompt="1"/>
          </p:nvPr>
        </p:nvSpPr>
        <p:spPr>
          <a:xfrm>
            <a:off x="1230957" y="3200117"/>
            <a:ext cx="7022592" cy="961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/>
              <a:t>Type your headline</a:t>
            </a:r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3593BAB9-7623-4B4D-A58B-E61E08A8355E}"/>
              </a:ext>
            </a:extLst>
          </p:cNvPr>
          <p:cNvSpPr/>
          <p:nvPr userDrawn="1"/>
        </p:nvSpPr>
        <p:spPr>
          <a:xfrm>
            <a:off x="0" y="4053016"/>
            <a:ext cx="6437869" cy="2804984"/>
          </a:xfrm>
          <a:prstGeom prst="rtTriangle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rmAutofit/>
          </a:bodyPr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E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Helvetica Neue Medium"/>
              <a:cs typeface="Arial" panose="020B0604020202020204" pitchFamily="34" charset="0"/>
              <a:sym typeface="Helvetica Neue Medium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04276A2-BB62-4393-A928-9387A9E0E43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1813911"/>
            <a:ext cx="3596640" cy="138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84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5" r:id="rId2"/>
    <p:sldLayoutId id="2147483750" r:id="rId3"/>
    <p:sldLayoutId id="2147483752" r:id="rId4"/>
    <p:sldLayoutId id="2147483751" r:id="rId5"/>
    <p:sldLayoutId id="2147483749" r:id="rId6"/>
    <p:sldLayoutId id="2147483746" r:id="rId7"/>
    <p:sldLayoutId id="2147483753" r:id="rId8"/>
    <p:sldLayoutId id="2147483748" r:id="rId9"/>
  </p:sldLayoutIdLst>
  <p:transition spd="med"/>
  <p:txStyles>
    <p:titleStyle>
      <a:lvl1pPr marL="0" marR="0" indent="0" algn="l" defTabSz="1219169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1" i="0" u="none" strike="noStrike" cap="none" spc="-100" baseline="0">
          <a:solidFill>
            <a:srgbClr val="FFFFFF"/>
          </a:solidFill>
          <a:uFillTx/>
          <a:latin typeface="Poppins" pitchFamily="2" charset="77"/>
          <a:ea typeface="Poppins" pitchFamily="2" charset="77"/>
          <a:cs typeface="Poppins" pitchFamily="2" charset="77"/>
          <a:sym typeface="Arial"/>
        </a:defRPr>
      </a:lvl1pPr>
      <a:lvl2pPr marL="0" marR="0" indent="228600" algn="l" defTabSz="1219169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1" i="0" u="none" strike="noStrike" cap="none" spc="-10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457200" algn="l" defTabSz="1219169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1" i="0" u="none" strike="noStrike" cap="none" spc="-10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685800" algn="l" defTabSz="1219169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1" i="0" u="none" strike="noStrike" cap="none" spc="-10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914400" algn="l" defTabSz="1219169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1" i="0" u="none" strike="noStrike" cap="none" spc="-10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1143000" algn="l" defTabSz="1219169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1" i="0" u="none" strike="noStrike" cap="none" spc="-10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1371600" algn="l" defTabSz="1219169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1" i="0" u="none" strike="noStrike" cap="none" spc="-10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1600200" algn="l" defTabSz="1219169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1" i="0" u="none" strike="noStrike" cap="none" spc="-10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l" defTabSz="1219169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1" i="0" u="none" strike="noStrike" cap="none" spc="-10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04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rgbClr val="000000"/>
          </a:solidFill>
          <a:uFillTx/>
          <a:latin typeface="Poppins" pitchFamily="2" charset="77"/>
          <a:ea typeface="+mn-ea"/>
          <a:cs typeface="Poppins" pitchFamily="2" charset="77"/>
          <a:sym typeface="Helvetica Neue"/>
        </a:defRPr>
      </a:lvl1pPr>
      <a:lvl2pPr marL="609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rgbClr val="000000"/>
          </a:solidFill>
          <a:uFillTx/>
          <a:latin typeface="Poppins" pitchFamily="2" charset="77"/>
          <a:ea typeface="+mn-ea"/>
          <a:cs typeface="Poppins" pitchFamily="2" charset="77"/>
          <a:sym typeface="Helvetica Neue"/>
        </a:defRPr>
      </a:lvl2pPr>
      <a:lvl3pPr marL="914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rgbClr val="000000"/>
          </a:solidFill>
          <a:uFillTx/>
          <a:latin typeface="Poppins" pitchFamily="2" charset="77"/>
          <a:ea typeface="+mn-ea"/>
          <a:cs typeface="Poppins" pitchFamily="2" charset="77"/>
          <a:sym typeface="Helvetica Neue"/>
        </a:defRPr>
      </a:lvl3pPr>
      <a:lvl4pPr marL="1219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rgbClr val="000000"/>
          </a:solidFill>
          <a:uFillTx/>
          <a:latin typeface="Poppins" pitchFamily="2" charset="77"/>
          <a:ea typeface="+mn-ea"/>
          <a:cs typeface="Poppins" pitchFamily="2" charset="77"/>
          <a:sym typeface="Helvetica Neue"/>
        </a:defRPr>
      </a:lvl4pPr>
      <a:lvl5pPr marL="15240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rgbClr val="000000"/>
          </a:solidFill>
          <a:uFillTx/>
          <a:latin typeface="Poppins" pitchFamily="2" charset="77"/>
          <a:ea typeface="+mn-ea"/>
          <a:cs typeface="Poppins" pitchFamily="2" charset="77"/>
          <a:sym typeface="Helvetica Neue"/>
        </a:defRPr>
      </a:lvl5pPr>
      <a:lvl6pPr marL="1828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133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2438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743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34.png"/><Relationship Id="rId7" Type="http://schemas.openxmlformats.org/officeDocument/2006/relationships/image" Target="../media/image36.sv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5" Type="http://schemas.openxmlformats.org/officeDocument/2006/relationships/image" Target="../media/image3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Relationship Id="rId14" Type="http://schemas.openxmlformats.org/officeDocument/2006/relationships/image" Target="../media/image2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8.svg"/><Relationship Id="rId7" Type="http://schemas.openxmlformats.org/officeDocument/2006/relationships/image" Target="../media/image6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8.svg"/><Relationship Id="rId7" Type="http://schemas.openxmlformats.org/officeDocument/2006/relationships/image" Target="../media/image6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3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38.sv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3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38.sv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3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38.sv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8.svg"/><Relationship Id="rId7" Type="http://schemas.openxmlformats.org/officeDocument/2006/relationships/image" Target="../media/image6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hidden="1">
            <a:extLst>
              <a:ext uri="{FF2B5EF4-FFF2-40B4-BE49-F238E27FC236}">
                <a16:creationId xmlns:a16="http://schemas.microsoft.com/office/drawing/2014/main" id="{0F9AF05C-79B1-5840-98CD-6F7855D7A5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8021" y="6029570"/>
            <a:ext cx="4591719" cy="440805"/>
          </a:xfrm>
          <a:prstGeom prst="rect">
            <a:avLst/>
          </a:prstGeom>
        </p:spPr>
      </p:pic>
      <p:grpSp>
        <p:nvGrpSpPr>
          <p:cNvPr id="21" name="Group 20" hidden="1">
            <a:extLst>
              <a:ext uri="{FF2B5EF4-FFF2-40B4-BE49-F238E27FC236}">
                <a16:creationId xmlns:a16="http://schemas.microsoft.com/office/drawing/2014/main" id="{084415CB-B02B-DC4C-827C-9E06112CC44E}"/>
              </a:ext>
            </a:extLst>
          </p:cNvPr>
          <p:cNvGrpSpPr/>
          <p:nvPr/>
        </p:nvGrpSpPr>
        <p:grpSpPr>
          <a:xfrm>
            <a:off x="860307" y="6034296"/>
            <a:ext cx="4599433" cy="436079"/>
            <a:chOff x="860307" y="5056684"/>
            <a:chExt cx="4599433" cy="436079"/>
          </a:xfrm>
        </p:grpSpPr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4F3F9435-370F-0A4D-B159-3FD5E8988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60307" y="5304117"/>
              <a:ext cx="609690" cy="183875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DCB788A8-1776-C04B-83D5-B83FB09CE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093722" y="5324485"/>
              <a:ext cx="609690" cy="159821"/>
            </a:xfrm>
            <a:prstGeom prst="rect">
              <a:avLst/>
            </a:prstGeom>
          </p:spPr>
        </p:pic>
        <p:pic>
          <p:nvPicPr>
            <p:cNvPr id="24" name="Picture 7">
              <a:extLst>
                <a:ext uri="{FF2B5EF4-FFF2-40B4-BE49-F238E27FC236}">
                  <a16:creationId xmlns:a16="http://schemas.microsoft.com/office/drawing/2014/main" id="{04D1766F-5FED-EF43-BA6C-1DB703A87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2993950" y="5056684"/>
              <a:ext cx="321662" cy="427622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E6D6062B-0035-334E-B5BD-0AC18B046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573414" y="5115318"/>
              <a:ext cx="500241" cy="361149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DAA25DEE-689C-9E4A-8FD5-70D661B17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338357" y="5107013"/>
              <a:ext cx="322608" cy="369455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55CD8E6F-E219-D14A-A549-50E55CBD8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4891257" y="5123542"/>
              <a:ext cx="568483" cy="369221"/>
            </a:xfrm>
            <a:prstGeom prst="rect">
              <a:avLst/>
            </a:prstGeom>
          </p:spPr>
        </p:pic>
      </p:grpSp>
      <p:sp>
        <p:nvSpPr>
          <p:cNvPr id="30" name="Type your headline">
            <a:extLst>
              <a:ext uri="{FF2B5EF4-FFF2-40B4-BE49-F238E27FC236}">
                <a16:creationId xmlns:a16="http://schemas.microsoft.com/office/drawing/2014/main" id="{873A5212-408A-B542-A3AC-E00F4F7043FB}"/>
              </a:ext>
            </a:extLst>
          </p:cNvPr>
          <p:cNvSpPr txBox="1">
            <a:spLocks/>
          </p:cNvSpPr>
          <p:nvPr/>
        </p:nvSpPr>
        <p:spPr>
          <a:xfrm>
            <a:off x="726131" y="3428999"/>
            <a:ext cx="10668699" cy="135675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9169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-100" baseline="0">
                <a:solidFill>
                  <a:srgbClr val="FFFFFF"/>
                </a:solidFill>
                <a:uFillTx/>
                <a:latin typeface="Poppins" pitchFamily="2" charset="77"/>
                <a:ea typeface="Poppins" pitchFamily="2" charset="77"/>
                <a:cs typeface="Poppins" pitchFamily="2" charset="77"/>
                <a:sym typeface="Arial"/>
              </a:defRPr>
            </a:lvl1pPr>
            <a:lvl2pPr marL="609600" marR="0" indent="-304800" algn="l" defTabSz="1219169" rtl="0" latinLnBrk="0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2400" b="1" i="0" u="none" strike="noStrike" cap="none" spc="0" baseline="0">
                <a:solidFill>
                  <a:srgbClr val="000000"/>
                </a:solidFill>
                <a:uFillTx/>
                <a:latin typeface="Poppins" pitchFamily="2" charset="77"/>
                <a:ea typeface="+mn-ea"/>
                <a:cs typeface="Poppins" pitchFamily="2" charset="77"/>
                <a:sym typeface="Helvetica Neue"/>
              </a:defRPr>
            </a:lvl2pPr>
            <a:lvl3pPr marL="914400" marR="0" indent="-304800" algn="l" defTabSz="1219169" rtl="0" latinLnBrk="0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2400" b="1" i="0" u="none" strike="noStrike" cap="none" spc="0" baseline="0">
                <a:solidFill>
                  <a:srgbClr val="000000"/>
                </a:solidFill>
                <a:uFillTx/>
                <a:latin typeface="Poppins" pitchFamily="2" charset="77"/>
                <a:ea typeface="+mn-ea"/>
                <a:cs typeface="Poppins" pitchFamily="2" charset="77"/>
                <a:sym typeface="Helvetica Neue"/>
              </a:defRPr>
            </a:lvl3pPr>
            <a:lvl4pPr marL="1219200" marR="0" indent="-304800" algn="l" defTabSz="1219169" rtl="0" latinLnBrk="0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2400" b="1" i="0" u="none" strike="noStrike" cap="none" spc="0" baseline="0">
                <a:solidFill>
                  <a:srgbClr val="000000"/>
                </a:solidFill>
                <a:uFillTx/>
                <a:latin typeface="Poppins" pitchFamily="2" charset="77"/>
                <a:ea typeface="+mn-ea"/>
                <a:cs typeface="Poppins" pitchFamily="2" charset="77"/>
                <a:sym typeface="Helvetica Neue"/>
              </a:defRPr>
            </a:lvl4pPr>
            <a:lvl5pPr marL="1524000" marR="0" indent="-304800" algn="l" defTabSz="1219169" rtl="0" latinLnBrk="0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2400" b="1" i="0" u="none" strike="noStrike" cap="none" spc="0" baseline="0">
                <a:solidFill>
                  <a:srgbClr val="000000"/>
                </a:solidFill>
                <a:uFillTx/>
                <a:latin typeface="Poppins" pitchFamily="2" charset="77"/>
                <a:ea typeface="+mn-ea"/>
                <a:cs typeface="Poppins" pitchFamily="2" charset="77"/>
                <a:sym typeface="Helvetica Neue"/>
              </a:defRPr>
            </a:lvl5pPr>
            <a:lvl6pPr marL="1828800" marR="0" indent="-304800" algn="l" defTabSz="1219169" rtl="0" latinLnBrk="0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2133600" marR="0" indent="-304800" algn="l" defTabSz="1219169" rtl="0" latinLnBrk="0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2438400" marR="0" indent="-304800" algn="l" defTabSz="1219169" rtl="0" latinLnBrk="0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2743200" marR="0" indent="-304800" algn="l" defTabSz="1219169" rtl="0" latinLnBrk="0">
              <a:lnSpc>
                <a:spcPct val="90000"/>
              </a:lnSpc>
              <a:spcBef>
                <a:spcPts val="225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r>
              <a:rPr lang="en-US" sz="5400" b="1" kern="0" dirty="0">
                <a:latin typeface="Cairo" panose="00000500000000000000" pitchFamily="2" charset="-78"/>
                <a:cs typeface="Cairo" panose="00000500000000000000" pitchFamily="2" charset="-78"/>
              </a:rPr>
              <a:t>Find the Higgs</a:t>
            </a:r>
          </a:p>
          <a:p>
            <a:r>
              <a:rPr lang="en-US" sz="3600" b="1" kern="0" dirty="0">
                <a:latin typeface="Cairo" panose="00000500000000000000" pitchFamily="2" charset="-78"/>
                <a:cs typeface="Cairo" panose="00000500000000000000" pitchFamily="2" charset="-78"/>
              </a:rPr>
              <a:t>How experimental collaboration works</a:t>
            </a:r>
          </a:p>
          <a:p>
            <a:endParaRPr lang="en-US" sz="3600" b="1" kern="0" dirty="0">
              <a:latin typeface="Cairo" panose="00000500000000000000" pitchFamily="2" charset="-78"/>
              <a:cs typeface="Cairo" panose="000005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743331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giving a presentation to a group of people&#10;&#10;Description automatically generated with medium confidence">
            <a:extLst>
              <a:ext uri="{FF2B5EF4-FFF2-40B4-BE49-F238E27FC236}">
                <a16:creationId xmlns:a16="http://schemas.microsoft.com/office/drawing/2014/main" id="{5D650792-FDB9-A116-BD82-CA615FBE4A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62" t="23851" r="2862" b="3236"/>
          <a:stretch/>
        </p:blipFill>
        <p:spPr>
          <a:xfrm>
            <a:off x="-346841" y="0"/>
            <a:ext cx="125388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4774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itting around a table&#10;&#10;Description automatically generated with medium confidence">
            <a:extLst>
              <a:ext uri="{FF2B5EF4-FFF2-40B4-BE49-F238E27FC236}">
                <a16:creationId xmlns:a16="http://schemas.microsoft.com/office/drawing/2014/main" id="{4D7DEB38-733D-B378-F70B-B3FED75216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1" r="890" b="143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7902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3EFF4DBF-0BB0-9ACC-D9D9-8553386EE4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" t="12259" b="1346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09617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indoor, ceiling&#10;&#10;Description automatically generated">
            <a:extLst>
              <a:ext uri="{FF2B5EF4-FFF2-40B4-BE49-F238E27FC236}">
                <a16:creationId xmlns:a16="http://schemas.microsoft.com/office/drawing/2014/main" id="{E53AC733-99A6-6A28-2D41-C13669C4F9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4" b="12020"/>
          <a:stretch/>
        </p:blipFill>
        <p:spPr>
          <a:xfrm>
            <a:off x="0" y="0"/>
            <a:ext cx="122925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7719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5EC8C-F4BA-652B-746C-0B97E56B0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0A65F3-711E-581A-D2D6-2AA99AC1EC23}"/>
              </a:ext>
            </a:extLst>
          </p:cNvPr>
          <p:cNvSpPr/>
          <p:nvPr/>
        </p:nvSpPr>
        <p:spPr>
          <a:xfrm>
            <a:off x="653791" y="1960418"/>
            <a:ext cx="8230717" cy="3652106"/>
          </a:xfrm>
          <a:prstGeom prst="rect">
            <a:avLst/>
          </a:prstGeom>
          <a:noFill/>
          <a:ln>
            <a:noFill/>
          </a:ln>
        </p:spPr>
        <p:txBody>
          <a:bodyPr wrap="square" numCol="1" spcCol="720000">
            <a:noAutofit/>
          </a:bodyPr>
          <a:lstStyle/>
          <a:p>
            <a:pPr lvl="0">
              <a:defRPr/>
            </a:pP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Lessons learnt by students</a:t>
            </a:r>
          </a:p>
          <a:p>
            <a:pPr lvl="1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Particle physics is understandable</a:t>
            </a:r>
          </a:p>
          <a:p>
            <a:pPr lvl="1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How international collaboration works</a:t>
            </a:r>
          </a:p>
          <a:p>
            <a:pPr lvl="2">
              <a:defRPr/>
            </a:pPr>
            <a:r>
              <a:rPr lang="en-US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open minds, patience</a:t>
            </a:r>
          </a:p>
          <a:p>
            <a:pPr lvl="1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Truth lies in data</a:t>
            </a:r>
          </a:p>
          <a:p>
            <a:pPr lvl="1">
              <a:defRPr/>
            </a:pPr>
            <a:endParaRPr lang="en-US" sz="2400" dirty="0">
              <a:solidFill>
                <a:srgbClr val="164170"/>
              </a:solidFill>
              <a:latin typeface="Cairo" panose="00000500000000000000" pitchFamily="2" charset="-78"/>
              <a:cs typeface="Cairo" panose="00000500000000000000" pitchFamily="2" charset="-78"/>
            </a:endParaRPr>
          </a:p>
          <a:p>
            <a:pPr>
              <a:defRPr/>
            </a:pP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Lessons learnt by us</a:t>
            </a:r>
          </a:p>
          <a:p>
            <a:pPr lvl="1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Masterclasses teach more than particle physics</a:t>
            </a:r>
          </a:p>
          <a:p>
            <a:pPr lvl="1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Masterclasses work for all ages</a:t>
            </a:r>
          </a:p>
          <a:p>
            <a:pPr lvl="1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We should have some simplified Masterclasses on hand</a:t>
            </a:r>
          </a:p>
        </p:txBody>
      </p:sp>
    </p:spTree>
    <p:extLst>
      <p:ext uri="{BB962C8B-B14F-4D97-AF65-F5344CB8AC3E}">
        <p14:creationId xmlns:p14="http://schemas.microsoft.com/office/powerpoint/2010/main" val="116062856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">
            <a:extLst>
              <a:ext uri="{FF2B5EF4-FFF2-40B4-BE49-F238E27FC236}">
                <a16:creationId xmlns:a16="http://schemas.microsoft.com/office/drawing/2014/main" id="{C76B34E5-B4DE-9342-ADA7-A83DD2E5F9DB}"/>
              </a:ext>
            </a:extLst>
          </p:cNvPr>
          <p:cNvSpPr txBox="1">
            <a:spLocks/>
          </p:cNvSpPr>
          <p:nvPr/>
        </p:nvSpPr>
        <p:spPr>
          <a:xfrm>
            <a:off x="1143000" y="2486238"/>
            <a:ext cx="6805246" cy="1809854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Poppins" pitchFamily="2" charset="77"/>
                <a:ea typeface="+mj-ea"/>
                <a:cs typeface="Poppins" pitchFamily="2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iro" panose="00000500000000000000" pitchFamily="2" charset="-78"/>
                <a:cs typeface="Cairo" panose="00000500000000000000" pitchFamily="2" charset="-78"/>
              </a:rPr>
              <a:t>IPPOG Exercise in Coopetition</a:t>
            </a:r>
            <a:endParaRPr kumimoji="0" lang="en-AE" sz="54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iro" panose="00000500000000000000" pitchFamily="2" charset="-78"/>
              <a:cs typeface="Cairo" panose="000005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779F76-77CB-0045-AEE6-88CD7558F573}"/>
              </a:ext>
            </a:extLst>
          </p:cNvPr>
          <p:cNvSpPr txBox="1"/>
          <p:nvPr/>
        </p:nvSpPr>
        <p:spPr>
          <a:xfrm>
            <a:off x="5527964" y="-78970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AE" sz="18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phik Regular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74E05D1-F036-AE46-A850-27C518BBF1EF}"/>
              </a:ext>
            </a:extLst>
          </p:cNvPr>
          <p:cNvSpPr txBox="1">
            <a:spLocks/>
          </p:cNvSpPr>
          <p:nvPr/>
        </p:nvSpPr>
        <p:spPr>
          <a:xfrm>
            <a:off x="9649721" y="6499224"/>
            <a:ext cx="2028473" cy="192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1219169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  <a:sym typeface="Arial"/>
              </a:rPr>
              <a:t>Copyright © 2021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  <a:sym typeface="Arial"/>
              </a:rPr>
              <a:t>Misk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  <a:sym typeface="Arial"/>
              </a:rPr>
              <a:t> All Rights Reserved.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678910-FD5B-DE4F-A7BA-48AB6F64F629}"/>
              </a:ext>
            </a:extLst>
          </p:cNvPr>
          <p:cNvSpPr txBox="1"/>
          <p:nvPr/>
        </p:nvSpPr>
        <p:spPr>
          <a:xfrm>
            <a:off x="11430000" y="6480793"/>
            <a:ext cx="381000" cy="20577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 defTabSz="228600">
              <a:spcAft>
                <a:spcPts val="1200"/>
              </a:spcAft>
              <a:defRPr/>
            </a:pPr>
            <a:fld id="{8A1971D9-5B62-3C46-9EC9-FDAAB88557B2}" type="slidenum">
              <a:rPr lang="en-GB" sz="700" b="0" i="0" u="none" strike="noStrike" kern="0" cap="none" spc="0" baseline="0" smtClean="0">
                <a:solidFill>
                  <a:srgbClr val="FFFFFF"/>
                </a:solidFill>
                <a:uFillTx/>
                <a:latin typeface="Poppins" pitchFamily="2" charset="77"/>
                <a:cs typeface="Poppins" pitchFamily="2" charset="77"/>
                <a:sym typeface="Arial"/>
              </a:rPr>
              <a:pPr algn="r" defTabSz="228600">
                <a:spcAft>
                  <a:spcPts val="1200"/>
                </a:spcAft>
                <a:defRPr/>
              </a:pPr>
              <a:t>2</a:t>
            </a:fld>
            <a:endParaRPr lang="en-US" sz="700" b="0" i="0" u="none" strike="noStrike" kern="0" cap="none" spc="0" baseline="0" dirty="0">
              <a:solidFill>
                <a:srgbClr val="FFFFFF"/>
              </a:solidFill>
              <a:uFillTx/>
              <a:latin typeface="Poppins" pitchFamily="2" charset="77"/>
              <a:cs typeface="Poppins" pitchFamily="2" charset="77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692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761FAD0-901B-CA45-9452-9CF5E00B0269}"/>
              </a:ext>
            </a:extLst>
          </p:cNvPr>
          <p:cNvSpPr txBox="1">
            <a:spLocks/>
          </p:cNvSpPr>
          <p:nvPr/>
        </p:nvSpPr>
        <p:spPr>
          <a:xfrm>
            <a:off x="603249" y="539750"/>
            <a:ext cx="7397751" cy="717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kern="0" dirty="0">
                <a:latin typeface="Cairo" panose="00000500000000000000" pitchFamily="2" charset="-78"/>
                <a:cs typeface="Cairo" panose="00000500000000000000" pitchFamily="2" charset="-78"/>
              </a:rPr>
              <a:t>Building Collaborations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2C460F-1F10-CF42-A8C7-F1D3AE621D29}"/>
              </a:ext>
            </a:extLst>
          </p:cNvPr>
          <p:cNvGrpSpPr/>
          <p:nvPr/>
        </p:nvGrpSpPr>
        <p:grpSpPr>
          <a:xfrm>
            <a:off x="2365727" y="6130925"/>
            <a:ext cx="2123723" cy="375584"/>
            <a:chOff x="2365727" y="6130925"/>
            <a:chExt cx="2123723" cy="375584"/>
          </a:xfrm>
        </p:grpSpPr>
        <p:pic>
          <p:nvPicPr>
            <p:cNvPr id="8" name="Picture 18">
              <a:extLst>
                <a:ext uri="{FF2B5EF4-FFF2-40B4-BE49-F238E27FC236}">
                  <a16:creationId xmlns:a16="http://schemas.microsoft.com/office/drawing/2014/main" id="{01514EF8-5354-7A40-ADD5-41C7A59FD2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2365727" y="6130925"/>
              <a:ext cx="277039" cy="36830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366170C9-945C-EE41-9688-E2D43DABF2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25411DF6-8ADC-5347-A33F-854DAAC7BB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824E6E19-B298-2F45-AF5C-75DC86E8D2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F710E14-B6E1-414F-AD6B-9D46022648CD}"/>
              </a:ext>
            </a:extLst>
          </p:cNvPr>
          <p:cNvSpPr/>
          <p:nvPr/>
        </p:nvSpPr>
        <p:spPr>
          <a:xfrm>
            <a:off x="653791" y="1960418"/>
            <a:ext cx="8230717" cy="3328274"/>
          </a:xfrm>
          <a:prstGeom prst="rect">
            <a:avLst/>
          </a:prstGeom>
          <a:noFill/>
          <a:ln>
            <a:noFill/>
          </a:ln>
        </p:spPr>
        <p:txBody>
          <a:bodyPr wrap="square" numCol="1" spcCol="720000">
            <a:noAutofit/>
          </a:bodyPr>
          <a:lstStyle/>
          <a:p>
            <a:pPr lvl="0">
              <a:defRPr/>
            </a:pPr>
            <a:r>
              <a:rPr lang="en-US" sz="16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9:00</a:t>
            </a:r>
            <a:r>
              <a:rPr lang="en-US" sz="16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- Introductions, explanation of the program and goals</a:t>
            </a:r>
          </a:p>
          <a:p>
            <a:pPr lvl="0">
              <a:defRPr/>
            </a:pPr>
            <a:r>
              <a:rPr lang="en-US" sz="16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9:15</a:t>
            </a:r>
            <a:r>
              <a:rPr lang="en-US" sz="16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– Universal Questions: Everything you always wanted to know about particle physics</a:t>
            </a:r>
          </a:p>
          <a:p>
            <a:pPr lvl="0">
              <a:defRPr/>
            </a:pPr>
            <a:r>
              <a:rPr lang="en-US" sz="16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9:45</a:t>
            </a:r>
            <a:r>
              <a:rPr lang="en-US" sz="16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- Q&amp;A</a:t>
            </a:r>
          </a:p>
          <a:p>
            <a:pPr lvl="0">
              <a:defRPr/>
            </a:pPr>
            <a:r>
              <a:rPr lang="en-US" sz="16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10:00</a:t>
            </a:r>
            <a:r>
              <a:rPr lang="en-US" sz="16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- We split up into 5 experiments and start Masterclasses. Spokespersons have the right to hand out positions: Deputy Spokesperson, Technical Coordinator, Resource Coordinator, Physics Coordinator, Computing Coordinator, Trigger Coordinator, Outreach Coordinator, Run Coordinator, Publication Coordinator (you get the idea - everyone gets a </a:t>
            </a:r>
            <a:r>
              <a:rPr lang="en-US" sz="16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responsibility</a:t>
            </a:r>
            <a:r>
              <a:rPr lang="en-US" sz="16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).</a:t>
            </a:r>
          </a:p>
          <a:p>
            <a:pPr lvl="0">
              <a:defRPr/>
            </a:pPr>
            <a:r>
              <a:rPr lang="en-US" sz="16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10:05</a:t>
            </a:r>
            <a:r>
              <a:rPr lang="en-US" sz="16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– Spokespersons explain Masterclasses, collaborations carry them out and prepare presentations for the upcoming conference</a:t>
            </a:r>
          </a:p>
          <a:p>
            <a:pPr lvl="0">
              <a:defRPr/>
            </a:pPr>
            <a:r>
              <a:rPr lang="en-US" sz="16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11:30</a:t>
            </a:r>
            <a:r>
              <a:rPr lang="en-US" sz="16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– End of data taking, completion of presentations, travel to conference</a:t>
            </a:r>
          </a:p>
          <a:p>
            <a:pPr lvl="0">
              <a:defRPr/>
            </a:pPr>
            <a:r>
              <a:rPr lang="en-US" sz="16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11:45</a:t>
            </a:r>
            <a:r>
              <a:rPr lang="en-US" sz="16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- Conference (each group gets 10 mins to describe and defend their results)</a:t>
            </a:r>
          </a:p>
          <a:p>
            <a:pPr lvl="0">
              <a:defRPr/>
            </a:pPr>
            <a:r>
              <a:rPr lang="en-US" sz="16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12:45</a:t>
            </a:r>
            <a:r>
              <a:rPr lang="en-US" sz="16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- Conclusions (by the participants)</a:t>
            </a:r>
          </a:p>
        </p:txBody>
      </p:sp>
    </p:spTree>
    <p:extLst>
      <p:ext uri="{BB962C8B-B14F-4D97-AF65-F5344CB8AC3E}">
        <p14:creationId xmlns:p14="http://schemas.microsoft.com/office/powerpoint/2010/main" val="409946462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761FAD0-901B-CA45-9452-9CF5E00B0269}"/>
              </a:ext>
            </a:extLst>
          </p:cNvPr>
          <p:cNvSpPr txBox="1">
            <a:spLocks/>
          </p:cNvSpPr>
          <p:nvPr/>
        </p:nvSpPr>
        <p:spPr>
          <a:xfrm>
            <a:off x="603249" y="539750"/>
            <a:ext cx="7397751" cy="717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kern="0" dirty="0">
                <a:latin typeface="Cairo" panose="00000500000000000000" pitchFamily="2" charset="-78"/>
                <a:cs typeface="Cairo" panose="00000500000000000000" pitchFamily="2" charset="-78"/>
              </a:rPr>
              <a:t>Spokespersons – 17 May 2022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2C460F-1F10-CF42-A8C7-F1D3AE621D29}"/>
              </a:ext>
            </a:extLst>
          </p:cNvPr>
          <p:cNvGrpSpPr/>
          <p:nvPr/>
        </p:nvGrpSpPr>
        <p:grpSpPr>
          <a:xfrm>
            <a:off x="2365727" y="6130925"/>
            <a:ext cx="2123723" cy="375584"/>
            <a:chOff x="2365727" y="6130925"/>
            <a:chExt cx="2123723" cy="375584"/>
          </a:xfrm>
        </p:grpSpPr>
        <p:pic>
          <p:nvPicPr>
            <p:cNvPr id="8" name="Picture 18">
              <a:extLst>
                <a:ext uri="{FF2B5EF4-FFF2-40B4-BE49-F238E27FC236}">
                  <a16:creationId xmlns:a16="http://schemas.microsoft.com/office/drawing/2014/main" id="{01514EF8-5354-7A40-ADD5-41C7A59FD2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2365727" y="6130925"/>
              <a:ext cx="277039" cy="36830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366170C9-945C-EE41-9688-E2D43DABF2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25411DF6-8ADC-5347-A33F-854DAAC7BB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824E6E19-B298-2F45-AF5C-75DC86E8D2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F710E14-B6E1-414F-AD6B-9D46022648CD}"/>
              </a:ext>
            </a:extLst>
          </p:cNvPr>
          <p:cNvSpPr/>
          <p:nvPr/>
        </p:nvSpPr>
        <p:spPr>
          <a:xfrm>
            <a:off x="653791" y="1960418"/>
            <a:ext cx="8230717" cy="3328274"/>
          </a:xfrm>
          <a:prstGeom prst="rect">
            <a:avLst/>
          </a:prstGeom>
          <a:noFill/>
          <a:ln>
            <a:noFill/>
          </a:ln>
        </p:spPr>
        <p:txBody>
          <a:bodyPr wrap="square" numCol="1" spcCol="720000">
            <a:noAutofit/>
          </a:bodyPr>
          <a:lstStyle/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1 -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Mariarosaria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D'Alfonso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</a:t>
            </a:r>
            <a:r>
              <a:rPr lang="en-US" sz="2400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LHCb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Experiment)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2 -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Despina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Hatzifotiadou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(ALICE Experiment)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3 -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Stephane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Cooperstein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(CMS Experiment)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4 -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Sonia Natale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(CMS Experiment)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5 -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Jason Veatch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(ATLAS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Technical Coordination –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Fabiola Cacciatore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(IPPOG)</a:t>
            </a:r>
          </a:p>
        </p:txBody>
      </p:sp>
    </p:spTree>
    <p:extLst>
      <p:ext uri="{BB962C8B-B14F-4D97-AF65-F5344CB8AC3E}">
        <p14:creationId xmlns:p14="http://schemas.microsoft.com/office/powerpoint/2010/main" val="12815030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761FAD0-901B-CA45-9452-9CF5E00B0269}"/>
              </a:ext>
            </a:extLst>
          </p:cNvPr>
          <p:cNvSpPr txBox="1">
            <a:spLocks/>
          </p:cNvSpPr>
          <p:nvPr/>
        </p:nvSpPr>
        <p:spPr>
          <a:xfrm>
            <a:off x="603249" y="539750"/>
            <a:ext cx="7397751" cy="717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kern="0" dirty="0">
                <a:latin typeface="Cairo" panose="00000500000000000000" pitchFamily="2" charset="-78"/>
                <a:cs typeface="Cairo" panose="00000500000000000000" pitchFamily="2" charset="-78"/>
              </a:rPr>
              <a:t>Spokespersons – 24 May 2022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2C460F-1F10-CF42-A8C7-F1D3AE621D29}"/>
              </a:ext>
            </a:extLst>
          </p:cNvPr>
          <p:cNvGrpSpPr/>
          <p:nvPr/>
        </p:nvGrpSpPr>
        <p:grpSpPr>
          <a:xfrm>
            <a:off x="2365727" y="6130925"/>
            <a:ext cx="2123723" cy="375584"/>
            <a:chOff x="2365727" y="6130925"/>
            <a:chExt cx="2123723" cy="375584"/>
          </a:xfrm>
        </p:grpSpPr>
        <p:pic>
          <p:nvPicPr>
            <p:cNvPr id="8" name="Picture 18">
              <a:extLst>
                <a:ext uri="{FF2B5EF4-FFF2-40B4-BE49-F238E27FC236}">
                  <a16:creationId xmlns:a16="http://schemas.microsoft.com/office/drawing/2014/main" id="{01514EF8-5354-7A40-ADD5-41C7A59FD2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365727" y="6130925"/>
              <a:ext cx="277039" cy="36830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366170C9-945C-EE41-9688-E2D43DABF2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25411DF6-8ADC-5347-A33F-854DAAC7BB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824E6E19-B298-2F45-AF5C-75DC86E8D2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F710E14-B6E1-414F-AD6B-9D46022648CD}"/>
              </a:ext>
            </a:extLst>
          </p:cNvPr>
          <p:cNvSpPr/>
          <p:nvPr/>
        </p:nvSpPr>
        <p:spPr>
          <a:xfrm>
            <a:off x="653791" y="1960418"/>
            <a:ext cx="8230717" cy="3328274"/>
          </a:xfrm>
          <a:prstGeom prst="rect">
            <a:avLst/>
          </a:prstGeom>
          <a:noFill/>
          <a:ln>
            <a:noFill/>
          </a:ln>
        </p:spPr>
        <p:txBody>
          <a:bodyPr wrap="square" numCol="1" spcCol="720000">
            <a:noAutofit/>
          </a:bodyPr>
          <a:lstStyle/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1 -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Sonia Natale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(CMS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2 -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Livia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Soffi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(CMS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3 -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Hassnae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El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Jarrari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(ATLAS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4 -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Stephane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Cooperstein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(CMS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5 -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Jason Veatch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(ATLAS Experiment)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Technical Coordination –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Fabiola Cacciatore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(IPPOG)</a:t>
            </a:r>
          </a:p>
        </p:txBody>
      </p:sp>
    </p:spTree>
    <p:extLst>
      <p:ext uri="{BB962C8B-B14F-4D97-AF65-F5344CB8AC3E}">
        <p14:creationId xmlns:p14="http://schemas.microsoft.com/office/powerpoint/2010/main" val="407241681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761FAD0-901B-CA45-9452-9CF5E00B0269}"/>
              </a:ext>
            </a:extLst>
          </p:cNvPr>
          <p:cNvSpPr txBox="1">
            <a:spLocks/>
          </p:cNvSpPr>
          <p:nvPr/>
        </p:nvSpPr>
        <p:spPr>
          <a:xfrm>
            <a:off x="603249" y="539750"/>
            <a:ext cx="7397751" cy="717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kern="0" dirty="0">
                <a:latin typeface="Cairo" panose="00000500000000000000" pitchFamily="2" charset="-78"/>
                <a:cs typeface="Cairo" panose="00000500000000000000" pitchFamily="2" charset="-78"/>
              </a:rPr>
              <a:t>Spokespersons – 31 May 2022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2C460F-1F10-CF42-A8C7-F1D3AE621D29}"/>
              </a:ext>
            </a:extLst>
          </p:cNvPr>
          <p:cNvGrpSpPr/>
          <p:nvPr/>
        </p:nvGrpSpPr>
        <p:grpSpPr>
          <a:xfrm>
            <a:off x="2365727" y="6130925"/>
            <a:ext cx="2123723" cy="375584"/>
            <a:chOff x="2365727" y="6130925"/>
            <a:chExt cx="2123723" cy="375584"/>
          </a:xfrm>
        </p:grpSpPr>
        <p:pic>
          <p:nvPicPr>
            <p:cNvPr id="8" name="Picture 18">
              <a:extLst>
                <a:ext uri="{FF2B5EF4-FFF2-40B4-BE49-F238E27FC236}">
                  <a16:creationId xmlns:a16="http://schemas.microsoft.com/office/drawing/2014/main" id="{01514EF8-5354-7A40-ADD5-41C7A59FD2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365727" y="6130925"/>
              <a:ext cx="277039" cy="36830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366170C9-945C-EE41-9688-E2D43DABF2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25411DF6-8ADC-5347-A33F-854DAAC7BB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824E6E19-B298-2F45-AF5C-75DC86E8D2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F710E14-B6E1-414F-AD6B-9D46022648CD}"/>
              </a:ext>
            </a:extLst>
          </p:cNvPr>
          <p:cNvSpPr/>
          <p:nvPr/>
        </p:nvSpPr>
        <p:spPr>
          <a:xfrm>
            <a:off x="653791" y="1960418"/>
            <a:ext cx="8230717" cy="3328274"/>
          </a:xfrm>
          <a:prstGeom prst="rect">
            <a:avLst/>
          </a:prstGeom>
          <a:noFill/>
          <a:ln>
            <a:noFill/>
          </a:ln>
        </p:spPr>
        <p:txBody>
          <a:bodyPr wrap="square" numCol="1" spcCol="720000">
            <a:noAutofit/>
          </a:bodyPr>
          <a:lstStyle/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1 -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Mariarosaria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D'Alfonso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</a:t>
            </a:r>
            <a:r>
              <a:rPr lang="en-US" sz="2400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LHCb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2 -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Despina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Hatzifotiadou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(ALICE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3 -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Sonia Natale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(CMS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4 -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Hassnae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El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Jarrari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(ATLAS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5 -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Livia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Soffi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(CMS Experiment)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Beam Injection–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Steven Goldfarb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(IPPOG)</a:t>
            </a:r>
          </a:p>
        </p:txBody>
      </p:sp>
    </p:spTree>
    <p:extLst>
      <p:ext uri="{BB962C8B-B14F-4D97-AF65-F5344CB8AC3E}">
        <p14:creationId xmlns:p14="http://schemas.microsoft.com/office/powerpoint/2010/main" val="204613194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761FAD0-901B-CA45-9452-9CF5E00B0269}"/>
              </a:ext>
            </a:extLst>
          </p:cNvPr>
          <p:cNvSpPr txBox="1">
            <a:spLocks/>
          </p:cNvSpPr>
          <p:nvPr/>
        </p:nvSpPr>
        <p:spPr>
          <a:xfrm>
            <a:off x="603249" y="539750"/>
            <a:ext cx="7397751" cy="717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kern="0" dirty="0">
                <a:latin typeface="Cairo" panose="00000500000000000000" pitchFamily="2" charset="-78"/>
                <a:cs typeface="Cairo" panose="00000500000000000000" pitchFamily="2" charset="-78"/>
              </a:rPr>
              <a:t>Spokespersons - 14 June 2022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2C460F-1F10-CF42-A8C7-F1D3AE621D29}"/>
              </a:ext>
            </a:extLst>
          </p:cNvPr>
          <p:cNvGrpSpPr/>
          <p:nvPr/>
        </p:nvGrpSpPr>
        <p:grpSpPr>
          <a:xfrm>
            <a:off x="2365727" y="6130925"/>
            <a:ext cx="2123723" cy="375584"/>
            <a:chOff x="2365727" y="6130925"/>
            <a:chExt cx="2123723" cy="375584"/>
          </a:xfrm>
        </p:grpSpPr>
        <p:pic>
          <p:nvPicPr>
            <p:cNvPr id="8" name="Picture 18">
              <a:extLst>
                <a:ext uri="{FF2B5EF4-FFF2-40B4-BE49-F238E27FC236}">
                  <a16:creationId xmlns:a16="http://schemas.microsoft.com/office/drawing/2014/main" id="{01514EF8-5354-7A40-ADD5-41C7A59FD2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365727" y="6130925"/>
              <a:ext cx="277039" cy="36830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366170C9-945C-EE41-9688-E2D43DABF2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25411DF6-8ADC-5347-A33F-854DAAC7BB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824E6E19-B298-2F45-AF5C-75DC86E8D2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F710E14-B6E1-414F-AD6B-9D46022648CD}"/>
              </a:ext>
            </a:extLst>
          </p:cNvPr>
          <p:cNvSpPr/>
          <p:nvPr/>
        </p:nvSpPr>
        <p:spPr>
          <a:xfrm>
            <a:off x="653791" y="1960418"/>
            <a:ext cx="8230717" cy="3328274"/>
          </a:xfrm>
          <a:prstGeom prst="rect">
            <a:avLst/>
          </a:prstGeom>
          <a:noFill/>
          <a:ln>
            <a:noFill/>
          </a:ln>
        </p:spPr>
        <p:txBody>
          <a:bodyPr wrap="square" numCol="1" spcCol="720000">
            <a:noAutofit/>
          </a:bodyPr>
          <a:lstStyle/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1 –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Sonia Natale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(CMS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2 –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Jason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Veach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(ATLAS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3 –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Shalini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Epari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(ATLAS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4 –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Despina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Hatzifotiadou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(ALICE Experiment)</a:t>
            </a:r>
          </a:p>
          <a:p>
            <a:pPr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Team 5 –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Stephane </a:t>
            </a:r>
            <a:r>
              <a:rPr lang="en-US" sz="2400" b="1" dirty="0" err="1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Cooperstein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(CMS Experiment)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Technical Coordination – </a:t>
            </a:r>
            <a:r>
              <a:rPr lang="en-US" sz="2400" b="1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Fabiola Cacciatore </a:t>
            </a: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(IPPOG)</a:t>
            </a:r>
          </a:p>
        </p:txBody>
      </p:sp>
    </p:spTree>
    <p:extLst>
      <p:ext uri="{BB962C8B-B14F-4D97-AF65-F5344CB8AC3E}">
        <p14:creationId xmlns:p14="http://schemas.microsoft.com/office/powerpoint/2010/main" val="40090946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761FAD0-901B-CA45-9452-9CF5E00B0269}"/>
              </a:ext>
            </a:extLst>
          </p:cNvPr>
          <p:cNvSpPr txBox="1">
            <a:spLocks/>
          </p:cNvSpPr>
          <p:nvPr/>
        </p:nvSpPr>
        <p:spPr>
          <a:xfrm>
            <a:off x="603249" y="539750"/>
            <a:ext cx="7397751" cy="717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1" i="0" u="none" strike="noStrike" cap="none" spc="-50" baseline="0">
                <a:solidFill>
                  <a:srgbClr val="23406D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219169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 i="0" u="none" strike="noStrike" cap="none" spc="-10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kern="0" dirty="0">
                <a:latin typeface="Cairo" panose="00000500000000000000" pitchFamily="2" charset="-78"/>
                <a:cs typeface="Cairo" panose="00000500000000000000" pitchFamily="2" charset="-78"/>
              </a:rPr>
              <a:t>Goals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2C460F-1F10-CF42-A8C7-F1D3AE621D29}"/>
              </a:ext>
            </a:extLst>
          </p:cNvPr>
          <p:cNvGrpSpPr/>
          <p:nvPr/>
        </p:nvGrpSpPr>
        <p:grpSpPr>
          <a:xfrm>
            <a:off x="2365727" y="6130925"/>
            <a:ext cx="2123723" cy="375584"/>
            <a:chOff x="2365727" y="6130925"/>
            <a:chExt cx="2123723" cy="375584"/>
          </a:xfrm>
        </p:grpSpPr>
        <p:pic>
          <p:nvPicPr>
            <p:cNvPr id="8" name="Picture 18">
              <a:extLst>
                <a:ext uri="{FF2B5EF4-FFF2-40B4-BE49-F238E27FC236}">
                  <a16:creationId xmlns:a16="http://schemas.microsoft.com/office/drawing/2014/main" id="{01514EF8-5354-7A40-ADD5-41C7A59FD2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2365727" y="6130925"/>
              <a:ext cx="277039" cy="36830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366170C9-945C-EE41-9688-E2D43DABF2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864805" y="6181425"/>
              <a:ext cx="430845" cy="311049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25411DF6-8ADC-5347-A33F-854DAAC7BB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523631" y="6174272"/>
              <a:ext cx="277854" cy="318202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824E6E19-B298-2F45-AF5C-75DC86E8D2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99830" y="6188508"/>
              <a:ext cx="489620" cy="318001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F710E14-B6E1-414F-AD6B-9D46022648CD}"/>
              </a:ext>
            </a:extLst>
          </p:cNvPr>
          <p:cNvSpPr/>
          <p:nvPr/>
        </p:nvSpPr>
        <p:spPr>
          <a:xfrm>
            <a:off x="653791" y="1960418"/>
            <a:ext cx="8230717" cy="3328274"/>
          </a:xfrm>
          <a:prstGeom prst="rect">
            <a:avLst/>
          </a:prstGeom>
          <a:noFill/>
          <a:ln>
            <a:noFill/>
          </a:ln>
        </p:spPr>
        <p:txBody>
          <a:bodyPr wrap="square" numCol="1" spcCol="720000">
            <a:noAutofit/>
          </a:bodyPr>
          <a:lstStyle/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Gain hands-on experience in particle physics research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Discover our cyclic process of Cooperation &amp; Competition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Impress your colleagues with world-leading results</a:t>
            </a:r>
          </a:p>
          <a:p>
            <a:pPr lvl="0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Glory, fame and a Nobel Prize</a:t>
            </a:r>
          </a:p>
          <a:p>
            <a:pPr lvl="1">
              <a:defRPr/>
            </a:pPr>
            <a:r>
              <a:rPr lang="en-US" sz="2400" dirty="0">
                <a:solidFill>
                  <a:srgbClr val="164170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… or at least a well-earned lunch</a:t>
            </a:r>
          </a:p>
        </p:txBody>
      </p:sp>
    </p:spTree>
    <p:extLst>
      <p:ext uri="{BB962C8B-B14F-4D97-AF65-F5344CB8AC3E}">
        <p14:creationId xmlns:p14="http://schemas.microsoft.com/office/powerpoint/2010/main" val="376078946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C542AB91-AB86-A8CA-5030-B9ACFC955A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1" b="16370"/>
          <a:stretch/>
        </p:blipFill>
        <p:spPr>
          <a:xfrm>
            <a:off x="-1" y="0"/>
            <a:ext cx="12186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36387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MISK">
  <a:themeElements>
    <a:clrScheme name="21_BasicWhite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525A2D3B7F2F042A1765025C57B8185" ma:contentTypeVersion="11" ma:contentTypeDescription="Crear nuevo documento." ma:contentTypeScope="" ma:versionID="1ae1e78d068a4f0abb821d4536eca857">
  <xsd:schema xmlns:xsd="http://www.w3.org/2001/XMLSchema" xmlns:xs="http://www.w3.org/2001/XMLSchema" xmlns:p="http://schemas.microsoft.com/office/2006/metadata/properties" xmlns:ns2="0fba2504-f736-4d25-b67a-cfbc0dcc1604" xmlns:ns3="92e44313-4eb6-489d-9d10-8c0232e88e75" targetNamespace="http://schemas.microsoft.com/office/2006/metadata/properties" ma:root="true" ma:fieldsID="53acf026bd3695938940d29c63ca91de" ns2:_="" ns3:_="">
    <xsd:import namespace="0fba2504-f736-4d25-b67a-cfbc0dcc1604"/>
    <xsd:import namespace="92e44313-4eb6-489d-9d10-8c0232e88e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ba2504-f736-4d25-b67a-cfbc0dcc16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e44313-4eb6-489d-9d10-8c0232e88e7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D9A964-F7E2-42C5-8CFE-7ACC4EC10E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8ADCC6-77C2-4886-B70A-146EAAEED32F}">
  <ds:schemaRefs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92e44313-4eb6-489d-9d10-8c0232e88e75"/>
    <ds:schemaRef ds:uri="http://schemas.microsoft.com/office/infopath/2007/PartnerControls"/>
    <ds:schemaRef ds:uri="0fba2504-f736-4d25-b67a-cfbc0dcc160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EB18C1D-41CF-4062-96A0-DAFFA3E22E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ba2504-f736-4d25-b67a-cfbc0dcc1604"/>
    <ds:schemaRef ds:uri="92e44313-4eb6-489d-9d10-8c0232e88e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483</Words>
  <Application>Microsoft Macintosh PowerPoint</Application>
  <PresentationFormat>Widescreen</PresentationFormat>
  <Paragraphs>64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Cairo</vt:lpstr>
      <vt:lpstr>Calibri</vt:lpstr>
      <vt:lpstr>Graphik Regular</vt:lpstr>
      <vt:lpstr>Arial</vt:lpstr>
      <vt:lpstr>Poppins</vt:lpstr>
      <vt:lpstr>MISK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Lessons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Meshail Alzeghaibi</dc:creator>
  <cp:lastModifiedBy>Steven Goldfarb</cp:lastModifiedBy>
  <cp:revision>86</cp:revision>
  <dcterms:created xsi:type="dcterms:W3CDTF">2021-02-12T13:55:20Z</dcterms:created>
  <dcterms:modified xsi:type="dcterms:W3CDTF">2022-10-25T08:30:57Z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0x0101000525A2D3B7F2F042A1765025C57B8185</vt:lpwstr>
  </property>
</Properties>
</file>