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85" r:id="rId1"/>
  </p:sldMasterIdLst>
  <p:notesMasterIdLst>
    <p:notesMasterId r:id="rId14"/>
  </p:notesMasterIdLst>
  <p:sldIdLst>
    <p:sldId id="256" r:id="rId2"/>
    <p:sldId id="260" r:id="rId3"/>
    <p:sldId id="302" r:id="rId4"/>
    <p:sldId id="303" r:id="rId5"/>
    <p:sldId id="292" r:id="rId6"/>
    <p:sldId id="304" r:id="rId7"/>
    <p:sldId id="311" r:id="rId8"/>
    <p:sldId id="305" r:id="rId9"/>
    <p:sldId id="306" r:id="rId10"/>
    <p:sldId id="307" r:id="rId11"/>
    <p:sldId id="308" r:id="rId12"/>
    <p:sldId id="310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56F28E-B26D-4949-ADFB-7BC26E5C1FAE}" v="1002" dt="2022-09-04T20:45:28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83434" autoAdjust="0"/>
  </p:normalViewPr>
  <p:slideViewPr>
    <p:cSldViewPr snapToGrid="0">
      <p:cViewPr varScale="1">
        <p:scale>
          <a:sx n="99" d="100"/>
          <a:sy n="99" d="100"/>
        </p:scale>
        <p:origin x="4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Mathe" userId="be7453cf42e3dda0" providerId="LiveId" clId="{3F56F28E-B26D-4949-ADFB-7BC26E5C1FAE}"/>
    <pc:docChg chg="undo custSel addSld delSld modSld sldOrd">
      <pc:chgData name="Julia Mathe" userId="be7453cf42e3dda0" providerId="LiveId" clId="{3F56F28E-B26D-4949-ADFB-7BC26E5C1FAE}" dt="2022-09-04T20:45:28.545" v="2589"/>
      <pc:docMkLst>
        <pc:docMk/>
      </pc:docMkLst>
      <pc:sldChg chg="add del ord">
        <pc:chgData name="Julia Mathe" userId="be7453cf42e3dda0" providerId="LiveId" clId="{3F56F28E-B26D-4949-ADFB-7BC26E5C1FAE}" dt="2022-09-02T12:56:57.493" v="2436" actId="2696"/>
        <pc:sldMkLst>
          <pc:docMk/>
          <pc:sldMk cId="0" sldId="256"/>
        </pc:sldMkLst>
      </pc:sldChg>
      <pc:sldChg chg="del">
        <pc:chgData name="Julia Mathe" userId="be7453cf42e3dda0" providerId="LiveId" clId="{3F56F28E-B26D-4949-ADFB-7BC26E5C1FAE}" dt="2022-09-02T12:57:46.840" v="2441" actId="47"/>
        <pc:sldMkLst>
          <pc:docMk/>
          <pc:sldMk cId="0" sldId="257"/>
        </pc:sldMkLst>
      </pc:sldChg>
      <pc:sldChg chg="del">
        <pc:chgData name="Julia Mathe" userId="be7453cf42e3dda0" providerId="LiveId" clId="{3F56F28E-B26D-4949-ADFB-7BC26E5C1FAE}" dt="2022-09-02T12:57:46.840" v="2441" actId="47"/>
        <pc:sldMkLst>
          <pc:docMk/>
          <pc:sldMk cId="0" sldId="258"/>
        </pc:sldMkLst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59"/>
        </pc:sldMkLst>
      </pc:sldChg>
      <pc:sldChg chg="addSp delSp modSp add del mod modAnim modNotesTx">
        <pc:chgData name="Julia Mathe" userId="be7453cf42e3dda0" providerId="LiveId" clId="{3F56F28E-B26D-4949-ADFB-7BC26E5C1FAE}" dt="2022-09-04T20:12:38.684" v="2578" actId="6549"/>
        <pc:sldMkLst>
          <pc:docMk/>
          <pc:sldMk cId="0" sldId="260"/>
        </pc:sldMkLst>
        <pc:spChg chg="mod">
          <ac:chgData name="Julia Mathe" userId="be7453cf42e3dda0" providerId="LiveId" clId="{3F56F28E-B26D-4949-ADFB-7BC26E5C1FAE}" dt="2022-08-31T13:42:38.243" v="0" actId="20577"/>
          <ac:spMkLst>
            <pc:docMk/>
            <pc:sldMk cId="0" sldId="260"/>
            <ac:spMk id="3" creationId="{45AE1BB7-E6EC-7C34-5D34-FFF8A5A634E8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49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0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1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2" creationId="{00000000-0000-0000-0000-000000000000}"/>
          </ac:spMkLst>
        </pc:spChg>
        <pc:spChg chg="add del 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4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6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7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8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59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60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61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62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65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7:24.285" v="26" actId="165"/>
          <ac:spMkLst>
            <pc:docMk/>
            <pc:sldMk cId="0" sldId="260"/>
            <ac:spMk id="266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67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68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69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70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71" creationId="{00000000-0000-0000-0000-000000000000}"/>
          </ac:spMkLst>
        </pc:spChg>
        <pc:spChg chg="mod topLvl">
          <ac:chgData name="Julia Mathe" userId="be7453cf42e3dda0" providerId="LiveId" clId="{3F56F28E-B26D-4949-ADFB-7BC26E5C1FAE}" dt="2022-08-31T13:44:22.197" v="9" actId="165"/>
          <ac:spMkLst>
            <pc:docMk/>
            <pc:sldMk cId="0" sldId="260"/>
            <ac:spMk id="272" creationId="{00000000-0000-0000-0000-000000000000}"/>
          </ac:spMkLst>
        </pc:spChg>
        <pc:grpChg chg="del">
          <ac:chgData name="Julia Mathe" userId="be7453cf42e3dda0" providerId="LiveId" clId="{3F56F28E-B26D-4949-ADFB-7BC26E5C1FAE}" dt="2022-08-31T13:44:22.197" v="9" actId="165"/>
          <ac:grpSpMkLst>
            <pc:docMk/>
            <pc:sldMk cId="0" sldId="260"/>
            <ac:grpSpMk id="2" creationId="{99AF8755-ABA7-E717-5C17-72C44EFBC838}"/>
          </ac:grpSpMkLst>
        </pc:grpChg>
        <pc:grpChg chg="del mod topLvl">
          <ac:chgData name="Julia Mathe" userId="be7453cf42e3dda0" providerId="LiveId" clId="{3F56F28E-B26D-4949-ADFB-7BC26E5C1FAE}" dt="2022-08-31T13:47:24.285" v="26" actId="165"/>
          <ac:grpSpMkLst>
            <pc:docMk/>
            <pc:sldMk cId="0" sldId="260"/>
            <ac:grpSpMk id="246" creationId="{00000000-0000-0000-0000-000000000000}"/>
          </ac:grpSpMkLst>
        </pc:grpChg>
        <pc:picChg chg="mod topLvl">
          <ac:chgData name="Julia Mathe" userId="be7453cf42e3dda0" providerId="LiveId" clId="{3F56F28E-B26D-4949-ADFB-7BC26E5C1FAE}" dt="2022-08-31T13:47:24.285" v="26" actId="165"/>
          <ac:picMkLst>
            <pc:docMk/>
            <pc:sldMk cId="0" sldId="260"/>
            <ac:picMk id="247" creationId="{00000000-0000-0000-0000-000000000000}"/>
          </ac:picMkLst>
        </pc:picChg>
        <pc:picChg chg="add del mod topLvl">
          <ac:chgData name="Julia Mathe" userId="be7453cf42e3dda0" providerId="LiveId" clId="{3F56F28E-B26D-4949-ADFB-7BC26E5C1FAE}" dt="2022-08-31T13:47:24.285" v="26" actId="165"/>
          <ac:picMkLst>
            <pc:docMk/>
            <pc:sldMk cId="0" sldId="260"/>
            <ac:picMk id="248" creationId="{00000000-0000-0000-0000-000000000000}"/>
          </ac:picMkLst>
        </pc:picChg>
        <pc:picChg chg="add del mod topLvl">
          <ac:chgData name="Julia Mathe" userId="be7453cf42e3dda0" providerId="LiveId" clId="{3F56F28E-B26D-4949-ADFB-7BC26E5C1FAE}" dt="2022-08-31T13:47:24.285" v="26" actId="165"/>
          <ac:picMkLst>
            <pc:docMk/>
            <pc:sldMk cId="0" sldId="260"/>
            <ac:picMk id="253" creationId="{00000000-0000-0000-0000-000000000000}"/>
          </ac:picMkLst>
        </pc:picChg>
        <pc:cxnChg chg="mod topLvl">
          <ac:chgData name="Julia Mathe" userId="be7453cf42e3dda0" providerId="LiveId" clId="{3F56F28E-B26D-4949-ADFB-7BC26E5C1FAE}" dt="2022-08-31T13:47:24.285" v="26" actId="165"/>
          <ac:cxnSpMkLst>
            <pc:docMk/>
            <pc:sldMk cId="0" sldId="260"/>
            <ac:cxnSpMk id="255" creationId="{00000000-0000-0000-0000-000000000000}"/>
          </ac:cxnSpMkLst>
        </pc:cxnChg>
        <pc:cxnChg chg="mod topLvl">
          <ac:chgData name="Julia Mathe" userId="be7453cf42e3dda0" providerId="LiveId" clId="{3F56F28E-B26D-4949-ADFB-7BC26E5C1FAE}" dt="2022-08-31T13:47:24.285" v="26" actId="165"/>
          <ac:cxnSpMkLst>
            <pc:docMk/>
            <pc:sldMk cId="0" sldId="260"/>
            <ac:cxnSpMk id="263" creationId="{00000000-0000-0000-0000-000000000000}"/>
          </ac:cxnSpMkLst>
        </pc:cxnChg>
        <pc:cxnChg chg="add del mod topLvl">
          <ac:chgData name="Julia Mathe" userId="be7453cf42e3dda0" providerId="LiveId" clId="{3F56F28E-B26D-4949-ADFB-7BC26E5C1FAE}" dt="2022-08-31T13:47:24.285" v="26" actId="165"/>
          <ac:cxnSpMkLst>
            <pc:docMk/>
            <pc:sldMk cId="0" sldId="260"/>
            <ac:cxnSpMk id="264" creationId="{00000000-0000-0000-0000-000000000000}"/>
          </ac:cxnSpMkLst>
        </pc:cxnChg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61"/>
        </pc:sldMkLst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63"/>
        </pc:sldMkLst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65"/>
        </pc:sldMkLst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66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67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68"/>
        </pc:sldMkLst>
      </pc:sldChg>
      <pc:sldChg chg="del">
        <pc:chgData name="Julia Mathe" userId="be7453cf42e3dda0" providerId="LiveId" clId="{3F56F28E-B26D-4949-ADFB-7BC26E5C1FAE}" dt="2022-09-02T12:57:43.392" v="2440" actId="47"/>
        <pc:sldMkLst>
          <pc:docMk/>
          <pc:sldMk cId="0" sldId="269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70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71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72"/>
        </pc:sldMkLst>
      </pc:sldChg>
      <pc:sldChg chg="del">
        <pc:chgData name="Julia Mathe" userId="be7453cf42e3dda0" providerId="LiveId" clId="{3F56F28E-B26D-4949-ADFB-7BC26E5C1FAE}" dt="2022-09-02T12:57:37.470" v="2439" actId="47"/>
        <pc:sldMkLst>
          <pc:docMk/>
          <pc:sldMk cId="0" sldId="290"/>
        </pc:sldMkLst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1725743639" sldId="291"/>
        </pc:sldMkLst>
      </pc:sldChg>
      <pc:sldChg chg="modSp add del mod">
        <pc:chgData name="Julia Mathe" userId="be7453cf42e3dda0" providerId="LiveId" clId="{3F56F28E-B26D-4949-ADFB-7BC26E5C1FAE}" dt="2022-09-02T12:56:57.493" v="2436" actId="2696"/>
        <pc:sldMkLst>
          <pc:docMk/>
          <pc:sldMk cId="1425214702" sldId="292"/>
        </pc:sldMkLst>
        <pc:spChg chg="mod">
          <ac:chgData name="Julia Mathe" userId="be7453cf42e3dda0" providerId="LiveId" clId="{3F56F28E-B26D-4949-ADFB-7BC26E5C1FAE}" dt="2022-09-01T12:19:12.180" v="1839" actId="1076"/>
          <ac:spMkLst>
            <pc:docMk/>
            <pc:sldMk cId="1425214702" sldId="292"/>
            <ac:spMk id="692" creationId="{00000000-0000-0000-0000-000000000000}"/>
          </ac:spMkLst>
        </pc:spChg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0" sldId="293"/>
        </pc:sldMkLst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0" sldId="294"/>
        </pc:sldMkLst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0" sldId="295"/>
        </pc:sldMkLst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0" sldId="296"/>
        </pc:sldMkLst>
      </pc:sldChg>
      <pc:sldChg chg="modSp add del mod ord modAnim modShow">
        <pc:chgData name="Julia Mathe" userId="be7453cf42e3dda0" providerId="LiveId" clId="{3F56F28E-B26D-4949-ADFB-7BC26E5C1FAE}" dt="2022-09-02T12:57:53.297" v="2442" actId="47"/>
        <pc:sldMkLst>
          <pc:docMk/>
          <pc:sldMk cId="3978073191" sldId="297"/>
        </pc:sldMkLst>
        <pc:spChg chg="mod">
          <ac:chgData name="Julia Mathe" userId="be7453cf42e3dda0" providerId="LiveId" clId="{3F56F28E-B26D-4949-ADFB-7BC26E5C1FAE}" dt="2022-09-01T12:55:44.701" v="2374" actId="20577"/>
          <ac:spMkLst>
            <pc:docMk/>
            <pc:sldMk cId="3978073191" sldId="297"/>
            <ac:spMk id="770" creationId="{00000000-0000-0000-0000-000000000000}"/>
          </ac:spMkLst>
        </pc:spChg>
        <pc:spChg chg="mod">
          <ac:chgData name="Julia Mathe" userId="be7453cf42e3dda0" providerId="LiveId" clId="{3F56F28E-B26D-4949-ADFB-7BC26E5C1FAE}" dt="2022-08-31T14:15:53.721" v="64" actId="20577"/>
          <ac:spMkLst>
            <pc:docMk/>
            <pc:sldMk cId="3978073191" sldId="297"/>
            <ac:spMk id="774" creationId="{00000000-0000-0000-0000-000000000000}"/>
          </ac:spMkLst>
        </pc:spChg>
      </pc:sldChg>
      <pc:sldChg chg="del">
        <pc:chgData name="Julia Mathe" userId="be7453cf42e3dda0" providerId="LiveId" clId="{3F56F28E-B26D-4949-ADFB-7BC26E5C1FAE}" dt="2022-09-02T12:57:32.567" v="2438" actId="47"/>
        <pc:sldMkLst>
          <pc:docMk/>
          <pc:sldMk cId="0" sldId="298"/>
        </pc:sldMkLst>
      </pc:sldChg>
      <pc:sldChg chg="del">
        <pc:chgData name="Julia Mathe" userId="be7453cf42e3dda0" providerId="LiveId" clId="{3F56F28E-B26D-4949-ADFB-7BC26E5C1FAE}" dt="2022-09-02T12:57:26.701" v="2437" actId="47"/>
        <pc:sldMkLst>
          <pc:docMk/>
          <pc:sldMk cId="0" sldId="299"/>
        </pc:sldMkLst>
      </pc:sldChg>
      <pc:sldChg chg="del">
        <pc:chgData name="Julia Mathe" userId="be7453cf42e3dda0" providerId="LiveId" clId="{3F56F28E-B26D-4949-ADFB-7BC26E5C1FAE}" dt="2022-09-02T12:57:26.701" v="2437" actId="47"/>
        <pc:sldMkLst>
          <pc:docMk/>
          <pc:sldMk cId="0" sldId="300"/>
        </pc:sldMkLst>
      </pc:sldChg>
      <pc:sldChg chg="del">
        <pc:chgData name="Julia Mathe" userId="be7453cf42e3dda0" providerId="LiveId" clId="{3F56F28E-B26D-4949-ADFB-7BC26E5C1FAE}" dt="2022-09-02T12:57:26.701" v="2437" actId="47"/>
        <pc:sldMkLst>
          <pc:docMk/>
          <pc:sldMk cId="0" sldId="301"/>
        </pc:sldMkLst>
      </pc:sldChg>
      <pc:sldChg chg="modSp add del mod modAnim modNotesTx">
        <pc:chgData name="Julia Mathe" userId="be7453cf42e3dda0" providerId="LiveId" clId="{3F56F28E-B26D-4949-ADFB-7BC26E5C1FAE}" dt="2022-09-02T13:48:51.743" v="2567" actId="20577"/>
        <pc:sldMkLst>
          <pc:docMk/>
          <pc:sldMk cId="989763834" sldId="302"/>
        </pc:sldMkLst>
        <pc:spChg chg="mod">
          <ac:chgData name="Julia Mathe" userId="be7453cf42e3dda0" providerId="LiveId" clId="{3F56F28E-B26D-4949-ADFB-7BC26E5C1FAE}" dt="2022-09-01T12:45:11.278" v="2305" actId="20577"/>
          <ac:spMkLst>
            <pc:docMk/>
            <pc:sldMk cId="989763834" sldId="302"/>
            <ac:spMk id="3" creationId="{9D84E69A-35E7-45BB-A940-12F61874B538}"/>
          </ac:spMkLst>
        </pc:spChg>
        <pc:picChg chg="mod">
          <ac:chgData name="Julia Mathe" userId="be7453cf42e3dda0" providerId="LiveId" clId="{3F56F28E-B26D-4949-ADFB-7BC26E5C1FAE}" dt="2022-09-01T12:45:18.347" v="2328" actId="1035"/>
          <ac:picMkLst>
            <pc:docMk/>
            <pc:sldMk cId="989763834" sldId="302"/>
            <ac:picMk id="5" creationId="{E9FC9F47-46DC-135B-2BB2-230D7D56DBBE}"/>
          </ac:picMkLst>
        </pc:picChg>
      </pc:sldChg>
      <pc:sldChg chg="modSp add del mod modNotesTx">
        <pc:chgData name="Julia Mathe" userId="be7453cf42e3dda0" providerId="LiveId" clId="{3F56F28E-B26D-4949-ADFB-7BC26E5C1FAE}" dt="2022-09-04T20:12:45.455" v="2579" actId="6549"/>
        <pc:sldMkLst>
          <pc:docMk/>
          <pc:sldMk cId="3463555078" sldId="303"/>
        </pc:sldMkLst>
        <pc:spChg chg="mod">
          <ac:chgData name="Julia Mathe" userId="be7453cf42e3dda0" providerId="LiveId" clId="{3F56F28E-B26D-4949-ADFB-7BC26E5C1FAE}" dt="2022-09-01T12:55:57.395" v="2383" actId="20577"/>
          <ac:spMkLst>
            <pc:docMk/>
            <pc:sldMk cId="3463555078" sldId="303"/>
            <ac:spMk id="2" creationId="{D625A0B7-BA2E-DA33-5F14-9C66B555BA93}"/>
          </ac:spMkLst>
        </pc:spChg>
        <pc:spChg chg="mod">
          <ac:chgData name="Julia Mathe" userId="be7453cf42e3dda0" providerId="LiveId" clId="{3F56F28E-B26D-4949-ADFB-7BC26E5C1FAE}" dt="2022-09-01T12:16:23.952" v="1742" actId="20577"/>
          <ac:spMkLst>
            <pc:docMk/>
            <pc:sldMk cId="3463555078" sldId="303"/>
            <ac:spMk id="3" creationId="{1B95AB18-E44F-E69E-9CA4-A39D6FC85571}"/>
          </ac:spMkLst>
        </pc:spChg>
        <pc:spChg chg="mod">
          <ac:chgData name="Julia Mathe" userId="be7453cf42e3dda0" providerId="LiveId" clId="{3F56F28E-B26D-4949-ADFB-7BC26E5C1FAE}" dt="2022-09-01T12:17:00.781" v="1753" actId="6549"/>
          <ac:spMkLst>
            <pc:docMk/>
            <pc:sldMk cId="3463555078" sldId="303"/>
            <ac:spMk id="6" creationId="{E27E7EB6-798B-D49E-1714-BDC7F10F425F}"/>
          </ac:spMkLst>
        </pc:spChg>
        <pc:spChg chg="mod">
          <ac:chgData name="Julia Mathe" userId="be7453cf42e3dda0" providerId="LiveId" clId="{3F56F28E-B26D-4949-ADFB-7BC26E5C1FAE}" dt="2022-09-01T12:17:04.818" v="1754" actId="6549"/>
          <ac:spMkLst>
            <pc:docMk/>
            <pc:sldMk cId="3463555078" sldId="303"/>
            <ac:spMk id="7" creationId="{E9000688-FB9B-B54D-2720-C29EDE90397C}"/>
          </ac:spMkLst>
        </pc:spChg>
        <pc:grpChg chg="mod">
          <ac:chgData name="Julia Mathe" userId="be7453cf42e3dda0" providerId="LiveId" clId="{3F56F28E-B26D-4949-ADFB-7BC26E5C1FAE}" dt="2022-09-01T12:17:17.026" v="1767" actId="1036"/>
          <ac:grpSpMkLst>
            <pc:docMk/>
            <pc:sldMk cId="3463555078" sldId="303"/>
            <ac:grpSpMk id="9" creationId="{577EA417-82A2-7237-73EC-D38089F1081F}"/>
          </ac:grpSpMkLst>
        </pc:grpChg>
      </pc:sldChg>
      <pc:sldChg chg="delSp modSp add del mod delAnim modAnim">
        <pc:chgData name="Julia Mathe" userId="be7453cf42e3dda0" providerId="LiveId" clId="{3F56F28E-B26D-4949-ADFB-7BC26E5C1FAE}" dt="2022-09-02T12:56:57.493" v="2436" actId="2696"/>
        <pc:sldMkLst>
          <pc:docMk/>
          <pc:sldMk cId="3952111450" sldId="304"/>
        </pc:sldMkLst>
        <pc:spChg chg="mod">
          <ac:chgData name="Julia Mathe" userId="be7453cf42e3dda0" providerId="LiveId" clId="{3F56F28E-B26D-4949-ADFB-7BC26E5C1FAE}" dt="2022-08-31T14:22:43.769" v="306" actId="1076"/>
          <ac:spMkLst>
            <pc:docMk/>
            <pc:sldMk cId="3952111450" sldId="304"/>
            <ac:spMk id="3" creationId="{5290CCDD-0A78-326F-DA06-41C7CAEA5D8F}"/>
          </ac:spMkLst>
        </pc:spChg>
        <pc:picChg chg="del">
          <ac:chgData name="Julia Mathe" userId="be7453cf42e3dda0" providerId="LiveId" clId="{3F56F28E-B26D-4949-ADFB-7BC26E5C1FAE}" dt="2022-08-31T14:21:11.769" v="148" actId="21"/>
          <ac:picMkLst>
            <pc:docMk/>
            <pc:sldMk cId="3952111450" sldId="304"/>
            <ac:picMk id="5" creationId="{86D3F407-A073-BE2E-C880-0280160D38F7}"/>
          </ac:picMkLst>
        </pc:picChg>
      </pc:sldChg>
      <pc:sldChg chg="addSp modSp add del mod modAnim">
        <pc:chgData name="Julia Mathe" userId="be7453cf42e3dda0" providerId="LiveId" clId="{3F56F28E-B26D-4949-ADFB-7BC26E5C1FAE}" dt="2022-09-04T20:11:29.032" v="2576" actId="6549"/>
        <pc:sldMkLst>
          <pc:docMk/>
          <pc:sldMk cId="2760643827" sldId="305"/>
        </pc:sldMkLst>
        <pc:spChg chg="mod">
          <ac:chgData name="Julia Mathe" userId="be7453cf42e3dda0" providerId="LiveId" clId="{3F56F28E-B26D-4949-ADFB-7BC26E5C1FAE}" dt="2022-09-01T12:55:34.885" v="2371" actId="20577"/>
          <ac:spMkLst>
            <pc:docMk/>
            <pc:sldMk cId="2760643827" sldId="305"/>
            <ac:spMk id="2" creationId="{D4BD07BA-0FAA-7986-AEA4-97D89558C077}"/>
          </ac:spMkLst>
        </pc:spChg>
        <pc:spChg chg="add mod">
          <ac:chgData name="Julia Mathe" userId="be7453cf42e3dda0" providerId="LiveId" clId="{3F56F28E-B26D-4949-ADFB-7BC26E5C1FAE}" dt="2022-08-31T15:05:48.838" v="1525" actId="1076"/>
          <ac:spMkLst>
            <pc:docMk/>
            <pc:sldMk cId="2760643827" sldId="305"/>
            <ac:spMk id="3" creationId="{B5F8183B-DB95-EE62-45ED-85EACF75F4F1}"/>
          </ac:spMkLst>
        </pc:spChg>
        <pc:spChg chg="add mod">
          <ac:chgData name="Julia Mathe" userId="be7453cf42e3dda0" providerId="LiveId" clId="{3F56F28E-B26D-4949-ADFB-7BC26E5C1FAE}" dt="2022-08-31T15:06:10.614" v="1528" actId="164"/>
          <ac:spMkLst>
            <pc:docMk/>
            <pc:sldMk cId="2760643827" sldId="305"/>
            <ac:spMk id="5" creationId="{799ADA95-E12B-8150-E4D8-2CD66CD5DA23}"/>
          </ac:spMkLst>
        </pc:spChg>
        <pc:spChg chg="mod">
          <ac:chgData name="Julia Mathe" userId="be7453cf42e3dda0" providerId="LiveId" clId="{3F56F28E-B26D-4949-ADFB-7BC26E5C1FAE}" dt="2022-09-01T12:24:56.513" v="1880" actId="20577"/>
          <ac:spMkLst>
            <pc:docMk/>
            <pc:sldMk cId="2760643827" sldId="305"/>
            <ac:spMk id="6" creationId="{67304C2B-2557-65AB-0714-9530174E87B2}"/>
          </ac:spMkLst>
        </pc:spChg>
        <pc:spChg chg="mod">
          <ac:chgData name="Julia Mathe" userId="be7453cf42e3dda0" providerId="LiveId" clId="{3F56F28E-B26D-4949-ADFB-7BC26E5C1FAE}" dt="2022-09-01T12:24:54.368" v="1878" actId="20577"/>
          <ac:spMkLst>
            <pc:docMk/>
            <pc:sldMk cId="2760643827" sldId="305"/>
            <ac:spMk id="7" creationId="{4498BAA6-AC9E-13C4-8A38-654D17FA6B54}"/>
          </ac:spMkLst>
        </pc:spChg>
        <pc:spChg chg="mod">
          <ac:chgData name="Julia Mathe" userId="be7453cf42e3dda0" providerId="LiveId" clId="{3F56F28E-B26D-4949-ADFB-7BC26E5C1FAE}" dt="2022-09-04T20:11:29.032" v="2576" actId="6549"/>
          <ac:spMkLst>
            <pc:docMk/>
            <pc:sldMk cId="2760643827" sldId="305"/>
            <ac:spMk id="8" creationId="{4641E899-E3EF-2BCB-EE68-0DCCB0676580}"/>
          </ac:spMkLst>
        </pc:spChg>
        <pc:grpChg chg="add mod">
          <ac:chgData name="Julia Mathe" userId="be7453cf42e3dda0" providerId="LiveId" clId="{3F56F28E-B26D-4949-ADFB-7BC26E5C1FAE}" dt="2022-09-01T07:37:46.704" v="1678" actId="1076"/>
          <ac:grpSpMkLst>
            <pc:docMk/>
            <pc:sldMk cId="2760643827" sldId="305"/>
            <ac:grpSpMk id="10" creationId="{74745CDA-523F-05E7-AB48-4878FC38B454}"/>
          </ac:grpSpMkLst>
        </pc:grpChg>
      </pc:sldChg>
      <pc:sldChg chg="addSp delSp modSp add del mod modAnim modNotesTx">
        <pc:chgData name="Julia Mathe" userId="be7453cf42e3dda0" providerId="LiveId" clId="{3F56F28E-B26D-4949-ADFB-7BC26E5C1FAE}" dt="2022-09-04T20:45:28.545" v="2589"/>
        <pc:sldMkLst>
          <pc:docMk/>
          <pc:sldMk cId="3321404186" sldId="306"/>
        </pc:sldMkLst>
        <pc:spChg chg="add mod">
          <ac:chgData name="Julia Mathe" userId="be7453cf42e3dda0" providerId="LiveId" clId="{3F56F28E-B26D-4949-ADFB-7BC26E5C1FAE}" dt="2022-09-01T12:58:15.765" v="2394" actId="14100"/>
          <ac:spMkLst>
            <pc:docMk/>
            <pc:sldMk cId="3321404186" sldId="306"/>
            <ac:spMk id="3" creationId="{E079009C-FDD0-5104-A94F-0DDFF1ABDBD8}"/>
          </ac:spMkLst>
        </pc:spChg>
        <pc:spChg chg="add mod">
          <ac:chgData name="Julia Mathe" userId="be7453cf42e3dda0" providerId="LiveId" clId="{3F56F28E-B26D-4949-ADFB-7BC26E5C1FAE}" dt="2022-09-01T15:42:37.195" v="2432" actId="1076"/>
          <ac:spMkLst>
            <pc:docMk/>
            <pc:sldMk cId="3321404186" sldId="306"/>
            <ac:spMk id="4" creationId="{E8A27BD1-78D6-F52C-CFEF-589945F426CC}"/>
          </ac:spMkLst>
        </pc:spChg>
        <pc:spChg chg="add mod">
          <ac:chgData name="Julia Mathe" userId="be7453cf42e3dda0" providerId="LiveId" clId="{3F56F28E-B26D-4949-ADFB-7BC26E5C1FAE}" dt="2022-09-04T20:45:22.912" v="2588" actId="1076"/>
          <ac:spMkLst>
            <pc:docMk/>
            <pc:sldMk cId="3321404186" sldId="306"/>
            <ac:spMk id="6" creationId="{145546AF-2F57-52A6-0F95-2120E9AA6985}"/>
          </ac:spMkLst>
        </pc:spChg>
        <pc:spChg chg="add del">
          <ac:chgData name="Julia Mathe" userId="be7453cf42e3dda0" providerId="LiveId" clId="{3F56F28E-B26D-4949-ADFB-7BC26E5C1FAE}" dt="2022-09-02T15:00:37.254" v="2570" actId="478"/>
          <ac:spMkLst>
            <pc:docMk/>
            <pc:sldMk cId="3321404186" sldId="306"/>
            <ac:spMk id="6" creationId="{81E4AAC0-1D12-E059-FD16-C3248BB25567}"/>
          </ac:spMkLst>
        </pc:spChg>
        <pc:picChg chg="mod">
          <ac:chgData name="Julia Mathe" userId="be7453cf42e3dda0" providerId="LiveId" clId="{3F56F28E-B26D-4949-ADFB-7BC26E5C1FAE}" dt="2022-09-01T15:42:32.138" v="2431" actId="1076"/>
          <ac:picMkLst>
            <pc:docMk/>
            <pc:sldMk cId="3321404186" sldId="306"/>
            <ac:picMk id="8" creationId="{F817E8FD-952A-B9B6-101D-81B433F830BF}"/>
          </ac:picMkLst>
        </pc:picChg>
        <pc:picChg chg="mod modCrop">
          <ac:chgData name="Julia Mathe" userId="be7453cf42e3dda0" providerId="LiveId" clId="{3F56F28E-B26D-4949-ADFB-7BC26E5C1FAE}" dt="2022-09-04T20:45:16.781" v="2587" actId="1076"/>
          <ac:picMkLst>
            <pc:docMk/>
            <pc:sldMk cId="3321404186" sldId="306"/>
            <ac:picMk id="9" creationId="{F8DA7B6A-D5ED-7C63-0B78-94862890E9CE}"/>
          </ac:picMkLst>
        </pc:picChg>
        <pc:picChg chg="add mod">
          <ac:chgData name="Julia Mathe" userId="be7453cf42e3dda0" providerId="LiveId" clId="{3F56F28E-B26D-4949-ADFB-7BC26E5C1FAE}" dt="2022-09-02T15:01:02.502" v="2575" actId="14100"/>
          <ac:picMkLst>
            <pc:docMk/>
            <pc:sldMk cId="3321404186" sldId="306"/>
            <ac:picMk id="13" creationId="{1C658999-EB31-701E-D408-C7497FAE1BA9}"/>
          </ac:picMkLst>
        </pc:picChg>
      </pc:sldChg>
      <pc:sldChg chg="addSp modSp add del mod modAnim modNotesTx">
        <pc:chgData name="Julia Mathe" userId="be7453cf42e3dda0" providerId="LiveId" clId="{3F56F28E-B26D-4949-ADFB-7BC26E5C1FAE}" dt="2022-09-04T20:12:52.297" v="2580" actId="6549"/>
        <pc:sldMkLst>
          <pc:docMk/>
          <pc:sldMk cId="2264489467" sldId="307"/>
        </pc:sldMkLst>
        <pc:spChg chg="mod">
          <ac:chgData name="Julia Mathe" userId="be7453cf42e3dda0" providerId="LiveId" clId="{3F56F28E-B26D-4949-ADFB-7BC26E5C1FAE}" dt="2022-08-31T14:36:51.852" v="871" actId="313"/>
          <ac:spMkLst>
            <pc:docMk/>
            <pc:sldMk cId="2264489467" sldId="307"/>
            <ac:spMk id="2" creationId="{8363B386-0CA6-F4DF-A73F-792B2296A454}"/>
          </ac:spMkLst>
        </pc:spChg>
        <pc:spChg chg="mod">
          <ac:chgData name="Julia Mathe" userId="be7453cf42e3dda0" providerId="LiveId" clId="{3F56F28E-B26D-4949-ADFB-7BC26E5C1FAE}" dt="2022-09-01T12:31:09.671" v="1992" actId="20577"/>
          <ac:spMkLst>
            <pc:docMk/>
            <pc:sldMk cId="2264489467" sldId="307"/>
            <ac:spMk id="3" creationId="{D40A2838-0CB9-5E8A-FFBC-C15E204C168E}"/>
          </ac:spMkLst>
        </pc:spChg>
        <pc:spChg chg="add mod">
          <ac:chgData name="Julia Mathe" userId="be7453cf42e3dda0" providerId="LiveId" clId="{3F56F28E-B26D-4949-ADFB-7BC26E5C1FAE}" dt="2022-08-31T15:06:40.614" v="1532" actId="1076"/>
          <ac:spMkLst>
            <pc:docMk/>
            <pc:sldMk cId="2264489467" sldId="307"/>
            <ac:spMk id="7" creationId="{AB033A3D-D99D-2982-E316-5765889F40FB}"/>
          </ac:spMkLst>
        </pc:spChg>
      </pc:sldChg>
      <pc:sldChg chg="modSp add del modAnim">
        <pc:chgData name="Julia Mathe" userId="be7453cf42e3dda0" providerId="LiveId" clId="{3F56F28E-B26D-4949-ADFB-7BC26E5C1FAE}" dt="2022-09-02T12:56:57.493" v="2436" actId="2696"/>
        <pc:sldMkLst>
          <pc:docMk/>
          <pc:sldMk cId="942018346" sldId="308"/>
        </pc:sldMkLst>
        <pc:spChg chg="mod">
          <ac:chgData name="Julia Mathe" userId="be7453cf42e3dda0" providerId="LiveId" clId="{3F56F28E-B26D-4949-ADFB-7BC26E5C1FAE}" dt="2022-08-31T14:59:39.671" v="1174" actId="2711"/>
          <ac:spMkLst>
            <pc:docMk/>
            <pc:sldMk cId="942018346" sldId="308"/>
            <ac:spMk id="3" creationId="{D31B5DD9-8CFF-8287-8A3C-9E10FDD1B0D9}"/>
          </ac:spMkLst>
        </pc:spChg>
      </pc:sldChg>
      <pc:sldChg chg="addSp modSp add del mod modAnim modNotesTx">
        <pc:chgData name="Julia Mathe" userId="be7453cf42e3dda0" providerId="LiveId" clId="{3F56F28E-B26D-4949-ADFB-7BC26E5C1FAE}" dt="2022-09-02T12:58:25.380" v="2474" actId="20577"/>
        <pc:sldMkLst>
          <pc:docMk/>
          <pc:sldMk cId="3458023803" sldId="310"/>
        </pc:sldMkLst>
        <pc:spChg chg="add mod">
          <ac:chgData name="Julia Mathe" userId="be7453cf42e3dda0" providerId="LiveId" clId="{3F56F28E-B26D-4949-ADFB-7BC26E5C1FAE}" dt="2022-09-02T12:58:25.380" v="2474" actId="20577"/>
          <ac:spMkLst>
            <pc:docMk/>
            <pc:sldMk cId="3458023803" sldId="310"/>
            <ac:spMk id="3" creationId="{BB16712C-6BDE-E515-3355-4CE93E51410A}"/>
          </ac:spMkLst>
        </pc:spChg>
        <pc:spChg chg="mod">
          <ac:chgData name="Julia Mathe" userId="be7453cf42e3dda0" providerId="LiveId" clId="{3F56F28E-B26D-4949-ADFB-7BC26E5C1FAE}" dt="2022-09-01T15:34:22.264" v="2403" actId="20577"/>
          <ac:spMkLst>
            <pc:docMk/>
            <pc:sldMk cId="3458023803" sldId="310"/>
            <ac:spMk id="5" creationId="{8F355F52-45B3-BC9F-D1E3-2D0630F5D7C9}"/>
          </ac:spMkLst>
        </pc:spChg>
        <pc:spChg chg="mod">
          <ac:chgData name="Julia Mathe" userId="be7453cf42e3dda0" providerId="LiveId" clId="{3F56F28E-B26D-4949-ADFB-7BC26E5C1FAE}" dt="2022-09-02T12:58:16.012" v="2473" actId="20577"/>
          <ac:spMkLst>
            <pc:docMk/>
            <pc:sldMk cId="3458023803" sldId="310"/>
            <ac:spMk id="6" creationId="{1857EA07-C92F-F59B-E4A8-8C34135BDA79}"/>
          </ac:spMkLst>
        </pc:spChg>
      </pc:sldChg>
      <pc:sldChg chg="addSp modSp new add del mod modAnim modNotes">
        <pc:chgData name="Julia Mathe" userId="be7453cf42e3dda0" providerId="LiveId" clId="{3F56F28E-B26D-4949-ADFB-7BC26E5C1FAE}" dt="2022-09-02T12:56:57.493" v="2436" actId="2696"/>
        <pc:sldMkLst>
          <pc:docMk/>
          <pc:sldMk cId="3050729950" sldId="311"/>
        </pc:sldMkLst>
        <pc:spChg chg="mod">
          <ac:chgData name="Julia Mathe" userId="be7453cf42e3dda0" providerId="LiveId" clId="{3F56F28E-B26D-4949-ADFB-7BC26E5C1FAE}" dt="2022-08-31T14:21:06.341" v="147" actId="20577"/>
          <ac:spMkLst>
            <pc:docMk/>
            <pc:sldMk cId="3050729950" sldId="311"/>
            <ac:spMk id="2" creationId="{5C1E956C-4AD6-CBC4-4688-BC6FDE8964C7}"/>
          </ac:spMkLst>
        </pc:spChg>
        <pc:spChg chg="mod">
          <ac:chgData name="Julia Mathe" userId="be7453cf42e3dda0" providerId="LiveId" clId="{3F56F28E-B26D-4949-ADFB-7BC26E5C1FAE}" dt="2022-08-31T14:36:04.614" v="856" actId="20577"/>
          <ac:spMkLst>
            <pc:docMk/>
            <pc:sldMk cId="3050729950" sldId="311"/>
            <ac:spMk id="3" creationId="{BF0883C6-65D9-719B-834F-7A742C9CB54C}"/>
          </ac:spMkLst>
        </pc:spChg>
        <pc:picChg chg="add mod">
          <ac:chgData name="Julia Mathe" userId="be7453cf42e3dda0" providerId="LiveId" clId="{3F56F28E-B26D-4949-ADFB-7BC26E5C1FAE}" dt="2022-08-31T14:21:19.589" v="151" actId="14100"/>
          <ac:picMkLst>
            <pc:docMk/>
            <pc:sldMk cId="3050729950" sldId="311"/>
            <ac:picMk id="5" creationId="{263A8B50-D519-686E-809E-A8842537AC14}"/>
          </ac:picMkLst>
        </pc:picChg>
      </pc:sldChg>
      <pc:sldChg chg="new del">
        <pc:chgData name="Julia Mathe" userId="be7453cf42e3dda0" providerId="LiveId" clId="{3F56F28E-B26D-4949-ADFB-7BC26E5C1FAE}" dt="2022-08-31T15:00:30.599" v="1175" actId="47"/>
        <pc:sldMkLst>
          <pc:docMk/>
          <pc:sldMk cId="291501273" sldId="312"/>
        </pc:sldMkLst>
      </pc:sldChg>
      <pc:sldChg chg="modSp new del mod">
        <pc:chgData name="Julia Mathe" userId="be7453cf42e3dda0" providerId="LiveId" clId="{3F56F28E-B26D-4949-ADFB-7BC26E5C1FAE}" dt="2022-08-31T14:34:06.247" v="842" actId="47"/>
        <pc:sldMkLst>
          <pc:docMk/>
          <pc:sldMk cId="4149858746" sldId="312"/>
        </pc:sldMkLst>
        <pc:spChg chg="mod">
          <ac:chgData name="Julia Mathe" userId="be7453cf42e3dda0" providerId="LiveId" clId="{3F56F28E-B26D-4949-ADFB-7BC26E5C1FAE}" dt="2022-08-31T14:33:08.370" v="739" actId="20577"/>
          <ac:spMkLst>
            <pc:docMk/>
            <pc:sldMk cId="4149858746" sldId="312"/>
            <ac:spMk id="2" creationId="{F627C98C-3249-AD77-02F2-7BCA7A2C54AC}"/>
          </ac:spMkLst>
        </pc:spChg>
        <pc:spChg chg="mod">
          <ac:chgData name="Julia Mathe" userId="be7453cf42e3dda0" providerId="LiveId" clId="{3F56F28E-B26D-4949-ADFB-7BC26E5C1FAE}" dt="2022-08-31T14:33:59.643" v="841" actId="5793"/>
          <ac:spMkLst>
            <pc:docMk/>
            <pc:sldMk cId="4149858746" sldId="312"/>
            <ac:spMk id="3" creationId="{C703D501-A080-BD78-452D-62A319B433D7}"/>
          </ac:spMkLst>
        </pc:spChg>
      </pc:sldChg>
      <pc:sldMasterChg chg="addSldLayout delSldLayout">
        <pc:chgData name="Julia Mathe" userId="be7453cf42e3dda0" providerId="LiveId" clId="{3F56F28E-B26D-4949-ADFB-7BC26E5C1FAE}" dt="2022-09-02T12:56:57.493" v="2436" actId="2696"/>
        <pc:sldMasterMkLst>
          <pc:docMk/>
          <pc:sldMasterMk cId="0" sldId="2147483685"/>
        </pc:sldMasterMkLst>
        <pc:sldLayoutChg chg="add del">
          <pc:chgData name="Julia Mathe" userId="be7453cf42e3dda0" providerId="LiveId" clId="{3F56F28E-B26D-4949-ADFB-7BC26E5C1FAE}" dt="2022-09-02T12:56:57.493" v="2436" actId="2696"/>
          <pc:sldLayoutMkLst>
            <pc:docMk/>
            <pc:sldMasterMk cId="0" sldId="2147483685"/>
            <pc:sldLayoutMk cId="0" sldId="214748365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2298383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2298383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812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658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GB" dirty="0"/>
              <a:t>https://github.com/root-project/root/pull/11200#issue-1341314416</a:t>
            </a:r>
          </a:p>
          <a:p>
            <a:r>
              <a:rPr lang="en-GB" dirty="0"/>
              <a:t>https://github.com/root-project/root/pull/11230#issue-1345908651</a:t>
            </a:r>
          </a:p>
          <a:p>
            <a:endParaRPr lang="en-GB" dirty="0"/>
          </a:p>
          <a:p>
            <a:endParaRPr lang="en-GB" dirty="0"/>
          </a:p>
          <a:p>
            <a:pPr marL="158750" indent="0">
              <a:buNone/>
            </a:pPr>
            <a:r>
              <a:rPr lang="en-GB" dirty="0"/>
              <a:t>Branches:</a:t>
            </a:r>
          </a:p>
          <a:p>
            <a:pPr marL="158750" indent="0">
              <a:buNone/>
            </a:pPr>
            <a:r>
              <a:rPr lang="en-GB" dirty="0"/>
              <a:t>https://github.com/j-mathe/root/tree/progress</a:t>
            </a:r>
          </a:p>
          <a:p>
            <a:pPr marL="158750" indent="0">
              <a:buNone/>
            </a:pPr>
            <a:r>
              <a:rPr lang="en-GB" dirty="0"/>
              <a:t>https://github.com/j-mathe/root/tree/tensorflow</a:t>
            </a:r>
          </a:p>
        </p:txBody>
      </p:sp>
    </p:spTree>
    <p:extLst>
      <p:ext uri="{BB962C8B-B14F-4D97-AF65-F5344CB8AC3E}">
        <p14:creationId xmlns:p14="http://schemas.microsoft.com/office/powerpoint/2010/main" val="1399900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17ccc7c46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17ccc7c46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04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sz="1600" b="0" i="0" u="none" strike="noStrike" cap="none" dirty="0">
              <a:solidFill>
                <a:schemeClr val="accent6">
                  <a:lumMod val="75000"/>
                </a:schemeClr>
              </a:solidFill>
              <a:latin typeface="Ubuntu Light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392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110ea6968c7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g110ea6968c7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8" name="Google Shape;688;g110ea6968c7_0_4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759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094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932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65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94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root.cern.ch" TargetMode="External"/><Relationship Id="rId4" Type="http://schemas.openxmlformats.org/officeDocument/2006/relationships/hyperlink" Target="http://sftweb.cern.ch" TargetMode="Externa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logo_full-350.png"/>
          <p:cNvPicPr preferRelativeResize="0"/>
          <p:nvPr/>
        </p:nvPicPr>
        <p:blipFill rotWithShape="1">
          <a:blip r:embed="rId2">
            <a:alphaModFix amt="10000"/>
          </a:blip>
          <a:srcRect t="21875" b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90525" y="1356600"/>
            <a:ext cx="8222100" cy="144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800"/>
              <a:buFont typeface="Open Sans Light"/>
              <a:buNone/>
              <a:defRPr sz="4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90525" y="2865323"/>
            <a:ext cx="82221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/>
          <p:nvPr/>
        </p:nvSpPr>
        <p:spPr>
          <a:xfrm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0"/>
              <a:buNone/>
              <a:defRPr sz="12000">
                <a:solidFill>
                  <a:srgbClr val="F3F3F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▶"/>
              <a:defRPr>
                <a:solidFill>
                  <a:srgbClr val="B7B7B7"/>
                </a:solidFill>
              </a:defRPr>
            </a:lvl1pPr>
            <a:lvl2pPr marL="914400" lvl="1" indent="-3429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  <a:defRPr>
                <a:solidFill>
                  <a:srgbClr val="B7B7B7"/>
                </a:solidFill>
              </a:defRPr>
            </a:lvl2pPr>
            <a:lvl3pPr marL="1371600" lvl="2" indent="-3175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◼"/>
              <a:defRPr>
                <a:solidFill>
                  <a:srgbClr val="B7B7B7"/>
                </a:solidFill>
              </a:defRPr>
            </a:lvl3pPr>
            <a:lvl4pPr marL="1828800" lvl="3" indent="-304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⬩"/>
              <a:defRPr>
                <a:solidFill>
                  <a:srgbClr val="B7B7B7"/>
                </a:solidFill>
              </a:defRPr>
            </a:lvl4pPr>
            <a:lvl5pPr marL="2286000" lvl="4" indent="-304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▹"/>
              <a:defRPr>
                <a:solidFill>
                  <a:srgbClr val="B7B7B7"/>
                </a:solidFill>
              </a:defRPr>
            </a:lvl5pPr>
            <a:lvl6pPr marL="2743200" lvl="5" indent="-304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⭘"/>
              <a:defRPr>
                <a:solidFill>
                  <a:srgbClr val="B7B7B7"/>
                </a:solidFill>
              </a:defRPr>
            </a:lvl6pPr>
            <a:lvl7pPr marL="3200400" lvl="6" indent="-304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◻"/>
              <a:defRPr>
                <a:solidFill>
                  <a:srgbClr val="B7B7B7"/>
                </a:solidFill>
              </a:defRPr>
            </a:lvl7pPr>
            <a:lvl8pPr marL="3657600" lvl="7" indent="-304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◇"/>
              <a:defRPr>
                <a:solidFill>
                  <a:srgbClr val="B7B7B7"/>
                </a:solidFill>
              </a:defRPr>
            </a:lvl8pPr>
            <a:lvl9pPr marL="4114800" lvl="8" indent="-304800" algn="ctr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1200"/>
              <a:buChar char="○"/>
              <a:defRPr>
                <a:solidFill>
                  <a:srgbClr val="B7B7B7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gura">
  <p:cSld name="BLANK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/>
          <p:nvPr/>
        </p:nvSpPr>
        <p:spPr>
          <a:xfrm>
            <a:off x="-125" y="5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4457700" y="-76199"/>
            <a:ext cx="47199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Gill Sans"/>
              <a:buNone/>
              <a:defRPr sz="4000" b="1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0" y="914400"/>
            <a:ext cx="9144000" cy="36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dt" idx="10"/>
          </p:nvPr>
        </p:nvSpPr>
        <p:spPr>
          <a:xfrm>
            <a:off x="457200" y="48815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47E7466C-9FD3-4AA0-803E-65C7571A4440}" type="datetime1">
              <a:rPr lang="en-US" smtClean="0"/>
              <a:t>9/4/2022</a:t>
            </a:fld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ftr" idx="11"/>
          </p:nvPr>
        </p:nvSpPr>
        <p:spPr>
          <a:xfrm>
            <a:off x="3124200" y="48815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Julia Mathe | Improving RDataFrame</a:t>
            </a:r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ldNum" idx="12"/>
          </p:nvPr>
        </p:nvSpPr>
        <p:spPr>
          <a:xfrm>
            <a:off x="6553200" y="48815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7" descr="logo_full-350.png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905125" y="904875"/>
            <a:ext cx="33337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>
            <a:spLocks noGrp="1"/>
          </p:cNvSpPr>
          <p:nvPr>
            <p:ph type="title"/>
          </p:nvPr>
        </p:nvSpPr>
        <p:spPr>
          <a:xfrm>
            <a:off x="460950" y="1806000"/>
            <a:ext cx="8222100" cy="153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Font typeface="Open Sans Light"/>
              <a:buNone/>
              <a:defRPr sz="42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lides master ">
  <p:cSld name="Slides master 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/>
          <p:nvPr/>
        </p:nvSpPr>
        <p:spPr>
          <a:xfrm>
            <a:off x="880110" y="0"/>
            <a:ext cx="8263800" cy="728700"/>
          </a:xfrm>
          <a:prstGeom prst="rect">
            <a:avLst/>
          </a:prstGeom>
          <a:solidFill>
            <a:srgbClr val="3161AB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38100" marR="381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96697" y="-8572"/>
            <a:ext cx="519661" cy="68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27217" cy="72721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1280160" y="42863"/>
            <a:ext cx="6835200" cy="6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38100" marR="38100" lvl="0" indent="-1270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1"/>
          </p:nvPr>
        </p:nvSpPr>
        <p:spPr>
          <a:xfrm>
            <a:off x="365760" y="822960"/>
            <a:ext cx="8412600" cy="41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38100" lvl="0" indent="-374650" algn="l" rtl="0">
              <a:spcBef>
                <a:spcPts val="6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sz="23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38100" lvl="1" indent="-361950" algn="l" rtl="0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sz="21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38100" lvl="2" indent="-336550" algn="l" rtl="0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sz="17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38100" lvl="3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38100" lvl="4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sldNum" idx="12"/>
          </p:nvPr>
        </p:nvSpPr>
        <p:spPr>
          <a:xfrm>
            <a:off x="8508270" y="4954905"/>
            <a:ext cx="2808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/>
          <p:nvPr/>
        </p:nvSpPr>
        <p:spPr>
          <a:xfrm>
            <a:off x="6856622" y="4908158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41900" rIns="41900" bIns="4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Terascale Statistics School 2015</a:t>
            </a:r>
            <a:endParaRPr sz="1200"/>
          </a:p>
        </p:txBody>
      </p:sp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308610" y="77152"/>
            <a:ext cx="8515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5000" b="1" i="0" u="none" strike="noStrike" cap="none">
                <a:solidFill>
                  <a:srgbClr val="51515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body" idx="1"/>
          </p:nvPr>
        </p:nvSpPr>
        <p:spPr>
          <a:xfrm>
            <a:off x="308610" y="1251585"/>
            <a:ext cx="85155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92100" algn="l" rtl="0">
              <a:spcBef>
                <a:spcPts val="8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1pPr>
            <a:lvl2pPr marL="914400" marR="0" lvl="1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2pPr>
            <a:lvl3pPr marL="1371600" marR="0" lvl="2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3pPr>
            <a:lvl4pPr marL="1828800" marR="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4pPr>
            <a:lvl5pPr marL="2286000" marR="0" lvl="4" indent="-285750" algn="l" rtl="0">
              <a:spcBef>
                <a:spcPts val="1000"/>
              </a:spcBef>
              <a:spcAft>
                <a:spcPts val="0"/>
              </a:spcAft>
              <a:buSzPts val="9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ldNum" idx="12"/>
          </p:nvPr>
        </p:nvSpPr>
        <p:spPr>
          <a:xfrm>
            <a:off x="8848283" y="4894898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Google Shape;108;p19"/>
          <p:cNvSpPr/>
          <p:nvPr/>
        </p:nvSpPr>
        <p:spPr>
          <a:xfrm>
            <a:off x="308610" y="4920615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41900" rIns="41900" bIns="4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b="0" i="1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L. Moneta</a:t>
            </a:r>
            <a:endParaRPr sz="12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tting  ">
  <p:cSld name="Fitting  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/>
          <p:nvPr/>
        </p:nvSpPr>
        <p:spPr>
          <a:xfrm>
            <a:off x="875109" y="0"/>
            <a:ext cx="8268900" cy="729900"/>
          </a:xfrm>
          <a:prstGeom prst="rect">
            <a:avLst/>
          </a:prstGeom>
          <a:solidFill>
            <a:srgbClr val="2962A9"/>
          </a:solidFill>
          <a:ln>
            <a:noFill/>
          </a:ln>
        </p:spPr>
        <p:txBody>
          <a:bodyPr spcFirstLastPara="1" wrap="square" lIns="32725" tIns="32725" rIns="32725" bIns="32725" anchor="ctr" anchorCtr="0">
            <a:noAutofit/>
          </a:bodyPr>
          <a:lstStyle/>
          <a:p>
            <a:pPr marL="50800" marR="508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14555" y="-40184"/>
            <a:ext cx="519661" cy="685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28555" cy="72855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/>
          <p:nvPr/>
        </p:nvSpPr>
        <p:spPr>
          <a:xfrm>
            <a:off x="-866180" y="4771429"/>
            <a:ext cx="17325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725" tIns="32725" rIns="32725" bIns="32725" anchor="t" anchorCtr="0">
            <a:noAutofit/>
          </a:bodyPr>
          <a:lstStyle/>
          <a:p>
            <a:pPr marL="50800" marR="50800" lvl="0" indent="-12700" algn="r" rtl="0"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50800" marR="50800" lvl="0" indent="-127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sftweb.cern.ch</a:t>
            </a:r>
            <a:endParaRPr sz="700" b="1" i="0" u="sng" strike="noStrike" cap="none">
              <a:latin typeface="Arial"/>
              <a:ea typeface="Arial"/>
              <a:cs typeface="Arial"/>
              <a:sym typeface="Arial"/>
            </a:endParaRPr>
          </a:p>
          <a:p>
            <a:pPr marL="50800" marR="50800" lvl="0" indent="-127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root.cern.ch</a:t>
            </a:r>
            <a:endParaRPr sz="1200"/>
          </a:p>
        </p:txBody>
      </p:sp>
      <p:sp>
        <p:nvSpPr>
          <p:cNvPr id="114" name="Google Shape;114;p20"/>
          <p:cNvSpPr/>
          <p:nvPr/>
        </p:nvSpPr>
        <p:spPr>
          <a:xfrm>
            <a:off x="1509116" y="4915793"/>
            <a:ext cx="66438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725" tIns="32725" rIns="32725" bIns="32725" anchor="t" anchorCtr="0">
            <a:noAutofit/>
          </a:bodyPr>
          <a:lstStyle/>
          <a:p>
            <a:pPr marL="50800" marR="508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1" u="none" strike="noStrike" cap="none">
                <a:solidFill>
                  <a:srgbClr val="0067AE"/>
                </a:solidFill>
                <a:latin typeface="Arial"/>
                <a:ea typeface="Arial"/>
                <a:cs typeface="Arial"/>
                <a:sym typeface="Arial"/>
              </a:rPr>
              <a:t>ROOT Tutorial at La Plata - 2013:   -     Fitting in ROOT</a:t>
            </a:r>
            <a:endParaRPr sz="1200"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1276945" y="46881"/>
            <a:ext cx="6840000" cy="6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50800" marR="50800" lvl="0" indent="-1270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366116" y="823763"/>
            <a:ext cx="8411700" cy="4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50800" lvl="0" indent="-374650" algn="l" rtl="0">
              <a:spcBef>
                <a:spcPts val="7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sz="23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50800" lvl="1" indent="-361950" algn="l" rtl="0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sz="21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50800" lvl="2" indent="-336550" algn="l" rtl="0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sz="17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50800" lvl="3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50800" lvl="4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518271" y="4902398"/>
            <a:ext cx="2610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725" tIns="32725" rIns="32725" bIns="32725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copy">
  <p:cSld name="Title &amp; Bullets copy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>
            <a:off x="7195950" y="4941644"/>
            <a:ext cx="38976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41900" rIns="41900" bIns="4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Statistics School 2012, Desy</a:t>
            </a:r>
            <a:endParaRPr sz="1200"/>
          </a:p>
        </p:txBody>
      </p:sp>
      <p:sp>
        <p:nvSpPr>
          <p:cNvPr id="120" name="Google Shape;120;p21"/>
          <p:cNvSpPr txBox="1">
            <a:spLocks noGrp="1"/>
          </p:cNvSpPr>
          <p:nvPr>
            <p:ph type="title"/>
          </p:nvPr>
        </p:nvSpPr>
        <p:spPr>
          <a:xfrm>
            <a:off x="308610" y="77152"/>
            <a:ext cx="85155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5000" b="1" i="0" u="none" strike="noStrike" cap="none">
                <a:solidFill>
                  <a:srgbClr val="51515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308610" y="1251585"/>
            <a:ext cx="85155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457200" marR="0" lvl="0" indent="-292100" algn="l" rtl="0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1pPr>
            <a:lvl2pPr marL="914400" marR="0" lvl="1" indent="-292100" algn="l" rtl="0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2pPr>
            <a:lvl3pPr marL="1371600" marR="0" lvl="2" indent="-292100" algn="l" rtl="0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3pPr>
            <a:lvl4pPr marL="1828800" marR="0" lvl="3" indent="-292100" algn="l" rtl="0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4pPr>
            <a:lvl5pPr marL="2286000" marR="0" lvl="4" indent="-285750" algn="l" rtl="0">
              <a:spcBef>
                <a:spcPts val="1900"/>
              </a:spcBef>
              <a:spcAft>
                <a:spcPts val="0"/>
              </a:spcAft>
              <a:buSzPts val="900"/>
              <a:buFont typeface="Noto Sans Symbols"/>
              <a:buChar char="•"/>
              <a:defRPr sz="2600" b="0" i="0" u="none" strike="noStrike" cap="none">
                <a:latin typeface="Quattrocento"/>
                <a:ea typeface="Quattrocento"/>
                <a:cs typeface="Quattrocento"/>
                <a:sym typeface="Quattrocento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sldNum" idx="12"/>
          </p:nvPr>
        </p:nvSpPr>
        <p:spPr>
          <a:xfrm>
            <a:off x="8848283" y="4894898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 descr="logo_full-350.png"/>
          <p:cNvPicPr preferRelativeResize="0"/>
          <p:nvPr/>
        </p:nvPicPr>
        <p:blipFill rotWithShape="1">
          <a:blip r:embed="rId2">
            <a:alphaModFix amt="85000"/>
          </a:blip>
          <a:srcRect l="6210" t="25817" r="6201" b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/>
          <p:nvPr/>
        </p:nvSpPr>
        <p:spPr>
          <a:xfrm rot="10800000" flipH="1">
            <a:off x="0" y="952800"/>
            <a:ext cx="9144000" cy="419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0" y="8478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▶"/>
              <a:defRPr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dk2"/>
                </a:solidFill>
              </a:defRPr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◼"/>
              <a:defRPr sz="2000">
                <a:solidFill>
                  <a:srgbClr val="434343"/>
                </a:solidFill>
              </a:defRPr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⬩"/>
              <a:defRPr sz="1800">
                <a:solidFill>
                  <a:srgbClr val="666666"/>
                </a:solidFill>
              </a:defRPr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04800">
              <a:spcBef>
                <a:spcPts val="1000"/>
              </a:spcBef>
              <a:spcAft>
                <a:spcPts val="0"/>
              </a:spcAft>
              <a:buSzPts val="1200"/>
              <a:buChar char="⭘"/>
              <a:defRPr/>
            </a:lvl6pPr>
            <a:lvl7pPr marL="3200400" lvl="6" indent="-304800">
              <a:spcBef>
                <a:spcPts val="1000"/>
              </a:spcBef>
              <a:spcAft>
                <a:spcPts val="0"/>
              </a:spcAft>
              <a:buSzPts val="1200"/>
              <a:buChar char="◻"/>
              <a:defRPr/>
            </a:lvl7pPr>
            <a:lvl8pPr marL="3657600" lvl="7" indent="-304800">
              <a:spcBef>
                <a:spcPts val="1000"/>
              </a:spcBef>
              <a:spcAft>
                <a:spcPts val="0"/>
              </a:spcAft>
              <a:buSzPts val="1200"/>
              <a:buChar char="◇"/>
              <a:defRPr/>
            </a:lvl8pPr>
            <a:lvl9pPr marL="4114800" lvl="8" indent="-304800">
              <a:spcBef>
                <a:spcPts val="1000"/>
              </a:spcBef>
              <a:spcAft>
                <a:spcPts val="1000"/>
              </a:spcAft>
              <a:buSzPts val="1200"/>
              <a:buChar char="○"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1">
  <p:cSld name="Title &amp; Bullets 2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Google Shape;124;p22"/>
          <p:cNvCxnSpPr/>
          <p:nvPr/>
        </p:nvCxnSpPr>
        <p:spPr>
          <a:xfrm>
            <a:off x="685800" y="565785"/>
            <a:ext cx="7772400" cy="1200"/>
          </a:xfrm>
          <a:prstGeom prst="straightConnector1">
            <a:avLst/>
          </a:prstGeom>
          <a:noFill/>
          <a:ln w="25400" cap="flat" cmpd="sng">
            <a:solidFill>
              <a:srgbClr val="434E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" name="Google Shape;125;p22"/>
          <p:cNvSpPr/>
          <p:nvPr/>
        </p:nvSpPr>
        <p:spPr>
          <a:xfrm>
            <a:off x="685800" y="4912043"/>
            <a:ext cx="7772400" cy="1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8100" marR="381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rPr>
              <a:t>Wouter Verkerke, NIKHEF </a:t>
            </a:r>
            <a:endParaRPr sz="1200"/>
          </a:p>
        </p:txBody>
      </p:sp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38100" marR="38100" lvl="0" indent="-1270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1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38100" lvl="0" indent="-336550" algn="l" rtl="0">
              <a:spcBef>
                <a:spcPts val="1100"/>
              </a:spcBef>
              <a:spcAft>
                <a:spcPts val="0"/>
              </a:spcAft>
              <a:buSzPts val="1700"/>
              <a:buFont typeface="Noto Sans Symbols"/>
              <a:buChar char="●"/>
              <a:defRPr sz="1700" b="0" i="0" u="none" strike="noStrike" cap="none">
                <a:latin typeface="Verdana"/>
                <a:ea typeface="Verdana"/>
                <a:cs typeface="Verdana"/>
                <a:sym typeface="Verdana"/>
              </a:defRPr>
            </a:lvl1pPr>
            <a:lvl2pPr marL="914400" marR="38100" lvl="1" indent="-311150" algn="l" rtl="0">
              <a:spcBef>
                <a:spcPts val="1000"/>
              </a:spcBef>
              <a:spcAft>
                <a:spcPts val="0"/>
              </a:spcAft>
              <a:buSzPts val="1300"/>
              <a:buFont typeface="Noto Sans Symbols"/>
              <a:buChar char="●"/>
              <a:defRPr sz="1300" b="0" i="0" u="none" strike="noStrike" cap="none">
                <a:latin typeface="Verdana"/>
                <a:ea typeface="Verdana"/>
                <a:cs typeface="Verdana"/>
                <a:sym typeface="Verdana"/>
              </a:defRPr>
            </a:lvl2pPr>
            <a:lvl3pPr marL="1371600" marR="38100" lvl="2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3pPr>
            <a:lvl4pPr marL="1828800" marR="3810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4pPr>
            <a:lvl5pPr marL="2286000" marR="38100" lvl="4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efault - Title and Content">
  <p:cSld name="Default - 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Google Shape;129;p23"/>
          <p:cNvCxnSpPr/>
          <p:nvPr/>
        </p:nvCxnSpPr>
        <p:spPr>
          <a:xfrm>
            <a:off x="685800" y="565785"/>
            <a:ext cx="7772400" cy="0"/>
          </a:xfrm>
          <a:prstGeom prst="straightConnector1">
            <a:avLst/>
          </a:prstGeom>
          <a:noFill/>
          <a:ln w="25400" cap="flat" cmpd="sng">
            <a:solidFill>
              <a:srgbClr val="434E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23"/>
          <p:cNvSpPr txBox="1">
            <a:spLocks noGrp="1"/>
          </p:cNvSpPr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1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1" name="Google Shape;131;p23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336550" algn="l" rtl="0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  <a:defRPr sz="1700" b="0" i="0" u="none" strike="noStrike" cap="none"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1115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oto Sans Symbols"/>
              <a:buChar char="●"/>
              <a:defRPr sz="1300" b="0" i="0" u="none" strike="noStrike" cap="none"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21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•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sldNum" idx="12"/>
          </p:nvPr>
        </p:nvSpPr>
        <p:spPr>
          <a:xfrm>
            <a:off x="8232859" y="4877753"/>
            <a:ext cx="225300" cy="1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efault - Title and Content 1">
  <p:cSld name="Default - Title and Content 2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/>
          <p:nvPr/>
        </p:nvSpPr>
        <p:spPr>
          <a:xfrm>
            <a:off x="708660" y="4877753"/>
            <a:ext cx="6503700" cy="1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8100" marR="381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 b="0" i="0" u="none" strike="noStrike" cap="none">
                <a:solidFill>
                  <a:srgbClr val="005493"/>
                </a:solidFill>
                <a:latin typeface="Verdana"/>
                <a:ea typeface="Verdana"/>
                <a:cs typeface="Verdana"/>
                <a:sym typeface="Verdana"/>
              </a:rPr>
              <a:t>Wouter Verkerke, NIKHEF </a:t>
            </a:r>
            <a:endParaRPr sz="1200"/>
          </a:p>
        </p:txBody>
      </p:sp>
      <p:cxnSp>
        <p:nvCxnSpPr>
          <p:cNvPr id="135" name="Google Shape;135;p24"/>
          <p:cNvCxnSpPr/>
          <p:nvPr/>
        </p:nvCxnSpPr>
        <p:spPr>
          <a:xfrm>
            <a:off x="685800" y="565785"/>
            <a:ext cx="7772400" cy="0"/>
          </a:xfrm>
          <a:prstGeom prst="straightConnector1">
            <a:avLst/>
          </a:prstGeom>
          <a:noFill/>
          <a:ln w="25400" cap="flat" cmpd="sng">
            <a:solidFill>
              <a:srgbClr val="434E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1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336550" algn="l" rtl="0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  <a:defRPr sz="1700" b="0" i="0" u="none" strike="noStrike" cap="none"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1115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oto Sans Symbols"/>
              <a:buChar char="●"/>
              <a:defRPr sz="1300" b="0" i="0" u="none" strike="noStrike" cap="none"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21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•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8" name="Google Shape;138;p24"/>
          <p:cNvSpPr txBox="1">
            <a:spLocks noGrp="1"/>
          </p:cNvSpPr>
          <p:nvPr>
            <p:ph type="sldNum" idx="12"/>
          </p:nvPr>
        </p:nvSpPr>
        <p:spPr>
          <a:xfrm>
            <a:off x="8232859" y="4877753"/>
            <a:ext cx="225300" cy="1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- Center">
  <p:cSld name="Title - Center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/>
          <p:nvPr/>
        </p:nvSpPr>
        <p:spPr>
          <a:xfrm>
            <a:off x="6856622" y="4908158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41900" rIns="41900" bIns="4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INFN School of Statistics 2013</a:t>
            </a:r>
            <a:endParaRPr sz="1200"/>
          </a:p>
        </p:txBody>
      </p:sp>
      <p:sp>
        <p:nvSpPr>
          <p:cNvPr id="141" name="Google Shape;141;p25"/>
          <p:cNvSpPr txBox="1">
            <a:spLocks noGrp="1"/>
          </p:cNvSpPr>
          <p:nvPr>
            <p:ph type="title"/>
          </p:nvPr>
        </p:nvSpPr>
        <p:spPr>
          <a:xfrm>
            <a:off x="308610" y="1671638"/>
            <a:ext cx="8515500" cy="17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5000" b="0" i="0" u="none" strike="noStrike" cap="non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2" name="Google Shape;142;p25"/>
          <p:cNvSpPr txBox="1">
            <a:spLocks noGrp="1"/>
          </p:cNvSpPr>
          <p:nvPr>
            <p:ph type="sldNum" idx="12"/>
          </p:nvPr>
        </p:nvSpPr>
        <p:spPr>
          <a:xfrm>
            <a:off x="8825423" y="4903470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thRoot_Small copy">
  <p:cSld name="MathRoot_Small copy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994410" y="42863"/>
            <a:ext cx="7098000" cy="5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3810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1"/>
          </p:nvPr>
        </p:nvSpPr>
        <p:spPr>
          <a:xfrm>
            <a:off x="388620" y="822960"/>
            <a:ext cx="8366700" cy="41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88900" lvl="0" indent="-330200" algn="l" rtl="0">
              <a:spcBef>
                <a:spcPts val="7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88900" lvl="1" indent="-311150" algn="l" rtl="0"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300"/>
              <a:buFont typeface="Noto Sans Symbols"/>
              <a:buChar char="✦"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88900" lvl="2" indent="-311150" algn="l" rtl="0"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300"/>
              <a:buFont typeface="Noto Sans Symbols"/>
              <a:buChar char="✦"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8890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✦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88900" lvl="4" indent="-292100" algn="l" rtl="0">
              <a:spcBef>
                <a:spcPts val="1000"/>
              </a:spcBef>
              <a:spcAft>
                <a:spcPts val="0"/>
              </a:spcAft>
              <a:buClr>
                <a:srgbClr val="929292"/>
              </a:buClr>
              <a:buSzPts val="1000"/>
              <a:buFont typeface="Noto Sans Symbols"/>
              <a:buChar char="✦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6" name="Google Shape;146;p26"/>
          <p:cNvSpPr txBox="1">
            <a:spLocks noGrp="1"/>
          </p:cNvSpPr>
          <p:nvPr>
            <p:ph type="sldNum" idx="12"/>
          </p:nvPr>
        </p:nvSpPr>
        <p:spPr>
          <a:xfrm>
            <a:off x="8570108" y="4937760"/>
            <a:ext cx="210900" cy="1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2">
  <p:cSld name="Title &amp; Bullets 3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/>
          <p:nvPr/>
        </p:nvSpPr>
        <p:spPr>
          <a:xfrm>
            <a:off x="5999372" y="4908158"/>
            <a:ext cx="38976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41900" rIns="41900" bIns="4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b="0" i="0" u="none" strike="noStrike" cap="none">
                <a:solidFill>
                  <a:srgbClr val="5E5E5E"/>
                </a:solidFill>
                <a:latin typeface="Quattrocento"/>
                <a:ea typeface="Quattrocento"/>
                <a:cs typeface="Quattrocento"/>
                <a:sym typeface="Quattrocento"/>
              </a:rPr>
              <a:t>Terascale Alliance School, Bonn 20-22 August  2012</a:t>
            </a:r>
            <a:endParaRPr sz="1200"/>
          </a:p>
        </p:txBody>
      </p:sp>
      <p:sp>
        <p:nvSpPr>
          <p:cNvPr id="149" name="Google Shape;149;p27"/>
          <p:cNvSpPr txBox="1">
            <a:spLocks noGrp="1"/>
          </p:cNvSpPr>
          <p:nvPr>
            <p:ph type="title"/>
          </p:nvPr>
        </p:nvSpPr>
        <p:spPr>
          <a:xfrm>
            <a:off x="891540" y="128588"/>
            <a:ext cx="7360800" cy="10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46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0" name="Google Shape;150;p27"/>
          <p:cNvSpPr txBox="1">
            <a:spLocks noGrp="1"/>
          </p:cNvSpPr>
          <p:nvPr>
            <p:ph type="body" idx="1"/>
          </p:nvPr>
        </p:nvSpPr>
        <p:spPr>
          <a:xfrm>
            <a:off x="891540" y="1243013"/>
            <a:ext cx="73608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92100" algn="l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Noto Sans Symbols"/>
              <a:buChar char="•"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marL="914400" marR="0" lvl="1" indent="-28575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Noto Sans Symbols"/>
              <a:buChar char="•"/>
              <a:defRPr sz="21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marL="1371600" marR="0" lvl="2" indent="-28575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Noto Sans Symbols"/>
              <a:buChar char="•"/>
              <a:defRPr sz="20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marL="1828800" marR="0" lvl="3" indent="-27305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Noto Sans Symbols"/>
              <a:buChar char="•"/>
              <a:defRPr sz="17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marL="2286000" marR="0" lvl="4" indent="-27305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Noto Sans Symbols"/>
              <a:buChar char="•"/>
              <a:defRPr sz="17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1" name="Google Shape;151;p27"/>
          <p:cNvSpPr txBox="1">
            <a:spLocks noGrp="1"/>
          </p:cNvSpPr>
          <p:nvPr>
            <p:ph type="sldNum" idx="12"/>
          </p:nvPr>
        </p:nvSpPr>
        <p:spPr>
          <a:xfrm>
            <a:off x="8664452" y="4869180"/>
            <a:ext cx="253200" cy="2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lides master">
  <p:cSld name="Slides master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/>
          <p:nvPr/>
        </p:nvSpPr>
        <p:spPr>
          <a:xfrm>
            <a:off x="880110" y="0"/>
            <a:ext cx="8263800" cy="728700"/>
          </a:xfrm>
          <a:prstGeom prst="rect">
            <a:avLst/>
          </a:prstGeom>
          <a:solidFill>
            <a:srgbClr val="3161AB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38100" marR="381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8"/>
          <p:cNvSpPr/>
          <p:nvPr/>
        </p:nvSpPr>
        <p:spPr>
          <a:xfrm>
            <a:off x="2457450" y="4954905"/>
            <a:ext cx="4229100" cy="20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8100" marR="381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1" u="none" strike="noStrike" cap="none">
                <a:solidFill>
                  <a:srgbClr val="0067AE"/>
                </a:solidFill>
                <a:latin typeface="Arial"/>
                <a:ea typeface="Arial"/>
                <a:cs typeface="Arial"/>
                <a:sym typeface="Arial"/>
              </a:rPr>
              <a:t>ROOT Users Workshop                     11-14 March 2013</a:t>
            </a:r>
            <a:endParaRPr sz="1200"/>
          </a:p>
        </p:txBody>
      </p:sp>
      <p:pic>
        <p:nvPicPr>
          <p:cNvPr id="155" name="Google Shape;15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96697" y="-8572"/>
            <a:ext cx="519661" cy="68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27217" cy="727217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 txBox="1">
            <a:spLocks noGrp="1"/>
          </p:cNvSpPr>
          <p:nvPr>
            <p:ph type="title"/>
          </p:nvPr>
        </p:nvSpPr>
        <p:spPr>
          <a:xfrm>
            <a:off x="1280160" y="42863"/>
            <a:ext cx="6835200" cy="6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38100" marR="38100" lvl="0" indent="-1270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8" name="Google Shape;158;p28"/>
          <p:cNvSpPr txBox="1">
            <a:spLocks noGrp="1"/>
          </p:cNvSpPr>
          <p:nvPr>
            <p:ph type="body" idx="1"/>
          </p:nvPr>
        </p:nvSpPr>
        <p:spPr>
          <a:xfrm>
            <a:off x="365760" y="822960"/>
            <a:ext cx="8412600" cy="41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38100" lvl="0" indent="-374650" algn="l" rtl="0">
              <a:spcBef>
                <a:spcPts val="6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sz="23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38100" lvl="1" indent="-361950" algn="l" rtl="0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sz="21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38100" lvl="2" indent="-336550" algn="l" rtl="0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sz="17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38100" lvl="3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38100" lvl="4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sldNum" idx="12"/>
          </p:nvPr>
        </p:nvSpPr>
        <p:spPr>
          <a:xfrm>
            <a:off x="8508270" y="4954905"/>
            <a:ext cx="2808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1" i="1" u="none" strike="noStrike" cap="non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3">
  <p:cSld name="Title &amp; Bullets 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Google Shape;161;p29"/>
          <p:cNvCxnSpPr/>
          <p:nvPr/>
        </p:nvCxnSpPr>
        <p:spPr>
          <a:xfrm>
            <a:off x="685800" y="565785"/>
            <a:ext cx="7772400" cy="1200"/>
          </a:xfrm>
          <a:prstGeom prst="straightConnector1">
            <a:avLst/>
          </a:prstGeom>
          <a:noFill/>
          <a:ln w="25400" cap="flat" cmpd="sng">
            <a:solidFill>
              <a:srgbClr val="434E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38100" marR="38100" lvl="0" indent="-1270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2100" b="0" i="0" u="none" strike="noStrike" cap="non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3" name="Google Shape;163;p29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38100" lvl="0" indent="-336550" algn="l" rtl="0">
              <a:spcBef>
                <a:spcPts val="1100"/>
              </a:spcBef>
              <a:spcAft>
                <a:spcPts val="0"/>
              </a:spcAft>
              <a:buSzPts val="1700"/>
              <a:buFont typeface="Noto Sans Symbols"/>
              <a:buChar char="●"/>
              <a:defRPr sz="1700" b="0" i="0" u="none" strike="noStrike" cap="none">
                <a:latin typeface="Verdana"/>
                <a:ea typeface="Verdana"/>
                <a:cs typeface="Verdana"/>
                <a:sym typeface="Verdana"/>
              </a:defRPr>
            </a:lvl1pPr>
            <a:lvl2pPr marL="914400" marR="38100" lvl="1" indent="-311150" algn="l" rtl="0">
              <a:spcBef>
                <a:spcPts val="1000"/>
              </a:spcBef>
              <a:spcAft>
                <a:spcPts val="0"/>
              </a:spcAft>
              <a:buSzPts val="1300"/>
              <a:buFont typeface="Noto Sans Symbols"/>
              <a:buChar char="●"/>
              <a:defRPr sz="1300" b="0" i="0" u="none" strike="noStrike" cap="none">
                <a:latin typeface="Verdana"/>
                <a:ea typeface="Verdana"/>
                <a:cs typeface="Verdana"/>
                <a:sym typeface="Verdana"/>
              </a:defRPr>
            </a:lvl2pPr>
            <a:lvl3pPr marL="1371600" marR="38100" lvl="2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3pPr>
            <a:lvl4pPr marL="1828800" marR="3810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4pPr>
            <a:lvl5pPr marL="2286000" marR="38100" lvl="4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sz="1000" b="0" i="0" u="none" strike="noStrike" cap="none">
                <a:latin typeface="Verdana"/>
                <a:ea typeface="Verdana"/>
                <a:cs typeface="Verdana"/>
                <a:sym typeface="Verdana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1">
  <p:cSld name="Blank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Subtitle">
  <p:cSld name="Title &amp; Subtitl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891540" y="1354455"/>
            <a:ext cx="7360800" cy="13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46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1"/>
          </p:nvPr>
        </p:nvSpPr>
        <p:spPr>
          <a:xfrm>
            <a:off x="891540" y="2743200"/>
            <a:ext cx="736080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marL="914400" marR="0" lvl="1" indent="-2286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marL="1371600" marR="0" lvl="2" indent="-2286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marL="1828800" marR="0" lvl="3" indent="-2286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marL="2286000" marR="0" lvl="4" indent="-2286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sz="2300" b="0" i="0" u="none" strike="noStrike" cap="non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4" descr="logo_full-350.png"/>
          <p:cNvPicPr preferRelativeResize="0"/>
          <p:nvPr/>
        </p:nvPicPr>
        <p:blipFill rotWithShape="1">
          <a:blip r:embed="rId2">
            <a:alphaModFix amt="10000"/>
          </a:blip>
          <a:srcRect t="21875" b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390525" y="1356600"/>
            <a:ext cx="8222100" cy="144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800"/>
              <a:buFont typeface="Open Sans Light"/>
              <a:buNone/>
              <a:defRPr sz="4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390525" y="2865323"/>
            <a:ext cx="82221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/>
          <p:nvPr/>
        </p:nvSpPr>
        <p:spPr>
          <a:xfrm>
            <a:off x="3269700" y="4843384"/>
            <a:ext cx="25662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uFill>
                  <a:noFill/>
                </a:uFill>
                <a:latin typeface="Source Code Pro"/>
                <a:ea typeface="Source Code Pro"/>
                <a:cs typeface="Source Code Pro"/>
                <a:sym typeface="Source Code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https://root.cern</a:t>
            </a:r>
            <a:endParaRPr sz="1600">
              <a:solidFill>
                <a:srgbClr val="FFFFFF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26" name="Google Shape;26;p4"/>
          <p:cNvGrpSpPr/>
          <p:nvPr/>
        </p:nvGrpSpPr>
        <p:grpSpPr>
          <a:xfrm>
            <a:off x="3348071" y="4092186"/>
            <a:ext cx="2451468" cy="767590"/>
            <a:chOff x="3602505" y="3736071"/>
            <a:chExt cx="1926195" cy="767590"/>
          </a:xfrm>
        </p:grpSpPr>
        <p:sp>
          <p:nvSpPr>
            <p:cNvPr id="27" name="Google Shape;27;p4"/>
            <p:cNvSpPr txBox="1"/>
            <p:nvPr/>
          </p:nvSpPr>
          <p:spPr>
            <a:xfrm>
              <a:off x="3615300" y="3736071"/>
              <a:ext cx="1913400" cy="60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50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ROOT</a:t>
              </a:r>
              <a:endParaRPr sz="5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8" name="Google Shape;28;p4"/>
            <p:cNvSpPr txBox="1"/>
            <p:nvPr/>
          </p:nvSpPr>
          <p:spPr>
            <a:xfrm>
              <a:off x="3602505" y="4239060"/>
              <a:ext cx="1913400" cy="26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1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Data Analysis Framework</a:t>
              </a:r>
              <a:endParaRPr sz="11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aster #14">
  <p:cSld name="Master #14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/>
          <p:nvPr/>
        </p:nvSpPr>
        <p:spPr>
          <a:xfrm>
            <a:off x="468630" y="788670"/>
            <a:ext cx="8195400" cy="34200"/>
          </a:xfrm>
          <a:prstGeom prst="rect">
            <a:avLst/>
          </a:prstGeom>
          <a:blipFill rotWithShape="1">
            <a:blip r:embed="rId2">
              <a:alphaModFix amt="75560"/>
            </a:blip>
            <a:stretch>
              <a:fillRect/>
            </a:stretch>
          </a:blipFill>
          <a:ln w="25400" cap="flat" cmpd="sng">
            <a:solidFill>
              <a:srgbClr val="000000">
                <a:alpha val="75290"/>
              </a:srgbClr>
            </a:solidFill>
            <a:prstDash val="solid"/>
            <a:miter lim="400000"/>
            <a:headEnd type="none" w="sm" len="sm"/>
            <a:tailEnd type="none" w="sm" len="sm"/>
          </a:ln>
          <a:effectLst>
            <a:outerShdw blurRad="38100" dist="12700" dir="5400000" rotWithShape="0">
              <a:srgbClr val="000000">
                <a:alpha val="49800"/>
              </a:srgbClr>
            </a:outerShdw>
          </a:effectLst>
        </p:spPr>
        <p:txBody>
          <a:bodyPr spcFirstLastPara="1" wrap="square" lIns="31425" tIns="31425" rIns="31425" bIns="3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b="0" i="0" u="none" strike="noStrike" cap="none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0" name="Google Shape;170;p32"/>
          <p:cNvSpPr txBox="1">
            <a:spLocks noGrp="1"/>
          </p:cNvSpPr>
          <p:nvPr>
            <p:ph type="title"/>
          </p:nvPr>
        </p:nvSpPr>
        <p:spPr>
          <a:xfrm>
            <a:off x="457200" y="137160"/>
            <a:ext cx="8229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4100" b="1" i="1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body" idx="1"/>
          </p:nvPr>
        </p:nvSpPr>
        <p:spPr>
          <a:xfrm>
            <a:off x="457200" y="925830"/>
            <a:ext cx="8218200" cy="40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3111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5493"/>
              </a:buClr>
              <a:buSzPts val="1300"/>
              <a:buFont typeface="Arial"/>
              <a:buChar char="●"/>
              <a:defRPr sz="1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200"/>
              <a:buFont typeface="Arial"/>
              <a:buChar char="●"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100"/>
              <a:buFont typeface="Arial"/>
              <a:buChar char="●"/>
              <a:defRPr sz="13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900"/>
              <a:buFont typeface="Arial"/>
              <a:buChar char="●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900"/>
              <a:buFont typeface="Arial"/>
              <a:buChar char="●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Subtitle 1">
  <p:cSld name="Title &amp; Subtitle 2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81010" y="61886"/>
            <a:ext cx="719618" cy="943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" y="85725"/>
            <a:ext cx="642937" cy="64293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1748790" y="1371600"/>
            <a:ext cx="67209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3810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0" i="1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1371600" y="2914650"/>
            <a:ext cx="6400800" cy="22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88900" lvl="0" indent="-228600" algn="ctr" rtl="0">
              <a:spcBef>
                <a:spcPts val="700"/>
              </a:spcBef>
              <a:spcAft>
                <a:spcPts val="0"/>
              </a:spcAft>
              <a:buSzPts val="2500"/>
              <a:buFont typeface="Noto Sans Symbols"/>
              <a:buNone/>
              <a:defRPr sz="2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88900" lvl="1" indent="-228600" algn="ctr" rtl="0">
              <a:spcBef>
                <a:spcPts val="1000"/>
              </a:spcBef>
              <a:spcAft>
                <a:spcPts val="0"/>
              </a:spcAft>
              <a:buSzPts val="2300"/>
              <a:buFont typeface="Noto Sans Symbols"/>
              <a:buNone/>
              <a:defRPr sz="23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88900" lvl="2" indent="-228600" algn="ctr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88900" lvl="3" indent="-228600" algn="ctr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88900" lvl="4" indent="-228600" algn="ctr" rtl="0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athRoot_Small">
  <p:cSld name="MathRoot_Small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47034" y="21719"/>
            <a:ext cx="502047" cy="65819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4"/>
          <p:cNvSpPr/>
          <p:nvPr/>
        </p:nvSpPr>
        <p:spPr>
          <a:xfrm>
            <a:off x="388620" y="720090"/>
            <a:ext cx="8366700" cy="51300"/>
          </a:xfrm>
          <a:prstGeom prst="rect">
            <a:avLst/>
          </a:prstGeom>
          <a:blipFill rotWithShape="1">
            <a:blip r:embed="rId3">
              <a:alphaModFix amt="75560"/>
            </a:blip>
            <a:stretch>
              <a:fillRect/>
            </a:stretch>
          </a:blipFill>
          <a:ln w="25400" cap="flat" cmpd="sng">
            <a:solidFill>
              <a:srgbClr val="000000">
                <a:alpha val="75290"/>
              </a:srgbClr>
            </a:solidFill>
            <a:prstDash val="solid"/>
            <a:miter lim="400000"/>
            <a:headEnd type="none" w="sm" len="sm"/>
            <a:tailEnd type="none" w="sm" len="sm"/>
          </a:ln>
          <a:effectLst>
            <a:outerShdw blurRad="38100" dist="12700" dir="5400000" rotWithShape="0">
              <a:srgbClr val="000000">
                <a:alpha val="49800"/>
              </a:srgbClr>
            </a:outerShdw>
          </a:effectLst>
        </p:spPr>
        <p:txBody>
          <a:bodyPr spcFirstLastPara="1" wrap="square" lIns="31425" tIns="31425" rIns="31425" bIns="3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0" name="Google Shape;180;p34"/>
          <p:cNvSpPr/>
          <p:nvPr/>
        </p:nvSpPr>
        <p:spPr>
          <a:xfrm>
            <a:off x="365760" y="4954905"/>
            <a:ext cx="6972300" cy="1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800" marR="50800" lvl="0" indent="-12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 b="0" i="0" u="none" strike="noStrike" cap="none">
                <a:latin typeface="Trebuchet MS"/>
                <a:ea typeface="Trebuchet MS"/>
                <a:cs typeface="Trebuchet MS"/>
                <a:sym typeface="Trebuchet MS"/>
              </a:rPr>
              <a:t> RooStats Tutorials, CERN 26/27 Novembre 2009       Lorenzo Moneta, CERN/PH-SFT</a:t>
            </a:r>
            <a:endParaRPr sz="1200"/>
          </a:p>
        </p:txBody>
      </p:sp>
      <p:pic>
        <p:nvPicPr>
          <p:cNvPr id="181" name="Google Shape;18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300" y="34290"/>
            <a:ext cx="557213" cy="5572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4"/>
          <p:cNvSpPr txBox="1">
            <a:spLocks noGrp="1"/>
          </p:cNvSpPr>
          <p:nvPr>
            <p:ph type="title"/>
          </p:nvPr>
        </p:nvSpPr>
        <p:spPr>
          <a:xfrm>
            <a:off x="994410" y="42863"/>
            <a:ext cx="7098000" cy="5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38100" lvl="0" indent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3" name="Google Shape;183;p34"/>
          <p:cNvSpPr txBox="1">
            <a:spLocks noGrp="1"/>
          </p:cNvSpPr>
          <p:nvPr>
            <p:ph type="body" idx="1"/>
          </p:nvPr>
        </p:nvSpPr>
        <p:spPr>
          <a:xfrm>
            <a:off x="388620" y="822960"/>
            <a:ext cx="8366700" cy="41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88900" lvl="0" indent="-330200" algn="l" rtl="0">
              <a:spcBef>
                <a:spcPts val="7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88900" lvl="1" indent="-311150" algn="l" rtl="0"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300"/>
              <a:buFont typeface="Noto Sans Symbols"/>
              <a:buChar char="✦"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88900" lvl="2" indent="-311150" algn="l" rtl="0"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300"/>
              <a:buFont typeface="Noto Sans Symbols"/>
              <a:buChar char="✦"/>
              <a:defRPr sz="15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88900" lvl="3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✦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88900" lvl="4" indent="-292100" algn="l" rtl="0">
              <a:spcBef>
                <a:spcPts val="1000"/>
              </a:spcBef>
              <a:spcAft>
                <a:spcPts val="0"/>
              </a:spcAft>
              <a:buClr>
                <a:srgbClr val="929292"/>
              </a:buClr>
              <a:buSzPts val="1000"/>
              <a:buFont typeface="Noto Sans Symbols"/>
              <a:buChar char="✦"/>
              <a:defRPr sz="12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4" name="Google Shape;184;p34"/>
          <p:cNvSpPr txBox="1">
            <a:spLocks noGrp="1"/>
          </p:cNvSpPr>
          <p:nvPr>
            <p:ph type="sldNum" idx="12"/>
          </p:nvPr>
        </p:nvSpPr>
        <p:spPr>
          <a:xfrm>
            <a:off x="8570108" y="4937760"/>
            <a:ext cx="210900" cy="1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ctr" rtl="0">
              <a:spcBef>
                <a:spcPts val="0"/>
              </a:spcBef>
              <a:buNone/>
              <a:defRPr sz="7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copy 1">
  <p:cSld name="Title &amp; Bullets copy 1">
    <p:bg>
      <p:bgPr>
        <a:blipFill rotWithShape="1">
          <a:blip r:embed="rId2">
            <a:alphaModFix/>
          </a:blip>
          <a:tile tx="0" ty="0" sx="99997" sy="99997" flip="none" algn="tl"/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>
            <a:spLocks noGrp="1"/>
          </p:cNvSpPr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3500" b="0" i="0" u="none" strike="noStrike" cap="non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7" name="Google Shape;187;p35"/>
          <p:cNvSpPr txBox="1">
            <a:spLocks noGrp="1"/>
          </p:cNvSpPr>
          <p:nvPr>
            <p:ph type="body" idx="1"/>
          </p:nvPr>
        </p:nvSpPr>
        <p:spPr>
          <a:xfrm>
            <a:off x="653759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28600" algn="l" rtl="0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sz="2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sz="17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8" name="Google Shape;188;p35"/>
          <p:cNvSpPr txBox="1">
            <a:spLocks noGrp="1"/>
          </p:cNvSpPr>
          <p:nvPr>
            <p:ph type="sldNum" idx="12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4">
  <p:cSld name="Title &amp; Bullets 5">
    <p:bg>
      <p:bgPr>
        <a:blipFill rotWithShape="1">
          <a:blip r:embed="rId2">
            <a:alphaModFix/>
          </a:blip>
          <a:tile tx="0" ty="0" sx="99997" sy="99997" flip="none" algn="tl"/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>
            <a:spLocks noGrp="1"/>
          </p:cNvSpPr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3500" b="0" i="0" u="none" strike="noStrike" cap="non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1" name="Google Shape;191;p36"/>
          <p:cNvSpPr txBox="1">
            <a:spLocks noGrp="1"/>
          </p:cNvSpPr>
          <p:nvPr>
            <p:ph type="body" idx="1"/>
          </p:nvPr>
        </p:nvSpPr>
        <p:spPr>
          <a:xfrm>
            <a:off x="653759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28600" algn="l" rtl="0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sz="2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sz="17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2" name="Google Shape;192;p36"/>
          <p:cNvSpPr txBox="1">
            <a:spLocks noGrp="1"/>
          </p:cNvSpPr>
          <p:nvPr>
            <p:ph type="sldNum" idx="12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copy 2">
  <p:cSld name="Title &amp; Bullets copy 2">
    <p:bg>
      <p:bgPr>
        <a:blipFill rotWithShape="1">
          <a:blip r:embed="rId2">
            <a:alphaModFix/>
          </a:blip>
          <a:tile tx="0" ty="0" sx="99997" sy="99997" flip="none" algn="tl"/>
        </a:blip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3500" b="0" i="0" u="none" strike="noStrike" cap="non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5" name="Google Shape;195;p37"/>
          <p:cNvSpPr txBox="1">
            <a:spLocks noGrp="1"/>
          </p:cNvSpPr>
          <p:nvPr>
            <p:ph type="body" idx="1"/>
          </p:nvPr>
        </p:nvSpPr>
        <p:spPr>
          <a:xfrm>
            <a:off x="644830" y="1333506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28600" algn="l" rtl="0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sz="2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sz="17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sz="1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6" name="Google Shape;196;p37"/>
          <p:cNvSpPr txBox="1">
            <a:spLocks noGrp="1"/>
          </p:cNvSpPr>
          <p:nvPr>
            <p:ph type="sldNum" idx="12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ctr" rtl="0">
              <a:spcBef>
                <a:spcPts val="0"/>
              </a:spcBef>
              <a:buNone/>
              <a:defRPr sz="8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 5">
  <p:cSld name="Title &amp; Bullets 6">
    <p:bg>
      <p:bgPr>
        <a:blipFill rotWithShape="1">
          <a:blip r:embed="rId2">
            <a:alphaModFix/>
          </a:blip>
          <a:tile tx="0" ty="0" sx="99997" sy="99997" flip="none" algn="tl"/>
        </a:blip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>
            <a:spLocks noGrp="1"/>
          </p:cNvSpPr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ctr" anchorCtr="0">
            <a:noAutofit/>
          </a:bodyPr>
          <a:lstStyle>
            <a:lvl1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3500" b="0" i="0" u="none" strike="noStrike" cap="non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38100" lvl="1" indent="190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38100" lvl="2" indent="3810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38100" lvl="3" indent="5715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38100" lvl="4" indent="749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38100" lvl="5" indent="939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38100" lvl="6" indent="1130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38100" lvl="7" indent="13208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38100" lvl="8" indent="151130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3600" b="1" i="0" u="none" strike="noStrike" cap="non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9" name="Google Shape;199;p38"/>
          <p:cNvSpPr txBox="1">
            <a:spLocks noGrp="1"/>
          </p:cNvSpPr>
          <p:nvPr>
            <p:ph type="body" idx="1"/>
          </p:nvPr>
        </p:nvSpPr>
        <p:spPr>
          <a:xfrm>
            <a:off x="653760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425" tIns="75425" rIns="75425" bIns="75425" anchor="t" anchorCtr="0">
            <a:noAutofit/>
          </a:bodyPr>
          <a:lstStyle>
            <a:lvl1pPr marL="457200" marR="0" lvl="0" indent="-228600" algn="l" rtl="0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imes New Roman"/>
              <a:buNone/>
              <a:defRPr sz="25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sz="23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None/>
              <a:defRPr sz="15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500"/>
              <a:buFont typeface="Times New Roman"/>
              <a:buNone/>
              <a:defRPr sz="15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None/>
              <a:defRPr sz="1500" b="0" i="0" u="none" strike="noStrike" cap="non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88900" lvl="5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88900" lvl="6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88900" lvl="7" indent="-330200" algn="l" rtl="0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88900" lvl="8" indent="-330200" algn="l" rtl="0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sz="1800" b="0" i="0" u="none" strike="noStrike" cap="non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0" name="Google Shape;200;p38"/>
          <p:cNvSpPr txBox="1">
            <a:spLocks noGrp="1"/>
          </p:cNvSpPr>
          <p:nvPr>
            <p:ph type="sldNum" idx="12"/>
          </p:nvPr>
        </p:nvSpPr>
        <p:spPr>
          <a:xfrm>
            <a:off x="7632000" y="4465188"/>
            <a:ext cx="171600" cy="1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 descr="logo_full-350.png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905125" y="904875"/>
            <a:ext cx="33337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60950" y="1806000"/>
            <a:ext cx="8222100" cy="153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Font typeface="Open Sans Light"/>
              <a:buNone/>
              <a:defRPr sz="42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6" descr="logo_full-350.png"/>
          <p:cNvPicPr preferRelativeResize="0"/>
          <p:nvPr/>
        </p:nvPicPr>
        <p:blipFill rotWithShape="1">
          <a:blip r:embed="rId2">
            <a:alphaModFix amt="85000"/>
          </a:blip>
          <a:srcRect l="6210" t="25817" r="6201" b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" name="Google Shape;34;p6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35" name="Google Shape;35;p6"/>
            <p:cNvSpPr/>
            <p:nvPr/>
          </p:nvSpPr>
          <p:spPr>
            <a:xfrm rot="10800000" flipH="1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6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85525" y="985280"/>
            <a:ext cx="4286400" cy="38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▶"/>
              <a:defRPr sz="22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SzPts val="1400"/>
              <a:buChar char="◼"/>
              <a:defRPr/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SzPts val="1200"/>
              <a:buChar char="⬩"/>
              <a:defRPr/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SzPts val="1400"/>
              <a:buChar char="⭘"/>
              <a:defRPr sz="1400"/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SzPts val="1400"/>
              <a:buChar char="◻"/>
              <a:defRPr sz="1400"/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SzPts val="1400"/>
              <a:buChar char="◇"/>
              <a:defRPr sz="1400"/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SzPts val="1400"/>
              <a:buChar char="○"/>
              <a:defRPr sz="14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471925" y="985200"/>
            <a:ext cx="4490700" cy="38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▶"/>
              <a:defRPr sz="22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SzPts val="1400"/>
              <a:buChar char="◼"/>
              <a:defRPr/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SzPts val="1200"/>
              <a:buChar char="⬩"/>
              <a:defRPr/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SzPts val="1400"/>
              <a:buChar char="⭘"/>
              <a:defRPr sz="1400"/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SzPts val="1400"/>
              <a:buChar char="◻"/>
              <a:defRPr sz="1400"/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SzPts val="1400"/>
              <a:buChar char="◇"/>
              <a:defRPr sz="1400"/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SzPts val="1400"/>
              <a:buChar char="○"/>
              <a:defRPr sz="14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, caixa de texto, e espaço para figura">
  <p:cSld name="TITLE_AND_TWO_COLUMNS_2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7" descr="logo_full-350.png"/>
          <p:cNvPicPr preferRelativeResize="0"/>
          <p:nvPr/>
        </p:nvPicPr>
        <p:blipFill rotWithShape="1">
          <a:blip r:embed="rId2">
            <a:alphaModFix amt="85000"/>
          </a:blip>
          <a:srcRect l="6210" t="25817" r="6201" b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" name="Google Shape;43;p7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44" name="Google Shape;44;p7"/>
            <p:cNvSpPr/>
            <p:nvPr/>
          </p:nvSpPr>
          <p:spPr>
            <a:xfrm rot="10800000" flipH="1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159925" y="966000"/>
            <a:ext cx="4311900" cy="389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▶"/>
              <a:defRPr sz="1400"/>
            </a:lvl1pPr>
            <a:lvl2pPr marL="914400" lvl="1" indent="-304800" rtl="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2pPr>
            <a:lvl3pPr marL="1371600" lvl="2" indent="-304800" rtl="0">
              <a:spcBef>
                <a:spcPts val="1000"/>
              </a:spcBef>
              <a:spcAft>
                <a:spcPts val="0"/>
              </a:spcAft>
              <a:buSzPts val="1200"/>
              <a:buChar char="◼"/>
              <a:defRPr sz="1200"/>
            </a:lvl3pPr>
            <a:lvl4pPr marL="1828800" lvl="3" indent="-304800" rtl="0">
              <a:spcBef>
                <a:spcPts val="1000"/>
              </a:spcBef>
              <a:spcAft>
                <a:spcPts val="0"/>
              </a:spcAft>
              <a:buSzPts val="1200"/>
              <a:buChar char="⬩"/>
              <a:defRPr sz="1200"/>
            </a:lvl4pPr>
            <a:lvl5pPr marL="2286000" lvl="4" indent="-304800" rtl="0">
              <a:spcBef>
                <a:spcPts val="1000"/>
              </a:spcBef>
              <a:spcAft>
                <a:spcPts val="0"/>
              </a:spcAft>
              <a:buSzPts val="1200"/>
              <a:buChar char="▹"/>
              <a:defRPr sz="1200"/>
            </a:lvl5pPr>
            <a:lvl6pPr marL="2743200" lvl="5" indent="-304800" rtl="0">
              <a:spcBef>
                <a:spcPts val="1000"/>
              </a:spcBef>
              <a:spcAft>
                <a:spcPts val="0"/>
              </a:spcAft>
              <a:buSzPts val="1200"/>
              <a:buChar char="⭘"/>
              <a:defRPr sz="1200"/>
            </a:lvl6pPr>
            <a:lvl7pPr marL="3200400" lvl="6" indent="-304800" rtl="0">
              <a:spcBef>
                <a:spcPts val="1000"/>
              </a:spcBef>
              <a:spcAft>
                <a:spcPts val="0"/>
              </a:spcAft>
              <a:buSzPts val="1200"/>
              <a:buChar char="◻"/>
              <a:defRPr sz="1200"/>
            </a:lvl7pPr>
            <a:lvl8pPr marL="3657600" lvl="7" indent="-304800" rtl="0">
              <a:spcBef>
                <a:spcPts val="1000"/>
              </a:spcBef>
              <a:spcAft>
                <a:spcPts val="0"/>
              </a:spcAft>
              <a:buSzPts val="1200"/>
              <a:buChar char="◇"/>
              <a:defRPr sz="1200"/>
            </a:lvl8pPr>
            <a:lvl9pPr marL="4114800" lvl="8" indent="-304800" rtl="0">
              <a:spcBef>
                <a:spcPts val="1000"/>
              </a:spcBef>
              <a:spcAft>
                <a:spcPts val="1000"/>
              </a:spcAft>
              <a:buSzPts val="1200"/>
              <a:buChar char="○"/>
              <a:defRPr sz="12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TITLE_AND_TWO_COLUMNS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8" descr="logo_full-350.png"/>
          <p:cNvPicPr preferRelativeResize="0"/>
          <p:nvPr/>
        </p:nvPicPr>
        <p:blipFill rotWithShape="1">
          <a:blip r:embed="rId2">
            <a:alphaModFix amt="85000"/>
          </a:blip>
          <a:srcRect l="6210" t="25817" r="6201" b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" name="Google Shape;51;p8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52" name="Google Shape;52;p8"/>
            <p:cNvSpPr/>
            <p:nvPr/>
          </p:nvSpPr>
          <p:spPr>
            <a:xfrm rot="10800000" flipH="1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9" descr="logo_full-350.png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99963" y="1454250"/>
            <a:ext cx="3060225" cy="30602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9"/>
          <p:cNvSpPr txBox="1"/>
          <p:nvPr/>
        </p:nvSpPr>
        <p:spPr>
          <a:xfrm rot="10800000" flipH="1">
            <a:off x="3276600" y="0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167175" y="281600"/>
            <a:ext cx="2944500" cy="95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1"/>
          </p:nvPr>
        </p:nvSpPr>
        <p:spPr>
          <a:xfrm>
            <a:off x="89575" y="1401600"/>
            <a:ext cx="3096300" cy="35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▶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◼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⬩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▹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⭘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◻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◇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265500" y="597925"/>
            <a:ext cx="4045200" cy="24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265500" y="30080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21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▶"/>
              <a:defRPr>
                <a:solidFill>
                  <a:schemeClr val="lt1"/>
                </a:solidFill>
              </a:defRPr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◼"/>
              <a:defRPr>
                <a:solidFill>
                  <a:schemeClr val="lt1"/>
                </a:solidFill>
              </a:defRPr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⬩"/>
              <a:defRPr>
                <a:solidFill>
                  <a:schemeClr val="lt1"/>
                </a:solidFill>
              </a:defRPr>
            </a:lvl4pPr>
            <a:lvl5pPr marL="2286000" lvl="4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▹"/>
              <a:defRPr>
                <a:solidFill>
                  <a:schemeClr val="lt1"/>
                </a:solidFill>
              </a:defRPr>
            </a:lvl5pPr>
            <a:lvl6pPr marL="2743200" lvl="5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⭘"/>
              <a:defRPr>
                <a:solidFill>
                  <a:schemeClr val="lt1"/>
                </a:solidFill>
              </a:defRPr>
            </a:lvl6pPr>
            <a:lvl7pPr marL="3200400" lvl="6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◻"/>
              <a:defRPr>
                <a:solidFill>
                  <a:schemeClr val="lt1"/>
                </a:solidFill>
              </a:defRPr>
            </a:lvl7pPr>
            <a:lvl8pPr marL="3657600" lvl="7" indent="-304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◇"/>
              <a:defRPr>
                <a:solidFill>
                  <a:schemeClr val="lt1"/>
                </a:solidFill>
              </a:defRPr>
            </a:lvl8pPr>
            <a:lvl9pPr marL="4114800" lvl="8" indent="-30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Char char="○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32619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91925" y="895625"/>
            <a:ext cx="87645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197"/>
              </a:buClr>
              <a:buSzPts val="2400"/>
              <a:buFont typeface="Open Sans"/>
              <a:buChar char="▶"/>
              <a:defRPr sz="2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29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800"/>
              <a:buFont typeface="Open Sans"/>
              <a:buChar char="●"/>
              <a:defRPr sz="18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◼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⬩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▹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⭘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◻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◇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26197"/>
              </a:buClr>
              <a:buSzPts val="1200"/>
              <a:buFont typeface="Open Sans"/>
              <a:buChar char="○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cp3-cms/bamboo/-/blob/master/ext/include/bambootensorflowc.h" TargetMode="External"/><Relationship Id="rId4" Type="http://schemas.openxmlformats.org/officeDocument/2006/relationships/hyperlink" Target="https://gitlab.cern.ch/cp3-cms/bamboo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-mathe/root/tree/progres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j-mathe/root/tree/tensorflow" TargetMode="External"/><Relationship Id="rId5" Type="http://schemas.openxmlformats.org/officeDocument/2006/relationships/hyperlink" Target="https://github.com/root-project/root/pull/11230#issue-1345908651" TargetMode="External"/><Relationship Id="rId4" Type="http://schemas.openxmlformats.org/officeDocument/2006/relationships/hyperlink" Target="https://github.com/root-project/root/pull/11200#issue-134131441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9"/>
          <p:cNvSpPr txBox="1">
            <a:spLocks noGrp="1"/>
          </p:cNvSpPr>
          <p:nvPr>
            <p:ph type="ctrTitle"/>
          </p:nvPr>
        </p:nvSpPr>
        <p:spPr>
          <a:xfrm>
            <a:off x="94725" y="1585200"/>
            <a:ext cx="8913600" cy="144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/>
              <a:t>Improving the ROOT Data Analysis Framework</a:t>
            </a:r>
            <a:endParaRPr sz="4300" dirty="0"/>
          </a:p>
        </p:txBody>
      </p:sp>
      <p:sp>
        <p:nvSpPr>
          <p:cNvPr id="206" name="Google Shape;206;p39"/>
          <p:cNvSpPr txBox="1">
            <a:spLocks noGrp="1"/>
          </p:cNvSpPr>
          <p:nvPr>
            <p:ph type="subTitle" idx="1"/>
          </p:nvPr>
        </p:nvSpPr>
        <p:spPr>
          <a:xfrm>
            <a:off x="1145544" y="3716323"/>
            <a:ext cx="6852912" cy="9479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defRPr/>
            </a:pPr>
            <a:r>
              <a:rPr lang="en-GB" sz="1800" dirty="0"/>
              <a:t>Julia </a:t>
            </a:r>
            <a:r>
              <a:rPr lang="en-GB" sz="1800" dirty="0" err="1"/>
              <a:t>Mathé</a:t>
            </a:r>
            <a:endParaRPr lang="en-GB" sz="1800" dirty="0"/>
          </a:p>
          <a:p>
            <a:pPr algn="ctr">
              <a:defRPr/>
            </a:pPr>
            <a:r>
              <a:rPr lang="en-GB" sz="1800" dirty="0"/>
              <a:t>supervised by Enrico Guiraud and Ivan </a:t>
            </a:r>
            <a:r>
              <a:rPr lang="en-GB" sz="1800" dirty="0" err="1"/>
              <a:t>Donchev</a:t>
            </a:r>
            <a:r>
              <a:rPr lang="en-GB" sz="1800" dirty="0"/>
              <a:t> </a:t>
            </a:r>
            <a:r>
              <a:rPr lang="en-GB" sz="1800" dirty="0" err="1"/>
              <a:t>Kabadzhov</a:t>
            </a:r>
            <a:endParaRPr lang="en-GB" sz="1600" dirty="0"/>
          </a:p>
          <a:p>
            <a:pPr algn="ctr">
              <a:defRPr/>
            </a:pPr>
            <a:r>
              <a:rPr lang="en-GB" sz="1800" dirty="0"/>
              <a:t>2022/09/05</a:t>
            </a:r>
            <a:endParaRPr lang="en-GB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7" descr="Ein Bild, das Text, Baumaterial, Ziegelstein enthält.&#10;&#10;Automatisch generierte Beschreibung">
            <a:extLst>
              <a:ext uri="{FF2B5EF4-FFF2-40B4-BE49-F238E27FC236}">
                <a16:creationId xmlns:a16="http://schemas.microsoft.com/office/drawing/2014/main" id="{708EB927-5537-D81F-36A5-FF266BE0E1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506" b="-215"/>
          <a:stretch/>
        </p:blipFill>
        <p:spPr>
          <a:xfrm>
            <a:off x="8285564" y="4349999"/>
            <a:ext cx="672911" cy="739101"/>
          </a:xfrm>
          <a:prstGeom prst="rect">
            <a:avLst/>
          </a:prstGeom>
          <a:ln w="3175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363B386-0CA6-F4DF-A73F-792B2296A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TensorFlowCEvaluator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0A2838-0CB9-5E8A-FFBC-C15E204C1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5" y="956300"/>
            <a:ext cx="8790000" cy="390690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Why do we need this?</a:t>
            </a:r>
          </a:p>
          <a:p>
            <a:pPr marL="0" indent="0">
              <a:buNone/>
            </a:pPr>
            <a:endParaRPr lang="en-GB" sz="2000" b="1" dirty="0"/>
          </a:p>
          <a:p>
            <a:pPr marL="2097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TensorFlow is a powerful ML and AI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097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4"/>
              </a:rPr>
              <a:t>Bamboo</a:t>
            </a: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trains their models on HEP data stored in ROOT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097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User-friendly: directly evaluate a model on RDF columns</a:t>
            </a:r>
          </a:p>
          <a:p>
            <a:pPr marL="0" indent="0">
              <a:buNone/>
            </a:pPr>
            <a:endParaRPr lang="en-GB" sz="2000" dirty="0"/>
          </a:p>
          <a:p>
            <a:pPr marL="190800" lvl="1" indent="0">
              <a:buNone/>
            </a:pPr>
            <a:endParaRPr lang="en-GB" sz="1600" dirty="0"/>
          </a:p>
          <a:p>
            <a:pPr marL="190800" lvl="1" indent="0">
              <a:buNone/>
            </a:pPr>
            <a:endParaRPr lang="en-GB" sz="1600" dirty="0"/>
          </a:p>
          <a:p>
            <a:pPr marL="0" indent="-266400">
              <a:buNone/>
            </a:pPr>
            <a:r>
              <a:rPr lang="en-GB" sz="1800" b="1" dirty="0">
                <a:sym typeface="Wingdings" panose="05000000000000000000" pitchFamily="2" charset="2"/>
              </a:rPr>
              <a:t> </a:t>
            </a:r>
            <a:r>
              <a:rPr lang="en-GB" sz="1800" b="1" dirty="0"/>
              <a:t>Integrate </a:t>
            </a:r>
            <a:r>
              <a:rPr lang="en-GB" sz="1800" b="1" dirty="0">
                <a:hlinkClick r:id="rId5"/>
              </a:rPr>
              <a:t>TensorFlowCEvaluator class </a:t>
            </a:r>
            <a:r>
              <a:rPr lang="en-GB" sz="1800" b="1" dirty="0"/>
              <a:t>from bamboo into RDataFrame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53DB9C-BF8F-B8F8-74C2-C2BFEF07C5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10</a:t>
            </a:fld>
            <a:endParaRPr lang="pt-BR"/>
          </a:p>
        </p:txBody>
      </p:sp>
      <p:sp>
        <p:nvSpPr>
          <p:cNvPr id="5" name="Google Shape;772;p80">
            <a:extLst>
              <a:ext uri="{FF2B5EF4-FFF2-40B4-BE49-F238E27FC236}">
                <a16:creationId xmlns:a16="http://schemas.microsoft.com/office/drawing/2014/main" id="{BCB54EF5-E189-420F-E429-9F776CE0F7C0}"/>
              </a:ext>
            </a:extLst>
          </p:cNvPr>
          <p:cNvSpPr txBox="1"/>
          <p:nvPr/>
        </p:nvSpPr>
        <p:spPr>
          <a:xfrm>
            <a:off x="489008" y="3260770"/>
            <a:ext cx="8376004" cy="72033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34000" tIns="234000" rIns="234000" bIns="2340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080808"/>
                </a:solidFill>
                <a:latin typeface="Ubuntu Light"/>
                <a:sym typeface="Ubuntu Light"/>
              </a:rPr>
              <a:t>df.</a:t>
            </a: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Ubuntu Light"/>
                <a:sym typeface="Ubuntu Light"/>
              </a:rPr>
              <a:t>Define</a:t>
            </a:r>
            <a:r>
              <a:rPr lang="pt-BR" dirty="0">
                <a:solidFill>
                  <a:srgbClr val="080808"/>
                </a:solidFill>
                <a:latin typeface="Ubuntu Light"/>
                <a:sym typeface="Ubuntu Light"/>
              </a:rPr>
              <a:t>(</a:t>
            </a:r>
            <a:r>
              <a:rPr lang="pt-BR" dirty="0">
                <a:solidFill>
                  <a:srgbClr val="A64D79"/>
                </a:solidFill>
                <a:latin typeface="Ubuntu Light"/>
                <a:sym typeface="Ubuntu Light"/>
              </a:rPr>
              <a:t>“output”</a:t>
            </a:r>
            <a:r>
              <a:rPr lang="pt-BR" dirty="0">
                <a:solidFill>
                  <a:schemeClr val="bg2"/>
                </a:solidFill>
                <a:latin typeface="Ubuntu Light"/>
                <a:sym typeface="Ubuntu Light"/>
              </a:rPr>
              <a:t>, [&amp;model] (ROOT::RVecF &amp; x_in) {</a:t>
            </a:r>
            <a:r>
              <a:rPr lang="pt-BR" dirty="0">
                <a:solidFill>
                  <a:srgbClr val="7030A0"/>
                </a:solidFill>
                <a:latin typeface="Ubuntu Light"/>
                <a:sym typeface="Ubuntu Light"/>
              </a:rPr>
              <a:t>return</a:t>
            </a:r>
            <a:r>
              <a:rPr lang="pt-BR" dirty="0">
                <a:solidFill>
                  <a:schemeClr val="bg2"/>
                </a:solidFill>
                <a:latin typeface="Ubuntu Light"/>
                <a:sym typeface="Ubuntu Light"/>
              </a:rPr>
              <a:t> model.evaluate(x_in); },  </a:t>
            </a:r>
            <a:r>
              <a:rPr lang="pt-BR" dirty="0">
                <a:solidFill>
                  <a:srgbClr val="080808"/>
                </a:solidFill>
                <a:latin typeface="Ubuntu Light"/>
                <a:sym typeface="Ubuntu Light"/>
              </a:rPr>
              <a:t>{</a:t>
            </a:r>
            <a:r>
              <a:rPr lang="pt-BR" dirty="0">
                <a:solidFill>
                  <a:srgbClr val="A64D79"/>
                </a:solidFill>
                <a:latin typeface="Ubuntu Light"/>
                <a:sym typeface="Ubuntu Light"/>
              </a:rPr>
              <a:t>“input”</a:t>
            </a:r>
            <a:r>
              <a:rPr lang="pt-BR" dirty="0">
                <a:solidFill>
                  <a:schemeClr val="bg2"/>
                </a:solidFill>
                <a:latin typeface="Ubuntu Light"/>
                <a:sym typeface="Ubuntu Light"/>
              </a:rPr>
              <a:t>})</a:t>
            </a:r>
            <a:r>
              <a:rPr lang="pt-BR" dirty="0">
                <a:solidFill>
                  <a:srgbClr val="080808"/>
                </a:solidFill>
                <a:latin typeface="Ubuntu Light"/>
                <a:sym typeface="Ubuntu Light"/>
              </a:rPr>
              <a:t>;</a:t>
            </a:r>
          </a:p>
        </p:txBody>
      </p:sp>
      <p:sp>
        <p:nvSpPr>
          <p:cNvPr id="7" name="Google Shape;773;p80">
            <a:extLst>
              <a:ext uri="{FF2B5EF4-FFF2-40B4-BE49-F238E27FC236}">
                <a16:creationId xmlns:a16="http://schemas.microsoft.com/office/drawing/2014/main" id="{AB033A3D-D99D-2982-E316-5765889F40FB}"/>
              </a:ext>
            </a:extLst>
          </p:cNvPr>
          <p:cNvSpPr txBox="1"/>
          <p:nvPr/>
        </p:nvSpPr>
        <p:spPr>
          <a:xfrm>
            <a:off x="8213392" y="3213997"/>
            <a:ext cx="883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rPr>
              <a:t>C++</a:t>
            </a:r>
            <a:endParaRPr sz="1600" dirty="0">
              <a:solidFill>
                <a:srgbClr val="B7B7B7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6448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11" descr="Ein Bild, das Tisch enthält.&#10;&#10;Automatisch generierte Beschreibung">
            <a:extLst>
              <a:ext uri="{FF2B5EF4-FFF2-40B4-BE49-F238E27FC236}">
                <a16:creationId xmlns:a16="http://schemas.microsoft.com/office/drawing/2014/main" id="{10EC1DAE-B267-6E6E-FCCC-A72A8DC27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850" y="1078622"/>
            <a:ext cx="3740050" cy="366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Bildplatzhalter 17" descr="Ein Bild, das Text, Baumaterial, Ziegelstein enthält.&#10;&#10;Automatisch generierte Beschreibung">
            <a:extLst>
              <a:ext uri="{FF2B5EF4-FFF2-40B4-BE49-F238E27FC236}">
                <a16:creationId xmlns:a16="http://schemas.microsoft.com/office/drawing/2014/main" id="{0B0EF1EA-D5E9-5B8D-53A3-33A980EEE7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2506" b="-215"/>
          <a:stretch/>
        </p:blipFill>
        <p:spPr>
          <a:xfrm>
            <a:off x="8285564" y="4349999"/>
            <a:ext cx="672911" cy="739101"/>
          </a:xfrm>
          <a:prstGeom prst="rect">
            <a:avLst/>
          </a:prstGeom>
          <a:ln w="3175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435478-D40D-C852-B471-4FF124920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the TensorFlowCEvaluator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1B5DD9-8CFF-8287-8A3C-9E10FDD1B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5" y="956400"/>
            <a:ext cx="4923370" cy="3906900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Figure out how the bamboo TensorFlowCEvaluator works</a:t>
            </a:r>
          </a:p>
          <a:p>
            <a:pPr lvl="1"/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Reads the model’s graph</a:t>
            </a:r>
          </a:p>
          <a:p>
            <a:pPr lvl="1"/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Needs to know input and output nodes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find way to read them from any model</a:t>
            </a:r>
          </a:p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Make a model to be read and tested</a:t>
            </a:r>
          </a:p>
          <a:p>
            <a:pPr lvl="1"/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Save everything in a </a:t>
            </a:r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pb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</a:t>
            </a:r>
            <a:b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b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“Model freezing”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7FC1FB-0B33-8C55-79BE-14F6BB478B6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201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95766-E7AD-6E8E-F0FA-A01DB1BEB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and Outlook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F355F52-45B3-BC9F-D1E3-2D0630F5D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marL="88900" indent="0">
              <a:buNone/>
            </a:pPr>
            <a:r>
              <a:rPr lang="en-GB" sz="1800" dirty="0"/>
              <a:t>My projects &amp; PRs:</a:t>
            </a:r>
          </a:p>
          <a:p>
            <a:pPr marL="88900" indent="0">
              <a:buNone/>
            </a:pPr>
            <a:endParaRPr lang="en-GB" sz="1800" dirty="0"/>
          </a:p>
          <a:p>
            <a:pPr marL="4445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Tutorial fixes</a:t>
            </a:r>
          </a:p>
          <a:p>
            <a:pPr marL="101600" indent="0">
              <a:buNone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3"/>
              </a:rPr>
              <a:t>Progress bar</a:t>
            </a: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4"/>
              </a:rPr>
              <a:t>Systematic variations</a:t>
            </a: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5"/>
              </a:rPr>
              <a:t>Kahan Sum &amp; Mean</a:t>
            </a: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6"/>
              </a:rPr>
              <a:t>TensorFlowCEvaluator</a:t>
            </a: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857EA07-C92F-F59B-E4A8-8C34135BDA7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 anchor="t"/>
          <a:lstStyle/>
          <a:p>
            <a:pPr marL="88900" indent="0">
              <a:buNone/>
            </a:pPr>
            <a:r>
              <a:rPr lang="en-GB" sz="2000" dirty="0"/>
              <a:t>My to-do’ s: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/>
          </a:p>
          <a:p>
            <a:pPr marL="4445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Finalize Vary tutorial</a:t>
            </a:r>
          </a:p>
          <a:p>
            <a:pPr marL="444500" indent="-342900">
              <a:buFont typeface="Wingdings" panose="05000000000000000000" pitchFamily="2" charset="2"/>
              <a:buChar char="q"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Finalize TensorFlowCEvaluator</a:t>
            </a:r>
          </a:p>
          <a:p>
            <a:pPr marL="444500" indent="-342900">
              <a:buFont typeface="Wingdings" panose="05000000000000000000" pitchFamily="2" charset="2"/>
              <a:buChar char="q"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Improve progress bar</a:t>
            </a:r>
          </a:p>
          <a:p>
            <a:pPr marL="444500" indent="-342900">
              <a:buFont typeface="Wingdings" panose="05000000000000000000" pitchFamily="2" charset="2"/>
              <a:buChar char="q"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4445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Feature requests for </a:t>
            </a:r>
            <a:r>
              <a:rPr lang="en-GB" sz="20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RVec</a:t>
            </a: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/>
            <a:endParaRPr lang="en-GB" sz="1800" dirty="0"/>
          </a:p>
          <a:p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28CAB6-2822-A905-DCE2-4584A851ED8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12</a:t>
            </a:fld>
            <a:endParaRPr lang="pt-BR"/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BB16712C-6BDE-E515-3355-4CE93E51410A}"/>
              </a:ext>
            </a:extLst>
          </p:cNvPr>
          <p:cNvSpPr txBox="1">
            <a:spLocks/>
          </p:cNvSpPr>
          <p:nvPr/>
        </p:nvSpPr>
        <p:spPr>
          <a:xfrm>
            <a:off x="321384" y="4271170"/>
            <a:ext cx="8501232" cy="729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197"/>
              </a:buClr>
              <a:buSzPts val="2200"/>
              <a:buFont typeface="Open Sans"/>
              <a:buChar char="▶"/>
              <a:defRPr sz="22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2000"/>
              <a:buFont typeface="Open Sans"/>
              <a:buChar char="●"/>
              <a:defRPr sz="2000" b="0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◼"/>
              <a:defRPr sz="1400" b="0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⬩"/>
              <a:defRPr sz="12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▹"/>
              <a:defRPr sz="14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⭘"/>
              <a:defRPr sz="14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◻"/>
              <a:defRPr sz="14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◇"/>
              <a:defRPr sz="14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26197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88900" indent="0">
              <a:buFont typeface="Open Sans"/>
              <a:buNone/>
            </a:pPr>
            <a:r>
              <a:rPr lang="en-GB" sz="1800" dirty="0"/>
              <a:t>Learned a lot: </a:t>
            </a: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ROOT, RDataFrame, GitHub, debugging, testing, C++, TensorFlow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5802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3"/>
          <p:cNvSpPr txBox="1">
            <a:spLocks noGrp="1"/>
          </p:cNvSpPr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Introduction into RDataFrame</a:t>
            </a:r>
            <a:endParaRPr i="1" dirty="0"/>
          </a:p>
        </p:txBody>
      </p:sp>
      <p:sp>
        <p:nvSpPr>
          <p:cNvPr id="244" name="Google Shape;244;p43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 dirty="0"/>
          </a:p>
        </p:txBody>
      </p:sp>
      <p:pic>
        <p:nvPicPr>
          <p:cNvPr id="247" name="Google Shape;24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7940" y="3995836"/>
            <a:ext cx="476700" cy="34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43"/>
          <p:cNvPicPr preferRelativeResize="0"/>
          <p:nvPr/>
        </p:nvPicPr>
        <p:blipFill rotWithShape="1">
          <a:blip r:embed="rId4">
            <a:alphaModFix/>
          </a:blip>
          <a:srcRect t="7669" b="7115"/>
          <a:stretch/>
        </p:blipFill>
        <p:spPr>
          <a:xfrm>
            <a:off x="3068435" y="2709785"/>
            <a:ext cx="2321046" cy="1978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3"/>
          <p:cNvSpPr txBox="1"/>
          <p:nvPr/>
        </p:nvSpPr>
        <p:spPr>
          <a:xfrm>
            <a:off x="3104160" y="2740060"/>
            <a:ext cx="4767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px</a:t>
            </a:r>
            <a:endParaRPr sz="900" b="1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0" name="Google Shape;250;p43"/>
          <p:cNvSpPr txBox="1"/>
          <p:nvPr/>
        </p:nvSpPr>
        <p:spPr>
          <a:xfrm>
            <a:off x="3687161" y="2740060"/>
            <a:ext cx="4767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py</a:t>
            </a:r>
            <a:endParaRPr sz="900" b="1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1" name="Google Shape;251;p43"/>
          <p:cNvSpPr txBox="1"/>
          <p:nvPr/>
        </p:nvSpPr>
        <p:spPr>
          <a:xfrm>
            <a:off x="4305883" y="2740053"/>
            <a:ext cx="399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pz</a:t>
            </a:r>
            <a:endParaRPr sz="900" b="1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2" name="Google Shape;252;p43"/>
          <p:cNvSpPr txBox="1"/>
          <p:nvPr/>
        </p:nvSpPr>
        <p:spPr>
          <a:xfrm>
            <a:off x="4896364" y="2740053"/>
            <a:ext cx="399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eta</a:t>
            </a:r>
            <a:endParaRPr sz="900" b="1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53" name="Google Shape;253;p43"/>
          <p:cNvPicPr preferRelativeResize="0"/>
          <p:nvPr/>
        </p:nvPicPr>
        <p:blipFill rotWithShape="1">
          <a:blip r:embed="rId5">
            <a:alphaModFix amt="43000"/>
          </a:blip>
          <a:srcRect t="7669" r="76359" b="7115"/>
          <a:stretch/>
        </p:blipFill>
        <p:spPr>
          <a:xfrm>
            <a:off x="5433260" y="2707860"/>
            <a:ext cx="548700" cy="197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43"/>
          <p:cNvSpPr txBox="1"/>
          <p:nvPr/>
        </p:nvSpPr>
        <p:spPr>
          <a:xfrm>
            <a:off x="5415136" y="2740060"/>
            <a:ext cx="5484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my_px</a:t>
            </a:r>
            <a:endParaRPr sz="900" b="1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255" name="Google Shape;255;p43"/>
          <p:cNvCxnSpPr/>
          <p:nvPr/>
        </p:nvCxnSpPr>
        <p:spPr>
          <a:xfrm>
            <a:off x="2959610" y="4159169"/>
            <a:ext cx="3130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56" name="Google Shape;256;p43"/>
          <p:cNvSpPr txBox="1"/>
          <p:nvPr/>
        </p:nvSpPr>
        <p:spPr>
          <a:xfrm rot="20987943">
            <a:off x="2346300" y="4212072"/>
            <a:ext cx="784298" cy="513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Range</a:t>
            </a:r>
            <a:endParaRPr sz="1100" b="1" dirty="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Filter</a:t>
            </a:r>
            <a:endParaRPr sz="1100" b="1" dirty="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Google Shape;257;p43"/>
          <p:cNvSpPr txBox="1"/>
          <p:nvPr/>
        </p:nvSpPr>
        <p:spPr>
          <a:xfrm rot="919824">
            <a:off x="5618693" y="2535243"/>
            <a:ext cx="740966" cy="225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Define</a:t>
            </a:r>
            <a:endParaRPr sz="1100" b="1" dirty="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Google Shape;258;p43"/>
          <p:cNvSpPr/>
          <p:nvPr/>
        </p:nvSpPr>
        <p:spPr>
          <a:xfrm>
            <a:off x="202706" y="2841999"/>
            <a:ext cx="1378500" cy="1718100"/>
          </a:xfrm>
          <a:prstGeom prst="can">
            <a:avLst>
              <a:gd name="adj" fmla="val 25000"/>
            </a:avLst>
          </a:prstGeom>
          <a:solidFill>
            <a:srgbClr val="F6B26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TTree/TChain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CSV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SQLite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Apache Arrow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Numpy Arrays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59" name="Google Shape;259;p43"/>
          <p:cNvSpPr/>
          <p:nvPr/>
        </p:nvSpPr>
        <p:spPr>
          <a:xfrm>
            <a:off x="7029592" y="2557895"/>
            <a:ext cx="1684500" cy="3762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histograms, profiles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60" name="Google Shape;260;p43"/>
          <p:cNvSpPr/>
          <p:nvPr/>
        </p:nvSpPr>
        <p:spPr>
          <a:xfrm>
            <a:off x="7029592" y="3900096"/>
            <a:ext cx="1684500" cy="3762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latin typeface="Open Sans Light"/>
                <a:ea typeface="Open Sans Light"/>
                <a:cs typeface="Open Sans Light"/>
                <a:sym typeface="Open Sans Light"/>
              </a:rPr>
              <a:t>data reductions (mean, sum,..)</a:t>
            </a:r>
            <a:endParaRPr sz="120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61" name="Google Shape;261;p43"/>
          <p:cNvSpPr/>
          <p:nvPr/>
        </p:nvSpPr>
        <p:spPr>
          <a:xfrm>
            <a:off x="7029592" y="3005295"/>
            <a:ext cx="1684500" cy="3762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latin typeface="Open Sans Light"/>
                <a:ea typeface="Open Sans Light"/>
                <a:cs typeface="Open Sans Light"/>
                <a:sym typeface="Open Sans Light"/>
              </a:rPr>
              <a:t>new ROOT files</a:t>
            </a:r>
            <a:endParaRPr sz="120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62" name="Google Shape;262;p43"/>
          <p:cNvSpPr/>
          <p:nvPr/>
        </p:nvSpPr>
        <p:spPr>
          <a:xfrm>
            <a:off x="7029592" y="4347496"/>
            <a:ext cx="1684500" cy="3762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latin typeface="Open Sans Light"/>
                <a:ea typeface="Open Sans Light"/>
                <a:cs typeface="Open Sans Light"/>
                <a:sym typeface="Open Sans Light"/>
              </a:rPr>
              <a:t>any user-defined operation</a:t>
            </a:r>
            <a:endParaRPr sz="120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cxnSp>
        <p:nvCxnSpPr>
          <p:cNvPr id="263" name="Google Shape;263;p43"/>
          <p:cNvCxnSpPr/>
          <p:nvPr/>
        </p:nvCxnSpPr>
        <p:spPr>
          <a:xfrm>
            <a:off x="6122539" y="3649235"/>
            <a:ext cx="762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4" name="Google Shape;264;p43"/>
          <p:cNvCxnSpPr/>
          <p:nvPr/>
        </p:nvCxnSpPr>
        <p:spPr>
          <a:xfrm>
            <a:off x="1966959" y="3649235"/>
            <a:ext cx="762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5" name="Google Shape;265;p43"/>
          <p:cNvSpPr/>
          <p:nvPr/>
        </p:nvSpPr>
        <p:spPr>
          <a:xfrm>
            <a:off x="7029592" y="3452696"/>
            <a:ext cx="1684500" cy="3762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Open Sans Light"/>
                <a:ea typeface="Open Sans Light"/>
                <a:cs typeface="Open Sans Light"/>
                <a:sym typeface="Open Sans Light"/>
              </a:rPr>
              <a:t>cut-flow reports</a:t>
            </a:r>
            <a:endParaRPr sz="1200" dirty="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66" name="Google Shape;266;p43"/>
          <p:cNvSpPr txBox="1"/>
          <p:nvPr/>
        </p:nvSpPr>
        <p:spPr>
          <a:xfrm rot="919727">
            <a:off x="896770" y="2670181"/>
            <a:ext cx="1187029" cy="225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Datasource</a:t>
            </a:r>
            <a:endParaRPr sz="1100" b="1" dirty="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Google Shape;267;p43"/>
          <p:cNvSpPr txBox="1"/>
          <p:nvPr/>
        </p:nvSpPr>
        <p:spPr>
          <a:xfrm>
            <a:off x="3053322" y="3142470"/>
            <a:ext cx="76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[1,2,3]</a:t>
            </a:r>
            <a:endParaRPr sz="11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p43"/>
          <p:cNvSpPr txBox="1"/>
          <p:nvPr/>
        </p:nvSpPr>
        <p:spPr>
          <a:xfrm>
            <a:off x="3053322" y="3693709"/>
            <a:ext cx="76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[4,5,6]</a:t>
            </a:r>
            <a:endParaRPr sz="1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43"/>
          <p:cNvSpPr txBox="1"/>
          <p:nvPr/>
        </p:nvSpPr>
        <p:spPr>
          <a:xfrm>
            <a:off x="3053322" y="4227109"/>
            <a:ext cx="76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[7,8,9]</a:t>
            </a:r>
            <a:endParaRPr sz="1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43"/>
          <p:cNvSpPr txBox="1"/>
          <p:nvPr/>
        </p:nvSpPr>
        <p:spPr>
          <a:xfrm>
            <a:off x="5461988" y="3142459"/>
            <a:ext cx="76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[2,3]</a:t>
            </a:r>
            <a:endParaRPr sz="11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43"/>
          <p:cNvSpPr txBox="1"/>
          <p:nvPr/>
        </p:nvSpPr>
        <p:spPr>
          <a:xfrm>
            <a:off x="5461988" y="3706691"/>
            <a:ext cx="76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[4,6]</a:t>
            </a:r>
            <a:endParaRPr sz="1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Google Shape;272;p43"/>
          <p:cNvSpPr txBox="1"/>
          <p:nvPr/>
        </p:nvSpPr>
        <p:spPr>
          <a:xfrm rot="919497">
            <a:off x="8072758" y="2325840"/>
            <a:ext cx="1187318" cy="225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Aggregations</a:t>
            </a:r>
            <a:endParaRPr sz="1100" b="1" dirty="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Google Shape;233;p42">
            <a:extLst>
              <a:ext uri="{FF2B5EF4-FFF2-40B4-BE49-F238E27FC236}">
                <a16:creationId xmlns:a16="http://schemas.microsoft.com/office/drawing/2014/main" id="{45AE1BB7-E6EC-7C34-5D34-FFF8A5A634E8}"/>
              </a:ext>
            </a:extLst>
          </p:cNvPr>
          <p:cNvSpPr txBox="1"/>
          <p:nvPr/>
        </p:nvSpPr>
        <p:spPr>
          <a:xfrm>
            <a:off x="241760" y="1043361"/>
            <a:ext cx="85659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latin typeface="Open Sans"/>
                <a:ea typeface="Open Sans"/>
                <a:cs typeface="Open Sans"/>
                <a:sym typeface="Open Sans"/>
              </a:rPr>
              <a:t>RDataFrame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 is a class that provides a high-level interface for HEP data analysis usecases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pt-B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 Light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Basic operations for the user are </a:t>
            </a:r>
            <a:r>
              <a:rPr lang="pt-BR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Transformations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 and </a:t>
            </a:r>
            <a:r>
              <a:rPr lang="pt-BR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Actions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Low-level operations happen under the 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/>
      <p:bldP spid="256" grpId="0"/>
      <p:bldP spid="257" grpId="0"/>
      <p:bldP spid="258" grpId="0" animBg="1"/>
      <p:bldP spid="259" grpId="0" animBg="1"/>
      <p:bldP spid="260" grpId="0" animBg="1"/>
      <p:bldP spid="261" grpId="0" animBg="1"/>
      <p:bldP spid="262" grpId="0" animBg="1"/>
      <p:bldP spid="265" grpId="0" animBg="1"/>
      <p:bldP spid="266" grpId="0"/>
      <p:bldP spid="267" grpId="0"/>
      <p:bldP spid="268" grpId="0"/>
      <p:bldP spid="269" grpId="0"/>
      <p:bldP spid="270" grpId="0"/>
      <p:bldP spid="271" grpId="0"/>
      <p:bldP spid="2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533A4-9FEB-67E0-B4EE-0C0D4E986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new feature: The RDF Progress bar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84E69A-35E7-45BB-A940-12F61874B5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ROOT users</a:t>
            </a:r>
          </a:p>
          <a:p>
            <a:pPr marL="342900" indent="-342900"/>
            <a:r>
              <a:rPr lang="en-GB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long will my analysis take? At which rate are my events being processed?</a:t>
            </a:r>
          </a:p>
          <a:p>
            <a:pPr marL="324000" lvl="1" indent="0">
              <a:buNone/>
            </a:pPr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Progress bar using a ProgressHelper class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Project initiated by Stephan </a:t>
            </a:r>
            <a:r>
              <a:rPr lang="en-GB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Hageboeck</a:t>
            </a:r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(Thread-safe) dataframe call-backs every n events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Update print-out (progress bar + statistics) every m second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Time estimation from running mean of events/sec, current event count and total number of events</a:t>
            </a:r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FD9E11-5544-31E8-D948-0AD8B382F0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3</a:t>
            </a:fld>
            <a:endParaRPr lang="pt-BR"/>
          </a:p>
        </p:txBody>
      </p:sp>
      <p:pic>
        <p:nvPicPr>
          <p:cNvPr id="5" name="Inhaltsplatzhalter 12">
            <a:extLst>
              <a:ext uri="{FF2B5EF4-FFF2-40B4-BE49-F238E27FC236}">
                <a16:creationId xmlns:a16="http://schemas.microsoft.com/office/drawing/2014/main" id="{E9FC9F47-46DC-135B-2BB2-230D7D56D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68" y="1935854"/>
            <a:ext cx="5611813" cy="13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6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25A0B7-BA2E-DA33-5F14-9C66B555B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 up of the RDF Progress bar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95AB18-E44F-E69E-9CA4-A39D6FC85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5" y="964734"/>
            <a:ext cx="8790000" cy="3898566"/>
          </a:xfrm>
        </p:spPr>
        <p:txBody>
          <a:bodyPr anchor="t"/>
          <a:lstStyle/>
          <a:p>
            <a:r>
              <a:rPr lang="en-GB" sz="1800" dirty="0"/>
              <a:t>Old set up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1800" dirty="0"/>
          </a:p>
          <a:p>
            <a:r>
              <a:rPr lang="en-GB" sz="1800" dirty="0"/>
              <a:t>Current set up</a:t>
            </a:r>
          </a:p>
          <a:p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F774CE-CF1C-8DB1-2AD0-6CD6FB48BB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4</a:t>
            </a:fld>
            <a:endParaRPr lang="pt-BR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77EA417-82A2-7237-73EC-D38089F1081F}"/>
              </a:ext>
            </a:extLst>
          </p:cNvPr>
          <p:cNvGrpSpPr/>
          <p:nvPr/>
        </p:nvGrpSpPr>
        <p:grpSpPr>
          <a:xfrm>
            <a:off x="776091" y="1435452"/>
            <a:ext cx="8199434" cy="1959131"/>
            <a:chOff x="776091" y="1359247"/>
            <a:chExt cx="8199434" cy="1959131"/>
          </a:xfrm>
        </p:grpSpPr>
        <p:sp>
          <p:nvSpPr>
            <p:cNvPr id="6" name="Google Shape;772;p80">
              <a:extLst>
                <a:ext uri="{FF2B5EF4-FFF2-40B4-BE49-F238E27FC236}">
                  <a16:creationId xmlns:a16="http://schemas.microsoft.com/office/drawing/2014/main" id="{E27E7EB6-798B-D49E-1714-BDC7F10F425F}"/>
                </a:ext>
              </a:extLst>
            </p:cNvPr>
            <p:cNvSpPr txBox="1"/>
            <p:nvPr/>
          </p:nvSpPr>
          <p:spPr>
            <a:xfrm>
              <a:off x="776091" y="1359247"/>
              <a:ext cx="8021809" cy="195913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234000" tIns="234000" rIns="234000" bIns="2340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ROOT::RDataFrame df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(“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Events”, “f.root”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ROOT::RDF::ProgressHelper progress{</a:t>
              </a:r>
              <a:r>
                <a:rPr lang="pt-BR" dirty="0">
                  <a:solidFill>
                    <a:schemeClr val="accent2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1000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};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df.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DefinePerSample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“_progressbar”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,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	[&amp;progress] (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unsigned int 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slot, 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const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ROOT::RDF::RSampleInfo &amp; id) -&gt; </a:t>
              </a:r>
              <a:r>
                <a:rPr lang="pt-BR" dirty="0">
                  <a:solidFill>
                    <a:schemeClr val="bg2"/>
                  </a:solidFill>
                  <a:latin typeface="Ubuntu Light"/>
                  <a:sym typeface="Ubuntu Light"/>
                </a:rPr>
                <a:t>std::size_t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{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progress.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registerNewSample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(slot, id); </a:t>
              </a:r>
              <a:r>
                <a:rPr lang="pt-BR" dirty="0">
                  <a:solidFill>
                    <a:srgbClr val="7030A0"/>
                  </a:solidFill>
                  <a:latin typeface="Ubuntu Light"/>
                  <a:sym typeface="Ubuntu Light"/>
                </a:rPr>
                <a:t>return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progress.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ComputeMaxEvents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(); });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df</a:t>
              </a:r>
              <a:r>
                <a:rPr lang="pt-BR" dirty="0">
                  <a:solidFill>
                    <a:srgbClr val="1155CC"/>
                  </a:solidFill>
                  <a:latin typeface="Ubuntu Light"/>
                  <a:sym typeface="Ubuntu Light"/>
                </a:rPr>
                <a:t>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Count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().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OnPartialResultSlot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dirty="0">
                  <a:solidFill>
                    <a:schemeClr val="accent2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1000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, [&amp;](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unsigned int 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slot, 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auto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&amp;&amp;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arg){ progress(slot, arg); });</a:t>
              </a:r>
            </a:p>
          </p:txBody>
        </p:sp>
        <p:sp>
          <p:nvSpPr>
            <p:cNvPr id="8" name="Google Shape;773;p80">
              <a:extLst>
                <a:ext uri="{FF2B5EF4-FFF2-40B4-BE49-F238E27FC236}">
                  <a16:creationId xmlns:a16="http://schemas.microsoft.com/office/drawing/2014/main" id="{E9CE45F7-B4BA-5D8A-0012-A1E1E3C2C6AC}"/>
                </a:ext>
              </a:extLst>
            </p:cNvPr>
            <p:cNvSpPr txBox="1"/>
            <p:nvPr/>
          </p:nvSpPr>
          <p:spPr>
            <a:xfrm>
              <a:off x="8092325" y="1359247"/>
              <a:ext cx="88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solidFill>
                    <a:srgbClr val="B7B7B7"/>
                  </a:solidFill>
                  <a:latin typeface="Ubuntu Medium"/>
                  <a:ea typeface="Ubuntu Medium"/>
                  <a:cs typeface="Ubuntu Medium"/>
                  <a:sym typeface="Ubuntu Medium"/>
                </a:rPr>
                <a:t>C++</a:t>
              </a:r>
              <a:endParaRPr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E7721D1-8520-8975-D2C6-DDCDAAA5EA00}"/>
              </a:ext>
            </a:extLst>
          </p:cNvPr>
          <p:cNvGrpSpPr/>
          <p:nvPr/>
        </p:nvGrpSpPr>
        <p:grpSpPr>
          <a:xfrm>
            <a:off x="3141786" y="3666853"/>
            <a:ext cx="4763312" cy="989292"/>
            <a:chOff x="3141786" y="3666853"/>
            <a:chExt cx="4763312" cy="989292"/>
          </a:xfrm>
        </p:grpSpPr>
        <p:sp>
          <p:nvSpPr>
            <p:cNvPr id="7" name="Google Shape;772;p80">
              <a:extLst>
                <a:ext uri="{FF2B5EF4-FFF2-40B4-BE49-F238E27FC236}">
                  <a16:creationId xmlns:a16="http://schemas.microsoft.com/office/drawing/2014/main" id="{E9000688-FB9B-B54D-2720-C29EDE90397C}"/>
                </a:ext>
              </a:extLst>
            </p:cNvPr>
            <p:cNvSpPr txBox="1"/>
            <p:nvPr/>
          </p:nvSpPr>
          <p:spPr>
            <a:xfrm>
              <a:off x="3141786" y="3688054"/>
              <a:ext cx="4475418" cy="96809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234000" tIns="234000" rIns="234000" bIns="2340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ROOT::RDataFrame df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(“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Events”, “f.root”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ROOT::RDF::Experimental::AddProgressbar(df); </a:t>
              </a:r>
            </a:p>
          </p:txBody>
        </p:sp>
        <p:sp>
          <p:nvSpPr>
            <p:cNvPr id="10" name="Google Shape;773;p80">
              <a:extLst>
                <a:ext uri="{FF2B5EF4-FFF2-40B4-BE49-F238E27FC236}">
                  <a16:creationId xmlns:a16="http://schemas.microsoft.com/office/drawing/2014/main" id="{76E774DF-785E-1BF0-8675-A1411063AD52}"/>
                </a:ext>
              </a:extLst>
            </p:cNvPr>
            <p:cNvSpPr txBox="1"/>
            <p:nvPr/>
          </p:nvSpPr>
          <p:spPr>
            <a:xfrm>
              <a:off x="7021898" y="3666853"/>
              <a:ext cx="88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solidFill>
                    <a:srgbClr val="B7B7B7"/>
                  </a:solidFill>
                  <a:latin typeface="Ubuntu Medium"/>
                  <a:ea typeface="Ubuntu Medium"/>
                  <a:cs typeface="Ubuntu Medium"/>
                  <a:sym typeface="Ubuntu Medium"/>
                </a:rPr>
                <a:t>C++</a:t>
              </a:r>
              <a:endParaRPr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355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5"/>
          <p:cNvSpPr txBox="1">
            <a:spLocks noGrp="1"/>
          </p:cNvSpPr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venir"/>
              <a:buNone/>
            </a:pPr>
            <a:r>
              <a:rPr lang="pt-BR" sz="3359" dirty="0"/>
              <a:t>Systematic variations in RDataFrame </a:t>
            </a:r>
            <a:endParaRPr sz="3359" b="0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91" name="Google Shape;691;p75"/>
          <p:cNvSpPr txBox="1">
            <a:spLocks noGrp="1"/>
          </p:cNvSpPr>
          <p:nvPr>
            <p:ph type="sldNum" idx="12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fld>
            <a:endParaRPr sz="13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3" name="Google Shape;693;p75"/>
          <p:cNvSpPr txBox="1"/>
          <p:nvPr/>
        </p:nvSpPr>
        <p:spPr>
          <a:xfrm>
            <a:off x="208425" y="4007035"/>
            <a:ext cx="89355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Varied columns can be used in Defines, Filters, as histogram value/weights and anything else.</a:t>
            </a:r>
            <a:endParaRPr sz="16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latin typeface="Open Sans"/>
                <a:ea typeface="Open Sans"/>
                <a:cs typeface="Open Sans"/>
                <a:sym typeface="Open Sans"/>
              </a:rPr>
              <a:t>Variations automatically propagate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 to selections, derived quantities and results.</a:t>
            </a:r>
            <a:endParaRPr sz="16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latin typeface="Open Sans"/>
                <a:ea typeface="Open Sans"/>
                <a:cs typeface="Open Sans"/>
                <a:sym typeface="Open Sans"/>
              </a:rPr>
              <a:t>Multi-thread 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and</a:t>
            </a:r>
            <a:r>
              <a:rPr lang="pt-BR" sz="1600" b="1" dirty="0">
                <a:latin typeface="Open Sans"/>
                <a:ea typeface="Open Sans"/>
                <a:cs typeface="Open Sans"/>
                <a:sym typeface="Open Sans"/>
              </a:rPr>
              <a:t> distributed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 execution </a:t>
            </a:r>
            <a:r>
              <a:rPr lang="pt-BR" sz="1600" b="1" dirty="0">
                <a:latin typeface="Open Sans"/>
                <a:ea typeface="Open Sans"/>
                <a:cs typeface="Open Sans"/>
                <a:sym typeface="Open Sans"/>
              </a:rPr>
              <a:t>just works</a:t>
            </a:r>
            <a:r>
              <a:rPr lang="pt-BR" sz="1600" dirty="0"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  <a:endParaRPr sz="1600" dirty="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4A96EB8-510C-BA75-8023-16CAF82E1600}"/>
              </a:ext>
            </a:extLst>
          </p:cNvPr>
          <p:cNvGrpSpPr/>
          <p:nvPr/>
        </p:nvGrpSpPr>
        <p:grpSpPr>
          <a:xfrm>
            <a:off x="1777050" y="905281"/>
            <a:ext cx="5798662" cy="2806163"/>
            <a:chOff x="1777050" y="905281"/>
            <a:chExt cx="5798662" cy="2806163"/>
          </a:xfrm>
        </p:grpSpPr>
        <p:sp>
          <p:nvSpPr>
            <p:cNvPr id="692" name="Google Shape;692;p75"/>
            <p:cNvSpPr txBox="1"/>
            <p:nvPr/>
          </p:nvSpPr>
          <p:spPr>
            <a:xfrm>
              <a:off x="1777050" y="973638"/>
              <a:ext cx="5726400" cy="273780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234000" tIns="234000" rIns="234000" bIns="2340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nominal_hx = 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    df.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Vary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"pt"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, 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"RVecD{pt*0.9, pt*1.1}"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,  [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"down"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, 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"up"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])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        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Define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"x"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, someFunc, [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"pt"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])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        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Histo1D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"x"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)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hx = ROOT.RDF.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VariationsFor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(nominal_hx)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hx[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"nominal"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].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Draw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()</a:t>
              </a:r>
              <a:endParaRPr sz="1600" dirty="0">
                <a:latin typeface="Ubuntu Light"/>
                <a:ea typeface="Ubuntu Light"/>
                <a:cs typeface="Ubuntu Light"/>
                <a:sym typeface="Ubuntu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hx[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"pt:down"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].</a:t>
              </a:r>
              <a:r>
                <a:rPr lang="pt-BR" sz="1600" dirty="0">
                  <a:solidFill>
                    <a:srgbClr val="1155CC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Draw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(</a:t>
              </a:r>
              <a:r>
                <a:rPr lang="pt-BR" sz="1600" dirty="0">
                  <a:solidFill>
                    <a:srgbClr val="A64D79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"SAME"</a:t>
              </a:r>
              <a:r>
                <a:rPr lang="pt-BR" sz="1600" dirty="0">
                  <a:latin typeface="Ubuntu Light"/>
                  <a:ea typeface="Ubuntu Light"/>
                  <a:cs typeface="Ubuntu Light"/>
                  <a:sym typeface="Ubuntu Light"/>
                </a:rPr>
                <a:t>)</a:t>
              </a:r>
              <a:endParaRPr sz="1600" dirty="0">
                <a:solidFill>
                  <a:srgbClr val="929292"/>
                </a:solidFill>
                <a:latin typeface="Ubuntu Light"/>
                <a:ea typeface="Ubuntu Light"/>
                <a:cs typeface="Ubuntu Light"/>
                <a:sym typeface="Ubuntu Light"/>
              </a:endParaRPr>
            </a:p>
          </p:txBody>
        </p:sp>
        <p:sp>
          <p:nvSpPr>
            <p:cNvPr id="694" name="Google Shape;694;p75"/>
            <p:cNvSpPr txBox="1"/>
            <p:nvPr/>
          </p:nvSpPr>
          <p:spPr>
            <a:xfrm>
              <a:off x="6692512" y="905281"/>
              <a:ext cx="88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solidFill>
                    <a:srgbClr val="B7B7B7"/>
                  </a:solidFill>
                  <a:latin typeface="Ubuntu Medium"/>
                  <a:ea typeface="Ubuntu Medium"/>
                  <a:cs typeface="Ubuntu Medium"/>
                  <a:sym typeface="Ubuntu Medium"/>
                </a:rPr>
                <a:t>Python</a:t>
              </a:r>
              <a:endParaRPr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521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9AA46-7A1B-3FD7-4707-3B7863554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tutorial for systematic variations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90CCDD-0A78-326F-DA06-41C7CAEA5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4" y="956300"/>
            <a:ext cx="8572713" cy="3906900"/>
          </a:xfrm>
        </p:spPr>
        <p:txBody>
          <a:bodyPr/>
          <a:lstStyle/>
          <a:p>
            <a:pPr marL="76200" indent="0">
              <a:buNone/>
            </a:pPr>
            <a:r>
              <a:rPr lang="en-GB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Physics </a:t>
            </a:r>
            <a:r>
              <a:rPr lang="en-GB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usecase</a:t>
            </a:r>
            <a:r>
              <a:rPr lang="en-GB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lepton scale factors</a:t>
            </a:r>
          </a:p>
          <a:p>
            <a:pPr marL="76200" indent="0">
              <a:buNone/>
            </a:pPr>
            <a:endParaRPr lang="en-GB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Lepton scale factors account for differences in MC simulations vs. real data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They vary with a lepton´s kinematics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does the </a:t>
            </a:r>
            <a:r>
              <a:rPr lang="en-GB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uncertainty in the lepton scale factors </a:t>
            </a: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vary with the invariant mass of a decay mode?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Opportunity to “upcycle” the tutorial on the H </a:t>
            </a:r>
            <a:r>
              <a:rPr lang="en-GB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 4l decay</a:t>
            </a:r>
            <a:endParaRPr lang="en-GB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C2161F-7652-ED7E-DD17-429A63A158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211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E956C-4AD6-CBC4-4688-BC6FDE896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Varying the muon scale factors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0883C6-65D9-719B-834F-7A742C9CB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5" y="956400"/>
            <a:ext cx="4843675" cy="3906900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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Made C++ version of H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 4l</a:t>
            </a:r>
          </a:p>
          <a:p>
            <a:pPr>
              <a:buFont typeface="Wingdings 2" panose="05020102010507070707" pitchFamily="18" charset="2"/>
              <a:buChar char=""/>
            </a:pPr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Wingdings" panose="05000000000000000000" pitchFamily="2" charset="2"/>
            </a:endParaRPr>
          </a:p>
          <a:p>
            <a:pPr>
              <a:buFont typeface="Wingdings 2" panose="05020102010507070707" pitchFamily="18" charset="2"/>
              <a:buChar char="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Applied systematic variations</a:t>
            </a:r>
          </a:p>
          <a:p>
            <a:pPr>
              <a:buFont typeface="Wingdings 2" panose="05020102010507070707" pitchFamily="18" charset="2"/>
              <a:buChar char=""/>
            </a:pPr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Difficult to find muon scale factor uncertainties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In particular: transverse momentum dependence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0A5296-EEE0-57DC-2DC0-C38215D780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7</a:t>
            </a:fld>
            <a:endParaRPr lang="pt-BR"/>
          </a:p>
        </p:txBody>
      </p:sp>
      <p:pic>
        <p:nvPicPr>
          <p:cNvPr id="5" name="Bildplatzhalter 11">
            <a:extLst>
              <a:ext uri="{FF2B5EF4-FFF2-40B4-BE49-F238E27FC236}">
                <a16:creationId xmlns:a16="http://schemas.microsoft.com/office/drawing/2014/main" id="{263A8B50-D519-686E-809E-A8842537AC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977" b="-1010"/>
          <a:stretch/>
        </p:blipFill>
        <p:spPr>
          <a:xfrm>
            <a:off x="5267525" y="974768"/>
            <a:ext cx="3708000" cy="3888432"/>
          </a:xfrm>
          <a:prstGeom prst="rect">
            <a:avLst/>
          </a:prstGeom>
          <a:ln w="31750">
            <a:noFill/>
          </a:ln>
        </p:spPr>
      </p:pic>
    </p:spTree>
    <p:extLst>
      <p:ext uri="{BB962C8B-B14F-4D97-AF65-F5344CB8AC3E}">
        <p14:creationId xmlns:p14="http://schemas.microsoft.com/office/powerpoint/2010/main" val="30507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D07BA-0FAA-7986-AEA4-97D89558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 RDF Sum and Means methods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641E899-E3EF-2BCB-EE68-0DCCB0676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25" y="985280"/>
            <a:ext cx="4300750" cy="3878100"/>
          </a:xfrm>
        </p:spPr>
        <p:txBody>
          <a:bodyPr anchor="t"/>
          <a:lstStyle/>
          <a:p>
            <a:r>
              <a:rPr lang="en-GB" dirty="0"/>
              <a:t>RDF Sum action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88900" indent="0">
              <a:buNone/>
            </a:pPr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EFBBF0-6BAE-41E0-EF6B-A99B15E5F09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 anchor="t"/>
          <a:lstStyle/>
          <a:p>
            <a:r>
              <a:rPr lang="en-GB" sz="2400" dirty="0"/>
              <a:t>Compensated summation </a:t>
            </a:r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72AF1E-F39D-281A-8890-911DC63F1B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8</a:t>
            </a:fld>
            <a:endParaRPr lang="pt-BR"/>
          </a:p>
        </p:txBody>
      </p:sp>
      <p:sp>
        <p:nvSpPr>
          <p:cNvPr id="7" name="Google Shape;772;p80">
            <a:extLst>
              <a:ext uri="{FF2B5EF4-FFF2-40B4-BE49-F238E27FC236}">
                <a16:creationId xmlns:a16="http://schemas.microsoft.com/office/drawing/2014/main" id="{4498BAA6-AC9E-13C4-8A38-654D17FA6B54}"/>
              </a:ext>
            </a:extLst>
          </p:cNvPr>
          <p:cNvSpPr txBox="1"/>
          <p:nvPr/>
        </p:nvSpPr>
        <p:spPr>
          <a:xfrm>
            <a:off x="713824" y="1670771"/>
            <a:ext cx="2889898" cy="968091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34000" tIns="234000" rIns="234000" bIns="2340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7030A0"/>
                </a:solidFill>
                <a:latin typeface="Ubuntu Light"/>
                <a:ea typeface="Ubuntu Light"/>
                <a:cs typeface="Ubuntu Light"/>
                <a:sym typeface="Ubuntu Light"/>
              </a:rPr>
              <a:t>for</a:t>
            </a:r>
            <a:r>
              <a:rPr lang="pt-BR" dirty="0">
                <a:solidFill>
                  <a:srgbClr val="080808"/>
                </a:solidFill>
                <a:latin typeface="Ubuntu Light"/>
                <a:ea typeface="Ubuntu Light"/>
                <a:cs typeface="Ubuntu Light"/>
                <a:sym typeface="Ubuntu Light"/>
              </a:rPr>
              <a:t> (</a:t>
            </a:r>
            <a:r>
              <a:rPr lang="pt-BR" dirty="0">
                <a:solidFill>
                  <a:srgbClr val="3161AB"/>
                </a:solidFill>
                <a:latin typeface="Ubuntu Light"/>
                <a:sym typeface="Ubuntu Light"/>
              </a:rPr>
              <a:t>auto</a:t>
            </a:r>
            <a:r>
              <a:rPr lang="pt-BR" dirty="0">
                <a:solidFill>
                  <a:srgbClr val="080808"/>
                </a:solidFill>
                <a:latin typeface="Ubuntu Light"/>
                <a:ea typeface="Ubuntu Light"/>
                <a:cs typeface="Ubuntu Light"/>
                <a:sym typeface="Ubuntu Light"/>
              </a:rPr>
              <a:t> &amp;m: summands)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080808"/>
                </a:solidFill>
                <a:latin typeface="Ubuntu Light"/>
                <a:ea typeface="Ubuntu Light"/>
                <a:cs typeface="Ubuntu Light"/>
                <a:sym typeface="Ubuntu Light"/>
              </a:rPr>
              <a:t>	sum += m;</a:t>
            </a:r>
          </a:p>
        </p:txBody>
      </p:sp>
      <p:sp>
        <p:nvSpPr>
          <p:cNvPr id="3" name="Google Shape;773;p80">
            <a:extLst>
              <a:ext uri="{FF2B5EF4-FFF2-40B4-BE49-F238E27FC236}">
                <a16:creationId xmlns:a16="http://schemas.microsoft.com/office/drawing/2014/main" id="{B5F8183B-DB95-EE62-45ED-85EACF75F4F1}"/>
              </a:ext>
            </a:extLst>
          </p:cNvPr>
          <p:cNvSpPr txBox="1"/>
          <p:nvPr/>
        </p:nvSpPr>
        <p:spPr>
          <a:xfrm>
            <a:off x="3066941" y="1594057"/>
            <a:ext cx="883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rPr>
              <a:t>C++</a:t>
            </a:r>
            <a:endParaRPr sz="1600" dirty="0">
              <a:solidFill>
                <a:srgbClr val="B7B7B7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4745CDA-523F-05E7-AB48-4878FC38B454}"/>
              </a:ext>
            </a:extLst>
          </p:cNvPr>
          <p:cNvGrpSpPr/>
          <p:nvPr/>
        </p:nvGrpSpPr>
        <p:grpSpPr>
          <a:xfrm>
            <a:off x="5031268" y="1594057"/>
            <a:ext cx="4112732" cy="2991884"/>
            <a:chOff x="5031268" y="1733916"/>
            <a:chExt cx="4112732" cy="2991884"/>
          </a:xfrm>
        </p:grpSpPr>
        <p:sp>
          <p:nvSpPr>
            <p:cNvPr id="6" name="Google Shape;772;p80">
              <a:extLst>
                <a:ext uri="{FF2B5EF4-FFF2-40B4-BE49-F238E27FC236}">
                  <a16:creationId xmlns:a16="http://schemas.microsoft.com/office/drawing/2014/main" id="{67304C2B-2557-65AB-0714-9530174E87B2}"/>
                </a:ext>
              </a:extLst>
            </p:cNvPr>
            <p:cNvSpPr txBox="1"/>
            <p:nvPr/>
          </p:nvSpPr>
          <p:spPr>
            <a:xfrm>
              <a:off x="5031268" y="1775628"/>
              <a:ext cx="3766632" cy="295017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234000" tIns="234000" rIns="234000" bIns="2340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double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sum(0); 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double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compensation(0);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double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y(0);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double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t(0);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7030A0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for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(</a:t>
              </a: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auto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 &amp;m: summands) {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	y = m – compensation;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	t = sum + y;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	compensation = (t – sum) – y;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	sum = t;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}</a:t>
              </a:r>
            </a:p>
          </p:txBody>
        </p:sp>
        <p:sp>
          <p:nvSpPr>
            <p:cNvPr id="5" name="Google Shape;773;p80">
              <a:extLst>
                <a:ext uri="{FF2B5EF4-FFF2-40B4-BE49-F238E27FC236}">
                  <a16:creationId xmlns:a16="http://schemas.microsoft.com/office/drawing/2014/main" id="{799ADA95-E12B-8150-E4D8-2CD66CD5DA23}"/>
                </a:ext>
              </a:extLst>
            </p:cNvPr>
            <p:cNvSpPr txBox="1"/>
            <p:nvPr/>
          </p:nvSpPr>
          <p:spPr>
            <a:xfrm>
              <a:off x="8260800" y="1733916"/>
              <a:ext cx="88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solidFill>
                    <a:srgbClr val="B7B7B7"/>
                  </a:solidFill>
                  <a:latin typeface="Ubuntu Medium"/>
                  <a:ea typeface="Ubuntu Medium"/>
                  <a:cs typeface="Ubuntu Medium"/>
                  <a:sym typeface="Ubuntu Medium"/>
                </a:rPr>
                <a:t>C++</a:t>
              </a:r>
              <a:endParaRPr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64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3392B8-A946-0A43-4EFD-D2873106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Sum vs. Kahan Sum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7FC68E-4BF6-329E-F412-B7FB249583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9</a:t>
            </a:fld>
            <a:endParaRPr lang="pt-BR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F817E8FD-952A-B9B6-101D-81B433F83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55" y="2589630"/>
            <a:ext cx="3168352" cy="2047042"/>
          </a:xfrm>
          <a:prstGeom prst="rect">
            <a:avLst/>
          </a:prstGeom>
        </p:spPr>
      </p:pic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F8DA7B6A-D5ED-7C63-0B78-94862890E9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257"/>
          <a:stretch/>
        </p:blipFill>
        <p:spPr>
          <a:xfrm>
            <a:off x="5499213" y="1117807"/>
            <a:ext cx="3024337" cy="1973056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610B675D-DC3F-C53B-F627-FFD191BBAA61}"/>
              </a:ext>
            </a:extLst>
          </p:cNvPr>
          <p:cNvGrpSpPr/>
          <p:nvPr/>
        </p:nvGrpSpPr>
        <p:grpSpPr>
          <a:xfrm>
            <a:off x="431470" y="1117807"/>
            <a:ext cx="4685483" cy="1463611"/>
            <a:chOff x="431470" y="1117807"/>
            <a:chExt cx="4685483" cy="1463611"/>
          </a:xfrm>
        </p:grpSpPr>
        <p:sp>
          <p:nvSpPr>
            <p:cNvPr id="7" name="Google Shape;772;p80">
              <a:extLst>
                <a:ext uri="{FF2B5EF4-FFF2-40B4-BE49-F238E27FC236}">
                  <a16:creationId xmlns:a16="http://schemas.microsoft.com/office/drawing/2014/main" id="{18A50EF8-1F04-62B8-FA83-49D04795AD0F}"/>
                </a:ext>
              </a:extLst>
            </p:cNvPr>
            <p:cNvSpPr txBox="1"/>
            <p:nvPr/>
          </p:nvSpPr>
          <p:spPr>
            <a:xfrm>
              <a:off x="431470" y="1117807"/>
              <a:ext cx="4626418" cy="146361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234000" tIns="234000" rIns="234000" bIns="2340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ROOT::RDataFrame df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(N);</a:t>
              </a:r>
            </a:p>
            <a:p>
              <a:pPr>
                <a:lnSpc>
                  <a:spcPct val="115000"/>
                </a:lnSpc>
              </a:pPr>
              <a:r>
                <a:rPr lang="pt-BR" dirty="0">
                  <a:solidFill>
                    <a:srgbClr val="080808"/>
                  </a:solidFill>
                  <a:latin typeface="Ubuntu Light"/>
                  <a:ea typeface="Ubuntu Light"/>
                  <a:cs typeface="Ubuntu Light"/>
                  <a:sym typeface="Ubuntu Light"/>
                </a:rPr>
                <a:t>ROOT::RDataFrame dd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(N);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auto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ddf = df.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Define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“x”,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“float(rdfentry_ + 1)”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);</a:t>
              </a:r>
            </a:p>
            <a:p>
              <a:pPr>
                <a:lnSpc>
                  <a:spcPct val="115000"/>
                </a:lnSpc>
              </a:pPr>
              <a:r>
                <a:rPr lang="pt-BR" dirty="0">
                  <a:solidFill>
                    <a:srgbClr val="3161AB"/>
                  </a:solidFill>
                  <a:latin typeface="Ubuntu Light"/>
                  <a:sym typeface="Ubuntu Light"/>
                </a:rPr>
                <a:t>auto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 ddd = dd.</a:t>
              </a:r>
              <a:r>
                <a:rPr lang="pt-BR" dirty="0">
                  <a:solidFill>
                    <a:schemeClr val="accent6">
                      <a:lumMod val="75000"/>
                    </a:schemeClr>
                  </a:solidFill>
                  <a:latin typeface="Ubuntu Light"/>
                  <a:sym typeface="Ubuntu Light"/>
                </a:rPr>
                <a:t>Define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(</a:t>
              </a:r>
              <a:r>
                <a:rPr lang="pt-BR" dirty="0">
                  <a:solidFill>
                    <a:srgbClr val="A64D79"/>
                  </a:solidFill>
                  <a:latin typeface="Ubuntu Light"/>
                  <a:sym typeface="Ubuntu Light"/>
                </a:rPr>
                <a:t>“x”, “double(rdfentry_ + 1)”</a:t>
              </a:r>
              <a:r>
                <a:rPr lang="pt-BR" dirty="0">
                  <a:solidFill>
                    <a:srgbClr val="080808"/>
                  </a:solidFill>
                  <a:latin typeface="Ubuntu Light"/>
                  <a:sym typeface="Ubuntu Light"/>
                </a:rPr>
                <a:t>);</a:t>
              </a:r>
            </a:p>
          </p:txBody>
        </p:sp>
        <p:sp>
          <p:nvSpPr>
            <p:cNvPr id="10" name="Google Shape;773;p80">
              <a:extLst>
                <a:ext uri="{FF2B5EF4-FFF2-40B4-BE49-F238E27FC236}">
                  <a16:creationId xmlns:a16="http://schemas.microsoft.com/office/drawing/2014/main" id="{6DAFAB01-767E-1A4D-FD91-DC3E86DED41A}"/>
                </a:ext>
              </a:extLst>
            </p:cNvPr>
            <p:cNvSpPr txBox="1"/>
            <p:nvPr/>
          </p:nvSpPr>
          <p:spPr>
            <a:xfrm>
              <a:off x="4233753" y="1117807"/>
              <a:ext cx="88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dirty="0">
                  <a:solidFill>
                    <a:srgbClr val="B7B7B7"/>
                  </a:solidFill>
                  <a:latin typeface="Ubuntu Medium"/>
                  <a:ea typeface="Ubuntu Medium"/>
                  <a:cs typeface="Ubuntu Medium"/>
                  <a:sym typeface="Ubuntu Medium"/>
                </a:rPr>
                <a:t>C++</a:t>
              </a:r>
              <a:endParaRPr sz="1600" dirty="0">
                <a:solidFill>
                  <a:srgbClr val="B7B7B7"/>
                </a:solidFill>
                <a:latin typeface="Ubuntu Medium"/>
                <a:ea typeface="Ubuntu Medium"/>
                <a:cs typeface="Ubuntu Medium"/>
                <a:sym typeface="Ubuntu Medium"/>
              </a:endParaRPr>
            </a:p>
          </p:txBody>
        </p:sp>
      </p:grpSp>
      <p:sp>
        <p:nvSpPr>
          <p:cNvPr id="3" name="Ellipse 2">
            <a:extLst>
              <a:ext uri="{FF2B5EF4-FFF2-40B4-BE49-F238E27FC236}">
                <a16:creationId xmlns:a16="http://schemas.microsoft.com/office/drawing/2014/main" id="{E079009C-FDD0-5104-A94F-0DDFF1ABDBD8}"/>
              </a:ext>
            </a:extLst>
          </p:cNvPr>
          <p:cNvSpPr/>
          <p:nvPr/>
        </p:nvSpPr>
        <p:spPr>
          <a:xfrm>
            <a:off x="1300163" y="3219450"/>
            <a:ext cx="2476500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8A27BD1-78D6-F52C-CFEF-589945F426CC}"/>
              </a:ext>
            </a:extLst>
          </p:cNvPr>
          <p:cNvSpPr/>
          <p:nvPr/>
        </p:nvSpPr>
        <p:spPr>
          <a:xfrm>
            <a:off x="6157913" y="1671018"/>
            <a:ext cx="2476500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C658999-EB31-701E-D408-C7497FAE1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212" y="3185418"/>
            <a:ext cx="3024337" cy="1896408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145546AF-2F57-52A6-0F95-2120E9AA6985}"/>
              </a:ext>
            </a:extLst>
          </p:cNvPr>
          <p:cNvSpPr/>
          <p:nvPr/>
        </p:nvSpPr>
        <p:spPr>
          <a:xfrm>
            <a:off x="6178830" y="3735487"/>
            <a:ext cx="2476500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40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ROOT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912</Words>
  <Application>Microsoft Office PowerPoint</Application>
  <PresentationFormat>Bildschirmpräsentation (16:9)</PresentationFormat>
  <Paragraphs>182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31" baseType="lpstr">
      <vt:lpstr>Arial</vt:lpstr>
      <vt:lpstr>Avenir</vt:lpstr>
      <vt:lpstr>Cabin</vt:lpstr>
      <vt:lpstr>Calibri</vt:lpstr>
      <vt:lpstr>Gill Sans</vt:lpstr>
      <vt:lpstr>Noto Sans Symbols</vt:lpstr>
      <vt:lpstr>Open Sans</vt:lpstr>
      <vt:lpstr>Open Sans Light</vt:lpstr>
      <vt:lpstr>Quattrocento</vt:lpstr>
      <vt:lpstr>Short Stack</vt:lpstr>
      <vt:lpstr>Source Code Pro</vt:lpstr>
      <vt:lpstr>Times New Roman</vt:lpstr>
      <vt:lpstr>Trebuchet MS</vt:lpstr>
      <vt:lpstr>Ubuntu Light</vt:lpstr>
      <vt:lpstr>Ubuntu Medium</vt:lpstr>
      <vt:lpstr>Verdana</vt:lpstr>
      <vt:lpstr>Wingdings</vt:lpstr>
      <vt:lpstr>Wingdings 2</vt:lpstr>
      <vt:lpstr>ROOT</vt:lpstr>
      <vt:lpstr>Improving the ROOT Data Analysis Framework</vt:lpstr>
      <vt:lpstr>Introduction into RDataFrame</vt:lpstr>
      <vt:lpstr>A new feature: The RDF Progress bar</vt:lpstr>
      <vt:lpstr>Set up of the RDF Progress bar</vt:lpstr>
      <vt:lpstr>Systematic variations in RDataFrame </vt:lpstr>
      <vt:lpstr>A tutorial for systematic variations</vt:lpstr>
      <vt:lpstr>Varying the muon scale factors</vt:lpstr>
      <vt:lpstr>Improve RDF Sum and Means methods</vt:lpstr>
      <vt:lpstr>Example: Sum vs. Kahan Sum</vt:lpstr>
      <vt:lpstr>The TensorFlowCEvaluator</vt:lpstr>
      <vt:lpstr>Testing the TensorFlowCEvaluator</vt:lpstr>
      <vt:lpstr>Results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ROOT Data Analysis Framework</dc:title>
  <cp:lastModifiedBy>Julia Mathe</cp:lastModifiedBy>
  <cp:revision>25</cp:revision>
  <cp:lastPrinted>2022-09-02T12:58:55Z</cp:lastPrinted>
  <dcterms:modified xsi:type="dcterms:W3CDTF">2022-09-04T20:45:29Z</dcterms:modified>
</cp:coreProperties>
</file>