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 id="2147483648" r:id="rId5"/>
    <p:sldMasterId id="2147483665" r:id="rId6"/>
  </p:sldMasterIdLst>
  <p:notesMasterIdLst>
    <p:notesMasterId r:id="rId24"/>
  </p:notesMasterIdLst>
  <p:sldIdLst>
    <p:sldId id="332" r:id="rId7"/>
    <p:sldId id="342" r:id="rId8"/>
    <p:sldId id="338" r:id="rId9"/>
    <p:sldId id="333" r:id="rId10"/>
    <p:sldId id="280" r:id="rId11"/>
    <p:sldId id="330" r:id="rId12"/>
    <p:sldId id="328" r:id="rId13"/>
    <p:sldId id="325" r:id="rId14"/>
    <p:sldId id="324" r:id="rId15"/>
    <p:sldId id="343" r:id="rId16"/>
    <p:sldId id="337" r:id="rId17"/>
    <p:sldId id="336" r:id="rId18"/>
    <p:sldId id="339" r:id="rId19"/>
    <p:sldId id="340" r:id="rId20"/>
    <p:sldId id="291" r:id="rId21"/>
    <p:sldId id="341" r:id="rId22"/>
    <p:sldId id="320" r:id="rId2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esco Fransesini" initials="FF" lastIdx="1" clrIdx="0">
    <p:extLst>
      <p:ext uri="{19B8F6BF-5375-455C-9EA6-DF929625EA0E}">
        <p15:presenceInfo xmlns:p15="http://schemas.microsoft.com/office/powerpoint/2012/main" userId="Francesco Fransesin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5E29"/>
    <a:srgbClr val="B4C2D5"/>
    <a:srgbClr val="C7D3E5"/>
    <a:srgbClr val="CDDAEB"/>
    <a:srgbClr val="CFDBED"/>
    <a:srgbClr val="C3D0E2"/>
    <a:srgbClr val="D6E3F4"/>
    <a:srgbClr val="ADBBCE"/>
    <a:srgbClr val="B8C6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9" d="100"/>
          <a:sy n="99" d="100"/>
        </p:scale>
        <p:origin x="38"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igi Pellegrino" userId="2bacd5ea-8263-4d25-be86-28b1c7a26bf5" providerId="ADAL" clId="{F5615DFB-4D88-4F80-9392-AD978F1FA7BB}"/>
    <pc:docChg chg="undo redo custSel addSld delSld modSld sldOrd modMainMaster">
      <pc:chgData name="Luigi Pellegrino" userId="2bacd5ea-8263-4d25-be86-28b1c7a26bf5" providerId="ADAL" clId="{F5615DFB-4D88-4F80-9392-AD978F1FA7BB}" dt="2022-10-26T10:30:34.888" v="5434" actId="2696"/>
      <pc:docMkLst>
        <pc:docMk/>
      </pc:docMkLst>
      <pc:sldChg chg="addSp delSp modSp mod ord">
        <pc:chgData name="Luigi Pellegrino" userId="2bacd5ea-8263-4d25-be86-28b1c7a26bf5" providerId="ADAL" clId="{F5615DFB-4D88-4F80-9392-AD978F1FA7BB}" dt="2022-10-26T09:00:55.644" v="5382" actId="1076"/>
        <pc:sldMkLst>
          <pc:docMk/>
          <pc:sldMk cId="2231268605" sldId="280"/>
        </pc:sldMkLst>
        <pc:spChg chg="mod">
          <ac:chgData name="Luigi Pellegrino" userId="2bacd5ea-8263-4d25-be86-28b1c7a26bf5" providerId="ADAL" clId="{F5615DFB-4D88-4F80-9392-AD978F1FA7BB}" dt="2022-10-06T15:54:38.524" v="264" actId="20577"/>
          <ac:spMkLst>
            <pc:docMk/>
            <pc:sldMk cId="2231268605" sldId="280"/>
            <ac:spMk id="2" creationId="{9A33B05A-ECC6-4AD4-8603-270C969F2EEC}"/>
          </ac:spMkLst>
        </pc:spChg>
        <pc:spChg chg="add mod">
          <ac:chgData name="Luigi Pellegrino" userId="2bacd5ea-8263-4d25-be86-28b1c7a26bf5" providerId="ADAL" clId="{F5615DFB-4D88-4F80-9392-AD978F1FA7BB}" dt="2022-10-26T09:00:55.644" v="5382" actId="1076"/>
          <ac:spMkLst>
            <pc:docMk/>
            <pc:sldMk cId="2231268605" sldId="280"/>
            <ac:spMk id="3" creationId="{21BF12EA-8FCA-7E33-82F3-AAC0902F6AB1}"/>
          </ac:spMkLst>
        </pc:spChg>
        <pc:spChg chg="mod">
          <ac:chgData name="Luigi Pellegrino" userId="2bacd5ea-8263-4d25-be86-28b1c7a26bf5" providerId="ADAL" clId="{F5615DFB-4D88-4F80-9392-AD978F1FA7BB}" dt="2022-10-06T17:10:58.436" v="2175" actId="1076"/>
          <ac:spMkLst>
            <pc:docMk/>
            <pc:sldMk cId="2231268605" sldId="280"/>
            <ac:spMk id="4" creationId="{B4A674D2-DEA4-31E3-2CEC-0075EF4F3260}"/>
          </ac:spMkLst>
        </pc:spChg>
        <pc:spChg chg="add del mod">
          <ac:chgData name="Luigi Pellegrino" userId="2bacd5ea-8263-4d25-be86-28b1c7a26bf5" providerId="ADAL" clId="{F5615DFB-4D88-4F80-9392-AD978F1FA7BB}" dt="2022-10-26T09:00:18.833" v="5374" actId="478"/>
          <ac:spMkLst>
            <pc:docMk/>
            <pc:sldMk cId="2231268605" sldId="280"/>
            <ac:spMk id="5" creationId="{B965C59B-CA5A-1CB9-1DD8-A613050C3A27}"/>
          </ac:spMkLst>
        </pc:spChg>
        <pc:spChg chg="del mod">
          <ac:chgData name="Luigi Pellegrino" userId="2bacd5ea-8263-4d25-be86-28b1c7a26bf5" providerId="ADAL" clId="{F5615DFB-4D88-4F80-9392-AD978F1FA7BB}" dt="2022-10-26T09:00:46.788" v="5381" actId="478"/>
          <ac:spMkLst>
            <pc:docMk/>
            <pc:sldMk cId="2231268605" sldId="280"/>
            <ac:spMk id="36" creationId="{269063F0-295E-AE48-9EFD-B8A05C43D2DB}"/>
          </ac:spMkLst>
        </pc:spChg>
        <pc:spChg chg="mod">
          <ac:chgData name="Luigi Pellegrino" userId="2bacd5ea-8263-4d25-be86-28b1c7a26bf5" providerId="ADAL" clId="{F5615DFB-4D88-4F80-9392-AD978F1FA7BB}" dt="2022-10-26T08:58:45.024" v="5364" actId="1076"/>
          <ac:spMkLst>
            <pc:docMk/>
            <pc:sldMk cId="2231268605" sldId="280"/>
            <ac:spMk id="41" creationId="{E829127A-CE6A-8446-A915-621D8B9798CC}"/>
          </ac:spMkLst>
        </pc:spChg>
        <pc:spChg chg="del">
          <ac:chgData name="Luigi Pellegrino" userId="2bacd5ea-8263-4d25-be86-28b1c7a26bf5" providerId="ADAL" clId="{F5615DFB-4D88-4F80-9392-AD978F1FA7BB}" dt="2022-10-06T15:52:45.311" v="235" actId="478"/>
          <ac:spMkLst>
            <pc:docMk/>
            <pc:sldMk cId="2231268605" sldId="280"/>
            <ac:spMk id="43" creationId="{62383BCC-95E8-A912-C20C-5CBB6C3FC8DE}"/>
          </ac:spMkLst>
        </pc:spChg>
        <pc:spChg chg="del">
          <ac:chgData name="Luigi Pellegrino" userId="2bacd5ea-8263-4d25-be86-28b1c7a26bf5" providerId="ADAL" clId="{F5615DFB-4D88-4F80-9392-AD978F1FA7BB}" dt="2022-10-06T15:57:07.749" v="342" actId="478"/>
          <ac:spMkLst>
            <pc:docMk/>
            <pc:sldMk cId="2231268605" sldId="280"/>
            <ac:spMk id="46" creationId="{15B64309-EEB4-D3BF-4804-B9BEEA9B5660}"/>
          </ac:spMkLst>
        </pc:spChg>
        <pc:spChg chg="del">
          <ac:chgData name="Luigi Pellegrino" userId="2bacd5ea-8263-4d25-be86-28b1c7a26bf5" providerId="ADAL" clId="{F5615DFB-4D88-4F80-9392-AD978F1FA7BB}" dt="2022-10-06T15:57:07.749" v="342" actId="478"/>
          <ac:spMkLst>
            <pc:docMk/>
            <pc:sldMk cId="2231268605" sldId="280"/>
            <ac:spMk id="48" creationId="{582DDE76-2591-191A-7E2E-AB1EE519A30A}"/>
          </ac:spMkLst>
        </pc:spChg>
        <pc:spChg chg="mod">
          <ac:chgData name="Luigi Pellegrino" userId="2bacd5ea-8263-4d25-be86-28b1c7a26bf5" providerId="ADAL" clId="{F5615DFB-4D88-4F80-9392-AD978F1FA7BB}" dt="2022-10-26T08:59:41.839" v="5367" actId="164"/>
          <ac:spMkLst>
            <pc:docMk/>
            <pc:sldMk cId="2231268605" sldId="280"/>
            <ac:spMk id="55" creationId="{B5202DDC-CFE0-0EB1-B54D-DCD65E564115}"/>
          </ac:spMkLst>
        </pc:spChg>
        <pc:spChg chg="mod">
          <ac:chgData name="Luigi Pellegrino" userId="2bacd5ea-8263-4d25-be86-28b1c7a26bf5" providerId="ADAL" clId="{F5615DFB-4D88-4F80-9392-AD978F1FA7BB}" dt="2022-10-26T08:59:41.839" v="5367" actId="164"/>
          <ac:spMkLst>
            <pc:docMk/>
            <pc:sldMk cId="2231268605" sldId="280"/>
            <ac:spMk id="56" creationId="{E834FF45-0EA5-76EE-F190-52DC1CA7D411}"/>
          </ac:spMkLst>
        </pc:spChg>
        <pc:spChg chg="mod">
          <ac:chgData name="Luigi Pellegrino" userId="2bacd5ea-8263-4d25-be86-28b1c7a26bf5" providerId="ADAL" clId="{F5615DFB-4D88-4F80-9392-AD978F1FA7BB}" dt="2022-10-26T08:59:41.839" v="5367" actId="164"/>
          <ac:spMkLst>
            <pc:docMk/>
            <pc:sldMk cId="2231268605" sldId="280"/>
            <ac:spMk id="57" creationId="{78F24247-F38E-0B0B-ABC1-138814CE320D}"/>
          </ac:spMkLst>
        </pc:spChg>
        <pc:spChg chg="mod">
          <ac:chgData name="Luigi Pellegrino" userId="2bacd5ea-8263-4d25-be86-28b1c7a26bf5" providerId="ADAL" clId="{F5615DFB-4D88-4F80-9392-AD978F1FA7BB}" dt="2022-10-26T08:59:41.839" v="5367" actId="164"/>
          <ac:spMkLst>
            <pc:docMk/>
            <pc:sldMk cId="2231268605" sldId="280"/>
            <ac:spMk id="58" creationId="{7E1FEA4E-394A-F683-1A4F-95E640732732}"/>
          </ac:spMkLst>
        </pc:spChg>
        <pc:spChg chg="mod">
          <ac:chgData name="Luigi Pellegrino" userId="2bacd5ea-8263-4d25-be86-28b1c7a26bf5" providerId="ADAL" clId="{F5615DFB-4D88-4F80-9392-AD978F1FA7BB}" dt="2022-10-26T08:59:41.839" v="5367" actId="164"/>
          <ac:spMkLst>
            <pc:docMk/>
            <pc:sldMk cId="2231268605" sldId="280"/>
            <ac:spMk id="59" creationId="{69973877-C17A-0887-A073-897BEFE04488}"/>
          </ac:spMkLst>
        </pc:spChg>
        <pc:spChg chg="mod">
          <ac:chgData name="Luigi Pellegrino" userId="2bacd5ea-8263-4d25-be86-28b1c7a26bf5" providerId="ADAL" clId="{F5615DFB-4D88-4F80-9392-AD978F1FA7BB}" dt="2022-10-26T08:59:41.839" v="5367" actId="164"/>
          <ac:spMkLst>
            <pc:docMk/>
            <pc:sldMk cId="2231268605" sldId="280"/>
            <ac:spMk id="60" creationId="{F0F7ED95-BDE3-652D-BF24-ED5643D94B81}"/>
          </ac:spMkLst>
        </pc:spChg>
        <pc:spChg chg="mod">
          <ac:chgData name="Luigi Pellegrino" userId="2bacd5ea-8263-4d25-be86-28b1c7a26bf5" providerId="ADAL" clId="{F5615DFB-4D88-4F80-9392-AD978F1FA7BB}" dt="2022-10-26T08:59:41.839" v="5367" actId="164"/>
          <ac:spMkLst>
            <pc:docMk/>
            <pc:sldMk cId="2231268605" sldId="280"/>
            <ac:spMk id="63" creationId="{ABF603FA-9C0D-474E-B7C1-276819D74C0B}"/>
          </ac:spMkLst>
        </pc:spChg>
        <pc:spChg chg="mod">
          <ac:chgData name="Luigi Pellegrino" userId="2bacd5ea-8263-4d25-be86-28b1c7a26bf5" providerId="ADAL" clId="{F5615DFB-4D88-4F80-9392-AD978F1FA7BB}" dt="2022-10-26T08:59:41.839" v="5367" actId="164"/>
          <ac:spMkLst>
            <pc:docMk/>
            <pc:sldMk cId="2231268605" sldId="280"/>
            <ac:spMk id="64" creationId="{2742640C-3AFA-B246-C5C5-1FE811E2A5F4}"/>
          </ac:spMkLst>
        </pc:spChg>
        <pc:spChg chg="del mod">
          <ac:chgData name="Luigi Pellegrino" userId="2bacd5ea-8263-4d25-be86-28b1c7a26bf5" providerId="ADAL" clId="{F5615DFB-4D88-4F80-9392-AD978F1FA7BB}" dt="2022-10-06T15:55:32.605" v="297" actId="478"/>
          <ac:spMkLst>
            <pc:docMk/>
            <pc:sldMk cId="2231268605" sldId="280"/>
            <ac:spMk id="65" creationId="{C5E908C3-1D87-C665-CBD2-04A3A470904E}"/>
          </ac:spMkLst>
        </pc:spChg>
        <pc:spChg chg="mod">
          <ac:chgData name="Luigi Pellegrino" userId="2bacd5ea-8263-4d25-be86-28b1c7a26bf5" providerId="ADAL" clId="{F5615DFB-4D88-4F80-9392-AD978F1FA7BB}" dt="2022-10-26T08:59:41.839" v="5367" actId="164"/>
          <ac:spMkLst>
            <pc:docMk/>
            <pc:sldMk cId="2231268605" sldId="280"/>
            <ac:spMk id="70" creationId="{B95F5800-39F8-5317-E52C-B38E04D46ED3}"/>
          </ac:spMkLst>
        </pc:spChg>
        <pc:spChg chg="mod">
          <ac:chgData name="Luigi Pellegrino" userId="2bacd5ea-8263-4d25-be86-28b1c7a26bf5" providerId="ADAL" clId="{F5615DFB-4D88-4F80-9392-AD978F1FA7BB}" dt="2022-10-26T08:59:41.839" v="5367" actId="164"/>
          <ac:spMkLst>
            <pc:docMk/>
            <pc:sldMk cId="2231268605" sldId="280"/>
            <ac:spMk id="71" creationId="{2ED8C3DF-06F2-9F0B-0AD0-C23469CF437F}"/>
          </ac:spMkLst>
        </pc:spChg>
        <pc:spChg chg="del mod">
          <ac:chgData name="Luigi Pellegrino" userId="2bacd5ea-8263-4d25-be86-28b1c7a26bf5" providerId="ADAL" clId="{F5615DFB-4D88-4F80-9392-AD978F1FA7BB}" dt="2022-10-06T15:56:29.727" v="338" actId="478"/>
          <ac:spMkLst>
            <pc:docMk/>
            <pc:sldMk cId="2231268605" sldId="280"/>
            <ac:spMk id="76" creationId="{E8A4A055-16E7-8D9F-AA96-C005E980B3C1}"/>
          </ac:spMkLst>
        </pc:spChg>
        <pc:spChg chg="del">
          <ac:chgData name="Luigi Pellegrino" userId="2bacd5ea-8263-4d25-be86-28b1c7a26bf5" providerId="ADAL" clId="{F5615DFB-4D88-4F80-9392-AD978F1FA7BB}" dt="2022-10-06T15:52:12.255" v="217" actId="478"/>
          <ac:spMkLst>
            <pc:docMk/>
            <pc:sldMk cId="2231268605" sldId="280"/>
            <ac:spMk id="92" creationId="{7F50E6F3-B5F7-F667-D182-2AB72A934B2E}"/>
          </ac:spMkLst>
        </pc:spChg>
        <pc:grpChg chg="add mod">
          <ac:chgData name="Luigi Pellegrino" userId="2bacd5ea-8263-4d25-be86-28b1c7a26bf5" providerId="ADAL" clId="{F5615DFB-4D88-4F80-9392-AD978F1FA7BB}" dt="2022-10-26T08:59:48.556" v="5368" actId="1076"/>
          <ac:grpSpMkLst>
            <pc:docMk/>
            <pc:sldMk cId="2231268605" sldId="280"/>
            <ac:grpSpMk id="6" creationId="{E7571C78-6E4D-BEA0-9A50-04C0DCD3F8D4}"/>
          </ac:grpSpMkLst>
        </pc:grpChg>
        <pc:grpChg chg="add mod">
          <ac:chgData name="Luigi Pellegrino" userId="2bacd5ea-8263-4d25-be86-28b1c7a26bf5" providerId="ADAL" clId="{F5615DFB-4D88-4F80-9392-AD978F1FA7BB}" dt="2022-10-06T15:57:58.225" v="348" actId="1076"/>
          <ac:grpSpMkLst>
            <pc:docMk/>
            <pc:sldMk cId="2231268605" sldId="280"/>
            <ac:grpSpMk id="8" creationId="{B945E0FC-F447-98D1-AF0E-4C836BC76A02}"/>
          </ac:grpSpMkLst>
        </pc:grpChg>
        <pc:picChg chg="add mod">
          <ac:chgData name="Luigi Pellegrino" userId="2bacd5ea-8263-4d25-be86-28b1c7a26bf5" providerId="ADAL" clId="{F5615DFB-4D88-4F80-9392-AD978F1FA7BB}" dt="2022-10-06T15:57:26.519" v="346" actId="571"/>
          <ac:picMkLst>
            <pc:docMk/>
            <pc:sldMk cId="2231268605" sldId="280"/>
            <ac:picMk id="6" creationId="{89C2A34C-AEF9-DE54-E1B6-478F8736A909}"/>
          </ac:picMkLst>
        </pc:picChg>
        <pc:picChg chg="add mod">
          <ac:chgData name="Luigi Pellegrino" userId="2bacd5ea-8263-4d25-be86-28b1c7a26bf5" providerId="ADAL" clId="{F5615DFB-4D88-4F80-9392-AD978F1FA7BB}" dt="2022-10-06T15:57:26.519" v="346" actId="571"/>
          <ac:picMkLst>
            <pc:docMk/>
            <pc:sldMk cId="2231268605" sldId="280"/>
            <ac:picMk id="7" creationId="{17FFC291-4186-2F57-EDA1-58F703D2D682}"/>
          </ac:picMkLst>
        </pc:picChg>
        <pc:picChg chg="mod">
          <ac:chgData name="Luigi Pellegrino" userId="2bacd5ea-8263-4d25-be86-28b1c7a26bf5" providerId="ADAL" clId="{F5615DFB-4D88-4F80-9392-AD978F1FA7BB}" dt="2022-10-06T17:11:03.440" v="2177" actId="1076"/>
          <ac:picMkLst>
            <pc:docMk/>
            <pc:sldMk cId="2231268605" sldId="280"/>
            <ac:picMk id="18" creationId="{4D18B48D-2653-8185-E671-80A4A8E3EAD3}"/>
          </ac:picMkLst>
        </pc:picChg>
        <pc:picChg chg="mod">
          <ac:chgData name="Luigi Pellegrino" userId="2bacd5ea-8263-4d25-be86-28b1c7a26bf5" providerId="ADAL" clId="{F5615DFB-4D88-4F80-9392-AD978F1FA7BB}" dt="2022-10-26T08:58:35.672" v="5362" actId="1076"/>
          <ac:picMkLst>
            <pc:docMk/>
            <pc:sldMk cId="2231268605" sldId="280"/>
            <ac:picMk id="37" creationId="{E450AF2F-F06E-290D-03D7-E2D428779CE3}"/>
          </ac:picMkLst>
        </pc:picChg>
        <pc:picChg chg="mod">
          <ac:chgData name="Luigi Pellegrino" userId="2bacd5ea-8263-4d25-be86-28b1c7a26bf5" providerId="ADAL" clId="{F5615DFB-4D88-4F80-9392-AD978F1FA7BB}" dt="2022-10-26T08:58:41.068" v="5363" actId="1076"/>
          <ac:picMkLst>
            <pc:docMk/>
            <pc:sldMk cId="2231268605" sldId="280"/>
            <ac:picMk id="39" creationId="{5F7A4BF7-2AF4-6497-7B05-545678B85C9E}"/>
          </ac:picMkLst>
        </pc:picChg>
        <pc:picChg chg="mod">
          <ac:chgData name="Luigi Pellegrino" userId="2bacd5ea-8263-4d25-be86-28b1c7a26bf5" providerId="ADAL" clId="{F5615DFB-4D88-4F80-9392-AD978F1FA7BB}" dt="2022-10-26T08:59:41.839" v="5367" actId="164"/>
          <ac:picMkLst>
            <pc:docMk/>
            <pc:sldMk cId="2231268605" sldId="280"/>
            <ac:picMk id="44" creationId="{39F6DD33-2F39-F2D4-D57A-96CB258B96EE}"/>
          </ac:picMkLst>
        </pc:picChg>
        <pc:picChg chg="del">
          <ac:chgData name="Luigi Pellegrino" userId="2bacd5ea-8263-4d25-be86-28b1c7a26bf5" providerId="ADAL" clId="{F5615DFB-4D88-4F80-9392-AD978F1FA7BB}" dt="2022-10-06T15:57:04.646" v="341" actId="478"/>
          <ac:picMkLst>
            <pc:docMk/>
            <pc:sldMk cId="2231268605" sldId="280"/>
            <ac:picMk id="45" creationId="{31148239-288C-6375-CDA0-FD43380EC794}"/>
          </ac:picMkLst>
        </pc:picChg>
        <pc:picChg chg="mod">
          <ac:chgData name="Luigi Pellegrino" userId="2bacd5ea-8263-4d25-be86-28b1c7a26bf5" providerId="ADAL" clId="{F5615DFB-4D88-4F80-9392-AD978F1FA7BB}" dt="2022-10-06T15:57:52.256" v="347" actId="164"/>
          <ac:picMkLst>
            <pc:docMk/>
            <pc:sldMk cId="2231268605" sldId="280"/>
            <ac:picMk id="67" creationId="{A49FF5F2-D457-2A9A-BEE1-2EF227C4DAA3}"/>
          </ac:picMkLst>
        </pc:picChg>
        <pc:cxnChg chg="del">
          <ac:chgData name="Luigi Pellegrino" userId="2bacd5ea-8263-4d25-be86-28b1c7a26bf5" providerId="ADAL" clId="{F5615DFB-4D88-4F80-9392-AD978F1FA7BB}" dt="2022-10-06T15:57:01.922" v="340" actId="478"/>
          <ac:cxnSpMkLst>
            <pc:docMk/>
            <pc:sldMk cId="2231268605" sldId="280"/>
            <ac:cxnSpMk id="47" creationId="{F3078ABF-2F11-85D5-9155-4878EC2BD586}"/>
          </ac:cxnSpMkLst>
        </pc:cxnChg>
        <pc:cxnChg chg="del">
          <ac:chgData name="Luigi Pellegrino" userId="2bacd5ea-8263-4d25-be86-28b1c7a26bf5" providerId="ADAL" clId="{F5615DFB-4D88-4F80-9392-AD978F1FA7BB}" dt="2022-10-06T15:56:59.152" v="339" actId="478"/>
          <ac:cxnSpMkLst>
            <pc:docMk/>
            <pc:sldMk cId="2231268605" sldId="280"/>
            <ac:cxnSpMk id="49" creationId="{936E568C-7FED-0D6F-899F-7FF8F7807562}"/>
          </ac:cxnSpMkLst>
        </pc:cxnChg>
        <pc:cxnChg chg="mod">
          <ac:chgData name="Luigi Pellegrino" userId="2bacd5ea-8263-4d25-be86-28b1c7a26bf5" providerId="ADAL" clId="{F5615DFB-4D88-4F80-9392-AD978F1FA7BB}" dt="2022-10-06T15:57:52.256" v="347" actId="164"/>
          <ac:cxnSpMkLst>
            <pc:docMk/>
            <pc:sldMk cId="2231268605" sldId="280"/>
            <ac:cxnSpMk id="72" creationId="{BEA2FA2B-99CD-A0AA-6FD9-DE74A6F11B2D}"/>
          </ac:cxnSpMkLst>
        </pc:cxnChg>
        <pc:cxnChg chg="mod">
          <ac:chgData name="Luigi Pellegrino" userId="2bacd5ea-8263-4d25-be86-28b1c7a26bf5" providerId="ADAL" clId="{F5615DFB-4D88-4F80-9392-AD978F1FA7BB}" dt="2022-10-06T15:57:52.256" v="347" actId="164"/>
          <ac:cxnSpMkLst>
            <pc:docMk/>
            <pc:sldMk cId="2231268605" sldId="280"/>
            <ac:cxnSpMk id="73" creationId="{B031F4F4-1F4C-B8E0-8F03-15B8B33EB977}"/>
          </ac:cxnSpMkLst>
        </pc:cxnChg>
        <pc:cxnChg chg="mod">
          <ac:chgData name="Luigi Pellegrino" userId="2bacd5ea-8263-4d25-be86-28b1c7a26bf5" providerId="ADAL" clId="{F5615DFB-4D88-4F80-9392-AD978F1FA7BB}" dt="2022-10-06T15:57:52.256" v="347" actId="164"/>
          <ac:cxnSpMkLst>
            <pc:docMk/>
            <pc:sldMk cId="2231268605" sldId="280"/>
            <ac:cxnSpMk id="74" creationId="{F4CBC094-78A5-6D3B-2CE6-9E3B02A37E3C}"/>
          </ac:cxnSpMkLst>
        </pc:cxnChg>
        <pc:cxnChg chg="mod">
          <ac:chgData name="Luigi Pellegrino" userId="2bacd5ea-8263-4d25-be86-28b1c7a26bf5" providerId="ADAL" clId="{F5615DFB-4D88-4F80-9392-AD978F1FA7BB}" dt="2022-10-06T15:57:52.256" v="347" actId="164"/>
          <ac:cxnSpMkLst>
            <pc:docMk/>
            <pc:sldMk cId="2231268605" sldId="280"/>
            <ac:cxnSpMk id="75" creationId="{EE986E9B-A9FD-C9D7-7896-CB6E7AFC139E}"/>
          </ac:cxnSpMkLst>
        </pc:cxnChg>
        <pc:cxnChg chg="mod">
          <ac:chgData name="Luigi Pellegrino" userId="2bacd5ea-8263-4d25-be86-28b1c7a26bf5" providerId="ADAL" clId="{F5615DFB-4D88-4F80-9392-AD978F1FA7BB}" dt="2022-10-06T15:57:52.256" v="347" actId="164"/>
          <ac:cxnSpMkLst>
            <pc:docMk/>
            <pc:sldMk cId="2231268605" sldId="280"/>
            <ac:cxnSpMk id="77" creationId="{F19C3616-723A-31D2-E90E-58D24FB645A3}"/>
          </ac:cxnSpMkLst>
        </pc:cxnChg>
        <pc:cxnChg chg="mod">
          <ac:chgData name="Luigi Pellegrino" userId="2bacd5ea-8263-4d25-be86-28b1c7a26bf5" providerId="ADAL" clId="{F5615DFB-4D88-4F80-9392-AD978F1FA7BB}" dt="2022-10-06T15:57:52.256" v="347" actId="164"/>
          <ac:cxnSpMkLst>
            <pc:docMk/>
            <pc:sldMk cId="2231268605" sldId="280"/>
            <ac:cxnSpMk id="78" creationId="{F52BCBBB-EABC-38C0-0E38-10C8C3DF1422}"/>
          </ac:cxnSpMkLst>
        </pc:cxnChg>
      </pc:sldChg>
      <pc:sldChg chg="del">
        <pc:chgData name="Luigi Pellegrino" userId="2bacd5ea-8263-4d25-be86-28b1c7a26bf5" providerId="ADAL" clId="{F5615DFB-4D88-4F80-9392-AD978F1FA7BB}" dt="2022-10-06T15:20:57.176" v="21" actId="47"/>
        <pc:sldMkLst>
          <pc:docMk/>
          <pc:sldMk cId="3110927197" sldId="283"/>
        </pc:sldMkLst>
      </pc:sldChg>
      <pc:sldChg chg="modSp del mod">
        <pc:chgData name="Luigi Pellegrino" userId="2bacd5ea-8263-4d25-be86-28b1c7a26bf5" providerId="ADAL" clId="{F5615DFB-4D88-4F80-9392-AD978F1FA7BB}" dt="2022-10-06T15:28:08.200" v="34" actId="47"/>
        <pc:sldMkLst>
          <pc:docMk/>
          <pc:sldMk cId="3660757301" sldId="289"/>
        </pc:sldMkLst>
        <pc:spChg chg="mod">
          <ac:chgData name="Luigi Pellegrino" userId="2bacd5ea-8263-4d25-be86-28b1c7a26bf5" providerId="ADAL" clId="{F5615DFB-4D88-4F80-9392-AD978F1FA7BB}" dt="2022-10-06T15:20:43.462" v="20" actId="20577"/>
          <ac:spMkLst>
            <pc:docMk/>
            <pc:sldMk cId="3660757301" sldId="289"/>
            <ac:spMk id="13" creationId="{01305270-6C47-4C0D-89C7-82B919DE8B1E}"/>
          </ac:spMkLst>
        </pc:spChg>
      </pc:sldChg>
      <pc:sldChg chg="modSp mod">
        <pc:chgData name="Luigi Pellegrino" userId="2bacd5ea-8263-4d25-be86-28b1c7a26bf5" providerId="ADAL" clId="{F5615DFB-4D88-4F80-9392-AD978F1FA7BB}" dt="2022-10-06T17:04:27.397" v="2143" actId="20577"/>
        <pc:sldMkLst>
          <pc:docMk/>
          <pc:sldMk cId="2300865899" sldId="291"/>
        </pc:sldMkLst>
        <pc:spChg chg="mod">
          <ac:chgData name="Luigi Pellegrino" userId="2bacd5ea-8263-4d25-be86-28b1c7a26bf5" providerId="ADAL" clId="{F5615DFB-4D88-4F80-9392-AD978F1FA7BB}" dt="2022-10-06T17:04:27.397" v="2143" actId="20577"/>
          <ac:spMkLst>
            <pc:docMk/>
            <pc:sldMk cId="2300865899" sldId="291"/>
            <ac:spMk id="9" creationId="{88A7F84E-79FE-449B-BF2C-3A819BED9E35}"/>
          </ac:spMkLst>
        </pc:spChg>
        <pc:spChg chg="mod">
          <ac:chgData name="Luigi Pellegrino" userId="2bacd5ea-8263-4d25-be86-28b1c7a26bf5" providerId="ADAL" clId="{F5615DFB-4D88-4F80-9392-AD978F1FA7BB}" dt="2022-10-06T17:03:07.092" v="2098" actId="6549"/>
          <ac:spMkLst>
            <pc:docMk/>
            <pc:sldMk cId="2300865899" sldId="291"/>
            <ac:spMk id="10" creationId="{D497722C-2CA5-43DE-B506-D1190A6DD4D5}"/>
          </ac:spMkLst>
        </pc:spChg>
      </pc:sldChg>
      <pc:sldChg chg="delSp modSp mod ord">
        <pc:chgData name="Luigi Pellegrino" userId="2bacd5ea-8263-4d25-be86-28b1c7a26bf5" providerId="ADAL" clId="{F5615DFB-4D88-4F80-9392-AD978F1FA7BB}" dt="2022-10-06T17:36:14.085" v="3257"/>
        <pc:sldMkLst>
          <pc:docMk/>
          <pc:sldMk cId="1794152004" sldId="320"/>
        </pc:sldMkLst>
        <pc:spChg chg="mod">
          <ac:chgData name="Luigi Pellegrino" userId="2bacd5ea-8263-4d25-be86-28b1c7a26bf5" providerId="ADAL" clId="{F5615DFB-4D88-4F80-9392-AD978F1FA7BB}" dt="2022-10-06T16:37:30.878" v="1311"/>
          <ac:spMkLst>
            <pc:docMk/>
            <pc:sldMk cId="1794152004" sldId="320"/>
            <ac:spMk id="2" creationId="{2C8C0457-D5D2-4BC5-B4B8-CB60D8D8487C}"/>
          </ac:spMkLst>
        </pc:spChg>
        <pc:spChg chg="mod">
          <ac:chgData name="Luigi Pellegrino" userId="2bacd5ea-8263-4d25-be86-28b1c7a26bf5" providerId="ADAL" clId="{F5615DFB-4D88-4F80-9392-AD978F1FA7BB}" dt="2022-10-06T17:11:13.852" v="2186"/>
          <ac:spMkLst>
            <pc:docMk/>
            <pc:sldMk cId="1794152004" sldId="320"/>
            <ac:spMk id="4" creationId="{B7342049-B690-58B8-1611-9361123EC727}"/>
          </ac:spMkLst>
        </pc:spChg>
        <pc:spChg chg="del mod">
          <ac:chgData name="Luigi Pellegrino" userId="2bacd5ea-8263-4d25-be86-28b1c7a26bf5" providerId="ADAL" clId="{F5615DFB-4D88-4F80-9392-AD978F1FA7BB}" dt="2022-10-06T16:27:04.540" v="1158" actId="478"/>
          <ac:spMkLst>
            <pc:docMk/>
            <pc:sldMk cId="1794152004" sldId="320"/>
            <ac:spMk id="8" creationId="{D4F93F32-0B55-47BE-AA33-BF317F047039}"/>
          </ac:spMkLst>
        </pc:spChg>
        <pc:spChg chg="mod">
          <ac:chgData name="Luigi Pellegrino" userId="2bacd5ea-8263-4d25-be86-28b1c7a26bf5" providerId="ADAL" clId="{F5615DFB-4D88-4F80-9392-AD978F1FA7BB}" dt="2022-10-06T17:01:21.809" v="2085" actId="20577"/>
          <ac:spMkLst>
            <pc:docMk/>
            <pc:sldMk cId="1794152004" sldId="320"/>
            <ac:spMk id="24" creationId="{5D55A796-05D2-216D-A4C5-BC139EB8E415}"/>
          </ac:spMkLst>
        </pc:spChg>
      </pc:sldChg>
      <pc:sldChg chg="addSp modSp mod">
        <pc:chgData name="Luigi Pellegrino" userId="2bacd5ea-8263-4d25-be86-28b1c7a26bf5" providerId="ADAL" clId="{F5615DFB-4D88-4F80-9392-AD978F1FA7BB}" dt="2022-10-26T07:52:14.959" v="3445" actId="20577"/>
        <pc:sldMkLst>
          <pc:docMk/>
          <pc:sldMk cId="1645952745" sldId="324"/>
        </pc:sldMkLst>
        <pc:spChg chg="mod">
          <ac:chgData name="Luigi Pellegrino" userId="2bacd5ea-8263-4d25-be86-28b1c7a26bf5" providerId="ADAL" clId="{F5615DFB-4D88-4F80-9392-AD978F1FA7BB}" dt="2022-10-06T16:37:30.878" v="1311"/>
          <ac:spMkLst>
            <pc:docMk/>
            <pc:sldMk cId="1645952745" sldId="324"/>
            <ac:spMk id="2" creationId="{F1EECCE0-EE73-4445-9918-67BB009FDB42}"/>
          </ac:spMkLst>
        </pc:spChg>
        <pc:spChg chg="mod">
          <ac:chgData name="Luigi Pellegrino" userId="2bacd5ea-8263-4d25-be86-28b1c7a26bf5" providerId="ADAL" clId="{F5615DFB-4D88-4F80-9392-AD978F1FA7BB}" dt="2022-10-06T17:11:36.236" v="2190"/>
          <ac:spMkLst>
            <pc:docMk/>
            <pc:sldMk cId="1645952745" sldId="324"/>
            <ac:spMk id="4" creationId="{7E56B715-1E82-2E57-C6CD-1A20B2D27B8B}"/>
          </ac:spMkLst>
        </pc:spChg>
        <pc:spChg chg="mod">
          <ac:chgData name="Luigi Pellegrino" userId="2bacd5ea-8263-4d25-be86-28b1c7a26bf5" providerId="ADAL" clId="{F5615DFB-4D88-4F80-9392-AD978F1FA7BB}" dt="2022-10-26T07:52:14.959" v="3445" actId="20577"/>
          <ac:spMkLst>
            <pc:docMk/>
            <pc:sldMk cId="1645952745" sldId="324"/>
            <ac:spMk id="5" creationId="{5DC3B090-679A-4C5F-2C92-DE22661E43D0}"/>
          </ac:spMkLst>
        </pc:spChg>
        <pc:spChg chg="mod">
          <ac:chgData name="Luigi Pellegrino" userId="2bacd5ea-8263-4d25-be86-28b1c7a26bf5" providerId="ADAL" clId="{F5615DFB-4D88-4F80-9392-AD978F1FA7BB}" dt="2022-10-06T16:16:08.838" v="728" actId="20577"/>
          <ac:spMkLst>
            <pc:docMk/>
            <pc:sldMk cId="1645952745" sldId="324"/>
            <ac:spMk id="49" creationId="{9C0437E8-F3C7-49BE-85BF-948370FA1007}"/>
          </ac:spMkLst>
        </pc:spChg>
        <pc:picChg chg="add mod">
          <ac:chgData name="Luigi Pellegrino" userId="2bacd5ea-8263-4d25-be86-28b1c7a26bf5" providerId="ADAL" clId="{F5615DFB-4D88-4F80-9392-AD978F1FA7BB}" dt="2022-10-06T16:22:00.758" v="970" actId="1076"/>
          <ac:picMkLst>
            <pc:docMk/>
            <pc:sldMk cId="1645952745" sldId="324"/>
            <ac:picMk id="3" creationId="{F9497BB9-938C-5254-9D05-932FAB666792}"/>
          </ac:picMkLst>
        </pc:picChg>
      </pc:sldChg>
      <pc:sldChg chg="addSp delSp modSp mod">
        <pc:chgData name="Luigi Pellegrino" userId="2bacd5ea-8263-4d25-be86-28b1c7a26bf5" providerId="ADAL" clId="{F5615DFB-4D88-4F80-9392-AD978F1FA7BB}" dt="2022-10-26T08:03:22.599" v="3693" actId="20577"/>
        <pc:sldMkLst>
          <pc:docMk/>
          <pc:sldMk cId="4131138683" sldId="325"/>
        </pc:sldMkLst>
        <pc:spChg chg="mod">
          <ac:chgData name="Luigi Pellegrino" userId="2bacd5ea-8263-4d25-be86-28b1c7a26bf5" providerId="ADAL" clId="{F5615DFB-4D88-4F80-9392-AD978F1FA7BB}" dt="2022-10-06T16:37:30.878" v="1311"/>
          <ac:spMkLst>
            <pc:docMk/>
            <pc:sldMk cId="4131138683" sldId="325"/>
            <ac:spMk id="2" creationId="{F1EECCE0-EE73-4445-9918-67BB009FDB42}"/>
          </ac:spMkLst>
        </pc:spChg>
        <pc:spChg chg="del">
          <ac:chgData name="Luigi Pellegrino" userId="2bacd5ea-8263-4d25-be86-28b1c7a26bf5" providerId="ADAL" clId="{F5615DFB-4D88-4F80-9392-AD978F1FA7BB}" dt="2022-10-06T16:14:09.587" v="689" actId="478"/>
          <ac:spMkLst>
            <pc:docMk/>
            <pc:sldMk cId="4131138683" sldId="325"/>
            <ac:spMk id="3" creationId="{E723A631-27FF-5310-6AAF-C4192E06D96E}"/>
          </ac:spMkLst>
        </pc:spChg>
        <pc:spChg chg="mod">
          <ac:chgData name="Luigi Pellegrino" userId="2bacd5ea-8263-4d25-be86-28b1c7a26bf5" providerId="ADAL" clId="{F5615DFB-4D88-4F80-9392-AD978F1FA7BB}" dt="2022-10-26T08:03:18.782" v="3692" actId="20577"/>
          <ac:spMkLst>
            <pc:docMk/>
            <pc:sldMk cId="4131138683" sldId="325"/>
            <ac:spMk id="7" creationId="{2191BB99-A7B8-9386-8275-B4DF9F1ADE3F}"/>
          </ac:spMkLst>
        </pc:spChg>
        <pc:spChg chg="mod">
          <ac:chgData name="Luigi Pellegrino" userId="2bacd5ea-8263-4d25-be86-28b1c7a26bf5" providerId="ADAL" clId="{F5615DFB-4D88-4F80-9392-AD978F1FA7BB}" dt="2022-10-06T17:11:31.299" v="2189"/>
          <ac:spMkLst>
            <pc:docMk/>
            <pc:sldMk cId="4131138683" sldId="325"/>
            <ac:spMk id="8" creationId="{83B87F04-CAF6-02B7-3F4A-7DC6B6381385}"/>
          </ac:spMkLst>
        </pc:spChg>
        <pc:spChg chg="del">
          <ac:chgData name="Luigi Pellegrino" userId="2bacd5ea-8263-4d25-be86-28b1c7a26bf5" providerId="ADAL" clId="{F5615DFB-4D88-4F80-9392-AD978F1FA7BB}" dt="2022-10-06T16:07:26.022" v="560" actId="478"/>
          <ac:spMkLst>
            <pc:docMk/>
            <pc:sldMk cId="4131138683" sldId="325"/>
            <ac:spMk id="20" creationId="{5152A403-6619-6CA2-1647-E744EB3D0BA8}"/>
          </ac:spMkLst>
        </pc:spChg>
        <pc:spChg chg="del mod">
          <ac:chgData name="Luigi Pellegrino" userId="2bacd5ea-8263-4d25-be86-28b1c7a26bf5" providerId="ADAL" clId="{F5615DFB-4D88-4F80-9392-AD978F1FA7BB}" dt="2022-10-06T16:07:32.627" v="563" actId="478"/>
          <ac:spMkLst>
            <pc:docMk/>
            <pc:sldMk cId="4131138683" sldId="325"/>
            <ac:spMk id="23" creationId="{FDB45586-8DBE-D609-7292-1B84F17E44A0}"/>
          </ac:spMkLst>
        </pc:spChg>
        <pc:spChg chg="mod">
          <ac:chgData name="Luigi Pellegrino" userId="2bacd5ea-8263-4d25-be86-28b1c7a26bf5" providerId="ADAL" clId="{F5615DFB-4D88-4F80-9392-AD978F1FA7BB}" dt="2022-10-26T08:03:22.599" v="3693" actId="20577"/>
          <ac:spMkLst>
            <pc:docMk/>
            <pc:sldMk cId="4131138683" sldId="325"/>
            <ac:spMk id="49" creationId="{9C0437E8-F3C7-49BE-85BF-948370FA1007}"/>
          </ac:spMkLst>
        </pc:spChg>
        <pc:grpChg chg="add mod">
          <ac:chgData name="Luigi Pellegrino" userId="2bacd5ea-8263-4d25-be86-28b1c7a26bf5" providerId="ADAL" clId="{F5615DFB-4D88-4F80-9392-AD978F1FA7BB}" dt="2022-10-06T16:14:44.950" v="719" actId="1076"/>
          <ac:grpSpMkLst>
            <pc:docMk/>
            <pc:sldMk cId="4131138683" sldId="325"/>
            <ac:grpSpMk id="5" creationId="{635D27CB-7463-076D-118E-838ED44B8188}"/>
          </ac:grpSpMkLst>
        </pc:grpChg>
        <pc:picChg chg="del">
          <ac:chgData name="Luigi Pellegrino" userId="2bacd5ea-8263-4d25-be86-28b1c7a26bf5" providerId="ADAL" clId="{F5615DFB-4D88-4F80-9392-AD978F1FA7BB}" dt="2022-10-06T16:07:22.393" v="559" actId="478"/>
          <ac:picMkLst>
            <pc:docMk/>
            <pc:sldMk cId="4131138683" sldId="325"/>
            <ac:picMk id="4" creationId="{B66D589A-6F73-E9A2-514B-692F86674E0F}"/>
          </ac:picMkLst>
        </pc:picChg>
        <pc:picChg chg="mod">
          <ac:chgData name="Luigi Pellegrino" userId="2bacd5ea-8263-4d25-be86-28b1c7a26bf5" providerId="ADAL" clId="{F5615DFB-4D88-4F80-9392-AD978F1FA7BB}" dt="2022-10-06T16:14:42.741" v="718" actId="164"/>
          <ac:picMkLst>
            <pc:docMk/>
            <pc:sldMk cId="4131138683" sldId="325"/>
            <ac:picMk id="6" creationId="{5CA769FF-73C6-74A2-FF89-C9164F48DF31}"/>
          </ac:picMkLst>
        </pc:picChg>
        <pc:picChg chg="mod">
          <ac:chgData name="Luigi Pellegrino" userId="2bacd5ea-8263-4d25-be86-28b1c7a26bf5" providerId="ADAL" clId="{F5615DFB-4D88-4F80-9392-AD978F1FA7BB}" dt="2022-10-06T16:14:42.741" v="718" actId="164"/>
          <ac:picMkLst>
            <pc:docMk/>
            <pc:sldMk cId="4131138683" sldId="325"/>
            <ac:picMk id="25" creationId="{A1E4508F-66BC-46A2-F9FF-DF6E284EEEC6}"/>
          </ac:picMkLst>
        </pc:picChg>
        <pc:cxnChg chg="mod">
          <ac:chgData name="Luigi Pellegrino" userId="2bacd5ea-8263-4d25-be86-28b1c7a26bf5" providerId="ADAL" clId="{F5615DFB-4D88-4F80-9392-AD978F1FA7BB}" dt="2022-10-06T16:14:42.741" v="718" actId="164"/>
          <ac:cxnSpMkLst>
            <pc:docMk/>
            <pc:sldMk cId="4131138683" sldId="325"/>
            <ac:cxnSpMk id="9" creationId="{3AE4B752-1416-A2B6-ED02-16BD2D1236DB}"/>
          </ac:cxnSpMkLst>
        </pc:cxnChg>
        <pc:cxnChg chg="mod">
          <ac:chgData name="Luigi Pellegrino" userId="2bacd5ea-8263-4d25-be86-28b1c7a26bf5" providerId="ADAL" clId="{F5615DFB-4D88-4F80-9392-AD978F1FA7BB}" dt="2022-10-06T16:14:42.741" v="718" actId="164"/>
          <ac:cxnSpMkLst>
            <pc:docMk/>
            <pc:sldMk cId="4131138683" sldId="325"/>
            <ac:cxnSpMk id="18" creationId="{8CA264A8-0AB0-BA0E-E623-1B28D8064550}"/>
          </ac:cxnSpMkLst>
        </pc:cxnChg>
        <pc:cxnChg chg="mod">
          <ac:chgData name="Luigi Pellegrino" userId="2bacd5ea-8263-4d25-be86-28b1c7a26bf5" providerId="ADAL" clId="{F5615DFB-4D88-4F80-9392-AD978F1FA7BB}" dt="2022-10-06T16:14:42.741" v="718" actId="164"/>
          <ac:cxnSpMkLst>
            <pc:docMk/>
            <pc:sldMk cId="4131138683" sldId="325"/>
            <ac:cxnSpMk id="19" creationId="{3ABD0C2C-6BCD-9F3A-A8A8-AEFBE22EFAA1}"/>
          </ac:cxnSpMkLst>
        </pc:cxnChg>
        <pc:cxnChg chg="del mod">
          <ac:chgData name="Luigi Pellegrino" userId="2bacd5ea-8263-4d25-be86-28b1c7a26bf5" providerId="ADAL" clId="{F5615DFB-4D88-4F80-9392-AD978F1FA7BB}" dt="2022-10-06T16:07:28.844" v="561" actId="478"/>
          <ac:cxnSpMkLst>
            <pc:docMk/>
            <pc:sldMk cId="4131138683" sldId="325"/>
            <ac:cxnSpMk id="22" creationId="{8A863268-B3A2-10E6-EDBF-4DD27FB28F73}"/>
          </ac:cxnSpMkLst>
        </pc:cxnChg>
      </pc:sldChg>
      <pc:sldChg chg="del">
        <pc:chgData name="Luigi Pellegrino" userId="2bacd5ea-8263-4d25-be86-28b1c7a26bf5" providerId="ADAL" clId="{F5615DFB-4D88-4F80-9392-AD978F1FA7BB}" dt="2022-10-06T16:10:00.456" v="593" actId="47"/>
        <pc:sldMkLst>
          <pc:docMk/>
          <pc:sldMk cId="611459877" sldId="326"/>
        </pc:sldMkLst>
      </pc:sldChg>
      <pc:sldChg chg="addSp delSp modSp mod">
        <pc:chgData name="Luigi Pellegrino" userId="2bacd5ea-8263-4d25-be86-28b1c7a26bf5" providerId="ADAL" clId="{F5615DFB-4D88-4F80-9392-AD978F1FA7BB}" dt="2022-10-26T09:13:00.725" v="5415" actId="1076"/>
        <pc:sldMkLst>
          <pc:docMk/>
          <pc:sldMk cId="1915174116" sldId="328"/>
        </pc:sldMkLst>
        <pc:spChg chg="mod">
          <ac:chgData name="Luigi Pellegrino" userId="2bacd5ea-8263-4d25-be86-28b1c7a26bf5" providerId="ADAL" clId="{F5615DFB-4D88-4F80-9392-AD978F1FA7BB}" dt="2022-10-06T16:37:30.878" v="1311"/>
          <ac:spMkLst>
            <pc:docMk/>
            <pc:sldMk cId="1915174116" sldId="328"/>
            <ac:spMk id="2" creationId="{F1EECCE0-EE73-4445-9918-67BB009FDB42}"/>
          </ac:spMkLst>
        </pc:spChg>
        <pc:spChg chg="mod">
          <ac:chgData name="Luigi Pellegrino" userId="2bacd5ea-8263-4d25-be86-28b1c7a26bf5" providerId="ADAL" clId="{F5615DFB-4D88-4F80-9392-AD978F1FA7BB}" dt="2022-10-06T17:11:26.693" v="2188"/>
          <ac:spMkLst>
            <pc:docMk/>
            <pc:sldMk cId="1915174116" sldId="328"/>
            <ac:spMk id="4" creationId="{9C909283-46AC-C570-4D10-D936B2CCAA8A}"/>
          </ac:spMkLst>
        </pc:spChg>
        <pc:spChg chg="del mod">
          <ac:chgData name="Luigi Pellegrino" userId="2bacd5ea-8263-4d25-be86-28b1c7a26bf5" providerId="ADAL" clId="{F5615DFB-4D88-4F80-9392-AD978F1FA7BB}" dt="2022-10-06T15:49:54.849" v="204" actId="478"/>
          <ac:spMkLst>
            <pc:docMk/>
            <pc:sldMk cId="1915174116" sldId="328"/>
            <ac:spMk id="9" creationId="{E323E532-7810-9D99-06F3-4D5060A8F978}"/>
          </ac:spMkLst>
        </pc:spChg>
        <pc:spChg chg="del">
          <ac:chgData name="Luigi Pellegrino" userId="2bacd5ea-8263-4d25-be86-28b1c7a26bf5" providerId="ADAL" clId="{F5615DFB-4D88-4F80-9392-AD978F1FA7BB}" dt="2022-10-06T15:50:58.253" v="216" actId="478"/>
          <ac:spMkLst>
            <pc:docMk/>
            <pc:sldMk cId="1915174116" sldId="328"/>
            <ac:spMk id="12" creationId="{97ED33F5-814E-67D1-CF96-EC6E9357C535}"/>
          </ac:spMkLst>
        </pc:spChg>
        <pc:spChg chg="del">
          <ac:chgData name="Luigi Pellegrino" userId="2bacd5ea-8263-4d25-be86-28b1c7a26bf5" providerId="ADAL" clId="{F5615DFB-4D88-4F80-9392-AD978F1FA7BB}" dt="2022-10-06T16:02:58.545" v="414" actId="478"/>
          <ac:spMkLst>
            <pc:docMk/>
            <pc:sldMk cId="1915174116" sldId="328"/>
            <ac:spMk id="15" creationId="{5610A378-9F36-99AC-417C-D68CB1280133}"/>
          </ac:spMkLst>
        </pc:spChg>
        <pc:spChg chg="mod">
          <ac:chgData name="Luigi Pellegrino" userId="2bacd5ea-8263-4d25-be86-28b1c7a26bf5" providerId="ADAL" clId="{F5615DFB-4D88-4F80-9392-AD978F1FA7BB}" dt="2022-10-06T16:09:37.621" v="592" actId="164"/>
          <ac:spMkLst>
            <pc:docMk/>
            <pc:sldMk cId="1915174116" sldId="328"/>
            <ac:spMk id="19" creationId="{94FF6A18-36FD-65DC-A8DE-3B02A7038215}"/>
          </ac:spMkLst>
        </pc:spChg>
        <pc:spChg chg="mod">
          <ac:chgData name="Luigi Pellegrino" userId="2bacd5ea-8263-4d25-be86-28b1c7a26bf5" providerId="ADAL" clId="{F5615DFB-4D88-4F80-9392-AD978F1FA7BB}" dt="2022-10-06T16:09:37.621" v="592" actId="164"/>
          <ac:spMkLst>
            <pc:docMk/>
            <pc:sldMk cId="1915174116" sldId="328"/>
            <ac:spMk id="20" creationId="{CCB104E8-5EBC-16A2-1701-E92054F04403}"/>
          </ac:spMkLst>
        </pc:spChg>
        <pc:spChg chg="mod">
          <ac:chgData name="Luigi Pellegrino" userId="2bacd5ea-8263-4d25-be86-28b1c7a26bf5" providerId="ADAL" clId="{F5615DFB-4D88-4F80-9392-AD978F1FA7BB}" dt="2022-10-06T16:09:37.621" v="592" actId="164"/>
          <ac:spMkLst>
            <pc:docMk/>
            <pc:sldMk cId="1915174116" sldId="328"/>
            <ac:spMk id="24" creationId="{375D633F-43FF-D819-9AC0-13F710EBF77E}"/>
          </ac:spMkLst>
        </pc:spChg>
        <pc:spChg chg="mod">
          <ac:chgData name="Luigi Pellegrino" userId="2bacd5ea-8263-4d25-be86-28b1c7a26bf5" providerId="ADAL" clId="{F5615DFB-4D88-4F80-9392-AD978F1FA7BB}" dt="2022-10-06T16:09:37.621" v="592" actId="164"/>
          <ac:spMkLst>
            <pc:docMk/>
            <pc:sldMk cId="1915174116" sldId="328"/>
            <ac:spMk id="26" creationId="{5B5BDDD3-3C33-A797-B5BE-BA3937BE91B3}"/>
          </ac:spMkLst>
        </pc:spChg>
        <pc:spChg chg="mod">
          <ac:chgData name="Luigi Pellegrino" userId="2bacd5ea-8263-4d25-be86-28b1c7a26bf5" providerId="ADAL" clId="{F5615DFB-4D88-4F80-9392-AD978F1FA7BB}" dt="2022-10-06T16:09:37.621" v="592" actId="164"/>
          <ac:spMkLst>
            <pc:docMk/>
            <pc:sldMk cId="1915174116" sldId="328"/>
            <ac:spMk id="30" creationId="{A642226D-718A-3495-313D-0C911BF875C7}"/>
          </ac:spMkLst>
        </pc:spChg>
        <pc:spChg chg="mod">
          <ac:chgData name="Luigi Pellegrino" userId="2bacd5ea-8263-4d25-be86-28b1c7a26bf5" providerId="ADAL" clId="{F5615DFB-4D88-4F80-9392-AD978F1FA7BB}" dt="2022-10-26T09:13:00.725" v="5415" actId="1076"/>
          <ac:spMkLst>
            <pc:docMk/>
            <pc:sldMk cId="1915174116" sldId="328"/>
            <ac:spMk id="42" creationId="{2FAC5265-CA8F-E98B-C764-03041F66E097}"/>
          </ac:spMkLst>
        </pc:spChg>
        <pc:spChg chg="mod">
          <ac:chgData name="Luigi Pellegrino" userId="2bacd5ea-8263-4d25-be86-28b1c7a26bf5" providerId="ADAL" clId="{F5615DFB-4D88-4F80-9392-AD978F1FA7BB}" dt="2022-10-06T16:27:38.059" v="1159" actId="948"/>
          <ac:spMkLst>
            <pc:docMk/>
            <pc:sldMk cId="1915174116" sldId="328"/>
            <ac:spMk id="49" creationId="{9C0437E8-F3C7-49BE-85BF-948370FA1007}"/>
          </ac:spMkLst>
        </pc:spChg>
        <pc:grpChg chg="add mod">
          <ac:chgData name="Luigi Pellegrino" userId="2bacd5ea-8263-4d25-be86-28b1c7a26bf5" providerId="ADAL" clId="{F5615DFB-4D88-4F80-9392-AD978F1FA7BB}" dt="2022-10-06T16:15:01.032" v="720" actId="1076"/>
          <ac:grpSpMkLst>
            <pc:docMk/>
            <pc:sldMk cId="1915174116" sldId="328"/>
            <ac:grpSpMk id="3" creationId="{7169B634-406B-09B0-F6BF-676C6D04244F}"/>
          </ac:grpSpMkLst>
        </pc:grpChg>
        <pc:picChg chg="mod">
          <ac:chgData name="Luigi Pellegrino" userId="2bacd5ea-8263-4d25-be86-28b1c7a26bf5" providerId="ADAL" clId="{F5615DFB-4D88-4F80-9392-AD978F1FA7BB}" dt="2022-10-06T16:09:37.621" v="592" actId="164"/>
          <ac:picMkLst>
            <pc:docMk/>
            <pc:sldMk cId="1915174116" sldId="328"/>
            <ac:picMk id="18" creationId="{A8367402-043C-01B5-ECCD-B6753D63FF28}"/>
          </ac:picMkLst>
        </pc:picChg>
        <pc:cxnChg chg="mod">
          <ac:chgData name="Luigi Pellegrino" userId="2bacd5ea-8263-4d25-be86-28b1c7a26bf5" providerId="ADAL" clId="{F5615DFB-4D88-4F80-9392-AD978F1FA7BB}" dt="2022-10-06T16:09:37.621" v="592" actId="164"/>
          <ac:cxnSpMkLst>
            <pc:docMk/>
            <pc:sldMk cId="1915174116" sldId="328"/>
            <ac:cxnSpMk id="32" creationId="{676DEA28-ABE3-1BE5-D250-9BA0A773265E}"/>
          </ac:cxnSpMkLst>
        </pc:cxnChg>
        <pc:cxnChg chg="mod">
          <ac:chgData name="Luigi Pellegrino" userId="2bacd5ea-8263-4d25-be86-28b1c7a26bf5" providerId="ADAL" clId="{F5615DFB-4D88-4F80-9392-AD978F1FA7BB}" dt="2022-10-06T16:09:37.621" v="592" actId="164"/>
          <ac:cxnSpMkLst>
            <pc:docMk/>
            <pc:sldMk cId="1915174116" sldId="328"/>
            <ac:cxnSpMk id="33" creationId="{6465170D-C980-685F-E1F9-E27CB7815798}"/>
          </ac:cxnSpMkLst>
        </pc:cxnChg>
        <pc:cxnChg chg="mod">
          <ac:chgData name="Luigi Pellegrino" userId="2bacd5ea-8263-4d25-be86-28b1c7a26bf5" providerId="ADAL" clId="{F5615DFB-4D88-4F80-9392-AD978F1FA7BB}" dt="2022-10-06T16:09:37.621" v="592" actId="164"/>
          <ac:cxnSpMkLst>
            <pc:docMk/>
            <pc:sldMk cId="1915174116" sldId="328"/>
            <ac:cxnSpMk id="34" creationId="{A9D30348-55F9-CF69-7E28-F390E0605011}"/>
          </ac:cxnSpMkLst>
        </pc:cxnChg>
        <pc:cxnChg chg="mod">
          <ac:chgData name="Luigi Pellegrino" userId="2bacd5ea-8263-4d25-be86-28b1c7a26bf5" providerId="ADAL" clId="{F5615DFB-4D88-4F80-9392-AD978F1FA7BB}" dt="2022-10-06T16:09:37.621" v="592" actId="164"/>
          <ac:cxnSpMkLst>
            <pc:docMk/>
            <pc:sldMk cId="1915174116" sldId="328"/>
            <ac:cxnSpMk id="36" creationId="{A8AFC576-9385-33CB-E786-1F880125DA4C}"/>
          </ac:cxnSpMkLst>
        </pc:cxnChg>
        <pc:cxnChg chg="mod">
          <ac:chgData name="Luigi Pellegrino" userId="2bacd5ea-8263-4d25-be86-28b1c7a26bf5" providerId="ADAL" clId="{F5615DFB-4D88-4F80-9392-AD978F1FA7BB}" dt="2022-10-06T16:09:37.621" v="592" actId="164"/>
          <ac:cxnSpMkLst>
            <pc:docMk/>
            <pc:sldMk cId="1915174116" sldId="328"/>
            <ac:cxnSpMk id="38" creationId="{9725C633-F090-A3C6-9083-30471A9B0DF3}"/>
          </ac:cxnSpMkLst>
        </pc:cxnChg>
      </pc:sldChg>
      <pc:sldChg chg="addSp modSp del mod">
        <pc:chgData name="Luigi Pellegrino" userId="2bacd5ea-8263-4d25-be86-28b1c7a26bf5" providerId="ADAL" clId="{F5615DFB-4D88-4F80-9392-AD978F1FA7BB}" dt="2022-10-06T16:22:32.091" v="971" actId="47"/>
        <pc:sldMkLst>
          <pc:docMk/>
          <pc:sldMk cId="1609017417" sldId="329"/>
        </pc:sldMkLst>
        <pc:spChg chg="mod">
          <ac:chgData name="Luigi Pellegrino" userId="2bacd5ea-8263-4d25-be86-28b1c7a26bf5" providerId="ADAL" clId="{F5615DFB-4D88-4F80-9392-AD978F1FA7BB}" dt="2022-10-06T16:21:30.268" v="966" actId="164"/>
          <ac:spMkLst>
            <pc:docMk/>
            <pc:sldMk cId="1609017417" sldId="329"/>
            <ac:spMk id="24" creationId="{9D8DE695-D386-937F-14F0-B8A2598A3117}"/>
          </ac:spMkLst>
        </pc:spChg>
        <pc:spChg chg="mod">
          <ac:chgData name="Luigi Pellegrino" userId="2bacd5ea-8263-4d25-be86-28b1c7a26bf5" providerId="ADAL" clId="{F5615DFB-4D88-4F80-9392-AD978F1FA7BB}" dt="2022-10-06T16:21:30.268" v="966" actId="164"/>
          <ac:spMkLst>
            <pc:docMk/>
            <pc:sldMk cId="1609017417" sldId="329"/>
            <ac:spMk id="37" creationId="{6F88DA7C-1B9D-4F6F-BEEC-C9D00E354309}"/>
          </ac:spMkLst>
        </pc:spChg>
        <pc:spChg chg="mod">
          <ac:chgData name="Luigi Pellegrino" userId="2bacd5ea-8263-4d25-be86-28b1c7a26bf5" providerId="ADAL" clId="{F5615DFB-4D88-4F80-9392-AD978F1FA7BB}" dt="2022-10-06T16:21:43.540" v="968" actId="164"/>
          <ac:spMkLst>
            <pc:docMk/>
            <pc:sldMk cId="1609017417" sldId="329"/>
            <ac:spMk id="48" creationId="{04FAC25B-EAD4-F326-D189-00C92E2BC874}"/>
          </ac:spMkLst>
        </pc:spChg>
        <pc:grpChg chg="add mod">
          <ac:chgData name="Luigi Pellegrino" userId="2bacd5ea-8263-4d25-be86-28b1c7a26bf5" providerId="ADAL" clId="{F5615DFB-4D88-4F80-9392-AD978F1FA7BB}" dt="2022-10-06T16:21:43.540" v="968" actId="164"/>
          <ac:grpSpMkLst>
            <pc:docMk/>
            <pc:sldMk cId="1609017417" sldId="329"/>
            <ac:grpSpMk id="6" creationId="{AFD14D21-D241-7CB1-1D4D-50E4C6E91DA4}"/>
          </ac:grpSpMkLst>
        </pc:grpChg>
        <pc:grpChg chg="add mod">
          <ac:chgData name="Luigi Pellegrino" userId="2bacd5ea-8263-4d25-be86-28b1c7a26bf5" providerId="ADAL" clId="{F5615DFB-4D88-4F80-9392-AD978F1FA7BB}" dt="2022-10-06T16:21:43.540" v="968" actId="164"/>
          <ac:grpSpMkLst>
            <pc:docMk/>
            <pc:sldMk cId="1609017417" sldId="329"/>
            <ac:grpSpMk id="7" creationId="{FB4CE9B0-9FCA-04EA-52BD-80BE055DB18B}"/>
          </ac:grpSpMkLst>
        </pc:grpChg>
        <pc:picChg chg="mod">
          <ac:chgData name="Luigi Pellegrino" userId="2bacd5ea-8263-4d25-be86-28b1c7a26bf5" providerId="ADAL" clId="{F5615DFB-4D88-4F80-9392-AD978F1FA7BB}" dt="2022-10-06T16:21:30.268" v="966" actId="164"/>
          <ac:picMkLst>
            <pc:docMk/>
            <pc:sldMk cId="1609017417" sldId="329"/>
            <ac:picMk id="22" creationId="{24C2B1E5-33DC-C59F-4483-4FB677BF2DA7}"/>
          </ac:picMkLst>
        </pc:picChg>
        <pc:cxnChg chg="mod">
          <ac:chgData name="Luigi Pellegrino" userId="2bacd5ea-8263-4d25-be86-28b1c7a26bf5" providerId="ADAL" clId="{F5615DFB-4D88-4F80-9392-AD978F1FA7BB}" dt="2022-10-06T16:21:30.268" v="966" actId="164"/>
          <ac:cxnSpMkLst>
            <pc:docMk/>
            <pc:sldMk cId="1609017417" sldId="329"/>
            <ac:cxnSpMk id="26" creationId="{72A03EC2-294F-F689-4200-F58D8BF17A89}"/>
          </ac:cxnSpMkLst>
        </pc:cxnChg>
        <pc:cxnChg chg="mod">
          <ac:chgData name="Luigi Pellegrino" userId="2bacd5ea-8263-4d25-be86-28b1c7a26bf5" providerId="ADAL" clId="{F5615DFB-4D88-4F80-9392-AD978F1FA7BB}" dt="2022-10-06T16:21:30.268" v="966" actId="164"/>
          <ac:cxnSpMkLst>
            <pc:docMk/>
            <pc:sldMk cId="1609017417" sldId="329"/>
            <ac:cxnSpMk id="27" creationId="{D83C7E35-CE74-1146-3956-2B42B49AA968}"/>
          </ac:cxnSpMkLst>
        </pc:cxnChg>
        <pc:cxnChg chg="mod">
          <ac:chgData name="Luigi Pellegrino" userId="2bacd5ea-8263-4d25-be86-28b1c7a26bf5" providerId="ADAL" clId="{F5615DFB-4D88-4F80-9392-AD978F1FA7BB}" dt="2022-10-06T16:21:30.268" v="966" actId="164"/>
          <ac:cxnSpMkLst>
            <pc:docMk/>
            <pc:sldMk cId="1609017417" sldId="329"/>
            <ac:cxnSpMk id="30" creationId="{1D5AD5E3-42B6-8F22-643E-6FBB33C98428}"/>
          </ac:cxnSpMkLst>
        </pc:cxnChg>
        <pc:cxnChg chg="mod">
          <ac:chgData name="Luigi Pellegrino" userId="2bacd5ea-8263-4d25-be86-28b1c7a26bf5" providerId="ADAL" clId="{F5615DFB-4D88-4F80-9392-AD978F1FA7BB}" dt="2022-10-06T16:21:30.268" v="966" actId="164"/>
          <ac:cxnSpMkLst>
            <pc:docMk/>
            <pc:sldMk cId="1609017417" sldId="329"/>
            <ac:cxnSpMk id="33" creationId="{17385091-A77E-99B2-8C5B-67439F19EB01}"/>
          </ac:cxnSpMkLst>
        </pc:cxnChg>
        <pc:cxnChg chg="mod">
          <ac:chgData name="Luigi Pellegrino" userId="2bacd5ea-8263-4d25-be86-28b1c7a26bf5" providerId="ADAL" clId="{F5615DFB-4D88-4F80-9392-AD978F1FA7BB}" dt="2022-10-06T16:21:30.268" v="966" actId="164"/>
          <ac:cxnSpMkLst>
            <pc:docMk/>
            <pc:sldMk cId="1609017417" sldId="329"/>
            <ac:cxnSpMk id="39" creationId="{A6DAAF3D-154D-091A-26FE-5BBB24CFA83E}"/>
          </ac:cxnSpMkLst>
        </pc:cxnChg>
        <pc:cxnChg chg="mod">
          <ac:chgData name="Luigi Pellegrino" userId="2bacd5ea-8263-4d25-be86-28b1c7a26bf5" providerId="ADAL" clId="{F5615DFB-4D88-4F80-9392-AD978F1FA7BB}" dt="2022-10-06T16:21:30.268" v="966" actId="164"/>
          <ac:cxnSpMkLst>
            <pc:docMk/>
            <pc:sldMk cId="1609017417" sldId="329"/>
            <ac:cxnSpMk id="42" creationId="{79352AD4-45DE-FBE4-F1B7-797C739099B7}"/>
          </ac:cxnSpMkLst>
        </pc:cxnChg>
        <pc:cxnChg chg="mod">
          <ac:chgData name="Luigi Pellegrino" userId="2bacd5ea-8263-4d25-be86-28b1c7a26bf5" providerId="ADAL" clId="{F5615DFB-4D88-4F80-9392-AD978F1FA7BB}" dt="2022-10-06T16:21:30.268" v="966" actId="164"/>
          <ac:cxnSpMkLst>
            <pc:docMk/>
            <pc:sldMk cId="1609017417" sldId="329"/>
            <ac:cxnSpMk id="45" creationId="{427A2317-0BB2-901C-22CB-5BFA669FB6E1}"/>
          </ac:cxnSpMkLst>
        </pc:cxnChg>
      </pc:sldChg>
      <pc:sldChg chg="addSp delSp modSp mod ord">
        <pc:chgData name="Luigi Pellegrino" userId="2bacd5ea-8263-4d25-be86-28b1c7a26bf5" providerId="ADAL" clId="{F5615DFB-4D88-4F80-9392-AD978F1FA7BB}" dt="2022-10-26T07:50:02.475" v="3395" actId="20577"/>
        <pc:sldMkLst>
          <pc:docMk/>
          <pc:sldMk cId="965824492" sldId="330"/>
        </pc:sldMkLst>
        <pc:spChg chg="mod">
          <ac:chgData name="Luigi Pellegrino" userId="2bacd5ea-8263-4d25-be86-28b1c7a26bf5" providerId="ADAL" clId="{F5615DFB-4D88-4F80-9392-AD978F1FA7BB}" dt="2022-10-06T16:37:30.878" v="1311"/>
          <ac:spMkLst>
            <pc:docMk/>
            <pc:sldMk cId="965824492" sldId="330"/>
            <ac:spMk id="2" creationId="{F1EECCE0-EE73-4445-9918-67BB009FDB42}"/>
          </ac:spMkLst>
        </pc:spChg>
        <pc:spChg chg="mod">
          <ac:chgData name="Luigi Pellegrino" userId="2bacd5ea-8263-4d25-be86-28b1c7a26bf5" providerId="ADAL" clId="{F5615DFB-4D88-4F80-9392-AD978F1FA7BB}" dt="2022-10-26T07:49:48.990" v="3394" actId="20577"/>
          <ac:spMkLst>
            <pc:docMk/>
            <pc:sldMk cId="965824492" sldId="330"/>
            <ac:spMk id="5" creationId="{CBC397E4-6ED9-B209-3C41-E465F216F191}"/>
          </ac:spMkLst>
        </pc:spChg>
        <pc:spChg chg="del mod">
          <ac:chgData name="Luigi Pellegrino" userId="2bacd5ea-8263-4d25-be86-28b1c7a26bf5" providerId="ADAL" clId="{F5615DFB-4D88-4F80-9392-AD978F1FA7BB}" dt="2022-10-06T16:34:04.814" v="1300" actId="478"/>
          <ac:spMkLst>
            <pc:docMk/>
            <pc:sldMk cId="965824492" sldId="330"/>
            <ac:spMk id="7" creationId="{75F147FC-7D54-692C-EB7A-8355DB3FA343}"/>
          </ac:spMkLst>
        </pc:spChg>
        <pc:spChg chg="mod ord">
          <ac:chgData name="Luigi Pellegrino" userId="2bacd5ea-8263-4d25-be86-28b1c7a26bf5" providerId="ADAL" clId="{F5615DFB-4D88-4F80-9392-AD978F1FA7BB}" dt="2022-10-26T07:50:02.475" v="3395" actId="20577"/>
          <ac:spMkLst>
            <pc:docMk/>
            <pc:sldMk cId="965824492" sldId="330"/>
            <ac:spMk id="49" creationId="{9C0437E8-F3C7-49BE-85BF-948370FA1007}"/>
          </ac:spMkLst>
        </pc:spChg>
        <pc:spChg chg="mod">
          <ac:chgData name="Luigi Pellegrino" userId="2bacd5ea-8263-4d25-be86-28b1c7a26bf5" providerId="ADAL" clId="{F5615DFB-4D88-4F80-9392-AD978F1FA7BB}" dt="2022-10-06T17:11:21.013" v="2187"/>
          <ac:spMkLst>
            <pc:docMk/>
            <pc:sldMk cId="965824492" sldId="330"/>
            <ac:spMk id="50" creationId="{B7612345-3F33-3FF7-1610-EE9115E82236}"/>
          </ac:spMkLst>
        </pc:spChg>
        <pc:picChg chg="add mod">
          <ac:chgData name="Luigi Pellegrino" userId="2bacd5ea-8263-4d25-be86-28b1c7a26bf5" providerId="ADAL" clId="{F5615DFB-4D88-4F80-9392-AD978F1FA7BB}" dt="2022-10-06T16:34:23.381" v="1304" actId="14100"/>
          <ac:picMkLst>
            <pc:docMk/>
            <pc:sldMk cId="965824492" sldId="330"/>
            <ac:picMk id="6" creationId="{1D63C00F-8DEB-2B18-6EA8-18CF4E3BFAB5}"/>
          </ac:picMkLst>
        </pc:picChg>
      </pc:sldChg>
      <pc:sldChg chg="new del">
        <pc:chgData name="Luigi Pellegrino" userId="2bacd5ea-8263-4d25-be86-28b1c7a26bf5" providerId="ADAL" clId="{F5615DFB-4D88-4F80-9392-AD978F1FA7BB}" dt="2022-10-06T15:25:04.485" v="33" actId="47"/>
        <pc:sldMkLst>
          <pc:docMk/>
          <pc:sldMk cId="802795336" sldId="331"/>
        </pc:sldMkLst>
      </pc:sldChg>
      <pc:sldChg chg="modSp add mod">
        <pc:chgData name="Luigi Pellegrino" userId="2bacd5ea-8263-4d25-be86-28b1c7a26bf5" providerId="ADAL" clId="{F5615DFB-4D88-4F80-9392-AD978F1FA7BB}" dt="2022-10-06T17:37:56.096" v="3283" actId="20577"/>
        <pc:sldMkLst>
          <pc:docMk/>
          <pc:sldMk cId="1179779063" sldId="332"/>
        </pc:sldMkLst>
        <pc:spChg chg="mod">
          <ac:chgData name="Luigi Pellegrino" userId="2bacd5ea-8263-4d25-be86-28b1c7a26bf5" providerId="ADAL" clId="{F5615DFB-4D88-4F80-9392-AD978F1FA7BB}" dt="2022-10-06T15:29:30.678" v="46" actId="1076"/>
          <ac:spMkLst>
            <pc:docMk/>
            <pc:sldMk cId="1179779063" sldId="332"/>
            <ac:spMk id="2" creationId="{B75C5EC8-F6BE-4EDD-8A1F-E7C4E339CEBA}"/>
          </ac:spMkLst>
        </pc:spChg>
        <pc:spChg chg="mod">
          <ac:chgData name="Luigi Pellegrino" userId="2bacd5ea-8263-4d25-be86-28b1c7a26bf5" providerId="ADAL" clId="{F5615DFB-4D88-4F80-9392-AD978F1FA7BB}" dt="2022-10-06T15:28:41.113" v="39" actId="6549"/>
          <ac:spMkLst>
            <pc:docMk/>
            <pc:sldMk cId="1179779063" sldId="332"/>
            <ac:spMk id="3" creationId="{0C80D029-2104-4318-B440-2F5B3EC0DEE2}"/>
          </ac:spMkLst>
        </pc:spChg>
        <pc:spChg chg="mod">
          <ac:chgData name="Luigi Pellegrino" userId="2bacd5ea-8263-4d25-be86-28b1c7a26bf5" providerId="ADAL" clId="{F5615DFB-4D88-4F80-9392-AD978F1FA7BB}" dt="2022-10-06T15:24:47.521" v="32"/>
          <ac:spMkLst>
            <pc:docMk/>
            <pc:sldMk cId="1179779063" sldId="332"/>
            <ac:spMk id="10" creationId="{36A41B5E-E69E-470C-8DC9-31497BD77849}"/>
          </ac:spMkLst>
        </pc:spChg>
        <pc:spChg chg="mod">
          <ac:chgData name="Luigi Pellegrino" userId="2bacd5ea-8263-4d25-be86-28b1c7a26bf5" providerId="ADAL" clId="{F5615DFB-4D88-4F80-9392-AD978F1FA7BB}" dt="2022-10-06T17:37:56.096" v="3283" actId="20577"/>
          <ac:spMkLst>
            <pc:docMk/>
            <pc:sldMk cId="1179779063" sldId="332"/>
            <ac:spMk id="11" creationId="{0DB7142B-CE4C-41A3-8E93-B3DBBB0F1CAF}"/>
          </ac:spMkLst>
        </pc:spChg>
        <pc:spChg chg="mod">
          <ac:chgData name="Luigi Pellegrino" userId="2bacd5ea-8263-4d25-be86-28b1c7a26bf5" providerId="ADAL" clId="{F5615DFB-4D88-4F80-9392-AD978F1FA7BB}" dt="2022-10-06T15:24:37.433" v="31" actId="20577"/>
          <ac:spMkLst>
            <pc:docMk/>
            <pc:sldMk cId="1179779063" sldId="332"/>
            <ac:spMk id="13" creationId="{01305270-6C47-4C0D-89C7-82B919DE8B1E}"/>
          </ac:spMkLst>
        </pc:spChg>
      </pc:sldChg>
      <pc:sldChg chg="addSp delSp modSp add mod">
        <pc:chgData name="Luigi Pellegrino" userId="2bacd5ea-8263-4d25-be86-28b1c7a26bf5" providerId="ADAL" clId="{F5615DFB-4D88-4F80-9392-AD978F1FA7BB}" dt="2022-10-26T08:02:52.594" v="3691" actId="14100"/>
        <pc:sldMkLst>
          <pc:docMk/>
          <pc:sldMk cId="3110927197" sldId="333"/>
        </pc:sldMkLst>
        <pc:spChg chg="del">
          <ac:chgData name="Luigi Pellegrino" userId="2bacd5ea-8263-4d25-be86-28b1c7a26bf5" providerId="ADAL" clId="{F5615DFB-4D88-4F80-9392-AD978F1FA7BB}" dt="2022-10-06T15:33:43.392" v="56" actId="478"/>
          <ac:spMkLst>
            <pc:docMk/>
            <pc:sldMk cId="3110927197" sldId="333"/>
            <ac:spMk id="2" creationId="{F1EECCE0-EE73-4445-9918-67BB009FDB42}"/>
          </ac:spMkLst>
        </pc:spChg>
        <pc:spChg chg="add mod">
          <ac:chgData name="Luigi Pellegrino" userId="2bacd5ea-8263-4d25-be86-28b1c7a26bf5" providerId="ADAL" clId="{F5615DFB-4D88-4F80-9392-AD978F1FA7BB}" dt="2022-10-06T15:40:19.155" v="100" actId="164"/>
          <ac:spMkLst>
            <pc:docMk/>
            <pc:sldMk cId="3110927197" sldId="333"/>
            <ac:spMk id="5" creationId="{7489993E-6E1F-B80B-1D85-4A609D1CA9FB}"/>
          </ac:spMkLst>
        </pc:spChg>
        <pc:spChg chg="add mod">
          <ac:chgData name="Luigi Pellegrino" userId="2bacd5ea-8263-4d25-be86-28b1c7a26bf5" providerId="ADAL" clId="{F5615DFB-4D88-4F80-9392-AD978F1FA7BB}" dt="2022-10-06T15:40:19.155" v="100" actId="164"/>
          <ac:spMkLst>
            <pc:docMk/>
            <pc:sldMk cId="3110927197" sldId="333"/>
            <ac:spMk id="6" creationId="{0262F425-BFE9-1287-A0FC-63BC7A18DF4C}"/>
          </ac:spMkLst>
        </pc:spChg>
        <pc:spChg chg="add mod">
          <ac:chgData name="Luigi Pellegrino" userId="2bacd5ea-8263-4d25-be86-28b1c7a26bf5" providerId="ADAL" clId="{F5615DFB-4D88-4F80-9392-AD978F1FA7BB}" dt="2022-10-06T15:40:19.155" v="100" actId="164"/>
          <ac:spMkLst>
            <pc:docMk/>
            <pc:sldMk cId="3110927197" sldId="333"/>
            <ac:spMk id="7" creationId="{AD515099-61D7-8739-CB00-B050403FE960}"/>
          </ac:spMkLst>
        </pc:spChg>
        <pc:spChg chg="mod">
          <ac:chgData name="Luigi Pellegrino" userId="2bacd5ea-8263-4d25-be86-28b1c7a26bf5" providerId="ADAL" clId="{F5615DFB-4D88-4F80-9392-AD978F1FA7BB}" dt="2022-10-06T17:10:43.297" v="2172"/>
          <ac:spMkLst>
            <pc:docMk/>
            <pc:sldMk cId="3110927197" sldId="333"/>
            <ac:spMk id="10" creationId="{4F769AF9-9998-4535-A0B8-F7AC06DA6FDC}"/>
          </ac:spMkLst>
        </pc:spChg>
        <pc:spChg chg="del">
          <ac:chgData name="Luigi Pellegrino" userId="2bacd5ea-8263-4d25-be86-28b1c7a26bf5" providerId="ADAL" clId="{F5615DFB-4D88-4F80-9392-AD978F1FA7BB}" dt="2022-10-06T17:10:48.397" v="2173" actId="478"/>
          <ac:spMkLst>
            <pc:docMk/>
            <pc:sldMk cId="3110927197" sldId="333"/>
            <ac:spMk id="13" creationId="{E06DF78F-9D72-66E3-B39F-B5D8171B5E1E}"/>
          </ac:spMkLst>
        </pc:spChg>
        <pc:spChg chg="mod">
          <ac:chgData name="Luigi Pellegrino" userId="2bacd5ea-8263-4d25-be86-28b1c7a26bf5" providerId="ADAL" clId="{F5615DFB-4D88-4F80-9392-AD978F1FA7BB}" dt="2022-10-06T15:30:18.343" v="48" actId="6549"/>
          <ac:spMkLst>
            <pc:docMk/>
            <pc:sldMk cId="3110927197" sldId="333"/>
            <ac:spMk id="15" creationId="{5BC46393-B5CE-7EFD-F6C8-FB69CACB07DD}"/>
          </ac:spMkLst>
        </pc:spChg>
        <pc:spChg chg="add mod">
          <ac:chgData name="Luigi Pellegrino" userId="2bacd5ea-8263-4d25-be86-28b1c7a26bf5" providerId="ADAL" clId="{F5615DFB-4D88-4F80-9392-AD978F1FA7BB}" dt="2022-10-06T15:43:40.785" v="166" actId="1076"/>
          <ac:spMkLst>
            <pc:docMk/>
            <pc:sldMk cId="3110927197" sldId="333"/>
            <ac:spMk id="20" creationId="{E6707FFD-C3F7-6EBF-1DE9-CD1C9A61C9D7}"/>
          </ac:spMkLst>
        </pc:spChg>
        <pc:spChg chg="add mod">
          <ac:chgData name="Luigi Pellegrino" userId="2bacd5ea-8263-4d25-be86-28b1c7a26bf5" providerId="ADAL" clId="{F5615DFB-4D88-4F80-9392-AD978F1FA7BB}" dt="2022-10-06T15:43:33.228" v="164" actId="1076"/>
          <ac:spMkLst>
            <pc:docMk/>
            <pc:sldMk cId="3110927197" sldId="333"/>
            <ac:spMk id="21" creationId="{328D84E8-347C-D53A-0927-2095A3CF22DF}"/>
          </ac:spMkLst>
        </pc:spChg>
        <pc:spChg chg="add mod">
          <ac:chgData name="Luigi Pellegrino" userId="2bacd5ea-8263-4d25-be86-28b1c7a26bf5" providerId="ADAL" clId="{F5615DFB-4D88-4F80-9392-AD978F1FA7BB}" dt="2022-10-06T15:43:43.101" v="167" actId="1076"/>
          <ac:spMkLst>
            <pc:docMk/>
            <pc:sldMk cId="3110927197" sldId="333"/>
            <ac:spMk id="22" creationId="{95B983F6-CB01-109F-DDED-9DCAF1163F78}"/>
          </ac:spMkLst>
        </pc:spChg>
        <pc:spChg chg="add mod">
          <ac:chgData name="Luigi Pellegrino" userId="2bacd5ea-8263-4d25-be86-28b1c7a26bf5" providerId="ADAL" clId="{F5615DFB-4D88-4F80-9392-AD978F1FA7BB}" dt="2022-10-06T15:45:32.018" v="176" actId="255"/>
          <ac:spMkLst>
            <pc:docMk/>
            <pc:sldMk cId="3110927197" sldId="333"/>
            <ac:spMk id="23" creationId="{B3521994-34D6-F2D8-158C-ECB6A3202AFE}"/>
          </ac:spMkLst>
        </pc:spChg>
        <pc:spChg chg="add del mod">
          <ac:chgData name="Luigi Pellegrino" userId="2bacd5ea-8263-4d25-be86-28b1c7a26bf5" providerId="ADAL" clId="{F5615DFB-4D88-4F80-9392-AD978F1FA7BB}" dt="2022-10-06T15:45:41.030" v="178"/>
          <ac:spMkLst>
            <pc:docMk/>
            <pc:sldMk cId="3110927197" sldId="333"/>
            <ac:spMk id="24" creationId="{84920D70-D7C9-0DA9-BD2E-EF6721E3BC3D}"/>
          </ac:spMkLst>
        </pc:spChg>
        <pc:spChg chg="add del mod">
          <ac:chgData name="Luigi Pellegrino" userId="2bacd5ea-8263-4d25-be86-28b1c7a26bf5" providerId="ADAL" clId="{F5615DFB-4D88-4F80-9392-AD978F1FA7BB}" dt="2022-10-06T15:45:47.061" v="180"/>
          <ac:spMkLst>
            <pc:docMk/>
            <pc:sldMk cId="3110927197" sldId="333"/>
            <ac:spMk id="25" creationId="{E5C36652-64F6-8959-76C3-54D57DD945E2}"/>
          </ac:spMkLst>
        </pc:spChg>
        <pc:spChg chg="add mod">
          <ac:chgData name="Luigi Pellegrino" userId="2bacd5ea-8263-4d25-be86-28b1c7a26bf5" providerId="ADAL" clId="{F5615DFB-4D88-4F80-9392-AD978F1FA7BB}" dt="2022-10-06T15:45:58.679" v="183" actId="20577"/>
          <ac:spMkLst>
            <pc:docMk/>
            <pc:sldMk cId="3110927197" sldId="333"/>
            <ac:spMk id="26" creationId="{6F91E9BF-7427-87A9-D1D1-5027780296FA}"/>
          </ac:spMkLst>
        </pc:spChg>
        <pc:spChg chg="add mod">
          <ac:chgData name="Luigi Pellegrino" userId="2bacd5ea-8263-4d25-be86-28b1c7a26bf5" providerId="ADAL" clId="{F5615DFB-4D88-4F80-9392-AD978F1FA7BB}" dt="2022-10-06T15:46:09.668" v="186" actId="20577"/>
          <ac:spMkLst>
            <pc:docMk/>
            <pc:sldMk cId="3110927197" sldId="333"/>
            <ac:spMk id="27" creationId="{8A8B82C5-F19C-8DDE-6E55-EED24A7D0F43}"/>
          </ac:spMkLst>
        </pc:spChg>
        <pc:spChg chg="add mod">
          <ac:chgData name="Luigi Pellegrino" userId="2bacd5ea-8263-4d25-be86-28b1c7a26bf5" providerId="ADAL" clId="{F5615DFB-4D88-4F80-9392-AD978F1FA7BB}" dt="2022-10-06T15:47:31.176" v="189" actId="20577"/>
          <ac:spMkLst>
            <pc:docMk/>
            <pc:sldMk cId="3110927197" sldId="333"/>
            <ac:spMk id="28" creationId="{F1B899E8-9F71-AD2C-22F1-4C05BDEF5626}"/>
          </ac:spMkLst>
        </pc:spChg>
        <pc:spChg chg="del mod">
          <ac:chgData name="Luigi Pellegrino" userId="2bacd5ea-8263-4d25-be86-28b1c7a26bf5" providerId="ADAL" clId="{F5615DFB-4D88-4F80-9392-AD978F1FA7BB}" dt="2022-10-06T16:38:45.874" v="1314" actId="478"/>
          <ac:spMkLst>
            <pc:docMk/>
            <pc:sldMk cId="3110927197" sldId="333"/>
            <ac:spMk id="48" creationId="{EA777D94-B97F-4FEC-8873-BB959D9332F5}"/>
          </ac:spMkLst>
        </pc:spChg>
        <pc:spChg chg="mod ord">
          <ac:chgData name="Luigi Pellegrino" userId="2bacd5ea-8263-4d25-be86-28b1c7a26bf5" providerId="ADAL" clId="{F5615DFB-4D88-4F80-9392-AD978F1FA7BB}" dt="2022-10-26T08:02:52.594" v="3691" actId="14100"/>
          <ac:spMkLst>
            <pc:docMk/>
            <pc:sldMk cId="3110927197" sldId="333"/>
            <ac:spMk id="49" creationId="{9C0437E8-F3C7-49BE-85BF-948370FA1007}"/>
          </ac:spMkLst>
        </pc:spChg>
        <pc:grpChg chg="add mod">
          <ac:chgData name="Luigi Pellegrino" userId="2bacd5ea-8263-4d25-be86-28b1c7a26bf5" providerId="ADAL" clId="{F5615DFB-4D88-4F80-9392-AD978F1FA7BB}" dt="2022-10-06T15:43:29.386" v="163" actId="1076"/>
          <ac:grpSpMkLst>
            <pc:docMk/>
            <pc:sldMk cId="3110927197" sldId="333"/>
            <ac:grpSpMk id="19" creationId="{D8924849-B6EB-BAF2-E60C-0339E83233CF}"/>
          </ac:grpSpMkLst>
        </pc:grpChg>
        <pc:picChg chg="add mod modCrop">
          <ac:chgData name="Luigi Pellegrino" userId="2bacd5ea-8263-4d25-be86-28b1c7a26bf5" providerId="ADAL" clId="{F5615DFB-4D88-4F80-9392-AD978F1FA7BB}" dt="2022-10-06T15:40:32.556" v="103" actId="732"/>
          <ac:picMkLst>
            <pc:docMk/>
            <pc:sldMk cId="3110927197" sldId="333"/>
            <ac:picMk id="4" creationId="{8A632E57-171F-1384-C009-676692319DEB}"/>
          </ac:picMkLst>
        </pc:picChg>
        <pc:picChg chg="add mod">
          <ac:chgData name="Luigi Pellegrino" userId="2bacd5ea-8263-4d25-be86-28b1c7a26bf5" providerId="ADAL" clId="{F5615DFB-4D88-4F80-9392-AD978F1FA7BB}" dt="2022-10-06T15:40:41.377" v="105" actId="1076"/>
          <ac:picMkLst>
            <pc:docMk/>
            <pc:sldMk cId="3110927197" sldId="333"/>
            <ac:picMk id="9" creationId="{825CDABE-CDEE-847D-1E5B-6C0DAF514473}"/>
          </ac:picMkLst>
        </pc:picChg>
        <pc:picChg chg="add mod">
          <ac:chgData name="Luigi Pellegrino" userId="2bacd5ea-8263-4d25-be86-28b1c7a26bf5" providerId="ADAL" clId="{F5615DFB-4D88-4F80-9392-AD978F1FA7BB}" dt="2022-10-06T15:40:43.897" v="106" actId="1076"/>
          <ac:picMkLst>
            <pc:docMk/>
            <pc:sldMk cId="3110927197" sldId="333"/>
            <ac:picMk id="12" creationId="{49AAA1DD-0842-A6FC-8AE9-C78DCFF2BB4C}"/>
          </ac:picMkLst>
        </pc:picChg>
        <pc:picChg chg="add mod">
          <ac:chgData name="Luigi Pellegrino" userId="2bacd5ea-8263-4d25-be86-28b1c7a26bf5" providerId="ADAL" clId="{F5615DFB-4D88-4F80-9392-AD978F1FA7BB}" dt="2022-10-06T15:40:50.147" v="108" actId="1076"/>
          <ac:picMkLst>
            <pc:docMk/>
            <pc:sldMk cId="3110927197" sldId="333"/>
            <ac:picMk id="18" creationId="{8D53DC68-8B26-B1C6-4473-43CEA373FEC3}"/>
          </ac:picMkLst>
        </pc:picChg>
      </pc:sldChg>
      <pc:sldChg chg="addSp delSp modSp add del mod modClrScheme chgLayout">
        <pc:chgData name="Luigi Pellegrino" userId="2bacd5ea-8263-4d25-be86-28b1c7a26bf5" providerId="ADAL" clId="{F5615DFB-4D88-4F80-9392-AD978F1FA7BB}" dt="2022-10-26T10:30:34.888" v="5434" actId="2696"/>
        <pc:sldMkLst>
          <pc:docMk/>
          <pc:sldMk cId="542765427" sldId="334"/>
        </pc:sldMkLst>
        <pc:spChg chg="add mod">
          <ac:chgData name="Luigi Pellegrino" userId="2bacd5ea-8263-4d25-be86-28b1c7a26bf5" providerId="ADAL" clId="{F5615DFB-4D88-4F80-9392-AD978F1FA7BB}" dt="2022-10-26T08:06:57.351" v="3706" actId="6549"/>
          <ac:spMkLst>
            <pc:docMk/>
            <pc:sldMk cId="542765427" sldId="334"/>
            <ac:spMk id="2" creationId="{4A506889-201E-7FEB-313A-5F8D32E608CD}"/>
          </ac:spMkLst>
        </pc:spChg>
        <pc:spChg chg="add del mod ord">
          <ac:chgData name="Luigi Pellegrino" userId="2bacd5ea-8263-4d25-be86-28b1c7a26bf5" providerId="ADAL" clId="{F5615DFB-4D88-4F80-9392-AD978F1FA7BB}" dt="2022-10-06T17:06:45.612" v="2153" actId="478"/>
          <ac:spMkLst>
            <pc:docMk/>
            <pc:sldMk cId="542765427" sldId="334"/>
            <ac:spMk id="8" creationId="{6A8069F4-073A-3970-B7AD-560406D98C22}"/>
          </ac:spMkLst>
        </pc:spChg>
        <pc:spChg chg="mod">
          <ac:chgData name="Luigi Pellegrino" userId="2bacd5ea-8263-4d25-be86-28b1c7a26bf5" providerId="ADAL" clId="{F5615DFB-4D88-4F80-9392-AD978F1FA7BB}" dt="2022-10-06T17:09:23.735" v="2160"/>
          <ac:spMkLst>
            <pc:docMk/>
            <pc:sldMk cId="542765427" sldId="334"/>
            <ac:spMk id="10" creationId="{4F769AF9-9998-4535-A0B8-F7AC06DA6FDC}"/>
          </ac:spMkLst>
        </pc:spChg>
        <pc:spChg chg="add del mod ord">
          <ac:chgData name="Luigi Pellegrino" userId="2bacd5ea-8263-4d25-be86-28b1c7a26bf5" providerId="ADAL" clId="{F5615DFB-4D88-4F80-9392-AD978F1FA7BB}" dt="2022-10-26T08:05:54.892" v="3696" actId="21"/>
          <ac:spMkLst>
            <pc:docMk/>
            <pc:sldMk cId="542765427" sldId="334"/>
            <ac:spMk id="11" creationId="{0B462096-7A61-61E4-4F05-833621A94103}"/>
          </ac:spMkLst>
        </pc:spChg>
        <pc:spChg chg="mod">
          <ac:chgData name="Luigi Pellegrino" userId="2bacd5ea-8263-4d25-be86-28b1c7a26bf5" providerId="ADAL" clId="{F5615DFB-4D88-4F80-9392-AD978F1FA7BB}" dt="2022-10-06T17:09:27.268" v="2161" actId="6549"/>
          <ac:spMkLst>
            <pc:docMk/>
            <pc:sldMk cId="542765427" sldId="334"/>
            <ac:spMk id="13" creationId="{E06DF78F-9D72-66E3-B39F-B5D8171B5E1E}"/>
          </ac:spMkLst>
        </pc:spChg>
        <pc:spChg chg="del">
          <ac:chgData name="Luigi Pellegrino" userId="2bacd5ea-8263-4d25-be86-28b1c7a26bf5" providerId="ADAL" clId="{F5615DFB-4D88-4F80-9392-AD978F1FA7BB}" dt="2022-10-06T15:48:19.435" v="193" actId="478"/>
          <ac:spMkLst>
            <pc:docMk/>
            <pc:sldMk cId="542765427" sldId="334"/>
            <ac:spMk id="15" creationId="{5BC46393-B5CE-7EFD-F6C8-FB69CACB07DD}"/>
          </ac:spMkLst>
        </pc:spChg>
        <pc:spChg chg="del">
          <ac:chgData name="Luigi Pellegrino" userId="2bacd5ea-8263-4d25-be86-28b1c7a26bf5" providerId="ADAL" clId="{F5615DFB-4D88-4F80-9392-AD978F1FA7BB}" dt="2022-10-06T15:48:19.435" v="193" actId="478"/>
          <ac:spMkLst>
            <pc:docMk/>
            <pc:sldMk cId="542765427" sldId="334"/>
            <ac:spMk id="20" creationId="{E6707FFD-C3F7-6EBF-1DE9-CD1C9A61C9D7}"/>
          </ac:spMkLst>
        </pc:spChg>
        <pc:spChg chg="del">
          <ac:chgData name="Luigi Pellegrino" userId="2bacd5ea-8263-4d25-be86-28b1c7a26bf5" providerId="ADAL" clId="{F5615DFB-4D88-4F80-9392-AD978F1FA7BB}" dt="2022-10-06T15:48:19.435" v="193" actId="478"/>
          <ac:spMkLst>
            <pc:docMk/>
            <pc:sldMk cId="542765427" sldId="334"/>
            <ac:spMk id="21" creationId="{328D84E8-347C-D53A-0927-2095A3CF22DF}"/>
          </ac:spMkLst>
        </pc:spChg>
        <pc:spChg chg="del">
          <ac:chgData name="Luigi Pellegrino" userId="2bacd5ea-8263-4d25-be86-28b1c7a26bf5" providerId="ADAL" clId="{F5615DFB-4D88-4F80-9392-AD978F1FA7BB}" dt="2022-10-06T15:48:19.435" v="193" actId="478"/>
          <ac:spMkLst>
            <pc:docMk/>
            <pc:sldMk cId="542765427" sldId="334"/>
            <ac:spMk id="22" creationId="{95B983F6-CB01-109F-DDED-9DCAF1163F78}"/>
          </ac:spMkLst>
        </pc:spChg>
        <pc:spChg chg="del">
          <ac:chgData name="Luigi Pellegrino" userId="2bacd5ea-8263-4d25-be86-28b1c7a26bf5" providerId="ADAL" clId="{F5615DFB-4D88-4F80-9392-AD978F1FA7BB}" dt="2022-10-06T15:48:19.435" v="193" actId="478"/>
          <ac:spMkLst>
            <pc:docMk/>
            <pc:sldMk cId="542765427" sldId="334"/>
            <ac:spMk id="23" creationId="{B3521994-34D6-F2D8-158C-ECB6A3202AFE}"/>
          </ac:spMkLst>
        </pc:spChg>
        <pc:spChg chg="del">
          <ac:chgData name="Luigi Pellegrino" userId="2bacd5ea-8263-4d25-be86-28b1c7a26bf5" providerId="ADAL" clId="{F5615DFB-4D88-4F80-9392-AD978F1FA7BB}" dt="2022-10-06T15:48:19.435" v="193" actId="478"/>
          <ac:spMkLst>
            <pc:docMk/>
            <pc:sldMk cId="542765427" sldId="334"/>
            <ac:spMk id="26" creationId="{6F91E9BF-7427-87A9-D1D1-5027780296FA}"/>
          </ac:spMkLst>
        </pc:spChg>
        <pc:spChg chg="del">
          <ac:chgData name="Luigi Pellegrino" userId="2bacd5ea-8263-4d25-be86-28b1c7a26bf5" providerId="ADAL" clId="{F5615DFB-4D88-4F80-9392-AD978F1FA7BB}" dt="2022-10-06T15:48:19.435" v="193" actId="478"/>
          <ac:spMkLst>
            <pc:docMk/>
            <pc:sldMk cId="542765427" sldId="334"/>
            <ac:spMk id="27" creationId="{8A8B82C5-F19C-8DDE-6E55-EED24A7D0F43}"/>
          </ac:spMkLst>
        </pc:spChg>
        <pc:spChg chg="del">
          <ac:chgData name="Luigi Pellegrino" userId="2bacd5ea-8263-4d25-be86-28b1c7a26bf5" providerId="ADAL" clId="{F5615DFB-4D88-4F80-9392-AD978F1FA7BB}" dt="2022-10-06T15:48:19.435" v="193" actId="478"/>
          <ac:spMkLst>
            <pc:docMk/>
            <pc:sldMk cId="542765427" sldId="334"/>
            <ac:spMk id="28" creationId="{F1B899E8-9F71-AD2C-22F1-4C05BDEF5626}"/>
          </ac:spMkLst>
        </pc:spChg>
        <pc:spChg chg="mod">
          <ac:chgData name="Luigi Pellegrino" userId="2bacd5ea-8263-4d25-be86-28b1c7a26bf5" providerId="ADAL" clId="{F5615DFB-4D88-4F80-9392-AD978F1FA7BB}" dt="2022-10-26T08:13:12.519" v="3971" actId="20577"/>
          <ac:spMkLst>
            <pc:docMk/>
            <pc:sldMk cId="542765427" sldId="334"/>
            <ac:spMk id="48" creationId="{EA777D94-B97F-4FEC-8873-BB959D9332F5}"/>
          </ac:spMkLst>
        </pc:spChg>
        <pc:spChg chg="mod ord">
          <ac:chgData name="Luigi Pellegrino" userId="2bacd5ea-8263-4d25-be86-28b1c7a26bf5" providerId="ADAL" clId="{F5615DFB-4D88-4F80-9392-AD978F1FA7BB}" dt="2022-10-26T08:07:54.869" v="3732" actId="14100"/>
          <ac:spMkLst>
            <pc:docMk/>
            <pc:sldMk cId="542765427" sldId="334"/>
            <ac:spMk id="49" creationId="{9C0437E8-F3C7-49BE-85BF-948370FA1007}"/>
          </ac:spMkLst>
        </pc:spChg>
        <pc:grpChg chg="del">
          <ac:chgData name="Luigi Pellegrino" userId="2bacd5ea-8263-4d25-be86-28b1c7a26bf5" providerId="ADAL" clId="{F5615DFB-4D88-4F80-9392-AD978F1FA7BB}" dt="2022-10-06T15:48:11.268" v="192" actId="478"/>
          <ac:grpSpMkLst>
            <pc:docMk/>
            <pc:sldMk cId="542765427" sldId="334"/>
            <ac:grpSpMk id="19" creationId="{D8924849-B6EB-BAF2-E60C-0339E83233CF}"/>
          </ac:grpSpMkLst>
        </pc:grpChg>
        <pc:picChg chg="add del mod">
          <ac:chgData name="Luigi Pellegrino" userId="2bacd5ea-8263-4d25-be86-28b1c7a26bf5" providerId="ADAL" clId="{F5615DFB-4D88-4F80-9392-AD978F1FA7BB}" dt="2022-10-26T08:05:41.990" v="3695" actId="478"/>
          <ac:picMkLst>
            <pc:docMk/>
            <pc:sldMk cId="542765427" sldId="334"/>
            <ac:picMk id="3" creationId="{F50CA0FC-BDDB-49D6-F6A6-34A06ECB6069}"/>
          </ac:picMkLst>
        </pc:picChg>
        <pc:picChg chg="del">
          <ac:chgData name="Luigi Pellegrino" userId="2bacd5ea-8263-4d25-be86-28b1c7a26bf5" providerId="ADAL" clId="{F5615DFB-4D88-4F80-9392-AD978F1FA7BB}" dt="2022-10-06T15:48:22.415" v="194" actId="478"/>
          <ac:picMkLst>
            <pc:docMk/>
            <pc:sldMk cId="542765427" sldId="334"/>
            <ac:picMk id="9" creationId="{825CDABE-CDEE-847D-1E5B-6C0DAF514473}"/>
          </ac:picMkLst>
        </pc:picChg>
        <pc:picChg chg="del">
          <ac:chgData name="Luigi Pellegrino" userId="2bacd5ea-8263-4d25-be86-28b1c7a26bf5" providerId="ADAL" clId="{F5615DFB-4D88-4F80-9392-AD978F1FA7BB}" dt="2022-10-06T15:48:24.360" v="195" actId="478"/>
          <ac:picMkLst>
            <pc:docMk/>
            <pc:sldMk cId="542765427" sldId="334"/>
            <ac:picMk id="12" creationId="{49AAA1DD-0842-A6FC-8AE9-C78DCFF2BB4C}"/>
          </ac:picMkLst>
        </pc:picChg>
        <pc:picChg chg="del">
          <ac:chgData name="Luigi Pellegrino" userId="2bacd5ea-8263-4d25-be86-28b1c7a26bf5" providerId="ADAL" clId="{F5615DFB-4D88-4F80-9392-AD978F1FA7BB}" dt="2022-10-06T15:48:26.781" v="196" actId="478"/>
          <ac:picMkLst>
            <pc:docMk/>
            <pc:sldMk cId="542765427" sldId="334"/>
            <ac:picMk id="18" creationId="{8D53DC68-8B26-B1C6-4473-43CEA373FEC3}"/>
          </ac:picMkLst>
        </pc:picChg>
      </pc:sldChg>
      <pc:sldChg chg="addSp modSp add del mod">
        <pc:chgData name="Luigi Pellegrino" userId="2bacd5ea-8263-4d25-be86-28b1c7a26bf5" providerId="ADAL" clId="{F5615DFB-4D88-4F80-9392-AD978F1FA7BB}" dt="2022-10-06T17:10:28.500" v="2171" actId="47"/>
        <pc:sldMkLst>
          <pc:docMk/>
          <pc:sldMk cId="4161396559" sldId="335"/>
        </pc:sldMkLst>
        <pc:spChg chg="mod ord">
          <ac:chgData name="Luigi Pellegrino" userId="2bacd5ea-8263-4d25-be86-28b1c7a26bf5" providerId="ADAL" clId="{F5615DFB-4D88-4F80-9392-AD978F1FA7BB}" dt="2022-10-06T16:13:00.513" v="688" actId="20577"/>
          <ac:spMkLst>
            <pc:docMk/>
            <pc:sldMk cId="4161396559" sldId="335"/>
            <ac:spMk id="49" creationId="{9C0437E8-F3C7-49BE-85BF-948370FA1007}"/>
          </ac:spMkLst>
        </pc:spChg>
        <pc:picChg chg="add mod">
          <ac:chgData name="Luigi Pellegrino" userId="2bacd5ea-8263-4d25-be86-28b1c7a26bf5" providerId="ADAL" clId="{F5615DFB-4D88-4F80-9392-AD978F1FA7BB}" dt="2022-10-06T15:49:21.908" v="202" actId="1076"/>
          <ac:picMkLst>
            <pc:docMk/>
            <pc:sldMk cId="4161396559" sldId="335"/>
            <ac:picMk id="3" creationId="{20B1B4A8-5419-FE4B-9412-663536AC038C}"/>
          </ac:picMkLst>
        </pc:picChg>
      </pc:sldChg>
      <pc:sldChg chg="modSp add mod">
        <pc:chgData name="Luigi Pellegrino" userId="2bacd5ea-8263-4d25-be86-28b1c7a26bf5" providerId="ADAL" clId="{F5615DFB-4D88-4F80-9392-AD978F1FA7BB}" dt="2022-10-26T09:14:35.057" v="5430" actId="6549"/>
        <pc:sldMkLst>
          <pc:docMk/>
          <pc:sldMk cId="2219740088" sldId="336"/>
        </pc:sldMkLst>
        <pc:spChg chg="mod">
          <ac:chgData name="Luigi Pellegrino" userId="2bacd5ea-8263-4d25-be86-28b1c7a26bf5" providerId="ADAL" clId="{F5615DFB-4D88-4F80-9392-AD978F1FA7BB}" dt="2022-10-06T16:37:30.878" v="1311"/>
          <ac:spMkLst>
            <pc:docMk/>
            <pc:sldMk cId="2219740088" sldId="336"/>
            <ac:spMk id="2" creationId="{F1EECCE0-EE73-4445-9918-67BB009FDB42}"/>
          </ac:spMkLst>
        </pc:spChg>
        <pc:spChg chg="mod">
          <ac:chgData name="Luigi Pellegrino" userId="2bacd5ea-8263-4d25-be86-28b1c7a26bf5" providerId="ADAL" clId="{F5615DFB-4D88-4F80-9392-AD978F1FA7BB}" dt="2022-10-26T09:14:35.057" v="5430" actId="6549"/>
          <ac:spMkLst>
            <pc:docMk/>
            <pc:sldMk cId="2219740088" sldId="336"/>
            <ac:spMk id="7" creationId="{75F147FC-7D54-692C-EB7A-8355DB3FA343}"/>
          </ac:spMkLst>
        </pc:spChg>
        <pc:spChg chg="mod">
          <ac:chgData name="Luigi Pellegrino" userId="2bacd5ea-8263-4d25-be86-28b1c7a26bf5" providerId="ADAL" clId="{F5615DFB-4D88-4F80-9392-AD978F1FA7BB}" dt="2022-10-26T08:24:56.079" v="4303" actId="20577"/>
          <ac:spMkLst>
            <pc:docMk/>
            <pc:sldMk cId="2219740088" sldId="336"/>
            <ac:spMk id="49" creationId="{9C0437E8-F3C7-49BE-85BF-948370FA1007}"/>
          </ac:spMkLst>
        </pc:spChg>
        <pc:spChg chg="mod">
          <ac:chgData name="Luigi Pellegrino" userId="2bacd5ea-8263-4d25-be86-28b1c7a26bf5" providerId="ADAL" clId="{F5615DFB-4D88-4F80-9392-AD978F1FA7BB}" dt="2022-10-06T17:11:44.702" v="2192"/>
          <ac:spMkLst>
            <pc:docMk/>
            <pc:sldMk cId="2219740088" sldId="336"/>
            <ac:spMk id="50" creationId="{B7612345-3F33-3FF7-1610-EE9115E82236}"/>
          </ac:spMkLst>
        </pc:spChg>
      </pc:sldChg>
      <pc:sldChg chg="modSp add mod">
        <pc:chgData name="Luigi Pellegrino" userId="2bacd5ea-8263-4d25-be86-28b1c7a26bf5" providerId="ADAL" clId="{F5615DFB-4D88-4F80-9392-AD978F1FA7BB}" dt="2022-10-26T08:53:38.511" v="5359" actId="20577"/>
        <pc:sldMkLst>
          <pc:docMk/>
          <pc:sldMk cId="3853975668" sldId="337"/>
        </pc:sldMkLst>
        <pc:spChg chg="mod">
          <ac:chgData name="Luigi Pellegrino" userId="2bacd5ea-8263-4d25-be86-28b1c7a26bf5" providerId="ADAL" clId="{F5615DFB-4D88-4F80-9392-AD978F1FA7BB}" dt="2022-10-06T16:37:30.878" v="1311"/>
          <ac:spMkLst>
            <pc:docMk/>
            <pc:sldMk cId="3853975668" sldId="337"/>
            <ac:spMk id="2" creationId="{F1EECCE0-EE73-4445-9918-67BB009FDB42}"/>
          </ac:spMkLst>
        </pc:spChg>
        <pc:spChg chg="mod">
          <ac:chgData name="Luigi Pellegrino" userId="2bacd5ea-8263-4d25-be86-28b1c7a26bf5" providerId="ADAL" clId="{F5615DFB-4D88-4F80-9392-AD978F1FA7BB}" dt="2022-10-26T08:53:38.511" v="5359" actId="20577"/>
          <ac:spMkLst>
            <pc:docMk/>
            <pc:sldMk cId="3853975668" sldId="337"/>
            <ac:spMk id="7" creationId="{75F147FC-7D54-692C-EB7A-8355DB3FA343}"/>
          </ac:spMkLst>
        </pc:spChg>
        <pc:spChg chg="mod">
          <ac:chgData name="Luigi Pellegrino" userId="2bacd5ea-8263-4d25-be86-28b1c7a26bf5" providerId="ADAL" clId="{F5615DFB-4D88-4F80-9392-AD978F1FA7BB}" dt="2022-10-26T08:40:42.026" v="4795" actId="113"/>
          <ac:spMkLst>
            <pc:docMk/>
            <pc:sldMk cId="3853975668" sldId="337"/>
            <ac:spMk id="49" creationId="{9C0437E8-F3C7-49BE-85BF-948370FA1007}"/>
          </ac:spMkLst>
        </pc:spChg>
        <pc:spChg chg="mod">
          <ac:chgData name="Luigi Pellegrino" userId="2bacd5ea-8263-4d25-be86-28b1c7a26bf5" providerId="ADAL" clId="{F5615DFB-4D88-4F80-9392-AD978F1FA7BB}" dt="2022-10-06T17:11:40.544" v="2191"/>
          <ac:spMkLst>
            <pc:docMk/>
            <pc:sldMk cId="3853975668" sldId="337"/>
            <ac:spMk id="50" creationId="{B7612345-3F33-3FF7-1610-EE9115E82236}"/>
          </ac:spMkLst>
        </pc:spChg>
      </pc:sldChg>
      <pc:sldChg chg="addSp delSp modSp add mod">
        <pc:chgData name="Luigi Pellegrino" userId="2bacd5ea-8263-4d25-be86-28b1c7a26bf5" providerId="ADAL" clId="{F5615DFB-4D88-4F80-9392-AD978F1FA7BB}" dt="2022-10-26T08:13:49.684" v="3980" actId="20577"/>
        <pc:sldMkLst>
          <pc:docMk/>
          <pc:sldMk cId="1734957685" sldId="338"/>
        </pc:sldMkLst>
        <pc:spChg chg="add del mod">
          <ac:chgData name="Luigi Pellegrino" userId="2bacd5ea-8263-4d25-be86-28b1c7a26bf5" providerId="ADAL" clId="{F5615DFB-4D88-4F80-9392-AD978F1FA7BB}" dt="2022-10-06T17:10:17.395" v="2169" actId="478"/>
          <ac:spMkLst>
            <pc:docMk/>
            <pc:sldMk cId="1734957685" sldId="338"/>
            <ac:spMk id="4" creationId="{159C5CA8-BD11-396C-37DA-C1D996995310}"/>
          </ac:spMkLst>
        </pc:spChg>
        <pc:spChg chg="add mod">
          <ac:chgData name="Luigi Pellegrino" userId="2bacd5ea-8263-4d25-be86-28b1c7a26bf5" providerId="ADAL" clId="{F5615DFB-4D88-4F80-9392-AD978F1FA7BB}" dt="2022-10-26T08:13:49.684" v="3980" actId="20577"/>
          <ac:spMkLst>
            <pc:docMk/>
            <pc:sldMk cId="1734957685" sldId="338"/>
            <ac:spMk id="6" creationId="{F40B4CAD-DB3D-C55A-591E-1F8E051F50FA}"/>
          </ac:spMkLst>
        </pc:spChg>
        <pc:spChg chg="del mod">
          <ac:chgData name="Luigi Pellegrino" userId="2bacd5ea-8263-4d25-be86-28b1c7a26bf5" providerId="ADAL" clId="{F5615DFB-4D88-4F80-9392-AD978F1FA7BB}" dt="2022-10-06T17:09:54.417" v="2164" actId="478"/>
          <ac:spMkLst>
            <pc:docMk/>
            <pc:sldMk cId="1734957685" sldId="338"/>
            <ac:spMk id="49" creationId="{9C0437E8-F3C7-49BE-85BF-948370FA1007}"/>
          </ac:spMkLst>
        </pc:spChg>
        <pc:picChg chg="del">
          <ac:chgData name="Luigi Pellegrino" userId="2bacd5ea-8263-4d25-be86-28b1c7a26bf5" providerId="ADAL" clId="{F5615DFB-4D88-4F80-9392-AD978F1FA7BB}" dt="2022-10-06T17:09:56.468" v="2165" actId="478"/>
          <ac:picMkLst>
            <pc:docMk/>
            <pc:sldMk cId="1734957685" sldId="338"/>
            <ac:picMk id="3" creationId="{F50CA0FC-BDDB-49D6-F6A6-34A06ECB6069}"/>
          </ac:picMkLst>
        </pc:picChg>
        <pc:picChg chg="add mod">
          <ac:chgData name="Luigi Pellegrino" userId="2bacd5ea-8263-4d25-be86-28b1c7a26bf5" providerId="ADAL" clId="{F5615DFB-4D88-4F80-9392-AD978F1FA7BB}" dt="2022-10-06T17:09:58.220" v="2166"/>
          <ac:picMkLst>
            <pc:docMk/>
            <pc:sldMk cId="1734957685" sldId="338"/>
            <ac:picMk id="5" creationId="{2ACEFB07-15A7-80E1-7851-2F6992CB876E}"/>
          </ac:picMkLst>
        </pc:picChg>
      </pc:sldChg>
      <pc:sldChg chg="modSp add mod ord">
        <pc:chgData name="Luigi Pellegrino" userId="2bacd5ea-8263-4d25-be86-28b1c7a26bf5" providerId="ADAL" clId="{F5615DFB-4D88-4F80-9392-AD978F1FA7BB}" dt="2022-10-26T08:36:07.164" v="4610"/>
        <pc:sldMkLst>
          <pc:docMk/>
          <pc:sldMk cId="4098649637" sldId="339"/>
        </pc:sldMkLst>
        <pc:spChg chg="mod">
          <ac:chgData name="Luigi Pellegrino" userId="2bacd5ea-8263-4d25-be86-28b1c7a26bf5" providerId="ADAL" clId="{F5615DFB-4D88-4F80-9392-AD978F1FA7BB}" dt="2022-10-26T08:35:51.070" v="4608" actId="20577"/>
          <ac:spMkLst>
            <pc:docMk/>
            <pc:sldMk cId="4098649637" sldId="339"/>
            <ac:spMk id="7" creationId="{75F147FC-7D54-692C-EB7A-8355DB3FA343}"/>
          </ac:spMkLst>
        </pc:spChg>
        <pc:spChg chg="mod">
          <ac:chgData name="Luigi Pellegrino" userId="2bacd5ea-8263-4d25-be86-28b1c7a26bf5" providerId="ADAL" clId="{F5615DFB-4D88-4F80-9392-AD978F1FA7BB}" dt="2022-10-06T17:13:13.765" v="2225" actId="20577"/>
          <ac:spMkLst>
            <pc:docMk/>
            <pc:sldMk cId="4098649637" sldId="339"/>
            <ac:spMk id="49" creationId="{9C0437E8-F3C7-49BE-85BF-948370FA1007}"/>
          </ac:spMkLst>
        </pc:spChg>
      </pc:sldChg>
      <pc:sldChg chg="addSp delSp modSp add mod modAnim">
        <pc:chgData name="Luigi Pellegrino" userId="2bacd5ea-8263-4d25-be86-28b1c7a26bf5" providerId="ADAL" clId="{F5615DFB-4D88-4F80-9392-AD978F1FA7BB}" dt="2022-10-26T09:15:43.668" v="5432" actId="20577"/>
        <pc:sldMkLst>
          <pc:docMk/>
          <pc:sldMk cId="2128692078" sldId="340"/>
        </pc:sldMkLst>
        <pc:spChg chg="del mod">
          <ac:chgData name="Luigi Pellegrino" userId="2bacd5ea-8263-4d25-be86-28b1c7a26bf5" providerId="ADAL" clId="{F5615DFB-4D88-4F80-9392-AD978F1FA7BB}" dt="2022-10-06T17:23:15.721" v="2971" actId="478"/>
          <ac:spMkLst>
            <pc:docMk/>
            <pc:sldMk cId="2128692078" sldId="340"/>
            <ac:spMk id="7" creationId="{75F147FC-7D54-692C-EB7A-8355DB3FA343}"/>
          </ac:spMkLst>
        </pc:spChg>
        <pc:spChg chg="add del">
          <ac:chgData name="Luigi Pellegrino" userId="2bacd5ea-8263-4d25-be86-28b1c7a26bf5" providerId="ADAL" clId="{F5615DFB-4D88-4F80-9392-AD978F1FA7BB}" dt="2022-10-06T17:29:38.583" v="3033" actId="22"/>
          <ac:spMkLst>
            <pc:docMk/>
            <pc:sldMk cId="2128692078" sldId="340"/>
            <ac:spMk id="8" creationId="{87F88374-1D6A-3864-650C-D221ED4EE999}"/>
          </ac:spMkLst>
        </pc:spChg>
        <pc:spChg chg="mod">
          <ac:chgData name="Luigi Pellegrino" userId="2bacd5ea-8263-4d25-be86-28b1c7a26bf5" providerId="ADAL" clId="{F5615DFB-4D88-4F80-9392-AD978F1FA7BB}" dt="2022-10-26T09:15:43.668" v="5432" actId="20577"/>
          <ac:spMkLst>
            <pc:docMk/>
            <pc:sldMk cId="2128692078" sldId="340"/>
            <ac:spMk id="49" creationId="{9C0437E8-F3C7-49BE-85BF-948370FA1007}"/>
          </ac:spMkLst>
        </pc:spChg>
        <pc:picChg chg="add mod">
          <ac:chgData name="Luigi Pellegrino" userId="2bacd5ea-8263-4d25-be86-28b1c7a26bf5" providerId="ADAL" clId="{F5615DFB-4D88-4F80-9392-AD978F1FA7BB}" dt="2022-10-06T17:28:25.772" v="3031"/>
          <ac:picMkLst>
            <pc:docMk/>
            <pc:sldMk cId="2128692078" sldId="340"/>
            <ac:picMk id="5" creationId="{9CCD3155-BD98-37ED-13CD-249A628AD9C2}"/>
          </ac:picMkLst>
        </pc:picChg>
        <pc:picChg chg="add mod">
          <ac:chgData name="Luigi Pellegrino" userId="2bacd5ea-8263-4d25-be86-28b1c7a26bf5" providerId="ADAL" clId="{F5615DFB-4D88-4F80-9392-AD978F1FA7BB}" dt="2022-10-06T17:30:43.850" v="3041" actId="1076"/>
          <ac:picMkLst>
            <pc:docMk/>
            <pc:sldMk cId="2128692078" sldId="340"/>
            <ac:picMk id="9" creationId="{E9263515-92C0-75CF-2313-EE6F53CFAC8C}"/>
          </ac:picMkLst>
        </pc:picChg>
      </pc:sldChg>
      <pc:sldChg chg="delSp modSp new mod">
        <pc:chgData name="Luigi Pellegrino" userId="2bacd5ea-8263-4d25-be86-28b1c7a26bf5" providerId="ADAL" clId="{F5615DFB-4D88-4F80-9392-AD978F1FA7BB}" dt="2022-10-06T17:36:57.093" v="3274" actId="948"/>
        <pc:sldMkLst>
          <pc:docMk/>
          <pc:sldMk cId="1878431671" sldId="341"/>
        </pc:sldMkLst>
        <pc:spChg chg="del">
          <ac:chgData name="Luigi Pellegrino" userId="2bacd5ea-8263-4d25-be86-28b1c7a26bf5" providerId="ADAL" clId="{F5615DFB-4D88-4F80-9392-AD978F1FA7BB}" dt="2022-10-06T17:36:39.698" v="3271" actId="478"/>
          <ac:spMkLst>
            <pc:docMk/>
            <pc:sldMk cId="1878431671" sldId="341"/>
            <ac:spMk id="3" creationId="{D1D4EA67-9AE5-F962-7B32-A82A3EE3BAD3}"/>
          </ac:spMkLst>
        </pc:spChg>
        <pc:spChg chg="del">
          <ac:chgData name="Luigi Pellegrino" userId="2bacd5ea-8263-4d25-be86-28b1c7a26bf5" providerId="ADAL" clId="{F5615DFB-4D88-4F80-9392-AD978F1FA7BB}" dt="2022-10-06T17:36:42.844" v="3272" actId="478"/>
          <ac:spMkLst>
            <pc:docMk/>
            <pc:sldMk cId="1878431671" sldId="341"/>
            <ac:spMk id="4" creationId="{AB290044-C612-5B90-C9F2-2121DCA69571}"/>
          </ac:spMkLst>
        </pc:spChg>
        <pc:spChg chg="mod">
          <ac:chgData name="Luigi Pellegrino" userId="2bacd5ea-8263-4d25-be86-28b1c7a26bf5" providerId="ADAL" clId="{F5615DFB-4D88-4F80-9392-AD978F1FA7BB}" dt="2022-10-06T17:36:57.093" v="3274" actId="948"/>
          <ac:spMkLst>
            <pc:docMk/>
            <pc:sldMk cId="1878431671" sldId="341"/>
            <ac:spMk id="5" creationId="{354A1B36-0B40-3000-F047-BC89EB49A7AE}"/>
          </ac:spMkLst>
        </pc:spChg>
      </pc:sldChg>
      <pc:sldChg chg="modSp add mod">
        <pc:chgData name="Luigi Pellegrino" userId="2bacd5ea-8263-4d25-be86-28b1c7a26bf5" providerId="ADAL" clId="{F5615DFB-4D88-4F80-9392-AD978F1FA7BB}" dt="2022-10-26T09:16:03.974" v="5433" actId="20577"/>
        <pc:sldMkLst>
          <pc:docMk/>
          <pc:sldMk cId="3585927177" sldId="342"/>
        </pc:sldMkLst>
        <pc:spChg chg="mod">
          <ac:chgData name="Luigi Pellegrino" userId="2bacd5ea-8263-4d25-be86-28b1c7a26bf5" providerId="ADAL" clId="{F5615DFB-4D88-4F80-9392-AD978F1FA7BB}" dt="2022-10-26T09:16:03.974" v="5433" actId="20577"/>
          <ac:spMkLst>
            <pc:docMk/>
            <pc:sldMk cId="3585927177" sldId="342"/>
            <ac:spMk id="49" creationId="{9C0437E8-F3C7-49BE-85BF-948370FA1007}"/>
          </ac:spMkLst>
        </pc:spChg>
      </pc:sldChg>
      <pc:sldChg chg="modSp add mod ord">
        <pc:chgData name="Luigi Pellegrino" userId="2bacd5ea-8263-4d25-be86-28b1c7a26bf5" providerId="ADAL" clId="{F5615DFB-4D88-4F80-9392-AD978F1FA7BB}" dt="2022-10-26T08:36:25.946" v="4617" actId="20577"/>
        <pc:sldMkLst>
          <pc:docMk/>
          <pc:sldMk cId="3965936829" sldId="343"/>
        </pc:sldMkLst>
        <pc:spChg chg="mod">
          <ac:chgData name="Luigi Pellegrino" userId="2bacd5ea-8263-4d25-be86-28b1c7a26bf5" providerId="ADAL" clId="{F5615DFB-4D88-4F80-9392-AD978F1FA7BB}" dt="2022-10-26T08:36:25.946" v="4617" actId="20577"/>
          <ac:spMkLst>
            <pc:docMk/>
            <pc:sldMk cId="3965936829" sldId="343"/>
            <ac:spMk id="7" creationId="{75F147FC-7D54-692C-EB7A-8355DB3FA343}"/>
          </ac:spMkLst>
        </pc:spChg>
        <pc:spChg chg="mod">
          <ac:chgData name="Luigi Pellegrino" userId="2bacd5ea-8263-4d25-be86-28b1c7a26bf5" providerId="ADAL" clId="{F5615DFB-4D88-4F80-9392-AD978F1FA7BB}" dt="2022-10-26T08:23:33.313" v="4269" actId="27636"/>
          <ac:spMkLst>
            <pc:docMk/>
            <pc:sldMk cId="3965936829" sldId="343"/>
            <ac:spMk id="49" creationId="{9C0437E8-F3C7-49BE-85BF-948370FA1007}"/>
          </ac:spMkLst>
        </pc:spChg>
      </pc:sldChg>
      <pc:sldMasterChg chg="addSldLayout delSldLayout">
        <pc:chgData name="Luigi Pellegrino" userId="2bacd5ea-8263-4d25-be86-28b1c7a26bf5" providerId="ADAL" clId="{F5615DFB-4D88-4F80-9392-AD978F1FA7BB}" dt="2022-10-06T17:10:28.500" v="2171" actId="47"/>
        <pc:sldMasterMkLst>
          <pc:docMk/>
          <pc:sldMasterMk cId="2319903011" sldId="2147483648"/>
        </pc:sldMasterMkLst>
        <pc:sldLayoutChg chg="add">
          <pc:chgData name="Luigi Pellegrino" userId="2bacd5ea-8263-4d25-be86-28b1c7a26bf5" providerId="ADAL" clId="{F5615DFB-4D88-4F80-9392-AD978F1FA7BB}" dt="2022-10-06T15:24:13.134" v="23" actId="27028"/>
          <pc:sldLayoutMkLst>
            <pc:docMk/>
            <pc:sldMasterMk cId="2319903011" sldId="2147483648"/>
            <pc:sldLayoutMk cId="1647798049" sldId="2147483667"/>
          </pc:sldLayoutMkLst>
        </pc:sldLayoutChg>
        <pc:sldLayoutChg chg="del">
          <pc:chgData name="Luigi Pellegrino" userId="2bacd5ea-8263-4d25-be86-28b1c7a26bf5" providerId="ADAL" clId="{F5615DFB-4D88-4F80-9392-AD978F1FA7BB}" dt="2022-10-06T17:10:28.500" v="2171" actId="47"/>
          <pc:sldLayoutMkLst>
            <pc:docMk/>
            <pc:sldMasterMk cId="2319903011" sldId="2147483648"/>
            <pc:sldLayoutMk cId="499362992" sldId="2147483668"/>
          </pc:sldLayoutMkLst>
        </pc:sldLayoutChg>
      </pc:sldMasterChg>
      <pc:sldMasterChg chg="addSldLayout delSldLayout modSldLayout">
        <pc:chgData name="Luigi Pellegrino" userId="2bacd5ea-8263-4d25-be86-28b1c7a26bf5" providerId="ADAL" clId="{F5615DFB-4D88-4F80-9392-AD978F1FA7BB}" dt="2022-10-06T17:09:01.863" v="2158" actId="11236"/>
        <pc:sldMasterMkLst>
          <pc:docMk/>
          <pc:sldMasterMk cId="3684260606" sldId="2147483650"/>
        </pc:sldMasterMkLst>
        <pc:sldLayoutChg chg="addSp delSp modSp">
          <pc:chgData name="Luigi Pellegrino" userId="2bacd5ea-8263-4d25-be86-28b1c7a26bf5" providerId="ADAL" clId="{F5615DFB-4D88-4F80-9392-AD978F1FA7BB}" dt="2022-10-06T17:08:39.787" v="2156" actId="11529"/>
          <pc:sldLayoutMkLst>
            <pc:docMk/>
            <pc:sldMasterMk cId="3684260606" sldId="2147483650"/>
            <pc:sldLayoutMk cId="990834254" sldId="2147483654"/>
          </pc:sldLayoutMkLst>
          <pc:spChg chg="add del">
            <ac:chgData name="Luigi Pellegrino" userId="2bacd5ea-8263-4d25-be86-28b1c7a26bf5" providerId="ADAL" clId="{F5615DFB-4D88-4F80-9392-AD978F1FA7BB}" dt="2022-10-06T17:08:39.787" v="2156" actId="11529"/>
            <ac:spMkLst>
              <pc:docMk/>
              <pc:sldMasterMk cId="3684260606" sldId="2147483650"/>
              <pc:sldLayoutMk cId="990834254" sldId="2147483654"/>
              <ac:spMk id="2" creationId="{C0E63617-B8F3-4978-8ECA-90555552680F}"/>
            </ac:spMkLst>
          </pc:spChg>
          <pc:spChg chg="add del mod">
            <ac:chgData name="Luigi Pellegrino" userId="2bacd5ea-8263-4d25-be86-28b1c7a26bf5" providerId="ADAL" clId="{F5615DFB-4D88-4F80-9392-AD978F1FA7BB}" dt="2022-10-06T17:08:39.787" v="2156" actId="11529"/>
            <ac:spMkLst>
              <pc:docMk/>
              <pc:sldMasterMk cId="3684260606" sldId="2147483650"/>
              <pc:sldLayoutMk cId="990834254" sldId="2147483654"/>
              <ac:spMk id="5" creationId="{6FEAD59F-DFDC-D85B-B016-8F43AD03814E}"/>
            </ac:spMkLst>
          </pc:spChg>
        </pc:sldLayoutChg>
        <pc:sldLayoutChg chg="new del mod replId">
          <pc:chgData name="Luigi Pellegrino" userId="2bacd5ea-8263-4d25-be86-28b1c7a26bf5" providerId="ADAL" clId="{F5615DFB-4D88-4F80-9392-AD978F1FA7BB}" dt="2022-10-06T17:09:01.863" v="2158" actId="11236"/>
          <pc:sldLayoutMkLst>
            <pc:docMk/>
            <pc:sldMasterMk cId="3684260606" sldId="2147483650"/>
            <pc:sldLayoutMk cId="1440181932" sldId="2147483669"/>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9B9903-D656-4E89-9DA5-A8CCB61FCDD0}" type="datetimeFigureOut">
              <a:rPr lang="en-US" smtClean="0"/>
              <a:t>10/26/2022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0867CD-0382-4EA1-BB24-EA532073E243}" type="slidenum">
              <a:rPr lang="en-US" smtClean="0"/>
              <a:t>‹#›</a:t>
            </a:fld>
            <a:endParaRPr lang="en-US"/>
          </a:p>
        </p:txBody>
      </p:sp>
    </p:spTree>
    <p:extLst>
      <p:ext uri="{BB962C8B-B14F-4D97-AF65-F5344CB8AC3E}">
        <p14:creationId xmlns:p14="http://schemas.microsoft.com/office/powerpoint/2010/main" val="2523540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0867CD-0382-4EA1-BB24-EA532073E243}" type="slidenum">
              <a:rPr lang="en-US" smtClean="0"/>
              <a:t>6</a:t>
            </a:fld>
            <a:endParaRPr lang="en-US"/>
          </a:p>
        </p:txBody>
      </p:sp>
    </p:spTree>
    <p:extLst>
      <p:ext uri="{BB962C8B-B14F-4D97-AF65-F5344CB8AC3E}">
        <p14:creationId xmlns:p14="http://schemas.microsoft.com/office/powerpoint/2010/main" val="1999800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0867CD-0382-4EA1-BB24-EA532073E243}" type="slidenum">
              <a:rPr lang="en-US" smtClean="0"/>
              <a:t>10</a:t>
            </a:fld>
            <a:endParaRPr lang="en-US"/>
          </a:p>
        </p:txBody>
      </p:sp>
    </p:spTree>
    <p:extLst>
      <p:ext uri="{BB962C8B-B14F-4D97-AF65-F5344CB8AC3E}">
        <p14:creationId xmlns:p14="http://schemas.microsoft.com/office/powerpoint/2010/main" val="822493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0867CD-0382-4EA1-BB24-EA532073E243}" type="slidenum">
              <a:rPr lang="en-US" smtClean="0"/>
              <a:t>11</a:t>
            </a:fld>
            <a:endParaRPr lang="en-US"/>
          </a:p>
        </p:txBody>
      </p:sp>
    </p:spTree>
    <p:extLst>
      <p:ext uri="{BB962C8B-B14F-4D97-AF65-F5344CB8AC3E}">
        <p14:creationId xmlns:p14="http://schemas.microsoft.com/office/powerpoint/2010/main" val="2579732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0867CD-0382-4EA1-BB24-EA532073E243}" type="slidenum">
              <a:rPr lang="en-US" smtClean="0"/>
              <a:t>12</a:t>
            </a:fld>
            <a:endParaRPr lang="en-US"/>
          </a:p>
        </p:txBody>
      </p:sp>
    </p:spTree>
    <p:extLst>
      <p:ext uri="{BB962C8B-B14F-4D97-AF65-F5344CB8AC3E}">
        <p14:creationId xmlns:p14="http://schemas.microsoft.com/office/powerpoint/2010/main" val="2165461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0867CD-0382-4EA1-BB24-EA532073E243}" type="slidenum">
              <a:rPr lang="en-US" smtClean="0"/>
              <a:t>13</a:t>
            </a:fld>
            <a:endParaRPr lang="en-US"/>
          </a:p>
        </p:txBody>
      </p:sp>
    </p:spTree>
    <p:extLst>
      <p:ext uri="{BB962C8B-B14F-4D97-AF65-F5344CB8AC3E}">
        <p14:creationId xmlns:p14="http://schemas.microsoft.com/office/powerpoint/2010/main" val="2985306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0867CD-0382-4EA1-BB24-EA532073E243}" type="slidenum">
              <a:rPr lang="en-US" smtClean="0"/>
              <a:t>14</a:t>
            </a:fld>
            <a:endParaRPr lang="en-US"/>
          </a:p>
        </p:txBody>
      </p:sp>
    </p:spTree>
    <p:extLst>
      <p:ext uri="{BB962C8B-B14F-4D97-AF65-F5344CB8AC3E}">
        <p14:creationId xmlns:p14="http://schemas.microsoft.com/office/powerpoint/2010/main" val="1805370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a:t>Add </a:t>
            </a:r>
            <a:r>
              <a:rPr lang="de-DE" err="1"/>
              <a:t>Subtitle</a:t>
            </a:r>
            <a:endParaRPr lang="de-DE"/>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a:t>Add Title</a:t>
            </a:r>
            <a:endParaRPr lang="de-AT"/>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err="1"/>
              <a:t>Footnote</a:t>
            </a:r>
            <a:endParaRPr lang="de-AT"/>
          </a:p>
        </p:txBody>
      </p:sp>
    </p:spTree>
    <p:extLst>
      <p:ext uri="{BB962C8B-B14F-4D97-AF65-F5344CB8AC3E}">
        <p14:creationId xmlns:p14="http://schemas.microsoft.com/office/powerpoint/2010/main" val="110227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all" baseline="0">
                <a:solidFill>
                  <a:schemeClr val="bg1"/>
                </a:solidFill>
              </a:defRPr>
            </a:lvl1pPr>
          </a:lstStyle>
          <a:p>
            <a:r>
              <a:rPr lang="en-US" noProof="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755741"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tx1"/>
                </a:solidFill>
              </a:defRPr>
            </a:lvl1pPr>
          </a:lstStyle>
          <a:p>
            <a:r>
              <a:rPr lang="en-US" noProof="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2" y="128036"/>
            <a:ext cx="598619" cy="24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6" r:id="rId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120" userDrawn="1">
          <p15:clr>
            <a:srgbClr val="F26B43"/>
          </p15:clr>
        </p15:guide>
        <p15:guide id="4" pos="392" userDrawn="1">
          <p15:clr>
            <a:srgbClr val="F26B43"/>
          </p15:clr>
        </p15:guide>
        <p15:guide id="5" pos="1345" userDrawn="1">
          <p15:clr>
            <a:srgbClr val="F26B43"/>
          </p15:clr>
        </p15:guide>
        <p15:guide id="6" pos="1595" userDrawn="1">
          <p15:clr>
            <a:srgbClr val="F26B43"/>
          </p15:clr>
        </p15:guide>
        <p15:guide id="7" pos="7560" userDrawn="1">
          <p15:clr>
            <a:srgbClr val="F26B43"/>
          </p15:clr>
        </p15:guide>
        <p15:guide id="8" pos="7288" userDrawn="1">
          <p15:clr>
            <a:srgbClr val="F26B43"/>
          </p15:clr>
        </p15:guide>
        <p15:guide id="9" pos="2775" userDrawn="1">
          <p15:clr>
            <a:srgbClr val="F26B43"/>
          </p15:clr>
        </p15:guide>
        <p15:guide id="10" pos="2524" userDrawn="1">
          <p15:clr>
            <a:srgbClr val="F26B43"/>
          </p15:clr>
        </p15:guide>
        <p15:guide id="12" pos="3964" userDrawn="1">
          <p15:clr>
            <a:srgbClr val="F26B43"/>
          </p15:clr>
        </p15:guide>
        <p15:guide id="13" pos="3716" userDrawn="1">
          <p15:clr>
            <a:srgbClr val="F26B43"/>
          </p15:clr>
        </p15:guide>
        <p15:guide id="14" pos="6335" userDrawn="1">
          <p15:clr>
            <a:srgbClr val="F26B43"/>
          </p15:clr>
        </p15:guide>
        <p15:guide id="15" pos="6085" userDrawn="1">
          <p15:clr>
            <a:srgbClr val="F26B43"/>
          </p15:clr>
        </p15:guide>
        <p15:guide id="16" pos="5156" userDrawn="1">
          <p15:clr>
            <a:srgbClr val="F26B43"/>
          </p15:clr>
        </p15:guide>
        <p15:guide id="17" pos="4907" userDrawn="1">
          <p15:clr>
            <a:srgbClr val="F26B43"/>
          </p15:clr>
        </p15:guide>
        <p15:guide id="19" orient="horz" pos="164" userDrawn="1">
          <p15:clr>
            <a:srgbClr val="F26B43"/>
          </p15:clr>
        </p15:guide>
        <p15:guide id="21" orient="horz" pos="267" userDrawn="1">
          <p15:clr>
            <a:srgbClr val="F26B43"/>
          </p15:clr>
        </p15:guide>
        <p15:guide id="23" orient="horz" pos="516" userDrawn="1">
          <p15:clr>
            <a:srgbClr val="F26B43"/>
          </p15:clr>
        </p15:guide>
        <p15:guide id="24" orient="horz" pos="3759" userDrawn="1">
          <p15:clr>
            <a:srgbClr val="F26B43"/>
          </p15:clr>
        </p15:guide>
        <p15:guide id="25" orient="horz" pos="3917"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8"/>
          </a:xfrm>
          <a:prstGeom prst="rect">
            <a:avLst/>
          </a:prstGeom>
        </p:spPr>
        <p:txBody>
          <a:bodyPr vert="horz" lIns="91440" tIns="45720" rIns="91440" bIns="45720" rtlCol="0" anchor="t" anchorCtr="0">
            <a:noAutofit/>
          </a:bodyPr>
          <a:lstStyle/>
          <a:p>
            <a:r>
              <a:rPr lang="en-US" noProof="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a:t>First Level (Running Text)</a:t>
            </a:r>
          </a:p>
          <a:p>
            <a:pPr lvl="1"/>
            <a:r>
              <a:rPr lang="en-US" noProof="0"/>
              <a:t>First</a:t>
            </a:r>
            <a:r>
              <a:rPr lang="de-DE"/>
              <a:t> Level</a:t>
            </a:r>
          </a:p>
          <a:p>
            <a:pPr lvl="2"/>
            <a:r>
              <a:rPr lang="en-US" noProof="0"/>
              <a:t>Second</a:t>
            </a:r>
            <a:r>
              <a:rPr lang="de-DE"/>
              <a:t> Level</a:t>
            </a:r>
          </a:p>
          <a:p>
            <a:pPr lvl="3"/>
            <a:r>
              <a:rPr lang="en-US" noProof="0"/>
              <a:t>Third</a:t>
            </a:r>
            <a:r>
              <a:rPr lang="de-DE"/>
              <a:t> Level</a:t>
            </a:r>
          </a:p>
          <a:p>
            <a:pPr lvl="4"/>
            <a:r>
              <a:rPr lang="en-US" noProof="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69892"/>
            <a:ext cx="385972" cy="226761"/>
          </a:xfrm>
          <a:prstGeom prst="rect">
            <a:avLst/>
          </a:prstGeom>
        </p:spPr>
        <p:txBody>
          <a:bodyPr vert="horz" wrap="none" lIns="91440" tIns="45720" rIns="91440" bIns="45720" rtlCol="0" anchor="ctr">
            <a:noAutofit/>
          </a:bodyPr>
          <a:lstStyle>
            <a:lvl1pPr algn="r">
              <a:lnSpc>
                <a:spcPts val="1651"/>
              </a:lnSpc>
              <a:defRPr sz="1067">
                <a:solidFill>
                  <a:schemeClr val="tx2"/>
                </a:solidFill>
              </a:defRPr>
            </a:lvl1pPr>
          </a:lstStyle>
          <a:p>
            <a:fld id="{88A1DFE4-5FC5-43BD-BB7E-75EAD82B965F}" type="slidenum">
              <a:rPr lang="en-US" smtClean="0"/>
              <a:pPr/>
              <a:t>‹#›</a:t>
            </a:fld>
            <a:endParaRPr lang="en-US"/>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67" r:id="rId1"/>
    <p:sldLayoutId id="2147483659" r:id="rId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120" userDrawn="1">
          <p15:clr>
            <a:srgbClr val="F26B43"/>
          </p15:clr>
        </p15:guide>
        <p15:guide id="4" pos="392" userDrawn="1">
          <p15:clr>
            <a:srgbClr val="F26B43"/>
          </p15:clr>
        </p15:guide>
        <p15:guide id="5" pos="1345" userDrawn="1">
          <p15:clr>
            <a:srgbClr val="F26B43"/>
          </p15:clr>
        </p15:guide>
        <p15:guide id="6" pos="1595" userDrawn="1">
          <p15:clr>
            <a:srgbClr val="F26B43"/>
          </p15:clr>
        </p15:guide>
        <p15:guide id="7" pos="7560" userDrawn="1">
          <p15:clr>
            <a:srgbClr val="F26B43"/>
          </p15:clr>
        </p15:guide>
        <p15:guide id="8" pos="7288" userDrawn="1">
          <p15:clr>
            <a:srgbClr val="F26B43"/>
          </p15:clr>
        </p15:guide>
        <p15:guide id="9" pos="2775" userDrawn="1">
          <p15:clr>
            <a:srgbClr val="F26B43"/>
          </p15:clr>
        </p15:guide>
        <p15:guide id="10" pos="2524" userDrawn="1">
          <p15:clr>
            <a:srgbClr val="F26B43"/>
          </p15:clr>
        </p15:guide>
        <p15:guide id="12" pos="3964" userDrawn="1">
          <p15:clr>
            <a:srgbClr val="F26B43"/>
          </p15:clr>
        </p15:guide>
        <p15:guide id="13" pos="3716" userDrawn="1">
          <p15:clr>
            <a:srgbClr val="F26B43"/>
          </p15:clr>
        </p15:guide>
        <p15:guide id="14" pos="6335" userDrawn="1">
          <p15:clr>
            <a:srgbClr val="F26B43"/>
          </p15:clr>
        </p15:guide>
        <p15:guide id="15" pos="6085" userDrawn="1">
          <p15:clr>
            <a:srgbClr val="F26B43"/>
          </p15:clr>
        </p15:guide>
        <p15:guide id="16" pos="5156" userDrawn="1">
          <p15:clr>
            <a:srgbClr val="F26B43"/>
          </p15:clr>
        </p15:guide>
        <p15:guide id="17" pos="4907" userDrawn="1">
          <p15:clr>
            <a:srgbClr val="F26B43"/>
          </p15:clr>
        </p15:guide>
        <p15:guide id="19" orient="horz" pos="164" userDrawn="1">
          <p15:clr>
            <a:srgbClr val="F26B43"/>
          </p15:clr>
        </p15:guide>
        <p15:guide id="21" orient="horz" pos="267" userDrawn="1">
          <p15:clr>
            <a:srgbClr val="F26B43"/>
          </p15:clr>
        </p15:guide>
        <p15:guide id="23" orient="horz" pos="516" userDrawn="1">
          <p15:clr>
            <a:srgbClr val="F26B43"/>
          </p15:clr>
        </p15:guide>
        <p15:guide id="24" orient="horz" pos="3759" userDrawn="1">
          <p15:clr>
            <a:srgbClr val="F26B43"/>
          </p15:clr>
        </p15:guide>
        <p15:guide id="25" orient="horz" pos="3917"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8"/>
          </a:xfrm>
          <a:prstGeom prst="rect">
            <a:avLst/>
          </a:prstGeom>
        </p:spPr>
        <p:txBody>
          <a:bodyPr vert="horz" lIns="91440" tIns="45720" rIns="91440" bIns="45720" rtlCol="0" anchor="t" anchorCtr="0">
            <a:noAutofit/>
          </a:bodyPr>
          <a:lstStyle/>
          <a:p>
            <a:r>
              <a:rPr lang="en-US" noProof="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a:t>First Level (Running Text)</a:t>
            </a:r>
          </a:p>
          <a:p>
            <a:pPr lvl="1"/>
            <a:r>
              <a:rPr lang="en-US" noProof="0"/>
              <a:t>First</a:t>
            </a:r>
            <a:r>
              <a:rPr lang="de-DE"/>
              <a:t> Level</a:t>
            </a:r>
          </a:p>
          <a:p>
            <a:pPr lvl="2"/>
            <a:r>
              <a:rPr lang="en-US" noProof="0"/>
              <a:t>Second</a:t>
            </a:r>
            <a:r>
              <a:rPr lang="de-DE"/>
              <a:t> Level</a:t>
            </a:r>
          </a:p>
          <a:p>
            <a:pPr lvl="3"/>
            <a:r>
              <a:rPr lang="en-US" noProof="0"/>
              <a:t>Third</a:t>
            </a:r>
            <a:r>
              <a:rPr lang="de-DE"/>
              <a:t> Level</a:t>
            </a:r>
          </a:p>
          <a:p>
            <a:pPr lvl="4"/>
            <a:r>
              <a:rPr lang="en-US" noProof="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69892"/>
            <a:ext cx="385972" cy="226761"/>
          </a:xfrm>
          <a:prstGeom prst="rect">
            <a:avLst/>
          </a:prstGeom>
        </p:spPr>
        <p:txBody>
          <a:bodyPr vert="horz" wrap="none" lIns="91440" tIns="45720" rIns="91440" bIns="45720" rtlCol="0" anchor="ctr">
            <a:noAutofit/>
          </a:bodyPr>
          <a:lstStyle>
            <a:lvl1pPr algn="r">
              <a:lnSpc>
                <a:spcPts val="1651"/>
              </a:lnSpc>
              <a:defRPr sz="1067">
                <a:solidFill>
                  <a:schemeClr val="tx2"/>
                </a:solidFill>
              </a:defRPr>
            </a:lvl1pPr>
          </a:lstStyle>
          <a:p>
            <a:r>
              <a:rPr lang="de-AT"/>
              <a:t> </a:t>
            </a:r>
            <a:fld id="{88A1DFE4-5FC5-43BD-BB7E-75EAD82B965F}" type="slidenum">
              <a:rPr lang="en-US" smtClean="0"/>
              <a:pPr/>
              <a:t>‹#›</a:t>
            </a:fld>
            <a:endParaRPr lang="en-US"/>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4156" userDrawn="1">
          <p15:clr>
            <a:srgbClr val="F26B43"/>
          </p15:clr>
        </p15:guide>
        <p15:guide id="3" pos="120" userDrawn="1">
          <p15:clr>
            <a:srgbClr val="F26B43"/>
          </p15:clr>
        </p15:guide>
        <p15:guide id="4" pos="392" userDrawn="1">
          <p15:clr>
            <a:srgbClr val="F26B43"/>
          </p15:clr>
        </p15:guide>
        <p15:guide id="5" pos="1345" userDrawn="1">
          <p15:clr>
            <a:srgbClr val="F26B43"/>
          </p15:clr>
        </p15:guide>
        <p15:guide id="6" pos="1595" userDrawn="1">
          <p15:clr>
            <a:srgbClr val="F26B43"/>
          </p15:clr>
        </p15:guide>
        <p15:guide id="7" pos="7560" userDrawn="1">
          <p15:clr>
            <a:srgbClr val="F26B43"/>
          </p15:clr>
        </p15:guide>
        <p15:guide id="8" pos="7288" userDrawn="1">
          <p15:clr>
            <a:srgbClr val="F26B43"/>
          </p15:clr>
        </p15:guide>
        <p15:guide id="9" pos="2775" userDrawn="1">
          <p15:clr>
            <a:srgbClr val="F26B43"/>
          </p15:clr>
        </p15:guide>
        <p15:guide id="10" pos="2524" userDrawn="1">
          <p15:clr>
            <a:srgbClr val="F26B43"/>
          </p15:clr>
        </p15:guide>
        <p15:guide id="12" pos="3964" userDrawn="1">
          <p15:clr>
            <a:srgbClr val="F26B43"/>
          </p15:clr>
        </p15:guide>
        <p15:guide id="13" pos="3716" userDrawn="1">
          <p15:clr>
            <a:srgbClr val="F26B43"/>
          </p15:clr>
        </p15:guide>
        <p15:guide id="14" pos="6335" userDrawn="1">
          <p15:clr>
            <a:srgbClr val="F26B43"/>
          </p15:clr>
        </p15:guide>
        <p15:guide id="15" pos="6085" userDrawn="1">
          <p15:clr>
            <a:srgbClr val="F26B43"/>
          </p15:clr>
        </p15:guide>
        <p15:guide id="16" pos="5156" userDrawn="1">
          <p15:clr>
            <a:srgbClr val="F26B43"/>
          </p15:clr>
        </p15:guide>
        <p15:guide id="17" pos="4907" userDrawn="1">
          <p15:clr>
            <a:srgbClr val="F26B43"/>
          </p15:clr>
        </p15:guide>
        <p15:guide id="19" orient="horz" pos="164" userDrawn="1">
          <p15:clr>
            <a:srgbClr val="F26B43"/>
          </p15:clr>
        </p15:guide>
        <p15:guide id="21" orient="horz" pos="267" userDrawn="1">
          <p15:clr>
            <a:srgbClr val="F26B43"/>
          </p15:clr>
        </p15:guide>
        <p15:guide id="23" orient="horz" pos="516" userDrawn="1">
          <p15:clr>
            <a:srgbClr val="F26B43"/>
          </p15:clr>
        </p15:guide>
        <p15:guide id="24" orient="horz" pos="3759" userDrawn="1">
          <p15:clr>
            <a:srgbClr val="F26B43"/>
          </p15:clr>
        </p15:guide>
        <p15:guide id="25" orient="horz" pos="391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video" Target="https://www.youtube.com/embed/trr63G1uv7A?feature=oembed" TargetMode="External"/><Relationship Id="rId6" Type="http://schemas.openxmlformats.org/officeDocument/2006/relationships/image" Target="../media/image26.jpeg"/><Relationship Id="rId5" Type="http://schemas.openxmlformats.org/officeDocument/2006/relationships/image" Target="../media/image7.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7.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B75C5EC8-F6BE-4EDD-8A1F-E7C4E339CEBA}"/>
              </a:ext>
            </a:extLst>
          </p:cNvPr>
          <p:cNvSpPr txBox="1"/>
          <p:nvPr/>
        </p:nvSpPr>
        <p:spPr>
          <a:xfrm>
            <a:off x="1226288" y="165364"/>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nSpc>
                <a:spcPts val="1651"/>
              </a:lnSpc>
            </a:pPr>
            <a:r>
              <a:rPr lang="en-US" sz="1200" b="1" dirty="0">
                <a:solidFill>
                  <a:schemeClr val="bg1"/>
                </a:solidFill>
              </a:rPr>
              <a:t>FCC-EIC Joint &amp; MDI Workshop 2022</a:t>
            </a:r>
          </a:p>
          <a:p>
            <a:pPr>
              <a:lnSpc>
                <a:spcPts val="1651"/>
              </a:lnSpc>
            </a:pPr>
            <a:endParaRPr lang="en-US" sz="1200" dirty="0">
              <a:solidFill>
                <a:schemeClr val="bg1"/>
              </a:solidFill>
            </a:endParaRPr>
          </a:p>
        </p:txBody>
      </p:sp>
      <p:sp>
        <p:nvSpPr>
          <p:cNvPr id="3" name="Textfeld 2">
            <a:extLst>
              <a:ext uri="{FF2B5EF4-FFF2-40B4-BE49-F238E27FC236}">
                <a16:creationId xmlns:a16="http://schemas.microsoft.com/office/drawing/2014/main" id="{0C80D029-2104-4318-B440-2F5B3EC0DEE2}"/>
              </a:ext>
            </a:extLst>
          </p:cNvPr>
          <p:cNvSpPr txBox="1"/>
          <p:nvPr/>
        </p:nvSpPr>
        <p:spPr>
          <a:xfrm>
            <a:off x="6167574" y="51984"/>
            <a:ext cx="353223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endParaRPr lang="en-US" sz="1200" dirty="0"/>
          </a:p>
        </p:txBody>
      </p:sp>
      <p:pic>
        <p:nvPicPr>
          <p:cNvPr id="12" name="Immagine 8" descr="Immagine che contiene testo, clipart&#10;&#10;Descrizione generata automaticamente">
            <a:extLst>
              <a:ext uri="{FF2B5EF4-FFF2-40B4-BE49-F238E27FC236}">
                <a16:creationId xmlns:a16="http://schemas.microsoft.com/office/drawing/2014/main" id="{0ED83E28-E0DE-4FF3-9E67-E7252B9EDB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6572" y="0"/>
            <a:ext cx="3605428" cy="1666374"/>
          </a:xfrm>
          <a:prstGeom prst="rect">
            <a:avLst/>
          </a:prstGeom>
        </p:spPr>
      </p:pic>
      <p:sp>
        <p:nvSpPr>
          <p:cNvPr id="13" name="Title 1">
            <a:extLst>
              <a:ext uri="{FF2B5EF4-FFF2-40B4-BE49-F238E27FC236}">
                <a16:creationId xmlns:a16="http://schemas.microsoft.com/office/drawing/2014/main" id="{01305270-6C47-4C0D-89C7-82B919DE8B1E}"/>
              </a:ext>
            </a:extLst>
          </p:cNvPr>
          <p:cNvSpPr>
            <a:spLocks noGrp="1"/>
          </p:cNvSpPr>
          <p:nvPr>
            <p:ph type="ctrTitle"/>
          </p:nvPr>
        </p:nvSpPr>
        <p:spPr>
          <a:xfrm>
            <a:off x="1524000" y="1353426"/>
            <a:ext cx="9144000" cy="2387600"/>
          </a:xfrm>
        </p:spPr>
        <p:txBody>
          <a:bodyPr/>
          <a:lstStyle/>
          <a:p>
            <a:r>
              <a:rPr lang="en-US" b="0" i="1" dirty="0">
                <a:effectLst/>
                <a:latin typeface="Segoe UI" panose="020B0502040204020203" pitchFamily="34" charset="0"/>
              </a:rPr>
              <a:t>Prototyping of IR Technological Details - requirements, costs and schedule</a:t>
            </a:r>
          </a:p>
        </p:txBody>
      </p:sp>
      <p:sp>
        <p:nvSpPr>
          <p:cNvPr id="11" name="TextBox 10">
            <a:extLst>
              <a:ext uri="{FF2B5EF4-FFF2-40B4-BE49-F238E27FC236}">
                <a16:creationId xmlns:a16="http://schemas.microsoft.com/office/drawing/2014/main" id="{0DB7142B-CE4C-41A3-8E93-B3DBBB0F1CAF}"/>
              </a:ext>
            </a:extLst>
          </p:cNvPr>
          <p:cNvSpPr txBox="1"/>
          <p:nvPr/>
        </p:nvSpPr>
        <p:spPr>
          <a:xfrm>
            <a:off x="1682210" y="5648614"/>
            <a:ext cx="8827580" cy="646331"/>
          </a:xfrm>
          <a:prstGeom prst="rect">
            <a:avLst/>
          </a:prstGeom>
          <a:noFill/>
        </p:spPr>
        <p:txBody>
          <a:bodyPr wrap="square">
            <a:spAutoFit/>
          </a:bodyPr>
          <a:lstStyle/>
          <a:p>
            <a:pPr algn="ctr"/>
            <a:r>
              <a:rPr lang="it-IT" dirty="0">
                <a:solidFill>
                  <a:schemeClr val="bg1"/>
                </a:solidFill>
              </a:rPr>
              <a:t>(Manuela Boscolo, Luigi Pellegrino, Giancarlo </a:t>
            </a:r>
            <a:r>
              <a:rPr lang="it-IT" dirty="0" err="1">
                <a:solidFill>
                  <a:schemeClr val="bg1"/>
                </a:solidFill>
              </a:rPr>
              <a:t>Sensolini</a:t>
            </a:r>
            <a:r>
              <a:rPr lang="it-IT" dirty="0">
                <a:solidFill>
                  <a:schemeClr val="bg1"/>
                </a:solidFill>
              </a:rPr>
              <a:t>, Stefano </a:t>
            </a:r>
            <a:r>
              <a:rPr lang="it-IT" dirty="0" err="1">
                <a:solidFill>
                  <a:schemeClr val="bg1"/>
                </a:solidFill>
              </a:rPr>
              <a:t>Lauciani</a:t>
            </a:r>
            <a:r>
              <a:rPr lang="it-IT" dirty="0">
                <a:solidFill>
                  <a:schemeClr val="bg1"/>
                </a:solidFill>
              </a:rPr>
              <a:t>, Alexander </a:t>
            </a:r>
            <a:r>
              <a:rPr lang="it-IT" dirty="0" err="1">
                <a:solidFill>
                  <a:schemeClr val="bg1"/>
                </a:solidFill>
              </a:rPr>
              <a:t>Novokhatski</a:t>
            </a:r>
            <a:r>
              <a:rPr lang="it-IT" dirty="0">
                <a:solidFill>
                  <a:schemeClr val="bg1"/>
                </a:solidFill>
              </a:rPr>
              <a:t>, Francesco </a:t>
            </a:r>
            <a:r>
              <a:rPr lang="it-IT" dirty="0" err="1">
                <a:solidFill>
                  <a:schemeClr val="bg1"/>
                </a:solidFill>
              </a:rPr>
              <a:t>Fransesini</a:t>
            </a:r>
            <a:r>
              <a:rPr lang="it-IT" dirty="0">
                <a:solidFill>
                  <a:schemeClr val="bg1"/>
                </a:solidFill>
              </a:rPr>
              <a:t>)</a:t>
            </a:r>
          </a:p>
        </p:txBody>
      </p:sp>
      <p:sp>
        <p:nvSpPr>
          <p:cNvPr id="10" name="TextBox 9">
            <a:extLst>
              <a:ext uri="{FF2B5EF4-FFF2-40B4-BE49-F238E27FC236}">
                <a16:creationId xmlns:a16="http://schemas.microsoft.com/office/drawing/2014/main" id="{36A41B5E-E69E-470C-8DC9-31497BD77849}"/>
              </a:ext>
            </a:extLst>
          </p:cNvPr>
          <p:cNvSpPr txBox="1"/>
          <p:nvPr/>
        </p:nvSpPr>
        <p:spPr>
          <a:xfrm>
            <a:off x="3048000" y="4628172"/>
            <a:ext cx="6096000" cy="369332"/>
          </a:xfrm>
          <a:prstGeom prst="rect">
            <a:avLst/>
          </a:prstGeom>
          <a:noFill/>
        </p:spPr>
        <p:txBody>
          <a:bodyPr wrap="square">
            <a:spAutoFit/>
          </a:bodyPr>
          <a:lstStyle/>
          <a:p>
            <a:pPr algn="ctr"/>
            <a:r>
              <a:rPr lang="it-IT" dirty="0">
                <a:solidFill>
                  <a:schemeClr val="bg1"/>
                </a:solidFill>
              </a:rPr>
              <a:t>Luigi Pellegrino</a:t>
            </a:r>
            <a:endParaRPr lang="en-US" dirty="0"/>
          </a:p>
        </p:txBody>
      </p:sp>
      <p:sp>
        <p:nvSpPr>
          <p:cNvPr id="5" name="Slide Number Placeholder 4">
            <a:extLst>
              <a:ext uri="{FF2B5EF4-FFF2-40B4-BE49-F238E27FC236}">
                <a16:creationId xmlns:a16="http://schemas.microsoft.com/office/drawing/2014/main" id="{A28DCD5F-D6C8-49C4-B440-7459306D2061}"/>
              </a:ext>
            </a:extLst>
          </p:cNvPr>
          <p:cNvSpPr>
            <a:spLocks noGrp="1"/>
          </p:cNvSpPr>
          <p:nvPr>
            <p:ph type="sldNum" sz="quarter" idx="12"/>
          </p:nvPr>
        </p:nvSpPr>
        <p:spPr/>
        <p:txBody>
          <a:bodyPr/>
          <a:lstStyle/>
          <a:p>
            <a:fld id="{88A1DFE4-5FC5-43BD-BB7E-75EAD82B965F}" type="slidenum">
              <a:rPr lang="en-US" noProof="0" smtClean="0"/>
              <a:pPr/>
              <a:t>1</a:t>
            </a:fld>
            <a:endParaRPr lang="en-US" noProof="0" dirty="0"/>
          </a:p>
        </p:txBody>
      </p:sp>
    </p:spTree>
    <p:extLst>
      <p:ext uri="{BB962C8B-B14F-4D97-AF65-F5344CB8AC3E}">
        <p14:creationId xmlns:p14="http://schemas.microsoft.com/office/powerpoint/2010/main" val="1179779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85977" y="673425"/>
            <a:ext cx="12058650" cy="1072088"/>
          </a:xfrm>
        </p:spPr>
        <p:txBody>
          <a:bodyPr>
            <a:normAutofit fontScale="90000"/>
          </a:bodyPr>
          <a:lstStyle/>
          <a:p>
            <a:r>
              <a:rPr lang="en-GB" sz="3600" b="1" dirty="0"/>
              <a:t>Prototyping rationale -1 </a:t>
            </a:r>
            <a:r>
              <a:rPr lang="en-GB" sz="3600" b="0" i="0" u="none" strike="noStrike" baseline="0" dirty="0">
                <a:solidFill>
                  <a:srgbClr val="0E1249"/>
                </a:solidFill>
                <a:latin typeface="Arial" panose="020B0604020202020204" pitchFamily="34" charset="0"/>
              </a:rPr>
              <a:t>mechanical design and fabrication</a:t>
            </a:r>
            <a:br>
              <a:rPr lang="en-GB" sz="3600" b="1" dirty="0"/>
            </a:br>
            <a:endParaRPr lang="en-GB" sz="3600" b="1" dirty="0"/>
          </a:p>
        </p:txBody>
      </p:sp>
      <p:sp>
        <p:nvSpPr>
          <p:cNvPr id="2" name="Slide Number Placeholder 1">
            <a:extLst>
              <a:ext uri="{FF2B5EF4-FFF2-40B4-BE49-F238E27FC236}">
                <a16:creationId xmlns:a16="http://schemas.microsoft.com/office/drawing/2014/main" id="{F1EECCE0-EE73-4445-9918-67BB009FDB42}"/>
              </a:ext>
            </a:extLst>
          </p:cNvPr>
          <p:cNvSpPr>
            <a:spLocks noGrp="1"/>
          </p:cNvSpPr>
          <p:nvPr>
            <p:ph type="sldNum" sz="quarter" idx="10"/>
          </p:nvPr>
        </p:nvSpPr>
        <p:spPr/>
        <p:txBody>
          <a:bodyPr/>
          <a:lstStyle/>
          <a:p>
            <a:fld id="{88A1DFE4-5FC5-43BD-BB7E-75EAD82B965F}" type="slidenum">
              <a:rPr lang="en-US" noProof="0" smtClean="0"/>
              <a:pPr/>
              <a:t>10</a:t>
            </a:fld>
            <a:endParaRPr lang="en-US" noProof="0"/>
          </a:p>
        </p:txBody>
      </p:sp>
      <p:sp>
        <p:nvSpPr>
          <p:cNvPr id="3" name="AutoShape 2">
            <a:extLst>
              <a:ext uri="{FF2B5EF4-FFF2-40B4-BE49-F238E27FC236}">
                <a16:creationId xmlns:a16="http://schemas.microsoft.com/office/drawing/2014/main" id="{D6F5032B-F828-65D2-2B42-2BA5CBA70FB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 name="AutoShape 4">
            <a:extLst>
              <a:ext uri="{FF2B5EF4-FFF2-40B4-BE49-F238E27FC236}">
                <a16:creationId xmlns:a16="http://schemas.microsoft.com/office/drawing/2014/main" id="{B4ECE02E-F482-9F5D-5652-4C889FD47B2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0" name="Textfeld 1">
            <a:extLst>
              <a:ext uri="{FF2B5EF4-FFF2-40B4-BE49-F238E27FC236}">
                <a16:creationId xmlns:a16="http://schemas.microsoft.com/office/drawing/2014/main" id="{B7612345-3F33-3FF7-1610-EE9115E82236}"/>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sp>
        <p:nvSpPr>
          <p:cNvPr id="7" name="TextBox 6">
            <a:extLst>
              <a:ext uri="{FF2B5EF4-FFF2-40B4-BE49-F238E27FC236}">
                <a16:creationId xmlns:a16="http://schemas.microsoft.com/office/drawing/2014/main" id="{75F147FC-7D54-692C-EB7A-8355DB3FA343}"/>
              </a:ext>
            </a:extLst>
          </p:cNvPr>
          <p:cNvSpPr txBox="1"/>
          <p:nvPr/>
        </p:nvSpPr>
        <p:spPr>
          <a:xfrm>
            <a:off x="480224" y="1328056"/>
            <a:ext cx="10683350" cy="5293757"/>
          </a:xfrm>
          <a:prstGeom prst="rect">
            <a:avLst/>
          </a:prstGeom>
          <a:noFill/>
        </p:spPr>
        <p:txBody>
          <a:bodyPr wrap="square">
            <a:spAutoFit/>
          </a:bodyPr>
          <a:lstStyle/>
          <a:p>
            <a:r>
              <a:rPr lang="en-US" sz="1000" b="0" i="0" u="none" strike="noStrike" baseline="0" dirty="0">
                <a:solidFill>
                  <a:srgbClr val="FFFFFF"/>
                </a:solidFill>
                <a:latin typeface="Arial" panose="020B0604020202020204" pitchFamily="34" charset="0"/>
              </a:rPr>
              <a:t>FCC Collaboration meeting-03/12/2021</a:t>
            </a:r>
          </a:p>
          <a:p>
            <a:r>
              <a:rPr lang="en-GB" dirty="0">
                <a:solidFill>
                  <a:srgbClr val="0E1249"/>
                </a:solidFill>
                <a:latin typeface="Arial" panose="020B0604020202020204" pitchFamily="34" charset="0"/>
              </a:rPr>
              <a:t>S</a:t>
            </a:r>
            <a:r>
              <a:rPr lang="en-GB" sz="1800" b="0" i="0" u="none" strike="noStrike" baseline="0" dirty="0">
                <a:solidFill>
                  <a:srgbClr val="0E1249"/>
                </a:solidFill>
                <a:latin typeface="Arial" panose="020B0604020202020204" pitchFamily="34" charset="0"/>
              </a:rPr>
              <a:t>ome prototyping is necessary to check the feasibility of the proposed technological solutions, in addition to the FEM simulations (see F. </a:t>
            </a:r>
            <a:r>
              <a:rPr lang="en-GB" sz="1800" b="0" i="0" u="none" strike="noStrike" baseline="0" dirty="0" err="1">
                <a:solidFill>
                  <a:srgbClr val="0E1249"/>
                </a:solidFill>
                <a:latin typeface="Arial" panose="020B0604020202020204" pitchFamily="34" charset="0"/>
              </a:rPr>
              <a:t>Fransesini</a:t>
            </a:r>
            <a:r>
              <a:rPr lang="en-GB" sz="1800" b="0" i="0" u="none" strike="noStrike" baseline="0" dirty="0">
                <a:solidFill>
                  <a:srgbClr val="0E1249"/>
                </a:solidFill>
                <a:latin typeface="Arial" panose="020B0604020202020204" pitchFamily="34" charset="0"/>
              </a:rPr>
              <a:t> presentation, this workshop). </a:t>
            </a:r>
            <a:endParaRPr lang="en-GB" dirty="0">
              <a:solidFill>
                <a:srgbClr val="0E1249"/>
              </a:solidFill>
              <a:latin typeface="Arial" panose="020B0604020202020204" pitchFamily="34" charset="0"/>
            </a:endParaRPr>
          </a:p>
          <a:p>
            <a:pPr>
              <a:spcAft>
                <a:spcPts val="600"/>
              </a:spcAft>
            </a:pPr>
            <a:r>
              <a:rPr lang="en-GB" dirty="0">
                <a:solidFill>
                  <a:srgbClr val="0E1249"/>
                </a:solidFill>
                <a:latin typeface="Arial" panose="020B0604020202020204" pitchFamily="34" charset="0"/>
              </a:rPr>
              <a:t>If the technical feasibility isn’t proved at a good degree, if it isn’t enough reliable, the design has to be reconsidered. The impact on the general assembly could not be negligible.</a:t>
            </a:r>
          </a:p>
          <a:p>
            <a:pPr>
              <a:spcAft>
                <a:spcPts val="600"/>
              </a:spcAft>
            </a:pPr>
            <a:endParaRPr lang="en-GB" dirty="0">
              <a:solidFill>
                <a:srgbClr val="0E1249"/>
              </a:solidFill>
              <a:latin typeface="Arial" panose="020B0604020202020204" pitchFamily="34" charset="0"/>
            </a:endParaRPr>
          </a:p>
          <a:p>
            <a:pPr>
              <a:spcAft>
                <a:spcPts val="600"/>
              </a:spcAft>
            </a:pPr>
            <a:r>
              <a:rPr lang="en-GB" b="1" dirty="0">
                <a:solidFill>
                  <a:srgbClr val="0E1249"/>
                </a:solidFill>
                <a:latin typeface="Arial" panose="020B0604020202020204" pitchFamily="34" charset="0"/>
              </a:rPr>
              <a:t>The simulations cover most general issues and have the great advantage that could be parametric and easily adapted to changes in the configuration. </a:t>
            </a:r>
          </a:p>
          <a:p>
            <a:pPr>
              <a:spcAft>
                <a:spcPts val="600"/>
              </a:spcAft>
            </a:pPr>
            <a:r>
              <a:rPr lang="en-GB" sz="1800" b="1" i="0" u="none" strike="noStrike" baseline="0" dirty="0">
                <a:solidFill>
                  <a:srgbClr val="0E1249"/>
                </a:solidFill>
                <a:latin typeface="Arial" panose="020B0604020202020204" pitchFamily="34" charset="0"/>
              </a:rPr>
              <a:t>But, actually, not all the technical details could be fully simulated, and in some cases we would need experimental tests. </a:t>
            </a:r>
          </a:p>
          <a:p>
            <a:pPr>
              <a:spcAft>
                <a:spcPts val="600"/>
              </a:spcAft>
            </a:pPr>
            <a:endParaRPr lang="en-GB" dirty="0">
              <a:solidFill>
                <a:srgbClr val="0E1249"/>
              </a:solidFill>
              <a:latin typeface="Arial" panose="020B0604020202020204" pitchFamily="34" charset="0"/>
            </a:endParaRPr>
          </a:p>
          <a:p>
            <a:pPr>
              <a:spcAft>
                <a:spcPts val="600"/>
              </a:spcAft>
            </a:pPr>
            <a:r>
              <a:rPr lang="en-GB" dirty="0">
                <a:solidFill>
                  <a:srgbClr val="0E1249"/>
                </a:solidFill>
                <a:latin typeface="Arial" panose="020B0604020202020204" pitchFamily="34" charset="0"/>
              </a:rPr>
              <a:t>We recommend to proceed first with small and cost-effective partial prototypes focused on these details.</a:t>
            </a:r>
          </a:p>
          <a:p>
            <a:pPr>
              <a:spcAft>
                <a:spcPts val="600"/>
              </a:spcAft>
            </a:pPr>
            <a:r>
              <a:rPr lang="en-GB" dirty="0">
                <a:solidFill>
                  <a:srgbClr val="0E1249"/>
                </a:solidFill>
                <a:latin typeface="Arial" panose="020B0604020202020204" pitchFamily="34" charset="0"/>
              </a:rPr>
              <a:t>Take in account that each prototype needs an effort not only on the design for the fabrication, but even on the design of the test procedure (e.g.: test setup, environment, instrumentation…).</a:t>
            </a:r>
            <a:endParaRPr lang="en-GB" sz="1800" b="0" i="0" u="none" strike="noStrike" baseline="0" dirty="0">
              <a:solidFill>
                <a:srgbClr val="0E1249"/>
              </a:solidFill>
              <a:latin typeface="Arial" panose="020B0604020202020204" pitchFamily="34" charset="0"/>
            </a:endParaRPr>
          </a:p>
          <a:p>
            <a:pPr>
              <a:spcAft>
                <a:spcPts val="600"/>
              </a:spcAft>
            </a:pPr>
            <a:r>
              <a:rPr lang="en-GB" sz="1800" b="0" i="0" u="none" strike="noStrike" baseline="0" dirty="0">
                <a:solidFill>
                  <a:srgbClr val="0E1249"/>
                </a:solidFill>
                <a:latin typeface="Arial" panose="020B0604020202020204" pitchFamily="34" charset="0"/>
              </a:rPr>
              <a:t>A well designed test is always essential.</a:t>
            </a:r>
          </a:p>
          <a:p>
            <a:pPr>
              <a:spcAft>
                <a:spcPts val="600"/>
              </a:spcAft>
            </a:pPr>
            <a:endParaRPr lang="en-GB" sz="1800" b="0" i="0" u="none" strike="noStrike" baseline="0" dirty="0">
              <a:solidFill>
                <a:srgbClr val="0E1249"/>
              </a:solidFill>
              <a:latin typeface="Arial" panose="020B0604020202020204" pitchFamily="34" charset="0"/>
            </a:endParaRPr>
          </a:p>
        </p:txBody>
      </p:sp>
    </p:spTree>
    <p:extLst>
      <p:ext uri="{BB962C8B-B14F-4D97-AF65-F5344CB8AC3E}">
        <p14:creationId xmlns:p14="http://schemas.microsoft.com/office/powerpoint/2010/main" val="3965936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85977" y="673425"/>
            <a:ext cx="12058650" cy="1072088"/>
          </a:xfrm>
        </p:spPr>
        <p:txBody>
          <a:bodyPr>
            <a:normAutofit/>
          </a:bodyPr>
          <a:lstStyle/>
          <a:p>
            <a:r>
              <a:rPr lang="en-GB" sz="3600" b="1" dirty="0"/>
              <a:t>Prototyping rationale – 2  </a:t>
            </a:r>
            <a:r>
              <a:rPr lang="en-GB" sz="3600" dirty="0"/>
              <a:t>further stages</a:t>
            </a:r>
            <a:br>
              <a:rPr lang="en-GB" sz="3600" b="1" dirty="0"/>
            </a:br>
            <a:endParaRPr lang="en-GB" sz="3600" b="1" dirty="0"/>
          </a:p>
        </p:txBody>
      </p:sp>
      <p:sp>
        <p:nvSpPr>
          <p:cNvPr id="2" name="Slide Number Placeholder 1">
            <a:extLst>
              <a:ext uri="{FF2B5EF4-FFF2-40B4-BE49-F238E27FC236}">
                <a16:creationId xmlns:a16="http://schemas.microsoft.com/office/drawing/2014/main" id="{F1EECCE0-EE73-4445-9918-67BB009FDB42}"/>
              </a:ext>
            </a:extLst>
          </p:cNvPr>
          <p:cNvSpPr>
            <a:spLocks noGrp="1"/>
          </p:cNvSpPr>
          <p:nvPr>
            <p:ph type="sldNum" sz="quarter" idx="10"/>
          </p:nvPr>
        </p:nvSpPr>
        <p:spPr/>
        <p:txBody>
          <a:bodyPr/>
          <a:lstStyle/>
          <a:p>
            <a:fld id="{88A1DFE4-5FC5-43BD-BB7E-75EAD82B965F}" type="slidenum">
              <a:rPr lang="en-US" noProof="0" smtClean="0"/>
              <a:pPr/>
              <a:t>11</a:t>
            </a:fld>
            <a:endParaRPr lang="en-US" noProof="0"/>
          </a:p>
        </p:txBody>
      </p:sp>
      <p:sp>
        <p:nvSpPr>
          <p:cNvPr id="3" name="AutoShape 2">
            <a:extLst>
              <a:ext uri="{FF2B5EF4-FFF2-40B4-BE49-F238E27FC236}">
                <a16:creationId xmlns:a16="http://schemas.microsoft.com/office/drawing/2014/main" id="{D6F5032B-F828-65D2-2B42-2BA5CBA70FB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 name="AutoShape 4">
            <a:extLst>
              <a:ext uri="{FF2B5EF4-FFF2-40B4-BE49-F238E27FC236}">
                <a16:creationId xmlns:a16="http://schemas.microsoft.com/office/drawing/2014/main" id="{B4ECE02E-F482-9F5D-5652-4C889FD47B2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0" name="Textfeld 1">
            <a:extLst>
              <a:ext uri="{FF2B5EF4-FFF2-40B4-BE49-F238E27FC236}">
                <a16:creationId xmlns:a16="http://schemas.microsoft.com/office/drawing/2014/main" id="{B7612345-3F33-3FF7-1610-EE9115E82236}"/>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sp>
        <p:nvSpPr>
          <p:cNvPr id="7" name="TextBox 6">
            <a:extLst>
              <a:ext uri="{FF2B5EF4-FFF2-40B4-BE49-F238E27FC236}">
                <a16:creationId xmlns:a16="http://schemas.microsoft.com/office/drawing/2014/main" id="{75F147FC-7D54-692C-EB7A-8355DB3FA343}"/>
              </a:ext>
            </a:extLst>
          </p:cNvPr>
          <p:cNvSpPr txBox="1"/>
          <p:nvPr/>
        </p:nvSpPr>
        <p:spPr>
          <a:xfrm>
            <a:off x="480224" y="1328056"/>
            <a:ext cx="10683350" cy="7617470"/>
          </a:xfrm>
          <a:prstGeom prst="rect">
            <a:avLst/>
          </a:prstGeom>
          <a:noFill/>
        </p:spPr>
        <p:txBody>
          <a:bodyPr wrap="square">
            <a:spAutoFit/>
          </a:bodyPr>
          <a:lstStyle/>
          <a:p>
            <a:r>
              <a:rPr lang="en-US" sz="1000" b="0" i="0" u="none" strike="noStrike" baseline="0" dirty="0">
                <a:solidFill>
                  <a:srgbClr val="FFFFFF"/>
                </a:solidFill>
                <a:latin typeface="Arial" panose="020B0604020202020204" pitchFamily="34" charset="0"/>
              </a:rPr>
              <a:t>FCC Collaboration meeting-03/12/2021</a:t>
            </a:r>
          </a:p>
          <a:p>
            <a:pPr>
              <a:spcAft>
                <a:spcPts val="600"/>
              </a:spcAft>
            </a:pPr>
            <a:r>
              <a:rPr lang="en-GB" b="1" dirty="0">
                <a:solidFill>
                  <a:srgbClr val="0E1249"/>
                </a:solidFill>
                <a:latin typeface="Arial" panose="020B0604020202020204" pitchFamily="34" charset="0"/>
              </a:rPr>
              <a:t>Assembly procedures</a:t>
            </a:r>
          </a:p>
          <a:p>
            <a:pPr>
              <a:spcAft>
                <a:spcPts val="600"/>
              </a:spcAft>
            </a:pPr>
            <a:r>
              <a:rPr lang="en-GB" dirty="0">
                <a:solidFill>
                  <a:srgbClr val="0E1249"/>
                </a:solidFill>
                <a:latin typeface="Arial" panose="020B0604020202020204" pitchFamily="34" charset="0"/>
              </a:rPr>
              <a:t>General </a:t>
            </a:r>
            <a:r>
              <a:rPr lang="en-GB" dirty="0" err="1">
                <a:solidFill>
                  <a:srgbClr val="0E1249"/>
                </a:solidFill>
                <a:latin typeface="Arial" panose="020B0604020202020204" pitchFamily="34" charset="0"/>
              </a:rPr>
              <a:t>assemblying</a:t>
            </a:r>
            <a:r>
              <a:rPr lang="en-GB" dirty="0">
                <a:solidFill>
                  <a:srgbClr val="0E1249"/>
                </a:solidFill>
                <a:latin typeface="Arial" panose="020B0604020202020204" pitchFamily="34" charset="0"/>
              </a:rPr>
              <a:t> issues could be then best explored by </a:t>
            </a:r>
            <a:r>
              <a:rPr lang="en-GB" b="1" dirty="0">
                <a:solidFill>
                  <a:srgbClr val="0E1249"/>
                </a:solidFill>
                <a:latin typeface="Arial" panose="020B0604020202020204" pitchFamily="34" charset="0"/>
              </a:rPr>
              <a:t>virtual assembly</a:t>
            </a:r>
            <a:r>
              <a:rPr lang="en-GB" dirty="0">
                <a:solidFill>
                  <a:srgbClr val="0E1249"/>
                </a:solidFill>
                <a:latin typeface="Arial" panose="020B0604020202020204" pitchFamily="34" charset="0"/>
              </a:rPr>
              <a:t>, so to have more freedom </a:t>
            </a:r>
            <a:r>
              <a:rPr lang="en-GB" dirty="0" err="1">
                <a:solidFill>
                  <a:srgbClr val="0E1249"/>
                </a:solidFill>
                <a:latin typeface="Arial" panose="020B0604020202020204" pitchFamily="34" charset="0"/>
              </a:rPr>
              <a:t>w.r.t.</a:t>
            </a:r>
            <a:r>
              <a:rPr lang="en-GB" dirty="0">
                <a:solidFill>
                  <a:srgbClr val="0E1249"/>
                </a:solidFill>
                <a:latin typeface="Arial" panose="020B0604020202020204" pitchFamily="34" charset="0"/>
              </a:rPr>
              <a:t> a real, full scale, mock-up. At this early stage of definition, </a:t>
            </a:r>
            <a:r>
              <a:rPr lang="en-GB" b="1" dirty="0">
                <a:solidFill>
                  <a:srgbClr val="0E1249"/>
                </a:solidFill>
                <a:latin typeface="Arial" panose="020B0604020202020204" pitchFamily="34" charset="0"/>
              </a:rPr>
              <a:t>any change could be quickly embedded in the general assembly</a:t>
            </a:r>
            <a:r>
              <a:rPr lang="en-GB" dirty="0">
                <a:solidFill>
                  <a:srgbClr val="0E1249"/>
                </a:solidFill>
                <a:latin typeface="Arial" panose="020B0604020202020204" pitchFamily="34" charset="0"/>
              </a:rPr>
              <a:t>, and a parametric study on some dimensions as well as different options could be included.</a:t>
            </a:r>
          </a:p>
          <a:p>
            <a:pPr>
              <a:spcAft>
                <a:spcPts val="600"/>
              </a:spcAft>
            </a:pPr>
            <a:r>
              <a:rPr lang="en-GB" dirty="0">
                <a:solidFill>
                  <a:srgbClr val="0E1249"/>
                </a:solidFill>
                <a:latin typeface="Arial" panose="020B0604020202020204" pitchFamily="34" charset="0"/>
              </a:rPr>
              <a:t>Routing of piping and cables, interferences, mounting clearances, line of sight for laser alignment and many others could be addressed this way.</a:t>
            </a:r>
          </a:p>
          <a:p>
            <a:pPr>
              <a:spcAft>
                <a:spcPts val="600"/>
              </a:spcAft>
            </a:pPr>
            <a:endParaRPr lang="en-GB" dirty="0">
              <a:solidFill>
                <a:srgbClr val="0E1249"/>
              </a:solidFill>
              <a:latin typeface="Arial" panose="020B0604020202020204" pitchFamily="34" charset="0"/>
            </a:endParaRPr>
          </a:p>
          <a:p>
            <a:pPr>
              <a:spcAft>
                <a:spcPts val="600"/>
              </a:spcAft>
            </a:pPr>
            <a:r>
              <a:rPr lang="en-GB" b="1" dirty="0">
                <a:solidFill>
                  <a:srgbClr val="0E1249"/>
                </a:solidFill>
                <a:latin typeface="Arial" panose="020B0604020202020204" pitchFamily="34" charset="0"/>
              </a:rPr>
              <a:t>Other test issues</a:t>
            </a:r>
          </a:p>
          <a:p>
            <a:pPr>
              <a:spcAft>
                <a:spcPts val="600"/>
              </a:spcAft>
            </a:pPr>
            <a:r>
              <a:rPr lang="en-GB" dirty="0">
                <a:solidFill>
                  <a:srgbClr val="0E1249"/>
                </a:solidFill>
                <a:latin typeface="Arial" panose="020B0604020202020204" pitchFamily="34" charset="0"/>
              </a:rPr>
              <a:t>The same concepts above holds for other kind of mechanical tests (i.e. accuracy of positioning system, vibration issues…), mainly where the details are so important. Part of the work could be done by simulations, but in these cases experimental tests could start at a more advanced design stage (i.e. when the supporting structure would be outlined). </a:t>
            </a:r>
            <a:r>
              <a:rPr lang="en-GB" b="1" dirty="0">
                <a:solidFill>
                  <a:srgbClr val="0E1249"/>
                </a:solidFill>
                <a:latin typeface="Arial" panose="020B0604020202020204" pitchFamily="34" charset="0"/>
              </a:rPr>
              <a:t>I would ask the opinion of the </a:t>
            </a:r>
            <a:r>
              <a:rPr lang="en-GB" b="1" dirty="0" err="1">
                <a:solidFill>
                  <a:srgbClr val="0E1249"/>
                </a:solidFill>
                <a:latin typeface="Arial" panose="020B0604020202020204" pitchFamily="34" charset="0"/>
              </a:rPr>
              <a:t>collegues</a:t>
            </a:r>
            <a:r>
              <a:rPr lang="en-GB" b="1" dirty="0">
                <a:solidFill>
                  <a:srgbClr val="0E1249"/>
                </a:solidFill>
                <a:latin typeface="Arial" panose="020B0604020202020204" pitchFamily="34" charset="0"/>
              </a:rPr>
              <a:t> involved on these topics.</a:t>
            </a:r>
          </a:p>
          <a:p>
            <a:pPr>
              <a:spcAft>
                <a:spcPts val="600"/>
              </a:spcAft>
            </a:pPr>
            <a:endParaRPr lang="en-GB" b="1" dirty="0">
              <a:solidFill>
                <a:srgbClr val="0E1249"/>
              </a:solidFill>
              <a:latin typeface="Arial" panose="020B0604020202020204" pitchFamily="34" charset="0"/>
            </a:endParaRPr>
          </a:p>
          <a:p>
            <a:pPr>
              <a:spcAft>
                <a:spcPts val="600"/>
              </a:spcAft>
            </a:pPr>
            <a:r>
              <a:rPr lang="en-GB" b="1" dirty="0">
                <a:solidFill>
                  <a:srgbClr val="FF0000"/>
                </a:solidFill>
                <a:latin typeface="Arial" panose="020B0604020202020204" pitchFamily="34" charset="0"/>
              </a:rPr>
              <a:t>(Disclaimer: magnetic and cryogenic design and test issues are not included in this presentation)</a:t>
            </a:r>
          </a:p>
          <a:p>
            <a:pPr>
              <a:spcAft>
                <a:spcPts val="600"/>
              </a:spcAft>
            </a:pPr>
            <a:endParaRPr lang="en-GB" dirty="0">
              <a:solidFill>
                <a:srgbClr val="0E1249"/>
              </a:solidFill>
              <a:latin typeface="Arial" panose="020B0604020202020204" pitchFamily="34" charset="0"/>
            </a:endParaRPr>
          </a:p>
          <a:p>
            <a:pPr>
              <a:spcAft>
                <a:spcPts val="600"/>
              </a:spcAft>
            </a:pPr>
            <a:endParaRPr lang="en-GB" dirty="0">
              <a:solidFill>
                <a:srgbClr val="0E1249"/>
              </a:solidFill>
              <a:latin typeface="Arial" panose="020B0604020202020204" pitchFamily="34" charset="0"/>
            </a:endParaRPr>
          </a:p>
          <a:p>
            <a:pPr>
              <a:spcAft>
                <a:spcPts val="600"/>
              </a:spcAft>
            </a:pPr>
            <a:endParaRPr lang="en-GB" dirty="0">
              <a:solidFill>
                <a:srgbClr val="0E1249"/>
              </a:solidFill>
              <a:latin typeface="Arial" panose="020B0604020202020204" pitchFamily="34" charset="0"/>
            </a:endParaRPr>
          </a:p>
          <a:p>
            <a:pPr>
              <a:spcAft>
                <a:spcPts val="600"/>
              </a:spcAft>
            </a:pPr>
            <a:endParaRPr lang="en-GB" sz="1800" b="0" i="0" u="none" strike="noStrike" baseline="0" dirty="0">
              <a:solidFill>
                <a:srgbClr val="0E1249"/>
              </a:solidFill>
              <a:latin typeface="Arial" panose="020B0604020202020204" pitchFamily="34" charset="0"/>
            </a:endParaRPr>
          </a:p>
          <a:p>
            <a:pPr>
              <a:spcAft>
                <a:spcPts val="600"/>
              </a:spcAft>
            </a:pPr>
            <a:endParaRPr lang="en-GB" sz="1800" b="0" i="0" u="none" strike="noStrike" baseline="0" dirty="0">
              <a:solidFill>
                <a:srgbClr val="0E1249"/>
              </a:solidFill>
              <a:latin typeface="Arial" panose="020B0604020202020204" pitchFamily="34" charset="0"/>
            </a:endParaRPr>
          </a:p>
          <a:p>
            <a:pPr>
              <a:spcAft>
                <a:spcPts val="600"/>
              </a:spcAft>
            </a:pPr>
            <a:endParaRPr lang="en-GB" sz="1800" b="0" i="0" u="none" strike="noStrike" baseline="0" dirty="0">
              <a:solidFill>
                <a:srgbClr val="0E1249"/>
              </a:solidFill>
              <a:latin typeface="Arial" panose="020B0604020202020204" pitchFamily="34" charset="0"/>
            </a:endParaRPr>
          </a:p>
        </p:txBody>
      </p:sp>
    </p:spTree>
    <p:extLst>
      <p:ext uri="{BB962C8B-B14F-4D97-AF65-F5344CB8AC3E}">
        <p14:creationId xmlns:p14="http://schemas.microsoft.com/office/powerpoint/2010/main" val="38539756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85977" y="673425"/>
            <a:ext cx="12058650" cy="1072088"/>
          </a:xfrm>
        </p:spPr>
        <p:txBody>
          <a:bodyPr>
            <a:normAutofit fontScale="90000"/>
          </a:bodyPr>
          <a:lstStyle/>
          <a:p>
            <a:pPr>
              <a:lnSpc>
                <a:spcPct val="100000"/>
              </a:lnSpc>
            </a:pPr>
            <a:r>
              <a:rPr lang="en-GB" sz="3600" b="1" dirty="0"/>
              <a:t>Prototypes scope - summary</a:t>
            </a:r>
            <a:br>
              <a:rPr lang="en-GB" sz="3600" b="1" dirty="0"/>
            </a:br>
            <a:endParaRPr lang="en-GB" sz="3600" b="1" dirty="0"/>
          </a:p>
        </p:txBody>
      </p:sp>
      <p:sp>
        <p:nvSpPr>
          <p:cNvPr id="2" name="Slide Number Placeholder 1">
            <a:extLst>
              <a:ext uri="{FF2B5EF4-FFF2-40B4-BE49-F238E27FC236}">
                <a16:creationId xmlns:a16="http://schemas.microsoft.com/office/drawing/2014/main" id="{F1EECCE0-EE73-4445-9918-67BB009FDB42}"/>
              </a:ext>
            </a:extLst>
          </p:cNvPr>
          <p:cNvSpPr>
            <a:spLocks noGrp="1"/>
          </p:cNvSpPr>
          <p:nvPr>
            <p:ph type="sldNum" sz="quarter" idx="10"/>
          </p:nvPr>
        </p:nvSpPr>
        <p:spPr/>
        <p:txBody>
          <a:bodyPr/>
          <a:lstStyle/>
          <a:p>
            <a:fld id="{88A1DFE4-5FC5-43BD-BB7E-75EAD82B965F}" type="slidenum">
              <a:rPr lang="en-US" noProof="0" smtClean="0"/>
              <a:pPr/>
              <a:t>12</a:t>
            </a:fld>
            <a:endParaRPr lang="en-US" noProof="0"/>
          </a:p>
        </p:txBody>
      </p:sp>
      <p:sp>
        <p:nvSpPr>
          <p:cNvPr id="3" name="AutoShape 2">
            <a:extLst>
              <a:ext uri="{FF2B5EF4-FFF2-40B4-BE49-F238E27FC236}">
                <a16:creationId xmlns:a16="http://schemas.microsoft.com/office/drawing/2014/main" id="{D6F5032B-F828-65D2-2B42-2BA5CBA70FB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 name="AutoShape 4">
            <a:extLst>
              <a:ext uri="{FF2B5EF4-FFF2-40B4-BE49-F238E27FC236}">
                <a16:creationId xmlns:a16="http://schemas.microsoft.com/office/drawing/2014/main" id="{B4ECE02E-F482-9F5D-5652-4C889FD47B2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0" name="Textfeld 1">
            <a:extLst>
              <a:ext uri="{FF2B5EF4-FFF2-40B4-BE49-F238E27FC236}">
                <a16:creationId xmlns:a16="http://schemas.microsoft.com/office/drawing/2014/main" id="{B7612345-3F33-3FF7-1610-EE9115E82236}"/>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sp>
        <p:nvSpPr>
          <p:cNvPr id="7" name="TextBox 6">
            <a:extLst>
              <a:ext uri="{FF2B5EF4-FFF2-40B4-BE49-F238E27FC236}">
                <a16:creationId xmlns:a16="http://schemas.microsoft.com/office/drawing/2014/main" id="{75F147FC-7D54-692C-EB7A-8355DB3FA343}"/>
              </a:ext>
            </a:extLst>
          </p:cNvPr>
          <p:cNvSpPr txBox="1"/>
          <p:nvPr/>
        </p:nvSpPr>
        <p:spPr>
          <a:xfrm>
            <a:off x="526917" y="1032335"/>
            <a:ext cx="10683350" cy="5955476"/>
          </a:xfrm>
          <a:prstGeom prst="rect">
            <a:avLst/>
          </a:prstGeom>
          <a:noFill/>
        </p:spPr>
        <p:txBody>
          <a:bodyPr wrap="square">
            <a:spAutoFit/>
          </a:bodyPr>
          <a:lstStyle/>
          <a:p>
            <a:r>
              <a:rPr lang="en-US" sz="1000" b="0" i="0" u="none" strike="noStrike" baseline="0" dirty="0">
                <a:solidFill>
                  <a:srgbClr val="FFFFFF"/>
                </a:solidFill>
                <a:latin typeface="Arial" panose="020B0604020202020204" pitchFamily="34" charset="0"/>
              </a:rPr>
              <a:t>FCC Collaboration meeting-03/12/2021</a:t>
            </a:r>
          </a:p>
          <a:p>
            <a:pPr>
              <a:spcAft>
                <a:spcPts val="600"/>
              </a:spcAft>
            </a:pPr>
            <a:r>
              <a:rPr lang="en-GB" sz="1800" b="1" i="0" u="none" strike="noStrike" baseline="0" dirty="0">
                <a:solidFill>
                  <a:srgbClr val="0E1249"/>
                </a:solidFill>
                <a:latin typeface="Arial" panose="020B0604020202020204" pitchFamily="34" charset="0"/>
              </a:rPr>
              <a:t>1. Central IP chamber</a:t>
            </a:r>
            <a:r>
              <a:rPr lang="en-GB" sz="1800" b="0" i="0" u="none" strike="noStrike" baseline="0" dirty="0">
                <a:solidFill>
                  <a:srgbClr val="0E1249"/>
                </a:solidFill>
                <a:latin typeface="Arial" panose="020B0604020202020204" pitchFamily="34" charset="0"/>
              </a:rPr>
              <a:t>: </a:t>
            </a:r>
          </a:p>
          <a:p>
            <a:pPr lvl="1">
              <a:spcAft>
                <a:spcPts val="600"/>
              </a:spcAft>
            </a:pPr>
            <a:r>
              <a:rPr lang="en-US" dirty="0"/>
              <a:t>1.1 </a:t>
            </a:r>
            <a:r>
              <a:rPr lang="en-US" dirty="0">
                <a:solidFill>
                  <a:srgbClr val="0E1249"/>
                </a:solidFill>
                <a:latin typeface="Arial" panose="020B0604020202020204" pitchFamily="34" charset="0"/>
              </a:rPr>
              <a:t>double thin chamber precision and strength, as well as </a:t>
            </a:r>
            <a:r>
              <a:rPr lang="en-US" dirty="0"/>
              <a:t>assembly procedure;</a:t>
            </a:r>
          </a:p>
          <a:p>
            <a:pPr lvl="1">
              <a:spcAft>
                <a:spcPts val="600"/>
              </a:spcAft>
            </a:pPr>
            <a:r>
              <a:rPr lang="en-US" dirty="0">
                <a:solidFill>
                  <a:srgbClr val="0E1249"/>
                </a:solidFill>
                <a:latin typeface="Arial" panose="020B0604020202020204" pitchFamily="34" charset="0"/>
              </a:rPr>
              <a:t>1.2 paraffin cooling effectiveness;</a:t>
            </a:r>
          </a:p>
          <a:p>
            <a:pPr lvl="1">
              <a:spcAft>
                <a:spcPts val="600"/>
              </a:spcAft>
            </a:pPr>
            <a:r>
              <a:rPr lang="en-US" dirty="0">
                <a:solidFill>
                  <a:srgbClr val="0E1249"/>
                </a:solidFill>
                <a:latin typeface="Arial" panose="020B0604020202020204" pitchFamily="34" charset="0"/>
              </a:rPr>
              <a:t>1.3</a:t>
            </a:r>
            <a:r>
              <a:rPr lang="en-US" dirty="0"/>
              <a:t> Thick copper deposition </a:t>
            </a:r>
            <a:r>
              <a:rPr lang="en-GB" dirty="0">
                <a:solidFill>
                  <a:srgbClr val="0E1249"/>
                </a:solidFill>
                <a:latin typeface="Arial" panose="020B0604020202020204" pitchFamily="34" charset="0"/>
              </a:rPr>
              <a:t>over </a:t>
            </a:r>
            <a:r>
              <a:rPr lang="en-GB" dirty="0" err="1">
                <a:solidFill>
                  <a:srgbClr val="0E1249"/>
                </a:solidFill>
                <a:latin typeface="Arial" panose="020B0604020202020204" pitchFamily="34" charset="0"/>
              </a:rPr>
              <a:t>AlBeMet</a:t>
            </a:r>
            <a:r>
              <a:rPr lang="en-GB" dirty="0">
                <a:solidFill>
                  <a:srgbClr val="0E1249"/>
                </a:solidFill>
                <a:latin typeface="Arial" panose="020B0604020202020204" pitchFamily="34" charset="0"/>
              </a:rPr>
              <a:t> 162</a:t>
            </a:r>
            <a:r>
              <a:rPr lang="en-US" dirty="0"/>
              <a:t> thermal interface and tightness.</a:t>
            </a:r>
          </a:p>
          <a:p>
            <a:pPr>
              <a:spcAft>
                <a:spcPts val="600"/>
              </a:spcAft>
            </a:pPr>
            <a:r>
              <a:rPr lang="en-GB" sz="1800" b="1" i="0" u="none" strike="noStrike" baseline="0" dirty="0">
                <a:solidFill>
                  <a:srgbClr val="0E1249"/>
                </a:solidFill>
                <a:latin typeface="Arial" panose="020B0604020202020204" pitchFamily="34" charset="0"/>
              </a:rPr>
              <a:t>2. Bellow</a:t>
            </a:r>
          </a:p>
          <a:p>
            <a:pPr lvl="1"/>
            <a:r>
              <a:rPr lang="en-GB" i="0" u="none" strike="noStrike" baseline="0" dirty="0">
                <a:solidFill>
                  <a:srgbClr val="0E1249"/>
                </a:solidFill>
                <a:latin typeface="Arial" panose="020B0604020202020204" pitchFamily="34" charset="0"/>
              </a:rPr>
              <a:t>2.1 fabrication, assembly procedure and EBW (electron beam welding) over an elliptical shape.</a:t>
            </a:r>
            <a:r>
              <a:rPr lang="en-US" dirty="0"/>
              <a:t> </a:t>
            </a:r>
          </a:p>
          <a:p>
            <a:pPr lvl="1"/>
            <a:r>
              <a:rPr lang="en-US" dirty="0"/>
              <a:t>2.2 thermal/electrical contact effectiveness</a:t>
            </a:r>
          </a:p>
          <a:p>
            <a:pPr lvl="1"/>
            <a:r>
              <a:rPr lang="en-US" dirty="0"/>
              <a:t>2.3 </a:t>
            </a:r>
            <a:r>
              <a:rPr lang="en-US" dirty="0" err="1"/>
              <a:t>AlBeMet</a:t>
            </a:r>
            <a:r>
              <a:rPr lang="en-US" dirty="0"/>
              <a:t>/SS transition</a:t>
            </a:r>
          </a:p>
          <a:p>
            <a:pPr>
              <a:spcAft>
                <a:spcPts val="600"/>
              </a:spcAft>
            </a:pPr>
            <a:r>
              <a:rPr lang="en-GB" b="1" dirty="0">
                <a:solidFill>
                  <a:srgbClr val="0E1249"/>
                </a:solidFill>
                <a:latin typeface="Arial" panose="020B0604020202020204" pitchFamily="34" charset="0"/>
              </a:rPr>
              <a:t>3. Trapezoidal chamber</a:t>
            </a:r>
          </a:p>
          <a:p>
            <a:pPr lvl="1">
              <a:spcAft>
                <a:spcPts val="600"/>
              </a:spcAft>
            </a:pPr>
            <a:r>
              <a:rPr lang="en-US" dirty="0"/>
              <a:t>3.1 chamber fabrication (transitions from elliptical section, </a:t>
            </a:r>
            <a:r>
              <a:rPr lang="en-US" sz="1800" dirty="0"/>
              <a:t>accuracy of the shape</a:t>
            </a:r>
            <a:r>
              <a:rPr lang="en-US" dirty="0"/>
              <a:t>) and strength;</a:t>
            </a:r>
          </a:p>
          <a:p>
            <a:pPr lvl="1">
              <a:spcAft>
                <a:spcPts val="600"/>
              </a:spcAft>
            </a:pPr>
            <a:r>
              <a:rPr lang="en-US" dirty="0"/>
              <a:t>3.2 </a:t>
            </a:r>
            <a:r>
              <a:rPr lang="en-GB" dirty="0">
                <a:solidFill>
                  <a:srgbClr val="0E1249"/>
                </a:solidFill>
                <a:latin typeface="Arial" panose="020B0604020202020204" pitchFamily="34" charset="0"/>
              </a:rPr>
              <a:t>thick copper deposition over an elliptical shape with embedded channels;</a:t>
            </a:r>
          </a:p>
          <a:p>
            <a:pPr lvl="1">
              <a:spcAft>
                <a:spcPts val="600"/>
              </a:spcAft>
            </a:pPr>
            <a:r>
              <a:rPr lang="en-GB" dirty="0"/>
              <a:t>3.3 tightness of the channels and thermal contact between deposited copper and </a:t>
            </a:r>
            <a:r>
              <a:rPr lang="en-GB" dirty="0" err="1"/>
              <a:t>AlBeMet</a:t>
            </a:r>
            <a:r>
              <a:rPr lang="en-GB" dirty="0"/>
              <a:t>.</a:t>
            </a:r>
          </a:p>
          <a:p>
            <a:pPr>
              <a:spcAft>
                <a:spcPts val="600"/>
              </a:spcAft>
            </a:pPr>
            <a:r>
              <a:rPr lang="en-GB" sz="1800" b="1" dirty="0"/>
              <a:t>4. Carbon </a:t>
            </a:r>
            <a:r>
              <a:rPr lang="en-GB" sz="1800" b="1" dirty="0" err="1"/>
              <a:t>fiber</a:t>
            </a:r>
            <a:r>
              <a:rPr lang="en-GB" sz="1800" b="1" dirty="0"/>
              <a:t> cylinder </a:t>
            </a:r>
            <a:r>
              <a:rPr lang="en-US" sz="1800" dirty="0"/>
              <a:t>lightweight rigid </a:t>
            </a:r>
            <a:r>
              <a:rPr lang="en-GB" sz="1800" b="1" dirty="0"/>
              <a:t>structure</a:t>
            </a:r>
            <a:endParaRPr lang="en-US" sz="1800" dirty="0"/>
          </a:p>
          <a:p>
            <a:pPr lvl="1">
              <a:spcAft>
                <a:spcPts val="600"/>
              </a:spcAft>
            </a:pPr>
            <a:r>
              <a:rPr lang="en-US" dirty="0"/>
              <a:t>4.1 Fiber carbon composite fabrication technology, </a:t>
            </a:r>
          </a:p>
          <a:p>
            <a:pPr lvl="1">
              <a:spcAft>
                <a:spcPts val="600"/>
              </a:spcAft>
            </a:pPr>
            <a:r>
              <a:rPr lang="en-US" dirty="0"/>
              <a:t>4.2 shape accuracy and rigidity of the structure,</a:t>
            </a:r>
          </a:p>
          <a:p>
            <a:pPr lvl="1">
              <a:spcAft>
                <a:spcPts val="600"/>
              </a:spcAft>
            </a:pPr>
            <a:r>
              <a:rPr lang="en-US" dirty="0"/>
              <a:t>4.3 insertion of the reinforcements for anchoring </a:t>
            </a:r>
            <a:r>
              <a:rPr lang="en-US" dirty="0" err="1"/>
              <a:t>LumiCal</a:t>
            </a:r>
            <a:r>
              <a:rPr lang="en-US" dirty="0"/>
              <a:t> and Vertex;</a:t>
            </a:r>
          </a:p>
          <a:p>
            <a:pPr>
              <a:spcAft>
                <a:spcPts val="600"/>
              </a:spcAft>
            </a:pPr>
            <a:endParaRPr lang="en-GB" sz="1800" b="0" i="0" u="none" strike="noStrike" baseline="0" dirty="0">
              <a:solidFill>
                <a:srgbClr val="0E1249"/>
              </a:solidFill>
              <a:latin typeface="Arial" panose="020B0604020202020204" pitchFamily="34" charset="0"/>
            </a:endParaRPr>
          </a:p>
        </p:txBody>
      </p:sp>
    </p:spTree>
    <p:extLst>
      <p:ext uri="{BB962C8B-B14F-4D97-AF65-F5344CB8AC3E}">
        <p14:creationId xmlns:p14="http://schemas.microsoft.com/office/powerpoint/2010/main" val="2219740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85977" y="673425"/>
            <a:ext cx="12058650" cy="1072088"/>
          </a:xfrm>
        </p:spPr>
        <p:txBody>
          <a:bodyPr>
            <a:normAutofit fontScale="90000"/>
          </a:bodyPr>
          <a:lstStyle/>
          <a:p>
            <a:pPr>
              <a:lnSpc>
                <a:spcPct val="100000"/>
              </a:lnSpc>
            </a:pPr>
            <a:r>
              <a:rPr lang="en-GB" sz="3600" b="1" dirty="0"/>
              <a:t>Prototypes costs and </a:t>
            </a:r>
            <a:r>
              <a:rPr lang="en-GB" sz="3600" b="1" dirty="0" err="1"/>
              <a:t>timeschedule</a:t>
            </a:r>
            <a:br>
              <a:rPr lang="en-GB" sz="3600" b="1" dirty="0"/>
            </a:br>
            <a:endParaRPr lang="en-GB" sz="3600" b="1" dirty="0"/>
          </a:p>
        </p:txBody>
      </p:sp>
      <p:sp>
        <p:nvSpPr>
          <p:cNvPr id="2" name="Slide Number Placeholder 1">
            <a:extLst>
              <a:ext uri="{FF2B5EF4-FFF2-40B4-BE49-F238E27FC236}">
                <a16:creationId xmlns:a16="http://schemas.microsoft.com/office/drawing/2014/main" id="{F1EECCE0-EE73-4445-9918-67BB009FDB42}"/>
              </a:ext>
            </a:extLst>
          </p:cNvPr>
          <p:cNvSpPr>
            <a:spLocks noGrp="1"/>
          </p:cNvSpPr>
          <p:nvPr>
            <p:ph type="sldNum" sz="quarter" idx="10"/>
          </p:nvPr>
        </p:nvSpPr>
        <p:spPr/>
        <p:txBody>
          <a:bodyPr/>
          <a:lstStyle/>
          <a:p>
            <a:fld id="{88A1DFE4-5FC5-43BD-BB7E-75EAD82B965F}" type="slidenum">
              <a:rPr lang="en-US" noProof="0" smtClean="0"/>
              <a:pPr/>
              <a:t>13</a:t>
            </a:fld>
            <a:endParaRPr lang="en-US" noProof="0"/>
          </a:p>
        </p:txBody>
      </p:sp>
      <p:sp>
        <p:nvSpPr>
          <p:cNvPr id="3" name="AutoShape 2">
            <a:extLst>
              <a:ext uri="{FF2B5EF4-FFF2-40B4-BE49-F238E27FC236}">
                <a16:creationId xmlns:a16="http://schemas.microsoft.com/office/drawing/2014/main" id="{D6F5032B-F828-65D2-2B42-2BA5CBA70FB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 name="AutoShape 4">
            <a:extLst>
              <a:ext uri="{FF2B5EF4-FFF2-40B4-BE49-F238E27FC236}">
                <a16:creationId xmlns:a16="http://schemas.microsoft.com/office/drawing/2014/main" id="{B4ECE02E-F482-9F5D-5652-4C889FD47B2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0" name="Textfeld 1">
            <a:extLst>
              <a:ext uri="{FF2B5EF4-FFF2-40B4-BE49-F238E27FC236}">
                <a16:creationId xmlns:a16="http://schemas.microsoft.com/office/drawing/2014/main" id="{B7612345-3F33-3FF7-1610-EE9115E82236}"/>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sp>
        <p:nvSpPr>
          <p:cNvPr id="7" name="TextBox 6">
            <a:extLst>
              <a:ext uri="{FF2B5EF4-FFF2-40B4-BE49-F238E27FC236}">
                <a16:creationId xmlns:a16="http://schemas.microsoft.com/office/drawing/2014/main" id="{75F147FC-7D54-692C-EB7A-8355DB3FA343}"/>
              </a:ext>
            </a:extLst>
          </p:cNvPr>
          <p:cNvSpPr txBox="1"/>
          <p:nvPr/>
        </p:nvSpPr>
        <p:spPr>
          <a:xfrm>
            <a:off x="503570" y="1459331"/>
            <a:ext cx="10683350" cy="5047536"/>
          </a:xfrm>
          <a:prstGeom prst="rect">
            <a:avLst/>
          </a:prstGeom>
          <a:noFill/>
        </p:spPr>
        <p:txBody>
          <a:bodyPr wrap="square">
            <a:spAutoFit/>
          </a:bodyPr>
          <a:lstStyle/>
          <a:p>
            <a:r>
              <a:rPr lang="en-US" sz="1000" b="0" i="0" u="none" strike="noStrike" baseline="0" dirty="0">
                <a:solidFill>
                  <a:srgbClr val="FFFFFF"/>
                </a:solidFill>
                <a:latin typeface="Arial" panose="020B0604020202020204" pitchFamily="34" charset="0"/>
              </a:rPr>
              <a:t>FCC Collaboration meeting-03/12/2021</a:t>
            </a:r>
          </a:p>
          <a:p>
            <a:pPr>
              <a:spcAft>
                <a:spcPts val="600"/>
              </a:spcAft>
            </a:pPr>
            <a:r>
              <a:rPr lang="it-IT" sz="1800" b="1" i="0" u="none" strike="noStrike" baseline="0" dirty="0">
                <a:solidFill>
                  <a:srgbClr val="0E1249"/>
                </a:solidFill>
                <a:latin typeface="Arial" panose="020B0604020202020204" pitchFamily="34" charset="0"/>
              </a:rPr>
              <a:t>PROTOTYPES #1 TO 3 </a:t>
            </a:r>
          </a:p>
          <a:p>
            <a:pPr>
              <a:spcAft>
                <a:spcPts val="600"/>
              </a:spcAft>
            </a:pPr>
            <a:r>
              <a:rPr lang="it-IT" b="1" dirty="0">
                <a:solidFill>
                  <a:srgbClr val="0E1249"/>
                </a:solidFill>
                <a:latin typeface="Arial" panose="020B0604020202020204" pitchFamily="34" charset="0"/>
              </a:rPr>
              <a:t>Overall cost in the order of </a:t>
            </a:r>
            <a:r>
              <a:rPr lang="it-IT" b="1" dirty="0" err="1">
                <a:solidFill>
                  <a:srgbClr val="0E1249"/>
                </a:solidFill>
                <a:latin typeface="Arial" panose="020B0604020202020204" pitchFamily="34" charset="0"/>
              </a:rPr>
              <a:t>magnitude</a:t>
            </a:r>
            <a:r>
              <a:rPr lang="it-IT" b="1" dirty="0">
                <a:solidFill>
                  <a:srgbClr val="0E1249"/>
                </a:solidFill>
                <a:latin typeface="Arial" panose="020B0604020202020204" pitchFamily="34" charset="0"/>
              </a:rPr>
              <a:t> of 100 k€, split in </a:t>
            </a:r>
            <a:r>
              <a:rPr lang="it-IT" b="1" dirty="0" err="1">
                <a:solidFill>
                  <a:srgbClr val="0E1249"/>
                </a:solidFill>
                <a:latin typeface="Arial" panose="020B0604020202020204" pitchFamily="34" charset="0"/>
              </a:rPr>
              <a:t>three</a:t>
            </a:r>
            <a:r>
              <a:rPr lang="it-IT" b="1" dirty="0">
                <a:solidFill>
                  <a:srgbClr val="0E1249"/>
                </a:solidFill>
                <a:latin typeface="Arial" panose="020B0604020202020204" pitchFamily="34" charset="0"/>
              </a:rPr>
              <a:t> separate </a:t>
            </a:r>
            <a:r>
              <a:rPr lang="it-IT" b="1" dirty="0" err="1">
                <a:solidFill>
                  <a:srgbClr val="0E1249"/>
                </a:solidFill>
                <a:latin typeface="Arial" panose="020B0604020202020204" pitchFamily="34" charset="0"/>
              </a:rPr>
              <a:t>contracts</a:t>
            </a:r>
            <a:r>
              <a:rPr lang="it-IT" b="1" dirty="0">
                <a:solidFill>
                  <a:srgbClr val="0E1249"/>
                </a:solidFill>
                <a:latin typeface="Arial" panose="020B0604020202020204" pitchFamily="34" charset="0"/>
              </a:rPr>
              <a:t>. </a:t>
            </a:r>
          </a:p>
          <a:p>
            <a:pPr>
              <a:spcAft>
                <a:spcPts val="600"/>
              </a:spcAft>
            </a:pPr>
            <a:r>
              <a:rPr lang="it-IT" sz="1800" b="1" dirty="0" err="1">
                <a:solidFill>
                  <a:srgbClr val="0E1249"/>
                </a:solidFill>
                <a:latin typeface="Arial" panose="020B0604020202020204" pitchFamily="34" charset="0"/>
              </a:rPr>
              <a:t>Feasibility</a:t>
            </a:r>
            <a:r>
              <a:rPr lang="it-IT" sz="1800" b="1" dirty="0">
                <a:solidFill>
                  <a:srgbClr val="0E1249"/>
                </a:solidFill>
                <a:latin typeface="Arial" panose="020B0604020202020204" pitchFamily="34" charset="0"/>
              </a:rPr>
              <a:t> in 8 </a:t>
            </a:r>
            <a:r>
              <a:rPr lang="it-IT" sz="1800" b="1" dirty="0" err="1">
                <a:solidFill>
                  <a:srgbClr val="0E1249"/>
                </a:solidFill>
                <a:latin typeface="Arial" panose="020B0604020202020204" pitchFamily="34" charset="0"/>
              </a:rPr>
              <a:t>months</a:t>
            </a:r>
            <a:r>
              <a:rPr lang="it-IT" sz="1800" b="1" dirty="0">
                <a:solidFill>
                  <a:srgbClr val="0E1249"/>
                </a:solidFill>
                <a:latin typeface="Arial" panose="020B0604020202020204" pitchFamily="34" charset="0"/>
              </a:rPr>
              <a:t> from </a:t>
            </a:r>
            <a:r>
              <a:rPr lang="it-IT" b="1" dirty="0">
                <a:solidFill>
                  <a:srgbClr val="0E1249"/>
                </a:solidFill>
                <a:latin typeface="Arial" panose="020B0604020202020204" pitchFamily="34" charset="0"/>
              </a:rPr>
              <a:t>the financing, </a:t>
            </a:r>
            <a:r>
              <a:rPr lang="it-IT" b="1" dirty="0" err="1">
                <a:solidFill>
                  <a:srgbClr val="0E1249"/>
                </a:solidFill>
                <a:latin typeface="Arial" panose="020B0604020202020204" pitchFamily="34" charset="0"/>
              </a:rPr>
              <a:t>included</a:t>
            </a:r>
            <a:r>
              <a:rPr lang="it-IT" b="1" dirty="0">
                <a:solidFill>
                  <a:srgbClr val="0E1249"/>
                </a:solidFill>
                <a:latin typeface="Arial" panose="020B0604020202020204" pitchFamily="34" charset="0"/>
              </a:rPr>
              <a:t> the </a:t>
            </a:r>
            <a:r>
              <a:rPr lang="it-IT" b="1" dirty="0" err="1">
                <a:solidFill>
                  <a:srgbClr val="0E1249"/>
                </a:solidFill>
                <a:latin typeface="Arial" panose="020B0604020202020204" pitchFamily="34" charset="0"/>
              </a:rPr>
              <a:t>detailed</a:t>
            </a:r>
            <a:r>
              <a:rPr lang="it-IT" b="1" dirty="0">
                <a:solidFill>
                  <a:srgbClr val="0E1249"/>
                </a:solidFill>
                <a:latin typeface="Arial" panose="020B0604020202020204" pitchFamily="34" charset="0"/>
              </a:rPr>
              <a:t> design.</a:t>
            </a:r>
          </a:p>
          <a:p>
            <a:pPr>
              <a:spcAft>
                <a:spcPts val="600"/>
              </a:spcAft>
            </a:pPr>
            <a:endParaRPr lang="it-IT" sz="1800" b="1" dirty="0">
              <a:solidFill>
                <a:srgbClr val="0E1249"/>
              </a:solidFill>
              <a:latin typeface="Arial" panose="020B0604020202020204" pitchFamily="34" charset="0"/>
            </a:endParaRPr>
          </a:p>
          <a:p>
            <a:pPr>
              <a:spcAft>
                <a:spcPts val="600"/>
              </a:spcAft>
            </a:pPr>
            <a:r>
              <a:rPr lang="it-IT" b="1" dirty="0">
                <a:solidFill>
                  <a:srgbClr val="0E1249"/>
                </a:solidFill>
                <a:latin typeface="Arial" panose="020B0604020202020204" pitchFamily="34" charset="0"/>
              </a:rPr>
              <a:t>PROTOTYPE #4</a:t>
            </a:r>
          </a:p>
          <a:p>
            <a:pPr>
              <a:spcAft>
                <a:spcPts val="600"/>
              </a:spcAft>
            </a:pPr>
            <a:r>
              <a:rPr lang="it-IT" sz="1800" b="1" dirty="0">
                <a:solidFill>
                  <a:srgbClr val="0E1249"/>
                </a:solidFill>
                <a:latin typeface="Arial" panose="020B0604020202020204" pitchFamily="34" charset="0"/>
              </a:rPr>
              <a:t>A </a:t>
            </a:r>
            <a:r>
              <a:rPr lang="it-IT" sz="1800" b="1" dirty="0" err="1">
                <a:solidFill>
                  <a:srgbClr val="0E1249"/>
                </a:solidFill>
                <a:latin typeface="Arial" panose="020B0604020202020204" pitchFamily="34" charset="0"/>
              </a:rPr>
              <a:t>further</a:t>
            </a:r>
            <a:r>
              <a:rPr lang="it-IT" sz="1800" b="1" dirty="0">
                <a:solidFill>
                  <a:srgbClr val="0E1249"/>
                </a:solidFill>
                <a:latin typeface="Arial" panose="020B0604020202020204" pitchFamily="34" charset="0"/>
              </a:rPr>
              <a:t> design activity </a:t>
            </a:r>
            <a:r>
              <a:rPr lang="it-IT" sz="1800" b="1" dirty="0" err="1">
                <a:solidFill>
                  <a:srgbClr val="0E1249"/>
                </a:solidFill>
                <a:latin typeface="Arial" panose="020B0604020202020204" pitchFamily="34" charset="0"/>
              </a:rPr>
              <a:t>is</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necessary</a:t>
            </a:r>
            <a:r>
              <a:rPr lang="it-IT" sz="1800" b="1" dirty="0">
                <a:solidFill>
                  <a:srgbClr val="0E1249"/>
                </a:solidFill>
                <a:latin typeface="Arial" panose="020B0604020202020204" pitchFamily="34" charset="0"/>
              </a:rPr>
              <a:t> to include </a:t>
            </a:r>
            <a:r>
              <a:rPr lang="it-IT" sz="1800" b="1" dirty="0" err="1">
                <a:solidFill>
                  <a:srgbClr val="0E1249"/>
                </a:solidFill>
                <a:latin typeface="Arial" panose="020B0604020202020204" pitchFamily="34" charset="0"/>
              </a:rPr>
              <a:t>all</a:t>
            </a:r>
            <a:r>
              <a:rPr lang="it-IT" sz="1800" b="1" dirty="0">
                <a:solidFill>
                  <a:srgbClr val="0E1249"/>
                </a:solidFill>
                <a:latin typeface="Arial" panose="020B0604020202020204" pitchFamily="34" charset="0"/>
              </a:rPr>
              <a:t> the </a:t>
            </a:r>
            <a:r>
              <a:rPr lang="it-IT" sz="1800" b="1" dirty="0" err="1">
                <a:solidFill>
                  <a:srgbClr val="0E1249"/>
                </a:solidFill>
                <a:latin typeface="Arial" panose="020B0604020202020204" pitchFamily="34" charset="0"/>
              </a:rPr>
              <a:t>interface</a:t>
            </a:r>
            <a:r>
              <a:rPr lang="it-IT" sz="1800" b="1" dirty="0">
                <a:solidFill>
                  <a:srgbClr val="0E1249"/>
                </a:solidFill>
                <a:latin typeface="Arial" panose="020B0604020202020204" pitchFamily="34" charset="0"/>
              </a:rPr>
              <a:t> with the </a:t>
            </a:r>
            <a:r>
              <a:rPr lang="it-IT" sz="1800" b="1" dirty="0" err="1">
                <a:solidFill>
                  <a:srgbClr val="0E1249"/>
                </a:solidFill>
                <a:latin typeface="Arial" panose="020B0604020202020204" pitchFamily="34" charset="0"/>
              </a:rPr>
              <a:t>other</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components</a:t>
            </a:r>
            <a:r>
              <a:rPr lang="it-IT" b="1" dirty="0">
                <a:solidFill>
                  <a:srgbClr val="0E1249"/>
                </a:solidFill>
                <a:latin typeface="Arial" panose="020B0604020202020204" pitchFamily="34" charset="0"/>
              </a:rPr>
              <a:t>.</a:t>
            </a:r>
          </a:p>
          <a:p>
            <a:pPr>
              <a:spcAft>
                <a:spcPts val="600"/>
              </a:spcAft>
            </a:pPr>
            <a:r>
              <a:rPr lang="it-IT" sz="1800" b="1" dirty="0">
                <a:solidFill>
                  <a:srgbClr val="0E1249"/>
                </a:solidFill>
                <a:latin typeface="Arial" panose="020B0604020202020204" pitchFamily="34" charset="0"/>
              </a:rPr>
              <a:t>A </a:t>
            </a:r>
            <a:r>
              <a:rPr lang="it-IT" sz="1800" b="1" dirty="0" err="1">
                <a:solidFill>
                  <a:srgbClr val="0E1249"/>
                </a:solidFill>
                <a:latin typeface="Arial" panose="020B0604020202020204" pitchFamily="34" charset="0"/>
              </a:rPr>
              <a:t>better</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definition</a:t>
            </a:r>
            <a:r>
              <a:rPr lang="it-IT" sz="1800" b="1" dirty="0">
                <a:solidFill>
                  <a:srgbClr val="0E1249"/>
                </a:solidFill>
                <a:latin typeface="Arial" panose="020B0604020202020204" pitchFamily="34" charset="0"/>
              </a:rPr>
              <a:t> of </a:t>
            </a:r>
            <a:r>
              <a:rPr lang="it-IT" sz="1800" b="1" dirty="0" err="1">
                <a:solidFill>
                  <a:srgbClr val="0E1249"/>
                </a:solidFill>
                <a:latin typeface="Arial" panose="020B0604020202020204" pitchFamily="34" charset="0"/>
              </a:rPr>
              <a:t>these</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interfaces</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as</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well</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as</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sensible</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advances</a:t>
            </a:r>
            <a:r>
              <a:rPr lang="it-IT" sz="1800" b="1" dirty="0">
                <a:solidFill>
                  <a:srgbClr val="0E1249"/>
                </a:solidFill>
                <a:latin typeface="Arial" panose="020B0604020202020204" pitchFamily="34" charset="0"/>
              </a:rPr>
              <a:t> </a:t>
            </a:r>
            <a:r>
              <a:rPr lang="it-IT" b="1" dirty="0">
                <a:solidFill>
                  <a:srgbClr val="0E1249"/>
                </a:solidFill>
                <a:latin typeface="Arial" panose="020B0604020202020204" pitchFamily="34" charset="0"/>
              </a:rPr>
              <a:t>on the engineering of the </a:t>
            </a:r>
            <a:r>
              <a:rPr lang="it-IT" b="1" dirty="0" err="1">
                <a:solidFill>
                  <a:srgbClr val="0E1249"/>
                </a:solidFill>
                <a:latin typeface="Arial" panose="020B0604020202020204" pitchFamily="34" charset="0"/>
              </a:rPr>
              <a:t>components</a:t>
            </a:r>
            <a:r>
              <a:rPr lang="it-IT"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is</a:t>
            </a:r>
            <a:r>
              <a:rPr lang="it-IT" sz="1800" b="1" dirty="0">
                <a:solidFill>
                  <a:srgbClr val="0E1249"/>
                </a:solidFill>
                <a:latin typeface="Arial" panose="020B0604020202020204" pitchFamily="34" charset="0"/>
              </a:rPr>
              <a:t> a </a:t>
            </a:r>
            <a:r>
              <a:rPr lang="it-IT" sz="1800" b="1" dirty="0" err="1">
                <a:solidFill>
                  <a:srgbClr val="0E1249"/>
                </a:solidFill>
                <a:latin typeface="Arial" panose="020B0604020202020204" pitchFamily="34" charset="0"/>
              </a:rPr>
              <a:t>critical</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issues</a:t>
            </a:r>
            <a:r>
              <a:rPr lang="it-IT" sz="1800" b="1" dirty="0">
                <a:solidFill>
                  <a:srgbClr val="0E1249"/>
                </a:solidFill>
                <a:latin typeface="Arial" panose="020B0604020202020204" pitchFamily="34" charset="0"/>
              </a:rPr>
              <a:t> and </a:t>
            </a:r>
            <a:r>
              <a:rPr lang="it-IT" sz="1800" b="1" dirty="0" err="1">
                <a:solidFill>
                  <a:srgbClr val="0E1249"/>
                </a:solidFill>
                <a:latin typeface="Arial" panose="020B0604020202020204" pitchFamily="34" charset="0"/>
              </a:rPr>
              <a:t>is</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mandatory</a:t>
            </a:r>
            <a:r>
              <a:rPr lang="it-IT" sz="1800" b="1" dirty="0">
                <a:solidFill>
                  <a:srgbClr val="0E1249"/>
                </a:solidFill>
                <a:latin typeface="Arial" panose="020B0604020202020204" pitchFamily="34" charset="0"/>
              </a:rPr>
              <a:t>.</a:t>
            </a:r>
          </a:p>
          <a:p>
            <a:pPr>
              <a:spcAft>
                <a:spcPts val="600"/>
              </a:spcAft>
            </a:pPr>
            <a:r>
              <a:rPr lang="it-IT" b="1" dirty="0" err="1">
                <a:solidFill>
                  <a:srgbClr val="0E1249"/>
                </a:solidFill>
                <a:latin typeface="Arial" panose="020B0604020202020204" pitchFamily="34" charset="0"/>
              </a:rPr>
              <a:t>As</a:t>
            </a:r>
            <a:r>
              <a:rPr lang="it-IT" b="1" dirty="0">
                <a:solidFill>
                  <a:srgbClr val="0E1249"/>
                </a:solidFill>
                <a:latin typeface="Arial" panose="020B0604020202020204" pitchFamily="34" charset="0"/>
              </a:rPr>
              <a:t> a </a:t>
            </a:r>
            <a:r>
              <a:rPr lang="it-IT" b="1" dirty="0" err="1">
                <a:solidFill>
                  <a:srgbClr val="0E1249"/>
                </a:solidFill>
                <a:latin typeface="Arial" panose="020B0604020202020204" pitchFamily="34" charset="0"/>
              </a:rPr>
              <a:t>consequence</a:t>
            </a:r>
            <a:r>
              <a:rPr lang="it-IT" b="1" dirty="0">
                <a:solidFill>
                  <a:srgbClr val="0E1249"/>
                </a:solidFill>
                <a:latin typeface="Arial" panose="020B0604020202020204" pitchFamily="34" charset="0"/>
              </a:rPr>
              <a:t>, the c</a:t>
            </a:r>
            <a:r>
              <a:rPr lang="it-IT" sz="1800" b="1" dirty="0">
                <a:solidFill>
                  <a:srgbClr val="0E1249"/>
                </a:solidFill>
                <a:latin typeface="Arial" panose="020B0604020202020204" pitchFamily="34" charset="0"/>
              </a:rPr>
              <a:t>ost and the time </a:t>
            </a:r>
            <a:r>
              <a:rPr lang="it-IT" sz="1800" b="1" dirty="0" err="1">
                <a:solidFill>
                  <a:srgbClr val="0E1249"/>
                </a:solidFill>
                <a:latin typeface="Arial" panose="020B0604020202020204" pitchFamily="34" charset="0"/>
              </a:rPr>
              <a:t>have</a:t>
            </a:r>
            <a:r>
              <a:rPr lang="it-IT" sz="1800" b="1" dirty="0">
                <a:solidFill>
                  <a:srgbClr val="0E1249"/>
                </a:solidFill>
                <a:latin typeface="Arial" panose="020B0604020202020204" pitchFamily="34" charset="0"/>
              </a:rPr>
              <a:t> </a:t>
            </a:r>
            <a:r>
              <a:rPr lang="it-IT" sz="1800" b="1" dirty="0" err="1">
                <a:solidFill>
                  <a:srgbClr val="0E1249"/>
                </a:solidFill>
                <a:latin typeface="Arial" panose="020B0604020202020204" pitchFamily="34" charset="0"/>
              </a:rPr>
              <a:t>yet</a:t>
            </a:r>
            <a:r>
              <a:rPr lang="it-IT" sz="1800" b="1" dirty="0">
                <a:solidFill>
                  <a:srgbClr val="0E1249"/>
                </a:solidFill>
                <a:latin typeface="Arial" panose="020B0604020202020204" pitchFamily="34" charset="0"/>
              </a:rPr>
              <a:t> to be </a:t>
            </a:r>
            <a:r>
              <a:rPr lang="it-IT" sz="1800" b="1" dirty="0" err="1">
                <a:solidFill>
                  <a:srgbClr val="0E1249"/>
                </a:solidFill>
                <a:latin typeface="Arial" panose="020B0604020202020204" pitchFamily="34" charset="0"/>
              </a:rPr>
              <a:t>defined</a:t>
            </a:r>
            <a:r>
              <a:rPr lang="it-IT" sz="1800" b="1" dirty="0">
                <a:solidFill>
                  <a:srgbClr val="0E1249"/>
                </a:solidFill>
                <a:latin typeface="Arial" panose="020B0604020202020204" pitchFamily="34" charset="0"/>
              </a:rPr>
              <a:t>. </a:t>
            </a:r>
          </a:p>
          <a:p>
            <a:pPr>
              <a:spcAft>
                <a:spcPts val="600"/>
              </a:spcAft>
            </a:pPr>
            <a:endParaRPr lang="it-IT" b="1" dirty="0">
              <a:solidFill>
                <a:srgbClr val="0E1249"/>
              </a:solidFill>
              <a:latin typeface="Arial" panose="020B0604020202020204" pitchFamily="34" charset="0"/>
            </a:endParaRPr>
          </a:p>
          <a:p>
            <a:pPr>
              <a:spcAft>
                <a:spcPts val="600"/>
              </a:spcAft>
            </a:pPr>
            <a:r>
              <a:rPr lang="it-IT" sz="1800" b="1" dirty="0">
                <a:solidFill>
                  <a:srgbClr val="0E1249"/>
                </a:solidFill>
                <a:latin typeface="Arial" panose="020B0604020202020204" pitchFamily="34" charset="0"/>
              </a:rPr>
              <a:t>VIRTUAL PROTOTYPING AND ASSEMBLYING</a:t>
            </a:r>
          </a:p>
          <a:p>
            <a:pPr>
              <a:spcAft>
                <a:spcPts val="600"/>
              </a:spcAft>
            </a:pPr>
            <a:r>
              <a:rPr lang="it-IT" b="1" dirty="0">
                <a:solidFill>
                  <a:srgbClr val="0E1249"/>
                </a:solidFill>
                <a:latin typeface="Arial" panose="020B0604020202020204" pitchFamily="34" charset="0"/>
              </a:rPr>
              <a:t>Software cost, time, </a:t>
            </a:r>
            <a:r>
              <a:rPr lang="it-IT" b="1" dirty="0" err="1">
                <a:solidFill>
                  <a:srgbClr val="0E1249"/>
                </a:solidFill>
                <a:latin typeface="Arial" panose="020B0604020202020204" pitchFamily="34" charset="0"/>
              </a:rPr>
              <a:t>manpower</a:t>
            </a:r>
            <a:r>
              <a:rPr lang="it-IT" b="1" dirty="0">
                <a:solidFill>
                  <a:srgbClr val="0E1249"/>
                </a:solidFill>
                <a:latin typeface="Arial" panose="020B0604020202020204" pitchFamily="34" charset="0"/>
              </a:rPr>
              <a:t> or outsourcing: To be </a:t>
            </a:r>
            <a:r>
              <a:rPr lang="it-IT" b="1" dirty="0" err="1">
                <a:solidFill>
                  <a:srgbClr val="0E1249"/>
                </a:solidFill>
                <a:latin typeface="Arial" panose="020B0604020202020204" pitchFamily="34" charset="0"/>
              </a:rPr>
              <a:t>evaluated</a:t>
            </a:r>
            <a:r>
              <a:rPr lang="it-IT" b="1" dirty="0">
                <a:solidFill>
                  <a:srgbClr val="0E1249"/>
                </a:solidFill>
                <a:latin typeface="Arial" panose="020B0604020202020204" pitchFamily="34" charset="0"/>
              </a:rPr>
              <a:t>. </a:t>
            </a:r>
          </a:p>
          <a:p>
            <a:pPr>
              <a:spcAft>
                <a:spcPts val="600"/>
              </a:spcAft>
            </a:pPr>
            <a:r>
              <a:rPr lang="it-IT" b="1" dirty="0">
                <a:solidFill>
                  <a:schemeClr val="accent5"/>
                </a:solidFill>
                <a:latin typeface="Arial" panose="020B0604020202020204" pitchFamily="34" charset="0"/>
              </a:rPr>
              <a:t>A </a:t>
            </a:r>
            <a:r>
              <a:rPr lang="it-IT" b="1" dirty="0" err="1">
                <a:solidFill>
                  <a:schemeClr val="accent5"/>
                </a:solidFill>
                <a:latin typeface="Arial" panose="020B0604020202020204" pitchFamily="34" charset="0"/>
              </a:rPr>
              <a:t>worthwhile</a:t>
            </a:r>
            <a:r>
              <a:rPr lang="it-IT" b="1" dirty="0">
                <a:solidFill>
                  <a:schemeClr val="accent5"/>
                </a:solidFill>
                <a:latin typeface="Arial" panose="020B0604020202020204" pitchFamily="34" charset="0"/>
              </a:rPr>
              <a:t> investment for the </a:t>
            </a:r>
            <a:r>
              <a:rPr lang="it-IT" b="1" dirty="0" err="1">
                <a:solidFill>
                  <a:schemeClr val="accent5"/>
                </a:solidFill>
                <a:latin typeface="Arial" panose="020B0604020202020204" pitchFamily="34" charset="0"/>
              </a:rPr>
              <a:t>near</a:t>
            </a:r>
            <a:r>
              <a:rPr lang="it-IT" b="1" dirty="0">
                <a:solidFill>
                  <a:schemeClr val="accent5"/>
                </a:solidFill>
                <a:latin typeface="Arial" panose="020B0604020202020204" pitchFamily="34" charset="0"/>
              </a:rPr>
              <a:t> future of the design.</a:t>
            </a:r>
            <a:endParaRPr lang="en-US" sz="1800" dirty="0">
              <a:solidFill>
                <a:schemeClr val="accent5"/>
              </a:solidFill>
            </a:endParaRPr>
          </a:p>
          <a:p>
            <a:pPr>
              <a:spcAft>
                <a:spcPts val="600"/>
              </a:spcAft>
            </a:pPr>
            <a:endParaRPr lang="en-GB" sz="1800" b="0" i="0" u="none" strike="noStrike" baseline="0" dirty="0">
              <a:solidFill>
                <a:srgbClr val="0E1249"/>
              </a:solidFill>
              <a:latin typeface="Arial" panose="020B0604020202020204" pitchFamily="34" charset="0"/>
            </a:endParaRPr>
          </a:p>
        </p:txBody>
      </p:sp>
    </p:spTree>
    <p:extLst>
      <p:ext uri="{BB962C8B-B14F-4D97-AF65-F5344CB8AC3E}">
        <p14:creationId xmlns:p14="http://schemas.microsoft.com/office/powerpoint/2010/main" val="4098649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85977" y="673425"/>
            <a:ext cx="12058650" cy="1072088"/>
          </a:xfrm>
        </p:spPr>
        <p:txBody>
          <a:bodyPr>
            <a:normAutofit fontScale="90000"/>
          </a:bodyPr>
          <a:lstStyle/>
          <a:p>
            <a:pPr>
              <a:lnSpc>
                <a:spcPct val="100000"/>
              </a:lnSpc>
            </a:pPr>
            <a:r>
              <a:rPr lang="en-GB" sz="3600" b="1" dirty="0"/>
              <a:t>Virtual assembly: if it works for the industry, why not for the research? (link to a demonstration video clip)</a:t>
            </a:r>
          </a:p>
        </p:txBody>
      </p:sp>
      <p:sp>
        <p:nvSpPr>
          <p:cNvPr id="2" name="Slide Number Placeholder 1">
            <a:extLst>
              <a:ext uri="{FF2B5EF4-FFF2-40B4-BE49-F238E27FC236}">
                <a16:creationId xmlns:a16="http://schemas.microsoft.com/office/drawing/2014/main" id="{F1EECCE0-EE73-4445-9918-67BB009FDB42}"/>
              </a:ext>
            </a:extLst>
          </p:cNvPr>
          <p:cNvSpPr>
            <a:spLocks noGrp="1"/>
          </p:cNvSpPr>
          <p:nvPr>
            <p:ph type="sldNum" sz="quarter" idx="10"/>
          </p:nvPr>
        </p:nvSpPr>
        <p:spPr/>
        <p:txBody>
          <a:bodyPr/>
          <a:lstStyle/>
          <a:p>
            <a:fld id="{88A1DFE4-5FC5-43BD-BB7E-75EAD82B965F}" type="slidenum">
              <a:rPr lang="en-US" noProof="0" smtClean="0"/>
              <a:pPr/>
              <a:t>14</a:t>
            </a:fld>
            <a:endParaRPr lang="en-US" noProof="0"/>
          </a:p>
        </p:txBody>
      </p:sp>
      <p:sp>
        <p:nvSpPr>
          <p:cNvPr id="3" name="AutoShape 2">
            <a:extLst>
              <a:ext uri="{FF2B5EF4-FFF2-40B4-BE49-F238E27FC236}">
                <a16:creationId xmlns:a16="http://schemas.microsoft.com/office/drawing/2014/main" id="{D6F5032B-F828-65D2-2B42-2BA5CBA70FB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 name="AutoShape 4">
            <a:extLst>
              <a:ext uri="{FF2B5EF4-FFF2-40B4-BE49-F238E27FC236}">
                <a16:creationId xmlns:a16="http://schemas.microsoft.com/office/drawing/2014/main" id="{B4ECE02E-F482-9F5D-5652-4C889FD47B2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0" name="Textfeld 1">
            <a:extLst>
              <a:ext uri="{FF2B5EF4-FFF2-40B4-BE49-F238E27FC236}">
                <a16:creationId xmlns:a16="http://schemas.microsoft.com/office/drawing/2014/main" id="{B7612345-3F33-3FF7-1610-EE9115E82236}"/>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pic>
        <p:nvPicPr>
          <p:cNvPr id="9" name="Online Media 8" title="Heavy Equipment Assembly Animation made with Blender - COLLAB2020">
            <a:hlinkClick r:id="" action="ppaction://media"/>
            <a:extLst>
              <a:ext uri="{FF2B5EF4-FFF2-40B4-BE49-F238E27FC236}">
                <a16:creationId xmlns:a16="http://schemas.microsoft.com/office/drawing/2014/main" id="{E9263515-92C0-75CF-2313-EE6F53CFAC8C}"/>
              </a:ext>
            </a:extLst>
          </p:cNvPr>
          <p:cNvPicPr>
            <a:picLocks noRot="1" noChangeAspect="1"/>
          </p:cNvPicPr>
          <p:nvPr>
            <a:videoFile r:link="rId1"/>
          </p:nvPr>
        </p:nvPicPr>
        <p:blipFill>
          <a:blip r:embed="rId6"/>
          <a:stretch>
            <a:fillRect/>
          </a:stretch>
        </p:blipFill>
        <p:spPr>
          <a:xfrm>
            <a:off x="1814642" y="1797809"/>
            <a:ext cx="8368273" cy="4728075"/>
          </a:xfrm>
          <a:prstGeom prst="rect">
            <a:avLst/>
          </a:prstGeom>
        </p:spPr>
      </p:pic>
    </p:spTree>
    <p:extLst>
      <p:ext uri="{BB962C8B-B14F-4D97-AF65-F5344CB8AC3E}">
        <p14:creationId xmlns:p14="http://schemas.microsoft.com/office/powerpoint/2010/main" val="2128692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magine 8" descr="Immagine che contiene testo, clipart&#10;&#10;Descrizione generata automaticamente">
            <a:extLst>
              <a:ext uri="{FF2B5EF4-FFF2-40B4-BE49-F238E27FC236}">
                <a16:creationId xmlns:a16="http://schemas.microsoft.com/office/drawing/2014/main" id="{0ED83E28-E0DE-4FF3-9E67-E7252B9EDB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6572" y="0"/>
            <a:ext cx="3605428" cy="1666374"/>
          </a:xfrm>
          <a:prstGeom prst="rect">
            <a:avLst/>
          </a:prstGeom>
        </p:spPr>
      </p:pic>
      <p:sp>
        <p:nvSpPr>
          <p:cNvPr id="13" name="Title 1">
            <a:extLst>
              <a:ext uri="{FF2B5EF4-FFF2-40B4-BE49-F238E27FC236}">
                <a16:creationId xmlns:a16="http://schemas.microsoft.com/office/drawing/2014/main" id="{01305270-6C47-4C0D-89C7-82B919DE8B1E}"/>
              </a:ext>
            </a:extLst>
          </p:cNvPr>
          <p:cNvSpPr>
            <a:spLocks noGrp="1"/>
          </p:cNvSpPr>
          <p:nvPr>
            <p:ph type="ctrTitle"/>
          </p:nvPr>
        </p:nvSpPr>
        <p:spPr>
          <a:xfrm>
            <a:off x="1382231" y="1552434"/>
            <a:ext cx="9144000" cy="2387600"/>
          </a:xfrm>
        </p:spPr>
        <p:txBody>
          <a:bodyPr/>
          <a:lstStyle/>
          <a:p>
            <a:r>
              <a:rPr lang="en-US" b="0" i="1" dirty="0">
                <a:effectLst/>
                <a:latin typeface="Segoe UI" panose="020B0502040204020203" pitchFamily="34" charset="0"/>
              </a:rPr>
              <a:t>Thank you for your attention </a:t>
            </a:r>
            <a:endParaRPr lang="it-IT" dirty="0"/>
          </a:p>
        </p:txBody>
      </p:sp>
      <p:sp>
        <p:nvSpPr>
          <p:cNvPr id="9" name="CasellaDiTesto 8">
            <a:extLst>
              <a:ext uri="{FF2B5EF4-FFF2-40B4-BE49-F238E27FC236}">
                <a16:creationId xmlns:a16="http://schemas.microsoft.com/office/drawing/2014/main" id="{88A7F84E-79FE-449B-BF2C-3A819BED9E35}"/>
              </a:ext>
            </a:extLst>
          </p:cNvPr>
          <p:cNvSpPr txBox="1"/>
          <p:nvPr/>
        </p:nvSpPr>
        <p:spPr>
          <a:xfrm>
            <a:off x="2737873" y="5652252"/>
            <a:ext cx="6432715" cy="461665"/>
          </a:xfrm>
          <a:prstGeom prst="rect">
            <a:avLst/>
          </a:prstGeom>
          <a:noFill/>
        </p:spPr>
        <p:txBody>
          <a:bodyPr wrap="square" rtlCol="0">
            <a:sp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r>
              <a:rPr lang="en-GB" sz="2400" dirty="0">
                <a:solidFill>
                  <a:schemeClr val="bg1"/>
                </a:solidFill>
              </a:rPr>
              <a:t>Contact: Luigi.Pellegrino@lnf.infn.it</a:t>
            </a:r>
          </a:p>
        </p:txBody>
      </p:sp>
      <p:sp>
        <p:nvSpPr>
          <p:cNvPr id="4" name="Slide Number Placeholder 3">
            <a:extLst>
              <a:ext uri="{FF2B5EF4-FFF2-40B4-BE49-F238E27FC236}">
                <a16:creationId xmlns:a16="http://schemas.microsoft.com/office/drawing/2014/main" id="{6F4A6420-05B6-4ABD-8C7C-C7149C205C30}"/>
              </a:ext>
            </a:extLst>
          </p:cNvPr>
          <p:cNvSpPr>
            <a:spLocks noGrp="1"/>
          </p:cNvSpPr>
          <p:nvPr>
            <p:ph type="sldNum" sz="quarter" idx="12"/>
          </p:nvPr>
        </p:nvSpPr>
        <p:spPr/>
        <p:txBody>
          <a:bodyPr/>
          <a:lstStyle/>
          <a:p>
            <a:fld id="{88A1DFE4-5FC5-43BD-BB7E-75EAD82B965F}" type="slidenum">
              <a:rPr lang="en-US" noProof="0" smtClean="0"/>
              <a:pPr/>
              <a:t>15</a:t>
            </a:fld>
            <a:endParaRPr lang="en-US" noProof="0"/>
          </a:p>
        </p:txBody>
      </p:sp>
      <p:sp>
        <p:nvSpPr>
          <p:cNvPr id="10" name="Textfeld 1">
            <a:extLst>
              <a:ext uri="{FF2B5EF4-FFF2-40B4-BE49-F238E27FC236}">
                <a16:creationId xmlns:a16="http://schemas.microsoft.com/office/drawing/2014/main" id="{D497722C-2CA5-43DE-B506-D1190A6DD4D5}"/>
              </a:ext>
            </a:extLst>
          </p:cNvPr>
          <p:cNvSpPr txBox="1"/>
          <p:nvPr/>
        </p:nvSpPr>
        <p:spPr>
          <a:xfrm>
            <a:off x="3721813"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endParaRPr lang="en-GB" sz="1200" dirty="0">
              <a:solidFill>
                <a:schemeClr val="bg1"/>
              </a:solidFill>
            </a:endParaRPr>
          </a:p>
          <a:p>
            <a:pPr>
              <a:lnSpc>
                <a:spcPts val="1651"/>
              </a:lnSpc>
            </a:pPr>
            <a:endParaRPr lang="en-US" sz="1200" dirty="0">
              <a:solidFill>
                <a:schemeClr val="bg1"/>
              </a:solidFill>
            </a:endParaRPr>
          </a:p>
        </p:txBody>
      </p:sp>
    </p:spTree>
    <p:extLst>
      <p:ext uri="{BB962C8B-B14F-4D97-AF65-F5344CB8AC3E}">
        <p14:creationId xmlns:p14="http://schemas.microsoft.com/office/powerpoint/2010/main" val="23008658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D7EDCD7-3FEF-77B8-DC79-17F6E20E1167}"/>
              </a:ext>
            </a:extLst>
          </p:cNvPr>
          <p:cNvSpPr>
            <a:spLocks noGrp="1"/>
          </p:cNvSpPr>
          <p:nvPr>
            <p:ph type="sldNum" sz="quarter" idx="10"/>
          </p:nvPr>
        </p:nvSpPr>
        <p:spPr/>
        <p:txBody>
          <a:bodyPr/>
          <a:lstStyle/>
          <a:p>
            <a:fld id="{88A1DFE4-5FC5-43BD-BB7E-75EAD82B965F}" type="slidenum">
              <a:rPr lang="en-US" noProof="0" smtClean="0"/>
              <a:pPr/>
              <a:t>16</a:t>
            </a:fld>
            <a:endParaRPr lang="en-US" noProof="0"/>
          </a:p>
        </p:txBody>
      </p:sp>
      <p:sp>
        <p:nvSpPr>
          <p:cNvPr id="5" name="Title 4">
            <a:extLst>
              <a:ext uri="{FF2B5EF4-FFF2-40B4-BE49-F238E27FC236}">
                <a16:creationId xmlns:a16="http://schemas.microsoft.com/office/drawing/2014/main" id="{354A1B36-0B40-3000-F047-BC89EB49A7AE}"/>
              </a:ext>
            </a:extLst>
          </p:cNvPr>
          <p:cNvSpPr>
            <a:spLocks noGrp="1"/>
          </p:cNvSpPr>
          <p:nvPr>
            <p:ph type="title"/>
          </p:nvPr>
        </p:nvSpPr>
        <p:spPr/>
        <p:txBody>
          <a:bodyPr/>
          <a:lstStyle/>
          <a:p>
            <a:pPr>
              <a:lnSpc>
                <a:spcPct val="100000"/>
              </a:lnSpc>
            </a:pPr>
            <a:r>
              <a:rPr lang="it-IT" sz="5400" dirty="0"/>
              <a:t>SPARE SLIDES</a:t>
            </a:r>
          </a:p>
        </p:txBody>
      </p:sp>
    </p:spTree>
    <p:extLst>
      <p:ext uri="{BB962C8B-B14F-4D97-AF65-F5344CB8AC3E}">
        <p14:creationId xmlns:p14="http://schemas.microsoft.com/office/powerpoint/2010/main" val="1878431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098F8A1-E743-FFB0-2ADE-1D9A02537BB7}"/>
              </a:ext>
            </a:extLst>
          </p:cNvPr>
          <p:cNvPicPr>
            <a:picLocks noChangeAspect="1"/>
          </p:cNvPicPr>
          <p:nvPr/>
        </p:nvPicPr>
        <p:blipFill rotWithShape="1">
          <a:blip r:embed="rId2"/>
          <a:srcRect r="2065"/>
          <a:stretch/>
        </p:blipFill>
        <p:spPr>
          <a:xfrm>
            <a:off x="251778" y="2123307"/>
            <a:ext cx="11940222" cy="3694003"/>
          </a:xfrm>
          <a:prstGeom prst="rect">
            <a:avLst/>
          </a:prstGeom>
        </p:spPr>
      </p:pic>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1" name="Immagine 10" descr="Immagine che contiene testo, clipart&#10;&#10;Descrizione generata automaticamente">
            <a:extLst>
              <a:ext uri="{FF2B5EF4-FFF2-40B4-BE49-F238E27FC236}">
                <a16:creationId xmlns:a16="http://schemas.microsoft.com/office/drawing/2014/main" id="{675CD60B-FE2C-4967-BB2A-B66F59ACB7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34162" y="-9775"/>
            <a:ext cx="1056160" cy="488141"/>
          </a:xfrm>
          <a:prstGeom prst="rect">
            <a:avLst/>
          </a:prstGeom>
        </p:spPr>
      </p:pic>
      <p:sp>
        <p:nvSpPr>
          <p:cNvPr id="2" name="Slide Number Placeholder 1">
            <a:extLst>
              <a:ext uri="{FF2B5EF4-FFF2-40B4-BE49-F238E27FC236}">
                <a16:creationId xmlns:a16="http://schemas.microsoft.com/office/drawing/2014/main" id="{2C8C0457-D5D2-4BC5-B4B8-CB60D8D8487C}"/>
              </a:ext>
            </a:extLst>
          </p:cNvPr>
          <p:cNvSpPr>
            <a:spLocks noGrp="1"/>
          </p:cNvSpPr>
          <p:nvPr>
            <p:ph type="sldNum" sz="quarter" idx="10"/>
          </p:nvPr>
        </p:nvSpPr>
        <p:spPr/>
        <p:txBody>
          <a:bodyPr/>
          <a:lstStyle/>
          <a:p>
            <a:fld id="{88A1DFE4-5FC5-43BD-BB7E-75EAD82B965F}" type="slidenum">
              <a:rPr lang="en-US" noProof="0" smtClean="0"/>
              <a:pPr/>
              <a:t>17</a:t>
            </a:fld>
            <a:endParaRPr lang="en-US" noProof="0"/>
          </a:p>
        </p:txBody>
      </p:sp>
      <p:sp>
        <p:nvSpPr>
          <p:cNvPr id="24" name="TextBox 23">
            <a:extLst>
              <a:ext uri="{FF2B5EF4-FFF2-40B4-BE49-F238E27FC236}">
                <a16:creationId xmlns:a16="http://schemas.microsoft.com/office/drawing/2014/main" id="{5D55A796-05D2-216D-A4C5-BC139EB8E415}"/>
              </a:ext>
            </a:extLst>
          </p:cNvPr>
          <p:cNvSpPr txBox="1"/>
          <p:nvPr/>
        </p:nvSpPr>
        <p:spPr>
          <a:xfrm>
            <a:off x="160208" y="519482"/>
            <a:ext cx="8707404" cy="477054"/>
          </a:xfrm>
          <a:prstGeom prst="rect">
            <a:avLst/>
          </a:prstGeom>
          <a:noFill/>
        </p:spPr>
        <p:txBody>
          <a:bodyPr wrap="square" rtlCol="0">
            <a:spAutoFit/>
          </a:bodyPr>
          <a:lstStyle/>
          <a:p>
            <a:pPr defTabSz="685800">
              <a:lnSpc>
                <a:spcPts val="3000"/>
              </a:lnSpc>
              <a:spcBef>
                <a:spcPct val="0"/>
              </a:spcBef>
            </a:pPr>
            <a:r>
              <a:rPr lang="it-IT" sz="3200" b="1" dirty="0" err="1">
                <a:latin typeface="+mj-lt"/>
                <a:ea typeface="+mj-ea"/>
                <a:cs typeface="+mj-cs"/>
              </a:rPr>
              <a:t>Details</a:t>
            </a:r>
            <a:r>
              <a:rPr lang="it-IT" sz="3200" b="1" dirty="0">
                <a:latin typeface="+mj-lt"/>
                <a:ea typeface="+mj-ea"/>
                <a:cs typeface="+mj-cs"/>
              </a:rPr>
              <a:t> of the </a:t>
            </a:r>
            <a:r>
              <a:rPr lang="it-IT" sz="3200" b="1" dirty="0" err="1">
                <a:latin typeface="+mj-lt"/>
                <a:ea typeface="+mj-ea"/>
                <a:cs typeface="+mj-cs"/>
              </a:rPr>
              <a:t>chamber</a:t>
            </a:r>
            <a:r>
              <a:rPr lang="it-IT" sz="3200" b="1" dirty="0">
                <a:latin typeface="+mj-lt"/>
                <a:ea typeface="+mj-ea"/>
                <a:cs typeface="+mj-cs"/>
              </a:rPr>
              <a:t> </a:t>
            </a:r>
            <a:endParaRPr lang="en-US" sz="3200" b="1" dirty="0">
              <a:latin typeface="+mj-lt"/>
              <a:ea typeface="+mj-ea"/>
              <a:cs typeface="+mj-cs"/>
            </a:endParaRPr>
          </a:p>
        </p:txBody>
      </p:sp>
      <p:cxnSp>
        <p:nvCxnSpPr>
          <p:cNvPr id="7" name="Straight Connector 6">
            <a:extLst>
              <a:ext uri="{FF2B5EF4-FFF2-40B4-BE49-F238E27FC236}">
                <a16:creationId xmlns:a16="http://schemas.microsoft.com/office/drawing/2014/main" id="{4BF9FD31-E23F-DAF2-00F9-14036769BA9E}"/>
              </a:ext>
            </a:extLst>
          </p:cNvPr>
          <p:cNvCxnSpPr/>
          <p:nvPr/>
        </p:nvCxnSpPr>
        <p:spPr>
          <a:xfrm>
            <a:off x="412376" y="3830918"/>
            <a:ext cx="0" cy="28627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F139664-F5DD-4A64-841E-A777B89DE36E}"/>
              </a:ext>
            </a:extLst>
          </p:cNvPr>
          <p:cNvCxnSpPr/>
          <p:nvPr/>
        </p:nvCxnSpPr>
        <p:spPr>
          <a:xfrm>
            <a:off x="11382163" y="3830918"/>
            <a:ext cx="0" cy="286272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9EA5F12-7500-E693-F7A1-AE2FED8C799B}"/>
              </a:ext>
            </a:extLst>
          </p:cNvPr>
          <p:cNvCxnSpPr>
            <a:cxnSpLocks/>
          </p:cNvCxnSpPr>
          <p:nvPr/>
        </p:nvCxnSpPr>
        <p:spPr>
          <a:xfrm>
            <a:off x="7835152" y="3830918"/>
            <a:ext cx="0" cy="24324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DC4D43C-E88C-C484-3DBF-FA13C6AC3FCC}"/>
              </a:ext>
            </a:extLst>
          </p:cNvPr>
          <p:cNvCxnSpPr>
            <a:cxnSpLocks/>
          </p:cNvCxnSpPr>
          <p:nvPr/>
        </p:nvCxnSpPr>
        <p:spPr>
          <a:xfrm>
            <a:off x="6774329" y="3830917"/>
            <a:ext cx="0" cy="207760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BEEF995-05E6-6091-04DA-4ED3A5FE654D}"/>
              </a:ext>
            </a:extLst>
          </p:cNvPr>
          <p:cNvCxnSpPr/>
          <p:nvPr/>
        </p:nvCxnSpPr>
        <p:spPr>
          <a:xfrm>
            <a:off x="412376" y="6604000"/>
            <a:ext cx="10969812"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EAC2C1D-5C48-1BC4-6F06-05E0D5B9CFB4}"/>
              </a:ext>
            </a:extLst>
          </p:cNvPr>
          <p:cNvCxnSpPr/>
          <p:nvPr/>
        </p:nvCxnSpPr>
        <p:spPr>
          <a:xfrm>
            <a:off x="412376" y="6169922"/>
            <a:ext cx="7422776"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4FF4454F-E640-16F2-010E-B2ACB7543128}"/>
              </a:ext>
            </a:extLst>
          </p:cNvPr>
          <p:cNvCxnSpPr/>
          <p:nvPr/>
        </p:nvCxnSpPr>
        <p:spPr>
          <a:xfrm>
            <a:off x="412376" y="5773271"/>
            <a:ext cx="6361953"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02A7535C-048C-2C2F-F1A7-C05D48EA41F2}"/>
              </a:ext>
            </a:extLst>
          </p:cNvPr>
          <p:cNvPicPr>
            <a:picLocks noChangeAspect="1"/>
          </p:cNvPicPr>
          <p:nvPr/>
        </p:nvPicPr>
        <p:blipFill>
          <a:blip r:embed="rId5"/>
          <a:stretch>
            <a:fillRect/>
          </a:stretch>
        </p:blipFill>
        <p:spPr>
          <a:xfrm>
            <a:off x="1932123" y="961856"/>
            <a:ext cx="1885106" cy="1943062"/>
          </a:xfrm>
          <a:prstGeom prst="ellipse">
            <a:avLst/>
          </a:prstGeom>
          <a:ln w="28575">
            <a:solidFill>
              <a:srgbClr val="FF0000"/>
            </a:solidFill>
          </a:ln>
        </p:spPr>
      </p:pic>
      <p:cxnSp>
        <p:nvCxnSpPr>
          <p:cNvPr id="39" name="Straight Connector 38">
            <a:extLst>
              <a:ext uri="{FF2B5EF4-FFF2-40B4-BE49-F238E27FC236}">
                <a16:creationId xmlns:a16="http://schemas.microsoft.com/office/drawing/2014/main" id="{1217985D-7DD4-E95E-9421-69564E149110}"/>
              </a:ext>
            </a:extLst>
          </p:cNvPr>
          <p:cNvCxnSpPr>
            <a:cxnSpLocks/>
          </p:cNvCxnSpPr>
          <p:nvPr/>
        </p:nvCxnSpPr>
        <p:spPr>
          <a:xfrm>
            <a:off x="3593352" y="2312894"/>
            <a:ext cx="64396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7DC41D6-19BA-460A-2859-8F270A255665}"/>
              </a:ext>
            </a:extLst>
          </p:cNvPr>
          <p:cNvCxnSpPr>
            <a:cxnSpLocks/>
          </p:cNvCxnSpPr>
          <p:nvPr/>
        </p:nvCxnSpPr>
        <p:spPr>
          <a:xfrm>
            <a:off x="3593352" y="2100729"/>
            <a:ext cx="64396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157F4F1E-A128-002E-84BE-54AF633E6660}"/>
              </a:ext>
            </a:extLst>
          </p:cNvPr>
          <p:cNvCxnSpPr>
            <a:cxnSpLocks/>
          </p:cNvCxnSpPr>
          <p:nvPr/>
        </p:nvCxnSpPr>
        <p:spPr>
          <a:xfrm>
            <a:off x="3663867" y="1469803"/>
            <a:ext cx="65965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5A76B96-39E6-A3A3-C5A9-015017B56379}"/>
              </a:ext>
            </a:extLst>
          </p:cNvPr>
          <p:cNvCxnSpPr>
            <a:cxnSpLocks/>
          </p:cNvCxnSpPr>
          <p:nvPr/>
        </p:nvCxnSpPr>
        <p:spPr>
          <a:xfrm>
            <a:off x="3663866" y="1245686"/>
            <a:ext cx="6596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4D1DBAE5-E17D-1635-6112-42A1D48791D0}"/>
              </a:ext>
            </a:extLst>
          </p:cNvPr>
          <p:cNvCxnSpPr/>
          <p:nvPr/>
        </p:nvCxnSpPr>
        <p:spPr>
          <a:xfrm>
            <a:off x="4052047" y="2100729"/>
            <a:ext cx="0" cy="21216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48C01A6C-A3B0-E3E1-886F-5AF8F65151B5}"/>
              </a:ext>
            </a:extLst>
          </p:cNvPr>
          <p:cNvCxnSpPr/>
          <p:nvPr/>
        </p:nvCxnSpPr>
        <p:spPr>
          <a:xfrm>
            <a:off x="4049058" y="1252071"/>
            <a:ext cx="0" cy="21216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013898CB-77D3-3DC6-BB1A-71C4A09F80C0}"/>
              </a:ext>
            </a:extLst>
          </p:cNvPr>
          <p:cNvCxnSpPr>
            <a:cxnSpLocks/>
          </p:cNvCxnSpPr>
          <p:nvPr/>
        </p:nvCxnSpPr>
        <p:spPr>
          <a:xfrm>
            <a:off x="4052047" y="1476188"/>
            <a:ext cx="0" cy="624541"/>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D028C616-99A6-7D10-F117-3ADED6DE644B}"/>
              </a:ext>
            </a:extLst>
          </p:cNvPr>
          <p:cNvSpPr txBox="1"/>
          <p:nvPr/>
        </p:nvSpPr>
        <p:spPr>
          <a:xfrm>
            <a:off x="4067622" y="1458543"/>
            <a:ext cx="1171388" cy="506614"/>
          </a:xfrm>
          <a:prstGeom prst="rect">
            <a:avLst/>
          </a:prstGeom>
          <a:noFill/>
        </p:spPr>
        <p:txBody>
          <a:bodyPr wrap="square" rtlCol="0">
            <a:spAutoFit/>
          </a:bodyPr>
          <a:lstStyle/>
          <a:p>
            <a:pPr algn="l">
              <a:lnSpc>
                <a:spcPts val="3700"/>
              </a:lnSpc>
            </a:pPr>
            <a:r>
              <a:rPr lang="en-US" sz="2000"/>
              <a:t>1 mm</a:t>
            </a:r>
          </a:p>
        </p:txBody>
      </p:sp>
      <p:sp>
        <p:nvSpPr>
          <p:cNvPr id="53" name="TextBox 52">
            <a:extLst>
              <a:ext uri="{FF2B5EF4-FFF2-40B4-BE49-F238E27FC236}">
                <a16:creationId xmlns:a16="http://schemas.microsoft.com/office/drawing/2014/main" id="{9F9C6352-7B85-4C6D-E032-0B12C2F678DF}"/>
              </a:ext>
            </a:extLst>
          </p:cNvPr>
          <p:cNvSpPr txBox="1"/>
          <p:nvPr/>
        </p:nvSpPr>
        <p:spPr>
          <a:xfrm>
            <a:off x="4122677" y="1050448"/>
            <a:ext cx="1171388" cy="506614"/>
          </a:xfrm>
          <a:prstGeom prst="rect">
            <a:avLst/>
          </a:prstGeom>
          <a:noFill/>
        </p:spPr>
        <p:txBody>
          <a:bodyPr wrap="square" rtlCol="0">
            <a:spAutoFit/>
          </a:bodyPr>
          <a:lstStyle/>
          <a:p>
            <a:pPr algn="l">
              <a:lnSpc>
                <a:spcPts val="3700"/>
              </a:lnSpc>
            </a:pPr>
            <a:r>
              <a:rPr lang="en-US" sz="2000"/>
              <a:t>0,35 mm</a:t>
            </a:r>
          </a:p>
        </p:txBody>
      </p:sp>
      <p:sp>
        <p:nvSpPr>
          <p:cNvPr id="54" name="TextBox 53">
            <a:extLst>
              <a:ext uri="{FF2B5EF4-FFF2-40B4-BE49-F238E27FC236}">
                <a16:creationId xmlns:a16="http://schemas.microsoft.com/office/drawing/2014/main" id="{2B18291F-CAC5-5CA8-12F6-E882DE0C3E30}"/>
              </a:ext>
            </a:extLst>
          </p:cNvPr>
          <p:cNvSpPr txBox="1"/>
          <p:nvPr/>
        </p:nvSpPr>
        <p:spPr>
          <a:xfrm>
            <a:off x="4098771" y="1904799"/>
            <a:ext cx="1171388" cy="506614"/>
          </a:xfrm>
          <a:prstGeom prst="rect">
            <a:avLst/>
          </a:prstGeom>
          <a:noFill/>
        </p:spPr>
        <p:txBody>
          <a:bodyPr wrap="square" rtlCol="0">
            <a:spAutoFit/>
          </a:bodyPr>
          <a:lstStyle/>
          <a:p>
            <a:pPr algn="l">
              <a:lnSpc>
                <a:spcPts val="3700"/>
              </a:lnSpc>
            </a:pPr>
            <a:r>
              <a:rPr lang="en-US" sz="2000"/>
              <a:t>0,35 mm</a:t>
            </a:r>
          </a:p>
        </p:txBody>
      </p:sp>
      <p:cxnSp>
        <p:nvCxnSpPr>
          <p:cNvPr id="55" name="Straight Connector 54">
            <a:extLst>
              <a:ext uri="{FF2B5EF4-FFF2-40B4-BE49-F238E27FC236}">
                <a16:creationId xmlns:a16="http://schemas.microsoft.com/office/drawing/2014/main" id="{A2FFD1D0-B0DE-FD76-F854-13DD03F6816B}"/>
              </a:ext>
            </a:extLst>
          </p:cNvPr>
          <p:cNvCxnSpPr>
            <a:cxnSpLocks/>
          </p:cNvCxnSpPr>
          <p:nvPr/>
        </p:nvCxnSpPr>
        <p:spPr>
          <a:xfrm>
            <a:off x="7235107" y="3135444"/>
            <a:ext cx="65965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4223EC08-4C81-3B06-B909-BE11D2B19598}"/>
              </a:ext>
            </a:extLst>
          </p:cNvPr>
          <p:cNvCxnSpPr>
            <a:cxnSpLocks/>
          </p:cNvCxnSpPr>
          <p:nvPr/>
        </p:nvCxnSpPr>
        <p:spPr>
          <a:xfrm>
            <a:off x="7235107" y="3030857"/>
            <a:ext cx="6596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CB85012-BFF4-E8C0-1C06-171A50DCE443}"/>
              </a:ext>
            </a:extLst>
          </p:cNvPr>
          <p:cNvSpPr txBox="1"/>
          <p:nvPr/>
        </p:nvSpPr>
        <p:spPr>
          <a:xfrm>
            <a:off x="7651938" y="2506322"/>
            <a:ext cx="1171388" cy="506614"/>
          </a:xfrm>
          <a:prstGeom prst="rect">
            <a:avLst/>
          </a:prstGeom>
          <a:noFill/>
        </p:spPr>
        <p:txBody>
          <a:bodyPr wrap="square" rtlCol="0">
            <a:spAutoFit/>
          </a:bodyPr>
          <a:lstStyle/>
          <a:p>
            <a:pPr algn="l">
              <a:lnSpc>
                <a:spcPts val="3700"/>
              </a:lnSpc>
            </a:pPr>
            <a:r>
              <a:rPr lang="en-US" sz="2000"/>
              <a:t>1,5 mm</a:t>
            </a:r>
          </a:p>
        </p:txBody>
      </p:sp>
      <p:cxnSp>
        <p:nvCxnSpPr>
          <p:cNvPr id="60" name="Straight Connector 59">
            <a:extLst>
              <a:ext uri="{FF2B5EF4-FFF2-40B4-BE49-F238E27FC236}">
                <a16:creationId xmlns:a16="http://schemas.microsoft.com/office/drawing/2014/main" id="{E5AF6579-F179-357C-9163-D7DEF729176C}"/>
              </a:ext>
            </a:extLst>
          </p:cNvPr>
          <p:cNvCxnSpPr>
            <a:cxnSpLocks/>
          </p:cNvCxnSpPr>
          <p:nvPr/>
        </p:nvCxnSpPr>
        <p:spPr>
          <a:xfrm>
            <a:off x="7693916" y="2632788"/>
            <a:ext cx="1" cy="70805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1" name="Isosceles Triangle 60">
            <a:extLst>
              <a:ext uri="{FF2B5EF4-FFF2-40B4-BE49-F238E27FC236}">
                <a16:creationId xmlns:a16="http://schemas.microsoft.com/office/drawing/2014/main" id="{478D6C22-A963-C1D5-30EC-C96D25FA036E}"/>
              </a:ext>
            </a:extLst>
          </p:cNvPr>
          <p:cNvSpPr/>
          <p:nvPr/>
        </p:nvSpPr>
        <p:spPr>
          <a:xfrm rot="10800000">
            <a:off x="7655069" y="2932027"/>
            <a:ext cx="77694" cy="102384"/>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a:extLst>
              <a:ext uri="{FF2B5EF4-FFF2-40B4-BE49-F238E27FC236}">
                <a16:creationId xmlns:a16="http://schemas.microsoft.com/office/drawing/2014/main" id="{E82A1F37-4F78-25E3-579F-D2D2847F00EF}"/>
              </a:ext>
            </a:extLst>
          </p:cNvPr>
          <p:cNvSpPr/>
          <p:nvPr/>
        </p:nvSpPr>
        <p:spPr>
          <a:xfrm>
            <a:off x="7655069" y="3163948"/>
            <a:ext cx="77694" cy="102384"/>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a:extLst>
              <a:ext uri="{FF2B5EF4-FFF2-40B4-BE49-F238E27FC236}">
                <a16:creationId xmlns:a16="http://schemas.microsoft.com/office/drawing/2014/main" id="{E17157D9-CF2D-3D21-3577-A4D5E96641EB}"/>
              </a:ext>
            </a:extLst>
          </p:cNvPr>
          <p:cNvCxnSpPr>
            <a:cxnSpLocks/>
          </p:cNvCxnSpPr>
          <p:nvPr/>
        </p:nvCxnSpPr>
        <p:spPr>
          <a:xfrm>
            <a:off x="10722508" y="3139954"/>
            <a:ext cx="65965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9CF959C-4E98-15F1-E1DD-56D18048FA52}"/>
              </a:ext>
            </a:extLst>
          </p:cNvPr>
          <p:cNvCxnSpPr>
            <a:cxnSpLocks/>
          </p:cNvCxnSpPr>
          <p:nvPr/>
        </p:nvCxnSpPr>
        <p:spPr>
          <a:xfrm>
            <a:off x="10722507" y="2995046"/>
            <a:ext cx="659656"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CF3B4B87-8597-2660-2462-67185309827A}"/>
              </a:ext>
            </a:extLst>
          </p:cNvPr>
          <p:cNvSpPr txBox="1"/>
          <p:nvPr/>
        </p:nvSpPr>
        <p:spPr>
          <a:xfrm>
            <a:off x="10424724" y="2379481"/>
            <a:ext cx="1171388" cy="506614"/>
          </a:xfrm>
          <a:prstGeom prst="rect">
            <a:avLst/>
          </a:prstGeom>
          <a:noFill/>
        </p:spPr>
        <p:txBody>
          <a:bodyPr wrap="square" rtlCol="0">
            <a:spAutoFit/>
          </a:bodyPr>
          <a:lstStyle/>
          <a:p>
            <a:pPr algn="l">
              <a:lnSpc>
                <a:spcPts val="3700"/>
              </a:lnSpc>
            </a:pPr>
            <a:r>
              <a:rPr lang="en-US" sz="2000"/>
              <a:t>2 mm</a:t>
            </a:r>
          </a:p>
        </p:txBody>
      </p:sp>
      <p:sp>
        <p:nvSpPr>
          <p:cNvPr id="68" name="Isosceles Triangle 67">
            <a:extLst>
              <a:ext uri="{FF2B5EF4-FFF2-40B4-BE49-F238E27FC236}">
                <a16:creationId xmlns:a16="http://schemas.microsoft.com/office/drawing/2014/main" id="{F90889B2-CE29-30A9-ED06-628D3330F432}"/>
              </a:ext>
            </a:extLst>
          </p:cNvPr>
          <p:cNvSpPr/>
          <p:nvPr/>
        </p:nvSpPr>
        <p:spPr>
          <a:xfrm>
            <a:off x="11142470" y="3122848"/>
            <a:ext cx="77694" cy="102384"/>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AC3E36D5-BCC5-1EE8-EF8A-06CA9F6BA55C}"/>
              </a:ext>
            </a:extLst>
          </p:cNvPr>
          <p:cNvCxnSpPr>
            <a:cxnSpLocks/>
          </p:cNvCxnSpPr>
          <p:nvPr/>
        </p:nvCxnSpPr>
        <p:spPr>
          <a:xfrm>
            <a:off x="11181317" y="2470697"/>
            <a:ext cx="0" cy="8589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74" name="Isosceles Triangle 73">
            <a:extLst>
              <a:ext uri="{FF2B5EF4-FFF2-40B4-BE49-F238E27FC236}">
                <a16:creationId xmlns:a16="http://schemas.microsoft.com/office/drawing/2014/main" id="{6E432E32-B9C3-9130-ABFE-F18C03E3A7D2}"/>
              </a:ext>
            </a:extLst>
          </p:cNvPr>
          <p:cNvSpPr/>
          <p:nvPr/>
        </p:nvSpPr>
        <p:spPr>
          <a:xfrm rot="10800000">
            <a:off x="11142470" y="2874927"/>
            <a:ext cx="77694" cy="102384"/>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TextBox 74">
            <a:extLst>
              <a:ext uri="{FF2B5EF4-FFF2-40B4-BE49-F238E27FC236}">
                <a16:creationId xmlns:a16="http://schemas.microsoft.com/office/drawing/2014/main" id="{0363B214-A3CD-08D7-C717-88D1BB871A98}"/>
              </a:ext>
            </a:extLst>
          </p:cNvPr>
          <p:cNvSpPr txBox="1"/>
          <p:nvPr/>
        </p:nvSpPr>
        <p:spPr>
          <a:xfrm>
            <a:off x="3344567" y="5300938"/>
            <a:ext cx="1171388" cy="506614"/>
          </a:xfrm>
          <a:prstGeom prst="rect">
            <a:avLst/>
          </a:prstGeom>
          <a:noFill/>
        </p:spPr>
        <p:txBody>
          <a:bodyPr wrap="square" rtlCol="0">
            <a:spAutoFit/>
          </a:bodyPr>
          <a:lstStyle/>
          <a:p>
            <a:pPr algn="l">
              <a:lnSpc>
                <a:spcPts val="3700"/>
              </a:lnSpc>
            </a:pPr>
            <a:r>
              <a:rPr lang="en-US" sz="2000"/>
              <a:t>90 mm</a:t>
            </a:r>
          </a:p>
        </p:txBody>
      </p:sp>
      <p:sp>
        <p:nvSpPr>
          <p:cNvPr id="76" name="TextBox 75">
            <a:extLst>
              <a:ext uri="{FF2B5EF4-FFF2-40B4-BE49-F238E27FC236}">
                <a16:creationId xmlns:a16="http://schemas.microsoft.com/office/drawing/2014/main" id="{BEFE0525-587E-297D-53E0-E4445E478623}"/>
              </a:ext>
            </a:extLst>
          </p:cNvPr>
          <p:cNvSpPr txBox="1"/>
          <p:nvPr/>
        </p:nvSpPr>
        <p:spPr>
          <a:xfrm>
            <a:off x="3342522" y="5744774"/>
            <a:ext cx="1171388" cy="506614"/>
          </a:xfrm>
          <a:prstGeom prst="rect">
            <a:avLst/>
          </a:prstGeom>
          <a:noFill/>
        </p:spPr>
        <p:txBody>
          <a:bodyPr wrap="square" rtlCol="0">
            <a:spAutoFit/>
          </a:bodyPr>
          <a:lstStyle/>
          <a:p>
            <a:pPr algn="l">
              <a:lnSpc>
                <a:spcPts val="3700"/>
              </a:lnSpc>
            </a:pPr>
            <a:r>
              <a:rPr lang="en-US" sz="2000"/>
              <a:t>105 mm</a:t>
            </a:r>
          </a:p>
        </p:txBody>
      </p:sp>
      <p:sp>
        <p:nvSpPr>
          <p:cNvPr id="77" name="TextBox 76">
            <a:extLst>
              <a:ext uri="{FF2B5EF4-FFF2-40B4-BE49-F238E27FC236}">
                <a16:creationId xmlns:a16="http://schemas.microsoft.com/office/drawing/2014/main" id="{F1B2C4C5-EC21-155E-2180-045B9537EFB2}"/>
              </a:ext>
            </a:extLst>
          </p:cNvPr>
          <p:cNvSpPr txBox="1"/>
          <p:nvPr/>
        </p:nvSpPr>
        <p:spPr>
          <a:xfrm>
            <a:off x="4518573" y="6169922"/>
            <a:ext cx="1171388" cy="506614"/>
          </a:xfrm>
          <a:prstGeom prst="rect">
            <a:avLst/>
          </a:prstGeom>
          <a:noFill/>
        </p:spPr>
        <p:txBody>
          <a:bodyPr wrap="square" rtlCol="0">
            <a:spAutoFit/>
          </a:bodyPr>
          <a:lstStyle/>
          <a:p>
            <a:pPr algn="l">
              <a:lnSpc>
                <a:spcPts val="3700"/>
              </a:lnSpc>
            </a:pPr>
            <a:r>
              <a:rPr lang="en-US" sz="2000"/>
              <a:t>155 mm</a:t>
            </a:r>
          </a:p>
        </p:txBody>
      </p:sp>
      <p:cxnSp>
        <p:nvCxnSpPr>
          <p:cNvPr id="79" name="Straight Arrow Connector 78">
            <a:extLst>
              <a:ext uri="{FF2B5EF4-FFF2-40B4-BE49-F238E27FC236}">
                <a16:creationId xmlns:a16="http://schemas.microsoft.com/office/drawing/2014/main" id="{5B513173-79FF-BD26-61E9-C30E180D2084}"/>
              </a:ext>
            </a:extLst>
          </p:cNvPr>
          <p:cNvCxnSpPr>
            <a:cxnSpLocks/>
          </p:cNvCxnSpPr>
          <p:nvPr/>
        </p:nvCxnSpPr>
        <p:spPr>
          <a:xfrm flipH="1">
            <a:off x="1181582" y="2258750"/>
            <a:ext cx="750541" cy="6414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0" name="Oval 79">
            <a:extLst>
              <a:ext uri="{FF2B5EF4-FFF2-40B4-BE49-F238E27FC236}">
                <a16:creationId xmlns:a16="http://schemas.microsoft.com/office/drawing/2014/main" id="{EA29EFC8-6B88-2F2D-BDFA-494687BCAA07}"/>
              </a:ext>
            </a:extLst>
          </p:cNvPr>
          <p:cNvSpPr/>
          <p:nvPr/>
        </p:nvSpPr>
        <p:spPr>
          <a:xfrm>
            <a:off x="855973" y="2888253"/>
            <a:ext cx="378079" cy="3780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59995C3A-606D-44D7-F2E3-EED680627BD5}"/>
              </a:ext>
            </a:extLst>
          </p:cNvPr>
          <p:cNvCxnSpPr/>
          <p:nvPr/>
        </p:nvCxnSpPr>
        <p:spPr>
          <a:xfrm>
            <a:off x="11804123" y="2518721"/>
            <a:ext cx="0" cy="41330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feld 1">
            <a:extLst>
              <a:ext uri="{FF2B5EF4-FFF2-40B4-BE49-F238E27FC236}">
                <a16:creationId xmlns:a16="http://schemas.microsoft.com/office/drawing/2014/main" id="{B7342049-B690-58B8-1611-9361123EC727}"/>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spTree>
    <p:extLst>
      <p:ext uri="{BB962C8B-B14F-4D97-AF65-F5344CB8AC3E}">
        <p14:creationId xmlns:p14="http://schemas.microsoft.com/office/powerpoint/2010/main" val="1794152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8" name="CasellaDiTesto 47">
            <a:extLst>
              <a:ext uri="{FF2B5EF4-FFF2-40B4-BE49-F238E27FC236}">
                <a16:creationId xmlns:a16="http://schemas.microsoft.com/office/drawing/2014/main" id="{EA777D94-B97F-4FEC-8873-BB959D9332F5}"/>
              </a:ext>
            </a:extLst>
          </p:cNvPr>
          <p:cNvSpPr txBox="1"/>
          <p:nvPr/>
        </p:nvSpPr>
        <p:spPr>
          <a:xfrm>
            <a:off x="703294" y="1685758"/>
            <a:ext cx="10177131" cy="584775"/>
          </a:xfrm>
          <a:prstGeom prst="rect">
            <a:avLst/>
          </a:prstGeom>
          <a:noFill/>
        </p:spPr>
        <p:txBody>
          <a:bodyPr wrap="square">
            <a:spAutoFit/>
          </a:bodyPr>
          <a:lstStyle/>
          <a:p>
            <a:pPr lvl="1"/>
            <a:r>
              <a:rPr lang="en-US" sz="3200" dirty="0"/>
              <a:t> </a:t>
            </a:r>
            <a:r>
              <a:rPr lang="en-US" sz="2800" dirty="0"/>
              <a:t> </a:t>
            </a:r>
          </a:p>
        </p:txBody>
      </p:sp>
      <p:sp>
        <p:nvSpPr>
          <p:cNvPr id="11" name="Text Placeholder 10">
            <a:extLst>
              <a:ext uri="{FF2B5EF4-FFF2-40B4-BE49-F238E27FC236}">
                <a16:creationId xmlns:a16="http://schemas.microsoft.com/office/drawing/2014/main" id="{0B462096-7A61-61E4-4F05-833621A94103}"/>
              </a:ext>
            </a:extLst>
          </p:cNvPr>
          <p:cNvSpPr>
            <a:spLocks noGrp="1"/>
          </p:cNvSpPr>
          <p:nvPr>
            <p:ph type="body" sz="quarter" idx="13"/>
          </p:nvPr>
        </p:nvSpPr>
        <p:spPr/>
        <p:txBody>
          <a:bodyPr/>
          <a:lstStyle/>
          <a:p>
            <a:endParaRPr lang="it-IT"/>
          </a:p>
        </p:txBody>
      </p:sp>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590400" y="770400"/>
            <a:ext cx="4015462" cy="2097314"/>
          </a:xfrm>
        </p:spPr>
        <p:txBody>
          <a:bodyPr>
            <a:normAutofit/>
          </a:bodyPr>
          <a:lstStyle/>
          <a:p>
            <a:pPr>
              <a:lnSpc>
                <a:spcPct val="100000"/>
              </a:lnSpc>
            </a:pPr>
            <a:r>
              <a:rPr lang="en-US" sz="4400" b="1" dirty="0"/>
              <a:t>The IR inside Detector</a:t>
            </a:r>
          </a:p>
        </p:txBody>
      </p:sp>
      <p:sp>
        <p:nvSpPr>
          <p:cNvPr id="10" name="Textfeld 1">
            <a:extLst>
              <a:ext uri="{FF2B5EF4-FFF2-40B4-BE49-F238E27FC236}">
                <a16:creationId xmlns:a16="http://schemas.microsoft.com/office/drawing/2014/main" id="{4F769AF9-9998-4535-A0B8-F7AC06DA6FDC}"/>
              </a:ext>
            </a:extLst>
          </p:cNvPr>
          <p:cNvSpPr txBox="1"/>
          <p:nvPr/>
        </p:nvSpPr>
        <p:spPr>
          <a:xfrm>
            <a:off x="1405480" y="54853"/>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nSpc>
                <a:spcPts val="1651"/>
              </a:lnSpc>
            </a:pPr>
            <a:r>
              <a:rPr lang="en-US" sz="1200" b="1" dirty="0">
                <a:solidFill>
                  <a:schemeClr val="bg1"/>
                </a:solidFill>
              </a:rPr>
              <a:t>FCC-EIC Joint &amp; MDI Workshop 2022</a:t>
            </a:r>
          </a:p>
        </p:txBody>
      </p:sp>
      <p:sp>
        <p:nvSpPr>
          <p:cNvPr id="13" name="Textfeld 2">
            <a:extLst>
              <a:ext uri="{FF2B5EF4-FFF2-40B4-BE49-F238E27FC236}">
                <a16:creationId xmlns:a16="http://schemas.microsoft.com/office/drawing/2014/main" id="{E06DF78F-9D72-66E3-B39F-B5D8171B5E1E}"/>
              </a:ext>
            </a:extLst>
          </p:cNvPr>
          <p:cNvSpPr txBox="1"/>
          <p:nvPr/>
        </p:nvSpPr>
        <p:spPr>
          <a:xfrm>
            <a:off x="5476513" y="99799"/>
            <a:ext cx="353223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endParaRPr lang="en-US" sz="1200" dirty="0"/>
          </a:p>
        </p:txBody>
      </p:sp>
      <p:pic>
        <p:nvPicPr>
          <p:cNvPr id="3" name="Picture 2" descr="A close-up of a circuit board&#10;&#10;Description automatically generated with low confidence">
            <a:extLst>
              <a:ext uri="{FF2B5EF4-FFF2-40B4-BE49-F238E27FC236}">
                <a16:creationId xmlns:a16="http://schemas.microsoft.com/office/drawing/2014/main" id="{F50CA0FC-BDDB-49D6-F6A6-34A06ECB60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3163" y="611256"/>
            <a:ext cx="8001000" cy="6858000"/>
          </a:xfrm>
          <a:prstGeom prst="rect">
            <a:avLst/>
          </a:prstGeom>
        </p:spPr>
      </p:pic>
      <p:sp>
        <p:nvSpPr>
          <p:cNvPr id="16" name="Slide Number Placeholder 15">
            <a:extLst>
              <a:ext uri="{FF2B5EF4-FFF2-40B4-BE49-F238E27FC236}">
                <a16:creationId xmlns:a16="http://schemas.microsoft.com/office/drawing/2014/main" id="{7C86BF45-5F00-518F-5A73-DBBDCDB1478D}"/>
              </a:ext>
            </a:extLst>
          </p:cNvPr>
          <p:cNvSpPr>
            <a:spLocks noGrp="1"/>
          </p:cNvSpPr>
          <p:nvPr>
            <p:ph type="sldNum" sz="quarter" idx="10"/>
          </p:nvPr>
        </p:nvSpPr>
        <p:spPr/>
        <p:txBody>
          <a:bodyPr/>
          <a:lstStyle/>
          <a:p>
            <a:fld id="{88A1DFE4-5FC5-43BD-BB7E-75EAD82B965F}" type="slidenum">
              <a:rPr lang="en-US" noProof="0" smtClean="0"/>
              <a:pPr/>
              <a:t>2</a:t>
            </a:fld>
            <a:endParaRPr lang="en-US" noProof="0"/>
          </a:p>
        </p:txBody>
      </p:sp>
    </p:spTree>
    <p:extLst>
      <p:ext uri="{BB962C8B-B14F-4D97-AF65-F5344CB8AC3E}">
        <p14:creationId xmlns:p14="http://schemas.microsoft.com/office/powerpoint/2010/main" val="3585927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8" name="CasellaDiTesto 47">
            <a:extLst>
              <a:ext uri="{FF2B5EF4-FFF2-40B4-BE49-F238E27FC236}">
                <a16:creationId xmlns:a16="http://schemas.microsoft.com/office/drawing/2014/main" id="{EA777D94-B97F-4FEC-8873-BB959D9332F5}"/>
              </a:ext>
            </a:extLst>
          </p:cNvPr>
          <p:cNvSpPr txBox="1"/>
          <p:nvPr/>
        </p:nvSpPr>
        <p:spPr>
          <a:xfrm>
            <a:off x="703294" y="1685758"/>
            <a:ext cx="10177131" cy="584775"/>
          </a:xfrm>
          <a:prstGeom prst="rect">
            <a:avLst/>
          </a:prstGeom>
          <a:noFill/>
        </p:spPr>
        <p:txBody>
          <a:bodyPr wrap="square">
            <a:spAutoFit/>
          </a:bodyPr>
          <a:lstStyle/>
          <a:p>
            <a:pPr lvl="1"/>
            <a:r>
              <a:rPr lang="en-US" sz="3200" dirty="0"/>
              <a:t> </a:t>
            </a:r>
            <a:r>
              <a:rPr lang="en-US" sz="2800" dirty="0"/>
              <a:t> </a:t>
            </a:r>
          </a:p>
        </p:txBody>
      </p:sp>
      <p:sp>
        <p:nvSpPr>
          <p:cNvPr id="11" name="Text Placeholder 10">
            <a:extLst>
              <a:ext uri="{FF2B5EF4-FFF2-40B4-BE49-F238E27FC236}">
                <a16:creationId xmlns:a16="http://schemas.microsoft.com/office/drawing/2014/main" id="{0B462096-7A61-61E4-4F05-833621A94103}"/>
              </a:ext>
            </a:extLst>
          </p:cNvPr>
          <p:cNvSpPr>
            <a:spLocks noGrp="1"/>
          </p:cNvSpPr>
          <p:nvPr>
            <p:ph type="body" sz="quarter" idx="13"/>
          </p:nvPr>
        </p:nvSpPr>
        <p:spPr/>
        <p:txBody>
          <a:bodyPr/>
          <a:lstStyle/>
          <a:p>
            <a:endParaRPr lang="it-IT"/>
          </a:p>
        </p:txBody>
      </p:sp>
      <p:sp>
        <p:nvSpPr>
          <p:cNvPr id="10" name="Textfeld 1">
            <a:extLst>
              <a:ext uri="{FF2B5EF4-FFF2-40B4-BE49-F238E27FC236}">
                <a16:creationId xmlns:a16="http://schemas.microsoft.com/office/drawing/2014/main" id="{4F769AF9-9998-4535-A0B8-F7AC06DA6FDC}"/>
              </a:ext>
            </a:extLst>
          </p:cNvPr>
          <p:cNvSpPr txBox="1"/>
          <p:nvPr/>
        </p:nvSpPr>
        <p:spPr>
          <a:xfrm>
            <a:off x="1405480" y="54853"/>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nSpc>
                <a:spcPts val="1651"/>
              </a:lnSpc>
            </a:pPr>
            <a:r>
              <a:rPr lang="en-US" sz="1200" b="1" dirty="0">
                <a:solidFill>
                  <a:schemeClr val="bg1"/>
                </a:solidFill>
              </a:rPr>
              <a:t>FCC-EIC Joint &amp; MDI Workshop 2022</a:t>
            </a:r>
          </a:p>
        </p:txBody>
      </p:sp>
      <p:sp>
        <p:nvSpPr>
          <p:cNvPr id="13" name="Textfeld 2">
            <a:extLst>
              <a:ext uri="{FF2B5EF4-FFF2-40B4-BE49-F238E27FC236}">
                <a16:creationId xmlns:a16="http://schemas.microsoft.com/office/drawing/2014/main" id="{E06DF78F-9D72-66E3-B39F-B5D8171B5E1E}"/>
              </a:ext>
            </a:extLst>
          </p:cNvPr>
          <p:cNvSpPr txBox="1"/>
          <p:nvPr/>
        </p:nvSpPr>
        <p:spPr>
          <a:xfrm>
            <a:off x="5476513" y="99799"/>
            <a:ext cx="353223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endParaRPr lang="en-US" sz="1200" dirty="0"/>
          </a:p>
        </p:txBody>
      </p:sp>
      <p:pic>
        <p:nvPicPr>
          <p:cNvPr id="5" name="Picture 4" descr="A picture containing sky&#10;&#10;Description automatically generated">
            <a:extLst>
              <a:ext uri="{FF2B5EF4-FFF2-40B4-BE49-F238E27FC236}">
                <a16:creationId xmlns:a16="http://schemas.microsoft.com/office/drawing/2014/main" id="{2ACEFB07-15A7-80E1-7851-2F6992CB87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1575" y="878356"/>
            <a:ext cx="9479666" cy="5924791"/>
          </a:xfrm>
          <a:prstGeom prst="rect">
            <a:avLst/>
          </a:prstGeom>
        </p:spPr>
      </p:pic>
      <p:sp>
        <p:nvSpPr>
          <p:cNvPr id="6" name="Titel 1">
            <a:extLst>
              <a:ext uri="{FF2B5EF4-FFF2-40B4-BE49-F238E27FC236}">
                <a16:creationId xmlns:a16="http://schemas.microsoft.com/office/drawing/2014/main" id="{F40B4CAD-DB3D-C55A-591E-1F8E051F50FA}"/>
              </a:ext>
            </a:extLst>
          </p:cNvPr>
          <p:cNvSpPr txBox="1">
            <a:spLocks/>
          </p:cNvSpPr>
          <p:nvPr/>
        </p:nvSpPr>
        <p:spPr>
          <a:xfrm>
            <a:off x="308448" y="882645"/>
            <a:ext cx="5042780" cy="1889771"/>
          </a:xfrm>
          <a:prstGeom prst="rect">
            <a:avLst/>
          </a:prstGeom>
        </p:spPr>
        <p:txBody>
          <a:bodyPr vert="horz" lIns="91440" tIns="45720" rIns="91440" bIns="45720" rtlCol="0" anchor="t" anchorCtr="0">
            <a:normAutofit fontScale="82500" lnSpcReduction="20000"/>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a:lnSpc>
                <a:spcPct val="100000"/>
              </a:lnSpc>
            </a:pPr>
            <a:r>
              <a:rPr lang="en-US" sz="4400" b="1" dirty="0"/>
              <a:t>The Interaction Region current design – central zone partial detail</a:t>
            </a:r>
          </a:p>
        </p:txBody>
      </p:sp>
      <p:sp>
        <p:nvSpPr>
          <p:cNvPr id="7" name="Slide Number Placeholder 6">
            <a:extLst>
              <a:ext uri="{FF2B5EF4-FFF2-40B4-BE49-F238E27FC236}">
                <a16:creationId xmlns:a16="http://schemas.microsoft.com/office/drawing/2014/main" id="{1C961294-8EAB-6FA8-E613-B43EB99BE618}"/>
              </a:ext>
            </a:extLst>
          </p:cNvPr>
          <p:cNvSpPr>
            <a:spLocks noGrp="1"/>
          </p:cNvSpPr>
          <p:nvPr>
            <p:ph type="sldNum" sz="quarter" idx="10"/>
          </p:nvPr>
        </p:nvSpPr>
        <p:spPr/>
        <p:txBody>
          <a:bodyPr/>
          <a:lstStyle/>
          <a:p>
            <a:fld id="{88A1DFE4-5FC5-43BD-BB7E-75EAD82B965F}" type="slidenum">
              <a:rPr lang="en-US" noProof="0" smtClean="0"/>
              <a:pPr/>
              <a:t>3</a:t>
            </a:fld>
            <a:endParaRPr lang="en-US" noProof="0"/>
          </a:p>
        </p:txBody>
      </p:sp>
    </p:spTree>
    <p:extLst>
      <p:ext uri="{BB962C8B-B14F-4D97-AF65-F5344CB8AC3E}">
        <p14:creationId xmlns:p14="http://schemas.microsoft.com/office/powerpoint/2010/main" val="1734957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10" name="Textfeld 1">
            <a:extLst>
              <a:ext uri="{FF2B5EF4-FFF2-40B4-BE49-F238E27FC236}">
                <a16:creationId xmlns:a16="http://schemas.microsoft.com/office/drawing/2014/main" id="{4F769AF9-9998-4535-A0B8-F7AC06DA6FDC}"/>
              </a:ext>
            </a:extLst>
          </p:cNvPr>
          <p:cNvSpPr txBox="1"/>
          <p:nvPr/>
        </p:nvSpPr>
        <p:spPr>
          <a:xfrm>
            <a:off x="1405480" y="54853"/>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nSpc>
                <a:spcPts val="1651"/>
              </a:lnSpc>
            </a:pPr>
            <a:r>
              <a:rPr lang="en-US" sz="1200" b="1" dirty="0">
                <a:solidFill>
                  <a:schemeClr val="bg1"/>
                </a:solidFill>
              </a:rPr>
              <a:t>FCC-EIC Joint &amp; MDI Workshop 2022</a:t>
            </a:r>
          </a:p>
        </p:txBody>
      </p:sp>
      <p:sp>
        <p:nvSpPr>
          <p:cNvPr id="15" name="CasellaDiTesto 47">
            <a:extLst>
              <a:ext uri="{FF2B5EF4-FFF2-40B4-BE49-F238E27FC236}">
                <a16:creationId xmlns:a16="http://schemas.microsoft.com/office/drawing/2014/main" id="{5BC46393-B5CE-7EFD-F6C8-FB69CACB07DD}"/>
              </a:ext>
            </a:extLst>
          </p:cNvPr>
          <p:cNvSpPr txBox="1"/>
          <p:nvPr/>
        </p:nvSpPr>
        <p:spPr>
          <a:xfrm>
            <a:off x="703295" y="5526554"/>
            <a:ext cx="10177131" cy="584775"/>
          </a:xfrm>
          <a:prstGeom prst="rect">
            <a:avLst/>
          </a:prstGeom>
          <a:noFill/>
        </p:spPr>
        <p:txBody>
          <a:bodyPr wrap="square">
            <a:spAutoFit/>
          </a:bodyPr>
          <a:lstStyle/>
          <a:p>
            <a:pPr lvl="1"/>
            <a:r>
              <a:rPr lang="en-US" sz="3200" dirty="0"/>
              <a:t> </a:t>
            </a:r>
            <a:r>
              <a:rPr lang="en-US" sz="2800" dirty="0"/>
              <a:t> </a:t>
            </a:r>
          </a:p>
        </p:txBody>
      </p:sp>
      <p:grpSp>
        <p:nvGrpSpPr>
          <p:cNvPr id="19" name="Group 18">
            <a:extLst>
              <a:ext uri="{FF2B5EF4-FFF2-40B4-BE49-F238E27FC236}">
                <a16:creationId xmlns:a16="http://schemas.microsoft.com/office/drawing/2014/main" id="{D8924849-B6EB-BAF2-E60C-0339E83233CF}"/>
              </a:ext>
            </a:extLst>
          </p:cNvPr>
          <p:cNvGrpSpPr/>
          <p:nvPr/>
        </p:nvGrpSpPr>
        <p:grpSpPr>
          <a:xfrm>
            <a:off x="1794034" y="981605"/>
            <a:ext cx="5953328" cy="4036051"/>
            <a:chOff x="3171217" y="1673000"/>
            <a:chExt cx="5953328" cy="4036051"/>
          </a:xfrm>
        </p:grpSpPr>
        <p:pic>
          <p:nvPicPr>
            <p:cNvPr id="4" name="Picture 3" descr="A picture containing sky">
              <a:extLst>
                <a:ext uri="{FF2B5EF4-FFF2-40B4-BE49-F238E27FC236}">
                  <a16:creationId xmlns:a16="http://schemas.microsoft.com/office/drawing/2014/main" id="{8A632E57-171F-1384-C009-676692319DEB}"/>
                </a:ext>
              </a:extLst>
            </p:cNvPr>
            <p:cNvPicPr>
              <a:picLocks noChangeAspect="1"/>
            </p:cNvPicPr>
            <p:nvPr/>
          </p:nvPicPr>
          <p:blipFill rotWithShape="1">
            <a:blip r:embed="rId4">
              <a:extLst>
                <a:ext uri="{28A0092B-C50C-407E-A947-70E740481C1C}">
                  <a14:useLocalDpi xmlns:a14="http://schemas.microsoft.com/office/drawing/2010/main" val="0"/>
                </a:ext>
              </a:extLst>
            </a:blip>
            <a:srcRect l="16319" t="8945" r="17057" b="18786"/>
            <a:stretch/>
          </p:blipFill>
          <p:spPr>
            <a:xfrm>
              <a:off x="3171217" y="1673000"/>
              <a:ext cx="5953328" cy="4036051"/>
            </a:xfrm>
            <a:prstGeom prst="rect">
              <a:avLst/>
            </a:prstGeom>
          </p:spPr>
        </p:pic>
        <p:sp>
          <p:nvSpPr>
            <p:cNvPr id="5" name="Circle: Hollow 4">
              <a:extLst>
                <a:ext uri="{FF2B5EF4-FFF2-40B4-BE49-F238E27FC236}">
                  <a16:creationId xmlns:a16="http://schemas.microsoft.com/office/drawing/2014/main" id="{7489993E-6E1F-B80B-1D85-4A609D1CA9FB}"/>
                </a:ext>
              </a:extLst>
            </p:cNvPr>
            <p:cNvSpPr/>
            <p:nvPr/>
          </p:nvSpPr>
          <p:spPr>
            <a:xfrm>
              <a:off x="5671595" y="3328947"/>
              <a:ext cx="1018572" cy="733585"/>
            </a:xfrm>
            <a:prstGeom prst="donut">
              <a:avLst>
                <a:gd name="adj" fmla="val 9083"/>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p:txBody>
        </p:sp>
        <p:sp>
          <p:nvSpPr>
            <p:cNvPr id="6" name="Circle: Hollow 5">
              <a:extLst>
                <a:ext uri="{FF2B5EF4-FFF2-40B4-BE49-F238E27FC236}">
                  <a16:creationId xmlns:a16="http://schemas.microsoft.com/office/drawing/2014/main" id="{0262F425-BFE9-1287-A0FC-63BC7A18DF4C}"/>
                </a:ext>
              </a:extLst>
            </p:cNvPr>
            <p:cNvSpPr/>
            <p:nvPr/>
          </p:nvSpPr>
          <p:spPr>
            <a:xfrm>
              <a:off x="7749909" y="2353050"/>
              <a:ext cx="1295706" cy="933691"/>
            </a:xfrm>
            <a:prstGeom prst="donut">
              <a:avLst>
                <a:gd name="adj" fmla="val 9083"/>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p:txBody>
        </p:sp>
        <p:sp>
          <p:nvSpPr>
            <p:cNvPr id="7" name="Circle: Hollow 6">
              <a:extLst>
                <a:ext uri="{FF2B5EF4-FFF2-40B4-BE49-F238E27FC236}">
                  <a16:creationId xmlns:a16="http://schemas.microsoft.com/office/drawing/2014/main" id="{AD515099-61D7-8739-CB00-B050403FE960}"/>
                </a:ext>
              </a:extLst>
            </p:cNvPr>
            <p:cNvSpPr/>
            <p:nvPr/>
          </p:nvSpPr>
          <p:spPr>
            <a:xfrm>
              <a:off x="3717998" y="3767685"/>
              <a:ext cx="2073861" cy="933691"/>
            </a:xfrm>
            <a:prstGeom prst="donut">
              <a:avLst>
                <a:gd name="adj" fmla="val 9083"/>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tx1"/>
                </a:solidFill>
              </a:endParaRPr>
            </a:p>
          </p:txBody>
        </p:sp>
      </p:grpSp>
      <p:pic>
        <p:nvPicPr>
          <p:cNvPr id="9" name="Picture 8" descr="A picture containing logo&#10;&#10;Description automatically generated">
            <a:extLst>
              <a:ext uri="{FF2B5EF4-FFF2-40B4-BE49-F238E27FC236}">
                <a16:creationId xmlns:a16="http://schemas.microsoft.com/office/drawing/2014/main" id="{825CDABE-CDEE-847D-1E5B-6C0DAF5144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8750" y="1830277"/>
            <a:ext cx="3605514" cy="3605514"/>
          </a:xfrm>
          <a:prstGeom prst="rect">
            <a:avLst/>
          </a:prstGeom>
        </p:spPr>
      </p:pic>
      <p:pic>
        <p:nvPicPr>
          <p:cNvPr id="12" name="Picture 11" descr="A picture containing knife, saw">
            <a:extLst>
              <a:ext uri="{FF2B5EF4-FFF2-40B4-BE49-F238E27FC236}">
                <a16:creationId xmlns:a16="http://schemas.microsoft.com/office/drawing/2014/main" id="{49AAA1DD-0842-A6FC-8AE9-C78DCFF2BB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00916" y="5158478"/>
            <a:ext cx="3717998" cy="1487199"/>
          </a:xfrm>
          <a:prstGeom prst="rect">
            <a:avLst/>
          </a:prstGeom>
        </p:spPr>
      </p:pic>
      <p:pic>
        <p:nvPicPr>
          <p:cNvPr id="18" name="Picture 17" descr="Shape">
            <a:extLst>
              <a:ext uri="{FF2B5EF4-FFF2-40B4-BE49-F238E27FC236}">
                <a16:creationId xmlns:a16="http://schemas.microsoft.com/office/drawing/2014/main" id="{8D53DC68-8B26-B1C6-4473-43CEA373FEC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994" y="4890773"/>
            <a:ext cx="4478614" cy="1791446"/>
          </a:xfrm>
          <a:prstGeom prst="rect">
            <a:avLst/>
          </a:prstGeom>
        </p:spPr>
      </p:pic>
      <p:sp>
        <p:nvSpPr>
          <p:cNvPr id="20" name="Arrow: Down 19">
            <a:extLst>
              <a:ext uri="{FF2B5EF4-FFF2-40B4-BE49-F238E27FC236}">
                <a16:creationId xmlns:a16="http://schemas.microsoft.com/office/drawing/2014/main" id="{E6707FFD-C3F7-6EBF-1DE9-CD1C9A61C9D7}"/>
              </a:ext>
            </a:extLst>
          </p:cNvPr>
          <p:cNvSpPr/>
          <p:nvPr/>
        </p:nvSpPr>
        <p:spPr>
          <a:xfrm rot="19010315">
            <a:off x="5717109" y="3487296"/>
            <a:ext cx="337658" cy="17624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Arrow: Down 20">
            <a:extLst>
              <a:ext uri="{FF2B5EF4-FFF2-40B4-BE49-F238E27FC236}">
                <a16:creationId xmlns:a16="http://schemas.microsoft.com/office/drawing/2014/main" id="{328D84E8-347C-D53A-0927-2095A3CF22DF}"/>
              </a:ext>
            </a:extLst>
          </p:cNvPr>
          <p:cNvSpPr/>
          <p:nvPr/>
        </p:nvSpPr>
        <p:spPr>
          <a:xfrm rot="17737390">
            <a:off x="8209228" y="2039591"/>
            <a:ext cx="337658" cy="17624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Arrow: Down 21">
            <a:extLst>
              <a:ext uri="{FF2B5EF4-FFF2-40B4-BE49-F238E27FC236}">
                <a16:creationId xmlns:a16="http://schemas.microsoft.com/office/drawing/2014/main" id="{95B983F6-CB01-109F-DDED-9DCAF1163F78}"/>
              </a:ext>
            </a:extLst>
          </p:cNvPr>
          <p:cNvSpPr/>
          <p:nvPr/>
        </p:nvSpPr>
        <p:spPr>
          <a:xfrm rot="2246993">
            <a:off x="2562012" y="4049482"/>
            <a:ext cx="337658" cy="176242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TextBox 22">
            <a:extLst>
              <a:ext uri="{FF2B5EF4-FFF2-40B4-BE49-F238E27FC236}">
                <a16:creationId xmlns:a16="http://schemas.microsoft.com/office/drawing/2014/main" id="{B3521994-34D6-F2D8-158C-ECB6A3202AFE}"/>
              </a:ext>
            </a:extLst>
          </p:cNvPr>
          <p:cNvSpPr txBox="1"/>
          <p:nvPr/>
        </p:nvSpPr>
        <p:spPr>
          <a:xfrm>
            <a:off x="5365776" y="5108419"/>
            <a:ext cx="568095" cy="588303"/>
          </a:xfrm>
          <a:prstGeom prst="rect">
            <a:avLst/>
          </a:prstGeom>
          <a:noFill/>
        </p:spPr>
        <p:txBody>
          <a:bodyPr wrap="square" rtlCol="0">
            <a:spAutoFit/>
          </a:bodyPr>
          <a:lstStyle/>
          <a:p>
            <a:pPr algn="l">
              <a:lnSpc>
                <a:spcPts val="3700"/>
              </a:lnSpc>
            </a:pPr>
            <a:r>
              <a:rPr lang="it-IT" sz="4800" b="1" dirty="0">
                <a:solidFill>
                  <a:srgbClr val="0070C0"/>
                </a:solidFill>
              </a:rPr>
              <a:t>1</a:t>
            </a:r>
          </a:p>
        </p:txBody>
      </p:sp>
      <p:sp>
        <p:nvSpPr>
          <p:cNvPr id="26" name="TextBox 25">
            <a:extLst>
              <a:ext uri="{FF2B5EF4-FFF2-40B4-BE49-F238E27FC236}">
                <a16:creationId xmlns:a16="http://schemas.microsoft.com/office/drawing/2014/main" id="{6F91E9BF-7427-87A9-D1D1-5027780296FA}"/>
              </a:ext>
            </a:extLst>
          </p:cNvPr>
          <p:cNvSpPr txBox="1"/>
          <p:nvPr/>
        </p:nvSpPr>
        <p:spPr>
          <a:xfrm>
            <a:off x="7853150" y="3353428"/>
            <a:ext cx="568095" cy="588303"/>
          </a:xfrm>
          <a:prstGeom prst="rect">
            <a:avLst/>
          </a:prstGeom>
          <a:noFill/>
        </p:spPr>
        <p:txBody>
          <a:bodyPr wrap="square" rtlCol="0">
            <a:spAutoFit/>
          </a:bodyPr>
          <a:lstStyle/>
          <a:p>
            <a:pPr algn="l">
              <a:lnSpc>
                <a:spcPts val="3700"/>
              </a:lnSpc>
            </a:pPr>
            <a:r>
              <a:rPr lang="it-IT" sz="4800" b="1" dirty="0">
                <a:solidFill>
                  <a:srgbClr val="0070C0"/>
                </a:solidFill>
              </a:rPr>
              <a:t>2</a:t>
            </a:r>
          </a:p>
        </p:txBody>
      </p:sp>
      <p:sp>
        <p:nvSpPr>
          <p:cNvPr id="27" name="TextBox 26">
            <a:extLst>
              <a:ext uri="{FF2B5EF4-FFF2-40B4-BE49-F238E27FC236}">
                <a16:creationId xmlns:a16="http://schemas.microsoft.com/office/drawing/2014/main" id="{8A8B82C5-F19C-8DDE-6E55-EED24A7D0F43}"/>
              </a:ext>
            </a:extLst>
          </p:cNvPr>
          <p:cNvSpPr txBox="1"/>
          <p:nvPr/>
        </p:nvSpPr>
        <p:spPr>
          <a:xfrm>
            <a:off x="718291" y="4598718"/>
            <a:ext cx="568095" cy="588303"/>
          </a:xfrm>
          <a:prstGeom prst="rect">
            <a:avLst/>
          </a:prstGeom>
          <a:noFill/>
        </p:spPr>
        <p:txBody>
          <a:bodyPr wrap="square" rtlCol="0">
            <a:spAutoFit/>
          </a:bodyPr>
          <a:lstStyle/>
          <a:p>
            <a:pPr algn="l">
              <a:lnSpc>
                <a:spcPts val="3700"/>
              </a:lnSpc>
            </a:pPr>
            <a:r>
              <a:rPr lang="it-IT" sz="4800" b="1" dirty="0">
                <a:solidFill>
                  <a:srgbClr val="0070C0"/>
                </a:solidFill>
              </a:rPr>
              <a:t>3</a:t>
            </a:r>
          </a:p>
        </p:txBody>
      </p:sp>
      <p:sp>
        <p:nvSpPr>
          <p:cNvPr id="28" name="TextBox 27">
            <a:extLst>
              <a:ext uri="{FF2B5EF4-FFF2-40B4-BE49-F238E27FC236}">
                <a16:creationId xmlns:a16="http://schemas.microsoft.com/office/drawing/2014/main" id="{F1B899E8-9F71-AD2C-22F1-4C05BDEF5626}"/>
              </a:ext>
            </a:extLst>
          </p:cNvPr>
          <p:cNvSpPr txBox="1"/>
          <p:nvPr/>
        </p:nvSpPr>
        <p:spPr>
          <a:xfrm>
            <a:off x="4010364" y="1994952"/>
            <a:ext cx="568095" cy="588303"/>
          </a:xfrm>
          <a:prstGeom prst="rect">
            <a:avLst/>
          </a:prstGeom>
          <a:noFill/>
        </p:spPr>
        <p:txBody>
          <a:bodyPr wrap="square" rtlCol="0">
            <a:spAutoFit/>
          </a:bodyPr>
          <a:lstStyle/>
          <a:p>
            <a:pPr algn="l">
              <a:lnSpc>
                <a:spcPts val="3700"/>
              </a:lnSpc>
            </a:pPr>
            <a:r>
              <a:rPr lang="it-IT" sz="4800" b="1" dirty="0">
                <a:solidFill>
                  <a:srgbClr val="0070C0"/>
                </a:solidFill>
              </a:rPr>
              <a:t>4</a:t>
            </a:r>
          </a:p>
        </p:txBody>
      </p:sp>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33349" y="641226"/>
            <a:ext cx="11527051" cy="1072088"/>
          </a:xfrm>
        </p:spPr>
        <p:txBody>
          <a:bodyPr>
            <a:normAutofit fontScale="90000"/>
          </a:bodyPr>
          <a:lstStyle/>
          <a:p>
            <a:pPr>
              <a:lnSpc>
                <a:spcPct val="100000"/>
              </a:lnSpc>
            </a:pPr>
            <a:r>
              <a:rPr lang="en-US" sz="4400" b="1" dirty="0"/>
              <a:t>Points to further investigate (see next slides)</a:t>
            </a:r>
          </a:p>
        </p:txBody>
      </p:sp>
      <p:sp>
        <p:nvSpPr>
          <p:cNvPr id="29" name="Slide Number Placeholder 28">
            <a:extLst>
              <a:ext uri="{FF2B5EF4-FFF2-40B4-BE49-F238E27FC236}">
                <a16:creationId xmlns:a16="http://schemas.microsoft.com/office/drawing/2014/main" id="{6FA72D13-CA8D-17A1-930A-B30DEA2B9691}"/>
              </a:ext>
            </a:extLst>
          </p:cNvPr>
          <p:cNvSpPr>
            <a:spLocks noGrp="1"/>
          </p:cNvSpPr>
          <p:nvPr>
            <p:ph type="sldNum" sz="quarter" idx="10"/>
          </p:nvPr>
        </p:nvSpPr>
        <p:spPr/>
        <p:txBody>
          <a:bodyPr/>
          <a:lstStyle/>
          <a:p>
            <a:fld id="{88A1DFE4-5FC5-43BD-BB7E-75EAD82B965F}" type="slidenum">
              <a:rPr lang="en-US" noProof="0" smtClean="0"/>
              <a:pPr/>
              <a:t>4</a:t>
            </a:fld>
            <a:endParaRPr lang="en-US" noProof="0"/>
          </a:p>
        </p:txBody>
      </p:sp>
    </p:spTree>
    <p:extLst>
      <p:ext uri="{BB962C8B-B14F-4D97-AF65-F5344CB8AC3E}">
        <p14:creationId xmlns:p14="http://schemas.microsoft.com/office/powerpoint/2010/main" val="3110927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23880" y="528666"/>
            <a:ext cx="11017800" cy="1072088"/>
          </a:xfrm>
        </p:spPr>
        <p:txBody>
          <a:bodyPr/>
          <a:lstStyle/>
          <a:p>
            <a:r>
              <a:rPr lang="en-US" b="1" dirty="0"/>
              <a:t>1. Central chamber</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11660401" y="129898"/>
            <a:ext cx="385972" cy="226761"/>
          </a:xfrm>
        </p:spPr>
        <p:txBody>
          <a:bodyPr/>
          <a:lstStyle/>
          <a:p>
            <a:fld id="{88A1DFE4-5FC5-43BD-BB7E-75EAD82B965F}" type="slidenum">
              <a:rPr lang="en-US" noProof="0" smtClean="0"/>
              <a:pPr/>
              <a:t>5</a:t>
            </a:fld>
            <a:endParaRPr lang="en-US" noProof="0"/>
          </a:p>
        </p:txBody>
      </p:sp>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31253" y="0"/>
            <a:ext cx="1056160" cy="488141"/>
          </a:xfrm>
          <a:prstGeom prst="rect">
            <a:avLst/>
          </a:prstGeom>
        </p:spPr>
      </p:pic>
      <p:pic>
        <p:nvPicPr>
          <p:cNvPr id="12" name="Picture 11">
            <a:extLst>
              <a:ext uri="{FF2B5EF4-FFF2-40B4-BE49-F238E27FC236}">
                <a16:creationId xmlns:a16="http://schemas.microsoft.com/office/drawing/2014/main" id="{B66C7D63-D583-94D4-87C2-C095ACE182C2}"/>
              </a:ext>
            </a:extLst>
          </p:cNvPr>
          <p:cNvPicPr>
            <a:picLocks noChangeAspect="1"/>
          </p:cNvPicPr>
          <p:nvPr/>
        </p:nvPicPr>
        <p:blipFill>
          <a:blip r:embed="rId3"/>
          <a:stretch>
            <a:fillRect/>
          </a:stretch>
        </p:blipFill>
        <p:spPr>
          <a:xfrm>
            <a:off x="431371" y="1161741"/>
            <a:ext cx="5615947" cy="733615"/>
          </a:xfrm>
          <a:prstGeom prst="rect">
            <a:avLst/>
          </a:prstGeom>
        </p:spPr>
      </p:pic>
      <p:pic>
        <p:nvPicPr>
          <p:cNvPr id="32" name="Picture 31">
            <a:extLst>
              <a:ext uri="{FF2B5EF4-FFF2-40B4-BE49-F238E27FC236}">
                <a16:creationId xmlns:a16="http://schemas.microsoft.com/office/drawing/2014/main" id="{204E708D-AD71-1FD8-AF0C-656CADE35D9B}"/>
              </a:ext>
            </a:extLst>
          </p:cNvPr>
          <p:cNvPicPr>
            <a:picLocks noChangeAspect="1"/>
          </p:cNvPicPr>
          <p:nvPr/>
        </p:nvPicPr>
        <p:blipFill>
          <a:blip r:embed="rId4"/>
          <a:stretch>
            <a:fillRect/>
          </a:stretch>
        </p:blipFill>
        <p:spPr>
          <a:xfrm>
            <a:off x="6431833" y="1041362"/>
            <a:ext cx="5519936" cy="974373"/>
          </a:xfrm>
          <a:prstGeom prst="rect">
            <a:avLst/>
          </a:prstGeom>
        </p:spPr>
      </p:pic>
      <p:sp>
        <p:nvSpPr>
          <p:cNvPr id="35" name="Arrow: Right 34">
            <a:extLst>
              <a:ext uri="{FF2B5EF4-FFF2-40B4-BE49-F238E27FC236}">
                <a16:creationId xmlns:a16="http://schemas.microsoft.com/office/drawing/2014/main" id="{9F85F16F-DDE2-A0C4-6D89-42F4B1D14C1C}"/>
              </a:ext>
            </a:extLst>
          </p:cNvPr>
          <p:cNvSpPr/>
          <p:nvPr/>
        </p:nvSpPr>
        <p:spPr>
          <a:xfrm>
            <a:off x="6095636" y="1353391"/>
            <a:ext cx="287877" cy="2381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37" name="Picture 36">
            <a:extLst>
              <a:ext uri="{FF2B5EF4-FFF2-40B4-BE49-F238E27FC236}">
                <a16:creationId xmlns:a16="http://schemas.microsoft.com/office/drawing/2014/main" id="{E450AF2F-F06E-290D-03D7-E2D428779CE3}"/>
              </a:ext>
            </a:extLst>
          </p:cNvPr>
          <p:cNvPicPr>
            <a:picLocks noChangeAspect="1"/>
          </p:cNvPicPr>
          <p:nvPr/>
        </p:nvPicPr>
        <p:blipFill rotWithShape="1">
          <a:blip r:embed="rId5"/>
          <a:srcRect l="741"/>
          <a:stretch/>
        </p:blipFill>
        <p:spPr>
          <a:xfrm>
            <a:off x="149165" y="2092276"/>
            <a:ext cx="5535839" cy="963856"/>
          </a:xfrm>
          <a:prstGeom prst="rect">
            <a:avLst/>
          </a:prstGeom>
        </p:spPr>
      </p:pic>
      <p:pic>
        <p:nvPicPr>
          <p:cNvPr id="39" name="Picture 38">
            <a:extLst>
              <a:ext uri="{FF2B5EF4-FFF2-40B4-BE49-F238E27FC236}">
                <a16:creationId xmlns:a16="http://schemas.microsoft.com/office/drawing/2014/main" id="{5F7A4BF7-2AF4-6497-7B05-545678B85C9E}"/>
              </a:ext>
            </a:extLst>
          </p:cNvPr>
          <p:cNvPicPr>
            <a:picLocks noChangeAspect="1"/>
          </p:cNvPicPr>
          <p:nvPr/>
        </p:nvPicPr>
        <p:blipFill>
          <a:blip r:embed="rId6"/>
          <a:stretch>
            <a:fillRect/>
          </a:stretch>
        </p:blipFill>
        <p:spPr>
          <a:xfrm>
            <a:off x="5845005" y="2075310"/>
            <a:ext cx="6336704" cy="1245876"/>
          </a:xfrm>
          <a:prstGeom prst="rect">
            <a:avLst/>
          </a:prstGeom>
        </p:spPr>
      </p:pic>
      <p:sp>
        <p:nvSpPr>
          <p:cNvPr id="41" name="Arrow: Right 40">
            <a:extLst>
              <a:ext uri="{FF2B5EF4-FFF2-40B4-BE49-F238E27FC236}">
                <a16:creationId xmlns:a16="http://schemas.microsoft.com/office/drawing/2014/main" id="{E829127A-CE6A-8446-A915-621D8B9798CC}"/>
              </a:ext>
            </a:extLst>
          </p:cNvPr>
          <p:cNvSpPr/>
          <p:nvPr/>
        </p:nvSpPr>
        <p:spPr>
          <a:xfrm>
            <a:off x="5635317" y="2574204"/>
            <a:ext cx="259376" cy="1459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6" name="Group 5">
            <a:extLst>
              <a:ext uri="{FF2B5EF4-FFF2-40B4-BE49-F238E27FC236}">
                <a16:creationId xmlns:a16="http://schemas.microsoft.com/office/drawing/2014/main" id="{E7571C78-6E4D-BEA0-9A50-04C0DCD3F8D4}"/>
              </a:ext>
            </a:extLst>
          </p:cNvPr>
          <p:cNvGrpSpPr/>
          <p:nvPr/>
        </p:nvGrpSpPr>
        <p:grpSpPr>
          <a:xfrm>
            <a:off x="1563120" y="3173418"/>
            <a:ext cx="9951669" cy="1889351"/>
            <a:chOff x="1804654" y="3381355"/>
            <a:chExt cx="9951669" cy="1889351"/>
          </a:xfrm>
        </p:grpSpPr>
        <p:pic>
          <p:nvPicPr>
            <p:cNvPr id="44" name="Picture 43">
              <a:extLst>
                <a:ext uri="{FF2B5EF4-FFF2-40B4-BE49-F238E27FC236}">
                  <a16:creationId xmlns:a16="http://schemas.microsoft.com/office/drawing/2014/main" id="{39F6DD33-2F39-F2D4-D57A-96CB258B96EE}"/>
                </a:ext>
              </a:extLst>
            </p:cNvPr>
            <p:cNvPicPr>
              <a:picLocks noChangeAspect="1"/>
            </p:cNvPicPr>
            <p:nvPr/>
          </p:nvPicPr>
          <p:blipFill>
            <a:blip r:embed="rId7"/>
            <a:stretch>
              <a:fillRect/>
            </a:stretch>
          </p:blipFill>
          <p:spPr>
            <a:xfrm>
              <a:off x="1804654" y="3381355"/>
              <a:ext cx="9951669" cy="1889351"/>
            </a:xfrm>
            <a:prstGeom prst="rect">
              <a:avLst/>
            </a:prstGeom>
          </p:spPr>
        </p:pic>
        <p:sp>
          <p:nvSpPr>
            <p:cNvPr id="55" name="Arrow: Bent-Up 54">
              <a:extLst>
                <a:ext uri="{FF2B5EF4-FFF2-40B4-BE49-F238E27FC236}">
                  <a16:creationId xmlns:a16="http://schemas.microsoft.com/office/drawing/2014/main" id="{B5202DDC-CFE0-0EB1-B54D-DCD65E564115}"/>
                </a:ext>
              </a:extLst>
            </p:cNvPr>
            <p:cNvSpPr/>
            <p:nvPr/>
          </p:nvSpPr>
          <p:spPr>
            <a:xfrm rot="5400000">
              <a:off x="2393656" y="3595679"/>
              <a:ext cx="212816" cy="21409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56" name="Arrow: Bent-Up 55">
              <a:extLst>
                <a:ext uri="{FF2B5EF4-FFF2-40B4-BE49-F238E27FC236}">
                  <a16:creationId xmlns:a16="http://schemas.microsoft.com/office/drawing/2014/main" id="{E834FF45-0EA5-76EE-F190-52DC1CA7D411}"/>
                </a:ext>
              </a:extLst>
            </p:cNvPr>
            <p:cNvSpPr/>
            <p:nvPr/>
          </p:nvSpPr>
          <p:spPr>
            <a:xfrm rot="16200000" flipV="1">
              <a:off x="2434804" y="4765222"/>
              <a:ext cx="212816" cy="214092"/>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57" name="Arrow: Down 56">
              <a:extLst>
                <a:ext uri="{FF2B5EF4-FFF2-40B4-BE49-F238E27FC236}">
                  <a16:creationId xmlns:a16="http://schemas.microsoft.com/office/drawing/2014/main" id="{78F24247-F38E-0B0B-ABC1-138814CE320D}"/>
                </a:ext>
              </a:extLst>
            </p:cNvPr>
            <p:cNvSpPr/>
            <p:nvPr/>
          </p:nvSpPr>
          <p:spPr>
            <a:xfrm rot="16200000">
              <a:off x="3556889" y="3469334"/>
              <a:ext cx="101795" cy="679143"/>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58" name="Arrow: Down 57">
              <a:extLst>
                <a:ext uri="{FF2B5EF4-FFF2-40B4-BE49-F238E27FC236}">
                  <a16:creationId xmlns:a16="http://schemas.microsoft.com/office/drawing/2014/main" id="{7E1FEA4E-394A-F683-1A4F-95E640732732}"/>
                </a:ext>
              </a:extLst>
            </p:cNvPr>
            <p:cNvSpPr/>
            <p:nvPr/>
          </p:nvSpPr>
          <p:spPr>
            <a:xfrm rot="16200000">
              <a:off x="6960740" y="3469335"/>
              <a:ext cx="101795" cy="679143"/>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0" name="Arrow: Down 59">
              <a:extLst>
                <a:ext uri="{FF2B5EF4-FFF2-40B4-BE49-F238E27FC236}">
                  <a16:creationId xmlns:a16="http://schemas.microsoft.com/office/drawing/2014/main" id="{F0F7ED95-BDE3-652D-BF24-ED5643D94B81}"/>
                </a:ext>
              </a:extLst>
            </p:cNvPr>
            <p:cNvSpPr/>
            <p:nvPr/>
          </p:nvSpPr>
          <p:spPr>
            <a:xfrm rot="16200000">
              <a:off x="6960739" y="4477189"/>
              <a:ext cx="101795" cy="679143"/>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3" name="Arrow: Bent-Up 62">
              <a:extLst>
                <a:ext uri="{FF2B5EF4-FFF2-40B4-BE49-F238E27FC236}">
                  <a16:creationId xmlns:a16="http://schemas.microsoft.com/office/drawing/2014/main" id="{ABF603FA-9C0D-474E-B7C1-276819D74C0B}"/>
                </a:ext>
              </a:extLst>
            </p:cNvPr>
            <p:cNvSpPr/>
            <p:nvPr/>
          </p:nvSpPr>
          <p:spPr>
            <a:xfrm flipV="1">
              <a:off x="10902485" y="4807185"/>
              <a:ext cx="204500" cy="222800"/>
            </a:xfrm>
            <a:prstGeom prst="ben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64" name="Arrow: Bent-Up 63">
              <a:extLst>
                <a:ext uri="{FF2B5EF4-FFF2-40B4-BE49-F238E27FC236}">
                  <a16:creationId xmlns:a16="http://schemas.microsoft.com/office/drawing/2014/main" id="{2742640C-3AFA-B246-C5C5-1FE811E2A5F4}"/>
                </a:ext>
              </a:extLst>
            </p:cNvPr>
            <p:cNvSpPr/>
            <p:nvPr/>
          </p:nvSpPr>
          <p:spPr>
            <a:xfrm>
              <a:off x="10922598" y="3644655"/>
              <a:ext cx="204500" cy="222800"/>
            </a:xfrm>
            <a:prstGeom prst="ben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59" name="Arrow: Down 58">
              <a:extLst>
                <a:ext uri="{FF2B5EF4-FFF2-40B4-BE49-F238E27FC236}">
                  <a16:creationId xmlns:a16="http://schemas.microsoft.com/office/drawing/2014/main" id="{69973877-C17A-0887-A073-897BEFE04488}"/>
                </a:ext>
              </a:extLst>
            </p:cNvPr>
            <p:cNvSpPr/>
            <p:nvPr/>
          </p:nvSpPr>
          <p:spPr>
            <a:xfrm rot="16200000">
              <a:off x="3556889" y="4465557"/>
              <a:ext cx="101795" cy="679143"/>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0" name="Arrow: Down 69">
              <a:extLst>
                <a:ext uri="{FF2B5EF4-FFF2-40B4-BE49-F238E27FC236}">
                  <a16:creationId xmlns:a16="http://schemas.microsoft.com/office/drawing/2014/main" id="{B95F5800-39F8-5317-E52C-B38E04D46ED3}"/>
                </a:ext>
              </a:extLst>
            </p:cNvPr>
            <p:cNvSpPr/>
            <p:nvPr/>
          </p:nvSpPr>
          <p:spPr>
            <a:xfrm rot="16200000">
              <a:off x="9800064" y="3467382"/>
              <a:ext cx="101795" cy="67914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71" name="Arrow: Down 70">
              <a:extLst>
                <a:ext uri="{FF2B5EF4-FFF2-40B4-BE49-F238E27FC236}">
                  <a16:creationId xmlns:a16="http://schemas.microsoft.com/office/drawing/2014/main" id="{2ED8C3DF-06F2-9F0B-0AD0-C23469CF437F}"/>
                </a:ext>
              </a:extLst>
            </p:cNvPr>
            <p:cNvSpPr/>
            <p:nvPr/>
          </p:nvSpPr>
          <p:spPr>
            <a:xfrm rot="16200000">
              <a:off x="9833165" y="4477187"/>
              <a:ext cx="101795" cy="67914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grpSp>
      <p:grpSp>
        <p:nvGrpSpPr>
          <p:cNvPr id="8" name="Group 7">
            <a:extLst>
              <a:ext uri="{FF2B5EF4-FFF2-40B4-BE49-F238E27FC236}">
                <a16:creationId xmlns:a16="http://schemas.microsoft.com/office/drawing/2014/main" id="{B945E0FC-F447-98D1-AF0E-4C836BC76A02}"/>
              </a:ext>
            </a:extLst>
          </p:cNvPr>
          <p:cNvGrpSpPr/>
          <p:nvPr/>
        </p:nvGrpSpPr>
        <p:grpSpPr>
          <a:xfrm>
            <a:off x="116305" y="5074401"/>
            <a:ext cx="2481500" cy="1906724"/>
            <a:chOff x="3401047" y="4923647"/>
            <a:chExt cx="2481500" cy="1906724"/>
          </a:xfrm>
        </p:grpSpPr>
        <p:pic>
          <p:nvPicPr>
            <p:cNvPr id="67" name="Picture 66">
              <a:extLst>
                <a:ext uri="{FF2B5EF4-FFF2-40B4-BE49-F238E27FC236}">
                  <a16:creationId xmlns:a16="http://schemas.microsoft.com/office/drawing/2014/main" id="{A49FF5F2-D457-2A9A-BEE1-2EF227C4DAA3}"/>
                </a:ext>
              </a:extLst>
            </p:cNvPr>
            <p:cNvPicPr>
              <a:picLocks noChangeAspect="1"/>
            </p:cNvPicPr>
            <p:nvPr/>
          </p:nvPicPr>
          <p:blipFill rotWithShape="1">
            <a:blip r:embed="rId8"/>
            <a:srcRect t="3589" b="8341"/>
            <a:stretch/>
          </p:blipFill>
          <p:spPr>
            <a:xfrm>
              <a:off x="3401047" y="4923647"/>
              <a:ext cx="2481500" cy="1906724"/>
            </a:xfrm>
            <a:prstGeom prst="rect">
              <a:avLst/>
            </a:prstGeom>
          </p:spPr>
        </p:pic>
        <p:cxnSp>
          <p:nvCxnSpPr>
            <p:cNvPr id="72" name="Straight Connector 71">
              <a:extLst>
                <a:ext uri="{FF2B5EF4-FFF2-40B4-BE49-F238E27FC236}">
                  <a16:creationId xmlns:a16="http://schemas.microsoft.com/office/drawing/2014/main" id="{BEA2FA2B-99CD-A0AA-6FD9-DE74A6F11B2D}"/>
                </a:ext>
              </a:extLst>
            </p:cNvPr>
            <p:cNvCxnSpPr>
              <a:cxnSpLocks/>
            </p:cNvCxnSpPr>
            <p:nvPr/>
          </p:nvCxnSpPr>
          <p:spPr>
            <a:xfrm flipH="1">
              <a:off x="4061776" y="5120567"/>
              <a:ext cx="306033" cy="15013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031F4F4-1F4C-B8E0-8F03-15B8B33EB977}"/>
                </a:ext>
              </a:extLst>
            </p:cNvPr>
            <p:cNvCxnSpPr>
              <a:cxnSpLocks/>
            </p:cNvCxnSpPr>
            <p:nvPr/>
          </p:nvCxnSpPr>
          <p:spPr>
            <a:xfrm>
              <a:off x="4175787" y="6501341"/>
              <a:ext cx="192021" cy="9601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4CBC094-78A5-6D3B-2CE6-9E3B02A37E3C}"/>
                </a:ext>
              </a:extLst>
            </p:cNvPr>
            <p:cNvCxnSpPr>
              <a:cxnSpLocks/>
            </p:cNvCxnSpPr>
            <p:nvPr/>
          </p:nvCxnSpPr>
          <p:spPr>
            <a:xfrm flipH="1">
              <a:off x="3904681" y="5271609"/>
              <a:ext cx="15709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EE986E9B-A9FD-C9D7-7896-CB6E7AFC139E}"/>
                </a:ext>
              </a:extLst>
            </p:cNvPr>
            <p:cNvCxnSpPr>
              <a:cxnSpLocks/>
            </p:cNvCxnSpPr>
            <p:nvPr/>
          </p:nvCxnSpPr>
          <p:spPr>
            <a:xfrm flipH="1">
              <a:off x="3904680" y="6501341"/>
              <a:ext cx="27110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F19C3616-723A-31D2-E90E-58D24FB645A3}"/>
                </a:ext>
              </a:extLst>
            </p:cNvPr>
            <p:cNvCxnSpPr>
              <a:cxnSpLocks/>
            </p:cNvCxnSpPr>
            <p:nvPr/>
          </p:nvCxnSpPr>
          <p:spPr>
            <a:xfrm flipH="1" flipV="1">
              <a:off x="4214791" y="5290511"/>
              <a:ext cx="633071" cy="405749"/>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F52BCBBB-EABC-38C0-0E38-10C8C3DF1422}"/>
                </a:ext>
              </a:extLst>
            </p:cNvPr>
            <p:cNvCxnSpPr>
              <a:cxnSpLocks/>
            </p:cNvCxnSpPr>
            <p:nvPr/>
          </p:nvCxnSpPr>
          <p:spPr>
            <a:xfrm flipH="1">
              <a:off x="4271797" y="6105365"/>
              <a:ext cx="627056" cy="395977"/>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sp>
        <p:nvSpPr>
          <p:cNvPr id="4" name="Textfeld 1">
            <a:extLst>
              <a:ext uri="{FF2B5EF4-FFF2-40B4-BE49-F238E27FC236}">
                <a16:creationId xmlns:a16="http://schemas.microsoft.com/office/drawing/2014/main" id="{B4A674D2-DEA4-31E3-2CEC-0075EF4F3260}"/>
              </a:ext>
            </a:extLst>
          </p:cNvPr>
          <p:cNvSpPr txBox="1"/>
          <p:nvPr/>
        </p:nvSpPr>
        <p:spPr>
          <a:xfrm>
            <a:off x="1775562" y="64604"/>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sp>
        <p:nvSpPr>
          <p:cNvPr id="3" name="TextBox 2">
            <a:extLst>
              <a:ext uri="{FF2B5EF4-FFF2-40B4-BE49-F238E27FC236}">
                <a16:creationId xmlns:a16="http://schemas.microsoft.com/office/drawing/2014/main" id="{21BF12EA-8FCA-7E33-82F3-AAC0902F6AB1}"/>
              </a:ext>
            </a:extLst>
          </p:cNvPr>
          <p:cNvSpPr txBox="1"/>
          <p:nvPr/>
        </p:nvSpPr>
        <p:spPr>
          <a:xfrm>
            <a:off x="3220198" y="4886652"/>
            <a:ext cx="8440203" cy="1569660"/>
          </a:xfrm>
          <a:prstGeom prst="rect">
            <a:avLst/>
          </a:prstGeom>
          <a:noFill/>
          <a:ln w="28575">
            <a:solidFill>
              <a:srgbClr val="FF0000"/>
            </a:solidFill>
          </a:ln>
        </p:spPr>
        <p:txBody>
          <a:bodyPr wrap="square">
            <a:spAutoFit/>
          </a:bodyPr>
          <a:lstStyle/>
          <a:p>
            <a:r>
              <a:rPr lang="en-US" sz="2400" dirty="0"/>
              <a:t>1.1 Assembly concept check</a:t>
            </a:r>
          </a:p>
          <a:p>
            <a:r>
              <a:rPr lang="en-US" sz="2400" dirty="0"/>
              <a:t>1.2 paraffin cooling effectiveness</a:t>
            </a:r>
          </a:p>
          <a:p>
            <a:r>
              <a:rPr lang="en-US" sz="2400" dirty="0"/>
              <a:t>1.3 thin chamber accuracy of fabrication and strength</a:t>
            </a:r>
          </a:p>
          <a:p>
            <a:r>
              <a:rPr lang="en-US" sz="2400" dirty="0"/>
              <a:t>1.4 Thick copper deposition thermal interface and tightness</a:t>
            </a:r>
          </a:p>
        </p:txBody>
      </p:sp>
    </p:spTree>
    <p:extLst>
      <p:ext uri="{BB962C8B-B14F-4D97-AF65-F5344CB8AC3E}">
        <p14:creationId xmlns:p14="http://schemas.microsoft.com/office/powerpoint/2010/main" val="2231268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2" name="Slide Number Placeholder 1">
            <a:extLst>
              <a:ext uri="{FF2B5EF4-FFF2-40B4-BE49-F238E27FC236}">
                <a16:creationId xmlns:a16="http://schemas.microsoft.com/office/drawing/2014/main" id="{F1EECCE0-EE73-4445-9918-67BB009FDB42}"/>
              </a:ext>
            </a:extLst>
          </p:cNvPr>
          <p:cNvSpPr>
            <a:spLocks noGrp="1"/>
          </p:cNvSpPr>
          <p:nvPr>
            <p:ph type="sldNum" sz="quarter" idx="10"/>
          </p:nvPr>
        </p:nvSpPr>
        <p:spPr/>
        <p:txBody>
          <a:bodyPr/>
          <a:lstStyle/>
          <a:p>
            <a:fld id="{88A1DFE4-5FC5-43BD-BB7E-75EAD82B965F}" type="slidenum">
              <a:rPr lang="en-US" noProof="0" smtClean="0"/>
              <a:pPr/>
              <a:t>6</a:t>
            </a:fld>
            <a:endParaRPr lang="en-US" noProof="0"/>
          </a:p>
        </p:txBody>
      </p:sp>
      <p:sp>
        <p:nvSpPr>
          <p:cNvPr id="3" name="AutoShape 2">
            <a:extLst>
              <a:ext uri="{FF2B5EF4-FFF2-40B4-BE49-F238E27FC236}">
                <a16:creationId xmlns:a16="http://schemas.microsoft.com/office/drawing/2014/main" id="{D6F5032B-F828-65D2-2B42-2BA5CBA70FB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4" name="AutoShape 4">
            <a:extLst>
              <a:ext uri="{FF2B5EF4-FFF2-40B4-BE49-F238E27FC236}">
                <a16:creationId xmlns:a16="http://schemas.microsoft.com/office/drawing/2014/main" id="{B4ECE02E-F482-9F5D-5652-4C889FD47B2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50" name="Textfeld 1">
            <a:extLst>
              <a:ext uri="{FF2B5EF4-FFF2-40B4-BE49-F238E27FC236}">
                <a16:creationId xmlns:a16="http://schemas.microsoft.com/office/drawing/2014/main" id="{B7612345-3F33-3FF7-1610-EE9115E82236}"/>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pic>
        <p:nvPicPr>
          <p:cNvPr id="6" name="Picture 5" descr="A picture containing logo&#10;&#10;Description automatically generated">
            <a:extLst>
              <a:ext uri="{FF2B5EF4-FFF2-40B4-BE49-F238E27FC236}">
                <a16:creationId xmlns:a16="http://schemas.microsoft.com/office/drawing/2014/main" id="{1D63C00F-8DEB-2B18-6EA8-18CF4E3BFA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6415" y="916851"/>
            <a:ext cx="5871258" cy="5871258"/>
          </a:xfrm>
          <a:prstGeom prst="rect">
            <a:avLst/>
          </a:prstGeom>
        </p:spPr>
      </p:pic>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85977" y="673425"/>
            <a:ext cx="12058650" cy="1072088"/>
          </a:xfrm>
        </p:spPr>
        <p:txBody>
          <a:bodyPr>
            <a:normAutofit fontScale="90000"/>
          </a:bodyPr>
          <a:lstStyle/>
          <a:p>
            <a:pPr>
              <a:lnSpc>
                <a:spcPct val="100000"/>
              </a:lnSpc>
            </a:pPr>
            <a:r>
              <a:rPr lang="en-GB" sz="3600" b="1" dirty="0"/>
              <a:t>2. Elliptical bellow</a:t>
            </a:r>
            <a:br>
              <a:rPr lang="en-GB" sz="3600" b="1" dirty="0"/>
            </a:br>
            <a:endParaRPr lang="en-GB" sz="3600" b="1" dirty="0"/>
          </a:p>
        </p:txBody>
      </p:sp>
      <p:sp>
        <p:nvSpPr>
          <p:cNvPr id="5" name="TextBox 4">
            <a:extLst>
              <a:ext uri="{FF2B5EF4-FFF2-40B4-BE49-F238E27FC236}">
                <a16:creationId xmlns:a16="http://schemas.microsoft.com/office/drawing/2014/main" id="{CBC397E4-6ED9-B209-3C41-E465F216F191}"/>
              </a:ext>
            </a:extLst>
          </p:cNvPr>
          <p:cNvSpPr txBox="1"/>
          <p:nvPr/>
        </p:nvSpPr>
        <p:spPr>
          <a:xfrm>
            <a:off x="5724940" y="1522121"/>
            <a:ext cx="5990646" cy="1200329"/>
          </a:xfrm>
          <a:prstGeom prst="rect">
            <a:avLst/>
          </a:prstGeom>
          <a:noFill/>
          <a:ln w="28575">
            <a:solidFill>
              <a:srgbClr val="FF0000"/>
            </a:solidFill>
          </a:ln>
        </p:spPr>
        <p:txBody>
          <a:bodyPr wrap="square">
            <a:spAutoFit/>
          </a:bodyPr>
          <a:lstStyle/>
          <a:p>
            <a:r>
              <a:rPr lang="en-US" sz="2400" dirty="0"/>
              <a:t>2.1 fabrication issues due to the shape</a:t>
            </a:r>
          </a:p>
          <a:p>
            <a:r>
              <a:rPr lang="en-US" sz="2400" dirty="0"/>
              <a:t>2.2 thermal/electrical contact effectiveness</a:t>
            </a:r>
          </a:p>
          <a:p>
            <a:r>
              <a:rPr lang="en-US" sz="2400" dirty="0"/>
              <a:t>2.3 </a:t>
            </a:r>
            <a:r>
              <a:rPr lang="en-US" sz="2400" dirty="0" err="1"/>
              <a:t>AlBeMet</a:t>
            </a:r>
            <a:r>
              <a:rPr lang="en-US" sz="2400" dirty="0"/>
              <a:t>/SS transition</a:t>
            </a:r>
          </a:p>
        </p:txBody>
      </p:sp>
    </p:spTree>
    <p:extLst>
      <p:ext uri="{BB962C8B-B14F-4D97-AF65-F5344CB8AC3E}">
        <p14:creationId xmlns:p14="http://schemas.microsoft.com/office/powerpoint/2010/main" val="965824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33350" y="792837"/>
            <a:ext cx="11017800" cy="1446550"/>
          </a:xfrm>
        </p:spPr>
        <p:txBody>
          <a:bodyPr>
            <a:spAutoFit/>
          </a:bodyPr>
          <a:lstStyle/>
          <a:p>
            <a:pPr>
              <a:lnSpc>
                <a:spcPct val="100000"/>
              </a:lnSpc>
            </a:pPr>
            <a:r>
              <a:rPr lang="en-US" sz="4400" b="1" dirty="0"/>
              <a:t>3. Trapezoidal chamber with asymmetric cooling</a:t>
            </a:r>
          </a:p>
        </p:txBody>
      </p:sp>
      <p:sp>
        <p:nvSpPr>
          <p:cNvPr id="2" name="Slide Number Placeholder 1">
            <a:extLst>
              <a:ext uri="{FF2B5EF4-FFF2-40B4-BE49-F238E27FC236}">
                <a16:creationId xmlns:a16="http://schemas.microsoft.com/office/drawing/2014/main" id="{F1EECCE0-EE73-4445-9918-67BB009FDB42}"/>
              </a:ext>
            </a:extLst>
          </p:cNvPr>
          <p:cNvSpPr>
            <a:spLocks noGrp="1"/>
          </p:cNvSpPr>
          <p:nvPr>
            <p:ph type="sldNum" sz="quarter" idx="10"/>
          </p:nvPr>
        </p:nvSpPr>
        <p:spPr/>
        <p:txBody>
          <a:bodyPr/>
          <a:lstStyle/>
          <a:p>
            <a:fld id="{88A1DFE4-5FC5-43BD-BB7E-75EAD82B965F}" type="slidenum">
              <a:rPr lang="en-US" noProof="0" smtClean="0"/>
              <a:pPr/>
              <a:t>7</a:t>
            </a:fld>
            <a:endParaRPr lang="en-US" noProof="0"/>
          </a:p>
        </p:txBody>
      </p:sp>
      <p:sp>
        <p:nvSpPr>
          <p:cNvPr id="28" name="TextBox 27">
            <a:extLst>
              <a:ext uri="{FF2B5EF4-FFF2-40B4-BE49-F238E27FC236}">
                <a16:creationId xmlns:a16="http://schemas.microsoft.com/office/drawing/2014/main" id="{828D252B-3E59-C513-8FE2-2A5E95C62A4A}"/>
              </a:ext>
            </a:extLst>
          </p:cNvPr>
          <p:cNvSpPr txBox="1"/>
          <p:nvPr/>
        </p:nvSpPr>
        <p:spPr>
          <a:xfrm>
            <a:off x="10558125" y="2599902"/>
            <a:ext cx="1186050" cy="506614"/>
          </a:xfrm>
          <a:prstGeom prst="rect">
            <a:avLst/>
          </a:prstGeom>
          <a:noFill/>
        </p:spPr>
        <p:txBody>
          <a:bodyPr wrap="square" rtlCol="0">
            <a:spAutoFit/>
          </a:bodyPr>
          <a:lstStyle/>
          <a:p>
            <a:pPr algn="l">
              <a:lnSpc>
                <a:spcPts val="3700"/>
              </a:lnSpc>
            </a:pPr>
            <a:r>
              <a:rPr lang="en-US" sz="2000" dirty="0"/>
              <a:t>Bellow</a:t>
            </a:r>
          </a:p>
        </p:txBody>
      </p:sp>
      <p:grpSp>
        <p:nvGrpSpPr>
          <p:cNvPr id="3" name="Group 2">
            <a:extLst>
              <a:ext uri="{FF2B5EF4-FFF2-40B4-BE49-F238E27FC236}">
                <a16:creationId xmlns:a16="http://schemas.microsoft.com/office/drawing/2014/main" id="{7169B634-406B-09B0-F6BF-676C6D04244F}"/>
              </a:ext>
            </a:extLst>
          </p:cNvPr>
          <p:cNvGrpSpPr/>
          <p:nvPr/>
        </p:nvGrpSpPr>
        <p:grpSpPr>
          <a:xfrm>
            <a:off x="1787102" y="2428018"/>
            <a:ext cx="9672112" cy="3888508"/>
            <a:chOff x="1285532" y="2975886"/>
            <a:chExt cx="9672112" cy="3888508"/>
          </a:xfrm>
        </p:grpSpPr>
        <p:pic>
          <p:nvPicPr>
            <p:cNvPr id="18" name="Picture 17">
              <a:extLst>
                <a:ext uri="{FF2B5EF4-FFF2-40B4-BE49-F238E27FC236}">
                  <a16:creationId xmlns:a16="http://schemas.microsoft.com/office/drawing/2014/main" id="{A8367402-043C-01B5-ECCD-B6753D63FF28}"/>
                </a:ext>
              </a:extLst>
            </p:cNvPr>
            <p:cNvPicPr>
              <a:picLocks noChangeAspect="1"/>
            </p:cNvPicPr>
            <p:nvPr/>
          </p:nvPicPr>
          <p:blipFill rotWithShape="1">
            <a:blip r:embed="rId4"/>
            <a:srcRect t="3202" r="2910" b="7108"/>
            <a:stretch/>
          </p:blipFill>
          <p:spPr>
            <a:xfrm>
              <a:off x="1285532" y="2975886"/>
              <a:ext cx="9620936" cy="3832415"/>
            </a:xfrm>
            <a:prstGeom prst="rect">
              <a:avLst/>
            </a:prstGeom>
          </p:spPr>
        </p:pic>
        <p:sp>
          <p:nvSpPr>
            <p:cNvPr id="19" name="Oval 18">
              <a:extLst>
                <a:ext uri="{FF2B5EF4-FFF2-40B4-BE49-F238E27FC236}">
                  <a16:creationId xmlns:a16="http://schemas.microsoft.com/office/drawing/2014/main" id="{94FF6A18-36FD-65DC-A8DE-3B02A7038215}"/>
                </a:ext>
              </a:extLst>
            </p:cNvPr>
            <p:cNvSpPr/>
            <p:nvPr/>
          </p:nvSpPr>
          <p:spPr>
            <a:xfrm>
              <a:off x="3276961" y="5867949"/>
              <a:ext cx="72362" cy="723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CB104E8-5EBC-16A2-1701-E92054F04403}"/>
                </a:ext>
              </a:extLst>
            </p:cNvPr>
            <p:cNvSpPr txBox="1"/>
            <p:nvPr/>
          </p:nvSpPr>
          <p:spPr>
            <a:xfrm>
              <a:off x="3204598" y="5811856"/>
              <a:ext cx="531944" cy="506614"/>
            </a:xfrm>
            <a:prstGeom prst="rect">
              <a:avLst/>
            </a:prstGeom>
            <a:noFill/>
          </p:spPr>
          <p:txBody>
            <a:bodyPr wrap="square" rtlCol="0">
              <a:spAutoFit/>
            </a:bodyPr>
            <a:lstStyle/>
            <a:p>
              <a:pPr algn="l">
                <a:lnSpc>
                  <a:spcPts val="3700"/>
                </a:lnSpc>
              </a:pPr>
              <a:r>
                <a:rPr lang="en-US" sz="2000"/>
                <a:t>IP</a:t>
              </a:r>
            </a:p>
          </p:txBody>
        </p:sp>
        <p:sp>
          <p:nvSpPr>
            <p:cNvPr id="24" name="TextBox 23">
              <a:extLst>
                <a:ext uri="{FF2B5EF4-FFF2-40B4-BE49-F238E27FC236}">
                  <a16:creationId xmlns:a16="http://schemas.microsoft.com/office/drawing/2014/main" id="{375D633F-43FF-D819-9AC0-13F710EBF77E}"/>
                </a:ext>
              </a:extLst>
            </p:cNvPr>
            <p:cNvSpPr txBox="1"/>
            <p:nvPr/>
          </p:nvSpPr>
          <p:spPr>
            <a:xfrm>
              <a:off x="2488647" y="6357780"/>
              <a:ext cx="2359646" cy="506614"/>
            </a:xfrm>
            <a:prstGeom prst="rect">
              <a:avLst/>
            </a:prstGeom>
            <a:noFill/>
          </p:spPr>
          <p:txBody>
            <a:bodyPr wrap="square" rtlCol="0">
              <a:spAutoFit/>
            </a:bodyPr>
            <a:lstStyle/>
            <a:p>
              <a:pPr algn="l">
                <a:lnSpc>
                  <a:spcPts val="3700"/>
                </a:lnSpc>
              </a:pPr>
              <a:r>
                <a:rPr lang="en-US" sz="2000"/>
                <a:t>Central chamber</a:t>
              </a:r>
            </a:p>
          </p:txBody>
        </p:sp>
        <p:sp>
          <p:nvSpPr>
            <p:cNvPr id="26" name="TextBox 25">
              <a:extLst>
                <a:ext uri="{FF2B5EF4-FFF2-40B4-BE49-F238E27FC236}">
                  <a16:creationId xmlns:a16="http://schemas.microsoft.com/office/drawing/2014/main" id="{5B5BDDD3-3C33-A797-B5BE-BA3937BE91B3}"/>
                </a:ext>
              </a:extLst>
            </p:cNvPr>
            <p:cNvSpPr txBox="1"/>
            <p:nvPr/>
          </p:nvSpPr>
          <p:spPr>
            <a:xfrm>
              <a:off x="7999533" y="4411794"/>
              <a:ext cx="1295247" cy="506614"/>
            </a:xfrm>
            <a:prstGeom prst="rect">
              <a:avLst/>
            </a:prstGeom>
            <a:noFill/>
          </p:spPr>
          <p:txBody>
            <a:bodyPr wrap="square" rtlCol="0">
              <a:spAutoFit/>
            </a:bodyPr>
            <a:lstStyle/>
            <a:p>
              <a:pPr algn="l">
                <a:lnSpc>
                  <a:spcPts val="3700"/>
                </a:lnSpc>
              </a:pPr>
              <a:r>
                <a:rPr lang="en-US" sz="2000"/>
                <a:t>Cooling</a:t>
              </a:r>
            </a:p>
          </p:txBody>
        </p:sp>
        <p:sp>
          <p:nvSpPr>
            <p:cNvPr id="30" name="TextBox 29">
              <a:extLst>
                <a:ext uri="{FF2B5EF4-FFF2-40B4-BE49-F238E27FC236}">
                  <a16:creationId xmlns:a16="http://schemas.microsoft.com/office/drawing/2014/main" id="{A642226D-718A-3495-313D-0C911BF875C7}"/>
                </a:ext>
              </a:extLst>
            </p:cNvPr>
            <p:cNvSpPr txBox="1"/>
            <p:nvPr/>
          </p:nvSpPr>
          <p:spPr>
            <a:xfrm>
              <a:off x="5581787" y="5107732"/>
              <a:ext cx="2359646" cy="500778"/>
            </a:xfrm>
            <a:prstGeom prst="rect">
              <a:avLst/>
            </a:prstGeom>
            <a:noFill/>
          </p:spPr>
          <p:txBody>
            <a:bodyPr wrap="square">
              <a:spAutoFit/>
            </a:bodyPr>
            <a:lstStyle/>
            <a:p>
              <a:pPr algn="l">
                <a:lnSpc>
                  <a:spcPts val="3700"/>
                </a:lnSpc>
              </a:pPr>
              <a:r>
                <a:rPr lang="en-US" sz="1800"/>
                <a:t>Trapezoidal chamber</a:t>
              </a:r>
            </a:p>
          </p:txBody>
        </p:sp>
        <p:cxnSp>
          <p:nvCxnSpPr>
            <p:cNvPr id="32" name="Straight Arrow Connector 31">
              <a:extLst>
                <a:ext uri="{FF2B5EF4-FFF2-40B4-BE49-F238E27FC236}">
                  <a16:creationId xmlns:a16="http://schemas.microsoft.com/office/drawing/2014/main" id="{676DEA28-ABE3-1BE5-D250-9BA0A773265E}"/>
                </a:ext>
              </a:extLst>
            </p:cNvPr>
            <p:cNvCxnSpPr/>
            <p:nvPr/>
          </p:nvCxnSpPr>
          <p:spPr>
            <a:xfrm flipH="1" flipV="1">
              <a:off x="3072121" y="6177134"/>
              <a:ext cx="132477" cy="30260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6465170D-C980-685F-E1F9-E27CB7815798}"/>
                </a:ext>
              </a:extLst>
            </p:cNvPr>
            <p:cNvCxnSpPr/>
            <p:nvPr/>
          </p:nvCxnSpPr>
          <p:spPr>
            <a:xfrm flipH="1" flipV="1">
              <a:off x="6761610" y="5020984"/>
              <a:ext cx="132477" cy="30260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9D30348-55F9-CF69-7E28-F390E0605011}"/>
                </a:ext>
              </a:extLst>
            </p:cNvPr>
            <p:cNvCxnSpPr>
              <a:cxnSpLocks/>
            </p:cNvCxnSpPr>
            <p:nvPr/>
          </p:nvCxnSpPr>
          <p:spPr>
            <a:xfrm flipH="1" flipV="1">
              <a:off x="8283324" y="3995875"/>
              <a:ext cx="363832" cy="66922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A8AFC576-9385-33CB-E786-1F880125DA4C}"/>
                </a:ext>
              </a:extLst>
            </p:cNvPr>
            <p:cNvCxnSpPr>
              <a:cxnSpLocks/>
            </p:cNvCxnSpPr>
            <p:nvPr/>
          </p:nvCxnSpPr>
          <p:spPr>
            <a:xfrm flipH="1" flipV="1">
              <a:off x="8283324" y="4383881"/>
              <a:ext cx="110736" cy="15796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9725C633-F090-A3C6-9083-30471A9B0DF3}"/>
                </a:ext>
              </a:extLst>
            </p:cNvPr>
            <p:cNvCxnSpPr>
              <a:cxnSpLocks/>
            </p:cNvCxnSpPr>
            <p:nvPr/>
          </p:nvCxnSpPr>
          <p:spPr>
            <a:xfrm flipH="1">
              <a:off x="10825167" y="3106516"/>
              <a:ext cx="132477" cy="15497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2" name="TextBox 41">
            <a:extLst>
              <a:ext uri="{FF2B5EF4-FFF2-40B4-BE49-F238E27FC236}">
                <a16:creationId xmlns:a16="http://schemas.microsoft.com/office/drawing/2014/main" id="{2FAC5265-CA8F-E98B-C764-03041F66E097}"/>
              </a:ext>
            </a:extLst>
          </p:cNvPr>
          <p:cNvSpPr txBox="1"/>
          <p:nvPr/>
        </p:nvSpPr>
        <p:spPr>
          <a:xfrm>
            <a:off x="101907" y="2356173"/>
            <a:ext cx="6610400" cy="1908215"/>
          </a:xfrm>
          <a:prstGeom prst="rect">
            <a:avLst/>
          </a:prstGeom>
          <a:noFill/>
        </p:spPr>
        <p:txBody>
          <a:bodyPr wrap="square">
            <a:spAutoFit/>
          </a:bodyPr>
          <a:lstStyle/>
          <a:p>
            <a:pPr lvl="1">
              <a:spcAft>
                <a:spcPts val="600"/>
              </a:spcAft>
            </a:pPr>
            <a:r>
              <a:rPr lang="en-US" dirty="0"/>
              <a:t>3.1 chamber fabrication (transitions from elliptical section, </a:t>
            </a:r>
            <a:r>
              <a:rPr lang="en-US" sz="1800" dirty="0"/>
              <a:t>accuracy of the shape</a:t>
            </a:r>
            <a:r>
              <a:rPr lang="en-US" dirty="0"/>
              <a:t>) and strength;</a:t>
            </a:r>
          </a:p>
          <a:p>
            <a:pPr lvl="1">
              <a:spcAft>
                <a:spcPts val="600"/>
              </a:spcAft>
            </a:pPr>
            <a:r>
              <a:rPr lang="en-US" dirty="0"/>
              <a:t>3.2 </a:t>
            </a:r>
            <a:r>
              <a:rPr lang="en-GB" dirty="0">
                <a:solidFill>
                  <a:srgbClr val="0E1249"/>
                </a:solidFill>
                <a:latin typeface="Arial" panose="020B0604020202020204" pitchFamily="34" charset="0"/>
              </a:rPr>
              <a:t>thick copper deposition over an elliptical shape with embedded channels;</a:t>
            </a:r>
          </a:p>
          <a:p>
            <a:pPr lvl="1">
              <a:spcAft>
                <a:spcPts val="600"/>
              </a:spcAft>
            </a:pPr>
            <a:r>
              <a:rPr lang="en-GB" dirty="0"/>
              <a:t>3.3 tightness of the channels and thermal contact between deposited copper and </a:t>
            </a:r>
            <a:r>
              <a:rPr lang="en-GB" dirty="0" err="1"/>
              <a:t>AlBeMet</a:t>
            </a:r>
            <a:r>
              <a:rPr lang="en-GB" dirty="0"/>
              <a:t>.</a:t>
            </a:r>
          </a:p>
        </p:txBody>
      </p:sp>
      <p:sp>
        <p:nvSpPr>
          <p:cNvPr id="4" name="Textfeld 1">
            <a:extLst>
              <a:ext uri="{FF2B5EF4-FFF2-40B4-BE49-F238E27FC236}">
                <a16:creationId xmlns:a16="http://schemas.microsoft.com/office/drawing/2014/main" id="{9C909283-46AC-C570-4D10-D936B2CCAA8A}"/>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spTree>
    <p:extLst>
      <p:ext uri="{BB962C8B-B14F-4D97-AF65-F5344CB8AC3E}">
        <p14:creationId xmlns:p14="http://schemas.microsoft.com/office/powerpoint/2010/main" val="1915174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14144" y="599276"/>
            <a:ext cx="11017800" cy="1072088"/>
          </a:xfrm>
        </p:spPr>
        <p:txBody>
          <a:bodyPr>
            <a:normAutofit/>
          </a:bodyPr>
          <a:lstStyle/>
          <a:p>
            <a:pPr>
              <a:lnSpc>
                <a:spcPct val="100000"/>
              </a:lnSpc>
            </a:pPr>
            <a:r>
              <a:rPr lang="en-GB" sz="4400" b="1" dirty="0"/>
              <a:t>Cooling channels details</a:t>
            </a:r>
          </a:p>
        </p:txBody>
      </p:sp>
      <p:sp>
        <p:nvSpPr>
          <p:cNvPr id="2" name="Slide Number Placeholder 1">
            <a:extLst>
              <a:ext uri="{FF2B5EF4-FFF2-40B4-BE49-F238E27FC236}">
                <a16:creationId xmlns:a16="http://schemas.microsoft.com/office/drawing/2014/main" id="{F1EECCE0-EE73-4445-9918-67BB009FDB42}"/>
              </a:ext>
            </a:extLst>
          </p:cNvPr>
          <p:cNvSpPr>
            <a:spLocks noGrp="1"/>
          </p:cNvSpPr>
          <p:nvPr>
            <p:ph type="sldNum" sz="quarter" idx="10"/>
          </p:nvPr>
        </p:nvSpPr>
        <p:spPr/>
        <p:txBody>
          <a:bodyPr/>
          <a:lstStyle/>
          <a:p>
            <a:fld id="{88A1DFE4-5FC5-43BD-BB7E-75EAD82B965F}" type="slidenum">
              <a:rPr lang="en-US" noProof="0" smtClean="0"/>
              <a:pPr/>
              <a:t>8</a:t>
            </a:fld>
            <a:endParaRPr lang="en-US" noProof="0"/>
          </a:p>
        </p:txBody>
      </p:sp>
      <p:grpSp>
        <p:nvGrpSpPr>
          <p:cNvPr id="5" name="Group 4">
            <a:extLst>
              <a:ext uri="{FF2B5EF4-FFF2-40B4-BE49-F238E27FC236}">
                <a16:creationId xmlns:a16="http://schemas.microsoft.com/office/drawing/2014/main" id="{635D27CB-7463-076D-118E-838ED44B8188}"/>
              </a:ext>
            </a:extLst>
          </p:cNvPr>
          <p:cNvGrpSpPr/>
          <p:nvPr/>
        </p:nvGrpSpPr>
        <p:grpSpPr>
          <a:xfrm>
            <a:off x="1975628" y="2178453"/>
            <a:ext cx="7040159" cy="3541370"/>
            <a:chOff x="231709" y="3316630"/>
            <a:chExt cx="7040159" cy="3541370"/>
          </a:xfrm>
        </p:grpSpPr>
        <p:pic>
          <p:nvPicPr>
            <p:cNvPr id="6" name="Picture 5">
              <a:extLst>
                <a:ext uri="{FF2B5EF4-FFF2-40B4-BE49-F238E27FC236}">
                  <a16:creationId xmlns:a16="http://schemas.microsoft.com/office/drawing/2014/main" id="{5CA769FF-73C6-74A2-FF89-C9164F48DF31}"/>
                </a:ext>
              </a:extLst>
            </p:cNvPr>
            <p:cNvPicPr>
              <a:picLocks noChangeAspect="1"/>
            </p:cNvPicPr>
            <p:nvPr/>
          </p:nvPicPr>
          <p:blipFill>
            <a:blip r:embed="rId4"/>
            <a:stretch>
              <a:fillRect/>
            </a:stretch>
          </p:blipFill>
          <p:spPr>
            <a:xfrm>
              <a:off x="1337681" y="3316630"/>
              <a:ext cx="5934187" cy="3541370"/>
            </a:xfrm>
            <a:prstGeom prst="rect">
              <a:avLst/>
            </a:prstGeom>
          </p:spPr>
        </p:pic>
        <p:sp>
          <p:nvSpPr>
            <p:cNvPr id="7" name="TextBox 6">
              <a:extLst>
                <a:ext uri="{FF2B5EF4-FFF2-40B4-BE49-F238E27FC236}">
                  <a16:creationId xmlns:a16="http://schemas.microsoft.com/office/drawing/2014/main" id="{2191BB99-A7B8-9386-8275-B4DF9F1ADE3F}"/>
                </a:ext>
              </a:extLst>
            </p:cNvPr>
            <p:cNvSpPr txBox="1"/>
            <p:nvPr/>
          </p:nvSpPr>
          <p:spPr>
            <a:xfrm>
              <a:off x="3943422" y="6047564"/>
              <a:ext cx="3209365" cy="535724"/>
            </a:xfrm>
            <a:prstGeom prst="rect">
              <a:avLst/>
            </a:prstGeom>
            <a:noFill/>
          </p:spPr>
          <p:txBody>
            <a:bodyPr wrap="square" rtlCol="0">
              <a:spAutoFit/>
            </a:bodyPr>
            <a:lstStyle/>
            <a:p>
              <a:pPr algn="l">
                <a:lnSpc>
                  <a:spcPts val="3700"/>
                </a:lnSpc>
              </a:pPr>
              <a:r>
                <a:rPr lang="en-US" sz="3000" dirty="0"/>
                <a:t>Cooling channels </a:t>
              </a:r>
            </a:p>
          </p:txBody>
        </p:sp>
        <p:cxnSp>
          <p:nvCxnSpPr>
            <p:cNvPr id="9" name="Straight Arrow Connector 8">
              <a:extLst>
                <a:ext uri="{FF2B5EF4-FFF2-40B4-BE49-F238E27FC236}">
                  <a16:creationId xmlns:a16="http://schemas.microsoft.com/office/drawing/2014/main" id="{3AE4B752-1416-A2B6-ED02-16BD2D1236DB}"/>
                </a:ext>
              </a:extLst>
            </p:cNvPr>
            <p:cNvCxnSpPr>
              <a:cxnSpLocks/>
            </p:cNvCxnSpPr>
            <p:nvPr/>
          </p:nvCxnSpPr>
          <p:spPr>
            <a:xfrm flipH="1" flipV="1">
              <a:off x="3698387" y="5605929"/>
              <a:ext cx="346635" cy="44163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CA264A8-0AB0-BA0E-E623-1B28D8064550}"/>
                </a:ext>
              </a:extLst>
            </p:cNvPr>
            <p:cNvCxnSpPr>
              <a:cxnSpLocks/>
            </p:cNvCxnSpPr>
            <p:nvPr/>
          </p:nvCxnSpPr>
          <p:spPr>
            <a:xfrm flipH="1" flipV="1">
              <a:off x="4872763" y="5181809"/>
              <a:ext cx="170330" cy="95602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3ABD0C2C-6BCD-9F3A-A8A8-AEFBE22EFAA1}"/>
                </a:ext>
              </a:extLst>
            </p:cNvPr>
            <p:cNvCxnSpPr>
              <a:cxnSpLocks/>
            </p:cNvCxnSpPr>
            <p:nvPr/>
          </p:nvCxnSpPr>
          <p:spPr>
            <a:xfrm flipH="1" flipV="1">
              <a:off x="2785481" y="5847121"/>
              <a:ext cx="1157941" cy="39231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A1E4508F-66BC-46A2-F9FF-DF6E284EEEC6}"/>
                </a:ext>
              </a:extLst>
            </p:cNvPr>
            <p:cNvPicPr>
              <a:picLocks noChangeAspect="1"/>
            </p:cNvPicPr>
            <p:nvPr/>
          </p:nvPicPr>
          <p:blipFill rotWithShape="1">
            <a:blip r:embed="rId5"/>
            <a:srcRect r="4918" b="16370"/>
            <a:stretch/>
          </p:blipFill>
          <p:spPr>
            <a:xfrm>
              <a:off x="231709" y="3498584"/>
              <a:ext cx="3057967" cy="1658412"/>
            </a:xfrm>
            <a:prstGeom prst="snipRoundRect">
              <a:avLst>
                <a:gd name="adj1" fmla="val 16667"/>
                <a:gd name="adj2" fmla="val 2056"/>
              </a:avLst>
            </a:prstGeom>
          </p:spPr>
        </p:pic>
      </p:grpSp>
      <p:sp>
        <p:nvSpPr>
          <p:cNvPr id="8" name="Textfeld 1">
            <a:extLst>
              <a:ext uri="{FF2B5EF4-FFF2-40B4-BE49-F238E27FC236}">
                <a16:creationId xmlns:a16="http://schemas.microsoft.com/office/drawing/2014/main" id="{83B87F04-CAF6-02B7-3F4A-7DC6B6381385}"/>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spTree>
    <p:extLst>
      <p:ext uri="{BB962C8B-B14F-4D97-AF65-F5344CB8AC3E}">
        <p14:creationId xmlns:p14="http://schemas.microsoft.com/office/powerpoint/2010/main" val="4131138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BFAB75E-A10E-CCDB-F37C-0034F58DBAF0}"/>
              </a:ext>
            </a:extLst>
          </p:cNvPr>
          <p:cNvPicPr>
            <a:picLocks noChangeAspect="1"/>
          </p:cNvPicPr>
          <p:nvPr/>
        </p:nvPicPr>
        <p:blipFill>
          <a:blip r:embed="rId2"/>
          <a:stretch>
            <a:fillRect/>
          </a:stretch>
        </p:blipFill>
        <p:spPr>
          <a:xfrm>
            <a:off x="6329957" y="1133868"/>
            <a:ext cx="5357585" cy="2585517"/>
          </a:xfrm>
          <a:prstGeom prst="rect">
            <a:avLst/>
          </a:prstGeom>
        </p:spPr>
      </p:pic>
      <p:pic>
        <p:nvPicPr>
          <p:cNvPr id="7" name="Picture 6">
            <a:extLst>
              <a:ext uri="{FF2B5EF4-FFF2-40B4-BE49-F238E27FC236}">
                <a16:creationId xmlns:a16="http://schemas.microsoft.com/office/drawing/2014/main" id="{0365484E-C840-3BE6-6B62-BE01E3E8D10D}"/>
              </a:ext>
            </a:extLst>
          </p:cNvPr>
          <p:cNvPicPr>
            <a:picLocks noChangeAspect="1"/>
          </p:cNvPicPr>
          <p:nvPr/>
        </p:nvPicPr>
        <p:blipFill>
          <a:blip r:embed="rId3"/>
          <a:stretch>
            <a:fillRect/>
          </a:stretch>
        </p:blipFill>
        <p:spPr>
          <a:xfrm>
            <a:off x="6429398" y="3646784"/>
            <a:ext cx="5373319" cy="2740231"/>
          </a:xfrm>
          <a:prstGeom prst="rect">
            <a:avLst/>
          </a:prstGeom>
        </p:spPr>
      </p:pic>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7537" y="99799"/>
            <a:ext cx="960107" cy="339920"/>
          </a:xfrm>
          <a:prstGeom prst="rect">
            <a:avLst/>
          </a:prstGeom>
        </p:spPr>
      </p:pic>
      <p:pic>
        <p:nvPicPr>
          <p:cNvPr id="17" name="Immagine 16" descr="Immagine che contiene testo, clipart&#10;&#10;Descrizione generata automaticamente">
            <a:extLst>
              <a:ext uri="{FF2B5EF4-FFF2-40B4-BE49-F238E27FC236}">
                <a16:creationId xmlns:a16="http://schemas.microsoft.com/office/drawing/2014/main" id="{B0E04706-7174-46D3-AF9A-00DC7EBFFA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6700" y="-4070"/>
            <a:ext cx="1056160" cy="488141"/>
          </a:xfrm>
          <a:prstGeom prst="rect">
            <a:avLst/>
          </a:prstGeom>
        </p:spPr>
      </p:pic>
      <p:sp>
        <p:nvSpPr>
          <p:cNvPr id="49" name="Titel 1">
            <a:extLst>
              <a:ext uri="{FF2B5EF4-FFF2-40B4-BE49-F238E27FC236}">
                <a16:creationId xmlns:a16="http://schemas.microsoft.com/office/drawing/2014/main" id="{9C0437E8-F3C7-49BE-85BF-948370FA1007}"/>
              </a:ext>
            </a:extLst>
          </p:cNvPr>
          <p:cNvSpPr>
            <a:spLocks noGrp="1"/>
          </p:cNvSpPr>
          <p:nvPr>
            <p:ph type="title"/>
          </p:nvPr>
        </p:nvSpPr>
        <p:spPr>
          <a:xfrm>
            <a:off x="185977" y="673425"/>
            <a:ext cx="12058650" cy="1072088"/>
          </a:xfrm>
        </p:spPr>
        <p:txBody>
          <a:bodyPr>
            <a:normAutofit fontScale="90000"/>
          </a:bodyPr>
          <a:lstStyle/>
          <a:p>
            <a:pPr>
              <a:lnSpc>
                <a:spcPct val="100000"/>
              </a:lnSpc>
            </a:pPr>
            <a:r>
              <a:rPr lang="en-GB" sz="4400" b="1" dirty="0"/>
              <a:t>4. Carbon </a:t>
            </a:r>
            <a:r>
              <a:rPr lang="en-GB" sz="4400" b="1" dirty="0" err="1"/>
              <a:t>fiber</a:t>
            </a:r>
            <a:r>
              <a:rPr lang="en-GB" sz="4400" b="1" dirty="0"/>
              <a:t> cylinder </a:t>
            </a:r>
            <a:r>
              <a:rPr lang="en-US" sz="4400" dirty="0"/>
              <a:t>lightweight rigid </a:t>
            </a:r>
            <a:r>
              <a:rPr lang="en-GB" sz="4400" b="1" dirty="0"/>
              <a:t>structure</a:t>
            </a:r>
          </a:p>
        </p:txBody>
      </p:sp>
      <p:sp>
        <p:nvSpPr>
          <p:cNvPr id="2" name="Slide Number Placeholder 1">
            <a:extLst>
              <a:ext uri="{FF2B5EF4-FFF2-40B4-BE49-F238E27FC236}">
                <a16:creationId xmlns:a16="http://schemas.microsoft.com/office/drawing/2014/main" id="{F1EECCE0-EE73-4445-9918-67BB009FDB42}"/>
              </a:ext>
            </a:extLst>
          </p:cNvPr>
          <p:cNvSpPr>
            <a:spLocks noGrp="1"/>
          </p:cNvSpPr>
          <p:nvPr>
            <p:ph type="sldNum" sz="quarter" idx="10"/>
          </p:nvPr>
        </p:nvSpPr>
        <p:spPr/>
        <p:txBody>
          <a:bodyPr/>
          <a:lstStyle/>
          <a:p>
            <a:fld id="{88A1DFE4-5FC5-43BD-BB7E-75EAD82B965F}" type="slidenum">
              <a:rPr lang="en-US" noProof="0" smtClean="0"/>
              <a:pPr/>
              <a:t>9</a:t>
            </a:fld>
            <a:endParaRPr lang="en-US" noProof="0"/>
          </a:p>
        </p:txBody>
      </p:sp>
      <p:sp>
        <p:nvSpPr>
          <p:cNvPr id="5" name="TextBox 4">
            <a:extLst>
              <a:ext uri="{FF2B5EF4-FFF2-40B4-BE49-F238E27FC236}">
                <a16:creationId xmlns:a16="http://schemas.microsoft.com/office/drawing/2014/main" id="{5DC3B090-679A-4C5F-2C92-DE22661E43D0}"/>
              </a:ext>
            </a:extLst>
          </p:cNvPr>
          <p:cNvSpPr txBox="1"/>
          <p:nvPr/>
        </p:nvSpPr>
        <p:spPr>
          <a:xfrm>
            <a:off x="378723" y="2017381"/>
            <a:ext cx="5951234" cy="1323439"/>
          </a:xfrm>
          <a:prstGeom prst="rect">
            <a:avLst/>
          </a:prstGeom>
          <a:noFill/>
        </p:spPr>
        <p:txBody>
          <a:bodyPr wrap="square">
            <a:spAutoFit/>
          </a:bodyPr>
          <a:lstStyle/>
          <a:p>
            <a:r>
              <a:rPr lang="en-US" sz="2000" dirty="0"/>
              <a:t>4.1 Fiber carbon composite fabrication technology, </a:t>
            </a:r>
          </a:p>
          <a:p>
            <a:r>
              <a:rPr lang="en-US" sz="2000" dirty="0"/>
              <a:t>4.2 shape accuracy and rigidity of the structure,</a:t>
            </a:r>
          </a:p>
          <a:p>
            <a:r>
              <a:rPr lang="en-US" sz="2000" dirty="0"/>
              <a:t>4.3 insertion of the reinforcements for anchoring </a:t>
            </a:r>
            <a:r>
              <a:rPr lang="en-US" sz="2000" dirty="0" err="1"/>
              <a:t>LumiCal</a:t>
            </a:r>
            <a:r>
              <a:rPr lang="en-US" sz="2000" dirty="0"/>
              <a:t> and Vertex.</a:t>
            </a:r>
          </a:p>
        </p:txBody>
      </p:sp>
      <p:sp>
        <p:nvSpPr>
          <p:cNvPr id="15" name="TextBox 14">
            <a:extLst>
              <a:ext uri="{FF2B5EF4-FFF2-40B4-BE49-F238E27FC236}">
                <a16:creationId xmlns:a16="http://schemas.microsoft.com/office/drawing/2014/main" id="{CB4E9EF0-69CB-B4F8-024E-6D06F2B49CEF}"/>
              </a:ext>
            </a:extLst>
          </p:cNvPr>
          <p:cNvSpPr txBox="1"/>
          <p:nvPr/>
        </p:nvSpPr>
        <p:spPr>
          <a:xfrm>
            <a:off x="8610137" y="6018993"/>
            <a:ext cx="1031051" cy="489045"/>
          </a:xfrm>
          <a:prstGeom prst="rect">
            <a:avLst/>
          </a:prstGeom>
          <a:noFill/>
        </p:spPr>
        <p:txBody>
          <a:bodyPr wrap="none" rtlCol="0">
            <a:spAutoFit/>
          </a:bodyPr>
          <a:lstStyle/>
          <a:p>
            <a:pPr algn="l">
              <a:lnSpc>
                <a:spcPts val="3700"/>
              </a:lnSpc>
            </a:pPr>
            <a:r>
              <a:rPr lang="en-GB" sz="1400"/>
              <a:t>Al Flanges</a:t>
            </a:r>
            <a:endParaRPr lang="it-IT" sz="1400"/>
          </a:p>
        </p:txBody>
      </p:sp>
      <p:cxnSp>
        <p:nvCxnSpPr>
          <p:cNvPr id="16" name="Straight Arrow Connector 15">
            <a:extLst>
              <a:ext uri="{FF2B5EF4-FFF2-40B4-BE49-F238E27FC236}">
                <a16:creationId xmlns:a16="http://schemas.microsoft.com/office/drawing/2014/main" id="{73A92A17-E709-4593-AD23-A6268E447031}"/>
              </a:ext>
            </a:extLst>
          </p:cNvPr>
          <p:cNvCxnSpPr>
            <a:cxnSpLocks/>
          </p:cNvCxnSpPr>
          <p:nvPr/>
        </p:nvCxnSpPr>
        <p:spPr>
          <a:xfrm flipH="1" flipV="1">
            <a:off x="7505974" y="5861370"/>
            <a:ext cx="1151223" cy="525645"/>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C4E1EE7-FBA4-54A2-9F6E-C093ABE1D831}"/>
              </a:ext>
            </a:extLst>
          </p:cNvPr>
          <p:cNvCxnSpPr>
            <a:cxnSpLocks/>
          </p:cNvCxnSpPr>
          <p:nvPr/>
        </p:nvCxnSpPr>
        <p:spPr>
          <a:xfrm flipV="1">
            <a:off x="9822860" y="5112488"/>
            <a:ext cx="1492018" cy="1274527"/>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8D8670B-E526-5E1F-6286-C93B2D5AC097}"/>
              </a:ext>
            </a:extLst>
          </p:cNvPr>
          <p:cNvCxnSpPr>
            <a:cxnSpLocks/>
          </p:cNvCxnSpPr>
          <p:nvPr/>
        </p:nvCxnSpPr>
        <p:spPr>
          <a:xfrm flipH="1">
            <a:off x="8766700" y="3868617"/>
            <a:ext cx="528080" cy="459982"/>
          </a:xfrm>
          <a:prstGeom prst="straightConnector1">
            <a:avLst/>
          </a:prstGeom>
          <a:ln w="158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D5F2157C-888F-EF65-0E0B-473B47724D78}"/>
              </a:ext>
            </a:extLst>
          </p:cNvPr>
          <p:cNvSpPr txBox="1"/>
          <p:nvPr/>
        </p:nvSpPr>
        <p:spPr>
          <a:xfrm>
            <a:off x="9278849" y="3435907"/>
            <a:ext cx="1210588" cy="489045"/>
          </a:xfrm>
          <a:prstGeom prst="rect">
            <a:avLst/>
          </a:prstGeom>
          <a:noFill/>
        </p:spPr>
        <p:txBody>
          <a:bodyPr wrap="none" rtlCol="0">
            <a:spAutoFit/>
          </a:bodyPr>
          <a:lstStyle/>
          <a:p>
            <a:pPr algn="l">
              <a:lnSpc>
                <a:spcPts val="3700"/>
              </a:lnSpc>
            </a:pPr>
            <a:r>
              <a:rPr lang="en-GB" sz="1400"/>
              <a:t>Half Cylinder</a:t>
            </a:r>
            <a:endParaRPr lang="it-IT" sz="1400"/>
          </a:p>
        </p:txBody>
      </p:sp>
      <p:sp>
        <p:nvSpPr>
          <p:cNvPr id="4" name="Textfeld 1">
            <a:extLst>
              <a:ext uri="{FF2B5EF4-FFF2-40B4-BE49-F238E27FC236}">
                <a16:creationId xmlns:a16="http://schemas.microsoft.com/office/drawing/2014/main" id="{7E56B715-1E82-2E57-C6CD-1A20B2D27B8B}"/>
              </a:ext>
            </a:extLst>
          </p:cNvPr>
          <p:cNvSpPr txBox="1"/>
          <p:nvPr/>
        </p:nvSpPr>
        <p:spPr>
          <a:xfrm>
            <a:off x="3565451" y="69891"/>
            <a:ext cx="5061097" cy="226761"/>
          </a:xfrm>
          <a:prstGeom prst="rect">
            <a:avLst/>
          </a:prstGeom>
          <a:noFill/>
        </p:spPr>
        <p:txBody>
          <a:bodyPr wrap="square" rtlCol="0">
            <a:noAutofit/>
          </a:bodyPr>
          <a:lstStyle>
            <a:defPPr>
              <a:defRPr lang="de-DE"/>
            </a:defPPr>
            <a:lvl1pPr marL="0" algn="l" defTabSz="914280" rtl="0" eaLnBrk="1" latinLnBrk="0" hangingPunct="1">
              <a:defRPr sz="1800" kern="1200">
                <a:solidFill>
                  <a:schemeClr val="tx1"/>
                </a:solidFill>
                <a:latin typeface="+mn-lt"/>
                <a:ea typeface="+mn-ea"/>
                <a:cs typeface="+mn-cs"/>
              </a:defRPr>
            </a:lvl1pPr>
            <a:lvl2pPr marL="457139" algn="l" defTabSz="914280" rtl="0" eaLnBrk="1" latinLnBrk="0" hangingPunct="1">
              <a:defRPr sz="1800" kern="1200">
                <a:solidFill>
                  <a:schemeClr val="tx1"/>
                </a:solidFill>
                <a:latin typeface="+mn-lt"/>
                <a:ea typeface="+mn-ea"/>
                <a:cs typeface="+mn-cs"/>
              </a:defRPr>
            </a:lvl2pPr>
            <a:lvl3pPr marL="914280" algn="l" defTabSz="914280" rtl="0" eaLnBrk="1" latinLnBrk="0" hangingPunct="1">
              <a:defRPr sz="1800" kern="1200">
                <a:solidFill>
                  <a:schemeClr val="tx1"/>
                </a:solidFill>
                <a:latin typeface="+mn-lt"/>
                <a:ea typeface="+mn-ea"/>
                <a:cs typeface="+mn-cs"/>
              </a:defRPr>
            </a:lvl3pPr>
            <a:lvl4pPr marL="1371420" algn="l" defTabSz="914280" rtl="0" eaLnBrk="1" latinLnBrk="0" hangingPunct="1">
              <a:defRPr sz="1800" kern="1200">
                <a:solidFill>
                  <a:schemeClr val="tx1"/>
                </a:solidFill>
                <a:latin typeface="+mn-lt"/>
                <a:ea typeface="+mn-ea"/>
                <a:cs typeface="+mn-cs"/>
              </a:defRPr>
            </a:lvl4pPr>
            <a:lvl5pPr marL="1828560" algn="l" defTabSz="914280" rtl="0" eaLnBrk="1" latinLnBrk="0" hangingPunct="1">
              <a:defRPr sz="1800" kern="1200">
                <a:solidFill>
                  <a:schemeClr val="tx1"/>
                </a:solidFill>
                <a:latin typeface="+mn-lt"/>
                <a:ea typeface="+mn-ea"/>
                <a:cs typeface="+mn-cs"/>
              </a:defRPr>
            </a:lvl5pPr>
            <a:lvl6pPr marL="2285700" algn="l" defTabSz="914280" rtl="0" eaLnBrk="1" latinLnBrk="0" hangingPunct="1">
              <a:defRPr sz="1800" kern="1200">
                <a:solidFill>
                  <a:schemeClr val="tx1"/>
                </a:solidFill>
                <a:latin typeface="+mn-lt"/>
                <a:ea typeface="+mn-ea"/>
                <a:cs typeface="+mn-cs"/>
              </a:defRPr>
            </a:lvl6pPr>
            <a:lvl7pPr marL="2742839" algn="l" defTabSz="914280" rtl="0" eaLnBrk="1" latinLnBrk="0" hangingPunct="1">
              <a:defRPr sz="1800" kern="1200">
                <a:solidFill>
                  <a:schemeClr val="tx1"/>
                </a:solidFill>
                <a:latin typeface="+mn-lt"/>
                <a:ea typeface="+mn-ea"/>
                <a:cs typeface="+mn-cs"/>
              </a:defRPr>
            </a:lvl7pPr>
            <a:lvl8pPr marL="3199980" algn="l" defTabSz="914280" rtl="0" eaLnBrk="1" latinLnBrk="0" hangingPunct="1">
              <a:defRPr sz="1800" kern="1200">
                <a:solidFill>
                  <a:schemeClr val="tx1"/>
                </a:solidFill>
                <a:latin typeface="+mn-lt"/>
                <a:ea typeface="+mn-ea"/>
                <a:cs typeface="+mn-cs"/>
              </a:defRPr>
            </a:lvl8pPr>
            <a:lvl9pPr marL="3657119" algn="l" defTabSz="914280" rtl="0" eaLnBrk="1" latinLnBrk="0" hangingPunct="1">
              <a:defRPr sz="1800" kern="1200">
                <a:solidFill>
                  <a:schemeClr val="tx1"/>
                </a:solidFill>
                <a:latin typeface="+mn-lt"/>
                <a:ea typeface="+mn-ea"/>
                <a:cs typeface="+mn-cs"/>
              </a:defRPr>
            </a:lvl9pPr>
          </a:lstStyle>
          <a:p>
            <a:pPr algn="ctr">
              <a:lnSpc>
                <a:spcPts val="1651"/>
              </a:lnSpc>
            </a:pPr>
            <a:r>
              <a:rPr lang="en-US" sz="1200" b="1" dirty="0">
                <a:solidFill>
                  <a:schemeClr val="bg1"/>
                </a:solidFill>
              </a:rPr>
              <a:t>FCC-EIC Joint &amp; MDI Workshop 2022</a:t>
            </a:r>
          </a:p>
          <a:p>
            <a:pPr algn="ctr">
              <a:lnSpc>
                <a:spcPts val="1651"/>
              </a:lnSpc>
            </a:pPr>
            <a:endParaRPr lang="en-US" sz="1200" dirty="0">
              <a:solidFill>
                <a:schemeClr val="bg1"/>
              </a:solidFill>
            </a:endParaRPr>
          </a:p>
        </p:txBody>
      </p:sp>
      <p:pic>
        <p:nvPicPr>
          <p:cNvPr id="3" name="Picture 2">
            <a:extLst>
              <a:ext uri="{FF2B5EF4-FFF2-40B4-BE49-F238E27FC236}">
                <a16:creationId xmlns:a16="http://schemas.microsoft.com/office/drawing/2014/main" id="{F9497BB9-938C-5254-9D05-932FAB666792}"/>
              </a:ext>
            </a:extLst>
          </p:cNvPr>
          <p:cNvPicPr>
            <a:picLocks noChangeAspect="1"/>
          </p:cNvPicPr>
          <p:nvPr/>
        </p:nvPicPr>
        <p:blipFill>
          <a:blip r:embed="rId6"/>
          <a:stretch>
            <a:fillRect/>
          </a:stretch>
        </p:blipFill>
        <p:spPr>
          <a:xfrm>
            <a:off x="339368" y="3411002"/>
            <a:ext cx="5968501" cy="3097036"/>
          </a:xfrm>
          <a:prstGeom prst="rect">
            <a:avLst/>
          </a:prstGeom>
        </p:spPr>
      </p:pic>
    </p:spTree>
    <p:extLst>
      <p:ext uri="{BB962C8B-B14F-4D97-AF65-F5344CB8AC3E}">
        <p14:creationId xmlns:p14="http://schemas.microsoft.com/office/powerpoint/2010/main" val="1645952745"/>
      </p:ext>
    </p:extLst>
  </p:cSld>
  <p:clrMapOvr>
    <a:masterClrMapping/>
  </p:clrMapOvr>
</p:sld>
</file>

<file path=ppt/theme/theme1.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985502a-36ff-47b9-a55e-ae1492c8411f" xsi:nil="true"/>
    <lcf76f155ced4ddcb4097134ff3c332f xmlns="834351ec-f7ca-44c7-b4e4-38d3c9e72d6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CF594B38A6B244D952E660328408E2C" ma:contentTypeVersion="9" ma:contentTypeDescription="Create a new document." ma:contentTypeScope="" ma:versionID="c2eb29661f84a089dc1eb3956236a995">
  <xsd:schema xmlns:xsd="http://www.w3.org/2001/XMLSchema" xmlns:xs="http://www.w3.org/2001/XMLSchema" xmlns:p="http://schemas.microsoft.com/office/2006/metadata/properties" xmlns:ns2="834351ec-f7ca-44c7-b4e4-38d3c9e72d6a" xmlns:ns3="b985502a-36ff-47b9-a55e-ae1492c8411f" targetNamespace="http://schemas.microsoft.com/office/2006/metadata/properties" ma:root="true" ma:fieldsID="36a7211ddeaa0ad48f86199a21ef3910" ns2:_="" ns3:_="">
    <xsd:import namespace="834351ec-f7ca-44c7-b4e4-38d3c9e72d6a"/>
    <xsd:import namespace="b985502a-36ff-47b9-a55e-ae1492c8411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4351ec-f7ca-44c7-b4e4-38d3c9e72d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55b07b-e106-434b-8e42-295331486e40"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985502a-36ff-47b9-a55e-ae1492c8411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ee022bf-feb9-4805-93d0-907d1a5109e9}" ma:internalName="TaxCatchAll" ma:showField="CatchAllData" ma:web="b985502a-36ff-47b9-a55e-ae1492c8411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8B3C6A-1249-44C6-9535-0D927F4425B9}">
  <ds:schemaRefs>
    <ds:schemaRef ds:uri="http://schemas.microsoft.com/sharepoint/v3/contenttype/forms"/>
  </ds:schemaRefs>
</ds:datastoreItem>
</file>

<file path=customXml/itemProps2.xml><?xml version="1.0" encoding="utf-8"?>
<ds:datastoreItem xmlns:ds="http://schemas.openxmlformats.org/officeDocument/2006/customXml" ds:itemID="{860667B4-B6D7-49E8-BA41-A92961D73524}">
  <ds:schemaRefs>
    <ds:schemaRef ds:uri="http://schemas.microsoft.com/office/2006/metadata/properties"/>
    <ds:schemaRef ds:uri="http://purl.org/dc/elements/1.1/"/>
    <ds:schemaRef ds:uri="http://schemas.microsoft.com/office/2006/documentManagement/types"/>
    <ds:schemaRef ds:uri="b985502a-36ff-47b9-a55e-ae1492c8411f"/>
    <ds:schemaRef ds:uri="http://purl.org/dc/dcmitype/"/>
    <ds:schemaRef ds:uri="http://purl.org/dc/terms/"/>
    <ds:schemaRef ds:uri="http://www.w3.org/XML/1998/namespace"/>
    <ds:schemaRef ds:uri="http://schemas.microsoft.com/office/infopath/2007/PartnerControls"/>
    <ds:schemaRef ds:uri="http://schemas.openxmlformats.org/package/2006/metadata/core-properties"/>
    <ds:schemaRef ds:uri="834351ec-f7ca-44c7-b4e4-38d3c9e72d6a"/>
  </ds:schemaRefs>
</ds:datastoreItem>
</file>

<file path=customXml/itemProps3.xml><?xml version="1.0" encoding="utf-8"?>
<ds:datastoreItem xmlns:ds="http://schemas.openxmlformats.org/officeDocument/2006/customXml" ds:itemID="{55D80715-3A31-4138-B40A-9898E31642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4351ec-f7ca-44c7-b4e4-38d3c9e72d6a"/>
    <ds:schemaRef ds:uri="b985502a-36ff-47b9-a55e-ae1492c8411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315</TotalTime>
  <Words>1071</Words>
  <Application>Microsoft Office PowerPoint</Application>
  <PresentationFormat>Widescreen</PresentationFormat>
  <Paragraphs>147</Paragraphs>
  <Slides>17</Slides>
  <Notes>6</Notes>
  <HiddenSlides>0</HiddenSlides>
  <MMClips>1</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17</vt:i4>
      </vt:variant>
    </vt:vector>
  </HeadingPairs>
  <TitlesOfParts>
    <vt:vector size="23" baseType="lpstr">
      <vt:lpstr>Arial</vt:lpstr>
      <vt:lpstr>Calibri</vt:lpstr>
      <vt:lpstr>Segoe UI</vt:lpstr>
      <vt:lpstr>Content Slides - Deep Blue</vt:lpstr>
      <vt:lpstr>Titleslides, Conclusion</vt:lpstr>
      <vt:lpstr>Titleslides, Conclusion</vt:lpstr>
      <vt:lpstr>Prototyping of IR Technological Details - requirements, costs and schedule</vt:lpstr>
      <vt:lpstr>The IR inside Detector</vt:lpstr>
      <vt:lpstr>PowerPoint Presentation</vt:lpstr>
      <vt:lpstr>Points to further investigate (see next slides)</vt:lpstr>
      <vt:lpstr>1. Central chamber</vt:lpstr>
      <vt:lpstr>2. Elliptical bellow </vt:lpstr>
      <vt:lpstr>3. Trapezoidal chamber with asymmetric cooling</vt:lpstr>
      <vt:lpstr>Cooling channels details</vt:lpstr>
      <vt:lpstr>4. Carbon fiber cylinder lightweight rigid structure</vt:lpstr>
      <vt:lpstr>Prototyping rationale -1 mechanical design and fabrication </vt:lpstr>
      <vt:lpstr>Prototyping rationale – 2  further stages </vt:lpstr>
      <vt:lpstr>Prototypes scope - summary </vt:lpstr>
      <vt:lpstr>Prototypes costs and timeschedule </vt:lpstr>
      <vt:lpstr>Virtual assembly: if it works for the industry, why not for the research? (link to a demonstration video clip)</vt:lpstr>
      <vt:lpstr>Thank you for your attention </vt:lpstr>
      <vt:lpstr>SPARE SLIDES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Francesco Fransesini</dc:creator>
  <cp:lastModifiedBy>Luigi Pellegrino</cp:lastModifiedBy>
  <cp:revision>4</cp:revision>
  <dcterms:created xsi:type="dcterms:W3CDTF">2021-09-29T14:07:54Z</dcterms:created>
  <dcterms:modified xsi:type="dcterms:W3CDTF">2022-10-26T10:32:02Z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0x0101003CF594B38A6B244D952E660328408E2C</vt:lpwstr>
  </property>
  <property fmtid="{D5CDD505-2E9C-101B-9397-08002B2CF9AE}" pid="3" name="MediaServiceImageTags">
    <vt:lpwstr/>
  </property>
</Properties>
</file>