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8" r:id="rId5"/>
    <p:sldMasterId id="2147483950" r:id="rId6"/>
    <p:sldMasterId id="2147483957" r:id="rId7"/>
    <p:sldMasterId id="2147483970" r:id="rId8"/>
  </p:sldMasterIdLst>
  <p:notesMasterIdLst>
    <p:notesMasterId r:id="rId25"/>
  </p:notesMasterIdLst>
  <p:handoutMasterIdLst>
    <p:handoutMasterId r:id="rId26"/>
  </p:handoutMasterIdLst>
  <p:sldIdLst>
    <p:sldId id="272" r:id="rId9"/>
    <p:sldId id="257" r:id="rId10"/>
    <p:sldId id="264" r:id="rId11"/>
    <p:sldId id="258" r:id="rId12"/>
    <p:sldId id="259" r:id="rId13"/>
    <p:sldId id="260" r:id="rId14"/>
    <p:sldId id="261" r:id="rId15"/>
    <p:sldId id="262" r:id="rId16"/>
    <p:sldId id="263" r:id="rId17"/>
    <p:sldId id="265" r:id="rId18"/>
    <p:sldId id="266" r:id="rId19"/>
    <p:sldId id="267" r:id="rId20"/>
    <p:sldId id="269" r:id="rId21"/>
    <p:sldId id="268" r:id="rId22"/>
    <p:sldId id="270" r:id="rId23"/>
    <p:sldId id="271" r:id="rId24"/>
  </p:sldIdLst>
  <p:sldSz cx="12225338" cy="6858000"/>
  <p:notesSz cx="7023100" cy="9309100"/>
  <p:defaultTextStyle>
    <a:defPPr>
      <a:defRPr lang="en-GB"/>
    </a:defPPr>
    <a:lvl1pPr algn="l" rtl="0" fontAlgn="base">
      <a:spcBef>
        <a:spcPct val="0"/>
      </a:spcBef>
      <a:spcAft>
        <a:spcPct val="0"/>
      </a:spcAft>
      <a:defRPr kern="1200">
        <a:solidFill>
          <a:schemeClr val="tx1"/>
        </a:solidFill>
        <a:latin typeface="Verdana" pitchFamily="34" charset="0"/>
        <a:ea typeface="+mn-ea"/>
        <a:cs typeface="+mn-cs"/>
      </a:defRPr>
    </a:lvl1pPr>
    <a:lvl2pPr marL="610636" algn="l" rtl="0" fontAlgn="base">
      <a:spcBef>
        <a:spcPct val="0"/>
      </a:spcBef>
      <a:spcAft>
        <a:spcPct val="0"/>
      </a:spcAft>
      <a:defRPr kern="1200">
        <a:solidFill>
          <a:schemeClr val="tx1"/>
        </a:solidFill>
        <a:latin typeface="Verdana" pitchFamily="34" charset="0"/>
        <a:ea typeface="+mn-ea"/>
        <a:cs typeface="+mn-cs"/>
      </a:defRPr>
    </a:lvl2pPr>
    <a:lvl3pPr marL="1221273" algn="l" rtl="0" fontAlgn="base">
      <a:spcBef>
        <a:spcPct val="0"/>
      </a:spcBef>
      <a:spcAft>
        <a:spcPct val="0"/>
      </a:spcAft>
      <a:defRPr kern="1200">
        <a:solidFill>
          <a:schemeClr val="tx1"/>
        </a:solidFill>
        <a:latin typeface="Verdana" pitchFamily="34" charset="0"/>
        <a:ea typeface="+mn-ea"/>
        <a:cs typeface="+mn-cs"/>
      </a:defRPr>
    </a:lvl3pPr>
    <a:lvl4pPr marL="1831909" algn="l" rtl="0" fontAlgn="base">
      <a:spcBef>
        <a:spcPct val="0"/>
      </a:spcBef>
      <a:spcAft>
        <a:spcPct val="0"/>
      </a:spcAft>
      <a:defRPr kern="1200">
        <a:solidFill>
          <a:schemeClr val="tx1"/>
        </a:solidFill>
        <a:latin typeface="Verdana" pitchFamily="34" charset="0"/>
        <a:ea typeface="+mn-ea"/>
        <a:cs typeface="+mn-cs"/>
      </a:defRPr>
    </a:lvl4pPr>
    <a:lvl5pPr marL="2442545" algn="l" rtl="0" fontAlgn="base">
      <a:spcBef>
        <a:spcPct val="0"/>
      </a:spcBef>
      <a:spcAft>
        <a:spcPct val="0"/>
      </a:spcAft>
      <a:defRPr kern="1200">
        <a:solidFill>
          <a:schemeClr val="tx1"/>
        </a:solidFill>
        <a:latin typeface="Verdana" pitchFamily="34" charset="0"/>
        <a:ea typeface="+mn-ea"/>
        <a:cs typeface="+mn-cs"/>
      </a:defRPr>
    </a:lvl5pPr>
    <a:lvl6pPr marL="3053182" algn="l" defTabSz="1221273" rtl="0" eaLnBrk="1" latinLnBrk="0" hangingPunct="1">
      <a:defRPr kern="1200">
        <a:solidFill>
          <a:schemeClr val="tx1"/>
        </a:solidFill>
        <a:latin typeface="Verdana" pitchFamily="34" charset="0"/>
        <a:ea typeface="+mn-ea"/>
        <a:cs typeface="+mn-cs"/>
      </a:defRPr>
    </a:lvl6pPr>
    <a:lvl7pPr marL="3663818" algn="l" defTabSz="1221273" rtl="0" eaLnBrk="1" latinLnBrk="0" hangingPunct="1">
      <a:defRPr kern="1200">
        <a:solidFill>
          <a:schemeClr val="tx1"/>
        </a:solidFill>
        <a:latin typeface="Verdana" pitchFamily="34" charset="0"/>
        <a:ea typeface="+mn-ea"/>
        <a:cs typeface="+mn-cs"/>
      </a:defRPr>
    </a:lvl7pPr>
    <a:lvl8pPr marL="4274454" algn="l" defTabSz="1221273" rtl="0" eaLnBrk="1" latinLnBrk="0" hangingPunct="1">
      <a:defRPr kern="1200">
        <a:solidFill>
          <a:schemeClr val="tx1"/>
        </a:solidFill>
        <a:latin typeface="Verdana" pitchFamily="34" charset="0"/>
        <a:ea typeface="+mn-ea"/>
        <a:cs typeface="+mn-cs"/>
      </a:defRPr>
    </a:lvl8pPr>
    <a:lvl9pPr marL="4885091" algn="l" defTabSz="1221273"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51" userDrawn="1">
          <p15:clr>
            <a:srgbClr val="A4A3A4"/>
          </p15:clr>
        </p15:guide>
      </p15:sldGuideLst>
    </p:ext>
    <p:ext uri="{2D200454-40CA-4A62-9FC3-DE9A4176ACB9}">
      <p15:notesGuideLst xmlns:p15="http://schemas.microsoft.com/office/powerpoint/2012/main">
        <p15:guide id="1" orient="horz" pos="2932">
          <p15:clr>
            <a:srgbClr val="A4A3A4"/>
          </p15:clr>
        </p15:guide>
        <p15:guide id="2" pos="2212">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DF82DFA-CBDF-23BB-D834-E654040B0F35}" name="Monica Fernandez Barreiro" initials="MFB" userId="S::monica.fernandez.barreiro@ext.esa.int::ff74d1e2-4cca-40f7-bfed-9abe5535e3ba" providerId="AD"/>
</p188:authorLst>
</file>

<file path=ppt/presProps.xml><?xml version="1.0" encoding="utf-8"?>
<p:presentationPr xmlns:a="http://schemas.openxmlformats.org/drawingml/2006/main" xmlns:r="http://schemas.openxmlformats.org/officeDocument/2006/relationships" xmlns:p="http://schemas.openxmlformats.org/presentationml/2006/main">
  <p:prnPr clrMode="bw" scaleToFitPaper="1"/>
  <p:clrMru>
    <a:srgbClr val="8197A6"/>
    <a:srgbClr val="F1666A"/>
    <a:srgbClr val="D9D9D9"/>
    <a:srgbClr val="053249"/>
    <a:srgbClr val="003249"/>
    <a:srgbClr val="335E6F"/>
    <a:srgbClr val="006196"/>
    <a:srgbClr val="6DCFF6"/>
    <a:srgbClr val="FFCC4E"/>
    <a:srgbClr val="76C8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960" autoAdjust="0"/>
    <p:restoredTop sz="59091" autoAdjust="0"/>
  </p:normalViewPr>
  <p:slideViewPr>
    <p:cSldViewPr snapToGrid="0">
      <p:cViewPr>
        <p:scale>
          <a:sx n="92" d="100"/>
          <a:sy n="92" d="100"/>
        </p:scale>
        <p:origin x="952" y="-200"/>
      </p:cViewPr>
      <p:guideLst>
        <p:guide orient="horz" pos="2160"/>
        <p:guide pos="3851"/>
      </p:guideLst>
    </p:cSldViewPr>
  </p:slideViewPr>
  <p:outlineViewPr>
    <p:cViewPr>
      <p:scale>
        <a:sx n="33" d="100"/>
        <a:sy n="33" d="100"/>
      </p:scale>
      <p:origin x="0" y="-260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110" d="100"/>
          <a:sy n="110" d="100"/>
        </p:scale>
        <p:origin x="4432" y="184"/>
      </p:cViewPr>
      <p:guideLst>
        <p:guide orient="horz" pos="2932"/>
        <p:guide pos="221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4.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3.xml"/><Relationship Id="rId24" Type="http://schemas.openxmlformats.org/officeDocument/2006/relationships/slide" Target="slides/slide16.xml"/><Relationship Id="rId5" Type="http://schemas.openxmlformats.org/officeDocument/2006/relationships/slideMaster" Target="slideMasters/slideMaster1.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31" Type="http://schemas.microsoft.com/office/2018/10/relationships/authors" Target="authors.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n-E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VALUE</c:v>
                </c:pt>
              </c:strCache>
            </c:strRef>
          </c:tx>
          <c:spPr>
            <a:ln>
              <a:noFill/>
            </a:ln>
            <a:effectLst/>
            <a:scene3d>
              <a:camera prst="orthographicFront"/>
              <a:lightRig rig="threePt" dir="t"/>
            </a:scene3d>
            <a:sp3d prstMaterial="matte"/>
          </c:spPr>
          <c:explosion val="5"/>
          <c:dPt>
            <c:idx val="0"/>
            <c:bubble3D val="0"/>
            <c:spPr>
              <a:solidFill>
                <a:srgbClr val="76C8AE"/>
              </a:solidFill>
              <a:ln>
                <a:noFill/>
              </a:ln>
              <a:effectLst/>
              <a:scene3d>
                <a:camera prst="orthographicFront"/>
                <a:lightRig rig="threePt" dir="t"/>
              </a:scene3d>
              <a:sp3d prstMaterial="matte"/>
            </c:spPr>
            <c:extLst>
              <c:ext xmlns:c16="http://schemas.microsoft.com/office/drawing/2014/chart" uri="{C3380CC4-5D6E-409C-BE32-E72D297353CC}">
                <c16:uniqueId val="{00000001-741F-47C1-9996-DF6877D07366}"/>
              </c:ext>
            </c:extLst>
          </c:dPt>
          <c:dPt>
            <c:idx val="1"/>
            <c:bubble3D val="0"/>
            <c:spPr>
              <a:solidFill>
                <a:srgbClr val="00AE9D"/>
              </a:solidFill>
              <a:ln>
                <a:noFill/>
              </a:ln>
              <a:effectLst/>
              <a:scene3d>
                <a:camera prst="orthographicFront"/>
                <a:lightRig rig="threePt" dir="t"/>
              </a:scene3d>
              <a:sp3d prstMaterial="matte"/>
            </c:spPr>
            <c:extLst>
              <c:ext xmlns:c16="http://schemas.microsoft.com/office/drawing/2014/chart" uri="{C3380CC4-5D6E-409C-BE32-E72D297353CC}">
                <c16:uniqueId val="{00000003-741F-47C1-9996-DF6877D07366}"/>
              </c:ext>
            </c:extLst>
          </c:dPt>
          <c:dPt>
            <c:idx val="2"/>
            <c:bubble3D val="0"/>
            <c:spPr>
              <a:solidFill>
                <a:srgbClr val="008E7A"/>
              </a:solidFill>
              <a:ln>
                <a:noFill/>
              </a:ln>
              <a:effectLst/>
              <a:scene3d>
                <a:camera prst="orthographicFront"/>
                <a:lightRig rig="threePt" dir="t"/>
              </a:scene3d>
              <a:sp3d prstMaterial="matte"/>
            </c:spPr>
            <c:extLst>
              <c:ext xmlns:c16="http://schemas.microsoft.com/office/drawing/2014/chart" uri="{C3380CC4-5D6E-409C-BE32-E72D297353CC}">
                <c16:uniqueId val="{00000005-741F-47C1-9996-DF6877D07366}"/>
              </c:ext>
            </c:extLst>
          </c:dPt>
          <c:dPt>
            <c:idx val="3"/>
            <c:bubble3D val="0"/>
            <c:spPr>
              <a:solidFill>
                <a:srgbClr val="006762"/>
              </a:solidFill>
              <a:ln>
                <a:noFill/>
              </a:ln>
              <a:effectLst/>
              <a:scene3d>
                <a:camera prst="orthographicFront"/>
                <a:lightRig rig="threePt" dir="t"/>
              </a:scene3d>
              <a:sp3d prstMaterial="matte"/>
            </c:spPr>
            <c:extLst>
              <c:ext xmlns:c16="http://schemas.microsoft.com/office/drawing/2014/chart" uri="{C3380CC4-5D6E-409C-BE32-E72D297353CC}">
                <c16:uniqueId val="{00000007-741F-47C1-9996-DF6877D07366}"/>
              </c:ext>
            </c:extLst>
          </c:dPt>
          <c:dPt>
            <c:idx val="4"/>
            <c:bubble3D val="0"/>
            <c:spPr>
              <a:solidFill>
                <a:srgbClr val="FFCC4E"/>
              </a:solidFill>
              <a:ln>
                <a:noFill/>
              </a:ln>
              <a:effectLst/>
              <a:scene3d>
                <a:camera prst="orthographicFront"/>
                <a:lightRig rig="threePt" dir="t"/>
              </a:scene3d>
              <a:sp3d prstMaterial="matte"/>
            </c:spPr>
            <c:extLst>
              <c:ext xmlns:c16="http://schemas.microsoft.com/office/drawing/2014/chart" uri="{C3380CC4-5D6E-409C-BE32-E72D297353CC}">
                <c16:uniqueId val="{00000009-741F-47C1-9996-DF6877D07366}"/>
              </c:ext>
            </c:extLst>
          </c:dPt>
          <c:dPt>
            <c:idx val="5"/>
            <c:bubble3D val="0"/>
            <c:spPr>
              <a:solidFill>
                <a:srgbClr val="FBAB18"/>
              </a:solidFill>
              <a:ln>
                <a:noFill/>
              </a:ln>
              <a:effectLst/>
              <a:scene3d>
                <a:camera prst="orthographicFront"/>
                <a:lightRig rig="threePt" dir="t"/>
              </a:scene3d>
              <a:sp3d prstMaterial="matte"/>
            </c:spPr>
            <c:extLst>
              <c:ext xmlns:c16="http://schemas.microsoft.com/office/drawing/2014/chart" uri="{C3380CC4-5D6E-409C-BE32-E72D297353CC}">
                <c16:uniqueId val="{0000000B-741F-47C1-9996-DF6877D07366}"/>
              </c:ext>
            </c:extLst>
          </c:dPt>
          <c:dPt>
            <c:idx val="6"/>
            <c:bubble3D val="0"/>
            <c:spPr>
              <a:solidFill>
                <a:srgbClr val="F47920"/>
              </a:solidFill>
              <a:ln>
                <a:noFill/>
              </a:ln>
              <a:effectLst/>
              <a:scene3d>
                <a:camera prst="orthographicFront"/>
                <a:lightRig rig="threePt" dir="t"/>
              </a:scene3d>
              <a:sp3d prstMaterial="matte"/>
            </c:spPr>
            <c:extLst>
              <c:ext xmlns:c16="http://schemas.microsoft.com/office/drawing/2014/chart" uri="{C3380CC4-5D6E-409C-BE32-E72D297353CC}">
                <c16:uniqueId val="{0000000D-741F-47C1-9996-DF6877D07366}"/>
              </c:ext>
            </c:extLst>
          </c:dPt>
          <c:dPt>
            <c:idx val="7"/>
            <c:bubble3D val="0"/>
            <c:spPr>
              <a:solidFill>
                <a:srgbClr val="A75534"/>
              </a:solidFill>
              <a:ln>
                <a:noFill/>
              </a:ln>
              <a:effectLst/>
              <a:scene3d>
                <a:camera prst="orthographicFront"/>
                <a:lightRig rig="threePt" dir="t"/>
              </a:scene3d>
              <a:sp3d prstMaterial="matte"/>
            </c:spPr>
            <c:extLst>
              <c:ext xmlns:c16="http://schemas.microsoft.com/office/drawing/2014/chart" uri="{C3380CC4-5D6E-409C-BE32-E72D297353CC}">
                <c16:uniqueId val="{0000000F-741F-47C1-9996-DF6877D07366}"/>
              </c:ext>
            </c:extLst>
          </c:dPt>
          <c:dPt>
            <c:idx val="8"/>
            <c:bubble3D val="0"/>
            <c:spPr>
              <a:solidFill>
                <a:srgbClr val="F1666A"/>
              </a:solidFill>
              <a:ln>
                <a:noFill/>
              </a:ln>
              <a:effectLst/>
              <a:scene3d>
                <a:camera prst="orthographicFront"/>
                <a:lightRig rig="threePt" dir="t"/>
              </a:scene3d>
              <a:sp3d prstMaterial="matte"/>
            </c:spPr>
            <c:extLst>
              <c:ext xmlns:c16="http://schemas.microsoft.com/office/drawing/2014/chart" uri="{C3380CC4-5D6E-409C-BE32-E72D297353CC}">
                <c16:uniqueId val="{00000011-741F-47C1-9996-DF6877D07366}"/>
              </c:ext>
            </c:extLst>
          </c:dPt>
          <c:dPt>
            <c:idx val="9"/>
            <c:bubble3D val="0"/>
            <c:spPr>
              <a:solidFill>
                <a:srgbClr val="ED1B2F"/>
              </a:solidFill>
              <a:ln>
                <a:noFill/>
              </a:ln>
              <a:effectLst/>
              <a:scene3d>
                <a:camera prst="orthographicFront"/>
                <a:lightRig rig="threePt" dir="t"/>
              </a:scene3d>
              <a:sp3d prstMaterial="matte"/>
            </c:spPr>
            <c:extLst>
              <c:ext xmlns:c16="http://schemas.microsoft.com/office/drawing/2014/chart" uri="{C3380CC4-5D6E-409C-BE32-E72D297353CC}">
                <c16:uniqueId val="{00000013-741F-47C1-9996-DF6877D07366}"/>
              </c:ext>
            </c:extLst>
          </c:dPt>
          <c:dPt>
            <c:idx val="10"/>
            <c:bubble3D val="0"/>
            <c:spPr>
              <a:solidFill>
                <a:srgbClr val="CF1D39"/>
              </a:solidFill>
              <a:ln>
                <a:noFill/>
              </a:ln>
              <a:effectLst/>
              <a:scene3d>
                <a:camera prst="orthographicFront"/>
                <a:lightRig rig="threePt" dir="t"/>
              </a:scene3d>
              <a:sp3d prstMaterial="matte"/>
            </c:spPr>
            <c:extLst>
              <c:ext xmlns:c16="http://schemas.microsoft.com/office/drawing/2014/chart" uri="{C3380CC4-5D6E-409C-BE32-E72D297353CC}">
                <c16:uniqueId val="{00000015-741F-47C1-9996-DF6877D07366}"/>
              </c:ext>
            </c:extLst>
          </c:dPt>
          <c:dPt>
            <c:idx val="11"/>
            <c:bubble3D val="0"/>
            <c:spPr>
              <a:solidFill>
                <a:srgbClr val="960136"/>
              </a:solidFill>
              <a:ln>
                <a:noFill/>
              </a:ln>
              <a:effectLst/>
              <a:scene3d>
                <a:camera prst="orthographicFront"/>
                <a:lightRig rig="threePt" dir="t"/>
              </a:scene3d>
              <a:sp3d prstMaterial="matte"/>
            </c:spPr>
            <c:extLst>
              <c:ext xmlns:c16="http://schemas.microsoft.com/office/drawing/2014/chart" uri="{C3380CC4-5D6E-409C-BE32-E72D297353CC}">
                <c16:uniqueId val="{00000017-741F-47C1-9996-DF6877D07366}"/>
              </c:ext>
            </c:extLst>
          </c:dPt>
          <c:dPt>
            <c:idx val="12"/>
            <c:bubble3D val="0"/>
            <c:spPr>
              <a:solidFill>
                <a:srgbClr val="6DCFF6"/>
              </a:solidFill>
              <a:ln>
                <a:noFill/>
              </a:ln>
              <a:effectLst/>
              <a:scene3d>
                <a:camera prst="orthographicFront"/>
                <a:lightRig rig="threePt" dir="t"/>
              </a:scene3d>
              <a:sp3d prstMaterial="matte"/>
            </c:spPr>
            <c:extLst>
              <c:ext xmlns:c16="http://schemas.microsoft.com/office/drawing/2014/chart" uri="{C3380CC4-5D6E-409C-BE32-E72D297353CC}">
                <c16:uniqueId val="{00000019-741F-47C1-9996-DF6877D07366}"/>
              </c:ext>
            </c:extLst>
          </c:dPt>
          <c:dPt>
            <c:idx val="13"/>
            <c:bubble3D val="0"/>
            <c:spPr>
              <a:solidFill>
                <a:srgbClr val="009BDB"/>
              </a:solidFill>
              <a:ln>
                <a:noFill/>
              </a:ln>
              <a:effectLst/>
              <a:scene3d>
                <a:camera prst="orthographicFront"/>
                <a:lightRig rig="threePt" dir="t"/>
              </a:scene3d>
              <a:sp3d prstMaterial="matte"/>
            </c:spPr>
            <c:extLst>
              <c:ext xmlns:c16="http://schemas.microsoft.com/office/drawing/2014/chart" uri="{C3380CC4-5D6E-409C-BE32-E72D297353CC}">
                <c16:uniqueId val="{0000001B-741F-47C1-9996-DF6877D07366}"/>
              </c:ext>
            </c:extLst>
          </c:dPt>
          <c:dPt>
            <c:idx val="14"/>
            <c:bubble3D val="0"/>
            <c:spPr>
              <a:solidFill>
                <a:srgbClr val="00619E"/>
              </a:solidFill>
              <a:ln>
                <a:noFill/>
              </a:ln>
              <a:effectLst/>
              <a:scene3d>
                <a:camera prst="orthographicFront"/>
                <a:lightRig rig="threePt" dir="t"/>
              </a:scene3d>
              <a:sp3d prstMaterial="matte"/>
            </c:spPr>
            <c:extLst>
              <c:ext xmlns:c16="http://schemas.microsoft.com/office/drawing/2014/chart" uri="{C3380CC4-5D6E-409C-BE32-E72D297353CC}">
                <c16:uniqueId val="{0000001D-741F-47C1-9996-DF6877D07366}"/>
              </c:ext>
            </c:extLst>
          </c:dPt>
          <c:dPt>
            <c:idx val="15"/>
            <c:bubble3D val="0"/>
            <c:spPr>
              <a:solidFill>
                <a:srgbClr val="1E3378"/>
              </a:solidFill>
              <a:ln>
                <a:noFill/>
              </a:ln>
              <a:effectLst/>
              <a:scene3d>
                <a:camera prst="orthographicFront"/>
                <a:lightRig rig="threePt" dir="t"/>
              </a:scene3d>
              <a:sp3d prstMaterial="matte"/>
            </c:spPr>
            <c:extLst>
              <c:ext xmlns:c16="http://schemas.microsoft.com/office/drawing/2014/chart" uri="{C3380CC4-5D6E-409C-BE32-E72D297353CC}">
                <c16:uniqueId val="{0000001F-741F-47C1-9996-DF6877D07366}"/>
              </c:ext>
            </c:extLst>
          </c:dPt>
          <c:dPt>
            <c:idx val="16"/>
            <c:bubble3D val="0"/>
            <c:spPr>
              <a:solidFill>
                <a:srgbClr val="76C8AE"/>
              </a:solidFill>
              <a:ln>
                <a:noFill/>
              </a:ln>
              <a:effectLst/>
              <a:scene3d>
                <a:camera prst="orthographicFront"/>
                <a:lightRig rig="threePt" dir="t"/>
              </a:scene3d>
              <a:sp3d prstMaterial="matte"/>
            </c:spPr>
            <c:extLst>
              <c:ext xmlns:c16="http://schemas.microsoft.com/office/drawing/2014/chart" uri="{C3380CC4-5D6E-409C-BE32-E72D297353CC}">
                <c16:uniqueId val="{00000021-741F-47C1-9996-DF6877D07366}"/>
              </c:ext>
            </c:extLst>
          </c:dPt>
          <c:dPt>
            <c:idx val="17"/>
            <c:bubble3D val="0"/>
            <c:spPr>
              <a:solidFill>
                <a:srgbClr val="00AE9D"/>
              </a:solidFill>
              <a:ln>
                <a:noFill/>
              </a:ln>
              <a:effectLst/>
              <a:scene3d>
                <a:camera prst="orthographicFront"/>
                <a:lightRig rig="threePt" dir="t"/>
              </a:scene3d>
              <a:sp3d prstMaterial="matte"/>
            </c:spPr>
            <c:extLst>
              <c:ext xmlns:c16="http://schemas.microsoft.com/office/drawing/2014/chart" uri="{C3380CC4-5D6E-409C-BE32-E72D297353CC}">
                <c16:uniqueId val="{00000023-741F-47C1-9996-DF6877D07366}"/>
              </c:ext>
            </c:extLst>
          </c:dPt>
          <c:dPt>
            <c:idx val="18"/>
            <c:bubble3D val="0"/>
            <c:spPr>
              <a:solidFill>
                <a:srgbClr val="008E7A"/>
              </a:solidFill>
              <a:ln>
                <a:noFill/>
              </a:ln>
              <a:effectLst/>
              <a:scene3d>
                <a:camera prst="orthographicFront"/>
                <a:lightRig rig="threePt" dir="t"/>
              </a:scene3d>
              <a:sp3d prstMaterial="matte"/>
            </c:spPr>
            <c:extLst>
              <c:ext xmlns:c16="http://schemas.microsoft.com/office/drawing/2014/chart" uri="{C3380CC4-5D6E-409C-BE32-E72D297353CC}">
                <c16:uniqueId val="{00000025-741F-47C1-9996-DF6877D07366}"/>
              </c:ext>
            </c:extLst>
          </c:dPt>
          <c:dPt>
            <c:idx val="19"/>
            <c:bubble3D val="0"/>
            <c:spPr>
              <a:solidFill>
                <a:srgbClr val="006762"/>
              </a:solidFill>
              <a:ln>
                <a:noFill/>
              </a:ln>
              <a:effectLst/>
              <a:scene3d>
                <a:camera prst="orthographicFront"/>
                <a:lightRig rig="threePt" dir="t"/>
              </a:scene3d>
              <a:sp3d prstMaterial="matte"/>
            </c:spPr>
            <c:extLst>
              <c:ext xmlns:c16="http://schemas.microsoft.com/office/drawing/2014/chart" uri="{C3380CC4-5D6E-409C-BE32-E72D297353CC}">
                <c16:uniqueId val="{00000027-741F-47C1-9996-DF6877D07366}"/>
              </c:ext>
            </c:extLst>
          </c:dPt>
          <c:dPt>
            <c:idx val="20"/>
            <c:bubble3D val="0"/>
            <c:spPr>
              <a:solidFill>
                <a:srgbClr val="FFCC4E"/>
              </a:solidFill>
              <a:ln>
                <a:noFill/>
              </a:ln>
              <a:effectLst/>
              <a:scene3d>
                <a:camera prst="orthographicFront"/>
                <a:lightRig rig="threePt" dir="t"/>
              </a:scene3d>
              <a:sp3d prstMaterial="matte"/>
            </c:spPr>
            <c:extLst>
              <c:ext xmlns:c16="http://schemas.microsoft.com/office/drawing/2014/chart" uri="{C3380CC4-5D6E-409C-BE32-E72D297353CC}">
                <c16:uniqueId val="{00000029-741F-47C1-9996-DF6877D07366}"/>
              </c:ext>
            </c:extLst>
          </c:dPt>
          <c:dPt>
            <c:idx val="21"/>
            <c:bubble3D val="0"/>
            <c:spPr>
              <a:solidFill>
                <a:srgbClr val="FFDE00"/>
              </a:solidFill>
              <a:ln>
                <a:noFill/>
              </a:ln>
              <a:effectLst/>
              <a:scene3d>
                <a:camera prst="orthographicFront"/>
                <a:lightRig rig="threePt" dir="t"/>
              </a:scene3d>
              <a:sp3d prstMaterial="matte"/>
            </c:spPr>
            <c:extLst>
              <c:ext xmlns:c16="http://schemas.microsoft.com/office/drawing/2014/chart" uri="{C3380CC4-5D6E-409C-BE32-E72D297353CC}">
                <c16:uniqueId val="{0000002B-741F-47C1-9996-DF6877D07366}"/>
              </c:ext>
            </c:extLst>
          </c:dPt>
          <c:dPt>
            <c:idx val="22"/>
            <c:bubble3D val="0"/>
            <c:spPr>
              <a:solidFill>
                <a:srgbClr val="F47920"/>
              </a:solidFill>
              <a:ln>
                <a:noFill/>
              </a:ln>
              <a:effectLst/>
              <a:scene3d>
                <a:camera prst="orthographicFront"/>
                <a:lightRig rig="threePt" dir="t"/>
              </a:scene3d>
              <a:sp3d prstMaterial="matte"/>
            </c:spPr>
            <c:extLst>
              <c:ext xmlns:c16="http://schemas.microsoft.com/office/drawing/2014/chart" uri="{C3380CC4-5D6E-409C-BE32-E72D297353CC}">
                <c16:uniqueId val="{0000002D-741F-47C1-9996-DF6877D07366}"/>
              </c:ext>
            </c:extLst>
          </c:dPt>
          <c:dPt>
            <c:idx val="23"/>
            <c:bubble3D val="0"/>
            <c:spPr>
              <a:solidFill>
                <a:srgbClr val="A75534"/>
              </a:solidFill>
              <a:ln>
                <a:noFill/>
              </a:ln>
              <a:effectLst/>
              <a:scene3d>
                <a:camera prst="orthographicFront"/>
                <a:lightRig rig="threePt" dir="t"/>
              </a:scene3d>
              <a:sp3d prstMaterial="matte"/>
            </c:spPr>
            <c:extLst>
              <c:ext xmlns:c16="http://schemas.microsoft.com/office/drawing/2014/chart" uri="{C3380CC4-5D6E-409C-BE32-E72D297353CC}">
                <c16:uniqueId val="{0000002F-741F-47C1-9996-DF6877D07366}"/>
              </c:ext>
            </c:extLst>
          </c:dPt>
          <c:dLbls>
            <c:dLbl>
              <c:idx val="0"/>
              <c:spPr>
                <a:noFill/>
                <a:ln>
                  <a:noFill/>
                </a:ln>
                <a:effectLst/>
              </c:spPr>
              <c:txPr>
                <a:bodyPr rot="0" spcFirstLastPara="1" vertOverflow="ellipsis" vert="horz" wrap="square" anchor="ctr" anchorCtr="1"/>
                <a:lstStyle/>
                <a:p>
                  <a:pPr>
                    <a:defRPr sz="1330" b="1" i="0" u="sng" strike="noStrike" kern="1200" spc="0" baseline="0">
                      <a:solidFill>
                        <a:schemeClr val="accent1"/>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01-741F-47C1-9996-DF6877D07366}"/>
                </c:ext>
              </c:extLst>
            </c:dLbl>
            <c:dLbl>
              <c:idx val="1"/>
              <c:spPr>
                <a:noFill/>
                <a:ln>
                  <a:noFill/>
                </a:ln>
                <a:effectLst/>
              </c:spPr>
              <c:txPr>
                <a:bodyPr rot="0" spcFirstLastPara="1" vertOverflow="ellipsis" vert="horz" wrap="square" anchor="ctr" anchorCtr="1"/>
                <a:lstStyle/>
                <a:p>
                  <a:pPr>
                    <a:defRPr sz="1330" b="1" i="0" u="sng" strike="noStrike" kern="1200" spc="0" baseline="0">
                      <a:solidFill>
                        <a:schemeClr val="accent2"/>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03-741F-47C1-9996-DF6877D07366}"/>
                </c:ext>
              </c:extLst>
            </c:dLbl>
            <c:dLbl>
              <c:idx val="2"/>
              <c:spPr>
                <a:noFill/>
                <a:ln>
                  <a:noFill/>
                </a:ln>
                <a:effectLst/>
              </c:spPr>
              <c:txPr>
                <a:bodyPr rot="0" spcFirstLastPara="1" vertOverflow="ellipsis" vert="horz" wrap="square" anchor="ctr" anchorCtr="1"/>
                <a:lstStyle/>
                <a:p>
                  <a:pPr>
                    <a:defRPr sz="1330" b="1" i="0" u="sng" strike="noStrike" kern="1200" spc="0" baseline="0">
                      <a:solidFill>
                        <a:schemeClr val="accent3"/>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05-741F-47C1-9996-DF6877D07366}"/>
                </c:ext>
              </c:extLst>
            </c:dLbl>
            <c:dLbl>
              <c:idx val="3"/>
              <c:spPr>
                <a:noFill/>
                <a:ln>
                  <a:noFill/>
                </a:ln>
                <a:effectLst/>
              </c:spPr>
              <c:txPr>
                <a:bodyPr rot="0" spcFirstLastPara="1" vertOverflow="ellipsis" vert="horz" wrap="square" anchor="ctr" anchorCtr="1"/>
                <a:lstStyle/>
                <a:p>
                  <a:pPr>
                    <a:defRPr sz="1330" b="1" i="0" u="sng" strike="noStrike" kern="1200" spc="0" baseline="0">
                      <a:solidFill>
                        <a:schemeClr val="accent4"/>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07-741F-47C1-9996-DF6877D07366}"/>
                </c:ext>
              </c:extLst>
            </c:dLbl>
            <c:dLbl>
              <c:idx val="4"/>
              <c:spPr>
                <a:noFill/>
                <a:ln>
                  <a:noFill/>
                </a:ln>
                <a:effectLst/>
              </c:spPr>
              <c:txPr>
                <a:bodyPr rot="0" spcFirstLastPara="1" vertOverflow="ellipsis" vert="horz" wrap="square" anchor="ctr" anchorCtr="1"/>
                <a:lstStyle/>
                <a:p>
                  <a:pPr>
                    <a:defRPr sz="1330" b="1" i="0" u="sng" strike="noStrike" kern="1200" spc="0" baseline="0">
                      <a:solidFill>
                        <a:schemeClr val="accent5"/>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09-741F-47C1-9996-DF6877D07366}"/>
                </c:ext>
              </c:extLst>
            </c:dLbl>
            <c:dLbl>
              <c:idx val="5"/>
              <c:spPr>
                <a:noFill/>
                <a:ln>
                  <a:noFill/>
                </a:ln>
                <a:effectLst/>
              </c:spPr>
              <c:txPr>
                <a:bodyPr rot="0" spcFirstLastPara="1" vertOverflow="ellipsis" vert="horz" wrap="square" anchor="ctr" anchorCtr="1"/>
                <a:lstStyle/>
                <a:p>
                  <a:pPr>
                    <a:defRPr sz="1330" b="1" i="0" u="sng" strike="noStrike" kern="1200" spc="0" baseline="0">
                      <a:solidFill>
                        <a:schemeClr val="accent6"/>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0B-741F-47C1-9996-DF6877D07366}"/>
                </c:ext>
              </c:extLst>
            </c:dLbl>
            <c:dLbl>
              <c:idx val="6"/>
              <c:spPr>
                <a:noFill/>
                <a:ln>
                  <a:noFill/>
                </a:ln>
                <a:effectLst/>
              </c:spPr>
              <c:txPr>
                <a:bodyPr rot="0" spcFirstLastPara="1" vertOverflow="ellipsis" vert="horz" wrap="square" anchor="ctr" anchorCtr="1"/>
                <a:lstStyle/>
                <a:p>
                  <a:pPr>
                    <a:defRPr sz="1330" b="1" i="0" u="sng" strike="noStrike" kern="1200" spc="0" baseline="0">
                      <a:solidFill>
                        <a:schemeClr val="accent1">
                          <a:lumMod val="60000"/>
                        </a:schemeClr>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0D-741F-47C1-9996-DF6877D07366}"/>
                </c:ext>
              </c:extLst>
            </c:dLbl>
            <c:dLbl>
              <c:idx val="7"/>
              <c:spPr>
                <a:noFill/>
                <a:ln>
                  <a:noFill/>
                </a:ln>
                <a:effectLst/>
              </c:spPr>
              <c:txPr>
                <a:bodyPr rot="0" spcFirstLastPara="1" vertOverflow="ellipsis" vert="horz" wrap="square" anchor="ctr" anchorCtr="1"/>
                <a:lstStyle/>
                <a:p>
                  <a:pPr>
                    <a:defRPr sz="1330" b="1" i="0" u="sng" strike="noStrike" kern="1200" spc="0" baseline="0">
                      <a:solidFill>
                        <a:schemeClr val="accent2">
                          <a:lumMod val="60000"/>
                        </a:schemeClr>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0F-741F-47C1-9996-DF6877D07366}"/>
                </c:ext>
              </c:extLst>
            </c:dLbl>
            <c:dLbl>
              <c:idx val="8"/>
              <c:spPr>
                <a:noFill/>
                <a:ln>
                  <a:noFill/>
                </a:ln>
                <a:effectLst/>
              </c:spPr>
              <c:txPr>
                <a:bodyPr rot="0" spcFirstLastPara="1" vertOverflow="ellipsis" vert="horz" wrap="square" anchor="ctr" anchorCtr="1"/>
                <a:lstStyle/>
                <a:p>
                  <a:pPr>
                    <a:defRPr sz="1330" b="1" i="0" u="sng" strike="noStrike" kern="1200" spc="0" baseline="0">
                      <a:solidFill>
                        <a:schemeClr val="accent3">
                          <a:lumMod val="60000"/>
                        </a:schemeClr>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11-741F-47C1-9996-DF6877D07366}"/>
                </c:ext>
              </c:extLst>
            </c:dLbl>
            <c:dLbl>
              <c:idx val="9"/>
              <c:spPr>
                <a:noFill/>
                <a:ln>
                  <a:noFill/>
                </a:ln>
                <a:effectLst/>
              </c:spPr>
              <c:txPr>
                <a:bodyPr rot="0" spcFirstLastPara="1" vertOverflow="ellipsis" vert="horz" wrap="square" anchor="ctr" anchorCtr="1"/>
                <a:lstStyle/>
                <a:p>
                  <a:pPr>
                    <a:defRPr sz="1330" b="1" i="0" u="sng" strike="noStrike" kern="1200" spc="0" baseline="0">
                      <a:solidFill>
                        <a:schemeClr val="accent4">
                          <a:lumMod val="60000"/>
                        </a:schemeClr>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13-741F-47C1-9996-DF6877D07366}"/>
                </c:ext>
              </c:extLst>
            </c:dLbl>
            <c:dLbl>
              <c:idx val="10"/>
              <c:spPr>
                <a:noFill/>
                <a:ln>
                  <a:noFill/>
                </a:ln>
                <a:effectLst/>
              </c:spPr>
              <c:txPr>
                <a:bodyPr rot="0" spcFirstLastPara="1" vertOverflow="ellipsis" vert="horz" wrap="square" anchor="ctr" anchorCtr="1"/>
                <a:lstStyle/>
                <a:p>
                  <a:pPr>
                    <a:defRPr sz="1330" b="1" i="0" u="sng" strike="noStrike" kern="1200" spc="0" baseline="0">
                      <a:solidFill>
                        <a:schemeClr val="accent5">
                          <a:lumMod val="60000"/>
                        </a:schemeClr>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15-741F-47C1-9996-DF6877D07366}"/>
                </c:ext>
              </c:extLst>
            </c:dLbl>
            <c:dLbl>
              <c:idx val="11"/>
              <c:spPr>
                <a:noFill/>
                <a:ln>
                  <a:noFill/>
                </a:ln>
                <a:effectLst/>
              </c:spPr>
              <c:txPr>
                <a:bodyPr rot="0" spcFirstLastPara="1" vertOverflow="ellipsis" vert="horz" wrap="square" anchor="ctr" anchorCtr="1"/>
                <a:lstStyle/>
                <a:p>
                  <a:pPr>
                    <a:defRPr sz="1330" b="1" i="0" u="sng" strike="noStrike" kern="1200" spc="0" baseline="0">
                      <a:solidFill>
                        <a:schemeClr val="accent6">
                          <a:lumMod val="60000"/>
                        </a:schemeClr>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17-741F-47C1-9996-DF6877D07366}"/>
                </c:ext>
              </c:extLst>
            </c:dLbl>
            <c:dLbl>
              <c:idx val="12"/>
              <c:spPr>
                <a:noFill/>
                <a:ln>
                  <a:noFill/>
                </a:ln>
                <a:effectLst/>
              </c:spPr>
              <c:txPr>
                <a:bodyPr rot="0" spcFirstLastPara="1" vertOverflow="ellipsis" vert="horz" wrap="square" anchor="ctr" anchorCtr="1"/>
                <a:lstStyle/>
                <a:p>
                  <a:pPr>
                    <a:defRPr sz="1330" b="1" i="0" u="sng" strike="noStrike" kern="1200" spc="0" baseline="0">
                      <a:solidFill>
                        <a:schemeClr val="accent1">
                          <a:lumMod val="80000"/>
                          <a:lumOff val="20000"/>
                        </a:schemeClr>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19-741F-47C1-9996-DF6877D07366}"/>
                </c:ext>
              </c:extLst>
            </c:dLbl>
            <c:dLbl>
              <c:idx val="13"/>
              <c:spPr>
                <a:noFill/>
                <a:ln>
                  <a:noFill/>
                </a:ln>
                <a:effectLst/>
              </c:spPr>
              <c:txPr>
                <a:bodyPr rot="0" spcFirstLastPara="1" vertOverflow="ellipsis" vert="horz" wrap="square" anchor="ctr" anchorCtr="1"/>
                <a:lstStyle/>
                <a:p>
                  <a:pPr>
                    <a:defRPr sz="1330" b="1" i="0" u="sng" strike="noStrike" kern="1200" spc="0" baseline="0">
                      <a:solidFill>
                        <a:schemeClr val="accent2">
                          <a:lumMod val="80000"/>
                          <a:lumOff val="20000"/>
                        </a:schemeClr>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1B-741F-47C1-9996-DF6877D07366}"/>
                </c:ext>
              </c:extLst>
            </c:dLbl>
            <c:dLbl>
              <c:idx val="14"/>
              <c:spPr>
                <a:noFill/>
                <a:ln>
                  <a:noFill/>
                </a:ln>
                <a:effectLst/>
              </c:spPr>
              <c:txPr>
                <a:bodyPr rot="0" spcFirstLastPara="1" vertOverflow="ellipsis" vert="horz" wrap="square" anchor="ctr" anchorCtr="1"/>
                <a:lstStyle/>
                <a:p>
                  <a:pPr>
                    <a:defRPr sz="1330" b="1" i="0" u="sng" strike="noStrike" kern="1200" spc="0" baseline="0">
                      <a:solidFill>
                        <a:schemeClr val="accent3">
                          <a:lumMod val="80000"/>
                          <a:lumOff val="20000"/>
                        </a:schemeClr>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1D-741F-47C1-9996-DF6877D07366}"/>
                </c:ext>
              </c:extLst>
            </c:dLbl>
            <c:dLbl>
              <c:idx val="15"/>
              <c:spPr>
                <a:noFill/>
                <a:ln>
                  <a:noFill/>
                </a:ln>
                <a:effectLst/>
              </c:spPr>
              <c:txPr>
                <a:bodyPr rot="0" spcFirstLastPara="1" vertOverflow="ellipsis" vert="horz" wrap="square" anchor="ctr" anchorCtr="1"/>
                <a:lstStyle/>
                <a:p>
                  <a:pPr>
                    <a:defRPr sz="1330" b="1" i="0" u="sng" strike="noStrike" kern="1200" spc="0" baseline="0">
                      <a:solidFill>
                        <a:schemeClr val="accent4">
                          <a:lumMod val="80000"/>
                          <a:lumOff val="20000"/>
                        </a:schemeClr>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1F-741F-47C1-9996-DF6877D07366}"/>
                </c:ext>
              </c:extLst>
            </c:dLbl>
            <c:dLbl>
              <c:idx val="16"/>
              <c:spPr>
                <a:noFill/>
                <a:ln>
                  <a:noFill/>
                </a:ln>
                <a:effectLst/>
              </c:spPr>
              <c:txPr>
                <a:bodyPr rot="0" spcFirstLastPara="1" vertOverflow="ellipsis" vert="horz" wrap="square" anchor="ctr" anchorCtr="1"/>
                <a:lstStyle/>
                <a:p>
                  <a:pPr>
                    <a:defRPr sz="1330" b="1" i="0" u="sng" strike="noStrike" kern="1200" spc="0" baseline="0">
                      <a:solidFill>
                        <a:schemeClr val="accent5">
                          <a:lumMod val="80000"/>
                          <a:lumOff val="20000"/>
                        </a:schemeClr>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21-741F-47C1-9996-DF6877D07366}"/>
                </c:ext>
              </c:extLst>
            </c:dLbl>
            <c:dLbl>
              <c:idx val="17"/>
              <c:spPr>
                <a:noFill/>
                <a:ln>
                  <a:noFill/>
                </a:ln>
                <a:effectLst/>
              </c:spPr>
              <c:txPr>
                <a:bodyPr rot="0" spcFirstLastPara="1" vertOverflow="ellipsis" vert="horz" wrap="square" anchor="ctr" anchorCtr="1"/>
                <a:lstStyle/>
                <a:p>
                  <a:pPr>
                    <a:defRPr sz="1330" b="1" i="0" u="sng" strike="noStrike" kern="1200" spc="0" baseline="0">
                      <a:solidFill>
                        <a:schemeClr val="accent6">
                          <a:lumMod val="80000"/>
                          <a:lumOff val="20000"/>
                        </a:schemeClr>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23-741F-47C1-9996-DF6877D07366}"/>
                </c:ext>
              </c:extLst>
            </c:dLbl>
            <c:dLbl>
              <c:idx val="18"/>
              <c:spPr>
                <a:noFill/>
                <a:ln>
                  <a:noFill/>
                </a:ln>
                <a:effectLst/>
              </c:spPr>
              <c:txPr>
                <a:bodyPr rot="0" spcFirstLastPara="1" vertOverflow="ellipsis" vert="horz" wrap="square" anchor="ctr" anchorCtr="1"/>
                <a:lstStyle/>
                <a:p>
                  <a:pPr>
                    <a:defRPr sz="1330" b="1" i="0" u="sng" strike="noStrike" kern="1200" spc="0" baseline="0">
                      <a:solidFill>
                        <a:schemeClr val="accent1">
                          <a:lumMod val="80000"/>
                        </a:schemeClr>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25-741F-47C1-9996-DF6877D07366}"/>
                </c:ext>
              </c:extLst>
            </c:dLbl>
            <c:dLbl>
              <c:idx val="19"/>
              <c:spPr>
                <a:noFill/>
                <a:ln>
                  <a:noFill/>
                </a:ln>
                <a:effectLst/>
              </c:spPr>
              <c:txPr>
                <a:bodyPr rot="0" spcFirstLastPara="1" vertOverflow="ellipsis" vert="horz" wrap="square" anchor="ctr" anchorCtr="1"/>
                <a:lstStyle/>
                <a:p>
                  <a:pPr>
                    <a:defRPr sz="1330" b="1" i="0" u="sng" strike="noStrike" kern="1200" spc="0" baseline="0">
                      <a:solidFill>
                        <a:schemeClr val="accent2">
                          <a:lumMod val="80000"/>
                        </a:schemeClr>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27-741F-47C1-9996-DF6877D07366}"/>
                </c:ext>
              </c:extLst>
            </c:dLbl>
            <c:dLbl>
              <c:idx val="20"/>
              <c:spPr>
                <a:noFill/>
                <a:ln>
                  <a:noFill/>
                </a:ln>
                <a:effectLst/>
              </c:spPr>
              <c:txPr>
                <a:bodyPr rot="0" spcFirstLastPara="1" vertOverflow="ellipsis" vert="horz" wrap="square" anchor="ctr" anchorCtr="1"/>
                <a:lstStyle/>
                <a:p>
                  <a:pPr>
                    <a:defRPr sz="1330" b="1" i="0" u="sng" strike="noStrike" kern="1200" spc="0" baseline="0">
                      <a:solidFill>
                        <a:schemeClr val="accent3">
                          <a:lumMod val="80000"/>
                        </a:schemeClr>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29-741F-47C1-9996-DF6877D07366}"/>
                </c:ext>
              </c:extLst>
            </c:dLbl>
            <c:dLbl>
              <c:idx val="21"/>
              <c:spPr>
                <a:noFill/>
                <a:ln>
                  <a:noFill/>
                </a:ln>
                <a:effectLst/>
              </c:spPr>
              <c:txPr>
                <a:bodyPr rot="0" spcFirstLastPara="1" vertOverflow="ellipsis" vert="horz" wrap="square" anchor="ctr" anchorCtr="1"/>
                <a:lstStyle/>
                <a:p>
                  <a:pPr>
                    <a:defRPr sz="1330" b="1" i="0" u="sng" strike="noStrike" kern="1200" spc="0" baseline="0">
                      <a:solidFill>
                        <a:schemeClr val="accent4">
                          <a:lumMod val="80000"/>
                        </a:schemeClr>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2B-741F-47C1-9996-DF6877D07366}"/>
                </c:ext>
              </c:extLst>
            </c:dLbl>
            <c:dLbl>
              <c:idx val="22"/>
              <c:spPr>
                <a:noFill/>
                <a:ln>
                  <a:noFill/>
                </a:ln>
                <a:effectLst/>
              </c:spPr>
              <c:txPr>
                <a:bodyPr rot="0" spcFirstLastPara="1" vertOverflow="ellipsis" vert="horz" wrap="square" anchor="ctr" anchorCtr="1"/>
                <a:lstStyle/>
                <a:p>
                  <a:pPr>
                    <a:defRPr sz="1330" b="1" i="0" u="sng" strike="noStrike" kern="1200" spc="0" baseline="0">
                      <a:solidFill>
                        <a:schemeClr val="accent5">
                          <a:lumMod val="80000"/>
                        </a:schemeClr>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2D-741F-47C1-9996-DF6877D07366}"/>
                </c:ext>
              </c:extLst>
            </c:dLbl>
            <c:dLbl>
              <c:idx val="23"/>
              <c:spPr>
                <a:noFill/>
                <a:ln>
                  <a:noFill/>
                </a:ln>
                <a:effectLst/>
              </c:spPr>
              <c:txPr>
                <a:bodyPr rot="0" spcFirstLastPara="1" vertOverflow="ellipsis" vert="horz" wrap="square" anchor="ctr" anchorCtr="1"/>
                <a:lstStyle/>
                <a:p>
                  <a:pPr>
                    <a:defRPr sz="1330" b="1" i="0" u="sng" strike="noStrike" kern="1200" spc="0" baseline="0">
                      <a:solidFill>
                        <a:schemeClr val="accent6">
                          <a:lumMod val="80000"/>
                        </a:schemeClr>
                      </a:solidFill>
                      <a:latin typeface="Arial" panose="020B0604020202020204" pitchFamily="34" charset="0"/>
                      <a:ea typeface="+mn-ea"/>
                      <a:cs typeface="Arial" panose="020B0604020202020204" pitchFamily="34" charset="0"/>
                    </a:defRPr>
                  </a:pPr>
                  <a:endParaRPr lang="en-ES"/>
                </a:p>
              </c:txPr>
              <c:dLblPos val="bestFit"/>
              <c:showLegendKey val="1"/>
              <c:showVal val="0"/>
              <c:showCatName val="1"/>
              <c:showSerName val="0"/>
              <c:showPercent val="1"/>
              <c:showBubbleSize val="0"/>
              <c:extLst>
                <c:ext xmlns:c16="http://schemas.microsoft.com/office/drawing/2014/chart" uri="{C3380CC4-5D6E-409C-BE32-E72D297353CC}">
                  <c16:uniqueId val="{0000002F-741F-47C1-9996-DF6877D07366}"/>
                </c:ext>
              </c:extLst>
            </c:dLbl>
            <c:spPr>
              <a:noFill/>
              <a:ln>
                <a:noFill/>
              </a:ln>
              <a:effectLst/>
            </c:spPr>
            <c:txPr>
              <a:bodyPr rot="0" spcFirstLastPara="1" vertOverflow="ellipsis" vert="horz" wrap="square" anchor="ctr" anchorCtr="1"/>
              <a:lstStyle/>
              <a:p>
                <a:pPr>
                  <a:defRPr sz="1330" b="1" i="0" u="sng" strike="noStrike" kern="1200" spc="0" baseline="0">
                    <a:solidFill>
                      <a:schemeClr val="accent1"/>
                    </a:solidFill>
                    <a:latin typeface="+mn-lt"/>
                    <a:ea typeface="+mn-ea"/>
                    <a:cs typeface="+mn-cs"/>
                  </a:defRPr>
                </a:pPr>
                <a:endParaRPr lang="en-ES"/>
              </a:p>
            </c:txPr>
            <c:dLblPos val="bestFit"/>
            <c:showLegendKey val="1"/>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Sheet1!$A$2:$A$25</c:f>
              <c:strCache>
                <c:ptCount val="24"/>
                <c:pt idx="0">
                  <c:v>1st Entry</c:v>
                </c:pt>
                <c:pt idx="1">
                  <c:v>2nd Entry</c:v>
                </c:pt>
                <c:pt idx="2">
                  <c:v>3rd Entry</c:v>
                </c:pt>
                <c:pt idx="3">
                  <c:v>4th Entry</c:v>
                </c:pt>
                <c:pt idx="4">
                  <c:v>5th Entry</c:v>
                </c:pt>
                <c:pt idx="5">
                  <c:v>6th Entry</c:v>
                </c:pt>
                <c:pt idx="6">
                  <c:v>7th Entry</c:v>
                </c:pt>
                <c:pt idx="7">
                  <c:v>8th Entry</c:v>
                </c:pt>
                <c:pt idx="8">
                  <c:v>9th Entry</c:v>
                </c:pt>
                <c:pt idx="9">
                  <c:v>10th Entry</c:v>
                </c:pt>
                <c:pt idx="10">
                  <c:v>11th Entry</c:v>
                </c:pt>
                <c:pt idx="11">
                  <c:v>12th Entry</c:v>
                </c:pt>
                <c:pt idx="12">
                  <c:v>13th Entry</c:v>
                </c:pt>
                <c:pt idx="13">
                  <c:v>14th Entry</c:v>
                </c:pt>
                <c:pt idx="14">
                  <c:v>15th Entry</c:v>
                </c:pt>
                <c:pt idx="15">
                  <c:v>16th Entry</c:v>
                </c:pt>
                <c:pt idx="16">
                  <c:v>17th Entry</c:v>
                </c:pt>
                <c:pt idx="17">
                  <c:v>18th Entry</c:v>
                </c:pt>
                <c:pt idx="18">
                  <c:v>19th Entry</c:v>
                </c:pt>
                <c:pt idx="19">
                  <c:v>20th Entry</c:v>
                </c:pt>
                <c:pt idx="20">
                  <c:v>21th Entry</c:v>
                </c:pt>
                <c:pt idx="21">
                  <c:v>22th Entry</c:v>
                </c:pt>
                <c:pt idx="22">
                  <c:v>23th Entry</c:v>
                </c:pt>
                <c:pt idx="23">
                  <c:v>24th Entry</c:v>
                </c:pt>
              </c:strCache>
            </c:strRef>
          </c:cat>
          <c:val>
            <c:numRef>
              <c:f>Sheet1!$B$2:$B$25</c:f>
              <c:numCache>
                <c:formatCode>General</c:formatCode>
                <c:ptCount val="24"/>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numCache>
            </c:numRef>
          </c:val>
          <c:extLst>
            <c:ext xmlns:c16="http://schemas.microsoft.com/office/drawing/2014/chart" uri="{C3380CC4-5D6E-409C-BE32-E72D297353CC}">
              <c16:uniqueId val="{00000030-741F-47C1-9996-DF6877D07366}"/>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u="sng"/>
      </a:pPr>
      <a:endParaRPr lang="en-E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solidFill>
          <a:schemeClr val="accent1">
            <a:alpha val="30000"/>
          </a:schemeClr>
        </a:solid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3.7916454801487282E-2"/>
          <c:y val="5.9660478663425089E-2"/>
          <c:w val="0.93792021248511792"/>
          <c:h val="0.59391513796661655"/>
        </c:manualLayout>
      </c:layout>
      <c:bar3DChart>
        <c:barDir val="col"/>
        <c:grouping val="clustered"/>
        <c:varyColors val="0"/>
        <c:ser>
          <c:idx val="0"/>
          <c:order val="0"/>
          <c:tx>
            <c:strRef>
              <c:f>Sheet1!$B$1</c:f>
              <c:strCache>
                <c:ptCount val="1"/>
                <c:pt idx="0">
                  <c:v>VALUE</c:v>
                </c:pt>
              </c:strCache>
            </c:strRef>
          </c:tx>
          <c:spPr>
            <a:solidFill>
              <a:schemeClr val="accent1">
                <a:lumMod val="20000"/>
                <a:lumOff val="80000"/>
              </a:schemeClr>
            </a:solidFill>
            <a:ln>
              <a:noFill/>
            </a:ln>
            <a:effectLst/>
            <a:sp3d/>
          </c:spPr>
          <c:invertIfNegative val="0"/>
          <c:dPt>
            <c:idx val="0"/>
            <c:invertIfNegative val="0"/>
            <c:bubble3D val="0"/>
            <c:spPr>
              <a:solidFill>
                <a:srgbClr val="76C8AE"/>
              </a:solidFill>
              <a:ln>
                <a:noFill/>
              </a:ln>
              <a:effectLst/>
              <a:sp3d/>
            </c:spPr>
            <c:extLst>
              <c:ext xmlns:c16="http://schemas.microsoft.com/office/drawing/2014/chart" uri="{C3380CC4-5D6E-409C-BE32-E72D297353CC}">
                <c16:uniqueId val="{00000001-1504-4AAD-8BCA-155C626759E1}"/>
              </c:ext>
            </c:extLst>
          </c:dPt>
          <c:dPt>
            <c:idx val="1"/>
            <c:invertIfNegative val="0"/>
            <c:bubble3D val="0"/>
            <c:spPr>
              <a:solidFill>
                <a:srgbClr val="00AE9D"/>
              </a:solidFill>
              <a:ln>
                <a:noFill/>
              </a:ln>
              <a:effectLst/>
              <a:sp3d/>
            </c:spPr>
            <c:extLst>
              <c:ext xmlns:c16="http://schemas.microsoft.com/office/drawing/2014/chart" uri="{C3380CC4-5D6E-409C-BE32-E72D297353CC}">
                <c16:uniqueId val="{00000003-1504-4AAD-8BCA-155C626759E1}"/>
              </c:ext>
            </c:extLst>
          </c:dPt>
          <c:dPt>
            <c:idx val="2"/>
            <c:invertIfNegative val="0"/>
            <c:bubble3D val="0"/>
            <c:spPr>
              <a:solidFill>
                <a:srgbClr val="008E7A"/>
              </a:solidFill>
              <a:ln>
                <a:noFill/>
              </a:ln>
              <a:effectLst/>
              <a:sp3d/>
            </c:spPr>
            <c:extLst>
              <c:ext xmlns:c16="http://schemas.microsoft.com/office/drawing/2014/chart" uri="{C3380CC4-5D6E-409C-BE32-E72D297353CC}">
                <c16:uniqueId val="{00000005-1504-4AAD-8BCA-155C626759E1}"/>
              </c:ext>
            </c:extLst>
          </c:dPt>
          <c:dPt>
            <c:idx val="3"/>
            <c:invertIfNegative val="0"/>
            <c:bubble3D val="0"/>
            <c:spPr>
              <a:solidFill>
                <a:srgbClr val="006762"/>
              </a:solidFill>
              <a:ln>
                <a:noFill/>
              </a:ln>
              <a:effectLst/>
              <a:sp3d/>
            </c:spPr>
            <c:extLst>
              <c:ext xmlns:c16="http://schemas.microsoft.com/office/drawing/2014/chart" uri="{C3380CC4-5D6E-409C-BE32-E72D297353CC}">
                <c16:uniqueId val="{00000007-1504-4AAD-8BCA-155C626759E1}"/>
              </c:ext>
            </c:extLst>
          </c:dPt>
          <c:dPt>
            <c:idx val="4"/>
            <c:invertIfNegative val="0"/>
            <c:bubble3D val="0"/>
            <c:spPr>
              <a:solidFill>
                <a:srgbClr val="FFCC4E"/>
              </a:solidFill>
              <a:ln>
                <a:noFill/>
              </a:ln>
              <a:effectLst/>
              <a:sp3d/>
            </c:spPr>
            <c:extLst>
              <c:ext xmlns:c16="http://schemas.microsoft.com/office/drawing/2014/chart" uri="{C3380CC4-5D6E-409C-BE32-E72D297353CC}">
                <c16:uniqueId val="{00000009-1504-4AAD-8BCA-155C626759E1}"/>
              </c:ext>
            </c:extLst>
          </c:dPt>
          <c:dPt>
            <c:idx val="5"/>
            <c:invertIfNegative val="0"/>
            <c:bubble3D val="0"/>
            <c:spPr>
              <a:solidFill>
                <a:srgbClr val="FBAB18"/>
              </a:solidFill>
              <a:ln>
                <a:noFill/>
              </a:ln>
              <a:effectLst/>
              <a:sp3d/>
            </c:spPr>
            <c:extLst>
              <c:ext xmlns:c16="http://schemas.microsoft.com/office/drawing/2014/chart" uri="{C3380CC4-5D6E-409C-BE32-E72D297353CC}">
                <c16:uniqueId val="{0000000B-1504-4AAD-8BCA-155C626759E1}"/>
              </c:ext>
            </c:extLst>
          </c:dPt>
          <c:dPt>
            <c:idx val="6"/>
            <c:invertIfNegative val="0"/>
            <c:bubble3D val="0"/>
            <c:spPr>
              <a:solidFill>
                <a:srgbClr val="F47920"/>
              </a:solidFill>
              <a:ln>
                <a:noFill/>
              </a:ln>
              <a:effectLst/>
              <a:sp3d/>
            </c:spPr>
            <c:extLst>
              <c:ext xmlns:c16="http://schemas.microsoft.com/office/drawing/2014/chart" uri="{C3380CC4-5D6E-409C-BE32-E72D297353CC}">
                <c16:uniqueId val="{0000000D-1504-4AAD-8BCA-155C626759E1}"/>
              </c:ext>
            </c:extLst>
          </c:dPt>
          <c:dPt>
            <c:idx val="7"/>
            <c:invertIfNegative val="0"/>
            <c:bubble3D val="0"/>
            <c:spPr>
              <a:solidFill>
                <a:srgbClr val="A75534"/>
              </a:solidFill>
              <a:ln>
                <a:noFill/>
              </a:ln>
              <a:effectLst/>
              <a:sp3d/>
            </c:spPr>
            <c:extLst>
              <c:ext xmlns:c16="http://schemas.microsoft.com/office/drawing/2014/chart" uri="{C3380CC4-5D6E-409C-BE32-E72D297353CC}">
                <c16:uniqueId val="{0000000F-1504-4AAD-8BCA-155C626759E1}"/>
              </c:ext>
            </c:extLst>
          </c:dPt>
          <c:dPt>
            <c:idx val="8"/>
            <c:invertIfNegative val="0"/>
            <c:bubble3D val="0"/>
            <c:spPr>
              <a:solidFill>
                <a:srgbClr val="F1666A"/>
              </a:solidFill>
              <a:ln>
                <a:noFill/>
              </a:ln>
              <a:effectLst/>
              <a:sp3d/>
            </c:spPr>
            <c:extLst>
              <c:ext xmlns:c16="http://schemas.microsoft.com/office/drawing/2014/chart" uri="{C3380CC4-5D6E-409C-BE32-E72D297353CC}">
                <c16:uniqueId val="{00000011-1504-4AAD-8BCA-155C626759E1}"/>
              </c:ext>
            </c:extLst>
          </c:dPt>
          <c:dPt>
            <c:idx val="9"/>
            <c:invertIfNegative val="0"/>
            <c:bubble3D val="0"/>
            <c:spPr>
              <a:solidFill>
                <a:srgbClr val="ED1B2F"/>
              </a:solidFill>
              <a:ln>
                <a:noFill/>
              </a:ln>
              <a:effectLst/>
              <a:sp3d/>
            </c:spPr>
            <c:extLst>
              <c:ext xmlns:c16="http://schemas.microsoft.com/office/drawing/2014/chart" uri="{C3380CC4-5D6E-409C-BE32-E72D297353CC}">
                <c16:uniqueId val="{00000013-1504-4AAD-8BCA-155C626759E1}"/>
              </c:ext>
            </c:extLst>
          </c:dPt>
          <c:dPt>
            <c:idx val="10"/>
            <c:invertIfNegative val="0"/>
            <c:bubble3D val="0"/>
            <c:spPr>
              <a:solidFill>
                <a:srgbClr val="CF1D39"/>
              </a:solidFill>
              <a:ln>
                <a:noFill/>
              </a:ln>
              <a:effectLst/>
              <a:sp3d/>
            </c:spPr>
            <c:extLst>
              <c:ext xmlns:c16="http://schemas.microsoft.com/office/drawing/2014/chart" uri="{C3380CC4-5D6E-409C-BE32-E72D297353CC}">
                <c16:uniqueId val="{00000015-1504-4AAD-8BCA-155C626759E1}"/>
              </c:ext>
            </c:extLst>
          </c:dPt>
          <c:dPt>
            <c:idx val="11"/>
            <c:invertIfNegative val="0"/>
            <c:bubble3D val="0"/>
            <c:spPr>
              <a:solidFill>
                <a:srgbClr val="960136"/>
              </a:solidFill>
              <a:ln>
                <a:noFill/>
              </a:ln>
              <a:effectLst/>
              <a:sp3d/>
            </c:spPr>
            <c:extLst>
              <c:ext xmlns:c16="http://schemas.microsoft.com/office/drawing/2014/chart" uri="{C3380CC4-5D6E-409C-BE32-E72D297353CC}">
                <c16:uniqueId val="{00000017-1504-4AAD-8BCA-155C626759E1}"/>
              </c:ext>
            </c:extLst>
          </c:dPt>
          <c:dPt>
            <c:idx val="12"/>
            <c:invertIfNegative val="0"/>
            <c:bubble3D val="0"/>
            <c:spPr>
              <a:solidFill>
                <a:srgbClr val="6DCFF6"/>
              </a:solidFill>
              <a:ln>
                <a:noFill/>
              </a:ln>
              <a:effectLst/>
              <a:sp3d/>
            </c:spPr>
            <c:extLst>
              <c:ext xmlns:c16="http://schemas.microsoft.com/office/drawing/2014/chart" uri="{C3380CC4-5D6E-409C-BE32-E72D297353CC}">
                <c16:uniqueId val="{00000019-1504-4AAD-8BCA-155C626759E1}"/>
              </c:ext>
            </c:extLst>
          </c:dPt>
          <c:dPt>
            <c:idx val="13"/>
            <c:invertIfNegative val="0"/>
            <c:bubble3D val="0"/>
            <c:spPr>
              <a:solidFill>
                <a:srgbClr val="009BDB"/>
              </a:solidFill>
              <a:ln>
                <a:noFill/>
              </a:ln>
              <a:effectLst/>
              <a:sp3d/>
            </c:spPr>
            <c:extLst>
              <c:ext xmlns:c16="http://schemas.microsoft.com/office/drawing/2014/chart" uri="{C3380CC4-5D6E-409C-BE32-E72D297353CC}">
                <c16:uniqueId val="{0000001B-1504-4AAD-8BCA-155C626759E1}"/>
              </c:ext>
            </c:extLst>
          </c:dPt>
          <c:dPt>
            <c:idx val="14"/>
            <c:invertIfNegative val="0"/>
            <c:bubble3D val="0"/>
            <c:spPr>
              <a:solidFill>
                <a:srgbClr val="00619E"/>
              </a:solidFill>
              <a:ln>
                <a:noFill/>
              </a:ln>
              <a:effectLst/>
              <a:sp3d/>
            </c:spPr>
            <c:extLst>
              <c:ext xmlns:c16="http://schemas.microsoft.com/office/drawing/2014/chart" uri="{C3380CC4-5D6E-409C-BE32-E72D297353CC}">
                <c16:uniqueId val="{0000001D-1504-4AAD-8BCA-155C626759E1}"/>
              </c:ext>
            </c:extLst>
          </c:dPt>
          <c:dPt>
            <c:idx val="15"/>
            <c:invertIfNegative val="0"/>
            <c:bubble3D val="0"/>
            <c:spPr>
              <a:solidFill>
                <a:srgbClr val="1E3378"/>
              </a:solidFill>
              <a:ln>
                <a:noFill/>
              </a:ln>
              <a:effectLst/>
              <a:sp3d/>
            </c:spPr>
            <c:extLst>
              <c:ext xmlns:c16="http://schemas.microsoft.com/office/drawing/2014/chart" uri="{C3380CC4-5D6E-409C-BE32-E72D297353CC}">
                <c16:uniqueId val="{0000001F-1504-4AAD-8BCA-155C626759E1}"/>
              </c:ext>
            </c:extLst>
          </c:dPt>
          <c:dPt>
            <c:idx val="16"/>
            <c:invertIfNegative val="0"/>
            <c:bubble3D val="0"/>
            <c:spPr>
              <a:solidFill>
                <a:srgbClr val="76C8AE"/>
              </a:solidFill>
              <a:ln>
                <a:noFill/>
              </a:ln>
              <a:effectLst/>
              <a:sp3d/>
            </c:spPr>
            <c:extLst>
              <c:ext xmlns:c16="http://schemas.microsoft.com/office/drawing/2014/chart" uri="{C3380CC4-5D6E-409C-BE32-E72D297353CC}">
                <c16:uniqueId val="{00000021-1504-4AAD-8BCA-155C626759E1}"/>
              </c:ext>
            </c:extLst>
          </c:dPt>
          <c:dPt>
            <c:idx val="17"/>
            <c:invertIfNegative val="0"/>
            <c:bubble3D val="0"/>
            <c:spPr>
              <a:solidFill>
                <a:srgbClr val="00AE9D"/>
              </a:solidFill>
              <a:ln>
                <a:noFill/>
              </a:ln>
              <a:effectLst/>
              <a:sp3d/>
            </c:spPr>
            <c:extLst>
              <c:ext xmlns:c16="http://schemas.microsoft.com/office/drawing/2014/chart" uri="{C3380CC4-5D6E-409C-BE32-E72D297353CC}">
                <c16:uniqueId val="{00000023-1504-4AAD-8BCA-155C626759E1}"/>
              </c:ext>
            </c:extLst>
          </c:dPt>
          <c:dPt>
            <c:idx val="18"/>
            <c:invertIfNegative val="0"/>
            <c:bubble3D val="0"/>
            <c:spPr>
              <a:solidFill>
                <a:srgbClr val="008E7A"/>
              </a:solidFill>
              <a:ln>
                <a:noFill/>
              </a:ln>
              <a:effectLst/>
              <a:sp3d/>
            </c:spPr>
            <c:extLst>
              <c:ext xmlns:c16="http://schemas.microsoft.com/office/drawing/2014/chart" uri="{C3380CC4-5D6E-409C-BE32-E72D297353CC}">
                <c16:uniqueId val="{00000025-1504-4AAD-8BCA-155C626759E1}"/>
              </c:ext>
            </c:extLst>
          </c:dPt>
          <c:dPt>
            <c:idx val="19"/>
            <c:invertIfNegative val="0"/>
            <c:bubble3D val="0"/>
            <c:spPr>
              <a:solidFill>
                <a:srgbClr val="006762"/>
              </a:solidFill>
              <a:ln>
                <a:noFill/>
              </a:ln>
              <a:effectLst/>
              <a:sp3d/>
            </c:spPr>
            <c:extLst>
              <c:ext xmlns:c16="http://schemas.microsoft.com/office/drawing/2014/chart" uri="{C3380CC4-5D6E-409C-BE32-E72D297353CC}">
                <c16:uniqueId val="{00000027-1504-4AAD-8BCA-155C626759E1}"/>
              </c:ext>
            </c:extLst>
          </c:dPt>
          <c:dPt>
            <c:idx val="20"/>
            <c:invertIfNegative val="0"/>
            <c:bubble3D val="0"/>
            <c:spPr>
              <a:solidFill>
                <a:srgbClr val="FFCC4E"/>
              </a:solidFill>
              <a:ln>
                <a:noFill/>
              </a:ln>
              <a:effectLst/>
              <a:sp3d/>
            </c:spPr>
            <c:extLst>
              <c:ext xmlns:c16="http://schemas.microsoft.com/office/drawing/2014/chart" uri="{C3380CC4-5D6E-409C-BE32-E72D297353CC}">
                <c16:uniqueId val="{00000029-1504-4AAD-8BCA-155C626759E1}"/>
              </c:ext>
            </c:extLst>
          </c:dPt>
          <c:dPt>
            <c:idx val="21"/>
            <c:invertIfNegative val="0"/>
            <c:bubble3D val="0"/>
            <c:spPr>
              <a:solidFill>
                <a:srgbClr val="FBAB18"/>
              </a:solidFill>
              <a:ln>
                <a:noFill/>
              </a:ln>
              <a:effectLst/>
              <a:sp3d/>
            </c:spPr>
            <c:extLst>
              <c:ext xmlns:c16="http://schemas.microsoft.com/office/drawing/2014/chart" uri="{C3380CC4-5D6E-409C-BE32-E72D297353CC}">
                <c16:uniqueId val="{0000002B-1504-4AAD-8BCA-155C626759E1}"/>
              </c:ext>
            </c:extLst>
          </c:dPt>
          <c:dPt>
            <c:idx val="22"/>
            <c:invertIfNegative val="0"/>
            <c:bubble3D val="0"/>
            <c:spPr>
              <a:solidFill>
                <a:srgbClr val="F47920"/>
              </a:solidFill>
              <a:ln>
                <a:noFill/>
              </a:ln>
              <a:effectLst/>
              <a:sp3d/>
            </c:spPr>
            <c:extLst>
              <c:ext xmlns:c16="http://schemas.microsoft.com/office/drawing/2014/chart" uri="{C3380CC4-5D6E-409C-BE32-E72D297353CC}">
                <c16:uniqueId val="{0000002D-1504-4AAD-8BCA-155C626759E1}"/>
              </c:ext>
            </c:extLst>
          </c:dPt>
          <c:dPt>
            <c:idx val="23"/>
            <c:invertIfNegative val="0"/>
            <c:bubble3D val="0"/>
            <c:spPr>
              <a:solidFill>
                <a:srgbClr val="A75534"/>
              </a:solidFill>
              <a:ln>
                <a:noFill/>
              </a:ln>
              <a:effectLst/>
              <a:sp3d/>
            </c:spPr>
            <c:extLst>
              <c:ext xmlns:c16="http://schemas.microsoft.com/office/drawing/2014/chart" uri="{C3380CC4-5D6E-409C-BE32-E72D297353CC}">
                <c16:uniqueId val="{0000002F-1504-4AAD-8BCA-155C626759E1}"/>
              </c:ext>
            </c:extLst>
          </c:dPt>
          <c:cat>
            <c:strRef>
              <c:f>Sheet1!$A$2:$A$25</c:f>
              <c:strCache>
                <c:ptCount val="24"/>
                <c:pt idx="0">
                  <c:v>1st Entry</c:v>
                </c:pt>
                <c:pt idx="1">
                  <c:v>2nd Entry</c:v>
                </c:pt>
                <c:pt idx="2">
                  <c:v>3rd Entry</c:v>
                </c:pt>
                <c:pt idx="3">
                  <c:v>4th Entry</c:v>
                </c:pt>
                <c:pt idx="4">
                  <c:v>5th Entry</c:v>
                </c:pt>
                <c:pt idx="5">
                  <c:v>6th Entry</c:v>
                </c:pt>
                <c:pt idx="6">
                  <c:v>7th Entry</c:v>
                </c:pt>
                <c:pt idx="7">
                  <c:v>8th Entry</c:v>
                </c:pt>
                <c:pt idx="8">
                  <c:v>9th Entry</c:v>
                </c:pt>
                <c:pt idx="9">
                  <c:v>10th Entry</c:v>
                </c:pt>
                <c:pt idx="10">
                  <c:v>11th Entry</c:v>
                </c:pt>
                <c:pt idx="11">
                  <c:v>12th Entry</c:v>
                </c:pt>
                <c:pt idx="12">
                  <c:v>13th Entry</c:v>
                </c:pt>
                <c:pt idx="13">
                  <c:v>14th Entry</c:v>
                </c:pt>
                <c:pt idx="14">
                  <c:v>15th Entry</c:v>
                </c:pt>
                <c:pt idx="15">
                  <c:v>16th Entry</c:v>
                </c:pt>
                <c:pt idx="16">
                  <c:v>17th Entry</c:v>
                </c:pt>
                <c:pt idx="17">
                  <c:v>18th Entry</c:v>
                </c:pt>
                <c:pt idx="18">
                  <c:v>19th Entry</c:v>
                </c:pt>
                <c:pt idx="19">
                  <c:v>20th Entry</c:v>
                </c:pt>
                <c:pt idx="20">
                  <c:v>21th Entry</c:v>
                </c:pt>
                <c:pt idx="21">
                  <c:v>22th Entry</c:v>
                </c:pt>
                <c:pt idx="22">
                  <c:v>23th Entry</c:v>
                </c:pt>
                <c:pt idx="23">
                  <c:v>24th Entry</c:v>
                </c:pt>
              </c:strCache>
            </c:strRef>
          </c:cat>
          <c:val>
            <c:numRef>
              <c:f>Sheet1!$B$2:$B$25</c:f>
              <c:numCache>
                <c:formatCode>General</c:formatCode>
                <c:ptCount val="24"/>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numCache>
            </c:numRef>
          </c:val>
          <c:extLst>
            <c:ext xmlns:c16="http://schemas.microsoft.com/office/drawing/2014/chart" uri="{C3380CC4-5D6E-409C-BE32-E72D297353CC}">
              <c16:uniqueId val="{00000030-1504-4AAD-8BCA-155C626759E1}"/>
            </c:ext>
          </c:extLst>
        </c:ser>
        <c:dLbls>
          <c:showLegendKey val="0"/>
          <c:showVal val="0"/>
          <c:showCatName val="0"/>
          <c:showSerName val="0"/>
          <c:showPercent val="0"/>
          <c:showBubbleSize val="0"/>
        </c:dLbls>
        <c:gapWidth val="160"/>
        <c:gapDepth val="10"/>
        <c:shape val="box"/>
        <c:axId val="1929698128"/>
        <c:axId val="1929700880"/>
        <c:axId val="0"/>
      </c:bar3DChart>
      <c:catAx>
        <c:axId val="1929698128"/>
        <c:scaling>
          <c:orientation val="minMax"/>
        </c:scaling>
        <c:delete val="0"/>
        <c:axPos val="b"/>
        <c:majorGridlines>
          <c:spPr>
            <a:ln w="9525" cap="flat" cmpd="sng" algn="ctr">
              <a:solidFill>
                <a:schemeClr val="lt1">
                  <a:lumMod val="60000"/>
                  <a:lumOff val="4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cap="all" spc="150" normalizeH="0" baseline="0">
                <a:solidFill>
                  <a:schemeClr val="lt1"/>
                </a:solidFill>
                <a:latin typeface="Arial" panose="020B0604020202020204" pitchFamily="34" charset="0"/>
                <a:ea typeface="+mn-ea"/>
                <a:cs typeface="Arial" panose="020B0604020202020204" pitchFamily="34" charset="0"/>
              </a:defRPr>
            </a:pPr>
            <a:endParaRPr lang="en-ES"/>
          </a:p>
        </c:txPr>
        <c:crossAx val="1929700880"/>
        <c:crosses val="autoZero"/>
        <c:auto val="1"/>
        <c:lblAlgn val="ctr"/>
        <c:lblOffset val="100"/>
        <c:noMultiLvlLbl val="0"/>
      </c:catAx>
      <c:valAx>
        <c:axId val="1929700880"/>
        <c:scaling>
          <c:orientation val="minMax"/>
        </c:scaling>
        <c:delete val="0"/>
        <c:axPos val="l"/>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Arial" panose="020B0604020202020204" pitchFamily="34" charset="0"/>
                <a:ea typeface="+mn-ea"/>
                <a:cs typeface="Arial" panose="020B0604020202020204" pitchFamily="34" charset="0"/>
              </a:defRPr>
            </a:pPr>
            <a:endParaRPr lang="en-ES"/>
          </a:p>
        </c:txPr>
        <c:crossAx val="1929698128"/>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E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5">
  <cs:axisTitle>
    <cs:lnRef idx="0"/>
    <cs:fillRef idx="0"/>
    <cs:effectRef idx="0"/>
    <cs:fontRef idx="minor">
      <a:schemeClr val="lt1"/>
    </cs:fontRef>
    <cs:defRPr sz="1197" b="1" kern="1200"/>
  </cs:axisTitle>
  <cs:categoryAxis>
    <cs:lnRef idx="0">
      <cs:styleClr val="0"/>
    </cs:lnRef>
    <cs:fillRef idx="0"/>
    <cs:effectRef idx="0"/>
    <cs:fontRef idx="minor">
      <a:schemeClr val="lt1"/>
    </cs:fontRef>
    <cs:defRPr sz="1197"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styleClr val="auto"/>
    </cs:fillRef>
    <cs:effectRef idx="0"/>
    <cs:fontRef idx="minor">
      <a:schemeClr val="lt1"/>
    </cs:fontRef>
    <cs:spPr>
      <a:solidFill>
        <a:schemeClr val="phClr">
          <a:alpha val="70000"/>
        </a:schemeClr>
      </a:solidFill>
    </cs:spPr>
    <cs:defRPr sz="1197"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lumMod val="20000"/>
          <a:lumOff val="80000"/>
        </a:schemeClr>
      </a:solidFill>
    </cs:spPr>
  </cs:dataPoint>
  <cs:dataPoint3D>
    <cs:lnRef idx="0"/>
    <cs:fillRef idx="0">
      <cs:styleClr val="auto"/>
    </cs:fillRef>
    <cs:effectRef idx="0"/>
    <cs:fontRef idx="minor">
      <a:schemeClr val="dk1"/>
    </cs:fontRef>
    <cs:spPr>
      <a:solidFill>
        <a:schemeClr val="phClr">
          <a:lumMod val="20000"/>
          <a:lumOff val="80000"/>
        </a:schemeClr>
      </a:solidFill>
      <a:sp3d/>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styleClr val="0"/>
    </cs:fillRef>
    <cs:effectRef idx="0"/>
    <cs:fontRef idx="minor">
      <a:schemeClr val="dk1"/>
    </cs:fontRef>
    <cs:spPr>
      <a:solidFill>
        <a:schemeClr val="phClr">
          <a:alpha val="30000"/>
        </a:schemeClr>
      </a:solidFill>
      <a:sp3d/>
    </cs:spPr>
  </cs:floor>
  <cs:gridlineMajor>
    <cs:lnRef idx="0">
      <cs:styleClr val="0"/>
    </cs:lnRef>
    <cs:fillRef idx="0"/>
    <cs:effectRef idx="0"/>
    <cs:fontRef idx="minor">
      <a:schemeClr val="dk1"/>
    </cs:fontRef>
    <cs:spPr>
      <a:ln w="9525" cap="flat" cmpd="sng" algn="ctr">
        <a:solidFill>
          <a:schemeClr val="lt1">
            <a:lumMod val="60000"/>
            <a:lumOff val="40000"/>
          </a:schemeClr>
        </a:solidFill>
        <a:round/>
      </a:ln>
    </cs:spPr>
  </cs:gridlineMajor>
  <cs:gridlineMinor>
    <cs:lnRef idx="0">
      <cs:styleClr val="0"/>
    </cs:lnRef>
    <cs:fillRef idx="0"/>
    <cs:effectRef idx="0"/>
    <cs:fontRef idx="minor">
      <a:schemeClr val="dk1"/>
    </cs:fontRef>
    <cs:spPr>
      <a:ln>
        <a:solidFill>
          <a:schemeClr val="lt1">
            <a:lumMod val="50000"/>
            <a:lumOff val="5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0D47F8-1357-1E45-BE0B-DCFB5FC6BA7F}" type="doc">
      <dgm:prSet loTypeId="urn:microsoft.com/office/officeart/2005/8/layout/chevron1" loCatId="" qsTypeId="urn:microsoft.com/office/officeart/2005/8/quickstyle/simple1" qsCatId="simple" csTypeId="urn:microsoft.com/office/officeart/2005/8/colors/accent1_1" csCatId="accent1" phldr="1"/>
      <dgm:spPr/>
    </dgm:pt>
    <dgm:pt modelId="{DBCD1023-0959-8145-B621-FB721C543333}">
      <dgm:prSet phldrT="[Text]" custT="1"/>
      <dgm:spPr/>
      <dgm:t>
        <a:bodyPr/>
        <a:lstStyle/>
        <a:p>
          <a:r>
            <a:rPr lang="en-GB" sz="1200" dirty="0"/>
            <a:t>First generation</a:t>
          </a:r>
        </a:p>
        <a:p>
          <a:r>
            <a:rPr lang="en-GB" sz="1200" dirty="0"/>
            <a:t>1998 - 2006</a:t>
          </a:r>
        </a:p>
      </dgm:t>
    </dgm:pt>
    <dgm:pt modelId="{AAB4934D-09E0-C34C-B926-0D5AD62CC628}" type="parTrans" cxnId="{96F31E80-FA79-164F-8608-796035DBF24F}">
      <dgm:prSet/>
      <dgm:spPr/>
      <dgm:t>
        <a:bodyPr/>
        <a:lstStyle/>
        <a:p>
          <a:endParaRPr lang="en-GB"/>
        </a:p>
      </dgm:t>
    </dgm:pt>
    <dgm:pt modelId="{5C592E6B-B8C2-4542-8D78-A6FFE31EB680}" type="sibTrans" cxnId="{96F31E80-FA79-164F-8608-796035DBF24F}">
      <dgm:prSet/>
      <dgm:spPr/>
      <dgm:t>
        <a:bodyPr/>
        <a:lstStyle/>
        <a:p>
          <a:endParaRPr lang="en-GB"/>
        </a:p>
      </dgm:t>
    </dgm:pt>
    <dgm:pt modelId="{51DD0333-D6D4-764D-9BA7-3B987EC0B0D1}">
      <dgm:prSet phldrT="[Text]" custT="1"/>
      <dgm:spPr/>
      <dgm:t>
        <a:bodyPr/>
        <a:lstStyle/>
        <a:p>
          <a:endParaRPr lang="en-GB" sz="700" dirty="0"/>
        </a:p>
        <a:p>
          <a:r>
            <a:rPr lang="en-GB" sz="1200" dirty="0"/>
            <a:t>Second</a:t>
          </a:r>
        </a:p>
        <a:p>
          <a:r>
            <a:rPr lang="en-GB" sz="1200" dirty="0"/>
            <a:t>2006 -2011</a:t>
          </a:r>
        </a:p>
        <a:p>
          <a:endParaRPr lang="en-GB" sz="700" dirty="0"/>
        </a:p>
      </dgm:t>
    </dgm:pt>
    <dgm:pt modelId="{6B0B9F66-E659-1447-AF1F-041C4637918D}" type="parTrans" cxnId="{FFA16B31-B25B-FE4F-85F7-A396F69C6CDF}">
      <dgm:prSet/>
      <dgm:spPr/>
      <dgm:t>
        <a:bodyPr/>
        <a:lstStyle/>
        <a:p>
          <a:endParaRPr lang="en-GB"/>
        </a:p>
      </dgm:t>
    </dgm:pt>
    <dgm:pt modelId="{27220746-6E0D-E74F-8C24-AFB1B3A3C322}" type="sibTrans" cxnId="{FFA16B31-B25B-FE4F-85F7-A396F69C6CDF}">
      <dgm:prSet/>
      <dgm:spPr/>
      <dgm:t>
        <a:bodyPr/>
        <a:lstStyle/>
        <a:p>
          <a:endParaRPr lang="en-GB"/>
        </a:p>
      </dgm:t>
    </dgm:pt>
    <dgm:pt modelId="{DEF80B93-91F3-F34E-8A10-A6F021B79692}">
      <dgm:prSet phldrT="[Text]" custT="1"/>
      <dgm:spPr/>
      <dgm:t>
        <a:bodyPr/>
        <a:lstStyle/>
        <a:p>
          <a:r>
            <a:rPr lang="en-GB" sz="1200" dirty="0"/>
            <a:t>Third</a:t>
          </a:r>
        </a:p>
        <a:p>
          <a:r>
            <a:rPr lang="en-GB" sz="1200" dirty="0"/>
            <a:t>2011 – 2019</a:t>
          </a:r>
        </a:p>
      </dgm:t>
    </dgm:pt>
    <dgm:pt modelId="{09A3F972-EAF7-3F44-8B4C-1FB7757A6675}" type="parTrans" cxnId="{B89A2128-ACB1-064E-863D-E024864C3CC6}">
      <dgm:prSet/>
      <dgm:spPr/>
      <dgm:t>
        <a:bodyPr/>
        <a:lstStyle/>
        <a:p>
          <a:endParaRPr lang="en-GB"/>
        </a:p>
      </dgm:t>
    </dgm:pt>
    <dgm:pt modelId="{25A34396-2992-694C-9C8A-84BE0D8098E9}" type="sibTrans" cxnId="{B89A2128-ACB1-064E-863D-E024864C3CC6}">
      <dgm:prSet/>
      <dgm:spPr/>
      <dgm:t>
        <a:bodyPr/>
        <a:lstStyle/>
        <a:p>
          <a:endParaRPr lang="en-GB"/>
        </a:p>
      </dgm:t>
    </dgm:pt>
    <dgm:pt modelId="{B547462A-5875-404E-BC54-DB39281CB251}">
      <dgm:prSet phldrT="[Text]" custT="1"/>
      <dgm:spPr/>
      <dgm:t>
        <a:bodyPr/>
        <a:lstStyle/>
        <a:p>
          <a:r>
            <a:rPr lang="en-GB" sz="1200" dirty="0"/>
            <a:t>Forth</a:t>
          </a:r>
        </a:p>
        <a:p>
          <a:r>
            <a:rPr lang="en-GB" sz="1200" dirty="0"/>
            <a:t>2019 -</a:t>
          </a:r>
        </a:p>
      </dgm:t>
    </dgm:pt>
    <dgm:pt modelId="{260FC669-584E-D54E-BD35-231104742872}" type="parTrans" cxnId="{2F1608D0-8A0F-B84E-A9DC-6EB091D5877B}">
      <dgm:prSet/>
      <dgm:spPr/>
      <dgm:t>
        <a:bodyPr/>
        <a:lstStyle/>
        <a:p>
          <a:endParaRPr lang="en-GB"/>
        </a:p>
      </dgm:t>
    </dgm:pt>
    <dgm:pt modelId="{B9AA5C66-9759-2A41-9F2F-C775DC910C9E}" type="sibTrans" cxnId="{2F1608D0-8A0F-B84E-A9DC-6EB091D5877B}">
      <dgm:prSet/>
      <dgm:spPr/>
      <dgm:t>
        <a:bodyPr/>
        <a:lstStyle/>
        <a:p>
          <a:endParaRPr lang="en-GB"/>
        </a:p>
      </dgm:t>
    </dgm:pt>
    <dgm:pt modelId="{59DC98CA-EAEF-E54E-A3EE-7CDB76F1680E}" type="pres">
      <dgm:prSet presAssocID="{0A0D47F8-1357-1E45-BE0B-DCFB5FC6BA7F}" presName="Name0" presStyleCnt="0">
        <dgm:presLayoutVars>
          <dgm:dir/>
          <dgm:animLvl val="lvl"/>
          <dgm:resizeHandles val="exact"/>
        </dgm:presLayoutVars>
      </dgm:prSet>
      <dgm:spPr/>
    </dgm:pt>
    <dgm:pt modelId="{69C93EDF-1119-8247-AA09-B8B319E5695E}" type="pres">
      <dgm:prSet presAssocID="{DBCD1023-0959-8145-B621-FB721C543333}" presName="parTxOnly" presStyleLbl="node1" presStyleIdx="0" presStyleCnt="4">
        <dgm:presLayoutVars>
          <dgm:chMax val="0"/>
          <dgm:chPref val="0"/>
          <dgm:bulletEnabled val="1"/>
        </dgm:presLayoutVars>
      </dgm:prSet>
      <dgm:spPr/>
    </dgm:pt>
    <dgm:pt modelId="{83578325-6D87-4944-A1F7-B45A32311170}" type="pres">
      <dgm:prSet presAssocID="{5C592E6B-B8C2-4542-8D78-A6FFE31EB680}" presName="parTxOnlySpace" presStyleCnt="0"/>
      <dgm:spPr/>
    </dgm:pt>
    <dgm:pt modelId="{B25B7BC2-B0C7-EB48-9E3C-785380818717}" type="pres">
      <dgm:prSet presAssocID="{51DD0333-D6D4-764D-9BA7-3B987EC0B0D1}" presName="parTxOnly" presStyleLbl="node1" presStyleIdx="1" presStyleCnt="4">
        <dgm:presLayoutVars>
          <dgm:chMax val="0"/>
          <dgm:chPref val="0"/>
          <dgm:bulletEnabled val="1"/>
        </dgm:presLayoutVars>
      </dgm:prSet>
      <dgm:spPr/>
    </dgm:pt>
    <dgm:pt modelId="{399B4E4E-B1AD-D743-AADF-13F449494E44}" type="pres">
      <dgm:prSet presAssocID="{27220746-6E0D-E74F-8C24-AFB1B3A3C322}" presName="parTxOnlySpace" presStyleCnt="0"/>
      <dgm:spPr/>
    </dgm:pt>
    <dgm:pt modelId="{5EA75768-1D64-254F-9B7C-CAAD8AF955AE}" type="pres">
      <dgm:prSet presAssocID="{DEF80B93-91F3-F34E-8A10-A6F021B79692}" presName="parTxOnly" presStyleLbl="node1" presStyleIdx="2" presStyleCnt="4" custLinFactNeighborX="-3818">
        <dgm:presLayoutVars>
          <dgm:chMax val="0"/>
          <dgm:chPref val="0"/>
          <dgm:bulletEnabled val="1"/>
        </dgm:presLayoutVars>
      </dgm:prSet>
      <dgm:spPr/>
    </dgm:pt>
    <dgm:pt modelId="{10BB8A20-B4E8-3340-A27E-F470AA04CEEF}" type="pres">
      <dgm:prSet presAssocID="{25A34396-2992-694C-9C8A-84BE0D8098E9}" presName="parTxOnlySpace" presStyleCnt="0"/>
      <dgm:spPr/>
    </dgm:pt>
    <dgm:pt modelId="{E85EBDFF-FF5D-3147-AF86-C927C8F1F3D1}" type="pres">
      <dgm:prSet presAssocID="{B547462A-5875-404E-BC54-DB39281CB251}" presName="parTxOnly" presStyleLbl="node1" presStyleIdx="3" presStyleCnt="4" custLinFactNeighborX="47431">
        <dgm:presLayoutVars>
          <dgm:chMax val="0"/>
          <dgm:chPref val="0"/>
          <dgm:bulletEnabled val="1"/>
        </dgm:presLayoutVars>
      </dgm:prSet>
      <dgm:spPr/>
    </dgm:pt>
  </dgm:ptLst>
  <dgm:cxnLst>
    <dgm:cxn modelId="{B89A2128-ACB1-064E-863D-E024864C3CC6}" srcId="{0A0D47F8-1357-1E45-BE0B-DCFB5FC6BA7F}" destId="{DEF80B93-91F3-F34E-8A10-A6F021B79692}" srcOrd="2" destOrd="0" parTransId="{09A3F972-EAF7-3F44-8B4C-1FB7757A6675}" sibTransId="{25A34396-2992-694C-9C8A-84BE0D8098E9}"/>
    <dgm:cxn modelId="{FFA16B31-B25B-FE4F-85F7-A396F69C6CDF}" srcId="{0A0D47F8-1357-1E45-BE0B-DCFB5FC6BA7F}" destId="{51DD0333-D6D4-764D-9BA7-3B987EC0B0D1}" srcOrd="1" destOrd="0" parTransId="{6B0B9F66-E659-1447-AF1F-041C4637918D}" sibTransId="{27220746-6E0D-E74F-8C24-AFB1B3A3C322}"/>
    <dgm:cxn modelId="{2E166535-ADA4-AD42-B649-EC397332AA0E}" type="presOf" srcId="{B547462A-5875-404E-BC54-DB39281CB251}" destId="{E85EBDFF-FF5D-3147-AF86-C927C8F1F3D1}" srcOrd="0" destOrd="0" presId="urn:microsoft.com/office/officeart/2005/8/layout/chevron1"/>
    <dgm:cxn modelId="{2A80CC64-A3EA-674B-B949-7B07923D81F6}" type="presOf" srcId="{DBCD1023-0959-8145-B621-FB721C543333}" destId="{69C93EDF-1119-8247-AA09-B8B319E5695E}" srcOrd="0" destOrd="0" presId="urn:microsoft.com/office/officeart/2005/8/layout/chevron1"/>
    <dgm:cxn modelId="{96F31E80-FA79-164F-8608-796035DBF24F}" srcId="{0A0D47F8-1357-1E45-BE0B-DCFB5FC6BA7F}" destId="{DBCD1023-0959-8145-B621-FB721C543333}" srcOrd="0" destOrd="0" parTransId="{AAB4934D-09E0-C34C-B926-0D5AD62CC628}" sibTransId="{5C592E6B-B8C2-4542-8D78-A6FFE31EB680}"/>
    <dgm:cxn modelId="{8748D1AF-317F-C347-95DD-1D37ADCF7127}" type="presOf" srcId="{51DD0333-D6D4-764D-9BA7-3B987EC0B0D1}" destId="{B25B7BC2-B0C7-EB48-9E3C-785380818717}" srcOrd="0" destOrd="0" presId="urn:microsoft.com/office/officeart/2005/8/layout/chevron1"/>
    <dgm:cxn modelId="{6DC691C0-672E-4340-A5E2-58A0694BE967}" type="presOf" srcId="{0A0D47F8-1357-1E45-BE0B-DCFB5FC6BA7F}" destId="{59DC98CA-EAEF-E54E-A3EE-7CDB76F1680E}" srcOrd="0" destOrd="0" presId="urn:microsoft.com/office/officeart/2005/8/layout/chevron1"/>
    <dgm:cxn modelId="{AF3315C5-A8D3-F743-A717-ADD7CCA6835F}" type="presOf" srcId="{DEF80B93-91F3-F34E-8A10-A6F021B79692}" destId="{5EA75768-1D64-254F-9B7C-CAAD8AF955AE}" srcOrd="0" destOrd="0" presId="urn:microsoft.com/office/officeart/2005/8/layout/chevron1"/>
    <dgm:cxn modelId="{2F1608D0-8A0F-B84E-A9DC-6EB091D5877B}" srcId="{0A0D47F8-1357-1E45-BE0B-DCFB5FC6BA7F}" destId="{B547462A-5875-404E-BC54-DB39281CB251}" srcOrd="3" destOrd="0" parTransId="{260FC669-584E-D54E-BD35-231104742872}" sibTransId="{B9AA5C66-9759-2A41-9F2F-C775DC910C9E}"/>
    <dgm:cxn modelId="{C2F47C1B-EC35-9442-B83F-B5873193D109}" type="presParOf" srcId="{59DC98CA-EAEF-E54E-A3EE-7CDB76F1680E}" destId="{69C93EDF-1119-8247-AA09-B8B319E5695E}" srcOrd="0" destOrd="0" presId="urn:microsoft.com/office/officeart/2005/8/layout/chevron1"/>
    <dgm:cxn modelId="{8B2276A5-FA11-CB43-B058-F1B9BA787725}" type="presParOf" srcId="{59DC98CA-EAEF-E54E-A3EE-7CDB76F1680E}" destId="{83578325-6D87-4944-A1F7-B45A32311170}" srcOrd="1" destOrd="0" presId="urn:microsoft.com/office/officeart/2005/8/layout/chevron1"/>
    <dgm:cxn modelId="{7EC0B15E-DF99-FC44-AFED-1DC5727795E3}" type="presParOf" srcId="{59DC98CA-EAEF-E54E-A3EE-7CDB76F1680E}" destId="{B25B7BC2-B0C7-EB48-9E3C-785380818717}" srcOrd="2" destOrd="0" presId="urn:microsoft.com/office/officeart/2005/8/layout/chevron1"/>
    <dgm:cxn modelId="{9CCD9C33-9374-7D40-8033-86196BA9936A}" type="presParOf" srcId="{59DC98CA-EAEF-E54E-A3EE-7CDB76F1680E}" destId="{399B4E4E-B1AD-D743-AADF-13F449494E44}" srcOrd="3" destOrd="0" presId="urn:microsoft.com/office/officeart/2005/8/layout/chevron1"/>
    <dgm:cxn modelId="{868F2FCE-0BF0-A94C-8B81-66687B545419}" type="presParOf" srcId="{59DC98CA-EAEF-E54E-A3EE-7CDB76F1680E}" destId="{5EA75768-1D64-254F-9B7C-CAAD8AF955AE}" srcOrd="4" destOrd="0" presId="urn:microsoft.com/office/officeart/2005/8/layout/chevron1"/>
    <dgm:cxn modelId="{AEAC9A06-2C76-4C4B-9808-88F82F3ABC81}" type="presParOf" srcId="{59DC98CA-EAEF-E54E-A3EE-7CDB76F1680E}" destId="{10BB8A20-B4E8-3340-A27E-F470AA04CEEF}" srcOrd="5" destOrd="0" presId="urn:microsoft.com/office/officeart/2005/8/layout/chevron1"/>
    <dgm:cxn modelId="{789FD885-1A7E-4542-B625-B20903E543B4}" type="presParOf" srcId="{59DC98CA-EAEF-E54E-A3EE-7CDB76F1680E}" destId="{E85EBDFF-FF5D-3147-AF86-C927C8F1F3D1}"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C93EDF-1119-8247-AA09-B8B319E5695E}">
      <dsp:nvSpPr>
        <dsp:cNvPr id="0" name=""/>
        <dsp:cNvSpPr/>
      </dsp:nvSpPr>
      <dsp:spPr>
        <a:xfrm>
          <a:off x="3776" y="0"/>
          <a:ext cx="2198126" cy="563807"/>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en-GB" sz="1200" kern="1200" dirty="0"/>
            <a:t>First generation</a:t>
          </a:r>
        </a:p>
        <a:p>
          <a:pPr marL="0" lvl="0" indent="0" algn="ctr" defTabSz="533400">
            <a:lnSpc>
              <a:spcPct val="90000"/>
            </a:lnSpc>
            <a:spcBef>
              <a:spcPct val="0"/>
            </a:spcBef>
            <a:spcAft>
              <a:spcPct val="35000"/>
            </a:spcAft>
            <a:buNone/>
          </a:pPr>
          <a:r>
            <a:rPr lang="en-GB" sz="1200" kern="1200" dirty="0"/>
            <a:t>1998 - 2006</a:t>
          </a:r>
        </a:p>
      </dsp:txBody>
      <dsp:txXfrm>
        <a:off x="285680" y="0"/>
        <a:ext cx="1634319" cy="563807"/>
      </dsp:txXfrm>
    </dsp:sp>
    <dsp:sp modelId="{B25B7BC2-B0C7-EB48-9E3C-785380818717}">
      <dsp:nvSpPr>
        <dsp:cNvPr id="0" name=""/>
        <dsp:cNvSpPr/>
      </dsp:nvSpPr>
      <dsp:spPr>
        <a:xfrm>
          <a:off x="1982090" y="0"/>
          <a:ext cx="2198126" cy="563807"/>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004" tIns="9335" rIns="9335" bIns="9335" numCol="1" spcCol="1270" anchor="ctr" anchorCtr="0">
          <a:noAutofit/>
        </a:bodyPr>
        <a:lstStyle/>
        <a:p>
          <a:pPr marL="0" lvl="0" indent="0" algn="ctr" defTabSz="311150">
            <a:lnSpc>
              <a:spcPct val="90000"/>
            </a:lnSpc>
            <a:spcBef>
              <a:spcPct val="0"/>
            </a:spcBef>
            <a:spcAft>
              <a:spcPct val="35000"/>
            </a:spcAft>
            <a:buNone/>
          </a:pPr>
          <a:endParaRPr lang="en-GB" sz="700" kern="1200" dirty="0"/>
        </a:p>
        <a:p>
          <a:pPr marL="0" lvl="0" indent="0" algn="ctr" defTabSz="311150">
            <a:lnSpc>
              <a:spcPct val="90000"/>
            </a:lnSpc>
            <a:spcBef>
              <a:spcPct val="0"/>
            </a:spcBef>
            <a:spcAft>
              <a:spcPct val="35000"/>
            </a:spcAft>
            <a:buNone/>
          </a:pPr>
          <a:r>
            <a:rPr lang="en-GB" sz="1200" kern="1200" dirty="0"/>
            <a:t>Second</a:t>
          </a:r>
        </a:p>
        <a:p>
          <a:pPr marL="0" lvl="0" indent="0" algn="ctr" defTabSz="311150">
            <a:lnSpc>
              <a:spcPct val="90000"/>
            </a:lnSpc>
            <a:spcBef>
              <a:spcPct val="0"/>
            </a:spcBef>
            <a:spcAft>
              <a:spcPct val="35000"/>
            </a:spcAft>
            <a:buNone/>
          </a:pPr>
          <a:r>
            <a:rPr lang="en-GB" sz="1200" kern="1200" dirty="0"/>
            <a:t>2006 -2011</a:t>
          </a:r>
        </a:p>
        <a:p>
          <a:pPr marL="0" lvl="0" indent="0" algn="ctr" defTabSz="311150">
            <a:lnSpc>
              <a:spcPct val="90000"/>
            </a:lnSpc>
            <a:spcBef>
              <a:spcPct val="0"/>
            </a:spcBef>
            <a:spcAft>
              <a:spcPct val="35000"/>
            </a:spcAft>
            <a:buNone/>
          </a:pPr>
          <a:endParaRPr lang="en-GB" sz="700" kern="1200" dirty="0"/>
        </a:p>
      </dsp:txBody>
      <dsp:txXfrm>
        <a:off x="2263994" y="0"/>
        <a:ext cx="1634319" cy="563807"/>
      </dsp:txXfrm>
    </dsp:sp>
    <dsp:sp modelId="{5EA75768-1D64-254F-9B7C-CAAD8AF955AE}">
      <dsp:nvSpPr>
        <dsp:cNvPr id="0" name=""/>
        <dsp:cNvSpPr/>
      </dsp:nvSpPr>
      <dsp:spPr>
        <a:xfrm>
          <a:off x="3952011" y="0"/>
          <a:ext cx="2198126" cy="563807"/>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en-GB" sz="1200" kern="1200" dirty="0"/>
            <a:t>Third</a:t>
          </a:r>
        </a:p>
        <a:p>
          <a:pPr marL="0" lvl="0" indent="0" algn="ctr" defTabSz="533400">
            <a:lnSpc>
              <a:spcPct val="90000"/>
            </a:lnSpc>
            <a:spcBef>
              <a:spcPct val="0"/>
            </a:spcBef>
            <a:spcAft>
              <a:spcPct val="35000"/>
            </a:spcAft>
            <a:buNone/>
          </a:pPr>
          <a:r>
            <a:rPr lang="en-GB" sz="1200" kern="1200" dirty="0"/>
            <a:t>2011 – 2019</a:t>
          </a:r>
        </a:p>
      </dsp:txBody>
      <dsp:txXfrm>
        <a:off x="4233915" y="0"/>
        <a:ext cx="1634319" cy="563807"/>
      </dsp:txXfrm>
    </dsp:sp>
    <dsp:sp modelId="{E85EBDFF-FF5D-3147-AF86-C927C8F1F3D1}">
      <dsp:nvSpPr>
        <dsp:cNvPr id="0" name=""/>
        <dsp:cNvSpPr/>
      </dsp:nvSpPr>
      <dsp:spPr>
        <a:xfrm>
          <a:off x="5942494" y="0"/>
          <a:ext cx="2198126" cy="563807"/>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en-GB" sz="1200" kern="1200" dirty="0"/>
            <a:t>Forth</a:t>
          </a:r>
        </a:p>
        <a:p>
          <a:pPr marL="0" lvl="0" indent="0" algn="ctr" defTabSz="533400">
            <a:lnSpc>
              <a:spcPct val="90000"/>
            </a:lnSpc>
            <a:spcBef>
              <a:spcPct val="0"/>
            </a:spcBef>
            <a:spcAft>
              <a:spcPct val="35000"/>
            </a:spcAft>
            <a:buNone/>
          </a:pPr>
          <a:r>
            <a:rPr lang="en-GB" sz="1200" kern="1200" dirty="0"/>
            <a:t>2019 -</a:t>
          </a:r>
        </a:p>
      </dsp:txBody>
      <dsp:txXfrm>
        <a:off x="6224398" y="0"/>
        <a:ext cx="1634319" cy="563807"/>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defTabSz="892175">
              <a:defRPr sz="1100" smtClean="0">
                <a:latin typeface="Arial" pitchFamily="34" charset="0"/>
              </a:defRPr>
            </a:lvl1pPr>
          </a:lstStyle>
          <a:p>
            <a:pPr>
              <a:defRPr/>
            </a:pPr>
            <a:endParaRPr lang="it-IT" dirty="0"/>
          </a:p>
        </p:txBody>
      </p:sp>
      <p:sp>
        <p:nvSpPr>
          <p:cNvPr id="628739" name="Rectangle 3"/>
          <p:cNvSpPr>
            <a:spLocks noGrp="1" noChangeArrowheads="1"/>
          </p:cNvSpPr>
          <p:nvPr>
            <p:ph type="dt" sz="quarter" idx="1"/>
          </p:nvPr>
        </p:nvSpPr>
        <p:spPr bwMode="auto">
          <a:xfrm>
            <a:off x="3978275"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algn="r" defTabSz="892175">
              <a:defRPr sz="1100" smtClean="0">
                <a:latin typeface="Arial" pitchFamily="34" charset="0"/>
              </a:defRPr>
            </a:lvl1pPr>
          </a:lstStyle>
          <a:p>
            <a:pPr>
              <a:defRPr/>
            </a:pPr>
            <a:endParaRPr lang="it-IT" dirty="0"/>
          </a:p>
        </p:txBody>
      </p:sp>
      <p:sp>
        <p:nvSpPr>
          <p:cNvPr id="628740" name="Rectangle 4"/>
          <p:cNvSpPr>
            <a:spLocks noGrp="1" noChangeArrowheads="1"/>
          </p:cNvSpPr>
          <p:nvPr>
            <p:ph type="ftr" sz="quarter" idx="2"/>
          </p:nvPr>
        </p:nvSpPr>
        <p:spPr bwMode="auto">
          <a:xfrm>
            <a:off x="0"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defTabSz="892175">
              <a:defRPr sz="1100" smtClean="0">
                <a:latin typeface="Arial" pitchFamily="34" charset="0"/>
              </a:defRPr>
            </a:lvl1pPr>
          </a:lstStyle>
          <a:p>
            <a:pPr>
              <a:defRPr/>
            </a:pPr>
            <a:endParaRPr lang="it-IT" dirty="0"/>
          </a:p>
        </p:txBody>
      </p:sp>
      <p:sp>
        <p:nvSpPr>
          <p:cNvPr id="628741" name="Rectangle 5"/>
          <p:cNvSpPr>
            <a:spLocks noGrp="1" noChangeArrowheads="1"/>
          </p:cNvSpPr>
          <p:nvPr>
            <p:ph type="sldNum" sz="quarter" idx="3"/>
          </p:nvPr>
        </p:nvSpPr>
        <p:spPr bwMode="auto">
          <a:xfrm>
            <a:off x="3978275"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algn="r" defTabSz="892175">
              <a:defRPr sz="1100" smtClean="0">
                <a:latin typeface="Arial" pitchFamily="34" charset="0"/>
              </a:defRPr>
            </a:lvl1pPr>
          </a:lstStyle>
          <a:p>
            <a:pPr>
              <a:defRPr/>
            </a:pPr>
            <a:fld id="{A5B780D0-5C7F-422C-931C-25201BE19360}" type="slidenum">
              <a:rPr lang="it-IT"/>
              <a:pPr>
                <a:defRPr/>
              </a:pPr>
              <a:t>‹#›</a:t>
            </a:fld>
            <a:endParaRPr lang="it-IT" dirty="0"/>
          </a:p>
        </p:txBody>
      </p:sp>
    </p:spTree>
    <p:extLst>
      <p:ext uri="{BB962C8B-B14F-4D97-AF65-F5344CB8AC3E}">
        <p14:creationId xmlns:p14="http://schemas.microsoft.com/office/powerpoint/2010/main" val="31250459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3014663"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defTabSz="862013">
              <a:defRPr sz="1100" smtClean="0"/>
            </a:lvl1pPr>
          </a:lstStyle>
          <a:p>
            <a:pPr>
              <a:defRPr/>
            </a:pPr>
            <a:endParaRPr lang="en-US" dirty="0"/>
          </a:p>
        </p:txBody>
      </p:sp>
      <p:sp>
        <p:nvSpPr>
          <p:cNvPr id="58371" name="Rectangle 3"/>
          <p:cNvSpPr>
            <a:spLocks noGrp="1" noChangeArrowheads="1"/>
          </p:cNvSpPr>
          <p:nvPr>
            <p:ph type="dt" idx="1"/>
          </p:nvPr>
        </p:nvSpPr>
        <p:spPr bwMode="auto">
          <a:xfrm>
            <a:off x="3995738" y="0"/>
            <a:ext cx="3014662"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algn="r" defTabSz="862013">
              <a:defRPr sz="1100" smtClean="0"/>
            </a:lvl1pPr>
          </a:lstStyle>
          <a:p>
            <a:pPr>
              <a:defRPr/>
            </a:pPr>
            <a:fld id="{A6888345-B3D3-4351-A7A9-F936F5935E41}" type="datetimeFigureOut">
              <a:rPr lang="en-US"/>
              <a:pPr>
                <a:defRPr/>
              </a:pPr>
              <a:t>4/24/23</a:t>
            </a:fld>
            <a:endParaRPr lang="en-US" dirty="0"/>
          </a:p>
        </p:txBody>
      </p:sp>
      <p:sp>
        <p:nvSpPr>
          <p:cNvPr id="11268" name="Rectangle 4"/>
          <p:cNvSpPr>
            <a:spLocks noGrp="1" noRot="1" noChangeAspect="1" noChangeArrowheads="1" noTextEdit="1"/>
          </p:cNvSpPr>
          <p:nvPr>
            <p:ph type="sldImg" idx="2"/>
          </p:nvPr>
        </p:nvSpPr>
        <p:spPr bwMode="auto">
          <a:xfrm>
            <a:off x="454025" y="693738"/>
            <a:ext cx="6176963" cy="34655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3" name="Rectangle 5"/>
          <p:cNvSpPr>
            <a:spLocks noGrp="1" noChangeArrowheads="1"/>
          </p:cNvSpPr>
          <p:nvPr>
            <p:ph type="body" sz="quarter" idx="3"/>
          </p:nvPr>
        </p:nvSpPr>
        <p:spPr bwMode="auto">
          <a:xfrm>
            <a:off x="904875" y="4435475"/>
            <a:ext cx="5200650" cy="4159250"/>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8374" name="Rectangle 6"/>
          <p:cNvSpPr>
            <a:spLocks noGrp="1" noChangeArrowheads="1"/>
          </p:cNvSpPr>
          <p:nvPr>
            <p:ph type="ftr" sz="quarter" idx="4"/>
          </p:nvPr>
        </p:nvSpPr>
        <p:spPr bwMode="auto">
          <a:xfrm>
            <a:off x="0" y="8870950"/>
            <a:ext cx="3014663"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defTabSz="862013">
              <a:defRPr sz="1100" smtClean="0"/>
            </a:lvl1pPr>
          </a:lstStyle>
          <a:p>
            <a:pPr>
              <a:defRPr/>
            </a:pPr>
            <a:endParaRPr lang="en-US" dirty="0"/>
          </a:p>
        </p:txBody>
      </p:sp>
      <p:sp>
        <p:nvSpPr>
          <p:cNvPr id="58375" name="Rectangle 7"/>
          <p:cNvSpPr>
            <a:spLocks noGrp="1" noChangeArrowheads="1"/>
          </p:cNvSpPr>
          <p:nvPr>
            <p:ph type="sldNum" sz="quarter" idx="5"/>
          </p:nvPr>
        </p:nvSpPr>
        <p:spPr bwMode="auto">
          <a:xfrm>
            <a:off x="3995738" y="8870950"/>
            <a:ext cx="3014662"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algn="r" defTabSz="862013">
              <a:defRPr sz="1100" smtClean="0"/>
            </a:lvl1pPr>
          </a:lstStyle>
          <a:p>
            <a:pPr>
              <a:defRPr/>
            </a:pPr>
            <a:fld id="{D8DF57D7-2670-4E78-96DD-D9B22805124F}" type="slidenum">
              <a:rPr lang="en-US"/>
              <a:pPr>
                <a:defRPr/>
              </a:pPr>
              <a:t>‹#›</a:t>
            </a:fld>
            <a:endParaRPr lang="en-US" dirty="0"/>
          </a:p>
        </p:txBody>
      </p:sp>
    </p:spTree>
    <p:extLst>
      <p:ext uri="{BB962C8B-B14F-4D97-AF65-F5344CB8AC3E}">
        <p14:creationId xmlns:p14="http://schemas.microsoft.com/office/powerpoint/2010/main" val="138443033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603" kern="1200">
        <a:solidFill>
          <a:schemeClr val="tx1"/>
        </a:solidFill>
        <a:latin typeface="Calibri" pitchFamily="34" charset="0"/>
        <a:ea typeface="+mn-ea"/>
        <a:cs typeface="+mn-cs"/>
      </a:defRPr>
    </a:lvl1pPr>
    <a:lvl2pPr marL="610636" algn="l" rtl="0" fontAlgn="base">
      <a:spcBef>
        <a:spcPct val="30000"/>
      </a:spcBef>
      <a:spcAft>
        <a:spcPct val="0"/>
      </a:spcAft>
      <a:defRPr sz="1603" kern="1200">
        <a:solidFill>
          <a:schemeClr val="tx1"/>
        </a:solidFill>
        <a:latin typeface="Calibri" pitchFamily="34" charset="0"/>
        <a:ea typeface="+mn-ea"/>
        <a:cs typeface="+mn-cs"/>
      </a:defRPr>
    </a:lvl2pPr>
    <a:lvl3pPr marL="1221273" algn="l" rtl="0" fontAlgn="base">
      <a:spcBef>
        <a:spcPct val="30000"/>
      </a:spcBef>
      <a:spcAft>
        <a:spcPct val="0"/>
      </a:spcAft>
      <a:defRPr sz="1603" kern="1200">
        <a:solidFill>
          <a:schemeClr val="tx1"/>
        </a:solidFill>
        <a:latin typeface="Calibri" pitchFamily="34" charset="0"/>
        <a:ea typeface="+mn-ea"/>
        <a:cs typeface="+mn-cs"/>
      </a:defRPr>
    </a:lvl3pPr>
    <a:lvl4pPr marL="1831909" algn="l" rtl="0" fontAlgn="base">
      <a:spcBef>
        <a:spcPct val="30000"/>
      </a:spcBef>
      <a:spcAft>
        <a:spcPct val="0"/>
      </a:spcAft>
      <a:defRPr sz="1603" kern="1200">
        <a:solidFill>
          <a:schemeClr val="tx1"/>
        </a:solidFill>
        <a:latin typeface="Calibri" pitchFamily="34" charset="0"/>
        <a:ea typeface="+mn-ea"/>
        <a:cs typeface="+mn-cs"/>
      </a:defRPr>
    </a:lvl4pPr>
    <a:lvl5pPr marL="2442545" algn="l" rtl="0" fontAlgn="base">
      <a:spcBef>
        <a:spcPct val="30000"/>
      </a:spcBef>
      <a:spcAft>
        <a:spcPct val="0"/>
      </a:spcAft>
      <a:defRPr sz="1603" kern="1200">
        <a:solidFill>
          <a:schemeClr val="tx1"/>
        </a:solidFill>
        <a:latin typeface="Calibri" pitchFamily="34" charset="0"/>
        <a:ea typeface="+mn-ea"/>
        <a:cs typeface="+mn-cs"/>
      </a:defRPr>
    </a:lvl5pPr>
    <a:lvl6pPr marL="3053182" algn="l" defTabSz="1221273" rtl="0" eaLnBrk="1" latinLnBrk="0" hangingPunct="1">
      <a:defRPr sz="1603" kern="1200">
        <a:solidFill>
          <a:schemeClr val="tx1"/>
        </a:solidFill>
        <a:latin typeface="+mn-lt"/>
        <a:ea typeface="+mn-ea"/>
        <a:cs typeface="+mn-cs"/>
      </a:defRPr>
    </a:lvl6pPr>
    <a:lvl7pPr marL="3663818" algn="l" defTabSz="1221273" rtl="0" eaLnBrk="1" latinLnBrk="0" hangingPunct="1">
      <a:defRPr sz="1603" kern="1200">
        <a:solidFill>
          <a:schemeClr val="tx1"/>
        </a:solidFill>
        <a:latin typeface="+mn-lt"/>
        <a:ea typeface="+mn-ea"/>
        <a:cs typeface="+mn-cs"/>
      </a:defRPr>
    </a:lvl7pPr>
    <a:lvl8pPr marL="4274454" algn="l" defTabSz="1221273" rtl="0" eaLnBrk="1" latinLnBrk="0" hangingPunct="1">
      <a:defRPr sz="1603" kern="1200">
        <a:solidFill>
          <a:schemeClr val="tx1"/>
        </a:solidFill>
        <a:latin typeface="+mn-lt"/>
        <a:ea typeface="+mn-ea"/>
        <a:cs typeface="+mn-cs"/>
      </a:defRPr>
    </a:lvl8pPr>
    <a:lvl9pPr marL="4885091" algn="l" defTabSz="1221273" rtl="0" eaLnBrk="1" latinLnBrk="0" hangingPunct="1">
      <a:defRPr sz="1603"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4025" y="693738"/>
            <a:ext cx="6176963" cy="3465512"/>
          </a:xfrm>
        </p:spPr>
      </p:sp>
      <p:sp>
        <p:nvSpPr>
          <p:cNvPr id="3" name="Notes Placeholder 2"/>
          <p:cNvSpPr>
            <a:spLocks noGrp="1"/>
          </p:cNvSpPr>
          <p:nvPr>
            <p:ph type="body" idx="1"/>
          </p:nvPr>
        </p:nvSpPr>
        <p:spPr/>
        <p:txBody>
          <a:bodyPr/>
          <a:lstStyle/>
          <a:p>
            <a:pPr rtl="0">
              <a:spcBef>
                <a:spcPts val="0"/>
              </a:spcBef>
              <a:spcAft>
                <a:spcPts val="0"/>
              </a:spcAft>
            </a:pPr>
            <a:r>
              <a:rPr lang="en-GB" sz="1600" b="0" i="0" u="none" strike="noStrike" dirty="0">
                <a:solidFill>
                  <a:srgbClr val="000000"/>
                </a:solidFill>
                <a:effectLst/>
                <a:latin typeface="Arial" panose="020B0604020202020204" pitchFamily="34" charset="0"/>
              </a:rPr>
              <a:t>Hello everybody!  I'd like to thank to the </a:t>
            </a:r>
            <a:r>
              <a:rPr lang="en-GB" sz="1600" b="0" i="0" u="none" strike="noStrike" dirty="0" err="1">
                <a:solidFill>
                  <a:srgbClr val="000000"/>
                </a:solidFill>
                <a:effectLst/>
                <a:latin typeface="Arial" panose="020B0604020202020204" pitchFamily="34" charset="0"/>
              </a:rPr>
              <a:t>Cern</a:t>
            </a:r>
            <a:r>
              <a:rPr lang="en-GB" sz="1600" b="0" i="0" u="none" strike="noStrike" dirty="0">
                <a:solidFill>
                  <a:srgbClr val="000000"/>
                </a:solidFill>
                <a:effectLst/>
                <a:latin typeface="Arial" panose="020B0604020202020204" pitchFamily="34" charset="0"/>
              </a:rPr>
              <a:t> </a:t>
            </a:r>
            <a:r>
              <a:rPr lang="en-GB" sz="1600" b="0" i="0" u="none" strike="noStrike" dirty="0" err="1">
                <a:solidFill>
                  <a:srgbClr val="000000"/>
                </a:solidFill>
                <a:effectLst/>
                <a:latin typeface="Arial" panose="020B0604020202020204" pitchFamily="34" charset="0"/>
              </a:rPr>
              <a:t>comittee</a:t>
            </a:r>
            <a:r>
              <a:rPr lang="en-GB" sz="1600" b="0" i="0" u="none" strike="noStrike" dirty="0">
                <a:solidFill>
                  <a:srgbClr val="000000"/>
                </a:solidFill>
                <a:effectLst/>
                <a:latin typeface="Arial" panose="020B0604020202020204" pitchFamily="34" charset="0"/>
              </a:rPr>
              <a:t> for inviting me this Conference.</a:t>
            </a:r>
          </a:p>
          <a:p>
            <a:pPr rtl="0">
              <a:spcBef>
                <a:spcPts val="0"/>
              </a:spcBef>
              <a:spcAft>
                <a:spcPts val="0"/>
              </a:spcAft>
            </a:pPr>
            <a:r>
              <a:rPr lang="en-GB" sz="1600" b="0" i="0" u="none" strike="noStrike" dirty="0">
                <a:solidFill>
                  <a:srgbClr val="000000"/>
                </a:solidFill>
                <a:effectLst/>
                <a:latin typeface="Arial" panose="020B0604020202020204" pitchFamily="34" charset="0"/>
              </a:rPr>
              <a:t>Let me introduce myself quickly. </a:t>
            </a:r>
          </a:p>
          <a:p>
            <a:pPr rtl="0">
              <a:spcBef>
                <a:spcPts val="0"/>
              </a:spcBef>
              <a:spcAft>
                <a:spcPts val="0"/>
              </a:spcAft>
            </a:pPr>
            <a:r>
              <a:rPr lang="en-GB" sz="1800" b="0" i="0" u="none" strike="noStrike" dirty="0">
                <a:solidFill>
                  <a:srgbClr val="000000"/>
                </a:solidFill>
                <a:effectLst/>
                <a:latin typeface="Arial" panose="020B0604020202020204" pitchFamily="34" charset="0"/>
              </a:rPr>
              <a:t>My name is Monica Fernandez, and a</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fter</a:t>
            </a:r>
            <a:r>
              <a:rPr lang="en-US" sz="1800" dirty="0">
                <a:effectLst/>
                <a:latin typeface="Calibri" panose="020F0502020204030204" pitchFamily="34" charset="0"/>
                <a:ea typeface="Calibri" panose="020F0502020204030204" pitchFamily="34" charset="0"/>
                <a:cs typeface="Times New Roman" panose="02020603050405020304" pitchFamily="18" charset="0"/>
              </a:rPr>
              <a:t> several years working in domains like telephony or logistics, I arrived to ESAC, located in Madrid, more than 15 years ago to participate in the implementation of the ESA Science Archives.  My. current position is coordinating the Observatory sub-area.</a:t>
            </a:r>
            <a:endParaRPr lang="en-GB" b="0" dirty="0">
              <a:effectLst/>
            </a:endParaRPr>
          </a:p>
          <a:p>
            <a:pPr rtl="0">
              <a:spcBef>
                <a:spcPts val="0"/>
              </a:spcBef>
              <a:spcAft>
                <a:spcPts val="0"/>
              </a:spcAft>
            </a:pPr>
            <a:br>
              <a:rPr lang="en-GB" b="0" dirty="0">
                <a:effectLst/>
              </a:rPr>
            </a:br>
            <a:r>
              <a:rPr lang="en-GB" sz="1600" b="0" i="0" u="none" strike="noStrike" dirty="0">
                <a:solidFill>
                  <a:srgbClr val="000000"/>
                </a:solidFill>
                <a:effectLst/>
                <a:latin typeface="Arial" panose="020B0604020202020204" pitchFamily="34" charset="0"/>
              </a:rPr>
              <a:t>In this presentation I’ll talk about the long path between the first archive, published in 1998, and the latest ones, specifically the Integral Archive, still to be released publicly on 2025. We’ll describe this evolution, stressing the balance between their two main drivers: technology and associated science. We’ll see how important  is being up-to-date using the latest technologies to get meaningful and maintainable tools. </a:t>
            </a:r>
            <a:endParaRPr lang="en-GB" b="0" dirty="0">
              <a:effectLst/>
            </a:endParaRPr>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1</a:t>
            </a:fld>
            <a:endParaRPr lang="en-US" dirty="0"/>
          </a:p>
        </p:txBody>
      </p:sp>
    </p:spTree>
    <p:extLst>
      <p:ext uri="{BB962C8B-B14F-4D97-AF65-F5344CB8AC3E}">
        <p14:creationId xmlns:p14="http://schemas.microsoft.com/office/powerpoint/2010/main" val="18225127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800" b="0" i="0" u="none" strike="noStrike" dirty="0">
                <a:solidFill>
                  <a:srgbClr val="000000"/>
                </a:solidFill>
                <a:effectLst/>
                <a:latin typeface="Arial" panose="020B0604020202020204" pitchFamily="34" charset="0"/>
              </a:rPr>
              <a:t>The first Science Portal is devoted to the Black Holes because they are among the most important sources that populate the high-energy sky. It was one of the mission targets because…</a:t>
            </a:r>
          </a:p>
          <a:p>
            <a:pPr rtl="0">
              <a:spcBef>
                <a:spcPts val="0"/>
              </a:spcBef>
              <a:spcAft>
                <a:spcPts val="0"/>
              </a:spcAft>
            </a:pPr>
            <a:endParaRPr lang="en-GB" b="0" dirty="0">
              <a:effectLst/>
            </a:endParaRP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its unique combination of instruments sensitive to X-rays and gamma-rays</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a very wide field of view of 30◦ by 30◦ (900 square degrees);</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the ability to perform long uninterrupted observations of up to 3 full days;</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a high sensitivity above 20 keV (</a:t>
            </a:r>
            <a:r>
              <a:rPr lang="en-GB" sz="1800" b="0" i="0" u="none" strike="noStrike" dirty="0" err="1">
                <a:solidFill>
                  <a:srgbClr val="000000"/>
                </a:solidFill>
                <a:effectLst/>
                <a:latin typeface="Arial" panose="020B0604020202020204" pitchFamily="34" charset="0"/>
              </a:rPr>
              <a:t>kei</a:t>
            </a:r>
            <a:r>
              <a:rPr lang="en-GB" sz="1800" b="0" i="0" u="none" strike="noStrike" dirty="0">
                <a:solidFill>
                  <a:srgbClr val="000000"/>
                </a:solidFill>
                <a:effectLst/>
                <a:latin typeface="Arial" panose="020B0604020202020204" pitchFamily="34" charset="0"/>
              </a:rPr>
              <a:t> electron volts)</a:t>
            </a:r>
          </a:p>
          <a:p>
            <a:pPr rtl="0">
              <a:spcBef>
                <a:spcPts val="0"/>
              </a:spcBef>
              <a:spcAft>
                <a:spcPts val="0"/>
              </a:spcAft>
            </a:pPr>
            <a:br>
              <a:rPr lang="en-GB" b="0" dirty="0">
                <a:effectLst/>
              </a:rPr>
            </a:br>
            <a:br>
              <a:rPr lang="en-GB" b="0" dirty="0">
                <a:effectLst/>
              </a:rPr>
            </a:br>
            <a:r>
              <a:rPr lang="en-GB" sz="1800" b="0" i="0" u="none" strike="noStrike" dirty="0">
                <a:solidFill>
                  <a:srgbClr val="000000"/>
                </a:solidFill>
                <a:effectLst/>
                <a:latin typeface="Arial" panose="020B0604020202020204" pitchFamily="34" charset="0"/>
              </a:rPr>
              <a:t>In this portal the access to the BH is centralized. All the observed BHs are explicitly exposed and for any of them we offer two type of plots:</a:t>
            </a:r>
            <a:endParaRPr lang="en-GB" b="0" dirty="0">
              <a:effectLst/>
            </a:endParaRP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The effective exposure per revolution and the average per season, together with the distance to the region </a:t>
            </a:r>
            <a:r>
              <a:rPr lang="en-GB" sz="1800" b="0" i="0" u="none" strike="noStrike" dirty="0" err="1">
                <a:solidFill>
                  <a:srgbClr val="000000"/>
                </a:solidFill>
                <a:effectLst/>
                <a:latin typeface="Arial" panose="020B0604020202020204" pitchFamily="34" charset="0"/>
              </a:rPr>
              <a:t>center</a:t>
            </a:r>
            <a:r>
              <a:rPr lang="en-GB" sz="1800" b="0" i="0" u="none" strike="noStrike" dirty="0">
                <a:solidFill>
                  <a:srgbClr val="000000"/>
                </a:solidFill>
                <a:effectLst/>
                <a:latin typeface="Arial" panose="020B0604020202020204" pitchFamily="34" charset="0"/>
              </a:rPr>
              <a:t>.</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The timeseries corresponding to all the energy bands of the three instruments: IBIS, JEM-X and OMC.</a:t>
            </a:r>
          </a:p>
          <a:p>
            <a:endParaRPr lang="en-ES"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10</a:t>
            </a:fld>
            <a:endParaRPr lang="en-US" dirty="0"/>
          </a:p>
        </p:txBody>
      </p:sp>
    </p:spTree>
    <p:extLst>
      <p:ext uri="{BB962C8B-B14F-4D97-AF65-F5344CB8AC3E}">
        <p14:creationId xmlns:p14="http://schemas.microsoft.com/office/powerpoint/2010/main" val="6535724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800" b="0" i="0" u="none" strike="noStrike" dirty="0">
                <a:solidFill>
                  <a:srgbClr val="000000"/>
                </a:solidFill>
                <a:effectLst/>
                <a:latin typeface="Arial" panose="020B0604020202020204" pitchFamily="34" charset="0"/>
              </a:rPr>
              <a:t>The second portal is devoted to the Integral reference source catalogue, that contains all high-energy sources.</a:t>
            </a:r>
            <a:endParaRPr lang="en-GB" b="0" dirty="0">
              <a:effectLst/>
            </a:endParaRPr>
          </a:p>
          <a:p>
            <a:pPr rtl="0">
              <a:spcBef>
                <a:spcPts val="0"/>
              </a:spcBef>
              <a:spcAft>
                <a:spcPts val="0"/>
              </a:spcAft>
            </a:pPr>
            <a:r>
              <a:rPr lang="en-GB" sz="1800" b="0" i="0" u="none" strike="noStrike" dirty="0">
                <a:solidFill>
                  <a:srgbClr val="000000"/>
                </a:solidFill>
                <a:effectLst/>
                <a:latin typeface="Arial" panose="020B0604020202020204" pitchFamily="34" charset="0"/>
              </a:rPr>
              <a:t>Their identifiers are SIMBAD compliant. Several catalogues versions have been created in the last years, the last catalogue contains about 2410 sources.</a:t>
            </a:r>
            <a:endParaRPr lang="en-GB" b="0" dirty="0">
              <a:effectLst/>
            </a:endParaRPr>
          </a:p>
          <a:p>
            <a:pPr rtl="0">
              <a:spcBef>
                <a:spcPts val="0"/>
              </a:spcBef>
              <a:spcAft>
                <a:spcPts val="0"/>
              </a:spcAft>
            </a:pPr>
            <a:br>
              <a:rPr lang="en-GB" b="0" dirty="0">
                <a:effectLst/>
              </a:rPr>
            </a:br>
            <a:r>
              <a:rPr lang="en-GB" sz="1800" b="0" i="0" u="none" strike="noStrike" dirty="0" err="1">
                <a:solidFill>
                  <a:srgbClr val="000000"/>
                </a:solidFill>
                <a:effectLst/>
                <a:latin typeface="Arial" panose="020B0604020202020204" pitchFamily="34" charset="0"/>
              </a:rPr>
              <a:t>FInding</a:t>
            </a:r>
            <a:r>
              <a:rPr lang="en-GB" sz="1800" b="0" i="0" u="none" strike="noStrike" dirty="0">
                <a:solidFill>
                  <a:srgbClr val="000000"/>
                </a:solidFill>
                <a:effectLst/>
                <a:latin typeface="Arial" panose="020B0604020202020204" pitchFamily="34" charset="0"/>
              </a:rPr>
              <a:t> the sources in the section is very easy thanks to an autocomplete search field. Like in the black hole portal we offer two types of plots: the effective exposure and the timeseries. </a:t>
            </a:r>
            <a:endParaRPr lang="en-GB" b="0" dirty="0">
              <a:effectLst/>
            </a:endParaRPr>
          </a:p>
          <a:p>
            <a:pPr rtl="0">
              <a:spcBef>
                <a:spcPts val="0"/>
              </a:spcBef>
              <a:spcAft>
                <a:spcPts val="0"/>
              </a:spcAft>
            </a:pPr>
            <a:br>
              <a:rPr lang="en-GB" b="0" dirty="0">
                <a:effectLst/>
              </a:rPr>
            </a:br>
            <a:r>
              <a:rPr lang="en-GB" sz="1800" b="0" i="0" u="none" strike="noStrike" dirty="0">
                <a:solidFill>
                  <a:srgbClr val="000000"/>
                </a:solidFill>
                <a:effectLst/>
                <a:latin typeface="Arial" panose="020B0604020202020204" pitchFamily="34" charset="0"/>
              </a:rPr>
              <a:t>Though I did not mention this in the Black Hole portal, the first step to show any product/data in the UI is ingesting the proper information in our database and file repository. Automatic processes are implemented that are in charge of ingesting any available product left in the staging area with a format agreed with the Archive </a:t>
            </a:r>
            <a:r>
              <a:rPr lang="en-GB" sz="1800" b="0" i="0" u="none" strike="noStrike" dirty="0" err="1">
                <a:solidFill>
                  <a:srgbClr val="000000"/>
                </a:solidFill>
                <a:effectLst/>
                <a:latin typeface="Arial" panose="020B0604020202020204" pitchFamily="34" charset="0"/>
              </a:rPr>
              <a:t>SCientist</a:t>
            </a:r>
            <a:r>
              <a:rPr lang="en-GB" sz="1800" b="0" i="0" u="none" strike="noStrike" dirty="0">
                <a:solidFill>
                  <a:srgbClr val="000000"/>
                </a:solidFill>
                <a:effectLst/>
                <a:latin typeface="Arial" panose="020B0604020202020204" pitchFamily="34" charset="0"/>
              </a:rPr>
              <a:t> (collected in a ICD document)</a:t>
            </a:r>
            <a:endParaRPr lang="en-GB" b="0" dirty="0">
              <a:effectLst/>
            </a:endParaRPr>
          </a:p>
          <a:p>
            <a:pPr rtl="0">
              <a:spcBef>
                <a:spcPts val="0"/>
              </a:spcBef>
              <a:spcAft>
                <a:spcPts val="0"/>
              </a:spcAft>
            </a:pPr>
            <a:r>
              <a:rPr lang="en-GB" sz="1800" b="0" i="0" u="none" strike="noStrike" dirty="0">
                <a:solidFill>
                  <a:srgbClr val="000000"/>
                </a:solidFill>
                <a:effectLst/>
                <a:latin typeface="Arial" panose="020B0604020202020204" pitchFamily="34" charset="0"/>
              </a:rPr>
              <a:t> </a:t>
            </a:r>
            <a:endParaRPr lang="en-GB" b="0" dirty="0">
              <a:effectLst/>
            </a:endParaRPr>
          </a:p>
          <a:p>
            <a:br>
              <a:rPr lang="en-GB" dirty="0"/>
            </a:br>
            <a:endParaRPr lang="en-ES"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11</a:t>
            </a:fld>
            <a:endParaRPr lang="en-US" dirty="0"/>
          </a:p>
        </p:txBody>
      </p:sp>
    </p:spTree>
    <p:extLst>
      <p:ext uri="{BB962C8B-B14F-4D97-AF65-F5344CB8AC3E}">
        <p14:creationId xmlns:p14="http://schemas.microsoft.com/office/powerpoint/2010/main" val="36406057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endParaRPr lang="en-GB" b="0" dirty="0">
              <a:effectLst/>
            </a:endParaRP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The third portal is dedicated to Active </a:t>
            </a:r>
            <a:r>
              <a:rPr lang="en-GB" sz="1800" b="0" i="0" u="none" strike="noStrike" dirty="0" err="1">
                <a:solidFill>
                  <a:srgbClr val="000000"/>
                </a:solidFill>
                <a:effectLst/>
                <a:latin typeface="Arial" panose="020B0604020202020204" pitchFamily="34" charset="0"/>
              </a:rPr>
              <a:t>Galacit</a:t>
            </a:r>
            <a:r>
              <a:rPr lang="en-GB" sz="1800" b="0" i="0" u="none" strike="noStrike" dirty="0">
                <a:solidFill>
                  <a:srgbClr val="000000"/>
                </a:solidFill>
                <a:effectLst/>
                <a:latin typeface="Arial" panose="020B0604020202020204" pitchFamily="34" charset="0"/>
              </a:rPr>
              <a:t> Nuclei (AGN), that can be defined as an extremely bright region of a galaxy emitting a huge radiation produced by a supermassive black hole. These are the most luminous persistent sources of the electromagnetic radiation of the universe, and they can be used to discover distant objects, hence the importance of having a dedicated space in the archive.</a:t>
            </a:r>
          </a:p>
          <a:p>
            <a:pPr marL="457200" rtl="0">
              <a:spcBef>
                <a:spcPts val="0"/>
              </a:spcBef>
              <a:spcAft>
                <a:spcPts val="0"/>
              </a:spcAft>
            </a:pPr>
            <a:br>
              <a:rPr lang="en-GB" sz="1800" b="0" i="0" u="none" strike="noStrike" dirty="0">
                <a:solidFill>
                  <a:srgbClr val="000000"/>
                </a:solidFill>
                <a:effectLst/>
                <a:latin typeface="Arial" panose="020B0604020202020204" pitchFamily="34" charset="0"/>
              </a:rPr>
            </a:br>
            <a:br>
              <a:rPr lang="en-GB" sz="1800" b="0" i="0" u="none" strike="noStrike" dirty="0">
                <a:solidFill>
                  <a:srgbClr val="000000"/>
                </a:solidFill>
                <a:effectLst/>
                <a:latin typeface="Arial" panose="020B0604020202020204" pitchFamily="34" charset="0"/>
              </a:rPr>
            </a:br>
            <a:r>
              <a:rPr lang="en-GB" sz="1800" b="0" i="0" u="none" strike="noStrike" dirty="0">
                <a:solidFill>
                  <a:srgbClr val="000000"/>
                </a:solidFill>
                <a:effectLst/>
                <a:latin typeface="Arial" panose="020B0604020202020204" pitchFamily="34" charset="0"/>
              </a:rPr>
              <a:t>This section groups the sources in families and like the other portals it is possible to request </a:t>
            </a:r>
            <a:r>
              <a:rPr lang="en-GB" sz="1800" b="0" i="0" u="none" strike="noStrike" dirty="0" err="1">
                <a:solidFill>
                  <a:srgbClr val="000000"/>
                </a:solidFill>
                <a:effectLst/>
                <a:latin typeface="Arial" panose="020B0604020202020204" pitchFamily="34" charset="0"/>
              </a:rPr>
              <a:t>plottings</a:t>
            </a:r>
            <a:r>
              <a:rPr lang="en-GB" sz="1800" b="0" i="0" u="none" strike="noStrike" dirty="0">
                <a:solidFill>
                  <a:srgbClr val="000000"/>
                </a:solidFill>
                <a:effectLst/>
                <a:latin typeface="Arial" panose="020B0604020202020204" pitchFamily="34" charset="0"/>
              </a:rPr>
              <a:t> of observations, time series or spectra by a simple click on the selected AGN source. On top of this and to help in population studies some AGN-specific products will be added like </a:t>
            </a:r>
            <a:endParaRPr lang="en-GB" b="0" dirty="0">
              <a:effectLst/>
            </a:endParaRPr>
          </a:p>
          <a:p>
            <a:pPr marL="457200"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average spectra</a:t>
            </a:r>
          </a:p>
          <a:p>
            <a:pPr marL="457200" rtl="0" fontAlgn="base">
              <a:spcBef>
                <a:spcPts val="0"/>
              </a:spcBef>
              <a:spcAft>
                <a:spcPts val="0"/>
              </a:spcAft>
              <a:buFont typeface="Arial" panose="020B0604020202020204" pitchFamily="34" charset="0"/>
              <a:buChar char="•"/>
            </a:pPr>
            <a:r>
              <a:rPr lang="en-GB" sz="1800" b="0" i="0" u="none" strike="noStrike" dirty="0" err="1">
                <a:solidFill>
                  <a:srgbClr val="000000"/>
                </a:solidFill>
                <a:effectLst/>
                <a:latin typeface="Arial" panose="020B0604020202020204" pitchFamily="34" charset="0"/>
              </a:rPr>
              <a:t>LogN</a:t>
            </a:r>
            <a:r>
              <a:rPr lang="en-GB" sz="1800" b="0" i="0" u="none" strike="noStrike" dirty="0">
                <a:solidFill>
                  <a:srgbClr val="000000"/>
                </a:solidFill>
                <a:effectLst/>
                <a:latin typeface="Arial" panose="020B0604020202020204" pitchFamily="34" charset="0"/>
              </a:rPr>
              <a:t> -</a:t>
            </a:r>
            <a:r>
              <a:rPr lang="en-GB" sz="1800" b="0" i="0" u="none" strike="noStrike" dirty="0" err="1">
                <a:solidFill>
                  <a:srgbClr val="000000"/>
                </a:solidFill>
                <a:effectLst/>
                <a:latin typeface="Arial" panose="020B0604020202020204" pitchFamily="34" charset="0"/>
              </a:rPr>
              <a:t>LogS</a:t>
            </a:r>
            <a:r>
              <a:rPr lang="en-GB" sz="1800" b="0" i="0" u="none" strike="noStrike" dirty="0">
                <a:solidFill>
                  <a:srgbClr val="000000"/>
                </a:solidFill>
                <a:effectLst/>
                <a:latin typeface="Arial" panose="020B0604020202020204" pitchFamily="34" charset="0"/>
              </a:rPr>
              <a:t> that represents the luminosity</a:t>
            </a:r>
            <a:br>
              <a:rPr lang="en-GB" sz="1800" b="0" i="0" u="none" strike="noStrike" dirty="0">
                <a:solidFill>
                  <a:srgbClr val="000000"/>
                </a:solidFill>
                <a:effectLst/>
                <a:latin typeface="Arial" panose="020B0604020202020204" pitchFamily="34" charset="0"/>
              </a:rPr>
            </a:br>
            <a:br>
              <a:rPr lang="en-GB" sz="1800" b="0" i="0" u="none" strike="noStrike" dirty="0">
                <a:solidFill>
                  <a:srgbClr val="000000"/>
                </a:solidFill>
                <a:effectLst/>
                <a:latin typeface="Arial" panose="020B0604020202020204" pitchFamily="34" charset="0"/>
              </a:rPr>
            </a:br>
            <a:endParaRPr lang="en-GB" sz="1800" b="0" i="0" u="none" strike="noStrike" dirty="0">
              <a:solidFill>
                <a:srgbClr val="000000"/>
              </a:solidFill>
              <a:effectLst/>
              <a:latin typeface="Arial" panose="020B0604020202020204" pitchFamily="34" charset="0"/>
            </a:endParaRPr>
          </a:p>
          <a:p>
            <a:pPr rtl="0">
              <a:spcBef>
                <a:spcPts val="0"/>
              </a:spcBef>
              <a:spcAft>
                <a:spcPts val="0"/>
              </a:spcAft>
            </a:pPr>
            <a:br>
              <a:rPr lang="en-GB" b="0" dirty="0">
                <a:effectLst/>
              </a:rPr>
            </a:br>
            <a:r>
              <a:rPr lang="en-GB" sz="1800" b="0" i="0" u="none" strike="noStrike" dirty="0">
                <a:solidFill>
                  <a:srgbClr val="000000"/>
                </a:solidFill>
                <a:effectLst/>
                <a:latin typeface="Arial" panose="020B0604020202020204" pitchFamily="34" charset="0"/>
              </a:rPr>
              <a:t>Two more portals will be implemented in the coming months: one dedicated to pulsars,  spherical and compact objects about the size of a large city but containing more mass than the sun. They are useful to find exoplanets or gravitational waves. The plan is including high resolution products like periodograms, </a:t>
            </a:r>
            <a:r>
              <a:rPr lang="en-GB" sz="1800" b="0" i="0" u="none" strike="noStrike" dirty="0" err="1">
                <a:solidFill>
                  <a:srgbClr val="000000"/>
                </a:solidFill>
                <a:effectLst/>
                <a:latin typeface="Arial" panose="020B0604020202020204" pitchFamily="34" charset="0"/>
              </a:rPr>
              <a:t>phasograms</a:t>
            </a:r>
            <a:r>
              <a:rPr lang="en-GB" sz="1800" b="0" i="0" u="none" strike="noStrike" dirty="0">
                <a:solidFill>
                  <a:srgbClr val="000000"/>
                </a:solidFill>
                <a:effectLst/>
                <a:latin typeface="Arial" panose="020B0604020202020204" pitchFamily="34" charset="0"/>
              </a:rPr>
              <a:t> or time resolved spectra.</a:t>
            </a:r>
            <a:endParaRPr lang="en-GB" b="0" dirty="0">
              <a:effectLst/>
            </a:endParaRPr>
          </a:p>
          <a:p>
            <a:pPr rtl="0">
              <a:spcBef>
                <a:spcPts val="0"/>
              </a:spcBef>
              <a:spcAft>
                <a:spcPts val="0"/>
              </a:spcAft>
            </a:pPr>
            <a:br>
              <a:rPr lang="en-GB" b="0" dirty="0">
                <a:effectLst/>
              </a:rPr>
            </a:br>
            <a:r>
              <a:rPr lang="en-GB" sz="1800" b="0" i="0" u="none" strike="noStrike" dirty="0">
                <a:solidFill>
                  <a:srgbClr val="000000"/>
                </a:solidFill>
                <a:effectLst/>
                <a:latin typeface="Arial" panose="020B0604020202020204" pitchFamily="34" charset="0"/>
              </a:rPr>
              <a:t>The last portal is still to be designed…</a:t>
            </a:r>
            <a:endParaRPr lang="en-GB" b="0" dirty="0">
              <a:effectLst/>
            </a:endParaRPr>
          </a:p>
          <a:p>
            <a:br>
              <a:rPr lang="en-GB" dirty="0"/>
            </a:br>
            <a:endParaRPr lang="en-ES"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12</a:t>
            </a:fld>
            <a:endParaRPr lang="en-US" dirty="0"/>
          </a:p>
        </p:txBody>
      </p:sp>
    </p:spTree>
    <p:extLst>
      <p:ext uri="{BB962C8B-B14F-4D97-AF65-F5344CB8AC3E}">
        <p14:creationId xmlns:p14="http://schemas.microsoft.com/office/powerpoint/2010/main" val="8808683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800" b="0" i="0" u="none" strike="noStrike" dirty="0">
                <a:solidFill>
                  <a:srgbClr val="000000"/>
                </a:solidFill>
                <a:effectLst/>
                <a:latin typeface="Arial" panose="020B0604020202020204" pitchFamily="34" charset="0"/>
              </a:rPr>
              <a:t>At this point it is clear that this presentation is about to describe all the capabilities that make the usage of the Integral Science Archive a meaningful experience. That’s the reason why I’d like to talk a little bit about the search  capability and the results display:</a:t>
            </a:r>
            <a:br>
              <a:rPr lang="en-GB" sz="1800" b="0" i="0" u="none" strike="noStrike" dirty="0">
                <a:solidFill>
                  <a:srgbClr val="000000"/>
                </a:solidFill>
                <a:effectLst/>
                <a:latin typeface="Arial" panose="020B0604020202020204" pitchFamily="34" charset="0"/>
              </a:rPr>
            </a:br>
            <a:br>
              <a:rPr lang="en-GB" sz="1800" b="0" i="0" u="none" strike="noStrike" dirty="0">
                <a:solidFill>
                  <a:srgbClr val="000000"/>
                </a:solidFill>
                <a:effectLst/>
                <a:latin typeface="Arial" panose="020B0604020202020204" pitchFamily="34" charset="0"/>
              </a:rPr>
            </a:br>
            <a:endParaRPr lang="en-GB" b="0" dirty="0">
              <a:effectLst/>
            </a:endParaRP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There is an autocomplete search, google-like that allows quick searches from the whole application. </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We have implemented a Smart search engine that accepts multiple input patterns. </a:t>
            </a:r>
            <a:r>
              <a:rPr lang="en-GB" sz="1800" b="0" i="0" u="none" strike="noStrike" dirty="0" err="1">
                <a:solidFill>
                  <a:srgbClr val="000000"/>
                </a:solidFill>
                <a:effectLst/>
                <a:latin typeface="Arial" panose="020B0604020202020204" pitchFamily="34" charset="0"/>
              </a:rPr>
              <a:t>THough</a:t>
            </a:r>
            <a:r>
              <a:rPr lang="en-GB" sz="1800" b="0" i="0" u="none" strike="noStrike" dirty="0">
                <a:solidFill>
                  <a:srgbClr val="000000"/>
                </a:solidFill>
                <a:effectLst/>
                <a:latin typeface="Arial" panose="020B0604020202020204" pitchFamily="34" charset="0"/>
              </a:rPr>
              <a:t> the first approach was using regular expressions to process those patterns it was discarded because of the difficulties to maintain and escalate. The final solution was considering the filters as a formal language and creating a grammar using ANTLR (antler). ANTLR4 is a tool  for language recognition that takes a grammar as input and generates </a:t>
            </a:r>
            <a:r>
              <a:rPr lang="en-GB" sz="1800" b="0" i="0" u="none" strike="noStrike" dirty="0" err="1">
                <a:solidFill>
                  <a:srgbClr val="000000"/>
                </a:solidFill>
                <a:effectLst/>
                <a:latin typeface="Arial" panose="020B0604020202020204" pitchFamily="34" charset="0"/>
              </a:rPr>
              <a:t>lexers</a:t>
            </a:r>
            <a:r>
              <a:rPr lang="en-GB" sz="1800" b="0" i="0" u="none" strike="noStrike" dirty="0">
                <a:solidFill>
                  <a:srgbClr val="000000"/>
                </a:solidFill>
                <a:effectLst/>
                <a:latin typeface="Arial" panose="020B0604020202020204" pitchFamily="34" charset="0"/>
              </a:rPr>
              <a:t> and parsers that build parse trees.</a:t>
            </a:r>
          </a:p>
          <a:p>
            <a:pPr rtl="0">
              <a:spcBef>
                <a:spcPts val="0"/>
              </a:spcBef>
              <a:spcAft>
                <a:spcPts val="0"/>
              </a:spcAft>
            </a:pPr>
            <a:br>
              <a:rPr lang="en-GB" b="0" dirty="0">
                <a:effectLst/>
              </a:rPr>
            </a:br>
            <a:r>
              <a:rPr lang="en-GB" b="0" dirty="0">
                <a:effectLst/>
              </a:rPr>
              <a:t>A </a:t>
            </a:r>
            <a:r>
              <a:rPr lang="en-GB" sz="1800" b="0" i="0" u="none" strike="noStrike" dirty="0" err="1">
                <a:solidFill>
                  <a:srgbClr val="000000"/>
                </a:solidFill>
                <a:effectLst/>
                <a:latin typeface="Arial" panose="020B0604020202020204" pitchFamily="34" charset="0"/>
              </a:rPr>
              <a:t>Javascript</a:t>
            </a:r>
            <a:r>
              <a:rPr lang="en-GB" sz="1800" b="0" i="0" u="none" strike="noStrike" dirty="0">
                <a:solidFill>
                  <a:srgbClr val="000000"/>
                </a:solidFill>
                <a:effectLst/>
                <a:latin typeface="Arial" panose="020B0604020202020204" pitchFamily="34" charset="0"/>
              </a:rPr>
              <a:t> widget called Tabulator is used to show the results in tabular format. This is a very versatile library with a lot of features that allow a high table customization. Its main advantage is the fast data rendering thanks to the Virtual DOM rendering, which allows thousands  of rows to be processed without performance overhead by rendering only the visible rows.</a:t>
            </a:r>
            <a:endParaRPr lang="en-GB" b="0" dirty="0">
              <a:effectLst/>
            </a:endParaRPr>
          </a:p>
          <a:p>
            <a:br>
              <a:rPr lang="en-GB" dirty="0"/>
            </a:br>
            <a:endParaRPr lang="en-ES"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13</a:t>
            </a:fld>
            <a:endParaRPr lang="en-US" dirty="0"/>
          </a:p>
        </p:txBody>
      </p:sp>
    </p:spTree>
    <p:extLst>
      <p:ext uri="{BB962C8B-B14F-4D97-AF65-F5344CB8AC3E}">
        <p14:creationId xmlns:p14="http://schemas.microsoft.com/office/powerpoint/2010/main" val="23479579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100" b="0" i="0" u="none" strike="noStrike" dirty="0">
                <a:solidFill>
                  <a:srgbClr val="000000"/>
                </a:solidFill>
                <a:effectLst/>
                <a:latin typeface="Arial" panose="020B0604020202020204" pitchFamily="34" charset="0"/>
              </a:rPr>
              <a:t>In parallel to the metadata displayed in tabular format ISLA puts special care in presenting the data as meaningful scientific graphs. When used correctly they can consolidate large amounts of data to help identify patterns and relationships.</a:t>
            </a:r>
            <a:endParaRPr lang="en-GB" b="0" dirty="0">
              <a:effectLst/>
            </a:endParaRPr>
          </a:p>
          <a:p>
            <a:pPr rtl="0">
              <a:spcBef>
                <a:spcPts val="0"/>
              </a:spcBef>
              <a:spcAft>
                <a:spcPts val="0"/>
              </a:spcAft>
            </a:pPr>
            <a:br>
              <a:rPr lang="en-GB" b="0" dirty="0">
                <a:effectLst/>
              </a:rPr>
            </a:br>
            <a:r>
              <a:rPr lang="en-GB" sz="1100" b="0" i="0" u="none" strike="noStrike" dirty="0">
                <a:solidFill>
                  <a:srgbClr val="000000"/>
                </a:solidFill>
                <a:effectLst/>
                <a:latin typeface="Arial" panose="020B0604020202020204" pitchFamily="34" charset="0"/>
              </a:rPr>
              <a:t>Two libraries haven been selected to create those graphs:</a:t>
            </a:r>
            <a:endParaRPr lang="en-GB" b="0" dirty="0">
              <a:effectLst/>
            </a:endParaRPr>
          </a:p>
          <a:p>
            <a:pPr rtl="0" fontAlgn="base">
              <a:spcBef>
                <a:spcPts val="0"/>
              </a:spcBef>
              <a:spcAft>
                <a:spcPts val="0"/>
              </a:spcAft>
              <a:buFont typeface="Arial" panose="020B0604020202020204" pitchFamily="34" charset="0"/>
              <a:buChar char="•"/>
            </a:pPr>
            <a:r>
              <a:rPr lang="en-GB" sz="1100" b="1" i="0" u="none" strike="noStrike" dirty="0">
                <a:solidFill>
                  <a:srgbClr val="000000"/>
                </a:solidFill>
                <a:effectLst/>
                <a:latin typeface="Arial" panose="020B0604020202020204" pitchFamily="34" charset="0"/>
              </a:rPr>
              <a:t>JS9</a:t>
            </a:r>
            <a:r>
              <a:rPr lang="en-GB" sz="1100" b="0" i="0" u="none" strike="noStrike" dirty="0">
                <a:solidFill>
                  <a:srgbClr val="000000"/>
                </a:solidFill>
                <a:effectLst/>
                <a:latin typeface="Arial" panose="020B0604020202020204" pitchFamily="34" charset="0"/>
              </a:rPr>
              <a:t> is an astronomical image display built in </a:t>
            </a:r>
            <a:r>
              <a:rPr lang="en-GB" sz="1100" b="0" i="0" u="none" strike="noStrike" dirty="0" err="1">
                <a:solidFill>
                  <a:srgbClr val="000000"/>
                </a:solidFill>
                <a:effectLst/>
                <a:latin typeface="Arial" panose="020B0604020202020204" pitchFamily="34" charset="0"/>
              </a:rPr>
              <a:t>Javascript</a:t>
            </a:r>
            <a:r>
              <a:rPr lang="en-GB" sz="1100" b="0" i="0" u="none" strike="noStrike" dirty="0">
                <a:solidFill>
                  <a:srgbClr val="000000"/>
                </a:solidFill>
                <a:effectLst/>
                <a:latin typeface="Arial" panose="020B0604020202020204" pitchFamily="34" charset="0"/>
              </a:rPr>
              <a:t>. It is the DS9 successor, that was the ‘de facto standard desktop image display’ for more than 30 years. It is composed of an image display canvas and a </a:t>
            </a:r>
            <a:r>
              <a:rPr lang="en-GB" sz="1100" b="0" i="0" u="none" strike="noStrike" dirty="0" err="1">
                <a:solidFill>
                  <a:srgbClr val="000000"/>
                </a:solidFill>
                <a:effectLst/>
                <a:latin typeface="Arial" panose="020B0604020202020204" pitchFamily="34" charset="0"/>
              </a:rPr>
              <a:t>menubar</a:t>
            </a:r>
            <a:r>
              <a:rPr lang="en-GB" sz="1100" b="0" i="0" u="none" strike="noStrike" dirty="0">
                <a:solidFill>
                  <a:srgbClr val="000000"/>
                </a:solidFill>
                <a:effectLst/>
                <a:latin typeface="Arial" panose="020B0604020202020204" pitchFamily="34" charset="0"/>
              </a:rPr>
              <a:t> containing useful functionalities: zoom, pane, scale, </a:t>
            </a:r>
            <a:r>
              <a:rPr lang="en-GB" sz="1100" b="0" i="0" u="none" strike="noStrike" dirty="0" err="1">
                <a:solidFill>
                  <a:srgbClr val="000000"/>
                </a:solidFill>
                <a:effectLst/>
                <a:latin typeface="Arial" panose="020B0604020202020204" pitchFamily="34" charset="0"/>
              </a:rPr>
              <a:t>colomap</a:t>
            </a:r>
            <a:r>
              <a:rPr lang="en-GB" sz="1100" b="0" i="0" u="none" strike="noStrike" dirty="0">
                <a:solidFill>
                  <a:srgbClr val="000000"/>
                </a:solidFill>
                <a:effectLst/>
                <a:latin typeface="Arial" panose="020B0604020202020204" pitchFamily="34" charset="0"/>
              </a:rPr>
              <a:t>, etc. It is used to display the three-band RGB images of the Integral mosaics for the whole sky.</a:t>
            </a:r>
            <a:br>
              <a:rPr lang="en-GB" sz="1050" b="0" i="0" u="none" strike="noStrike" dirty="0">
                <a:solidFill>
                  <a:srgbClr val="172B4D"/>
                </a:solidFill>
                <a:effectLst/>
                <a:latin typeface="Roboto" panose="020F0502020204030204" pitchFamily="34" charset="0"/>
              </a:rPr>
            </a:br>
            <a:br>
              <a:rPr lang="en-GB" sz="1050" b="0" i="0" u="none" strike="noStrike" dirty="0">
                <a:solidFill>
                  <a:srgbClr val="172B4D"/>
                </a:solidFill>
                <a:effectLst/>
                <a:latin typeface="Roboto" panose="020F0502020204030204" pitchFamily="34" charset="0"/>
              </a:rPr>
            </a:br>
            <a:r>
              <a:rPr lang="en-GB" sz="1050" b="0" i="0" u="none" strike="noStrike" dirty="0">
                <a:solidFill>
                  <a:srgbClr val="172B4D"/>
                </a:solidFill>
                <a:effectLst/>
                <a:latin typeface="Roboto" panose="020F0502020204030204" pitchFamily="34" charset="0"/>
              </a:rPr>
              <a:t>To be able to quickly show a mosaic associated to a source, we have precomputed mosaics covering the entire sky. In the Search panel we only need to perform a search based on coordinates or target and the backend will get the closest mosaics to the entered target.</a:t>
            </a:r>
            <a:br>
              <a:rPr lang="en-GB" sz="1100" b="0" i="0" u="none" strike="noStrike" dirty="0">
                <a:solidFill>
                  <a:srgbClr val="000000"/>
                </a:solidFill>
                <a:effectLst/>
                <a:latin typeface="Arial" panose="020B0604020202020204" pitchFamily="34" charset="0"/>
              </a:rPr>
            </a:br>
            <a:br>
              <a:rPr lang="en-GB" sz="1100" b="0" i="0" u="none" strike="noStrike" dirty="0">
                <a:solidFill>
                  <a:srgbClr val="000000"/>
                </a:solidFill>
                <a:effectLst/>
                <a:latin typeface="Arial" panose="020B0604020202020204" pitchFamily="34" charset="0"/>
              </a:rPr>
            </a:br>
            <a:endParaRPr lang="en-GB" sz="11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The rest of the Integral plots use </a:t>
            </a:r>
            <a:r>
              <a:rPr lang="en-GB" sz="1100" b="1" i="0" u="none" strike="noStrike" dirty="0" err="1">
                <a:solidFill>
                  <a:srgbClr val="000000"/>
                </a:solidFill>
                <a:effectLst/>
                <a:latin typeface="Arial" panose="020B0604020202020204" pitchFamily="34" charset="0"/>
              </a:rPr>
              <a:t>Plotly</a:t>
            </a:r>
            <a:r>
              <a:rPr lang="en-GB" sz="1100" b="0" i="0" u="none" strike="noStrike" dirty="0">
                <a:solidFill>
                  <a:srgbClr val="000000"/>
                </a:solidFill>
                <a:effectLst/>
                <a:latin typeface="Arial" panose="020B0604020202020204" pitchFamily="34" charset="0"/>
              </a:rPr>
              <a:t> </a:t>
            </a:r>
            <a:r>
              <a:rPr lang="en-GB" sz="1100" b="0" i="0" u="none" strike="noStrike" dirty="0" err="1">
                <a:solidFill>
                  <a:srgbClr val="000000"/>
                </a:solidFill>
                <a:effectLst/>
                <a:latin typeface="Arial" panose="020B0604020202020204" pitchFamily="34" charset="0"/>
              </a:rPr>
              <a:t>Javascript</a:t>
            </a:r>
            <a:r>
              <a:rPr lang="en-GB" sz="1100" b="0" i="0" u="none" strike="noStrike" dirty="0">
                <a:solidFill>
                  <a:srgbClr val="000000"/>
                </a:solidFill>
                <a:effectLst/>
                <a:latin typeface="Arial" panose="020B0604020202020204" pitchFamily="34" charset="0"/>
              </a:rPr>
              <a:t> library:</a:t>
            </a:r>
          </a:p>
          <a:p>
            <a:pPr marL="742950" lvl="1" indent="-28575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Timelines of the observations that contain a specific source in the field of view</a:t>
            </a:r>
          </a:p>
          <a:p>
            <a:pPr marL="742950" lvl="1" indent="-28575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Timeseries (based on the science windows images for each observation)</a:t>
            </a:r>
          </a:p>
          <a:p>
            <a:pPr marL="742950" lvl="1" indent="-28575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Spectra…</a:t>
            </a:r>
            <a:br>
              <a:rPr lang="en-GB" sz="1100" b="0" i="0" u="none" strike="noStrike" dirty="0">
                <a:solidFill>
                  <a:srgbClr val="000000"/>
                </a:solidFill>
                <a:effectLst/>
                <a:latin typeface="Arial" panose="020B0604020202020204" pitchFamily="34" charset="0"/>
              </a:rPr>
            </a:br>
            <a:br>
              <a:rPr lang="en-GB" sz="1100" b="0" i="0" u="none" strike="noStrike" dirty="0">
                <a:solidFill>
                  <a:srgbClr val="000000"/>
                </a:solidFill>
                <a:effectLst/>
                <a:latin typeface="Arial" panose="020B0604020202020204" pitchFamily="34" charset="0"/>
              </a:rPr>
            </a:br>
            <a:endParaRPr lang="en-GB" sz="1100" b="0" i="0" u="none" strike="noStrike" dirty="0">
              <a:solidFill>
                <a:srgbClr val="000000"/>
              </a:solidFill>
              <a:effectLst/>
              <a:latin typeface="Arial" panose="020B0604020202020204" pitchFamily="34" charset="0"/>
            </a:endParaRPr>
          </a:p>
          <a:p>
            <a:pPr rtl="0">
              <a:spcBef>
                <a:spcPts val="0"/>
              </a:spcBef>
              <a:spcAft>
                <a:spcPts val="0"/>
              </a:spcAft>
            </a:pPr>
            <a:r>
              <a:rPr lang="en-GB" sz="1100" b="0" i="0" u="none" strike="noStrike" dirty="0" err="1">
                <a:solidFill>
                  <a:srgbClr val="000000"/>
                </a:solidFill>
                <a:effectLst/>
                <a:latin typeface="Arial" panose="020B0604020202020204" pitchFamily="34" charset="0"/>
              </a:rPr>
              <a:t>Plotly</a:t>
            </a:r>
            <a:r>
              <a:rPr lang="en-GB" sz="1100" b="0" i="0" u="none" strike="noStrike" dirty="0">
                <a:solidFill>
                  <a:srgbClr val="000000"/>
                </a:solidFill>
                <a:effectLst/>
                <a:latin typeface="Arial" panose="020B0604020202020204" pitchFamily="34" charset="0"/>
              </a:rPr>
              <a:t> is an Open source graphing library, built on top of d3 and WebGL, that allows the creation of interactive charts.  It is really versatile with more than 40 types of charts. It has  big community and their continuous releases show its constant evolution.</a:t>
            </a:r>
            <a:endParaRPr lang="en-GB" b="0" dirty="0">
              <a:effectLst/>
            </a:endParaRPr>
          </a:p>
          <a:p>
            <a:br>
              <a:rPr lang="en-GB" b="0" dirty="0">
                <a:effectLst/>
              </a:rPr>
            </a:br>
            <a:endParaRPr lang="en-ES"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14</a:t>
            </a:fld>
            <a:endParaRPr lang="en-US" dirty="0"/>
          </a:p>
        </p:txBody>
      </p:sp>
    </p:spTree>
    <p:extLst>
      <p:ext uri="{BB962C8B-B14F-4D97-AF65-F5344CB8AC3E}">
        <p14:creationId xmlns:p14="http://schemas.microsoft.com/office/powerpoint/2010/main" val="12222738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800" b="0" i="0" u="none" strike="noStrike" dirty="0">
                <a:solidFill>
                  <a:srgbClr val="000000"/>
                </a:solidFill>
                <a:effectLst/>
                <a:latin typeface="Arial" panose="020B0604020202020204" pitchFamily="34" charset="0"/>
              </a:rPr>
              <a:t>Finally, and before the conclusions I’d like to emphasize that ISLA has taken the lead in adopting some of the improvements covered in this talk, </a:t>
            </a:r>
          </a:p>
          <a:p>
            <a:pPr rtl="0">
              <a:spcBef>
                <a:spcPts val="0"/>
              </a:spcBef>
              <a:spcAft>
                <a:spcPts val="0"/>
              </a:spcAft>
            </a:pPr>
            <a:r>
              <a:rPr lang="en-GB" sz="1800" b="0" i="0" u="none" strike="noStrike" dirty="0">
                <a:solidFill>
                  <a:srgbClr val="000000"/>
                </a:solidFill>
                <a:effectLst/>
                <a:latin typeface="Arial" panose="020B0604020202020204" pitchFamily="34" charset="0"/>
              </a:rPr>
              <a:t>-like using Angular, </a:t>
            </a:r>
          </a:p>
          <a:p>
            <a:pPr rtl="0">
              <a:spcBef>
                <a:spcPts val="0"/>
              </a:spcBef>
              <a:spcAft>
                <a:spcPts val="0"/>
              </a:spcAft>
            </a:pPr>
            <a:r>
              <a:rPr lang="en-GB" sz="1800" b="0" i="0" u="none" strike="noStrike" dirty="0">
                <a:solidFill>
                  <a:srgbClr val="000000"/>
                </a:solidFill>
                <a:effectLst/>
                <a:latin typeface="Arial" panose="020B0604020202020204" pitchFamily="34" charset="0"/>
              </a:rPr>
              <a:t>-replacing  the archives forms-based approach by Science Portals or</a:t>
            </a:r>
          </a:p>
          <a:p>
            <a:pPr marL="285750" indent="-285750" rtl="0">
              <a:spcBef>
                <a:spcPts val="0"/>
              </a:spcBef>
              <a:spcAft>
                <a:spcPts val="0"/>
              </a:spcAft>
              <a:buFontTx/>
              <a:buChar char="-"/>
            </a:pPr>
            <a:r>
              <a:rPr lang="en-GB" sz="1800" b="0" i="0" u="none" strike="noStrike" dirty="0">
                <a:solidFill>
                  <a:srgbClr val="000000"/>
                </a:solidFill>
                <a:effectLst/>
                <a:latin typeface="Arial" panose="020B0604020202020204" pitchFamily="34" charset="0"/>
              </a:rPr>
              <a:t>implementing smart search. </a:t>
            </a:r>
          </a:p>
          <a:p>
            <a:pPr marL="285750" indent="-285750" rtl="0">
              <a:spcBef>
                <a:spcPts val="0"/>
              </a:spcBef>
              <a:spcAft>
                <a:spcPts val="0"/>
              </a:spcAft>
              <a:buFontTx/>
              <a:buChar char="-"/>
            </a:pPr>
            <a:endParaRPr lang="en-GB" sz="1800" b="0" i="0" u="none" strike="noStrike" dirty="0">
              <a:solidFill>
                <a:srgbClr val="000000"/>
              </a:solidFill>
              <a:effectLst/>
              <a:latin typeface="Arial" panose="020B0604020202020204" pitchFamily="34" charset="0"/>
            </a:endParaRPr>
          </a:p>
          <a:p>
            <a:pPr rtl="0">
              <a:spcBef>
                <a:spcPts val="0"/>
              </a:spcBef>
              <a:spcAft>
                <a:spcPts val="0"/>
              </a:spcAft>
            </a:pPr>
            <a:r>
              <a:rPr lang="en-GB" sz="1800" b="0" i="0" u="none" strike="noStrike" dirty="0">
                <a:solidFill>
                  <a:srgbClr val="000000"/>
                </a:solidFill>
                <a:effectLst/>
                <a:latin typeface="Arial" panose="020B0604020202020204" pitchFamily="34" charset="0"/>
              </a:rPr>
              <a:t>These kinds of initiatives are key in the evolution of the Archives and it is the first step in the  birth of a new generation of archives. </a:t>
            </a:r>
            <a:endParaRPr lang="en-GB" b="0" dirty="0">
              <a:effectLst/>
            </a:endParaRPr>
          </a:p>
          <a:p>
            <a:pPr rtl="0">
              <a:spcBef>
                <a:spcPts val="0"/>
              </a:spcBef>
              <a:spcAft>
                <a:spcPts val="0"/>
              </a:spcAft>
            </a:pPr>
            <a:br>
              <a:rPr lang="en-GB" b="0" dirty="0">
                <a:effectLst/>
              </a:rPr>
            </a:br>
            <a:endParaRPr lang="en-ES"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15</a:t>
            </a:fld>
            <a:endParaRPr lang="en-US" dirty="0"/>
          </a:p>
        </p:txBody>
      </p:sp>
    </p:spTree>
    <p:extLst>
      <p:ext uri="{BB962C8B-B14F-4D97-AF65-F5344CB8AC3E}">
        <p14:creationId xmlns:p14="http://schemas.microsoft.com/office/powerpoint/2010/main" val="41822928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800" b="0" i="0" u="none" strike="noStrike" dirty="0">
                <a:solidFill>
                  <a:srgbClr val="000000"/>
                </a:solidFill>
                <a:effectLst/>
                <a:latin typeface="Arial" panose="020B0604020202020204" pitchFamily="34" charset="0"/>
              </a:rPr>
              <a:t>Let's conclude the talk with a quick summary:</a:t>
            </a:r>
          </a:p>
          <a:p>
            <a:pPr rtl="0">
              <a:spcBef>
                <a:spcPts val="0"/>
              </a:spcBef>
              <a:spcAft>
                <a:spcPts val="0"/>
              </a:spcAft>
            </a:pPr>
            <a:endParaRPr lang="en-GB" sz="1800" b="0" i="0" u="none" strike="noStrike" dirty="0">
              <a:solidFill>
                <a:srgbClr val="000000"/>
              </a:solidFill>
              <a:effectLst/>
              <a:latin typeface="Arial" panose="020B0604020202020204" pitchFamily="34" charset="0"/>
            </a:endParaRPr>
          </a:p>
          <a:p>
            <a:pPr rtl="0">
              <a:spcBef>
                <a:spcPts val="0"/>
              </a:spcBef>
              <a:spcAft>
                <a:spcPts val="0"/>
              </a:spcAft>
            </a:pPr>
            <a:r>
              <a:rPr lang="en-GB" sz="1800" b="0" i="0" u="none" strike="noStrike" dirty="0">
                <a:solidFill>
                  <a:srgbClr val="000000"/>
                </a:solidFill>
                <a:effectLst/>
                <a:latin typeface="Arial" panose="020B0604020202020204" pitchFamily="34" charset="0"/>
              </a:rPr>
              <a:t>we have seen that ESDC is a group of scientists and engineers working together to implement the Science Archives. This important tool enables a maximum scientific data exploitation and an efficient long-term data preservation by reusing software and knowledge.</a:t>
            </a:r>
          </a:p>
          <a:p>
            <a:pPr rtl="0" fontAlgn="base">
              <a:spcBef>
                <a:spcPts val="0"/>
              </a:spcBef>
              <a:spcAft>
                <a:spcPts val="0"/>
              </a:spcAft>
              <a:buFont typeface="Arial" panose="020B0604020202020204" pitchFamily="34" charset="0"/>
              <a:buChar char="•"/>
            </a:pPr>
            <a:endParaRPr lang="en-GB" sz="1800" b="0" i="0" u="none" strike="noStrike" dirty="0">
              <a:solidFill>
                <a:srgbClr val="000000"/>
              </a:solidFill>
              <a:effectLst/>
              <a:latin typeface="Arial" panose="020B0604020202020204" pitchFamily="34" charset="0"/>
            </a:endParaRPr>
          </a:p>
          <a:p>
            <a:pPr rtl="0">
              <a:spcBef>
                <a:spcPts val="0"/>
              </a:spcBef>
              <a:spcAft>
                <a:spcPts val="0"/>
              </a:spcAft>
            </a:pPr>
            <a:r>
              <a:rPr lang="en-GB" sz="1800" b="0" i="0" u="none" strike="noStrike" dirty="0">
                <a:solidFill>
                  <a:srgbClr val="000000"/>
                </a:solidFill>
                <a:effectLst/>
                <a:latin typeface="Arial" panose="020B0604020202020204" pitchFamily="34" charset="0"/>
              </a:rPr>
              <a:t>We have seen that the commitment of the team with the latest technologies result in several generations  of archives, with the unique goal of improving the user experience.</a:t>
            </a:r>
            <a:endParaRPr lang="en-GB" b="0" dirty="0">
              <a:effectLst/>
            </a:endParaRPr>
          </a:p>
          <a:p>
            <a:pPr rtl="0">
              <a:spcBef>
                <a:spcPts val="0"/>
              </a:spcBef>
              <a:spcAft>
                <a:spcPts val="0"/>
              </a:spcAft>
            </a:pPr>
            <a:br>
              <a:rPr lang="en-GB" b="0" dirty="0">
                <a:effectLst/>
              </a:rPr>
            </a:br>
            <a:r>
              <a:rPr lang="en-GB" sz="1800" b="0" i="0" u="none" strike="noStrike" dirty="0">
                <a:solidFill>
                  <a:srgbClr val="000000"/>
                </a:solidFill>
                <a:effectLst/>
                <a:latin typeface="Arial" panose="020B0604020202020204" pitchFamily="34" charset="0"/>
              </a:rPr>
              <a:t>We have made a tour along the ESDC history, starting with ISO in 1998 and ending with the hero of this talk, the Integral Science Archive, that is a real pioneer in several aspects like:</a:t>
            </a:r>
            <a:endParaRPr lang="en-GB" b="0" dirty="0">
              <a:effectLst/>
            </a:endParaRP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Putting special effort  to engaging the mission scientists to develop a science-oriented archive</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Following the UX design paradigm to get the best user experience as possible</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Selecting the Angular framework to implement the client layer to develop a highly performant and usable application</a:t>
            </a:r>
          </a:p>
          <a:p>
            <a:pPr rtl="0" fontAlgn="base">
              <a:spcBef>
                <a:spcPts val="0"/>
              </a:spcBef>
              <a:spcAft>
                <a:spcPts val="0"/>
              </a:spcAft>
              <a:buFont typeface="Arial" panose="020B0604020202020204" pitchFamily="34" charset="0"/>
              <a:buChar char="•"/>
            </a:pPr>
            <a:endParaRPr lang="en-GB" sz="18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--&gt; we plan to release this archive at the end of the next year, unless something unexpected happens.</a:t>
            </a:r>
          </a:p>
          <a:p>
            <a:pPr rtl="0">
              <a:spcBef>
                <a:spcPts val="0"/>
              </a:spcBef>
              <a:spcAft>
                <a:spcPts val="0"/>
              </a:spcAft>
            </a:pPr>
            <a:br>
              <a:rPr lang="en-GB" b="0" dirty="0">
                <a:effectLst/>
              </a:rPr>
            </a:br>
            <a:r>
              <a:rPr lang="en-GB" sz="1800" b="0" i="0" u="none" strike="noStrike" dirty="0">
                <a:solidFill>
                  <a:srgbClr val="000000"/>
                </a:solidFill>
                <a:effectLst/>
                <a:latin typeface="Arial" panose="020B0604020202020204" pitchFamily="34" charset="0"/>
              </a:rPr>
              <a:t>Finally we’ve seen how ISLA has inspired other archives like HST, Soho or HREDA, though this list does not end here: PSA, JWST or XMM will come soon.</a:t>
            </a:r>
            <a:endParaRPr lang="en-GB" b="0" dirty="0">
              <a:effectLst/>
            </a:endParaRPr>
          </a:p>
          <a:p>
            <a:br>
              <a:rPr lang="en-GB" b="0" dirty="0">
                <a:effectLst/>
              </a:rPr>
            </a:br>
            <a:endParaRPr lang="en-ES"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16</a:t>
            </a:fld>
            <a:endParaRPr lang="en-US" dirty="0"/>
          </a:p>
        </p:txBody>
      </p:sp>
    </p:spTree>
    <p:extLst>
      <p:ext uri="{BB962C8B-B14F-4D97-AF65-F5344CB8AC3E}">
        <p14:creationId xmlns:p14="http://schemas.microsoft.com/office/powerpoint/2010/main" val="840370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800" b="0" i="0" u="none" strike="noStrike" dirty="0">
                <a:solidFill>
                  <a:srgbClr val="000000"/>
                </a:solidFill>
                <a:effectLst/>
                <a:latin typeface="Arial" panose="020B0604020202020204" pitchFamily="34" charset="0"/>
              </a:rPr>
              <a:t>Let’s start our trip talking a little bit about the mission.</a:t>
            </a:r>
            <a:endParaRPr lang="en-GB" b="0" dirty="0">
              <a:effectLst/>
            </a:endParaRPr>
          </a:p>
          <a:p>
            <a:pPr rtl="0">
              <a:spcBef>
                <a:spcPts val="0"/>
              </a:spcBef>
              <a:spcAft>
                <a:spcPts val="0"/>
              </a:spcAft>
            </a:pPr>
            <a:br>
              <a:rPr lang="en-GB" b="0" dirty="0">
                <a:effectLst/>
              </a:rPr>
            </a:br>
            <a:r>
              <a:rPr lang="en-GB" sz="1800" b="0" i="0" u="none" strike="noStrike" dirty="0">
                <a:solidFill>
                  <a:srgbClr val="000000"/>
                </a:solidFill>
                <a:effectLst/>
                <a:latin typeface="Arial" panose="020B0604020202020204" pitchFamily="34" charset="0"/>
              </a:rPr>
              <a:t>Integral is an ESA international mission with contributions of Russia (Proton rocket) and the NASA deep space ground stations. It was launched in 2002. At that time it was the most advanced Gamma-Ray laboratory ever created, allowing astronomers to understand how matter behaves in extreme conditions.</a:t>
            </a:r>
            <a:endParaRPr lang="en-GB" b="0" dirty="0">
              <a:effectLst/>
            </a:endParaRPr>
          </a:p>
          <a:p>
            <a:pPr rtl="0">
              <a:spcBef>
                <a:spcPts val="0"/>
              </a:spcBef>
              <a:spcAft>
                <a:spcPts val="0"/>
              </a:spcAft>
            </a:pPr>
            <a:r>
              <a:rPr lang="en-GB" sz="1800" b="0" i="0" u="none" strike="noStrike" dirty="0">
                <a:solidFill>
                  <a:srgbClr val="000000"/>
                </a:solidFill>
                <a:effectLst/>
                <a:latin typeface="Arial" panose="020B0604020202020204" pitchFamily="34" charset="0"/>
              </a:rPr>
              <a:t> It is still in operations, expected to end in 2024, post-operations will last until 2029. It was the first spacecraft that can observe celestial objects simultaneously in gamma rays, x rays and visible light with the main goal of tracking violent events across the Universe. IN the slide we can see the mission targets:</a:t>
            </a:r>
            <a:endParaRPr lang="en-GB" b="0" dirty="0">
              <a:effectLst/>
            </a:endParaRPr>
          </a:p>
          <a:p>
            <a:pPr rtl="0" fontAlgn="base">
              <a:spcBef>
                <a:spcPts val="400"/>
              </a:spcBef>
              <a:spcAft>
                <a:spcPts val="0"/>
              </a:spcAft>
              <a:buFont typeface="Arial" panose="020B0604020202020204" pitchFamily="34" charset="0"/>
              <a:buChar char="•"/>
            </a:pPr>
            <a:r>
              <a:rPr lang="en-GB" sz="1800" b="0" i="0" u="none" strike="noStrike" dirty="0">
                <a:solidFill>
                  <a:srgbClr val="8197A6"/>
                </a:solidFill>
                <a:effectLst/>
                <a:latin typeface="Arial" panose="020B0604020202020204" pitchFamily="34" charset="0"/>
              </a:rPr>
              <a:t>Galactic black holes, neutron stars, white dwarfs</a:t>
            </a:r>
            <a:endParaRPr lang="en-GB" sz="18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800" b="0" i="0" u="none" strike="noStrike" dirty="0">
                <a:solidFill>
                  <a:srgbClr val="8197A6"/>
                </a:solidFill>
                <a:effectLst/>
                <a:latin typeface="Arial" panose="020B0604020202020204" pitchFamily="34" charset="0"/>
              </a:rPr>
              <a:t>Active galactic nuclei at heart of distant galaxies</a:t>
            </a:r>
            <a:endParaRPr lang="en-GB" sz="18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800" b="0" i="0" u="none" strike="noStrike" dirty="0">
                <a:solidFill>
                  <a:srgbClr val="8197A6"/>
                </a:solidFill>
                <a:effectLst/>
                <a:latin typeface="Arial" panose="020B0604020202020204" pitchFamily="34" charset="0"/>
              </a:rPr>
              <a:t>Gamma-ray bursts and violent explosions</a:t>
            </a:r>
            <a:endParaRPr lang="en-GB" sz="18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800" b="0" i="0" u="none" strike="noStrike" dirty="0">
                <a:solidFill>
                  <a:srgbClr val="8197A6"/>
                </a:solidFill>
                <a:effectLst/>
                <a:latin typeface="Arial" panose="020B0604020202020204" pitchFamily="34" charset="0"/>
              </a:rPr>
              <a:t>Supernova explosions</a:t>
            </a:r>
            <a:endParaRPr lang="en-GB" sz="1800" b="0" i="0" u="none" strike="noStrike" dirty="0">
              <a:solidFill>
                <a:srgbClr val="000000"/>
              </a:solidFill>
              <a:effectLst/>
              <a:latin typeface="Arial" panose="020B0604020202020204" pitchFamily="34" charset="0"/>
            </a:endParaRPr>
          </a:p>
          <a:p>
            <a:pPr rtl="0">
              <a:spcBef>
                <a:spcPts val="0"/>
              </a:spcBef>
              <a:spcAft>
                <a:spcPts val="0"/>
              </a:spcAft>
            </a:pPr>
            <a:br>
              <a:rPr lang="en-GB" b="0" dirty="0">
                <a:effectLst/>
              </a:rPr>
            </a:br>
            <a:br>
              <a:rPr lang="en-GB" b="0" dirty="0">
                <a:effectLst/>
              </a:rPr>
            </a:br>
            <a:r>
              <a:rPr lang="en-GB" sz="1800" b="0" i="0" u="none" strike="noStrike" dirty="0">
                <a:solidFill>
                  <a:srgbClr val="000000"/>
                </a:solidFill>
                <a:effectLst/>
                <a:latin typeface="Arial" panose="020B0604020202020204" pitchFamily="34" charset="0"/>
              </a:rPr>
              <a:t>The INTEGRAL payload is the heaviest science payload ever placed by ESA at the time it was </a:t>
            </a:r>
            <a:r>
              <a:rPr lang="en-GB" sz="1800" b="0" i="0" u="none" strike="noStrike" dirty="0" err="1">
                <a:solidFill>
                  <a:srgbClr val="000000"/>
                </a:solidFill>
                <a:effectLst/>
                <a:latin typeface="Arial" panose="020B0604020202020204" pitchFamily="34" charset="0"/>
              </a:rPr>
              <a:t>launched.Why</a:t>
            </a:r>
            <a:r>
              <a:rPr lang="en-GB" sz="1800" b="0" i="0" u="none" strike="noStrike" dirty="0">
                <a:solidFill>
                  <a:srgbClr val="000000"/>
                </a:solidFill>
                <a:effectLst/>
                <a:latin typeface="Arial" panose="020B0604020202020204" pitchFamily="34" charset="0"/>
              </a:rPr>
              <a:t>? because the detectors have a large area and a huge shield that protects them from background radiation. It has 4 coaligned instruments:</a:t>
            </a:r>
            <a:endParaRPr lang="en-GB" b="0" dirty="0">
              <a:effectLst/>
            </a:endParaRP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2 gamma-ray: a camera and a spectrometer</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2 monitors: an X-RAY and an optical camera</a:t>
            </a:r>
          </a:p>
          <a:p>
            <a:pPr rtl="0">
              <a:spcBef>
                <a:spcPts val="0"/>
              </a:spcBef>
              <a:spcAft>
                <a:spcPts val="0"/>
              </a:spcAft>
            </a:pPr>
            <a:br>
              <a:rPr lang="en-GB" b="0" dirty="0">
                <a:effectLst/>
              </a:rPr>
            </a:br>
            <a:r>
              <a:rPr lang="en-GB" sz="1800" b="0" i="0" u="none" strike="noStrike" dirty="0">
                <a:solidFill>
                  <a:srgbClr val="000000"/>
                </a:solidFill>
                <a:effectLst/>
                <a:latin typeface="Arial" panose="020B0604020202020204" pitchFamily="34" charset="0"/>
              </a:rPr>
              <a:t>The mission has a high elliptical orbit around the Earth of 3 days that guarantees long periods of observation away from Earth radiation belts. Though it was reduced in 2015 (approaching the spacecraft to Earth surface) to enlarge the spacecraft life until 2029.</a:t>
            </a:r>
            <a:endParaRPr lang="en-GB" b="0" dirty="0">
              <a:effectLst/>
            </a:endParaRPr>
          </a:p>
          <a:p>
            <a:br>
              <a:rPr lang="en-GB" dirty="0"/>
            </a:br>
            <a:endParaRPr lang="en-ES"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2</a:t>
            </a:fld>
            <a:endParaRPr lang="en-US" dirty="0"/>
          </a:p>
        </p:txBody>
      </p:sp>
    </p:spTree>
    <p:extLst>
      <p:ext uri="{BB962C8B-B14F-4D97-AF65-F5344CB8AC3E}">
        <p14:creationId xmlns:p14="http://schemas.microsoft.com/office/powerpoint/2010/main" val="170564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800" b="0" i="0" u="none" strike="noStrike" dirty="0">
                <a:solidFill>
                  <a:srgbClr val="000000"/>
                </a:solidFill>
                <a:effectLst/>
                <a:latin typeface="Arial" panose="020B0604020202020204" pitchFamily="34" charset="0"/>
              </a:rPr>
              <a:t>Since we are talking about implementing science archives let’s continue with a few words about what a science archive is. They can be considered the final repository of the products originated by the different missions. Their main aim is not only keeping the data but being a complete tool to distribute and exploit the mission products.</a:t>
            </a:r>
            <a:endParaRPr lang="en-GB" b="0" dirty="0">
              <a:effectLst/>
            </a:endParaRPr>
          </a:p>
          <a:p>
            <a:pPr rtl="0">
              <a:spcBef>
                <a:spcPts val="0"/>
              </a:spcBef>
              <a:spcAft>
                <a:spcPts val="0"/>
              </a:spcAft>
            </a:pPr>
            <a:br>
              <a:rPr lang="en-GB" b="0" dirty="0">
                <a:effectLst/>
              </a:rPr>
            </a:br>
            <a:r>
              <a:rPr lang="en-GB" sz="1800" b="0" i="0" u="none" strike="noStrike" dirty="0">
                <a:solidFill>
                  <a:srgbClr val="000000"/>
                </a:solidFill>
                <a:effectLst/>
                <a:latin typeface="Arial" panose="020B0604020202020204" pitchFamily="34" charset="0"/>
              </a:rPr>
              <a:t>They serve the needs of both professional astrophysicists and also of the general public.</a:t>
            </a:r>
            <a:endParaRPr lang="en-GB" b="0" dirty="0">
              <a:effectLst/>
            </a:endParaRPr>
          </a:p>
          <a:p>
            <a:pPr rtl="0">
              <a:spcBef>
                <a:spcPts val="0"/>
              </a:spcBef>
              <a:spcAft>
                <a:spcPts val="0"/>
              </a:spcAft>
            </a:pPr>
            <a:r>
              <a:rPr lang="en-GB" sz="1800" b="0" i="0" u="none" strike="noStrike" dirty="0">
                <a:solidFill>
                  <a:srgbClr val="000000"/>
                </a:solidFill>
                <a:effectLst/>
                <a:latin typeface="Arial" panose="020B0604020202020204" pitchFamily="34" charset="0"/>
              </a:rPr>
              <a:t>Data products are regularly ingested through automatic processes (we call </a:t>
            </a:r>
            <a:r>
              <a:rPr lang="en-GB" sz="1800" b="0" i="0" u="none" strike="noStrike" dirty="0" err="1">
                <a:solidFill>
                  <a:srgbClr val="000000"/>
                </a:solidFill>
                <a:effectLst/>
                <a:latin typeface="Arial" panose="020B0604020202020204" pitchFamily="34" charset="0"/>
              </a:rPr>
              <a:t>ingestors</a:t>
            </a:r>
            <a:r>
              <a:rPr lang="en-GB" sz="1800" b="0" i="0" u="none" strike="noStrike" dirty="0">
                <a:solidFill>
                  <a:srgbClr val="000000"/>
                </a:solidFill>
                <a:effectLst/>
                <a:latin typeface="Arial" panose="020B0604020202020204" pitchFamily="34" charset="0"/>
              </a:rPr>
              <a:t>)  and metadata is stored in open sources databases (</a:t>
            </a:r>
            <a:r>
              <a:rPr lang="en-GB" sz="1800" b="0" i="0" u="none" strike="noStrike" dirty="0" err="1">
                <a:solidFill>
                  <a:srgbClr val="000000"/>
                </a:solidFill>
                <a:effectLst/>
                <a:latin typeface="Arial" panose="020B0604020202020204" pitchFamily="34" charset="0"/>
              </a:rPr>
              <a:t>Postgresql</a:t>
            </a:r>
            <a:r>
              <a:rPr lang="en-GB" sz="1800" b="0" i="0" u="none" strike="noStrike" dirty="0">
                <a:solidFill>
                  <a:srgbClr val="000000"/>
                </a:solidFill>
                <a:effectLst/>
                <a:latin typeface="Arial" panose="020B0604020202020204" pitchFamily="34" charset="0"/>
              </a:rPr>
              <a:t>, Greenplum)</a:t>
            </a:r>
            <a:endParaRPr lang="en-GB" b="0" dirty="0">
              <a:effectLst/>
            </a:endParaRPr>
          </a:p>
          <a:p>
            <a:pPr rtl="0">
              <a:spcBef>
                <a:spcPts val="0"/>
              </a:spcBef>
              <a:spcAft>
                <a:spcPts val="0"/>
              </a:spcAft>
            </a:pPr>
            <a:br>
              <a:rPr lang="en-GB" b="0" dirty="0">
                <a:effectLst/>
              </a:rPr>
            </a:br>
            <a:r>
              <a:rPr lang="en-GB" sz="1800" b="0" i="0" u="none" strike="noStrike" dirty="0">
                <a:solidFill>
                  <a:srgbClr val="000000"/>
                </a:solidFill>
                <a:effectLst/>
                <a:latin typeface="Arial" panose="020B0604020202020204" pitchFamily="34" charset="0"/>
              </a:rPr>
              <a:t>The most basic capabilities any archive should offer are data and metadata retrievals via standard browsers or shell scripts, but on top on this, plenty of additional tools belong now to the core of the archives like:</a:t>
            </a:r>
            <a:endParaRPr lang="en-GB" b="0" dirty="0">
              <a:effectLst/>
            </a:endParaRP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interactive plots</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interconnectivity with external applications via SAMP protocol</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Python </a:t>
            </a:r>
            <a:r>
              <a:rPr lang="en-GB" sz="1800" b="0" i="0" u="none" strike="noStrike" dirty="0" err="1">
                <a:solidFill>
                  <a:srgbClr val="000000"/>
                </a:solidFill>
                <a:effectLst/>
                <a:latin typeface="Arial" panose="020B0604020202020204" pitchFamily="34" charset="0"/>
              </a:rPr>
              <a:t>Astroquery</a:t>
            </a:r>
            <a:r>
              <a:rPr lang="en-GB" sz="1800" b="0" i="0" u="none" strike="noStrike" dirty="0">
                <a:solidFill>
                  <a:srgbClr val="000000"/>
                </a:solidFill>
                <a:effectLst/>
                <a:latin typeface="Arial" panose="020B0604020202020204" pitchFamily="34" charset="0"/>
              </a:rPr>
              <a:t> modules</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Integration with </a:t>
            </a:r>
            <a:r>
              <a:rPr lang="en-GB" sz="1800" b="0" i="0" u="none" strike="noStrike" dirty="0" err="1">
                <a:solidFill>
                  <a:srgbClr val="000000"/>
                </a:solidFill>
                <a:effectLst/>
                <a:latin typeface="Arial" panose="020B0604020202020204" pitchFamily="34" charset="0"/>
              </a:rPr>
              <a:t>Datalabs</a:t>
            </a:r>
            <a:r>
              <a:rPr lang="en-GB" sz="1800" b="0" i="0" u="none" strike="noStrike" dirty="0">
                <a:solidFill>
                  <a:srgbClr val="000000"/>
                </a:solidFill>
                <a:effectLst/>
                <a:latin typeface="Arial" panose="020B0604020202020204" pitchFamily="34" charset="0"/>
              </a:rPr>
              <a:t>: platform that allows an efficient exploitation of the science products. </a:t>
            </a:r>
          </a:p>
          <a:p>
            <a:endParaRPr lang="en-ES"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3</a:t>
            </a:fld>
            <a:endParaRPr lang="en-US" dirty="0"/>
          </a:p>
        </p:txBody>
      </p:sp>
    </p:spTree>
    <p:extLst>
      <p:ext uri="{BB962C8B-B14F-4D97-AF65-F5344CB8AC3E}">
        <p14:creationId xmlns:p14="http://schemas.microsoft.com/office/powerpoint/2010/main" val="4183855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800" b="0" i="0" u="none" strike="noStrike" dirty="0">
                <a:solidFill>
                  <a:srgbClr val="000000"/>
                </a:solidFill>
                <a:effectLst/>
                <a:latin typeface="Arial" panose="020B0604020202020204" pitchFamily="34" charset="0"/>
              </a:rPr>
              <a:t>But, who is behind the archives?</a:t>
            </a:r>
          </a:p>
          <a:p>
            <a:pPr rtl="0">
              <a:spcBef>
                <a:spcPts val="0"/>
              </a:spcBef>
              <a:spcAft>
                <a:spcPts val="0"/>
              </a:spcAft>
            </a:pPr>
            <a:endParaRPr lang="en-GB" sz="1800" b="0" i="0" u="none" strike="noStrike" dirty="0">
              <a:solidFill>
                <a:srgbClr val="000000"/>
              </a:solidFill>
              <a:effectLst/>
              <a:latin typeface="Arial" panose="020B0604020202020204" pitchFamily="34" charset="0"/>
            </a:endParaRPr>
          </a:p>
          <a:p>
            <a:pPr rtl="0">
              <a:spcBef>
                <a:spcPts val="0"/>
              </a:spcBef>
              <a:spcAft>
                <a:spcPts val="0"/>
              </a:spcAft>
            </a:pPr>
            <a:r>
              <a:rPr lang="en-GB" sz="1800" b="0" i="0" u="none" strike="noStrike" dirty="0">
                <a:solidFill>
                  <a:srgbClr val="000000"/>
                </a:solidFill>
                <a:effectLst/>
                <a:latin typeface="Arial" panose="020B0604020202020204" pitchFamily="34" charset="0"/>
              </a:rPr>
              <a:t>As I’ve said in my introduction it was not until 1998 that ESA published the first archive for the ISO mission, being ESAC the default ESA location for scientific archives and VO activities.</a:t>
            </a:r>
          </a:p>
          <a:p>
            <a:pPr rtl="0">
              <a:spcBef>
                <a:spcPts val="0"/>
              </a:spcBef>
              <a:spcAft>
                <a:spcPts val="0"/>
              </a:spcAft>
            </a:pPr>
            <a:endParaRPr lang="en-GB" b="0" dirty="0">
              <a:effectLst/>
            </a:endParaRPr>
          </a:p>
          <a:p>
            <a:pPr rtl="0">
              <a:spcBef>
                <a:spcPts val="0"/>
              </a:spcBef>
              <a:spcAft>
                <a:spcPts val="0"/>
              </a:spcAft>
            </a:pPr>
            <a:r>
              <a:rPr lang="en-GB" sz="1800" b="0" i="0" u="none" strike="noStrike" dirty="0">
                <a:solidFill>
                  <a:srgbClr val="000000"/>
                </a:solidFill>
                <a:effectLst/>
                <a:latin typeface="Arial" panose="020B0604020202020204" pitchFamily="34" charset="0"/>
              </a:rPr>
              <a:t>ESAC Science Data </a:t>
            </a:r>
            <a:r>
              <a:rPr lang="en-GB" sz="1800" b="0" i="0" u="none" strike="noStrike" dirty="0" err="1">
                <a:solidFill>
                  <a:srgbClr val="000000"/>
                </a:solidFill>
                <a:effectLst/>
                <a:latin typeface="Arial" panose="020B0604020202020204" pitchFamily="34" charset="0"/>
              </a:rPr>
              <a:t>Center</a:t>
            </a:r>
            <a:r>
              <a:rPr lang="en-GB" sz="1800" b="0" i="0" u="none" strike="noStrike" dirty="0">
                <a:solidFill>
                  <a:srgbClr val="000000"/>
                </a:solidFill>
                <a:effectLst/>
                <a:latin typeface="Arial" panose="020B0604020202020204" pitchFamily="34" charset="0"/>
              </a:rPr>
              <a:t> (ESDC) is a team of software engineers and scientists in charge of those archives, re-using the manpower, software and technology. On top of this, it is key for the team to ensure the long term data preservation, once the missions are completed.</a:t>
            </a:r>
          </a:p>
          <a:p>
            <a:pPr rtl="0">
              <a:spcBef>
                <a:spcPts val="0"/>
              </a:spcBef>
              <a:spcAft>
                <a:spcPts val="0"/>
              </a:spcAft>
            </a:pPr>
            <a:endParaRPr lang="en-GB" b="0" dirty="0">
              <a:effectLst/>
            </a:endParaRPr>
          </a:p>
          <a:p>
            <a:pPr rtl="0">
              <a:spcBef>
                <a:spcPts val="0"/>
              </a:spcBef>
              <a:spcAft>
                <a:spcPts val="0"/>
              </a:spcAft>
            </a:pPr>
            <a:r>
              <a:rPr lang="en-GB" sz="1800" b="0" i="0" u="none" strike="noStrike" dirty="0">
                <a:solidFill>
                  <a:srgbClr val="000000"/>
                </a:solidFill>
                <a:effectLst/>
                <a:latin typeface="Arial" panose="020B0604020202020204" pitchFamily="34" charset="0"/>
              </a:rPr>
              <a:t>The challenge is important: Science Archives must support different missions (Planetary, solar, astronomy…), different types of data and different user communities with a common architecture and branding.</a:t>
            </a:r>
          </a:p>
          <a:p>
            <a:pPr rtl="0">
              <a:spcBef>
                <a:spcPts val="0"/>
              </a:spcBef>
              <a:spcAft>
                <a:spcPts val="0"/>
              </a:spcAft>
            </a:pPr>
            <a:endParaRPr lang="en-GB" b="0" dirty="0">
              <a:effectLst/>
            </a:endParaRPr>
          </a:p>
          <a:p>
            <a:r>
              <a:rPr lang="en-GB" sz="1800" b="0" i="0" u="none" strike="noStrike" dirty="0">
                <a:solidFill>
                  <a:srgbClr val="000000"/>
                </a:solidFill>
                <a:effectLst/>
                <a:latin typeface="Arial" panose="020B0604020202020204" pitchFamily="34" charset="0"/>
              </a:rPr>
              <a:t>Along these years the team tried to follow the latest technologies resulting in different generations of archives.</a:t>
            </a:r>
            <a:br>
              <a:rPr lang="en-GB" sz="1800" b="0" i="0" u="none" strike="noStrike" dirty="0">
                <a:solidFill>
                  <a:srgbClr val="000000"/>
                </a:solidFill>
                <a:effectLst/>
                <a:latin typeface="Arial" panose="020B0604020202020204" pitchFamily="34" charset="0"/>
              </a:rPr>
            </a:br>
            <a:endParaRPr lang="en-ES"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4</a:t>
            </a:fld>
            <a:endParaRPr lang="en-US" dirty="0"/>
          </a:p>
        </p:txBody>
      </p:sp>
    </p:spTree>
    <p:extLst>
      <p:ext uri="{BB962C8B-B14F-4D97-AF65-F5344CB8AC3E}">
        <p14:creationId xmlns:p14="http://schemas.microsoft.com/office/powerpoint/2010/main" val="2613575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100" b="0" i="0" u="none" strike="noStrike" dirty="0">
                <a:solidFill>
                  <a:srgbClr val="000000"/>
                </a:solidFill>
                <a:effectLst/>
                <a:latin typeface="Arial" panose="020B0604020202020204" pitchFamily="34" charset="0"/>
              </a:rPr>
              <a:t>This table summarizes the architecture details of those generations, showing the team commitment with the state of the art technology </a:t>
            </a: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 From the bottom to the top we can see that</a:t>
            </a:r>
            <a:endParaRPr lang="en-GB" b="0" dirty="0">
              <a:effectLst/>
            </a:endParaRPr>
          </a:p>
          <a:p>
            <a:pPr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We started using commercial </a:t>
            </a:r>
            <a:r>
              <a:rPr lang="en-GB" sz="1100" b="1" i="0" u="none" strike="noStrike" dirty="0">
                <a:solidFill>
                  <a:srgbClr val="000000"/>
                </a:solidFill>
                <a:effectLst/>
                <a:latin typeface="Arial" panose="020B0604020202020204" pitchFamily="34" charset="0"/>
              </a:rPr>
              <a:t>databases</a:t>
            </a:r>
            <a:r>
              <a:rPr lang="en-GB" sz="1100" b="0" i="0" u="none" strike="noStrike" dirty="0">
                <a:solidFill>
                  <a:srgbClr val="000000"/>
                </a:solidFill>
                <a:effectLst/>
                <a:latin typeface="Arial" panose="020B0604020202020204" pitchFamily="34" charset="0"/>
              </a:rPr>
              <a:t> like Oracle or Sybase to move to </a:t>
            </a:r>
            <a:r>
              <a:rPr lang="en-GB" sz="1100" b="0" i="0" u="none" strike="noStrike" dirty="0" err="1">
                <a:solidFill>
                  <a:srgbClr val="000000"/>
                </a:solidFill>
                <a:effectLst/>
                <a:latin typeface="Arial" panose="020B0604020202020204" pitchFamily="34" charset="0"/>
              </a:rPr>
              <a:t>Postgresql</a:t>
            </a:r>
            <a:r>
              <a:rPr lang="en-GB" sz="1100" b="0" i="0" u="none" strike="noStrike" dirty="0">
                <a:solidFill>
                  <a:srgbClr val="000000"/>
                </a:solidFill>
                <a:effectLst/>
                <a:latin typeface="Arial" panose="020B0604020202020204" pitchFamily="34" charset="0"/>
              </a:rPr>
              <a:t> in the second generation because of multiple reasons:</a:t>
            </a:r>
          </a:p>
          <a:p>
            <a:pPr marL="742950" lvl="1" indent="-28575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A it is Open Source database we reduce costs</a:t>
            </a:r>
          </a:p>
          <a:p>
            <a:pPr marL="742950" lvl="1" indent="-28575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It is community driven, this ensures that bugs are fixed without delay. it has been around for more than 20 years</a:t>
            </a:r>
          </a:p>
          <a:p>
            <a:pPr marL="742950" lvl="1" indent="-28575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And on top of this, It is reliable, scalable and secure system</a:t>
            </a:r>
          </a:p>
          <a:p>
            <a:pPr indent="457200" rtl="0">
              <a:spcBef>
                <a:spcPts val="0"/>
              </a:spcBef>
              <a:spcAft>
                <a:spcPts val="0"/>
              </a:spcAft>
            </a:pP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Nevertheless, when missions like Euclid or PLATO appeared, a simple </a:t>
            </a:r>
            <a:r>
              <a:rPr lang="en-GB" sz="1100" b="0" i="0" u="none" strike="noStrike" dirty="0" err="1">
                <a:solidFill>
                  <a:srgbClr val="000000"/>
                </a:solidFill>
                <a:effectLst/>
                <a:latin typeface="Arial" panose="020B0604020202020204" pitchFamily="34" charset="0"/>
              </a:rPr>
              <a:t>postgresql</a:t>
            </a:r>
            <a:r>
              <a:rPr lang="en-GB" sz="1100" b="0" i="0" u="none" strike="noStrike" dirty="0">
                <a:solidFill>
                  <a:srgbClr val="000000"/>
                </a:solidFill>
                <a:effectLst/>
                <a:latin typeface="Arial" panose="020B0604020202020204" pitchFamily="34" charset="0"/>
              </a:rPr>
              <a:t> database seemed to be not enough and Greenplum has been selected as the best approach to manage large amounts of data. The strategy of Greenplum is distributing this data and the processing workload across several servers. </a:t>
            </a:r>
            <a:br>
              <a:rPr lang="en-GB" sz="1100" b="0" i="0" u="none" strike="noStrike" dirty="0">
                <a:solidFill>
                  <a:srgbClr val="000000"/>
                </a:solidFill>
                <a:effectLst/>
                <a:latin typeface="Arial" panose="020B0604020202020204" pitchFamily="34" charset="0"/>
              </a:rPr>
            </a:br>
            <a:br>
              <a:rPr lang="en-GB" sz="1100" b="0" i="0" u="none" strike="noStrike" dirty="0">
                <a:solidFill>
                  <a:srgbClr val="000000"/>
                </a:solidFill>
                <a:effectLst/>
                <a:latin typeface="Arial" panose="020B0604020202020204" pitchFamily="34" charset="0"/>
              </a:rPr>
            </a:br>
            <a:endParaRPr lang="en-GB" b="0" dirty="0">
              <a:effectLst/>
            </a:endParaRPr>
          </a:p>
          <a:p>
            <a:pPr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The </a:t>
            </a:r>
            <a:r>
              <a:rPr lang="en-GB" sz="1100" b="1" i="0" u="none" strike="noStrike" dirty="0" err="1">
                <a:solidFill>
                  <a:srgbClr val="000000"/>
                </a:solidFill>
                <a:effectLst/>
                <a:latin typeface="Arial" panose="020B0604020202020204" pitchFamily="34" charset="0"/>
              </a:rPr>
              <a:t>ingestors</a:t>
            </a:r>
            <a:r>
              <a:rPr lang="en-GB" sz="1100" b="0" i="0" u="none" strike="noStrike" dirty="0">
                <a:solidFill>
                  <a:srgbClr val="000000"/>
                </a:solidFill>
                <a:effectLst/>
                <a:latin typeface="Arial" panose="020B0604020202020204" pitchFamily="34" charset="0"/>
              </a:rPr>
              <a:t>, responsible for storing data and </a:t>
            </a:r>
            <a:r>
              <a:rPr lang="en-GB" sz="1100" b="0" i="0" u="none" strike="noStrike" dirty="0" err="1">
                <a:solidFill>
                  <a:srgbClr val="000000"/>
                </a:solidFill>
                <a:effectLst/>
                <a:latin typeface="Arial" panose="020B0604020202020204" pitchFamily="34" charset="0"/>
              </a:rPr>
              <a:t>metadata,have</a:t>
            </a:r>
            <a:r>
              <a:rPr lang="en-GB" sz="1100" b="0" i="0" u="none" strike="noStrike" dirty="0">
                <a:solidFill>
                  <a:srgbClr val="000000"/>
                </a:solidFill>
                <a:effectLst/>
                <a:latin typeface="Arial" panose="020B0604020202020204" pitchFamily="34" charset="0"/>
              </a:rPr>
              <a:t> evolved from being standalone Java applications to be based on </a:t>
            </a:r>
            <a:r>
              <a:rPr lang="en-GB" sz="1100" b="1" i="0" u="none" strike="noStrike" dirty="0">
                <a:solidFill>
                  <a:srgbClr val="000000"/>
                </a:solidFill>
                <a:effectLst/>
                <a:latin typeface="Arial" panose="020B0604020202020204" pitchFamily="34" charset="0"/>
              </a:rPr>
              <a:t>Apache Camel </a:t>
            </a:r>
            <a:r>
              <a:rPr lang="en-GB" sz="1100" b="0" i="0" u="none" strike="noStrike" dirty="0">
                <a:solidFill>
                  <a:srgbClr val="000000"/>
                </a:solidFill>
                <a:effectLst/>
                <a:latin typeface="Arial" panose="020B0604020202020204" pitchFamily="34" charset="0"/>
              </a:rPr>
              <a:t>integration</a:t>
            </a:r>
            <a:r>
              <a:rPr lang="en-GB" sz="1100" b="1" i="0" u="none" strike="noStrike" dirty="0">
                <a:solidFill>
                  <a:srgbClr val="000000"/>
                </a:solidFill>
                <a:effectLst/>
                <a:latin typeface="Arial" panose="020B0604020202020204" pitchFamily="34" charset="0"/>
              </a:rPr>
              <a:t> </a:t>
            </a:r>
            <a:r>
              <a:rPr lang="en-GB" sz="1100" b="0" i="0" u="none" strike="noStrike" dirty="0">
                <a:solidFill>
                  <a:srgbClr val="000000"/>
                </a:solidFill>
                <a:effectLst/>
                <a:latin typeface="Arial" panose="020B0604020202020204" pitchFamily="34" charset="0"/>
              </a:rPr>
              <a:t>framework. It is based on Spring and its component-driven approach allows the scalability and the reduction of the boilerplate code making the apps easy to maintain.</a:t>
            </a:r>
            <a:br>
              <a:rPr lang="en-GB" sz="1100" b="0" i="0" u="none" strike="noStrike" dirty="0">
                <a:solidFill>
                  <a:srgbClr val="000000"/>
                </a:solidFill>
                <a:effectLst/>
                <a:latin typeface="Arial" panose="020B0604020202020204" pitchFamily="34" charset="0"/>
              </a:rPr>
            </a:br>
            <a:br>
              <a:rPr lang="en-GB" sz="1100" b="0" i="0" u="none" strike="noStrike" dirty="0">
                <a:solidFill>
                  <a:srgbClr val="000000"/>
                </a:solidFill>
                <a:effectLst/>
                <a:latin typeface="Arial" panose="020B0604020202020204" pitchFamily="34" charset="0"/>
              </a:rPr>
            </a:br>
            <a:endParaRPr lang="en-GB" sz="11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In the </a:t>
            </a:r>
            <a:r>
              <a:rPr lang="en-GB" sz="1100" b="1" i="0" u="none" strike="noStrike" dirty="0">
                <a:solidFill>
                  <a:srgbClr val="000000"/>
                </a:solidFill>
                <a:effectLst/>
                <a:latin typeface="Arial" panose="020B0604020202020204" pitchFamily="34" charset="0"/>
              </a:rPr>
              <a:t>server</a:t>
            </a:r>
            <a:r>
              <a:rPr lang="en-GB" sz="1100" b="0" i="0" u="none" strike="noStrike" dirty="0">
                <a:solidFill>
                  <a:srgbClr val="000000"/>
                </a:solidFill>
                <a:effectLst/>
                <a:latin typeface="Arial" panose="020B0604020202020204" pitchFamily="34" charset="0"/>
              </a:rPr>
              <a:t> layer no big technological changes have occurred along the different archives generations: An open source Java server based on </a:t>
            </a:r>
            <a:r>
              <a:rPr lang="en-GB" sz="1100" b="0" i="1" u="none" strike="noStrike" dirty="0" err="1">
                <a:solidFill>
                  <a:srgbClr val="000000"/>
                </a:solidFill>
                <a:effectLst/>
                <a:latin typeface="Arial" panose="020B0604020202020204" pitchFamily="34" charset="0"/>
              </a:rPr>
              <a:t>sevlets</a:t>
            </a:r>
            <a:r>
              <a:rPr lang="en-GB" sz="1100" b="0" i="0" u="none" strike="noStrike" dirty="0">
                <a:solidFill>
                  <a:srgbClr val="000000"/>
                </a:solidFill>
                <a:effectLst/>
                <a:latin typeface="Arial" panose="020B0604020202020204" pitchFamily="34" charset="0"/>
              </a:rPr>
              <a:t> handles the communication between client and data layers. Nevertheless  the team is more focused now in the implementation of standard protocols defined within the international alliances like the IVOA . For instance, all our archives have implemented the TAP service (table access protocol), that  supports the ADQL query language and is able to expose the database schemas to any client application.</a:t>
            </a:r>
            <a:br>
              <a:rPr lang="en-GB" sz="1100" b="0" i="0" u="none" strike="noStrike" dirty="0">
                <a:solidFill>
                  <a:srgbClr val="000000"/>
                </a:solidFill>
                <a:effectLst/>
                <a:latin typeface="Arial" panose="020B0604020202020204" pitchFamily="34" charset="0"/>
              </a:rPr>
            </a:br>
            <a:br>
              <a:rPr lang="en-GB" sz="1100" b="0" i="0" u="none" strike="noStrike" dirty="0">
                <a:solidFill>
                  <a:srgbClr val="000000"/>
                </a:solidFill>
                <a:effectLst/>
                <a:latin typeface="Arial" panose="020B0604020202020204" pitchFamily="34" charset="0"/>
              </a:rPr>
            </a:br>
            <a:endParaRPr lang="en-GB" sz="11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Finally we can see the significative evolution of the </a:t>
            </a:r>
            <a:r>
              <a:rPr lang="en-GB" sz="1100" b="1" i="0" u="none" strike="noStrike" dirty="0">
                <a:solidFill>
                  <a:srgbClr val="000000"/>
                </a:solidFill>
                <a:effectLst/>
                <a:latin typeface="Arial" panose="020B0604020202020204" pitchFamily="34" charset="0"/>
              </a:rPr>
              <a:t>Client Layer</a:t>
            </a:r>
            <a:r>
              <a:rPr lang="en-GB" sz="1100" b="0" i="0" u="none" strike="noStrike" dirty="0">
                <a:solidFill>
                  <a:srgbClr val="000000"/>
                </a:solidFill>
                <a:effectLst/>
                <a:latin typeface="Arial" panose="020B0604020202020204" pitchFamily="34" charset="0"/>
              </a:rPr>
              <a:t>:</a:t>
            </a:r>
          </a:p>
          <a:p>
            <a:pPr marL="742950" lvl="1" indent="-28575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The first archives were Java Desktop applications because web technology was no enough advanced at that moment to support the user requirements</a:t>
            </a:r>
          </a:p>
          <a:p>
            <a:pPr marL="742950" lvl="1" indent="-28575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to overcome performance issues and software requirements in the client machine the Applets were replaced by Java Web Start technology  in the next archives family.</a:t>
            </a:r>
          </a:p>
          <a:p>
            <a:pPr marL="742950" lvl="1" indent="-28575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But a big step forward was made in the third generation by adopting the Google Web Toolkit framework. The web technology had evolved significantly and presented a lot of advantages like simplicity of use, audience reach, device support, etc and once we took the decision of using this framework the number of access to our archives had increased dramatically.</a:t>
            </a:r>
          </a:p>
          <a:p>
            <a:pPr marL="742950" lvl="1" indent="-28575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After a deep analysis in 2019 the team concluded that  Angular framework fitted the ESDC needs, so we started using that </a:t>
            </a:r>
            <a:r>
              <a:rPr lang="en-GB" sz="1100" b="0" i="0" u="none" strike="noStrike" dirty="0" err="1">
                <a:solidFill>
                  <a:srgbClr val="000000"/>
                </a:solidFill>
                <a:effectLst/>
                <a:latin typeface="Arial" panose="020B0604020202020204" pitchFamily="34" charset="0"/>
              </a:rPr>
              <a:t>Javascript</a:t>
            </a:r>
            <a:r>
              <a:rPr lang="en-GB" sz="1100" b="0" i="0" u="none" strike="noStrike" dirty="0">
                <a:solidFill>
                  <a:srgbClr val="000000"/>
                </a:solidFill>
                <a:effectLst/>
                <a:latin typeface="Arial" panose="020B0604020202020204" pitchFamily="34" charset="0"/>
              </a:rPr>
              <a:t> tool for the new Archives and considering the migration of some of the old ones. We’ll describe more in detail the reasons behind this decision in one of the next slides.</a:t>
            </a:r>
          </a:p>
          <a:p>
            <a:endParaRPr lang="en-ES"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5</a:t>
            </a:fld>
            <a:endParaRPr lang="en-US" dirty="0"/>
          </a:p>
        </p:txBody>
      </p:sp>
    </p:spTree>
    <p:extLst>
      <p:ext uri="{BB962C8B-B14F-4D97-AF65-F5344CB8AC3E}">
        <p14:creationId xmlns:p14="http://schemas.microsoft.com/office/powerpoint/2010/main" val="33977913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800" b="0" i="0" u="none" strike="noStrike" dirty="0">
                <a:solidFill>
                  <a:srgbClr val="000000"/>
                </a:solidFill>
                <a:effectLst/>
                <a:latin typeface="Arial" panose="020B0604020202020204" pitchFamily="34" charset="0"/>
              </a:rPr>
              <a:t>Another step forward in the archive maturing came when the team started to use  the UX design paradigm.  A term invented by Don Norman in 1995 to define the process to build products focused on the quality of the user experience. </a:t>
            </a:r>
          </a:p>
          <a:p>
            <a:pPr rtl="0">
              <a:spcBef>
                <a:spcPts val="0"/>
              </a:spcBef>
              <a:spcAft>
                <a:spcPts val="0"/>
              </a:spcAft>
            </a:pPr>
            <a:endParaRPr lang="en-GB" b="0" dirty="0">
              <a:effectLst/>
            </a:endParaRPr>
          </a:p>
          <a:p>
            <a:pPr rtl="0">
              <a:spcBef>
                <a:spcPts val="0"/>
              </a:spcBef>
              <a:spcAft>
                <a:spcPts val="0"/>
              </a:spcAft>
            </a:pPr>
            <a:r>
              <a:rPr lang="en-GB" sz="1800" b="0" i="0" u="none" strike="noStrike" dirty="0">
                <a:solidFill>
                  <a:srgbClr val="000000"/>
                </a:solidFill>
                <a:effectLst/>
                <a:latin typeface="Arial" panose="020B0604020202020204" pitchFamily="34" charset="0"/>
              </a:rPr>
              <a:t>It is key to distinguish the total user experience from the User Interface, though the UI is an extremely important part of the design and we dedicate special care to it.</a:t>
            </a:r>
            <a:endParaRPr lang="en-GB" b="0" dirty="0">
              <a:effectLst/>
            </a:endParaRPr>
          </a:p>
          <a:p>
            <a:pPr rtl="0">
              <a:spcBef>
                <a:spcPts val="0"/>
              </a:spcBef>
              <a:spcAft>
                <a:spcPts val="0"/>
              </a:spcAft>
            </a:pPr>
            <a:r>
              <a:rPr lang="en-GB" sz="1800" b="0" i="0" u="none" strike="noStrike" dirty="0">
                <a:solidFill>
                  <a:srgbClr val="000000"/>
                </a:solidFill>
                <a:effectLst/>
                <a:latin typeface="Arial" panose="020B0604020202020204" pitchFamily="34" charset="0"/>
              </a:rPr>
              <a:t>Important as well to separate UX and usability, that is a quality attribute of the UI that assesses how easy is an user interface to use. </a:t>
            </a:r>
            <a:endParaRPr lang="en-GB" b="0" dirty="0">
              <a:effectLst/>
            </a:endParaRPr>
          </a:p>
          <a:p>
            <a:pPr rtl="0">
              <a:spcBef>
                <a:spcPts val="0"/>
              </a:spcBef>
              <a:spcAft>
                <a:spcPts val="0"/>
              </a:spcAft>
            </a:pPr>
            <a:br>
              <a:rPr lang="en-GB" b="0" dirty="0">
                <a:effectLst/>
              </a:rPr>
            </a:br>
            <a:r>
              <a:rPr lang="en-GB" sz="1800" b="0" i="0" u="none" strike="noStrike" dirty="0">
                <a:solidFill>
                  <a:srgbClr val="000000"/>
                </a:solidFill>
                <a:effectLst/>
                <a:latin typeface="Arial" panose="020B0604020202020204" pitchFamily="34" charset="0"/>
              </a:rPr>
              <a:t>UX is a broader term: it involves the design of the entire process of acquiring and designing the product covering three important questions in the following order:</a:t>
            </a:r>
            <a:endParaRPr lang="en-GB" b="0" dirty="0">
              <a:effectLst/>
            </a:endParaRP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Why: the users’ motivations to accept a product, it can be because of the utility of the product or the image associated to the ownership of that product</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What: it addresses what can be done with the product, its functionality</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How: covers the design of the functionality.</a:t>
            </a:r>
          </a:p>
          <a:p>
            <a:br>
              <a:rPr lang="en-GB" b="0" dirty="0">
                <a:effectLst/>
              </a:rPr>
            </a:br>
            <a:endParaRPr lang="en-ES"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6</a:t>
            </a:fld>
            <a:endParaRPr lang="en-US" dirty="0"/>
          </a:p>
        </p:txBody>
      </p:sp>
    </p:spTree>
    <p:extLst>
      <p:ext uri="{BB962C8B-B14F-4D97-AF65-F5344CB8AC3E}">
        <p14:creationId xmlns:p14="http://schemas.microsoft.com/office/powerpoint/2010/main" val="24063931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100" b="0" i="0" u="none" strike="noStrike" dirty="0">
                <a:solidFill>
                  <a:srgbClr val="000000"/>
                </a:solidFill>
                <a:effectLst/>
                <a:latin typeface="Arial" panose="020B0604020202020204" pitchFamily="34" charset="0"/>
              </a:rPr>
              <a:t>Applying the paradigm in Integral was a collaborative activity between the ESDC Scientists and Software Engineers.   </a:t>
            </a:r>
            <a:endParaRPr lang="en-GB" b="0" dirty="0">
              <a:effectLst/>
            </a:endParaRPr>
          </a:p>
          <a:p>
            <a:pPr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The first task was finding reasons a potential Integral Archive user would have to access to the app and the following answers appeared:</a:t>
            </a:r>
          </a:p>
          <a:p>
            <a:pPr marL="742950" lvl="1" indent="-28575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Having a different a meaningful approach to exploit Integral data.</a:t>
            </a:r>
          </a:p>
          <a:p>
            <a:pPr marL="742950" lvl="1" indent="-285750" rtl="0" fontAlgn="base">
              <a:spcBef>
                <a:spcPts val="0"/>
              </a:spcBef>
              <a:spcAft>
                <a:spcPts val="0"/>
              </a:spcAft>
              <a:buFont typeface="Arial" panose="020B0604020202020204" pitchFamily="34" charset="0"/>
              <a:buChar char="•"/>
            </a:pPr>
            <a:endParaRPr lang="en-GB" sz="11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With this goal in mind the second step was defining what is the product about, in this case is an efficient and intuitive science archive for the Integral </a:t>
            </a:r>
            <a:r>
              <a:rPr lang="en-GB" sz="1100" b="0" i="0" u="none" strike="noStrike">
                <a:solidFill>
                  <a:srgbClr val="000000"/>
                </a:solidFill>
                <a:effectLst/>
                <a:latin typeface="Arial" panose="020B0604020202020204" pitchFamily="34" charset="0"/>
              </a:rPr>
              <a:t>mission products</a:t>
            </a:r>
            <a:endParaRPr lang="en-GB" sz="11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Finally we put on the table the strategy to get the objective:</a:t>
            </a:r>
          </a:p>
          <a:p>
            <a:pPr marL="742950" lvl="1" indent="-28575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The most important change  has been the replacement of the web forms by Science Portals, sections dedicated to specific scientific topics, accessible from the entire application. This does not mean that the forms have disappeared. They are not a central tool any more,  but a simple mechanism to refine the searches. </a:t>
            </a:r>
          </a:p>
          <a:p>
            <a:pPr marL="742950" lvl="1" indent="-28575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Including a sophisticated search engine that exposes the database content in the most intuitive way.</a:t>
            </a:r>
          </a:p>
          <a:p>
            <a:pPr marL="742950" lvl="1" indent="-28575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Increasing the collaboration between scientists and engineers to create a meaningful and usable product.</a:t>
            </a:r>
          </a:p>
          <a:p>
            <a:pPr marL="742950" lvl="1" indent="-28575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Using the ESA brand, not only because we are implementing ESA archives, but as well because of the important benefits of Branding:</a:t>
            </a:r>
          </a:p>
          <a:p>
            <a:pPr marL="1143000" lvl="2" indent="-22860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customer recognition</a:t>
            </a:r>
          </a:p>
          <a:p>
            <a:pPr marL="1143000" lvl="2" indent="-22860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customer loyalty</a:t>
            </a:r>
          </a:p>
          <a:p>
            <a:pPr marL="1143000" lvl="2" indent="-22860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consistency</a:t>
            </a:r>
          </a:p>
          <a:p>
            <a:pPr marL="1143000" lvl="2" indent="-22860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credibility</a:t>
            </a:r>
          </a:p>
          <a:p>
            <a:pPr marL="742950" lvl="1" indent="-28575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Putting special care in having a responsive app: It is basically the ability of a website to adapt to the size of any device screen ensuring that all content looks fine. </a:t>
            </a:r>
          </a:p>
          <a:p>
            <a:pPr marL="742950" lvl="1" indent="-285750" rtl="0" fontAlgn="base">
              <a:spcBef>
                <a:spcPts val="0"/>
              </a:spcBef>
              <a:spcAft>
                <a:spcPts val="0"/>
              </a:spcAft>
              <a:buFont typeface="Arial" panose="020B0604020202020204" pitchFamily="34" charset="0"/>
              <a:buChar char="•"/>
            </a:pPr>
            <a:r>
              <a:rPr lang="en-GB" sz="1100" b="0" i="0" u="none" strike="noStrike" dirty="0">
                <a:solidFill>
                  <a:srgbClr val="000000"/>
                </a:solidFill>
                <a:effectLst/>
                <a:latin typeface="Arial" panose="020B0604020202020204" pitchFamily="34" charset="0"/>
              </a:rPr>
              <a:t>Adopting Angular as UI framework. As we have seen in an earlier slide appropriate technological solutions are key in building robust and usable applications.  Let’s see the reasons behind this decision in the next slide..</a:t>
            </a:r>
            <a:endParaRPr lang="en-ES"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7</a:t>
            </a:fld>
            <a:endParaRPr lang="en-US" dirty="0"/>
          </a:p>
        </p:txBody>
      </p:sp>
    </p:spTree>
    <p:extLst>
      <p:ext uri="{BB962C8B-B14F-4D97-AF65-F5344CB8AC3E}">
        <p14:creationId xmlns:p14="http://schemas.microsoft.com/office/powerpoint/2010/main" val="17369847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800" b="0" i="0" u="none" strike="noStrike" dirty="0">
                <a:solidFill>
                  <a:srgbClr val="000000"/>
                </a:solidFill>
                <a:effectLst/>
                <a:latin typeface="Arial" panose="020B0604020202020204" pitchFamily="34" charset="0"/>
              </a:rPr>
              <a:t>A couple of years ago we made deep analysis of the more used UI technologies and concluded that </a:t>
            </a:r>
            <a:r>
              <a:rPr lang="en-GB" sz="1800" b="0" i="0" u="none" strike="noStrike" dirty="0" err="1">
                <a:solidFill>
                  <a:srgbClr val="000000"/>
                </a:solidFill>
                <a:effectLst/>
                <a:latin typeface="Arial" panose="020B0604020202020204" pitchFamily="34" charset="0"/>
              </a:rPr>
              <a:t>JAvascipt</a:t>
            </a:r>
            <a:r>
              <a:rPr lang="en-GB" sz="1800" b="0" i="0" u="none" strike="noStrike" dirty="0">
                <a:solidFill>
                  <a:srgbClr val="000000"/>
                </a:solidFill>
                <a:effectLst/>
                <a:latin typeface="Arial" panose="020B0604020202020204" pitchFamily="34" charset="0"/>
              </a:rPr>
              <a:t> should be the way to go... for several reasons like</a:t>
            </a:r>
          </a:p>
          <a:p>
            <a:pPr rtl="0">
              <a:spcBef>
                <a:spcPts val="0"/>
              </a:spcBef>
              <a:spcAft>
                <a:spcPts val="0"/>
              </a:spcAft>
            </a:pPr>
            <a:endParaRPr lang="en-GB" sz="1800" b="0" i="0" u="none" strike="noStrike" dirty="0">
              <a:solidFill>
                <a:srgbClr val="000000"/>
              </a:solidFill>
              <a:effectLst/>
              <a:latin typeface="Arial" panose="020B0604020202020204" pitchFamily="34" charset="0"/>
            </a:endParaRPr>
          </a:p>
          <a:p>
            <a:pPr rtl="0">
              <a:spcBef>
                <a:spcPts val="0"/>
              </a:spcBef>
              <a:spcAft>
                <a:spcPts val="0"/>
              </a:spcAft>
            </a:pPr>
            <a:r>
              <a:rPr lang="en-GB" sz="1800" b="0" i="0" u="none" strike="noStrike" dirty="0">
                <a:solidFill>
                  <a:srgbClr val="000000"/>
                </a:solidFill>
                <a:effectLst/>
                <a:latin typeface="Arial" panose="020B0604020202020204" pitchFamily="34" charset="0"/>
              </a:rPr>
              <a:t>*it provides faster user experiences since the code is running in the browser, avoiding multiple calls to the server</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it has brought user interactivity to the web</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it provides good responsive web design</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JS is easy to learn, having a big community</a:t>
            </a:r>
            <a:br>
              <a:rPr lang="en-GB" sz="1800" b="0" i="0" u="none" strike="noStrike" dirty="0">
                <a:solidFill>
                  <a:srgbClr val="000000"/>
                </a:solidFill>
                <a:effectLst/>
                <a:latin typeface="Arial" panose="020B0604020202020204" pitchFamily="34" charset="0"/>
              </a:rPr>
            </a:br>
            <a:br>
              <a:rPr lang="en-GB" sz="1800" b="0" i="0" u="none" strike="noStrike" dirty="0">
                <a:solidFill>
                  <a:srgbClr val="000000"/>
                </a:solidFill>
                <a:effectLst/>
                <a:latin typeface="Arial" panose="020B0604020202020204" pitchFamily="34" charset="0"/>
              </a:rPr>
            </a:br>
            <a:endParaRPr lang="en-GB" sz="1800" b="0" i="0" u="none" strike="noStrike" dirty="0">
              <a:solidFill>
                <a:srgbClr val="000000"/>
              </a:solidFill>
              <a:effectLst/>
              <a:latin typeface="Arial" panose="020B0604020202020204" pitchFamily="34" charset="0"/>
            </a:endParaRPr>
          </a:p>
          <a:p>
            <a:pPr rtl="0">
              <a:spcBef>
                <a:spcPts val="0"/>
              </a:spcBef>
              <a:spcAft>
                <a:spcPts val="0"/>
              </a:spcAft>
            </a:pPr>
            <a:r>
              <a:rPr lang="en-GB" sz="1800" b="0" i="0" u="none" strike="noStrike" dirty="0">
                <a:solidFill>
                  <a:srgbClr val="000000"/>
                </a:solidFill>
                <a:effectLst/>
                <a:latin typeface="Arial" panose="020B0604020202020204" pitchFamily="34" charset="0"/>
              </a:rPr>
              <a:t>And within the most popular frameworks, Angular was considered the most appropriated for the team for reasons like:</a:t>
            </a:r>
            <a:endParaRPr lang="en-GB" b="0" dirty="0">
              <a:effectLst/>
            </a:endParaRP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It is a complete framework, that defines a complete project structure. Very convenient for large teams</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Google is behind, with a long-term support. </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Based on typescript,  that provides static type checking, contributing to build a more robust apps.</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It follows the MVC (model-view-controller) paradigm that works better for complex apps</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Large community of developers</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Scalable because of its modular development nature.</a:t>
            </a:r>
            <a:br>
              <a:rPr lang="en-GB" sz="1800" b="0" i="0" u="none" strike="noStrike" dirty="0">
                <a:solidFill>
                  <a:srgbClr val="000000"/>
                </a:solidFill>
                <a:effectLst/>
                <a:latin typeface="Arial" panose="020B0604020202020204" pitchFamily="34" charset="0"/>
              </a:rPr>
            </a:br>
            <a:br>
              <a:rPr lang="en-GB" sz="1800" b="0" i="0" u="none" strike="noStrike" dirty="0">
                <a:solidFill>
                  <a:srgbClr val="000000"/>
                </a:solidFill>
                <a:effectLst/>
                <a:latin typeface="Arial" panose="020B0604020202020204" pitchFamily="34" charset="0"/>
              </a:rPr>
            </a:br>
            <a:endParaRPr lang="en-GB" sz="1800" b="0" i="0" u="none" strike="noStrike" dirty="0">
              <a:solidFill>
                <a:srgbClr val="000000"/>
              </a:solidFill>
              <a:effectLst/>
              <a:latin typeface="Arial" panose="020B0604020202020204" pitchFamily="34" charset="0"/>
            </a:endParaRPr>
          </a:p>
          <a:p>
            <a:pPr rtl="0">
              <a:spcBef>
                <a:spcPts val="0"/>
              </a:spcBef>
              <a:spcAft>
                <a:spcPts val="0"/>
              </a:spcAft>
            </a:pPr>
            <a:r>
              <a:rPr lang="en-GB" sz="1800" b="0" i="0" u="none" strike="noStrike" dirty="0">
                <a:solidFill>
                  <a:srgbClr val="000000"/>
                </a:solidFill>
                <a:effectLst/>
                <a:latin typeface="Arial" panose="020B0604020202020204" pitchFamily="34" charset="0"/>
              </a:rPr>
              <a:t>All these characteristics made it convenient for the essence of ESDC since</a:t>
            </a:r>
            <a:endParaRPr lang="en-GB" b="0" dirty="0">
              <a:effectLst/>
            </a:endParaRP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All the science archives are large and Angular is highly scalable</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Angular is modular allowing re-usability between applications</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Using frameworks like angular instead libraries is the better approach for large software teams</a:t>
            </a:r>
          </a:p>
          <a:p>
            <a:pPr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Arial" panose="020B0604020202020204" pitchFamily="34" charset="0"/>
              </a:rPr>
              <a:t>We have a strong background in object oriented languages, so we’ll not have any difficulty in adopting typescript.</a:t>
            </a:r>
          </a:p>
          <a:p>
            <a:endParaRPr lang="en-ES"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8</a:t>
            </a:fld>
            <a:endParaRPr lang="en-US" dirty="0"/>
          </a:p>
        </p:txBody>
      </p:sp>
    </p:spTree>
    <p:extLst>
      <p:ext uri="{BB962C8B-B14F-4D97-AF65-F5344CB8AC3E}">
        <p14:creationId xmlns:p14="http://schemas.microsoft.com/office/powerpoint/2010/main" val="2412752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800" b="0" i="0" u="none" strike="noStrike" dirty="0">
                <a:solidFill>
                  <a:srgbClr val="000000"/>
                </a:solidFill>
                <a:effectLst/>
                <a:latin typeface="Arial" panose="020B0604020202020204" pitchFamily="34" charset="0"/>
              </a:rPr>
              <a:t>The last slides have been the preparation for the current one.</a:t>
            </a:r>
          </a:p>
          <a:p>
            <a:pPr rtl="0">
              <a:spcBef>
                <a:spcPts val="0"/>
              </a:spcBef>
              <a:spcAft>
                <a:spcPts val="0"/>
              </a:spcAft>
            </a:pPr>
            <a:r>
              <a:rPr lang="en-GB" sz="1800" b="0" i="0" u="none" strike="noStrike" dirty="0">
                <a:solidFill>
                  <a:srgbClr val="000000"/>
                </a:solidFill>
                <a:effectLst/>
                <a:latin typeface="Arial" panose="020B0604020202020204" pitchFamily="34" charset="0"/>
              </a:rPr>
              <a:t>The Integral Science Archive has been the first archive using Angular and that has followed strongly the principles of the UX design paradigm.</a:t>
            </a:r>
            <a:endParaRPr lang="en-GB" b="0" dirty="0">
              <a:effectLst/>
            </a:endParaRPr>
          </a:p>
          <a:p>
            <a:pPr rtl="0">
              <a:spcBef>
                <a:spcPts val="0"/>
              </a:spcBef>
              <a:spcAft>
                <a:spcPts val="0"/>
              </a:spcAft>
            </a:pPr>
            <a:r>
              <a:rPr lang="en-GB" sz="1800" b="0" i="0" u="none" strike="noStrike" dirty="0">
                <a:solidFill>
                  <a:srgbClr val="000000"/>
                </a:solidFill>
                <a:effectLst/>
                <a:latin typeface="Arial" panose="020B0604020202020204" pitchFamily="34" charset="0"/>
              </a:rPr>
              <a:t>The UI is organized in five Science Portals, covering 5 important topics of Integral Science: Point Sources, Black </a:t>
            </a:r>
            <a:r>
              <a:rPr lang="en-GB" sz="1800" b="0" i="0" u="none" strike="noStrike" dirty="0" err="1">
                <a:solidFill>
                  <a:srgbClr val="000000"/>
                </a:solidFill>
                <a:effectLst/>
                <a:latin typeface="Arial" panose="020B0604020202020204" pitchFamily="34" charset="0"/>
              </a:rPr>
              <a:t>HOles</a:t>
            </a:r>
            <a:r>
              <a:rPr lang="en-GB" sz="1800" b="0" i="0" u="none" strike="noStrike" dirty="0">
                <a:solidFill>
                  <a:srgbClr val="000000"/>
                </a:solidFill>
                <a:effectLst/>
                <a:latin typeface="Arial" panose="020B0604020202020204" pitchFamily="34" charset="0"/>
              </a:rPr>
              <a:t>, AGN, Neutron Stars and Nucleosynthesis. As you can see in the slide the look and feel is pure ESA branding where the responsiveness has been one of the usability aspects we cared of much.</a:t>
            </a:r>
            <a:endParaRPr lang="en-GB" b="0" dirty="0">
              <a:effectLst/>
            </a:endParaRPr>
          </a:p>
          <a:p>
            <a:br>
              <a:rPr lang="en-GB" dirty="0"/>
            </a:br>
            <a:endParaRPr lang="en-ES"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9</a:t>
            </a:fld>
            <a:endParaRPr lang="en-US" dirty="0"/>
          </a:p>
        </p:txBody>
      </p:sp>
    </p:spTree>
    <p:extLst>
      <p:ext uri="{BB962C8B-B14F-4D97-AF65-F5344CB8AC3E}">
        <p14:creationId xmlns:p14="http://schemas.microsoft.com/office/powerpoint/2010/main" val="186883639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30.jpe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emf"/><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38.jpe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Master" Target="../slideMasters/slideMaster3.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emf"/><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26" Type="http://schemas.openxmlformats.org/officeDocument/2006/relationships/image" Target="../media/image24.png"/><Relationship Id="rId3" Type="http://schemas.openxmlformats.org/officeDocument/2006/relationships/image" Target="../media/image32.jpe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5" Type="http://schemas.openxmlformats.org/officeDocument/2006/relationships/image" Target="../media/image23.png"/><Relationship Id="rId2" Type="http://schemas.openxmlformats.org/officeDocument/2006/relationships/image" Target="../media/image31.jpeg"/><Relationship Id="rId16" Type="http://schemas.openxmlformats.org/officeDocument/2006/relationships/image" Target="../media/image14.png"/><Relationship Id="rId20" Type="http://schemas.openxmlformats.org/officeDocument/2006/relationships/image" Target="../media/image18.png"/><Relationship Id="rId29" Type="http://schemas.openxmlformats.org/officeDocument/2006/relationships/image" Target="../media/image27.emf"/><Relationship Id="rId1" Type="http://schemas.openxmlformats.org/officeDocument/2006/relationships/slideMaster" Target="../slideMasters/slideMaster1.xml"/><Relationship Id="rId6" Type="http://schemas.openxmlformats.org/officeDocument/2006/relationships/image" Target="../media/image4.png"/><Relationship Id="rId11" Type="http://schemas.openxmlformats.org/officeDocument/2006/relationships/image" Target="../media/image9.png"/><Relationship Id="rId24" Type="http://schemas.openxmlformats.org/officeDocument/2006/relationships/image" Target="../media/image22.png"/><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21.png"/><Relationship Id="rId28" Type="http://schemas.openxmlformats.org/officeDocument/2006/relationships/image" Target="../media/image26.png"/><Relationship Id="rId10" Type="http://schemas.openxmlformats.org/officeDocument/2006/relationships/image" Target="../media/image8.png"/><Relationship Id="rId19" Type="http://schemas.openxmlformats.org/officeDocument/2006/relationships/image" Target="../media/image17.png"/><Relationship Id="rId31" Type="http://schemas.openxmlformats.org/officeDocument/2006/relationships/image" Target="../media/image29.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 Id="rId27" Type="http://schemas.openxmlformats.org/officeDocument/2006/relationships/image" Target="../media/image25.png"/><Relationship Id="rId30" Type="http://schemas.openxmlformats.org/officeDocument/2006/relationships/image" Target="../media/image28.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26" Type="http://schemas.openxmlformats.org/officeDocument/2006/relationships/image" Target="../media/image24.png"/><Relationship Id="rId3" Type="http://schemas.openxmlformats.org/officeDocument/2006/relationships/image" Target="../media/image30.jpe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5" Type="http://schemas.openxmlformats.org/officeDocument/2006/relationships/image" Target="../media/image23.png"/><Relationship Id="rId2" Type="http://schemas.openxmlformats.org/officeDocument/2006/relationships/image" Target="../media/image33.jpg"/><Relationship Id="rId16" Type="http://schemas.openxmlformats.org/officeDocument/2006/relationships/image" Target="../media/image14.png"/><Relationship Id="rId20" Type="http://schemas.openxmlformats.org/officeDocument/2006/relationships/image" Target="../media/image18.png"/><Relationship Id="rId29" Type="http://schemas.openxmlformats.org/officeDocument/2006/relationships/image" Target="../media/image27.emf"/><Relationship Id="rId1" Type="http://schemas.openxmlformats.org/officeDocument/2006/relationships/slideMaster" Target="../slideMasters/slideMaster1.xml"/><Relationship Id="rId6" Type="http://schemas.openxmlformats.org/officeDocument/2006/relationships/image" Target="../media/image4.png"/><Relationship Id="rId11" Type="http://schemas.openxmlformats.org/officeDocument/2006/relationships/image" Target="../media/image9.png"/><Relationship Id="rId24" Type="http://schemas.openxmlformats.org/officeDocument/2006/relationships/image" Target="../media/image22.png"/><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21.png"/><Relationship Id="rId28" Type="http://schemas.openxmlformats.org/officeDocument/2006/relationships/image" Target="../media/image26.png"/><Relationship Id="rId10" Type="http://schemas.openxmlformats.org/officeDocument/2006/relationships/image" Target="../media/image8.png"/><Relationship Id="rId19" Type="http://schemas.openxmlformats.org/officeDocument/2006/relationships/image" Target="../media/image17.png"/><Relationship Id="rId31" Type="http://schemas.openxmlformats.org/officeDocument/2006/relationships/image" Target="../media/image29.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 Id="rId27" Type="http://schemas.openxmlformats.org/officeDocument/2006/relationships/image" Target="../media/image25.png"/><Relationship Id="rId30" Type="http://schemas.openxmlformats.org/officeDocument/2006/relationships/image" Target="../media/image28.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26" Type="http://schemas.openxmlformats.org/officeDocument/2006/relationships/image" Target="../media/image24.png"/><Relationship Id="rId3" Type="http://schemas.openxmlformats.org/officeDocument/2006/relationships/image" Target="../media/image35.jpe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5" Type="http://schemas.openxmlformats.org/officeDocument/2006/relationships/image" Target="../media/image23.png"/><Relationship Id="rId2" Type="http://schemas.openxmlformats.org/officeDocument/2006/relationships/image" Target="../media/image34.jpeg"/><Relationship Id="rId16" Type="http://schemas.openxmlformats.org/officeDocument/2006/relationships/image" Target="../media/image14.png"/><Relationship Id="rId20" Type="http://schemas.openxmlformats.org/officeDocument/2006/relationships/image" Target="../media/image18.png"/><Relationship Id="rId29" Type="http://schemas.openxmlformats.org/officeDocument/2006/relationships/image" Target="../media/image27.emf"/><Relationship Id="rId1" Type="http://schemas.openxmlformats.org/officeDocument/2006/relationships/slideMaster" Target="../slideMasters/slideMaster1.xml"/><Relationship Id="rId6" Type="http://schemas.openxmlformats.org/officeDocument/2006/relationships/image" Target="../media/image4.png"/><Relationship Id="rId11" Type="http://schemas.openxmlformats.org/officeDocument/2006/relationships/image" Target="../media/image9.png"/><Relationship Id="rId24" Type="http://schemas.openxmlformats.org/officeDocument/2006/relationships/image" Target="../media/image22.png"/><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21.png"/><Relationship Id="rId28" Type="http://schemas.openxmlformats.org/officeDocument/2006/relationships/image" Target="../media/image26.png"/><Relationship Id="rId10" Type="http://schemas.openxmlformats.org/officeDocument/2006/relationships/image" Target="../media/image8.png"/><Relationship Id="rId19" Type="http://schemas.openxmlformats.org/officeDocument/2006/relationships/image" Target="../media/image17.png"/><Relationship Id="rId31" Type="http://schemas.openxmlformats.org/officeDocument/2006/relationships/image" Target="../media/image29.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 Id="rId27" Type="http://schemas.openxmlformats.org/officeDocument/2006/relationships/image" Target="../media/image25.png"/><Relationship Id="rId30" Type="http://schemas.openxmlformats.org/officeDocument/2006/relationships/image" Target="../media/image2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OVER1">
    <p:spTree>
      <p:nvGrpSpPr>
        <p:cNvPr id="1" name=""/>
        <p:cNvGrpSpPr/>
        <p:nvPr/>
      </p:nvGrpSpPr>
      <p:grpSpPr>
        <a:xfrm>
          <a:off x="0" y="0"/>
          <a:ext cx="0" cy="0"/>
          <a:chOff x="0" y="0"/>
          <a:chExt cx="0" cy="0"/>
        </a:xfrm>
      </p:grpSpPr>
      <p:pic>
        <p:nvPicPr>
          <p:cNvPr id="2" name="Picture 169">
            <a:extLst>
              <a:ext uri="{FF2B5EF4-FFF2-40B4-BE49-F238E27FC236}">
                <a16:creationId xmlns:a16="http://schemas.microsoft.com/office/drawing/2014/main" id="{655A41B8-2864-44C4-A9B2-9F40A95F93B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225338" cy="6858000"/>
          </a:xfrm>
          <a:prstGeom prst="rect">
            <a:avLst/>
          </a:prstGeom>
        </p:spPr>
      </p:pic>
      <p:sp>
        <p:nvSpPr>
          <p:cNvPr id="40" name="Rectangle 4">
            <a:extLst>
              <a:ext uri="{FF2B5EF4-FFF2-40B4-BE49-F238E27FC236}">
                <a16:creationId xmlns:a16="http://schemas.microsoft.com/office/drawing/2014/main" id="{13708B2C-83C9-4876-96B1-1CC09F31A163}"/>
              </a:ext>
            </a:extLst>
          </p:cNvPr>
          <p:cNvSpPr/>
          <p:nvPr userDrawn="1"/>
        </p:nvSpPr>
        <p:spPr>
          <a:xfrm>
            <a:off x="0" y="0"/>
            <a:ext cx="12225338" cy="6858000"/>
          </a:xfrm>
          <a:prstGeom prst="rect">
            <a:avLst/>
          </a:prstGeom>
          <a:solidFill>
            <a:srgbClr val="00324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6323" name="Rectangle 2"/>
          <p:cNvSpPr>
            <a:spLocks noGrp="1" noChangeArrowheads="1"/>
          </p:cNvSpPr>
          <p:nvPr>
            <p:ph type="subTitle" idx="1" hasCustomPrompt="1"/>
          </p:nvPr>
        </p:nvSpPr>
        <p:spPr>
          <a:xfrm>
            <a:off x="113619" y="5258117"/>
            <a:ext cx="10627380" cy="381451"/>
          </a:xfrm>
          <a:prstGeom prst="rect">
            <a:avLst/>
          </a:prstGeom>
        </p:spPr>
        <p:txBody>
          <a:bodyPr wrap="square">
            <a:spAutoFit/>
          </a:bodyPr>
          <a:lstStyle>
            <a:lvl1pPr marL="0" indent="0">
              <a:buFont typeface="Verdana" pitchFamily="34" charset="0"/>
              <a:buNone/>
              <a:defRPr sz="1736"/>
            </a:lvl1pPr>
          </a:lstStyle>
          <a:p>
            <a:pPr lvl="0"/>
            <a:r>
              <a:rPr lang="en-GB" noProof="0" dirty="0" err="1"/>
              <a:t>SubTitle</a:t>
            </a:r>
            <a:endParaRPr lang="en-GB" noProof="0" dirty="0"/>
          </a:p>
        </p:txBody>
      </p:sp>
      <p:sp>
        <p:nvSpPr>
          <p:cNvPr id="56325" name="Rectangle 6"/>
          <p:cNvSpPr>
            <a:spLocks noGrp="1" noChangeArrowheads="1"/>
          </p:cNvSpPr>
          <p:nvPr>
            <p:ph type="ctrTitle" hasCustomPrompt="1"/>
          </p:nvPr>
        </p:nvSpPr>
        <p:spPr>
          <a:xfrm>
            <a:off x="147704" y="3351588"/>
            <a:ext cx="11809731" cy="707886"/>
          </a:xfrm>
          <a:prstGeom prst="rect">
            <a:avLst/>
          </a:prstGeom>
        </p:spPr>
        <p:txBody>
          <a:bodyPr/>
          <a:lstStyle>
            <a:lvl1pPr>
              <a:defRPr sz="4000">
                <a:solidFill>
                  <a:schemeClr val="bg1"/>
                </a:solidFill>
              </a:defRPr>
            </a:lvl1pPr>
          </a:lstStyle>
          <a:p>
            <a:pPr lvl="0"/>
            <a:r>
              <a:rPr lang="en-GB" noProof="0" dirty="0"/>
              <a:t>NAME YOUR PRESENTATION</a:t>
            </a:r>
          </a:p>
        </p:txBody>
      </p:sp>
      <p:sp>
        <p:nvSpPr>
          <p:cNvPr id="56347" name="Text Box 27"/>
          <p:cNvSpPr txBox="1">
            <a:spLocks noChangeArrowheads="1"/>
          </p:cNvSpPr>
          <p:nvPr userDrawn="1"/>
        </p:nvSpPr>
        <p:spPr bwMode="auto">
          <a:xfrm>
            <a:off x="844737" y="642937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Text Box 58"/>
          <p:cNvSpPr txBox="1">
            <a:spLocks noChangeArrowheads="1"/>
          </p:cNvSpPr>
          <p:nvPr userDrawn="1"/>
        </p:nvSpPr>
        <p:spPr bwMode="auto">
          <a:xfrm>
            <a:off x="213480" y="6202800"/>
            <a:ext cx="6706956"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b">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ESA UNCLASSIFIED – For ESA Official Use Only</a:t>
            </a:r>
            <a:endParaRPr lang="en-GB" sz="800" noProof="0" dirty="0">
              <a:solidFill>
                <a:srgbClr val="8197A6"/>
              </a:solidFill>
              <a:latin typeface="Arial" panose="020B0604020202020204" pitchFamily="34" charset="0"/>
              <a:cs typeface="Arial" panose="020B0604020202020204" pitchFamily="34" charset="0"/>
            </a:endParaRPr>
          </a:p>
        </p:txBody>
      </p:sp>
      <p:cxnSp>
        <p:nvCxnSpPr>
          <p:cNvPr id="94" name="Straight Connector 152">
            <a:extLst>
              <a:ext uri="{FF2B5EF4-FFF2-40B4-BE49-F238E27FC236}">
                <a16:creationId xmlns:a16="http://schemas.microsoft.com/office/drawing/2014/main" id="{357F7D0F-2D50-4418-8EB4-564A4B2CEE5B}"/>
              </a:ext>
            </a:extLst>
          </p:cNvPr>
          <p:cNvCxnSpPr>
            <a:cxnSpLocks/>
          </p:cNvCxnSpPr>
          <p:nvPr userDrawn="1"/>
        </p:nvCxnSpPr>
        <p:spPr>
          <a:xfrm>
            <a:off x="223200" y="4106871"/>
            <a:ext cx="117360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38" name="Picture 37">
            <a:extLst>
              <a:ext uri="{FF2B5EF4-FFF2-40B4-BE49-F238E27FC236}">
                <a16:creationId xmlns:a16="http://schemas.microsoft.com/office/drawing/2014/main" id="{6C34021B-66EB-9E45-8BD1-64D5855A580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39" name="Straight Connector 38">
            <a:extLst>
              <a:ext uri="{FF2B5EF4-FFF2-40B4-BE49-F238E27FC236}">
                <a16:creationId xmlns:a16="http://schemas.microsoft.com/office/drawing/2014/main" id="{D90A106D-F82D-4A4A-81C2-51E2F76FBD9F}"/>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97" name="Picture 5">
            <a:extLst>
              <a:ext uri="{FF2B5EF4-FFF2-40B4-BE49-F238E27FC236}">
                <a16:creationId xmlns:a16="http://schemas.microsoft.com/office/drawing/2014/main" id="{F2382437-E20D-44CE-9678-6FC2D2C8FA21}"/>
              </a:ext>
            </a:extLst>
          </p:cNvPr>
          <p:cNvPicPr>
            <a:picLocks/>
          </p:cNvPicPr>
          <p:nvPr userDrawn="1"/>
        </p:nvPicPr>
        <p:blipFill>
          <a:blip r:embed="rId4" cstate="email">
            <a:extLst>
              <a:ext uri="{28A0092B-C50C-407E-A947-70E740481C1C}">
                <a14:useLocalDpi xmlns:a14="http://schemas.microsoft.com/office/drawing/2010/main"/>
              </a:ext>
            </a:extLst>
          </a:blip>
          <a:stretch>
            <a:fillRect/>
          </a:stretch>
        </p:blipFill>
        <p:spPr>
          <a:xfrm>
            <a:off x="10342800" y="6584400"/>
            <a:ext cx="1641396" cy="104400"/>
          </a:xfrm>
          <a:prstGeom prst="rect">
            <a:avLst/>
          </a:prstGeom>
        </p:spPr>
      </p:pic>
      <p:grpSp>
        <p:nvGrpSpPr>
          <p:cNvPr id="98" name="Group 97">
            <a:extLst>
              <a:ext uri="{FF2B5EF4-FFF2-40B4-BE49-F238E27FC236}">
                <a16:creationId xmlns:a16="http://schemas.microsoft.com/office/drawing/2014/main" id="{CE642B03-0EF0-4B89-9C8B-4AEFAD3C07E1}"/>
              </a:ext>
            </a:extLst>
          </p:cNvPr>
          <p:cNvGrpSpPr/>
          <p:nvPr userDrawn="1"/>
        </p:nvGrpSpPr>
        <p:grpSpPr>
          <a:xfrm>
            <a:off x="226688" y="6569736"/>
            <a:ext cx="9628745" cy="144114"/>
            <a:chOff x="1076500" y="4469696"/>
            <a:chExt cx="9628745" cy="144114"/>
          </a:xfrm>
        </p:grpSpPr>
        <p:pic>
          <p:nvPicPr>
            <p:cNvPr id="99" name="Picture 98" descr="de.png">
              <a:extLst>
                <a:ext uri="{FF2B5EF4-FFF2-40B4-BE49-F238E27FC236}">
                  <a16:creationId xmlns:a16="http://schemas.microsoft.com/office/drawing/2014/main" id="{381BC98B-E672-46D5-8F8D-FEAC51F76B1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100" name="Picture 99" descr="at.png">
              <a:extLst>
                <a:ext uri="{FF2B5EF4-FFF2-40B4-BE49-F238E27FC236}">
                  <a16:creationId xmlns:a16="http://schemas.microsoft.com/office/drawing/2014/main" id="{225A4733-107B-49BC-B524-DE83F36210A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101" name="Picture 100" descr="be.png">
              <a:extLst>
                <a:ext uri="{FF2B5EF4-FFF2-40B4-BE49-F238E27FC236}">
                  <a16:creationId xmlns:a16="http://schemas.microsoft.com/office/drawing/2014/main" id="{C8F0223E-DBAC-41CA-A47B-DF69C4F9D90B}"/>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102" name="Picture 101" descr="dk.png">
              <a:extLst>
                <a:ext uri="{FF2B5EF4-FFF2-40B4-BE49-F238E27FC236}">
                  <a16:creationId xmlns:a16="http://schemas.microsoft.com/office/drawing/2014/main" id="{1BF745E5-AFED-4935-857B-C5E4FA6FBD56}"/>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103" name="Picture 102" descr="es.png">
              <a:extLst>
                <a:ext uri="{FF2B5EF4-FFF2-40B4-BE49-F238E27FC236}">
                  <a16:creationId xmlns:a16="http://schemas.microsoft.com/office/drawing/2014/main" id="{0401DA19-7D39-407A-8231-56819BA126D3}"/>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104" name="Picture 103" descr="ee.png">
              <a:extLst>
                <a:ext uri="{FF2B5EF4-FFF2-40B4-BE49-F238E27FC236}">
                  <a16:creationId xmlns:a16="http://schemas.microsoft.com/office/drawing/2014/main" id="{3DD10B99-0B54-43D6-8D68-531D5E79C59D}"/>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105" name="Picture 104" descr="fi.png">
              <a:extLst>
                <a:ext uri="{FF2B5EF4-FFF2-40B4-BE49-F238E27FC236}">
                  <a16:creationId xmlns:a16="http://schemas.microsoft.com/office/drawing/2014/main" id="{2F36F73C-3580-45E1-9CE2-C1D417FE990F}"/>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106" name="Picture 105" descr="fr.png">
              <a:extLst>
                <a:ext uri="{FF2B5EF4-FFF2-40B4-BE49-F238E27FC236}">
                  <a16:creationId xmlns:a16="http://schemas.microsoft.com/office/drawing/2014/main" id="{906737DA-0E2F-4F5D-B740-B54BAD2C8C5F}"/>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107" name="Picture 106" descr="gr.png">
              <a:extLst>
                <a:ext uri="{FF2B5EF4-FFF2-40B4-BE49-F238E27FC236}">
                  <a16:creationId xmlns:a16="http://schemas.microsoft.com/office/drawing/2014/main" id="{68A3DCFD-7BDE-4B6C-9D80-506777C1900D}"/>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108" name="Picture 107" descr="hu.png">
              <a:extLst>
                <a:ext uri="{FF2B5EF4-FFF2-40B4-BE49-F238E27FC236}">
                  <a16:creationId xmlns:a16="http://schemas.microsoft.com/office/drawing/2014/main" id="{CFB3CB32-72D0-4E9A-97A2-6137F7675638}"/>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109" name="Picture 108" descr="ie.png">
              <a:extLst>
                <a:ext uri="{FF2B5EF4-FFF2-40B4-BE49-F238E27FC236}">
                  <a16:creationId xmlns:a16="http://schemas.microsoft.com/office/drawing/2014/main" id="{82F1D1F4-8AED-4290-8402-C7C14DD59841}"/>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110" name="Picture 109" descr="it.png">
              <a:extLst>
                <a:ext uri="{FF2B5EF4-FFF2-40B4-BE49-F238E27FC236}">
                  <a16:creationId xmlns:a16="http://schemas.microsoft.com/office/drawing/2014/main" id="{F421F4B2-704B-4865-8B0C-0F8CA756F7AB}"/>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111" name="Picture 110" descr="lu.png">
              <a:extLst>
                <a:ext uri="{FF2B5EF4-FFF2-40B4-BE49-F238E27FC236}">
                  <a16:creationId xmlns:a16="http://schemas.microsoft.com/office/drawing/2014/main" id="{989E3DFA-89E6-49E0-BA29-AC115F09AE0D}"/>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112" name="Picture 111" descr="no.png">
              <a:extLst>
                <a:ext uri="{FF2B5EF4-FFF2-40B4-BE49-F238E27FC236}">
                  <a16:creationId xmlns:a16="http://schemas.microsoft.com/office/drawing/2014/main" id="{A5A97D08-BE88-47B1-BC4C-B1EB289C7260}"/>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113" name="Picture 112" descr="nl.png">
              <a:extLst>
                <a:ext uri="{FF2B5EF4-FFF2-40B4-BE49-F238E27FC236}">
                  <a16:creationId xmlns:a16="http://schemas.microsoft.com/office/drawing/2014/main" id="{000EEC71-A38B-415E-83FA-C396EABF1D8C}"/>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114" name="Picture 113" descr="pl.png">
              <a:extLst>
                <a:ext uri="{FF2B5EF4-FFF2-40B4-BE49-F238E27FC236}">
                  <a16:creationId xmlns:a16="http://schemas.microsoft.com/office/drawing/2014/main" id="{1ACF67EA-567D-4EE0-8CC8-414BA5E221E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115" name="Picture 114" descr="pt.png">
              <a:extLst>
                <a:ext uri="{FF2B5EF4-FFF2-40B4-BE49-F238E27FC236}">
                  <a16:creationId xmlns:a16="http://schemas.microsoft.com/office/drawing/2014/main" id="{080291BD-06C6-488E-9A56-3E69D0711B80}"/>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116" name="Picture 115" descr="cz.png">
              <a:extLst>
                <a:ext uri="{FF2B5EF4-FFF2-40B4-BE49-F238E27FC236}">
                  <a16:creationId xmlns:a16="http://schemas.microsoft.com/office/drawing/2014/main" id="{6EDC5F26-E7C6-4A61-BC78-1462C66C169D}"/>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117" name="Picture 116" descr="ro.png">
              <a:extLst>
                <a:ext uri="{FF2B5EF4-FFF2-40B4-BE49-F238E27FC236}">
                  <a16:creationId xmlns:a16="http://schemas.microsoft.com/office/drawing/2014/main" id="{57809487-789E-47BB-AA8E-1F8C20F1718F}"/>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118" name="Picture 117" descr="se.png">
              <a:extLst>
                <a:ext uri="{FF2B5EF4-FFF2-40B4-BE49-F238E27FC236}">
                  <a16:creationId xmlns:a16="http://schemas.microsoft.com/office/drawing/2014/main" id="{6AEDE687-336C-48B5-BFA7-774CCF8A7B1D}"/>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119" name="Picture 118" descr="ch.png">
              <a:extLst>
                <a:ext uri="{FF2B5EF4-FFF2-40B4-BE49-F238E27FC236}">
                  <a16:creationId xmlns:a16="http://schemas.microsoft.com/office/drawing/2014/main" id="{765B3246-3398-44E5-8782-0EC0C94739EA}"/>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120" name="Picture 119" descr="uk.png">
              <a:extLst>
                <a:ext uri="{FF2B5EF4-FFF2-40B4-BE49-F238E27FC236}">
                  <a16:creationId xmlns:a16="http://schemas.microsoft.com/office/drawing/2014/main" id="{B7A54B29-29A4-4216-BDCB-B892344F4C71}"/>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121" name="Picture 120">
              <a:extLst>
                <a:ext uri="{FF2B5EF4-FFF2-40B4-BE49-F238E27FC236}">
                  <a16:creationId xmlns:a16="http://schemas.microsoft.com/office/drawing/2014/main" id="{BD10A5D6-9438-4E29-80B5-DC496C46D23F}"/>
                </a:ext>
              </a:extLst>
            </p:cNvPr>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122" name="Picture 121">
              <a:extLst>
                <a:ext uri="{FF2B5EF4-FFF2-40B4-BE49-F238E27FC236}">
                  <a16:creationId xmlns:a16="http://schemas.microsoft.com/office/drawing/2014/main" id="{950D8082-BDE6-48BC-8317-0D4C3C44D6EF}"/>
                </a:ext>
              </a:extLst>
            </p:cNvPr>
            <p:cNvPicPr>
              <a:picLocks noChangeAspect="1"/>
            </p:cNvPicPr>
            <p:nvPr userDrawn="1"/>
          </p:nvPicPr>
          <p:blipFill>
            <a:blip r:embed="rId28"/>
            <a:stretch>
              <a:fillRect/>
            </a:stretch>
          </p:blipFill>
          <p:spPr>
            <a:xfrm>
              <a:off x="9768386" y="4469696"/>
              <a:ext cx="216000" cy="144000"/>
            </a:xfrm>
            <a:prstGeom prst="rect">
              <a:avLst/>
            </a:prstGeom>
          </p:spPr>
        </p:pic>
        <p:pic>
          <p:nvPicPr>
            <p:cNvPr id="123" name="Picture 122" descr="ca.png">
              <a:extLst>
                <a:ext uri="{FF2B5EF4-FFF2-40B4-BE49-F238E27FC236}">
                  <a16:creationId xmlns:a16="http://schemas.microsoft.com/office/drawing/2014/main" id="{3FA38A6C-E219-4F65-80C0-7E329F7D3A8E}"/>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124" name="Picture 123" descr="si.png">
              <a:extLst>
                <a:ext uri="{FF2B5EF4-FFF2-40B4-BE49-F238E27FC236}">
                  <a16:creationId xmlns:a16="http://schemas.microsoft.com/office/drawing/2014/main" id="{EA3E719E-4A8D-4153-9BDC-6D274C09D10E}"/>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8" presetClass="entr" presetSubtype="3" fill="hold"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strips(upRight)">
                                      <p:cBhvr>
                                        <p:cTn id="11" dur="500"/>
                                        <p:tgtEl>
                                          <p:spTgt spid="9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97"/>
                                        </p:tgtEl>
                                        <p:attrNameLst>
                                          <p:attrName>style.visibility</p:attrName>
                                        </p:attrNameLst>
                                      </p:cBhvr>
                                      <p:to>
                                        <p:strVal val="visible"/>
                                      </p:to>
                                    </p:set>
                                    <p:animEffect transition="in" filter="wipe(left)">
                                      <p:cBhvr>
                                        <p:cTn id="15" dur="500"/>
                                        <p:tgtEl>
                                          <p:spTgt spid="97"/>
                                        </p:tgtEl>
                                      </p:cBhvr>
                                    </p:animEffect>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98"/>
                                        </p:tgtEl>
                                        <p:attrNameLst>
                                          <p:attrName>style.visibility</p:attrName>
                                        </p:attrNameLst>
                                      </p:cBhvr>
                                      <p:to>
                                        <p:strVal val="visible"/>
                                      </p:to>
                                    </p:set>
                                    <p:anim calcmode="lin" valueType="num">
                                      <p:cBhvr additive="base">
                                        <p:cTn id="19" dur="1500" fill="hold"/>
                                        <p:tgtEl>
                                          <p:spTgt spid="98"/>
                                        </p:tgtEl>
                                        <p:attrNameLst>
                                          <p:attrName>ppt_x</p:attrName>
                                        </p:attrNameLst>
                                      </p:cBhvr>
                                      <p:tavLst>
                                        <p:tav tm="0">
                                          <p:val>
                                            <p:strVal val="0-#ppt_w/2"/>
                                          </p:val>
                                        </p:tav>
                                        <p:tav tm="100000">
                                          <p:val>
                                            <p:strVal val="#ppt_x"/>
                                          </p:val>
                                        </p:tav>
                                      </p:tavLst>
                                    </p:anim>
                                    <p:anim calcmode="lin" valueType="num">
                                      <p:cBhvr additive="base">
                                        <p:cTn id="20" dur="1500" fill="hold"/>
                                        <p:tgtEl>
                                          <p:spTgt spid="98"/>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2" presetClass="entr" presetSubtype="12" accel="10000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additive="base">
                                        <p:cTn id="24" dur="500" fill="hold"/>
                                        <p:tgtEl>
                                          <p:spTgt spid="40"/>
                                        </p:tgtEl>
                                        <p:attrNameLst>
                                          <p:attrName>ppt_x</p:attrName>
                                        </p:attrNameLst>
                                      </p:cBhvr>
                                      <p:tavLst>
                                        <p:tav tm="0">
                                          <p:val>
                                            <p:strVal val="0-#ppt_w/2"/>
                                          </p:val>
                                        </p:tav>
                                        <p:tav tm="100000">
                                          <p:val>
                                            <p:strVal val="#ppt_x"/>
                                          </p:val>
                                        </p:tav>
                                      </p:tavLst>
                                    </p:anim>
                                    <p:anim calcmode="lin" valueType="num">
                                      <p:cBhvr additive="base">
                                        <p:cTn id="25"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ARK8">
    <p:spTree>
      <p:nvGrpSpPr>
        <p:cNvPr id="1" name=""/>
        <p:cNvGrpSpPr/>
        <p:nvPr/>
      </p:nvGrpSpPr>
      <p:grpSpPr>
        <a:xfrm>
          <a:off x="0" y="0"/>
          <a:ext cx="0" cy="0"/>
          <a:chOff x="0" y="0"/>
          <a:chExt cx="0" cy="0"/>
        </a:xfrm>
      </p:grpSpPr>
      <p:grpSp>
        <p:nvGrpSpPr>
          <p:cNvPr id="7" name="Group 35">
            <a:extLst>
              <a:ext uri="{FF2B5EF4-FFF2-40B4-BE49-F238E27FC236}">
                <a16:creationId xmlns:a16="http://schemas.microsoft.com/office/drawing/2014/main" id="{79B5329C-A2C5-4ECB-BC98-1EE910A59C5C}"/>
              </a:ext>
            </a:extLst>
          </p:cNvPr>
          <p:cNvGrpSpPr/>
          <p:nvPr userDrawn="1"/>
        </p:nvGrpSpPr>
        <p:grpSpPr>
          <a:xfrm>
            <a:off x="-6583" y="-3"/>
            <a:ext cx="12302859" cy="6858003"/>
            <a:chOff x="-6566" y="-2"/>
            <a:chExt cx="12269309" cy="6858002"/>
          </a:xfrm>
        </p:grpSpPr>
        <p:sp>
          <p:nvSpPr>
            <p:cNvPr id="8" name="Rectangle 36" hidden="1">
              <a:extLst>
                <a:ext uri="{FF2B5EF4-FFF2-40B4-BE49-F238E27FC236}">
                  <a16:creationId xmlns:a16="http://schemas.microsoft.com/office/drawing/2014/main" id="{C8958B36-AB2D-48BD-9A47-6687DB792AE7}"/>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dirty="0"/>
            </a:p>
          </p:txBody>
        </p:sp>
        <p:grpSp>
          <p:nvGrpSpPr>
            <p:cNvPr id="9" name="Group 37" hidden="1">
              <a:extLst>
                <a:ext uri="{FF2B5EF4-FFF2-40B4-BE49-F238E27FC236}">
                  <a16:creationId xmlns:a16="http://schemas.microsoft.com/office/drawing/2014/main" id="{430FC37E-46B5-4BD2-9E97-2B76C0573440}"/>
                </a:ext>
              </a:extLst>
            </p:cNvPr>
            <p:cNvGrpSpPr/>
            <p:nvPr userDrawn="1"/>
          </p:nvGrpSpPr>
          <p:grpSpPr>
            <a:xfrm>
              <a:off x="442260" y="3456849"/>
              <a:ext cx="11820483" cy="2970388"/>
              <a:chOff x="442260" y="3600153"/>
              <a:chExt cx="11820483" cy="2970388"/>
            </a:xfrm>
          </p:grpSpPr>
          <p:cxnSp>
            <p:nvCxnSpPr>
              <p:cNvPr id="10" name="Straight Connector 38">
                <a:extLst>
                  <a:ext uri="{FF2B5EF4-FFF2-40B4-BE49-F238E27FC236}">
                    <a16:creationId xmlns:a16="http://schemas.microsoft.com/office/drawing/2014/main" id="{E63B12F6-68E5-4FD2-AE82-2C61E9FEC371}"/>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39">
                <a:extLst>
                  <a:ext uri="{FF2B5EF4-FFF2-40B4-BE49-F238E27FC236}">
                    <a16:creationId xmlns:a16="http://schemas.microsoft.com/office/drawing/2014/main" id="{3F18698A-2CC1-42F7-AFA2-0ED6A65A0467}"/>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0">
                <a:extLst>
                  <a:ext uri="{FF2B5EF4-FFF2-40B4-BE49-F238E27FC236}">
                    <a16:creationId xmlns:a16="http://schemas.microsoft.com/office/drawing/2014/main" id="{5A3E8D2A-FCB8-46D8-8E13-5DFD77E0857A}"/>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1">
                <a:extLst>
                  <a:ext uri="{FF2B5EF4-FFF2-40B4-BE49-F238E27FC236}">
                    <a16:creationId xmlns:a16="http://schemas.microsoft.com/office/drawing/2014/main" id="{2A1A5DCC-95B9-432D-9319-E61A83F71866}"/>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2">
                <a:extLst>
                  <a:ext uri="{FF2B5EF4-FFF2-40B4-BE49-F238E27FC236}">
                    <a16:creationId xmlns:a16="http://schemas.microsoft.com/office/drawing/2014/main" id="{B8820250-F9E0-4311-BF0C-802AF6875CAD}"/>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3">
                <a:extLst>
                  <a:ext uri="{FF2B5EF4-FFF2-40B4-BE49-F238E27FC236}">
                    <a16:creationId xmlns:a16="http://schemas.microsoft.com/office/drawing/2014/main" id="{388E2DD4-2471-4F2A-8590-D3A12C918E40}"/>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4">
                <a:extLst>
                  <a:ext uri="{FF2B5EF4-FFF2-40B4-BE49-F238E27FC236}">
                    <a16:creationId xmlns:a16="http://schemas.microsoft.com/office/drawing/2014/main" id="{93FCA856-D622-4D05-8EC1-5A1167A0E484}"/>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5">
                <a:extLst>
                  <a:ext uri="{FF2B5EF4-FFF2-40B4-BE49-F238E27FC236}">
                    <a16:creationId xmlns:a16="http://schemas.microsoft.com/office/drawing/2014/main" id="{920EE15C-2FE5-464B-9141-CB9BF0147888}"/>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6">
                <a:extLst>
                  <a:ext uri="{FF2B5EF4-FFF2-40B4-BE49-F238E27FC236}">
                    <a16:creationId xmlns:a16="http://schemas.microsoft.com/office/drawing/2014/main" id="{4B6CEFD2-1B8D-4244-B930-8D2849ED397B}"/>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47">
                <a:extLst>
                  <a:ext uri="{FF2B5EF4-FFF2-40B4-BE49-F238E27FC236}">
                    <a16:creationId xmlns:a16="http://schemas.microsoft.com/office/drawing/2014/main" id="{8A33E851-D6BA-438B-B03A-38CCF7C6E26B}"/>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48">
                <a:extLst>
                  <a:ext uri="{FF2B5EF4-FFF2-40B4-BE49-F238E27FC236}">
                    <a16:creationId xmlns:a16="http://schemas.microsoft.com/office/drawing/2014/main" id="{4A28DC0D-210E-4248-9128-A55D9A06369B}"/>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49">
                <a:extLst>
                  <a:ext uri="{FF2B5EF4-FFF2-40B4-BE49-F238E27FC236}">
                    <a16:creationId xmlns:a16="http://schemas.microsoft.com/office/drawing/2014/main" id="{1464FE7F-7592-47D7-8ADE-D22FEDEBFB3D}"/>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0">
                <a:extLst>
                  <a:ext uri="{FF2B5EF4-FFF2-40B4-BE49-F238E27FC236}">
                    <a16:creationId xmlns:a16="http://schemas.microsoft.com/office/drawing/2014/main" id="{B7EA4283-4EAA-4DD8-8791-6F9976FBC69B}"/>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1">
                <a:extLst>
                  <a:ext uri="{FF2B5EF4-FFF2-40B4-BE49-F238E27FC236}">
                    <a16:creationId xmlns:a16="http://schemas.microsoft.com/office/drawing/2014/main" id="{92F79F70-7C67-441A-BE5F-68EF88D42721}"/>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2">
                <a:extLst>
                  <a:ext uri="{FF2B5EF4-FFF2-40B4-BE49-F238E27FC236}">
                    <a16:creationId xmlns:a16="http://schemas.microsoft.com/office/drawing/2014/main" id="{235AD71C-D9EE-4E4E-81B5-BBAF4D8497D8}"/>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3">
                <a:extLst>
                  <a:ext uri="{FF2B5EF4-FFF2-40B4-BE49-F238E27FC236}">
                    <a16:creationId xmlns:a16="http://schemas.microsoft.com/office/drawing/2014/main" id="{F97E8D7C-177F-4679-88B2-B2A1A0F63008}"/>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4">
                <a:extLst>
                  <a:ext uri="{FF2B5EF4-FFF2-40B4-BE49-F238E27FC236}">
                    <a16:creationId xmlns:a16="http://schemas.microsoft.com/office/drawing/2014/main" id="{CCBF4EED-8DF1-4D4C-9233-2A5AED92FAF5}"/>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5">
                <a:extLst>
                  <a:ext uri="{FF2B5EF4-FFF2-40B4-BE49-F238E27FC236}">
                    <a16:creationId xmlns:a16="http://schemas.microsoft.com/office/drawing/2014/main" id="{FE781963-B521-4090-B33E-52BA0D08DD4D}"/>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6">
                <a:extLst>
                  <a:ext uri="{FF2B5EF4-FFF2-40B4-BE49-F238E27FC236}">
                    <a16:creationId xmlns:a16="http://schemas.microsoft.com/office/drawing/2014/main" id="{97A5F321-E5FD-4460-AB50-6E7982BCF2C1}"/>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57">
                <a:extLst>
                  <a:ext uri="{FF2B5EF4-FFF2-40B4-BE49-F238E27FC236}">
                    <a16:creationId xmlns:a16="http://schemas.microsoft.com/office/drawing/2014/main" id="{77249232-6F79-4387-A6B7-F3681620C2C6}"/>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58">
                <a:extLst>
                  <a:ext uri="{FF2B5EF4-FFF2-40B4-BE49-F238E27FC236}">
                    <a16:creationId xmlns:a16="http://schemas.microsoft.com/office/drawing/2014/main" id="{0B03DDF2-C067-4050-B9E3-973ACB79D110}"/>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1" name="Straight Connector 59">
                <a:extLst>
                  <a:ext uri="{FF2B5EF4-FFF2-40B4-BE49-F238E27FC236}">
                    <a16:creationId xmlns:a16="http://schemas.microsoft.com/office/drawing/2014/main" id="{2CCD4EA8-14AB-4EF3-AA4F-068028B23FD9}"/>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2" name="Straight Connector 60">
                <a:extLst>
                  <a:ext uri="{FF2B5EF4-FFF2-40B4-BE49-F238E27FC236}">
                    <a16:creationId xmlns:a16="http://schemas.microsoft.com/office/drawing/2014/main" id="{C8AD15C4-17A1-4D20-A30D-913A27934A98}"/>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3" name="Straight Connector 61">
                <a:extLst>
                  <a:ext uri="{FF2B5EF4-FFF2-40B4-BE49-F238E27FC236}">
                    <a16:creationId xmlns:a16="http://schemas.microsoft.com/office/drawing/2014/main" id="{53B14BAE-6D30-487C-A35C-CEEAB0526FC6}"/>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4CC007AC-F8AF-47C6-A900-868B5879D788}"/>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5" name="Content Placeholder 2">
            <a:extLst>
              <a:ext uri="{FF2B5EF4-FFF2-40B4-BE49-F238E27FC236}">
                <a16:creationId xmlns:a16="http://schemas.microsoft.com/office/drawing/2014/main" id="{E6A3B02F-74FE-439F-AB2D-C6EF6331C160}"/>
              </a:ext>
            </a:extLst>
          </p:cNvPr>
          <p:cNvSpPr>
            <a:spLocks noGrp="1"/>
          </p:cNvSpPr>
          <p:nvPr>
            <p:ph sz="half" idx="10"/>
          </p:nvPr>
        </p:nvSpPr>
        <p:spPr>
          <a:xfrm>
            <a:off x="218859" y="1674000"/>
            <a:ext cx="5788800" cy="43164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6" name="Content Placeholder 3">
            <a:extLst>
              <a:ext uri="{FF2B5EF4-FFF2-40B4-BE49-F238E27FC236}">
                <a16:creationId xmlns:a16="http://schemas.microsoft.com/office/drawing/2014/main" id="{FBA924DC-7418-41D7-8688-B91299655814}"/>
              </a:ext>
            </a:extLst>
          </p:cNvPr>
          <p:cNvSpPr>
            <a:spLocks noGrp="1"/>
          </p:cNvSpPr>
          <p:nvPr>
            <p:ph sz="half" idx="2"/>
          </p:nvPr>
        </p:nvSpPr>
        <p:spPr>
          <a:xfrm>
            <a:off x="6202800" y="1674000"/>
            <a:ext cx="5778000" cy="43164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cxnSp>
        <p:nvCxnSpPr>
          <p:cNvPr id="36" name="Straight Connector 35">
            <a:extLst>
              <a:ext uri="{FF2B5EF4-FFF2-40B4-BE49-F238E27FC236}">
                <a16:creationId xmlns:a16="http://schemas.microsoft.com/office/drawing/2014/main" id="{474DA607-7660-4BC3-BE10-CE82F2344A79}"/>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00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ARK_COLOUR_BG1">
    <p:bg>
      <p:bgPr>
        <a:solidFill>
          <a:srgbClr val="335E6F"/>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F8E21D1-D3AB-467C-827A-60A3C231CE6D}"/>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44EECD27-029B-4C0A-8414-E1DCA07598E9}"/>
              </a:ext>
            </a:extLst>
          </p:cNvPr>
          <p:cNvSpPr>
            <a:spLocks noGrp="1"/>
          </p:cNvSpPr>
          <p:nvPr>
            <p:ph idx="1"/>
          </p:nvPr>
        </p:nvSpPr>
        <p:spPr>
          <a:xfrm>
            <a:off x="218860" y="882000"/>
            <a:ext cx="11764800" cy="5328000"/>
          </a:xfrm>
        </p:spPr>
        <p:txBody>
          <a:bodyPr/>
          <a:lstStyle>
            <a:lvl1pPr>
              <a:defRPr sz="1800"/>
            </a:lvl1pPr>
            <a:lvl2pPr>
              <a:defRPr sz="1800"/>
            </a:lvl2pPr>
            <a:lvl3pPr>
              <a:defRPr sz="1800"/>
            </a:lvl3pPr>
            <a:lvl4pPr>
              <a:defRPr sz="1800"/>
            </a:lvl4pPr>
            <a:lvl5pPr>
              <a:defRPr sz="18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cxnSp>
        <p:nvCxnSpPr>
          <p:cNvPr id="5" name="Straight Connector 4">
            <a:extLst>
              <a:ext uri="{FF2B5EF4-FFF2-40B4-BE49-F238E27FC236}">
                <a16:creationId xmlns:a16="http://schemas.microsoft.com/office/drawing/2014/main" id="{FD2C6DB2-558F-4C84-B5E0-4624E082FC47}"/>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0966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_COLOUR_BG2">
    <p:bg>
      <p:bgPr>
        <a:solidFill>
          <a:srgbClr val="8197A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454D428-23AE-4B01-BE91-F59947AAFD88}"/>
              </a:ext>
            </a:extLst>
          </p:cNvPr>
          <p:cNvSpPr>
            <a:spLocks noGrp="1"/>
          </p:cNvSpPr>
          <p:nvPr>
            <p:ph type="title" hasCustomPrompt="1"/>
          </p:nvPr>
        </p:nvSpPr>
        <p:spPr>
          <a:xfrm>
            <a:off x="216000" y="154800"/>
            <a:ext cx="10108800" cy="565200"/>
          </a:xfrm>
        </p:spPr>
        <p:txBody>
          <a:bodyPr/>
          <a:lstStyle>
            <a:lvl1pPr>
              <a:defRPr sz="3000"/>
            </a:lvl1pPr>
          </a:lstStyle>
          <a:p>
            <a:r>
              <a:rPr lang="en-GB" altLang="en-US" noProof="0" dirty="0"/>
              <a:t>CLICK TO EDIT MASTER TITLE STYLE</a:t>
            </a:r>
            <a:endParaRPr lang="en-GB" noProof="0" dirty="0"/>
          </a:p>
        </p:txBody>
      </p:sp>
      <p:sp>
        <p:nvSpPr>
          <p:cNvPr id="4" name="Content Placeholder 2">
            <a:extLst>
              <a:ext uri="{FF2B5EF4-FFF2-40B4-BE49-F238E27FC236}">
                <a16:creationId xmlns:a16="http://schemas.microsoft.com/office/drawing/2014/main" id="{9536C13B-CB48-4EFE-B92B-E0DF778BBE58}"/>
              </a:ext>
            </a:extLst>
          </p:cNvPr>
          <p:cNvSpPr>
            <a:spLocks noGrp="1"/>
          </p:cNvSpPr>
          <p:nvPr>
            <p:ph idx="1"/>
          </p:nvPr>
        </p:nvSpPr>
        <p:spPr>
          <a:xfrm>
            <a:off x="219600" y="882000"/>
            <a:ext cx="11764800" cy="5328000"/>
          </a:xfrm>
        </p:spPr>
        <p:txBody>
          <a:bodyPr/>
          <a:lstStyle>
            <a:lvl1pPr>
              <a:defRPr sz="1800">
                <a:solidFill>
                  <a:srgbClr val="335E6F"/>
                </a:solidFill>
              </a:defRPr>
            </a:lvl1pPr>
            <a:lvl2pPr>
              <a:defRPr sz="1800">
                <a:solidFill>
                  <a:srgbClr val="335E6F"/>
                </a:solidFill>
              </a:defRPr>
            </a:lvl2pPr>
            <a:lvl3pPr>
              <a:defRPr sz="1800">
                <a:solidFill>
                  <a:srgbClr val="335E6F"/>
                </a:solidFill>
              </a:defRPr>
            </a:lvl3pPr>
            <a:lvl4pPr>
              <a:defRPr sz="1800">
                <a:solidFill>
                  <a:srgbClr val="335E6F"/>
                </a:solidFill>
              </a:defRPr>
            </a:lvl4pPr>
            <a:lvl5pPr>
              <a:defRPr sz="1800">
                <a:solidFill>
                  <a:srgbClr val="335E6F"/>
                </a:solidFill>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cxnSp>
        <p:nvCxnSpPr>
          <p:cNvPr id="5" name="Straight Connector 4">
            <a:extLst>
              <a:ext uri="{FF2B5EF4-FFF2-40B4-BE49-F238E27FC236}">
                <a16:creationId xmlns:a16="http://schemas.microsoft.com/office/drawing/2014/main" id="{E39F78FA-F6D0-43E1-8D5E-F43274ADA42E}"/>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Box 34">
            <a:extLst>
              <a:ext uri="{FF2B5EF4-FFF2-40B4-BE49-F238E27FC236}">
                <a16:creationId xmlns:a16="http://schemas.microsoft.com/office/drawing/2014/main" id="{EAF7257E-F8F1-46E7-AB31-BEECBE97600D}"/>
              </a:ext>
            </a:extLst>
          </p:cNvPr>
          <p:cNvSpPr txBox="1">
            <a:spLocks noChangeArrowheads="1"/>
          </p:cNvSpPr>
          <p:nvPr userDrawn="1"/>
        </p:nvSpPr>
        <p:spPr bwMode="auto">
          <a:xfrm>
            <a:off x="11680525" y="6202800"/>
            <a:ext cx="275075"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chemeClr val="bg1"/>
                </a:solidFill>
                <a:latin typeface="Arial" panose="020B0604020202020204" pitchFamily="34" charset="0"/>
                <a:cs typeface="Arial" panose="020B0604020202020204" pitchFamily="34" charset="0"/>
              </a:rPr>
              <a:t>‹#›</a:t>
            </a:fld>
            <a:endParaRPr lang="en-GB" sz="800" noProof="1">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576093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ARK_COLOUR_BG3">
    <p:bg>
      <p:bgPr>
        <a:solidFill>
          <a:srgbClr val="008E7A"/>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AEE28F-8201-4291-B91D-87424F6B0F90}"/>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456958D4-DB1F-4336-9FAC-F1310EA70DC0}"/>
              </a:ext>
            </a:extLst>
          </p:cNvPr>
          <p:cNvSpPr>
            <a:spLocks noGrp="1"/>
          </p:cNvSpPr>
          <p:nvPr>
            <p:ph idx="1"/>
          </p:nvPr>
        </p:nvSpPr>
        <p:spPr>
          <a:xfrm>
            <a:off x="218860" y="882000"/>
            <a:ext cx="11764800" cy="5328000"/>
          </a:xfrm>
        </p:spPr>
        <p:txBody>
          <a:bodyPr/>
          <a:lstStyle>
            <a:lvl1pPr>
              <a:defRPr sz="1800">
                <a:solidFill>
                  <a:srgbClr val="76C8AE"/>
                </a:solidFill>
              </a:defRPr>
            </a:lvl1pPr>
            <a:lvl2pPr>
              <a:defRPr sz="1800">
                <a:solidFill>
                  <a:srgbClr val="76C8AE"/>
                </a:solidFill>
              </a:defRPr>
            </a:lvl2pPr>
            <a:lvl3pPr>
              <a:defRPr sz="1800">
                <a:solidFill>
                  <a:srgbClr val="76C8AE"/>
                </a:solidFill>
              </a:defRPr>
            </a:lvl3pPr>
            <a:lvl4pPr>
              <a:defRPr sz="1800">
                <a:solidFill>
                  <a:srgbClr val="76C8AE"/>
                </a:solidFill>
              </a:defRPr>
            </a:lvl4pPr>
            <a:lvl5pPr>
              <a:defRPr sz="1800">
                <a:solidFill>
                  <a:srgbClr val="76C8AE"/>
                </a:solidFill>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cxnSp>
        <p:nvCxnSpPr>
          <p:cNvPr id="6" name="Straight Connector 5">
            <a:extLst>
              <a:ext uri="{FF2B5EF4-FFF2-40B4-BE49-F238E27FC236}">
                <a16:creationId xmlns:a16="http://schemas.microsoft.com/office/drawing/2014/main" id="{A4F35ECC-E470-43DD-98A9-B01624008E8A}"/>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6073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ARK_COLOUR_BG4">
    <p:bg>
      <p:bgPr>
        <a:solidFill>
          <a:srgbClr val="96013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79134E1-D455-4C26-B381-3FC697018EB2}"/>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4F4CBCA6-6806-4F98-BCC6-89DD1EF3B10B}"/>
              </a:ext>
            </a:extLst>
          </p:cNvPr>
          <p:cNvSpPr>
            <a:spLocks noGrp="1"/>
          </p:cNvSpPr>
          <p:nvPr>
            <p:ph idx="1"/>
          </p:nvPr>
        </p:nvSpPr>
        <p:spPr>
          <a:xfrm>
            <a:off x="218860" y="882000"/>
            <a:ext cx="11764800" cy="5328000"/>
          </a:xfrm>
        </p:spPr>
        <p:txBody>
          <a:bodyPr/>
          <a:lstStyle>
            <a:lvl1pPr>
              <a:defRPr>
                <a:solidFill>
                  <a:srgbClr val="F1666A"/>
                </a:solidFill>
              </a:defRPr>
            </a:lvl1pPr>
            <a:lvl2pPr>
              <a:defRPr>
                <a:solidFill>
                  <a:srgbClr val="F1666A"/>
                </a:solidFill>
              </a:defRPr>
            </a:lvl2pPr>
            <a:lvl3pPr>
              <a:defRPr>
                <a:solidFill>
                  <a:srgbClr val="F1666A"/>
                </a:solidFill>
              </a:defRPr>
            </a:lvl3pPr>
            <a:lvl4pPr>
              <a:defRPr>
                <a:solidFill>
                  <a:srgbClr val="F1666A"/>
                </a:solidFill>
              </a:defRPr>
            </a:lvl4pPr>
            <a:lvl5pPr>
              <a:defRPr>
                <a:solidFill>
                  <a:srgbClr val="F1666A"/>
                </a:solidFill>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cxnSp>
        <p:nvCxnSpPr>
          <p:cNvPr id="6" name="Straight Connector 5">
            <a:extLst>
              <a:ext uri="{FF2B5EF4-FFF2-40B4-BE49-F238E27FC236}">
                <a16:creationId xmlns:a16="http://schemas.microsoft.com/office/drawing/2014/main" id="{4B574315-B7CB-4D67-938B-343DBD8D47E1}"/>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55570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ARK_COLOUR_BG5">
    <p:bg>
      <p:bgPr>
        <a:solidFill>
          <a:srgbClr val="F47920"/>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7E46C08-64B4-42D6-AF34-8AC1C34A0CF1}"/>
              </a:ext>
            </a:extLst>
          </p:cNvPr>
          <p:cNvSpPr>
            <a:spLocks noGrp="1"/>
          </p:cNvSpPr>
          <p:nvPr>
            <p:ph type="title" hasCustomPrompt="1"/>
          </p:nvPr>
        </p:nvSpPr>
        <p:spPr>
          <a:xfrm>
            <a:off x="216000" y="154800"/>
            <a:ext cx="10108800" cy="565200"/>
          </a:xfrm>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6E29B6CC-D6D4-4607-B2F0-95D88CF48646}"/>
              </a:ext>
            </a:extLst>
          </p:cNvPr>
          <p:cNvSpPr>
            <a:spLocks noGrp="1"/>
          </p:cNvSpPr>
          <p:nvPr>
            <p:ph idx="1" hasCustomPrompt="1"/>
          </p:nvPr>
        </p:nvSpPr>
        <p:spPr>
          <a:xfrm>
            <a:off x="218860" y="882000"/>
            <a:ext cx="11764800" cy="5328000"/>
          </a:xfrm>
        </p:spPr>
        <p:txBody>
          <a:bodyPr/>
          <a:lstStyle>
            <a:lvl1pPr>
              <a:defRPr sz="1800">
                <a:solidFill>
                  <a:srgbClr val="FFCC4E"/>
                </a:solidFill>
              </a:defRPr>
            </a:lvl1pPr>
            <a:lvl2pPr>
              <a:defRPr sz="1800">
                <a:solidFill>
                  <a:srgbClr val="FFCC4E"/>
                </a:solidFill>
              </a:defRPr>
            </a:lvl2pPr>
            <a:lvl3pPr>
              <a:defRPr sz="1800">
                <a:solidFill>
                  <a:srgbClr val="FFCC4E"/>
                </a:solidFill>
              </a:defRPr>
            </a:lvl3pPr>
            <a:lvl4pPr>
              <a:defRPr sz="1800">
                <a:solidFill>
                  <a:srgbClr val="FFCC4E"/>
                </a:solidFill>
              </a:defRPr>
            </a:lvl4pPr>
            <a:lvl5pPr>
              <a:defRPr sz="1800">
                <a:solidFill>
                  <a:srgbClr val="FFCC4E"/>
                </a:solidFill>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err="1"/>
              <a:t>fth</a:t>
            </a:r>
            <a:r>
              <a:rPr lang="en-GB" noProof="0" dirty="0"/>
              <a:t> level</a:t>
            </a:r>
          </a:p>
        </p:txBody>
      </p:sp>
      <p:cxnSp>
        <p:nvCxnSpPr>
          <p:cNvPr id="5" name="Straight Connector 4">
            <a:extLst>
              <a:ext uri="{FF2B5EF4-FFF2-40B4-BE49-F238E27FC236}">
                <a16:creationId xmlns:a16="http://schemas.microsoft.com/office/drawing/2014/main" id="{8629367B-34A8-4563-A1F3-2FC66FD3EB06}"/>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56962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ARK_COLOUR_BG6">
    <p:bg>
      <p:bgPr>
        <a:solidFill>
          <a:srgbClr val="00619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5B35B1-EFE6-4875-B916-1BC8765B59D5}"/>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08032693-5FF5-4EE9-BE3E-903A4B28FE4D}"/>
              </a:ext>
            </a:extLst>
          </p:cNvPr>
          <p:cNvSpPr>
            <a:spLocks noGrp="1"/>
          </p:cNvSpPr>
          <p:nvPr>
            <p:ph idx="1"/>
          </p:nvPr>
        </p:nvSpPr>
        <p:spPr>
          <a:xfrm>
            <a:off x="218860" y="882000"/>
            <a:ext cx="11764800" cy="5328000"/>
          </a:xfrm>
        </p:spPr>
        <p:txBody>
          <a:bodyPr/>
          <a:lstStyle>
            <a:lvl1pPr>
              <a:defRPr sz="1800">
                <a:solidFill>
                  <a:srgbClr val="009BDB"/>
                </a:solidFill>
              </a:defRPr>
            </a:lvl1pPr>
            <a:lvl2pPr>
              <a:defRPr sz="1800">
                <a:solidFill>
                  <a:srgbClr val="009BDB"/>
                </a:solidFill>
              </a:defRPr>
            </a:lvl2pPr>
            <a:lvl3pPr>
              <a:defRPr sz="1800">
                <a:solidFill>
                  <a:srgbClr val="009BDB"/>
                </a:solidFill>
              </a:defRPr>
            </a:lvl3pPr>
            <a:lvl4pPr>
              <a:defRPr sz="1800">
                <a:solidFill>
                  <a:srgbClr val="009BDB"/>
                </a:solidFill>
              </a:defRPr>
            </a:lvl4pPr>
            <a:lvl5pPr>
              <a:defRPr sz="1800">
                <a:solidFill>
                  <a:srgbClr val="009BDB"/>
                </a:solidFill>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cxnSp>
        <p:nvCxnSpPr>
          <p:cNvPr id="5" name="Straight Connector 4">
            <a:extLst>
              <a:ext uri="{FF2B5EF4-FFF2-40B4-BE49-F238E27FC236}">
                <a16:creationId xmlns:a16="http://schemas.microsoft.com/office/drawing/2014/main" id="{FE75EAA0-B23C-4CF3-8040-68232CDD55A5}"/>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46094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ARK_CLOSING1">
    <p:bg>
      <p:bgPr>
        <a:solidFill>
          <a:srgbClr val="003249"/>
        </a:solidFill>
        <a:effectLst/>
      </p:bgPr>
    </p:bg>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49F9D6BA-4369-4A77-B906-1DB3998CAEE6}"/>
              </a:ext>
            </a:extLst>
          </p:cNvPr>
          <p:cNvSpPr/>
          <p:nvPr userDrawn="1"/>
        </p:nvSpPr>
        <p:spPr>
          <a:xfrm>
            <a:off x="0" y="0"/>
            <a:ext cx="12277314" cy="6858000"/>
          </a:xfrm>
          <a:prstGeom prst="rect">
            <a:avLst/>
          </a:prstGeom>
          <a:solidFill>
            <a:srgbClr val="335E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9" name="Rectangle 8">
            <a:extLst>
              <a:ext uri="{FF2B5EF4-FFF2-40B4-BE49-F238E27FC236}">
                <a16:creationId xmlns:a16="http://schemas.microsoft.com/office/drawing/2014/main" id="{C1D3BEF3-BA94-4314-8B5C-E1B50DD15057}"/>
              </a:ext>
            </a:extLst>
          </p:cNvPr>
          <p:cNvSpPr/>
          <p:nvPr userDrawn="1"/>
        </p:nvSpPr>
        <p:spPr>
          <a:xfrm flipH="1">
            <a:off x="4699115" y="2011304"/>
            <a:ext cx="2827109" cy="2819035"/>
          </a:xfrm>
          <a:prstGeom prst="rect">
            <a:avLst/>
          </a:prstGeom>
          <a:solidFill>
            <a:srgbClr val="003249"/>
          </a:solidFill>
          <a:ln w="9525">
            <a:solidFill>
              <a:srgbClr val="003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2" dirty="0"/>
          </a:p>
        </p:txBody>
      </p:sp>
      <p:sp>
        <p:nvSpPr>
          <p:cNvPr id="10" name="Subtitle 2">
            <a:extLst>
              <a:ext uri="{FF2B5EF4-FFF2-40B4-BE49-F238E27FC236}">
                <a16:creationId xmlns:a16="http://schemas.microsoft.com/office/drawing/2014/main" id="{39F16787-8A53-41D0-B7DB-805E3E72C17B}"/>
              </a:ext>
            </a:extLst>
          </p:cNvPr>
          <p:cNvSpPr txBox="1">
            <a:spLocks/>
          </p:cNvSpPr>
          <p:nvPr userDrawn="1"/>
        </p:nvSpPr>
        <p:spPr>
          <a:xfrm>
            <a:off x="4699115" y="4524207"/>
            <a:ext cx="2820471" cy="314495"/>
          </a:xfrm>
          <a:prstGeom prst="rect">
            <a:avLst/>
          </a:prstGeom>
        </p:spPr>
        <p:txBody>
          <a:bodyPr vert="horz" lIns="66151" tIns="33076" rIns="66151" bIns="33076" rtlCol="0">
            <a:norm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endParaRPr lang="en-GB" sz="1013" dirty="0">
              <a:solidFill>
                <a:srgbClr val="8197A6"/>
              </a:solidFill>
              <a:latin typeface="Arial" charset="0"/>
              <a:ea typeface="Arial" charset="0"/>
              <a:cs typeface="Arial" charset="0"/>
            </a:endParaRPr>
          </a:p>
        </p:txBody>
      </p:sp>
      <p:sp>
        <p:nvSpPr>
          <p:cNvPr id="11" name="Text Placeholder 2">
            <a:extLst>
              <a:ext uri="{FF2B5EF4-FFF2-40B4-BE49-F238E27FC236}">
                <a16:creationId xmlns:a16="http://schemas.microsoft.com/office/drawing/2014/main" id="{C7BEF393-6511-46BA-9E6C-1CDE034CBF68}"/>
              </a:ext>
            </a:extLst>
          </p:cNvPr>
          <p:cNvSpPr>
            <a:spLocks noGrp="1"/>
          </p:cNvSpPr>
          <p:nvPr>
            <p:ph type="body" idx="14"/>
          </p:nvPr>
        </p:nvSpPr>
        <p:spPr>
          <a:xfrm>
            <a:off x="4699115" y="2041527"/>
            <a:ext cx="2827111" cy="2359024"/>
          </a:xfrm>
          <a:prstGeom prst="rect">
            <a:avLst/>
          </a:prstGeom>
        </p:spPr>
        <p:txBody>
          <a:bodyPr anchor="t">
            <a:normAutofit/>
          </a:bodyPr>
          <a:lstStyle>
            <a:lvl1pPr marL="0" indent="0" algn="l">
              <a:buNone/>
              <a:defRPr sz="2140" b="0" baseline="0">
                <a:solidFill>
                  <a:schemeClr val="bg1"/>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GB" noProof="0"/>
              <a:t>Click to edit Master text styles</a:t>
            </a:r>
          </a:p>
        </p:txBody>
      </p:sp>
      <p:sp>
        <p:nvSpPr>
          <p:cNvPr id="12" name="Subtitle 2">
            <a:extLst>
              <a:ext uri="{FF2B5EF4-FFF2-40B4-BE49-F238E27FC236}">
                <a16:creationId xmlns:a16="http://schemas.microsoft.com/office/drawing/2014/main" id="{142739B0-932D-4E43-A871-586E86D63CDA}"/>
              </a:ext>
            </a:extLst>
          </p:cNvPr>
          <p:cNvSpPr txBox="1">
            <a:spLocks/>
          </p:cNvSpPr>
          <p:nvPr userDrawn="1"/>
        </p:nvSpPr>
        <p:spPr>
          <a:xfrm>
            <a:off x="4699115" y="1740025"/>
            <a:ext cx="2827111" cy="261521"/>
          </a:xfrm>
          <a:prstGeom prst="rect">
            <a:avLst/>
          </a:prstGeom>
        </p:spPr>
        <p:txBody>
          <a:bodyPr vert="horz" lIns="66151" tIns="33076" rIns="66151" bIns="33076" rtlCol="0">
            <a:no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en-GB" sz="796" dirty="0">
                <a:solidFill>
                  <a:schemeClr val="bg1"/>
                </a:solidFill>
                <a:latin typeface="Arial" charset="0"/>
                <a:ea typeface="Arial" charset="0"/>
                <a:cs typeface="Arial" charset="0"/>
              </a:rPr>
              <a:t>Produced by</a:t>
            </a:r>
            <a:endParaRPr lang="en-US" sz="796" dirty="0">
              <a:solidFill>
                <a:schemeClr val="bg1"/>
              </a:solidFill>
              <a:latin typeface="Arial" charset="0"/>
              <a:ea typeface="Arial" charset="0"/>
              <a:cs typeface="Arial" charset="0"/>
            </a:endParaRPr>
          </a:p>
        </p:txBody>
      </p:sp>
      <p:sp>
        <p:nvSpPr>
          <p:cNvPr id="13" name="Text Placeholder 2">
            <a:extLst>
              <a:ext uri="{FF2B5EF4-FFF2-40B4-BE49-F238E27FC236}">
                <a16:creationId xmlns:a16="http://schemas.microsoft.com/office/drawing/2014/main" id="{495EE1E9-8C9C-4791-ADEC-8A6CB2EB49B2}"/>
              </a:ext>
            </a:extLst>
          </p:cNvPr>
          <p:cNvSpPr>
            <a:spLocks noGrp="1"/>
          </p:cNvSpPr>
          <p:nvPr>
            <p:ph type="body" idx="15" hasCustomPrompt="1"/>
          </p:nvPr>
        </p:nvSpPr>
        <p:spPr>
          <a:xfrm>
            <a:off x="4699115" y="4406774"/>
            <a:ext cx="2827111" cy="423565"/>
          </a:xfrm>
          <a:prstGeom prst="rect">
            <a:avLst/>
          </a:prstGeom>
        </p:spPr>
        <p:txBody>
          <a:bodyPr anchor="ctr">
            <a:noAutofit/>
          </a:bodyPr>
          <a:lstStyle>
            <a:lvl1pPr marL="0" indent="0" algn="l">
              <a:buNone/>
              <a:defRPr sz="1500" b="0" baseline="0">
                <a:solidFill>
                  <a:schemeClr val="bg1"/>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GB" noProof="0" dirty="0"/>
              <a:t>Click to edit Master text styles</a:t>
            </a:r>
          </a:p>
        </p:txBody>
      </p:sp>
    </p:spTree>
    <p:extLst>
      <p:ext uri="{BB962C8B-B14F-4D97-AF65-F5344CB8AC3E}">
        <p14:creationId xmlns:p14="http://schemas.microsoft.com/office/powerpoint/2010/main" val="24359915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rgbClr val="003249"/>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2B2B2E7-BCE3-4EC1-AD51-3894C5284DA1}"/>
              </a:ext>
            </a:extLst>
          </p:cNvPr>
          <p:cNvSpPr>
            <a:spLocks noGrp="1"/>
          </p:cNvSpPr>
          <p:nvPr>
            <p:ph type="title" hasCustomPrompt="1"/>
          </p:nvPr>
        </p:nvSpPr>
        <p:spPr>
          <a:xfrm>
            <a:off x="216000" y="154800"/>
            <a:ext cx="10108800" cy="565200"/>
          </a:xfrm>
        </p:spPr>
        <p:txBody>
          <a:bodyPr/>
          <a:lstStyle>
            <a:lvl1pPr algn="l">
              <a:defRPr sz="3000"/>
            </a:lvl1pPr>
          </a:lstStyle>
          <a:p>
            <a:r>
              <a:rPr lang="en-GB" altLang="en-US" noProof="0" dirty="0"/>
              <a:t>CLICK TO EDIT MASTER TITLE STYLE</a:t>
            </a:r>
            <a:endParaRPr lang="en-GB" noProof="0" dirty="0"/>
          </a:p>
        </p:txBody>
      </p:sp>
    </p:spTree>
    <p:extLst>
      <p:ext uri="{BB962C8B-B14F-4D97-AF65-F5344CB8AC3E}">
        <p14:creationId xmlns:p14="http://schemas.microsoft.com/office/powerpoint/2010/main" val="22918537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VER1">
    <p:spTree>
      <p:nvGrpSpPr>
        <p:cNvPr id="1" name=""/>
        <p:cNvGrpSpPr/>
        <p:nvPr/>
      </p:nvGrpSpPr>
      <p:grpSpPr>
        <a:xfrm>
          <a:off x="0" y="0"/>
          <a:ext cx="0" cy="0"/>
          <a:chOff x="0" y="0"/>
          <a:chExt cx="0" cy="0"/>
        </a:xfrm>
      </p:grpSpPr>
      <p:pic>
        <p:nvPicPr>
          <p:cNvPr id="3" name="Picture 169">
            <a:extLst>
              <a:ext uri="{FF2B5EF4-FFF2-40B4-BE49-F238E27FC236}">
                <a16:creationId xmlns:a16="http://schemas.microsoft.com/office/drawing/2014/main" id="{62C2602F-BC1F-4AC9-8F8F-37D4246EC5C5}"/>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a:stretch/>
        </p:blipFill>
        <p:spPr>
          <a:xfrm>
            <a:off x="0" y="-1"/>
            <a:ext cx="12229200" cy="6878925"/>
          </a:xfrm>
          <a:prstGeom prst="rect">
            <a:avLst/>
          </a:prstGeom>
        </p:spPr>
      </p:pic>
      <p:sp>
        <p:nvSpPr>
          <p:cNvPr id="90" name="Rectangle 4">
            <a:extLst>
              <a:ext uri="{FF2B5EF4-FFF2-40B4-BE49-F238E27FC236}">
                <a16:creationId xmlns:a16="http://schemas.microsoft.com/office/drawing/2014/main" id="{FBF93EDD-5149-43C3-AE03-E4F5F512FE93}"/>
              </a:ext>
            </a:extLst>
          </p:cNvPr>
          <p:cNvSpPr/>
          <p:nvPr userDrawn="1"/>
        </p:nvSpPr>
        <p:spPr>
          <a:xfrm>
            <a:off x="1" y="-2"/>
            <a:ext cx="12225338" cy="6878925"/>
          </a:xfrm>
          <a:prstGeom prst="rect">
            <a:avLst/>
          </a:prstGeom>
          <a:solidFill>
            <a:srgbClr val="00324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6323" name="Rectangle 2"/>
          <p:cNvSpPr>
            <a:spLocks noGrp="1" noChangeArrowheads="1"/>
          </p:cNvSpPr>
          <p:nvPr>
            <p:ph type="subTitle" idx="1" hasCustomPrompt="1"/>
          </p:nvPr>
        </p:nvSpPr>
        <p:spPr>
          <a:xfrm>
            <a:off x="118699" y="5258117"/>
            <a:ext cx="10627380" cy="381451"/>
          </a:xfrm>
          <a:prstGeom prst="rect">
            <a:avLst/>
          </a:prstGeom>
        </p:spPr>
        <p:txBody>
          <a:bodyPr wrap="square">
            <a:spAutoFit/>
          </a:bodyPr>
          <a:lstStyle>
            <a:lvl1pPr marL="0" indent="0">
              <a:buFont typeface="Verdana" pitchFamily="34" charset="0"/>
              <a:buNone/>
              <a:defRPr sz="1736"/>
            </a:lvl1pPr>
          </a:lstStyle>
          <a:p>
            <a:pPr lvl="0"/>
            <a:r>
              <a:rPr lang="en-GB" noProof="0" dirty="0" err="1"/>
              <a:t>SubTitle</a:t>
            </a:r>
            <a:endParaRPr lang="en-GB" noProof="0" dirty="0"/>
          </a:p>
        </p:txBody>
      </p:sp>
      <p:sp>
        <p:nvSpPr>
          <p:cNvPr id="56325" name="Rectangle 6"/>
          <p:cNvSpPr>
            <a:spLocks noGrp="1" noChangeArrowheads="1"/>
          </p:cNvSpPr>
          <p:nvPr>
            <p:ph type="ctrTitle" hasCustomPrompt="1"/>
          </p:nvPr>
        </p:nvSpPr>
        <p:spPr>
          <a:xfrm>
            <a:off x="126000" y="3351588"/>
            <a:ext cx="11865600" cy="707886"/>
          </a:xfrm>
          <a:prstGeom prst="rect">
            <a:avLst/>
          </a:prstGeom>
        </p:spPr>
        <p:txBody>
          <a:bodyPr/>
          <a:lstStyle>
            <a:lvl1pPr algn="l">
              <a:defRPr sz="4000">
                <a:solidFill>
                  <a:schemeClr val="bg1"/>
                </a:solidFill>
              </a:defRPr>
            </a:lvl1pPr>
          </a:lstStyle>
          <a:p>
            <a:pPr lvl="0"/>
            <a:r>
              <a:rPr lang="en-GB" noProof="0" dirty="0"/>
              <a:t>NAME YOUR PRESENTATION</a:t>
            </a:r>
          </a:p>
        </p:txBody>
      </p:sp>
      <p:sp>
        <p:nvSpPr>
          <p:cNvPr id="56347" name="Text Box 27"/>
          <p:cNvSpPr txBox="1">
            <a:spLocks noChangeArrowheads="1"/>
          </p:cNvSpPr>
          <p:nvPr userDrawn="1"/>
        </p:nvSpPr>
        <p:spPr bwMode="auto">
          <a:xfrm>
            <a:off x="844737" y="642937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cxnSp>
        <p:nvCxnSpPr>
          <p:cNvPr id="121" name="Straight Connector 64">
            <a:extLst>
              <a:ext uri="{FF2B5EF4-FFF2-40B4-BE49-F238E27FC236}">
                <a16:creationId xmlns:a16="http://schemas.microsoft.com/office/drawing/2014/main" id="{6B88ADAB-0C9C-4BC9-A42C-A57312626145}"/>
              </a:ext>
            </a:extLst>
          </p:cNvPr>
          <p:cNvCxnSpPr>
            <a:cxnSpLocks/>
          </p:cNvCxnSpPr>
          <p:nvPr userDrawn="1"/>
        </p:nvCxnSpPr>
        <p:spPr>
          <a:xfrm>
            <a:off x="222041" y="6422971"/>
            <a:ext cx="11768092"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94" name="Straight Connector 152">
            <a:extLst>
              <a:ext uri="{FF2B5EF4-FFF2-40B4-BE49-F238E27FC236}">
                <a16:creationId xmlns:a16="http://schemas.microsoft.com/office/drawing/2014/main" id="{357F7D0F-2D50-4418-8EB4-564A4B2CEE5B}"/>
              </a:ext>
            </a:extLst>
          </p:cNvPr>
          <p:cNvCxnSpPr>
            <a:cxnSpLocks/>
          </p:cNvCxnSpPr>
          <p:nvPr userDrawn="1"/>
        </p:nvCxnSpPr>
        <p:spPr>
          <a:xfrm>
            <a:off x="223200" y="4106871"/>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Box 24">
            <a:extLst>
              <a:ext uri="{FF2B5EF4-FFF2-40B4-BE49-F238E27FC236}">
                <a16:creationId xmlns:a16="http://schemas.microsoft.com/office/drawing/2014/main" id="{7D33984A-D43C-428F-AB4A-04E5B59FAE71}"/>
              </a:ext>
            </a:extLst>
          </p:cNvPr>
          <p:cNvSpPr txBox="1">
            <a:spLocks noChangeArrowheads="1"/>
          </p:cNvSpPr>
          <p:nvPr userDrawn="1"/>
        </p:nvSpPr>
        <p:spPr bwMode="auto">
          <a:xfrm>
            <a:off x="11833582" y="5406990"/>
            <a:ext cx="227947" cy="276999"/>
          </a:xfrm>
          <a:prstGeom prst="rect">
            <a:avLst/>
          </a:prstGeom>
          <a:noFill/>
          <a:ln>
            <a:noFill/>
          </a:ln>
          <a:effectLst/>
        </p:spPr>
        <p:txBody>
          <a:bodyPr wrap="none">
            <a:spAutoFit/>
          </a:bodyPr>
          <a:lstStyle/>
          <a:p>
            <a:pPr algn="r">
              <a:spcBef>
                <a:spcPts val="0"/>
              </a:spcBef>
            </a:pPr>
            <a:r>
              <a:rPr lang="en-GB" sz="1200" dirty="0">
                <a:solidFill>
                  <a:schemeClr val="bg1"/>
                </a:solidFill>
                <a:latin typeface="Arial" panose="020B0604020202020204" pitchFamily="34" charset="0"/>
                <a:cs typeface="Arial" panose="020B0604020202020204" pitchFamily="34" charset="0"/>
              </a:rPr>
              <a:t> </a:t>
            </a:r>
          </a:p>
        </p:txBody>
      </p:sp>
      <p:sp>
        <p:nvSpPr>
          <p:cNvPr id="44" name="Text Box 25">
            <a:extLst>
              <a:ext uri="{FF2B5EF4-FFF2-40B4-BE49-F238E27FC236}">
                <a16:creationId xmlns:a16="http://schemas.microsoft.com/office/drawing/2014/main" id="{7AB46881-5DF0-4A35-AA27-0D32ECF82359}"/>
              </a:ext>
            </a:extLst>
          </p:cNvPr>
          <p:cNvSpPr txBox="1">
            <a:spLocks noChangeArrowheads="1"/>
          </p:cNvSpPr>
          <p:nvPr userDrawn="1"/>
        </p:nvSpPr>
        <p:spPr bwMode="auto">
          <a:xfrm>
            <a:off x="11811453" y="6156809"/>
            <a:ext cx="227948" cy="276999"/>
          </a:xfrm>
          <a:prstGeom prst="rect">
            <a:avLst/>
          </a:prstGeom>
          <a:noFill/>
          <a:ln>
            <a:noFill/>
          </a:ln>
          <a:effectLst/>
        </p:spPr>
        <p:txBody>
          <a:bodyPr wrap="none">
            <a:spAutoFit/>
          </a:bodyPr>
          <a:lstStyle/>
          <a:p>
            <a:pPr algn="r">
              <a:spcBef>
                <a:spcPts val="0"/>
              </a:spcBef>
            </a:pPr>
            <a:r>
              <a:rPr lang="en-GB" sz="1200" dirty="0">
                <a:solidFill>
                  <a:schemeClr val="bg1"/>
                </a:solidFill>
                <a:latin typeface="Arial" panose="020B0604020202020204" pitchFamily="34" charset="0"/>
                <a:cs typeface="Arial" panose="020B0604020202020204" pitchFamily="34" charset="0"/>
              </a:rPr>
              <a:t> </a:t>
            </a:r>
          </a:p>
        </p:txBody>
      </p:sp>
      <p:sp>
        <p:nvSpPr>
          <p:cNvPr id="45" name="Text Box 99">
            <a:extLst>
              <a:ext uri="{FF2B5EF4-FFF2-40B4-BE49-F238E27FC236}">
                <a16:creationId xmlns:a16="http://schemas.microsoft.com/office/drawing/2014/main" id="{D9FE3E1C-24B3-4F63-846C-260B4220AAC5}"/>
              </a:ext>
            </a:extLst>
          </p:cNvPr>
          <p:cNvSpPr/>
          <p:nvPr userDrawn="1"/>
        </p:nvSpPr>
        <p:spPr>
          <a:xfrm>
            <a:off x="11125001" y="5811879"/>
            <a:ext cx="914400" cy="217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sz="1200" dirty="0">
                <a:latin typeface="Arial" panose="020B0604020202020204" pitchFamily="34" charset="0"/>
                <a:cs typeface="Arial" panose="020B0604020202020204" pitchFamily="34" charset="0"/>
              </a:rPr>
              <a:t> </a:t>
            </a:r>
          </a:p>
        </p:txBody>
      </p:sp>
      <p:sp>
        <p:nvSpPr>
          <p:cNvPr id="10" name="Text Box 58"/>
          <p:cNvSpPr txBox="1">
            <a:spLocks noChangeArrowheads="1"/>
          </p:cNvSpPr>
          <p:nvPr userDrawn="1"/>
        </p:nvSpPr>
        <p:spPr bwMode="auto">
          <a:xfrm>
            <a:off x="223200" y="6213933"/>
            <a:ext cx="6706956"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b">
            <a:spAutoFit/>
          </a:bodyPr>
          <a:lstStyle/>
          <a:p>
            <a:pPr algn="l">
              <a:spcBef>
                <a:spcPct val="50000"/>
              </a:spcBef>
            </a:pPr>
            <a:r>
              <a:rPr lang="en-GB" sz="800" noProof="0" dirty="0">
                <a:solidFill>
                  <a:srgbClr val="8197A6"/>
                </a:solidFill>
                <a:latin typeface="Arial" panose="020B0604020202020204" pitchFamily="34" charset="0"/>
                <a:cs typeface="Arial" panose="020B0604020202020204" pitchFamily="34" charset="0"/>
              </a:rPr>
              <a:t>ESA UNCLASSIFIED - For ESA Official Use Only</a:t>
            </a:r>
          </a:p>
        </p:txBody>
      </p:sp>
      <p:sp>
        <p:nvSpPr>
          <p:cNvPr id="4" name="Text Box 34">
            <a:extLst>
              <a:ext uri="{FF2B5EF4-FFF2-40B4-BE49-F238E27FC236}">
                <a16:creationId xmlns:a16="http://schemas.microsoft.com/office/drawing/2014/main" id="{936521E2-36D7-4AF3-B70B-FA4D9649E46F}"/>
              </a:ext>
            </a:extLst>
          </p:cNvPr>
          <p:cNvSpPr txBox="1">
            <a:spLocks noChangeArrowheads="1"/>
          </p:cNvSpPr>
          <p:nvPr userDrawn="1"/>
        </p:nvSpPr>
        <p:spPr bwMode="auto">
          <a:xfrm>
            <a:off x="11664495" y="6202800"/>
            <a:ext cx="291105"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chemeClr val="bg1"/>
                </a:solidFill>
                <a:latin typeface="Arial" panose="020B0604020202020204" pitchFamily="34" charset="0"/>
                <a:cs typeface="Arial" panose="020B0604020202020204" pitchFamily="34" charset="0"/>
              </a:rPr>
              <a:t>‹#›</a:t>
            </a:fld>
            <a:endParaRPr lang="en-GB" sz="800" noProof="1">
              <a:solidFill>
                <a:schemeClr val="bg1"/>
              </a:solidFill>
              <a:latin typeface="Arial" panose="020B0604020202020204" pitchFamily="34" charset="0"/>
              <a:cs typeface="Arial" panose="020B0604020202020204" pitchFamily="34" charset="0"/>
            </a:endParaRPr>
          </a:p>
        </p:txBody>
      </p:sp>
      <p:pic>
        <p:nvPicPr>
          <p:cNvPr id="63" name="Picture 6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pic>
        <p:nvPicPr>
          <p:cNvPr id="65" name="Picture 5">
            <a:extLst>
              <a:ext uri="{FF2B5EF4-FFF2-40B4-BE49-F238E27FC236}">
                <a16:creationId xmlns:a16="http://schemas.microsoft.com/office/drawing/2014/main" id="{BBC9EEE5-B210-445C-81EF-FEA569E56083}"/>
              </a:ext>
            </a:extLst>
          </p:cNvPr>
          <p:cNvPicPr>
            <a:picLocks/>
          </p:cNvPicPr>
          <p:nvPr userDrawn="1"/>
        </p:nvPicPr>
        <p:blipFill>
          <a:blip r:embed="rId4" cstate="email">
            <a:extLst>
              <a:ext uri="{28A0092B-C50C-407E-A947-70E740481C1C}">
                <a14:useLocalDpi xmlns:a14="http://schemas.microsoft.com/office/drawing/2010/main"/>
              </a:ext>
            </a:extLst>
          </a:blip>
          <a:stretch>
            <a:fillRect/>
          </a:stretch>
        </p:blipFill>
        <p:spPr>
          <a:xfrm>
            <a:off x="10342800" y="6584400"/>
            <a:ext cx="1641396" cy="104400"/>
          </a:xfrm>
          <a:prstGeom prst="rect">
            <a:avLst/>
          </a:prstGeom>
        </p:spPr>
      </p:pic>
      <p:grpSp>
        <p:nvGrpSpPr>
          <p:cNvPr id="66" name="Group 65">
            <a:extLst>
              <a:ext uri="{FF2B5EF4-FFF2-40B4-BE49-F238E27FC236}">
                <a16:creationId xmlns:a16="http://schemas.microsoft.com/office/drawing/2014/main" id="{0BDEE793-43F4-4A4F-BF0B-ADE99A6B95DA}"/>
              </a:ext>
            </a:extLst>
          </p:cNvPr>
          <p:cNvGrpSpPr/>
          <p:nvPr userDrawn="1"/>
        </p:nvGrpSpPr>
        <p:grpSpPr>
          <a:xfrm>
            <a:off x="226688" y="6569736"/>
            <a:ext cx="9628745" cy="144114"/>
            <a:chOff x="1076500" y="4469696"/>
            <a:chExt cx="9628745" cy="144114"/>
          </a:xfrm>
        </p:grpSpPr>
        <p:pic>
          <p:nvPicPr>
            <p:cNvPr id="67" name="Picture 66" descr="de.png">
              <a:extLst>
                <a:ext uri="{FF2B5EF4-FFF2-40B4-BE49-F238E27FC236}">
                  <a16:creationId xmlns:a16="http://schemas.microsoft.com/office/drawing/2014/main" id="{6B75858F-9A67-41AA-8B94-F6B4B7AAF31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68" name="Picture 67" descr="at.png">
              <a:extLst>
                <a:ext uri="{FF2B5EF4-FFF2-40B4-BE49-F238E27FC236}">
                  <a16:creationId xmlns:a16="http://schemas.microsoft.com/office/drawing/2014/main" id="{70A516BE-5CC6-4CE9-853F-31AEC336A006}"/>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69" name="Picture 68" descr="be.png">
              <a:extLst>
                <a:ext uri="{FF2B5EF4-FFF2-40B4-BE49-F238E27FC236}">
                  <a16:creationId xmlns:a16="http://schemas.microsoft.com/office/drawing/2014/main" id="{203FB4ED-F3AB-494D-862E-A8696D16B74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70" name="Picture 69" descr="dk.png">
              <a:extLst>
                <a:ext uri="{FF2B5EF4-FFF2-40B4-BE49-F238E27FC236}">
                  <a16:creationId xmlns:a16="http://schemas.microsoft.com/office/drawing/2014/main" id="{4DE526DA-3481-446A-A732-98C859DCABA1}"/>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71" name="Picture 70" descr="es.png">
              <a:extLst>
                <a:ext uri="{FF2B5EF4-FFF2-40B4-BE49-F238E27FC236}">
                  <a16:creationId xmlns:a16="http://schemas.microsoft.com/office/drawing/2014/main" id="{D697FC77-812D-4172-A2ED-06CB6B4A924A}"/>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72" name="Picture 71" descr="ee.png">
              <a:extLst>
                <a:ext uri="{FF2B5EF4-FFF2-40B4-BE49-F238E27FC236}">
                  <a16:creationId xmlns:a16="http://schemas.microsoft.com/office/drawing/2014/main" id="{42258044-A537-45EF-BA18-8D5B89EF71F4}"/>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73" name="Picture 72" descr="fi.png">
              <a:extLst>
                <a:ext uri="{FF2B5EF4-FFF2-40B4-BE49-F238E27FC236}">
                  <a16:creationId xmlns:a16="http://schemas.microsoft.com/office/drawing/2014/main" id="{F47E81A8-68FF-44CA-902D-07EB98CDAE29}"/>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74" name="Picture 73" descr="fr.png">
              <a:extLst>
                <a:ext uri="{FF2B5EF4-FFF2-40B4-BE49-F238E27FC236}">
                  <a16:creationId xmlns:a16="http://schemas.microsoft.com/office/drawing/2014/main" id="{C11EAD1F-6E3E-4517-925A-1B5C889209BF}"/>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75" name="Picture 74" descr="gr.png">
              <a:extLst>
                <a:ext uri="{FF2B5EF4-FFF2-40B4-BE49-F238E27FC236}">
                  <a16:creationId xmlns:a16="http://schemas.microsoft.com/office/drawing/2014/main" id="{D1B93C23-991F-494B-BDE7-D89CFBBFF605}"/>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76" name="Picture 75" descr="hu.png">
              <a:extLst>
                <a:ext uri="{FF2B5EF4-FFF2-40B4-BE49-F238E27FC236}">
                  <a16:creationId xmlns:a16="http://schemas.microsoft.com/office/drawing/2014/main" id="{ADEDA91F-B42F-427D-89BB-3C1A49263B50}"/>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77" name="Picture 76" descr="ie.png">
              <a:extLst>
                <a:ext uri="{FF2B5EF4-FFF2-40B4-BE49-F238E27FC236}">
                  <a16:creationId xmlns:a16="http://schemas.microsoft.com/office/drawing/2014/main" id="{69A2BB63-BAF0-40C4-AD9C-10D83E1B0FC1}"/>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78" name="Picture 77" descr="it.png">
              <a:extLst>
                <a:ext uri="{FF2B5EF4-FFF2-40B4-BE49-F238E27FC236}">
                  <a16:creationId xmlns:a16="http://schemas.microsoft.com/office/drawing/2014/main" id="{F3B8823B-3FE6-48FB-8FD3-17F8F6BB65E7}"/>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79" name="Picture 78" descr="lu.png">
              <a:extLst>
                <a:ext uri="{FF2B5EF4-FFF2-40B4-BE49-F238E27FC236}">
                  <a16:creationId xmlns:a16="http://schemas.microsoft.com/office/drawing/2014/main" id="{E1DDA7F3-6A6D-4848-9BE9-DE1B48702593}"/>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80" name="Picture 79" descr="no.png">
              <a:extLst>
                <a:ext uri="{FF2B5EF4-FFF2-40B4-BE49-F238E27FC236}">
                  <a16:creationId xmlns:a16="http://schemas.microsoft.com/office/drawing/2014/main" id="{B10F78CA-487C-423E-84DC-EF5A1DB224D4}"/>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81" name="Picture 80" descr="nl.png">
              <a:extLst>
                <a:ext uri="{FF2B5EF4-FFF2-40B4-BE49-F238E27FC236}">
                  <a16:creationId xmlns:a16="http://schemas.microsoft.com/office/drawing/2014/main" id="{75F92B42-7A10-4C91-9DB1-180E4FFD797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82" name="Picture 81" descr="pl.png">
              <a:extLst>
                <a:ext uri="{FF2B5EF4-FFF2-40B4-BE49-F238E27FC236}">
                  <a16:creationId xmlns:a16="http://schemas.microsoft.com/office/drawing/2014/main" id="{264146D2-CAAA-4F82-B2C0-B0939A650A48}"/>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83" name="Picture 82" descr="pt.png">
              <a:extLst>
                <a:ext uri="{FF2B5EF4-FFF2-40B4-BE49-F238E27FC236}">
                  <a16:creationId xmlns:a16="http://schemas.microsoft.com/office/drawing/2014/main" id="{B68EB404-158C-4653-9050-1BB2E937D2D9}"/>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84" name="Picture 83" descr="cz.png">
              <a:extLst>
                <a:ext uri="{FF2B5EF4-FFF2-40B4-BE49-F238E27FC236}">
                  <a16:creationId xmlns:a16="http://schemas.microsoft.com/office/drawing/2014/main" id="{CA0747A2-2A55-4B44-99F0-5940853698CB}"/>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85" name="Picture 84" descr="ro.png">
              <a:extLst>
                <a:ext uri="{FF2B5EF4-FFF2-40B4-BE49-F238E27FC236}">
                  <a16:creationId xmlns:a16="http://schemas.microsoft.com/office/drawing/2014/main" id="{13221147-EE6A-4598-8796-60356638B115}"/>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86" name="Picture 85" descr="se.png">
              <a:extLst>
                <a:ext uri="{FF2B5EF4-FFF2-40B4-BE49-F238E27FC236}">
                  <a16:creationId xmlns:a16="http://schemas.microsoft.com/office/drawing/2014/main" id="{F0D10A43-DDF4-4D36-B1FC-63DCC84F1B7C}"/>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87" name="Picture 86" descr="ch.png">
              <a:extLst>
                <a:ext uri="{FF2B5EF4-FFF2-40B4-BE49-F238E27FC236}">
                  <a16:creationId xmlns:a16="http://schemas.microsoft.com/office/drawing/2014/main" id="{3A0ACA4A-31E0-4EF7-9E21-35C445CC4BD5}"/>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88" name="Picture 87" descr="uk.png">
              <a:extLst>
                <a:ext uri="{FF2B5EF4-FFF2-40B4-BE49-F238E27FC236}">
                  <a16:creationId xmlns:a16="http://schemas.microsoft.com/office/drawing/2014/main" id="{6486F896-C692-4036-82DC-F23CE9857C9F}"/>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98" name="Picture 97">
              <a:extLst>
                <a:ext uri="{FF2B5EF4-FFF2-40B4-BE49-F238E27FC236}">
                  <a16:creationId xmlns:a16="http://schemas.microsoft.com/office/drawing/2014/main" id="{2EC3C40A-F150-4487-9F1F-147F7CDF9A55}"/>
                </a:ext>
              </a:extLst>
            </p:cNvPr>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99" name="Picture 98">
              <a:extLst>
                <a:ext uri="{FF2B5EF4-FFF2-40B4-BE49-F238E27FC236}">
                  <a16:creationId xmlns:a16="http://schemas.microsoft.com/office/drawing/2014/main" id="{F0EC0F78-6C83-44D6-AE54-0B212F99CBDE}"/>
                </a:ext>
              </a:extLst>
            </p:cNvPr>
            <p:cNvPicPr>
              <a:picLocks noChangeAspect="1"/>
            </p:cNvPicPr>
            <p:nvPr userDrawn="1"/>
          </p:nvPicPr>
          <p:blipFill>
            <a:blip r:embed="rId28"/>
            <a:stretch>
              <a:fillRect/>
            </a:stretch>
          </p:blipFill>
          <p:spPr>
            <a:xfrm>
              <a:off x="9768386" y="4469696"/>
              <a:ext cx="216000" cy="144000"/>
            </a:xfrm>
            <a:prstGeom prst="rect">
              <a:avLst/>
            </a:prstGeom>
          </p:spPr>
        </p:pic>
        <p:pic>
          <p:nvPicPr>
            <p:cNvPr id="100" name="Picture 99" descr="ca.png">
              <a:extLst>
                <a:ext uri="{FF2B5EF4-FFF2-40B4-BE49-F238E27FC236}">
                  <a16:creationId xmlns:a16="http://schemas.microsoft.com/office/drawing/2014/main" id="{473A4F5B-6675-4E40-9FFC-20B1CC23FB0C}"/>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101" name="Picture 100" descr="si.png">
              <a:extLst>
                <a:ext uri="{FF2B5EF4-FFF2-40B4-BE49-F238E27FC236}">
                  <a16:creationId xmlns:a16="http://schemas.microsoft.com/office/drawing/2014/main" id="{AAC5C742-AE53-4BA6-86AB-FDFE5EB690AF}"/>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3139943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strips(upRight)">
                                      <p:cBhvr>
                                        <p:cTn id="7" dur="500"/>
                                        <p:tgtEl>
                                          <p:spTgt spid="121"/>
                                        </p:tgtEl>
                                      </p:cBhvr>
                                    </p:animEffect>
                                  </p:childTnLst>
                                </p:cTn>
                              </p:par>
                            </p:childTnLst>
                          </p:cTn>
                        </p:par>
                        <p:par>
                          <p:cTn id="8" fill="hold">
                            <p:stCondLst>
                              <p:cond delay="500"/>
                            </p:stCondLst>
                            <p:childTnLst>
                              <p:par>
                                <p:cTn id="9" presetID="2" presetClass="entr" presetSubtype="12" accel="100000" fill="hold" grpId="0" nodeType="afterEffect">
                                  <p:stCondLst>
                                    <p:cond delay="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500" fill="hold"/>
                                        <p:tgtEl>
                                          <p:spTgt spid="90"/>
                                        </p:tgtEl>
                                        <p:attrNameLst>
                                          <p:attrName>ppt_x</p:attrName>
                                        </p:attrNameLst>
                                      </p:cBhvr>
                                      <p:tavLst>
                                        <p:tav tm="0">
                                          <p:val>
                                            <p:strVal val="0-#ppt_w/2"/>
                                          </p:val>
                                        </p:tav>
                                        <p:tav tm="100000">
                                          <p:val>
                                            <p:strVal val="#ppt_x"/>
                                          </p:val>
                                        </p:tav>
                                      </p:tavLst>
                                    </p:anim>
                                    <p:anim calcmode="lin" valueType="num">
                                      <p:cBhvr additive="base">
                                        <p:cTn id="12" dur="500" fill="hold"/>
                                        <p:tgtEl>
                                          <p:spTgt spid="9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500"/>
                            </p:stCondLst>
                            <p:childTnLst>
                              <p:par>
                                <p:cTn id="18" presetID="18" presetClass="entr" presetSubtype="3" fill="hold" nodeType="afterEffect">
                                  <p:stCondLst>
                                    <p:cond delay="0"/>
                                  </p:stCondLst>
                                  <p:childTnLst>
                                    <p:set>
                                      <p:cBhvr>
                                        <p:cTn id="19" dur="1" fill="hold">
                                          <p:stCondLst>
                                            <p:cond delay="0"/>
                                          </p:stCondLst>
                                        </p:cTn>
                                        <p:tgtEl>
                                          <p:spTgt spid="94"/>
                                        </p:tgtEl>
                                        <p:attrNameLst>
                                          <p:attrName>style.visibility</p:attrName>
                                        </p:attrNameLst>
                                      </p:cBhvr>
                                      <p:to>
                                        <p:strVal val="visible"/>
                                      </p:to>
                                    </p:set>
                                    <p:animEffect transition="in" filter="strips(upRight)">
                                      <p:cBhvr>
                                        <p:cTn id="20" dur="500"/>
                                        <p:tgtEl>
                                          <p:spTgt spid="94"/>
                                        </p:tgtEl>
                                      </p:cBhvr>
                                    </p:animEffect>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43">
                                            <p:txEl>
                                              <p:pRg st="0" end="0"/>
                                            </p:txEl>
                                          </p:spTgt>
                                        </p:tgtEl>
                                        <p:attrNameLst>
                                          <p:attrName>style.visibility</p:attrName>
                                        </p:attrNameLst>
                                      </p:cBhvr>
                                      <p:to>
                                        <p:strVal val="visible"/>
                                      </p:to>
                                    </p:set>
                                    <p:anim calcmode="lin" valueType="num">
                                      <p:cBhvr additive="base">
                                        <p:cTn id="24" dur="50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43">
                                            <p:txEl>
                                              <p:pRg st="0" end="0"/>
                                            </p:txEl>
                                          </p:spTgt>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45">
                                            <p:txEl>
                                              <p:pRg st="0" end="0"/>
                                            </p:txEl>
                                          </p:spTgt>
                                        </p:tgtEl>
                                        <p:attrNameLst>
                                          <p:attrName>style.visibility</p:attrName>
                                        </p:attrNameLst>
                                      </p:cBhvr>
                                      <p:to>
                                        <p:strVal val="visible"/>
                                      </p:to>
                                    </p:set>
                                    <p:anim calcmode="lin" valueType="num">
                                      <p:cBhvr additive="base">
                                        <p:cTn id="28"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45">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44">
                                            <p:txEl>
                                              <p:pRg st="0" end="0"/>
                                            </p:txEl>
                                          </p:spTgt>
                                        </p:tgtEl>
                                        <p:attrNameLst>
                                          <p:attrName>style.visibility</p:attrName>
                                        </p:attrNameLst>
                                      </p:cBhvr>
                                      <p:to>
                                        <p:strVal val="visible"/>
                                      </p:to>
                                    </p:set>
                                    <p:anim calcmode="lin" valueType="num">
                                      <p:cBhvr additive="base">
                                        <p:cTn id="32" dur="50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33" dur="500" fill="hold"/>
                                        <p:tgtEl>
                                          <p:spTgt spid="44">
                                            <p:txEl>
                                              <p:pRg st="0" end="0"/>
                                            </p:txEl>
                                          </p:spTgt>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45">
                                            <p:txEl>
                                              <p:pRg st="0" end="0"/>
                                            </p:txEl>
                                          </p:spTgt>
                                        </p:tgtEl>
                                        <p:attrNameLst>
                                          <p:attrName>style.visibility</p:attrName>
                                        </p:attrNameLst>
                                      </p:cBhvr>
                                      <p:to>
                                        <p:strVal val="visible"/>
                                      </p:to>
                                    </p:set>
                                    <p:anim calcmode="lin" valueType="num">
                                      <p:cBhvr additive="base">
                                        <p:cTn id="36"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37" dur="50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38" fill="hold">
                            <p:stCondLst>
                              <p:cond delay="2500"/>
                            </p:stCondLst>
                            <p:childTnLst>
                              <p:par>
                                <p:cTn id="39" presetID="1" presetClass="entr" presetSubtype="0" fill="hold" nodeType="afterEffect">
                                  <p:stCondLst>
                                    <p:cond delay="0"/>
                                  </p:stCondLst>
                                  <p:childTnLst>
                                    <p:set>
                                      <p:cBhvr>
                                        <p:cTn id="40" dur="1" fill="hold">
                                          <p:stCondLst>
                                            <p:cond delay="0"/>
                                          </p:stCondLst>
                                        </p:cTn>
                                        <p:tgtEl>
                                          <p:spTgt spid="63"/>
                                        </p:tgtEl>
                                        <p:attrNameLst>
                                          <p:attrName>style.visibility</p:attrName>
                                        </p:attrNameLst>
                                      </p:cBhvr>
                                      <p:to>
                                        <p:strVal val="visible"/>
                                      </p:to>
                                    </p:set>
                                  </p:childTnLst>
                                </p:cTn>
                              </p:par>
                            </p:childTnLst>
                          </p:cTn>
                        </p:par>
                        <p:par>
                          <p:cTn id="41" fill="hold">
                            <p:stCondLst>
                              <p:cond delay="2500"/>
                            </p:stCondLst>
                            <p:childTnLst>
                              <p:par>
                                <p:cTn id="42" presetID="22" presetClass="entr" presetSubtype="8" fill="hold" nodeType="afterEffect">
                                  <p:stCondLst>
                                    <p:cond delay="0"/>
                                  </p:stCondLst>
                                  <p:childTnLst>
                                    <p:set>
                                      <p:cBhvr>
                                        <p:cTn id="43" dur="1" fill="hold">
                                          <p:stCondLst>
                                            <p:cond delay="0"/>
                                          </p:stCondLst>
                                        </p:cTn>
                                        <p:tgtEl>
                                          <p:spTgt spid="65"/>
                                        </p:tgtEl>
                                        <p:attrNameLst>
                                          <p:attrName>style.visibility</p:attrName>
                                        </p:attrNameLst>
                                      </p:cBhvr>
                                      <p:to>
                                        <p:strVal val="visible"/>
                                      </p:to>
                                    </p:set>
                                    <p:animEffect transition="in" filter="wipe(left)">
                                      <p:cBhvr>
                                        <p:cTn id="44" dur="500"/>
                                        <p:tgtEl>
                                          <p:spTgt spid="65"/>
                                        </p:tgtEl>
                                      </p:cBhvr>
                                    </p:animEffect>
                                  </p:childTnLst>
                                </p:cTn>
                              </p:par>
                            </p:childTnLst>
                          </p:cTn>
                        </p:par>
                        <p:par>
                          <p:cTn id="45" fill="hold">
                            <p:stCondLst>
                              <p:cond delay="3000"/>
                            </p:stCondLst>
                            <p:childTnLst>
                              <p:par>
                                <p:cTn id="46" presetID="2" presetClass="entr" presetSubtype="8" fill="hold" nodeType="afterEffect">
                                  <p:stCondLst>
                                    <p:cond delay="0"/>
                                  </p:stCondLst>
                                  <p:childTnLst>
                                    <p:set>
                                      <p:cBhvr>
                                        <p:cTn id="47" dur="1" fill="hold">
                                          <p:stCondLst>
                                            <p:cond delay="0"/>
                                          </p:stCondLst>
                                        </p:cTn>
                                        <p:tgtEl>
                                          <p:spTgt spid="66"/>
                                        </p:tgtEl>
                                        <p:attrNameLst>
                                          <p:attrName>style.visibility</p:attrName>
                                        </p:attrNameLst>
                                      </p:cBhvr>
                                      <p:to>
                                        <p:strVal val="visible"/>
                                      </p:to>
                                    </p:set>
                                    <p:anim calcmode="lin" valueType="num">
                                      <p:cBhvr additive="base">
                                        <p:cTn id="48" dur="1500" fill="hold"/>
                                        <p:tgtEl>
                                          <p:spTgt spid="66"/>
                                        </p:tgtEl>
                                        <p:attrNameLst>
                                          <p:attrName>ppt_x</p:attrName>
                                        </p:attrNameLst>
                                      </p:cBhvr>
                                      <p:tavLst>
                                        <p:tav tm="0">
                                          <p:val>
                                            <p:strVal val="0-#ppt_w/2"/>
                                          </p:val>
                                        </p:tav>
                                        <p:tav tm="100000">
                                          <p:val>
                                            <p:strVal val="#ppt_x"/>
                                          </p:val>
                                        </p:tav>
                                      </p:tavLst>
                                    </p:anim>
                                    <p:anim calcmode="lin" valueType="num">
                                      <p:cBhvr additive="base">
                                        <p:cTn id="49" dur="15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43" grpId="0" build="allAtOnce"/>
      <p:bldP spid="44" grpId="0" build="allAtOnce"/>
      <p:bldP spid="45" grpId="0" build="allAtOnce"/>
      <p:bldP spid="10" grpId="0"/>
    </p:bldLst>
  </p:timing>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ARK1">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6" name="Picture 65">
            <a:extLst>
              <a:ext uri="{FF2B5EF4-FFF2-40B4-BE49-F238E27FC236}">
                <a16:creationId xmlns:a16="http://schemas.microsoft.com/office/drawing/2014/main" id="{67F11124-82EC-4269-B097-AA13626176BE}"/>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1430" y="0"/>
            <a:ext cx="12192000" cy="6858000"/>
          </a:xfrm>
          <a:prstGeom prst="rect">
            <a:avLst/>
          </a:prstGeom>
        </p:spPr>
      </p:pic>
      <p:sp>
        <p:nvSpPr>
          <p:cNvPr id="34" name="Rectangle 38">
            <a:extLst>
              <a:ext uri="{FF2B5EF4-FFF2-40B4-BE49-F238E27FC236}">
                <a16:creationId xmlns:a16="http://schemas.microsoft.com/office/drawing/2014/main" id="{9C759BF4-95BD-4497-8F73-35566BC9CAF7}"/>
              </a:ext>
            </a:extLst>
          </p:cNvPr>
          <p:cNvSpPr/>
          <p:nvPr userDrawn="1"/>
        </p:nvSpPr>
        <p:spPr>
          <a:xfrm>
            <a:off x="-1" y="0"/>
            <a:ext cx="12225600" cy="6858000"/>
          </a:xfrm>
          <a:prstGeom prst="rect">
            <a:avLst/>
          </a:prstGeom>
          <a:solidFill>
            <a:srgbClr val="00324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lt1">
                  <a:alpha val="60000"/>
                </a:schemeClr>
              </a:solidFill>
            </a:endParaRPr>
          </a:p>
        </p:txBody>
      </p:sp>
      <p:grpSp>
        <p:nvGrpSpPr>
          <p:cNvPr id="4" name="Group 35" hidden="1">
            <a:extLst>
              <a:ext uri="{FF2B5EF4-FFF2-40B4-BE49-F238E27FC236}">
                <a16:creationId xmlns:a16="http://schemas.microsoft.com/office/drawing/2014/main" id="{F49FFC1C-3741-4844-8C3F-E4F557524424}"/>
              </a:ext>
            </a:extLst>
          </p:cNvPr>
          <p:cNvGrpSpPr/>
          <p:nvPr userDrawn="1"/>
        </p:nvGrpSpPr>
        <p:grpSpPr>
          <a:xfrm>
            <a:off x="-6583" y="-3"/>
            <a:ext cx="12302859" cy="6858003"/>
            <a:chOff x="-6566" y="-2"/>
            <a:chExt cx="12269309" cy="6858002"/>
          </a:xfrm>
        </p:grpSpPr>
        <p:sp>
          <p:nvSpPr>
            <p:cNvPr id="5" name="Rectangle 36">
              <a:extLst>
                <a:ext uri="{FF2B5EF4-FFF2-40B4-BE49-F238E27FC236}">
                  <a16:creationId xmlns:a16="http://schemas.microsoft.com/office/drawing/2014/main" id="{0BD74276-8ED2-4824-9998-0BAA3955CD95}"/>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dirty="0"/>
            </a:p>
          </p:txBody>
        </p:sp>
        <p:grpSp>
          <p:nvGrpSpPr>
            <p:cNvPr id="6" name="Group 37">
              <a:extLst>
                <a:ext uri="{FF2B5EF4-FFF2-40B4-BE49-F238E27FC236}">
                  <a16:creationId xmlns:a16="http://schemas.microsoft.com/office/drawing/2014/main" id="{978F2107-068F-4327-9136-6EB3073A4403}"/>
                </a:ext>
              </a:extLst>
            </p:cNvPr>
            <p:cNvGrpSpPr/>
            <p:nvPr userDrawn="1"/>
          </p:nvGrpSpPr>
          <p:grpSpPr>
            <a:xfrm>
              <a:off x="442260" y="3456849"/>
              <a:ext cx="11820483" cy="2970388"/>
              <a:chOff x="442260" y="3600153"/>
              <a:chExt cx="11820483" cy="2970388"/>
            </a:xfrm>
          </p:grpSpPr>
          <p:cxnSp>
            <p:nvCxnSpPr>
              <p:cNvPr id="7" name="Straight Connector 38">
                <a:extLst>
                  <a:ext uri="{FF2B5EF4-FFF2-40B4-BE49-F238E27FC236}">
                    <a16:creationId xmlns:a16="http://schemas.microsoft.com/office/drawing/2014/main" id="{B5909EFF-FFE7-4DCA-BB35-2930538F8575}"/>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39">
                <a:extLst>
                  <a:ext uri="{FF2B5EF4-FFF2-40B4-BE49-F238E27FC236}">
                    <a16:creationId xmlns:a16="http://schemas.microsoft.com/office/drawing/2014/main" id="{BBF66BD5-8EBB-4321-AEA7-778A769BCD0F}"/>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40">
                <a:extLst>
                  <a:ext uri="{FF2B5EF4-FFF2-40B4-BE49-F238E27FC236}">
                    <a16:creationId xmlns:a16="http://schemas.microsoft.com/office/drawing/2014/main" id="{B6105F55-6F73-4EAC-A6FE-341C1EDD082D}"/>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1">
                <a:extLst>
                  <a:ext uri="{FF2B5EF4-FFF2-40B4-BE49-F238E27FC236}">
                    <a16:creationId xmlns:a16="http://schemas.microsoft.com/office/drawing/2014/main" id="{231C4A1D-0D18-4C45-8CD2-9B482D211697}"/>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2">
                <a:extLst>
                  <a:ext uri="{FF2B5EF4-FFF2-40B4-BE49-F238E27FC236}">
                    <a16:creationId xmlns:a16="http://schemas.microsoft.com/office/drawing/2014/main" id="{887B699A-26D9-4993-847C-C919922EE7EC}"/>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3">
                <a:extLst>
                  <a:ext uri="{FF2B5EF4-FFF2-40B4-BE49-F238E27FC236}">
                    <a16:creationId xmlns:a16="http://schemas.microsoft.com/office/drawing/2014/main" id="{2861B340-F5C1-4BA1-BA98-8D650473066B}"/>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4">
                <a:extLst>
                  <a:ext uri="{FF2B5EF4-FFF2-40B4-BE49-F238E27FC236}">
                    <a16:creationId xmlns:a16="http://schemas.microsoft.com/office/drawing/2014/main" id="{C3568F9F-131F-4452-A304-F5E5399BCD8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5">
                <a:extLst>
                  <a:ext uri="{FF2B5EF4-FFF2-40B4-BE49-F238E27FC236}">
                    <a16:creationId xmlns:a16="http://schemas.microsoft.com/office/drawing/2014/main" id="{CF836D01-B716-45B7-86B0-7412F0310BC3}"/>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6">
                <a:extLst>
                  <a:ext uri="{FF2B5EF4-FFF2-40B4-BE49-F238E27FC236}">
                    <a16:creationId xmlns:a16="http://schemas.microsoft.com/office/drawing/2014/main" id="{456D7560-3022-407D-A56A-387D1CF7CBBE}"/>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7">
                <a:extLst>
                  <a:ext uri="{FF2B5EF4-FFF2-40B4-BE49-F238E27FC236}">
                    <a16:creationId xmlns:a16="http://schemas.microsoft.com/office/drawing/2014/main" id="{C7A0A529-063D-45DD-8385-C74DBDC59E7E}"/>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8">
                <a:extLst>
                  <a:ext uri="{FF2B5EF4-FFF2-40B4-BE49-F238E27FC236}">
                    <a16:creationId xmlns:a16="http://schemas.microsoft.com/office/drawing/2014/main" id="{A931E34D-B55F-40AD-83AF-7163B7D714F7}"/>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9">
                <a:extLst>
                  <a:ext uri="{FF2B5EF4-FFF2-40B4-BE49-F238E27FC236}">
                    <a16:creationId xmlns:a16="http://schemas.microsoft.com/office/drawing/2014/main" id="{85C0AB43-36CD-4E1C-BBD6-F6E40C7E2D07}"/>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50">
                <a:extLst>
                  <a:ext uri="{FF2B5EF4-FFF2-40B4-BE49-F238E27FC236}">
                    <a16:creationId xmlns:a16="http://schemas.microsoft.com/office/drawing/2014/main" id="{78CD91FC-28C9-4AC7-87D2-3236ADA79432}"/>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1">
                <a:extLst>
                  <a:ext uri="{FF2B5EF4-FFF2-40B4-BE49-F238E27FC236}">
                    <a16:creationId xmlns:a16="http://schemas.microsoft.com/office/drawing/2014/main" id="{43CC5094-48A5-4786-A10E-9CE8FDA8F34F}"/>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2">
                <a:extLst>
                  <a:ext uri="{FF2B5EF4-FFF2-40B4-BE49-F238E27FC236}">
                    <a16:creationId xmlns:a16="http://schemas.microsoft.com/office/drawing/2014/main" id="{B1CF75A4-9F1F-48F6-AFDA-C7897F2C1B55}"/>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3">
                <a:extLst>
                  <a:ext uri="{FF2B5EF4-FFF2-40B4-BE49-F238E27FC236}">
                    <a16:creationId xmlns:a16="http://schemas.microsoft.com/office/drawing/2014/main" id="{D8B3EC32-3BCC-4CF3-A8AB-D5695C387FB1}"/>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4">
                <a:extLst>
                  <a:ext uri="{FF2B5EF4-FFF2-40B4-BE49-F238E27FC236}">
                    <a16:creationId xmlns:a16="http://schemas.microsoft.com/office/drawing/2014/main" id="{646D2636-826F-4188-AECD-8E9F547C330E}"/>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5">
                <a:extLst>
                  <a:ext uri="{FF2B5EF4-FFF2-40B4-BE49-F238E27FC236}">
                    <a16:creationId xmlns:a16="http://schemas.microsoft.com/office/drawing/2014/main" id="{D5190618-4665-4F2E-8844-020AD30239F6}"/>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6">
                <a:extLst>
                  <a:ext uri="{FF2B5EF4-FFF2-40B4-BE49-F238E27FC236}">
                    <a16:creationId xmlns:a16="http://schemas.microsoft.com/office/drawing/2014/main" id="{E501E497-7672-440E-967B-911C1D6B4B10}"/>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7">
                <a:extLst>
                  <a:ext uri="{FF2B5EF4-FFF2-40B4-BE49-F238E27FC236}">
                    <a16:creationId xmlns:a16="http://schemas.microsoft.com/office/drawing/2014/main" id="{8A688C29-83E0-4CC9-A8C5-B6B30A57710C}"/>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8">
                <a:extLst>
                  <a:ext uri="{FF2B5EF4-FFF2-40B4-BE49-F238E27FC236}">
                    <a16:creationId xmlns:a16="http://schemas.microsoft.com/office/drawing/2014/main" id="{8D3348AE-2C08-472A-92E4-12BF79B738D1}"/>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9">
                <a:extLst>
                  <a:ext uri="{FF2B5EF4-FFF2-40B4-BE49-F238E27FC236}">
                    <a16:creationId xmlns:a16="http://schemas.microsoft.com/office/drawing/2014/main" id="{D93531AE-9D57-49CA-BC46-F7384685F786}"/>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60">
                <a:extLst>
                  <a:ext uri="{FF2B5EF4-FFF2-40B4-BE49-F238E27FC236}">
                    <a16:creationId xmlns:a16="http://schemas.microsoft.com/office/drawing/2014/main" id="{6130565B-76F2-434C-8896-54E337D6B462}"/>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1">
                <a:extLst>
                  <a:ext uri="{FF2B5EF4-FFF2-40B4-BE49-F238E27FC236}">
                    <a16:creationId xmlns:a16="http://schemas.microsoft.com/office/drawing/2014/main" id="{A0D45B84-40CC-46CF-ACE4-C3A1732817B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64800" cy="5328000"/>
          </a:xfrm>
        </p:spPr>
        <p:txBody>
          <a:bodyPr/>
          <a:lstStyle>
            <a:lvl1pPr>
              <a:defRPr sz="1800"/>
            </a:lvl1pPr>
            <a:lvl2pPr>
              <a:defRPr sz="1800"/>
            </a:lvl2pPr>
            <a:lvl3pPr>
              <a:defRPr sz="1800"/>
            </a:lvl3pPr>
            <a:lvl4pPr>
              <a:defRPr sz="1800"/>
            </a:lvl4pPr>
            <a:lvl5pPr>
              <a:defRPr sz="18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pic>
        <p:nvPicPr>
          <p:cNvPr id="93" name="Picture 58">
            <a:extLst>
              <a:ext uri="{FF2B5EF4-FFF2-40B4-BE49-F238E27FC236}">
                <a16:creationId xmlns:a16="http://schemas.microsoft.com/office/drawing/2014/main" id="{FACF339E-D219-4088-BAC1-2C9C82F8139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sp>
        <p:nvSpPr>
          <p:cNvPr id="31" name="Text Box 38">
            <a:extLst>
              <a:ext uri="{FF2B5EF4-FFF2-40B4-BE49-F238E27FC236}">
                <a16:creationId xmlns:a16="http://schemas.microsoft.com/office/drawing/2014/main" id="{877F5B03-CBC3-47CB-9BB2-474A78C4A2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dirty="0">
              <a:solidFill>
                <a:srgbClr val="8197A6"/>
              </a:solidFill>
              <a:latin typeface="Arial" charset="0"/>
              <a:ea typeface="Arial" charset="0"/>
              <a:cs typeface="Arial" charset="0"/>
            </a:endParaRPr>
          </a:p>
        </p:txBody>
      </p:sp>
      <p:cxnSp>
        <p:nvCxnSpPr>
          <p:cNvPr id="62" name="Straight Connector 61">
            <a:extLst>
              <a:ext uri="{FF2B5EF4-FFF2-40B4-BE49-F238E27FC236}">
                <a16:creationId xmlns:a16="http://schemas.microsoft.com/office/drawing/2014/main" id="{29EE444F-6605-400F-BF7E-C6FB5D4308CE}"/>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D20DA465-76C5-4858-B030-FBB9CA538CD7}"/>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19" name="Picture 5">
            <a:extLst>
              <a:ext uri="{FF2B5EF4-FFF2-40B4-BE49-F238E27FC236}">
                <a16:creationId xmlns:a16="http://schemas.microsoft.com/office/drawing/2014/main" id="{F46AEE21-774A-4AB5-ADC4-A6979F397CFE}"/>
              </a:ext>
            </a:extLst>
          </p:cNvPr>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grpSp>
        <p:nvGrpSpPr>
          <p:cNvPr id="120" name="Group 119">
            <a:extLst>
              <a:ext uri="{FF2B5EF4-FFF2-40B4-BE49-F238E27FC236}">
                <a16:creationId xmlns:a16="http://schemas.microsoft.com/office/drawing/2014/main" id="{B62DEE40-2A6F-48B4-B614-F9FFD314DAD6}"/>
              </a:ext>
            </a:extLst>
          </p:cNvPr>
          <p:cNvGrpSpPr/>
          <p:nvPr userDrawn="1"/>
        </p:nvGrpSpPr>
        <p:grpSpPr>
          <a:xfrm>
            <a:off x="226688" y="6569736"/>
            <a:ext cx="9628745" cy="144114"/>
            <a:chOff x="1076500" y="4469696"/>
            <a:chExt cx="9628745" cy="144114"/>
          </a:xfrm>
        </p:grpSpPr>
        <p:pic>
          <p:nvPicPr>
            <p:cNvPr id="121" name="Picture 120" descr="de.png">
              <a:extLst>
                <a:ext uri="{FF2B5EF4-FFF2-40B4-BE49-F238E27FC236}">
                  <a16:creationId xmlns:a16="http://schemas.microsoft.com/office/drawing/2014/main" id="{A970B62A-0203-4A19-A455-F20B73D59B54}"/>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122" name="Picture 121" descr="at.png">
              <a:extLst>
                <a:ext uri="{FF2B5EF4-FFF2-40B4-BE49-F238E27FC236}">
                  <a16:creationId xmlns:a16="http://schemas.microsoft.com/office/drawing/2014/main" id="{2118AA6D-2BA2-4486-A409-BE12E03391A0}"/>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123" name="Picture 122" descr="be.png">
              <a:extLst>
                <a:ext uri="{FF2B5EF4-FFF2-40B4-BE49-F238E27FC236}">
                  <a16:creationId xmlns:a16="http://schemas.microsoft.com/office/drawing/2014/main" id="{910F3EC6-2D46-4307-8994-5D4E9146B91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124" name="Picture 123" descr="dk.png">
              <a:extLst>
                <a:ext uri="{FF2B5EF4-FFF2-40B4-BE49-F238E27FC236}">
                  <a16:creationId xmlns:a16="http://schemas.microsoft.com/office/drawing/2014/main" id="{279315D7-7027-46F2-8BB6-616A1A632D35}"/>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125" name="Picture 124" descr="es.png">
              <a:extLst>
                <a:ext uri="{FF2B5EF4-FFF2-40B4-BE49-F238E27FC236}">
                  <a16:creationId xmlns:a16="http://schemas.microsoft.com/office/drawing/2014/main" id="{2DC21960-D345-4761-90DF-C265D8FC9B60}"/>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126" name="Picture 125" descr="ee.png">
              <a:extLst>
                <a:ext uri="{FF2B5EF4-FFF2-40B4-BE49-F238E27FC236}">
                  <a16:creationId xmlns:a16="http://schemas.microsoft.com/office/drawing/2014/main" id="{AE732C6B-6E77-4297-AB9C-876958CFC44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127" name="Picture 126" descr="fi.png">
              <a:extLst>
                <a:ext uri="{FF2B5EF4-FFF2-40B4-BE49-F238E27FC236}">
                  <a16:creationId xmlns:a16="http://schemas.microsoft.com/office/drawing/2014/main" id="{88E809BD-3DCE-4D00-80F9-6E4F8ADF7CD3}"/>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128" name="Picture 127" descr="fr.png">
              <a:extLst>
                <a:ext uri="{FF2B5EF4-FFF2-40B4-BE49-F238E27FC236}">
                  <a16:creationId xmlns:a16="http://schemas.microsoft.com/office/drawing/2014/main" id="{A08EF01A-0FFE-4318-A5B8-BCD112CEF2E4}"/>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129" name="Picture 128" descr="gr.png">
              <a:extLst>
                <a:ext uri="{FF2B5EF4-FFF2-40B4-BE49-F238E27FC236}">
                  <a16:creationId xmlns:a16="http://schemas.microsoft.com/office/drawing/2014/main" id="{59E0B1D7-1A7A-4B91-9F22-40878A373EAC}"/>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130" name="Picture 129" descr="hu.png">
              <a:extLst>
                <a:ext uri="{FF2B5EF4-FFF2-40B4-BE49-F238E27FC236}">
                  <a16:creationId xmlns:a16="http://schemas.microsoft.com/office/drawing/2014/main" id="{28891A48-D5B6-4788-8B1F-E988F7E6AD0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131" name="Picture 130" descr="ie.png">
              <a:extLst>
                <a:ext uri="{FF2B5EF4-FFF2-40B4-BE49-F238E27FC236}">
                  <a16:creationId xmlns:a16="http://schemas.microsoft.com/office/drawing/2014/main" id="{769D02BD-EE9A-4A79-8AD6-9EA0337CB179}"/>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132" name="Picture 131" descr="it.png">
              <a:extLst>
                <a:ext uri="{FF2B5EF4-FFF2-40B4-BE49-F238E27FC236}">
                  <a16:creationId xmlns:a16="http://schemas.microsoft.com/office/drawing/2014/main" id="{45A7C867-FE7D-4AF0-A116-BC26BEAB11F6}"/>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133" name="Picture 132" descr="lu.png">
              <a:extLst>
                <a:ext uri="{FF2B5EF4-FFF2-40B4-BE49-F238E27FC236}">
                  <a16:creationId xmlns:a16="http://schemas.microsoft.com/office/drawing/2014/main" id="{F043634E-08BA-45EB-AF36-C21730124774}"/>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134" name="Picture 133" descr="no.png">
              <a:extLst>
                <a:ext uri="{FF2B5EF4-FFF2-40B4-BE49-F238E27FC236}">
                  <a16:creationId xmlns:a16="http://schemas.microsoft.com/office/drawing/2014/main" id="{8F83A6EA-60BE-449A-BE15-F7171AF6DBB1}"/>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135" name="Picture 134" descr="nl.png">
              <a:extLst>
                <a:ext uri="{FF2B5EF4-FFF2-40B4-BE49-F238E27FC236}">
                  <a16:creationId xmlns:a16="http://schemas.microsoft.com/office/drawing/2014/main" id="{5C53ADEC-5298-435F-9085-28BC66C7784A}"/>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136" name="Picture 135" descr="pl.png">
              <a:extLst>
                <a:ext uri="{FF2B5EF4-FFF2-40B4-BE49-F238E27FC236}">
                  <a16:creationId xmlns:a16="http://schemas.microsoft.com/office/drawing/2014/main" id="{276E3270-CC55-41C4-BFD3-1780C5D76069}"/>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137" name="Picture 136" descr="pt.png">
              <a:extLst>
                <a:ext uri="{FF2B5EF4-FFF2-40B4-BE49-F238E27FC236}">
                  <a16:creationId xmlns:a16="http://schemas.microsoft.com/office/drawing/2014/main" id="{410F4D53-E973-43D1-B451-43DE79BFD5D6}"/>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138" name="Picture 137" descr="cz.png">
              <a:extLst>
                <a:ext uri="{FF2B5EF4-FFF2-40B4-BE49-F238E27FC236}">
                  <a16:creationId xmlns:a16="http://schemas.microsoft.com/office/drawing/2014/main" id="{47413069-E476-4EA7-BFEB-82383ADA32F1}"/>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139" name="Picture 138" descr="ro.png">
              <a:extLst>
                <a:ext uri="{FF2B5EF4-FFF2-40B4-BE49-F238E27FC236}">
                  <a16:creationId xmlns:a16="http://schemas.microsoft.com/office/drawing/2014/main" id="{0611F224-68EE-4B38-8DDF-874AA3F9B49D}"/>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140" name="Picture 139" descr="se.png">
              <a:extLst>
                <a:ext uri="{FF2B5EF4-FFF2-40B4-BE49-F238E27FC236}">
                  <a16:creationId xmlns:a16="http://schemas.microsoft.com/office/drawing/2014/main" id="{77B092B8-38B2-4D25-BC43-B0AE871D9F2D}"/>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141" name="Picture 140" descr="ch.png">
              <a:extLst>
                <a:ext uri="{FF2B5EF4-FFF2-40B4-BE49-F238E27FC236}">
                  <a16:creationId xmlns:a16="http://schemas.microsoft.com/office/drawing/2014/main" id="{08EEFAF5-09B6-479C-AACD-9EDAE9A11B79}"/>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142" name="Picture 141" descr="uk.png">
              <a:extLst>
                <a:ext uri="{FF2B5EF4-FFF2-40B4-BE49-F238E27FC236}">
                  <a16:creationId xmlns:a16="http://schemas.microsoft.com/office/drawing/2014/main" id="{B3C491C5-2561-4BBA-9E30-8910CC5C9C18}"/>
                </a:ext>
              </a:extLst>
            </p:cNvPr>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143" name="Picture 142">
              <a:extLst>
                <a:ext uri="{FF2B5EF4-FFF2-40B4-BE49-F238E27FC236}">
                  <a16:creationId xmlns:a16="http://schemas.microsoft.com/office/drawing/2014/main" id="{1A87645F-DA8D-4EBE-90AE-0C0110F2E751}"/>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144" name="Picture 143">
              <a:extLst>
                <a:ext uri="{FF2B5EF4-FFF2-40B4-BE49-F238E27FC236}">
                  <a16:creationId xmlns:a16="http://schemas.microsoft.com/office/drawing/2014/main" id="{EAECBD0D-E692-4C4E-AB5C-2D881A4C4AF0}"/>
                </a:ext>
              </a:extLst>
            </p:cNvPr>
            <p:cNvPicPr>
              <a:picLocks noChangeAspect="1"/>
            </p:cNvPicPr>
            <p:nvPr userDrawn="1"/>
          </p:nvPicPr>
          <p:blipFill>
            <a:blip r:embed="rId29"/>
            <a:stretch>
              <a:fillRect/>
            </a:stretch>
          </p:blipFill>
          <p:spPr>
            <a:xfrm>
              <a:off x="9768386" y="4469696"/>
              <a:ext cx="216000" cy="144000"/>
            </a:xfrm>
            <a:prstGeom prst="rect">
              <a:avLst/>
            </a:prstGeom>
          </p:spPr>
        </p:pic>
        <p:pic>
          <p:nvPicPr>
            <p:cNvPr id="145" name="Picture 144" descr="ca.png">
              <a:extLst>
                <a:ext uri="{FF2B5EF4-FFF2-40B4-BE49-F238E27FC236}">
                  <a16:creationId xmlns:a16="http://schemas.microsoft.com/office/drawing/2014/main" id="{EB46C3C7-C174-477F-B584-AC79193E1806}"/>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146" name="Picture 145" descr="si.png">
              <a:extLst>
                <a:ext uri="{FF2B5EF4-FFF2-40B4-BE49-F238E27FC236}">
                  <a16:creationId xmlns:a16="http://schemas.microsoft.com/office/drawing/2014/main" id="{C5479B25-6EEF-4101-9A61-1E42A09C7618}"/>
                </a:ext>
              </a:extLst>
            </p:cNvPr>
            <p:cNvPicPr>
              <a:picLocks noChangeAspect="1"/>
            </p:cNvPicPr>
            <p:nvPr userDrawn="1"/>
          </p:nvPicPr>
          <p:blipFill>
            <a:blip r:embed="rId31"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31245997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LEAR1">
    <p:spTree>
      <p:nvGrpSpPr>
        <p:cNvPr id="1" name=""/>
        <p:cNvGrpSpPr/>
        <p:nvPr/>
      </p:nvGrpSpPr>
      <p:grpSpPr>
        <a:xfrm>
          <a:off x="0" y="0"/>
          <a:ext cx="0" cy="0"/>
          <a:chOff x="0" y="0"/>
          <a:chExt cx="0" cy="0"/>
        </a:xfrm>
      </p:grpSpPr>
      <p:sp>
        <p:nvSpPr>
          <p:cNvPr id="4" name="Rectangle 37">
            <a:extLst>
              <a:ext uri="{FF2B5EF4-FFF2-40B4-BE49-F238E27FC236}">
                <a16:creationId xmlns:a16="http://schemas.microsoft.com/office/drawing/2014/main" id="{DA6F988C-F9E9-488F-B04A-A6A5E348FB48}"/>
              </a:ext>
            </a:extLst>
          </p:cNvPr>
          <p:cNvSpPr/>
          <p:nvPr userDrawn="1"/>
        </p:nvSpPr>
        <p:spPr>
          <a:xfrm>
            <a:off x="0" y="0"/>
            <a:ext cx="12225338" cy="882193"/>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72" dirty="0"/>
          </a:p>
        </p:txBody>
      </p:sp>
      <p:sp>
        <p:nvSpPr>
          <p:cNvPr id="2" name="Titolo 1">
            <a:extLst>
              <a:ext uri="{FF2B5EF4-FFF2-40B4-BE49-F238E27FC236}">
                <a16:creationId xmlns:a16="http://schemas.microsoft.com/office/drawing/2014/main" id="{FB711613-D936-4B0D-87EB-6F0E6CE90865}"/>
              </a:ext>
            </a:extLst>
          </p:cNvPr>
          <p:cNvSpPr>
            <a:spLocks noGrp="1"/>
          </p:cNvSpPr>
          <p:nvPr>
            <p:ph type="title" hasCustomPrompt="1"/>
          </p:nvPr>
        </p:nvSpPr>
        <p:spPr/>
        <p:txBody>
          <a:bodyPr/>
          <a:lstStyle>
            <a:lvl1pPr algn="l">
              <a:defRPr>
                <a:solidFill>
                  <a:schemeClr val="bg1"/>
                </a:solidFill>
              </a:defRPr>
            </a:lvl1pPr>
          </a:lstStyle>
          <a:p>
            <a:r>
              <a:rPr lang="en-GB" altLang="en-US" noProof="0" dirty="0"/>
              <a:t>CLICK TO EDIT MASTER TITLE STYLE</a:t>
            </a:r>
            <a:endParaRPr lang="en-GB" noProof="0" dirty="0"/>
          </a:p>
        </p:txBody>
      </p:sp>
      <p:sp>
        <p:nvSpPr>
          <p:cNvPr id="7" name="Content Placeholder 2">
            <a:extLst>
              <a:ext uri="{FF2B5EF4-FFF2-40B4-BE49-F238E27FC236}">
                <a16:creationId xmlns:a16="http://schemas.microsoft.com/office/drawing/2014/main" id="{68D686FA-69F1-452F-8A03-7EBE0FAEF436}"/>
              </a:ext>
            </a:extLst>
          </p:cNvPr>
          <p:cNvSpPr>
            <a:spLocks noGrp="1"/>
          </p:cNvSpPr>
          <p:nvPr>
            <p:ph idx="1"/>
          </p:nvPr>
        </p:nvSpPr>
        <p:spPr>
          <a:xfrm>
            <a:off x="219600" y="882196"/>
            <a:ext cx="11764800" cy="5328000"/>
          </a:xfrm>
        </p:spPr>
        <p:txBody>
          <a:bodyPr/>
          <a:lstStyle>
            <a:lvl1pPr>
              <a:defRPr sz="1800"/>
            </a:lvl1pPr>
            <a:lvl2pPr>
              <a:defRPr sz="1800"/>
            </a:lvl2pPr>
            <a:lvl3pPr>
              <a:defRPr sz="1800"/>
            </a:lvl3pPr>
            <a:lvl4pPr>
              <a:defRPr sz="1800"/>
            </a:lvl4pPr>
            <a:lvl5pPr>
              <a:defRPr sz="18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pic>
        <p:nvPicPr>
          <p:cNvPr id="9" name="Picture 8">
            <a:extLst>
              <a:ext uri="{FF2B5EF4-FFF2-40B4-BE49-F238E27FC236}">
                <a16:creationId xmlns:a16="http://schemas.microsoft.com/office/drawing/2014/main" id="{2CB0AC2C-C495-9D4C-B412-174B5899FD6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10" name="Straight Connector 9">
            <a:extLst>
              <a:ext uri="{FF2B5EF4-FFF2-40B4-BE49-F238E27FC236}">
                <a16:creationId xmlns:a16="http://schemas.microsoft.com/office/drawing/2014/main" id="{DFD03D16-060D-4760-9512-2863FE01A681}"/>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69731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LEAR2">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8860" y="882193"/>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5" name="Straight Connector 4">
            <a:extLst>
              <a:ext uri="{FF2B5EF4-FFF2-40B4-BE49-F238E27FC236}">
                <a16:creationId xmlns:a16="http://schemas.microsoft.com/office/drawing/2014/main" id="{AA26AA14-B9DD-4FF8-8B2B-689FEBBACA1A}"/>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55185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LEAR3">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9600" y="882193"/>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8" name="Straight Connector 7">
            <a:extLst>
              <a:ext uri="{FF2B5EF4-FFF2-40B4-BE49-F238E27FC236}">
                <a16:creationId xmlns:a16="http://schemas.microsoft.com/office/drawing/2014/main" id="{FDDE0A18-E398-40EE-9B5C-EFF1AB1879B0}"/>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54FC899-091E-48CC-B4A2-B442B733582F}"/>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73511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LEAR4">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solidFill>
                  <a:srgbClr val="003249"/>
                </a:solidFill>
              </a:defRPr>
            </a:lvl1pPr>
          </a:lstStyle>
          <a:p>
            <a:r>
              <a:rPr lang="en-GB" noProof="0" dirty="0"/>
              <a:t>CLICK TO EDIT MASTER TITLE STYLE</a:t>
            </a:r>
          </a:p>
        </p:txBody>
      </p:sp>
      <p:sp>
        <p:nvSpPr>
          <p:cNvPr id="9" name="Content Placeholder 2">
            <a:extLst>
              <a:ext uri="{FF2B5EF4-FFF2-40B4-BE49-F238E27FC236}">
                <a16:creationId xmlns:a16="http://schemas.microsoft.com/office/drawing/2014/main" id="{59A1B071-1AF1-4E5C-847C-81B99F1817C7}"/>
              </a:ext>
            </a:extLst>
          </p:cNvPr>
          <p:cNvSpPr>
            <a:spLocks noGrp="1"/>
          </p:cNvSpPr>
          <p:nvPr>
            <p:ph sz="half" idx="1"/>
          </p:nvPr>
        </p:nvSpPr>
        <p:spPr>
          <a:xfrm>
            <a:off x="218859" y="1673225"/>
            <a:ext cx="5804673" cy="43180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US" noProof="0" dirty="0"/>
              <a:t>Click to edit </a:t>
            </a:r>
            <a:r>
              <a:rPr lang="en-GB" noProof="0" dirty="0"/>
              <a:t>Master</a:t>
            </a:r>
            <a:r>
              <a:rPr lang="en-US" noProof="0" dirty="0"/>
              <a:t> text styles</a:t>
            </a:r>
          </a:p>
          <a:p>
            <a:pPr lvl="1"/>
            <a:r>
              <a:rPr lang="en-GB" noProof="0" dirty="0"/>
              <a:t>Second</a:t>
            </a:r>
            <a:r>
              <a:rPr lang="en-US" noProof="0" dirty="0"/>
              <a:t> level</a:t>
            </a:r>
          </a:p>
          <a:p>
            <a:pPr lvl="2"/>
            <a:r>
              <a:rPr lang="en-US" noProof="0" dirty="0"/>
              <a:t>Third </a:t>
            </a:r>
            <a:r>
              <a:rPr lang="en-GB" noProof="0" dirty="0"/>
              <a:t>level</a:t>
            </a:r>
          </a:p>
          <a:p>
            <a:pPr lvl="3"/>
            <a:r>
              <a:rPr lang="en-GB" noProof="0" dirty="0"/>
              <a:t>Fourth</a:t>
            </a:r>
            <a:r>
              <a:rPr lang="en-US" noProof="0" dirty="0"/>
              <a:t> level</a:t>
            </a:r>
          </a:p>
          <a:p>
            <a:pPr lvl="4"/>
            <a:r>
              <a:rPr lang="en-GB" noProof="0" dirty="0"/>
              <a:t>Fifth</a:t>
            </a:r>
            <a:r>
              <a:rPr lang="en-US" noProof="0" dirty="0"/>
              <a:t> level</a:t>
            </a:r>
            <a:endParaRPr lang="en-GB" noProof="0" dirty="0"/>
          </a:p>
        </p:txBody>
      </p:sp>
      <p:sp>
        <p:nvSpPr>
          <p:cNvPr id="10" name="Content Placeholder 3">
            <a:extLst>
              <a:ext uri="{FF2B5EF4-FFF2-40B4-BE49-F238E27FC236}">
                <a16:creationId xmlns:a16="http://schemas.microsoft.com/office/drawing/2014/main" id="{1FECB638-90E0-45FF-9E57-2E1BEA99D056}"/>
              </a:ext>
            </a:extLst>
          </p:cNvPr>
          <p:cNvSpPr>
            <a:spLocks noGrp="1"/>
          </p:cNvSpPr>
          <p:nvPr>
            <p:ph sz="half" idx="2"/>
          </p:nvPr>
        </p:nvSpPr>
        <p:spPr>
          <a:xfrm>
            <a:off x="6227279" y="1673225"/>
            <a:ext cx="5762854" cy="43180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cxnSp>
        <p:nvCxnSpPr>
          <p:cNvPr id="8" name="Straight Connector 7">
            <a:extLst>
              <a:ext uri="{FF2B5EF4-FFF2-40B4-BE49-F238E27FC236}">
                <a16:creationId xmlns:a16="http://schemas.microsoft.com/office/drawing/2014/main" id="{8FE92DEE-E179-466F-A2E3-A937D4BD20BC}"/>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A69D56B-45C7-41CE-AF85-CFBD7346FBEF}"/>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29259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LEAR_COLOUR_BG1">
    <p:bg>
      <p:bgPr>
        <a:solidFill>
          <a:srgbClr val="E8E9E4"/>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960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8" name="Straight Connector 7">
            <a:extLst>
              <a:ext uri="{FF2B5EF4-FFF2-40B4-BE49-F238E27FC236}">
                <a16:creationId xmlns:a16="http://schemas.microsoft.com/office/drawing/2014/main" id="{DA993C77-CBED-4B2B-A114-59C4D8D6CE97}"/>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1B86A34-E450-424B-A07C-89D1870D3D25}"/>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55002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LEAR_COLOUR_BG2">
    <p:bg>
      <p:bgPr>
        <a:solidFill>
          <a:srgbClr val="76C8AE"/>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7" name="Rectangle 2">
            <a:extLst>
              <a:ext uri="{FF2B5EF4-FFF2-40B4-BE49-F238E27FC236}">
                <a16:creationId xmlns:a16="http://schemas.microsoft.com/office/drawing/2014/main" id="{8770F7F7-54D2-419E-ACE8-1E203802996C}"/>
              </a:ext>
            </a:extLst>
          </p:cNvPr>
          <p:cNvSpPr>
            <a:spLocks noGrp="1" noChangeArrowheads="1"/>
          </p:cNvSpPr>
          <p:nvPr>
            <p:ph idx="1"/>
          </p:nvPr>
        </p:nvSpPr>
        <p:spPr bwMode="auto">
          <a:xfrm>
            <a:off x="21886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solidFill>
                  <a:srgbClr val="006762"/>
                </a:solidFill>
              </a:defRPr>
            </a:lvl1pPr>
            <a:lvl2pPr>
              <a:defRPr sz="1800">
                <a:solidFill>
                  <a:srgbClr val="006762"/>
                </a:solidFill>
              </a:defRPr>
            </a:lvl2pPr>
            <a:lvl3pPr>
              <a:defRPr sz="1800">
                <a:solidFill>
                  <a:srgbClr val="006762"/>
                </a:solidFill>
              </a:defRPr>
            </a:lvl3pPr>
            <a:lvl4pPr>
              <a:defRPr sz="1800">
                <a:solidFill>
                  <a:srgbClr val="006762"/>
                </a:solidFill>
              </a:defRPr>
            </a:lvl4pPr>
            <a:lvl5pPr>
              <a:defRPr sz="1800">
                <a:solidFill>
                  <a:srgbClr val="006762"/>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6" name="Straight Connector 5">
            <a:extLst>
              <a:ext uri="{FF2B5EF4-FFF2-40B4-BE49-F238E27FC236}">
                <a16:creationId xmlns:a16="http://schemas.microsoft.com/office/drawing/2014/main" id="{9CE16786-8A3C-4C82-B63C-69D03B24564C}"/>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128B05E-06E9-4FF8-9E34-30F8C9AD5155}"/>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81122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LEAR_COLOUR_BG3">
    <p:bg>
      <p:bgPr>
        <a:solidFill>
          <a:srgbClr val="F1666A"/>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7" name="Rectangle 2">
            <a:extLst>
              <a:ext uri="{FF2B5EF4-FFF2-40B4-BE49-F238E27FC236}">
                <a16:creationId xmlns:a16="http://schemas.microsoft.com/office/drawing/2014/main" id="{424FBA6A-9B37-4307-AF0B-2FB195B99602}"/>
              </a:ext>
            </a:extLst>
          </p:cNvPr>
          <p:cNvSpPr>
            <a:spLocks noGrp="1" noChangeArrowheads="1"/>
          </p:cNvSpPr>
          <p:nvPr>
            <p:ph idx="1"/>
          </p:nvPr>
        </p:nvSpPr>
        <p:spPr bwMode="auto">
          <a:xfrm>
            <a:off x="21886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solidFill>
                  <a:srgbClr val="960136"/>
                </a:solidFill>
              </a:defRPr>
            </a:lvl1pPr>
            <a:lvl2pPr>
              <a:defRPr sz="1800">
                <a:solidFill>
                  <a:srgbClr val="960136"/>
                </a:solidFill>
              </a:defRPr>
            </a:lvl2pPr>
            <a:lvl3pPr>
              <a:defRPr sz="1800">
                <a:solidFill>
                  <a:srgbClr val="960136"/>
                </a:solidFill>
              </a:defRPr>
            </a:lvl3pPr>
            <a:lvl4pPr>
              <a:defRPr sz="1800">
                <a:solidFill>
                  <a:srgbClr val="960136"/>
                </a:solidFill>
              </a:defRPr>
            </a:lvl4pPr>
            <a:lvl5pPr>
              <a:defRPr sz="1800">
                <a:solidFill>
                  <a:srgbClr val="960136"/>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6" name="Straight Connector 5">
            <a:extLst>
              <a:ext uri="{FF2B5EF4-FFF2-40B4-BE49-F238E27FC236}">
                <a16:creationId xmlns:a16="http://schemas.microsoft.com/office/drawing/2014/main" id="{48935B88-E3A5-4B18-A1DA-E525414B3B33}"/>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9DC6253-9DAC-40B0-A41B-C4BC48EE2683}"/>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81446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LEAR_COLOUR_BG4">
    <p:bg>
      <p:bgPr>
        <a:solidFill>
          <a:srgbClr val="FFCC4E"/>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AD5E32-67F7-433E-80AC-7E81CA1D6CAF}"/>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3" name="Content Placeholder 2">
            <a:extLst>
              <a:ext uri="{FF2B5EF4-FFF2-40B4-BE49-F238E27FC236}">
                <a16:creationId xmlns:a16="http://schemas.microsoft.com/office/drawing/2014/main" id="{C3B7504A-25CB-4BBC-AA4B-1A27FA922557}"/>
              </a:ext>
            </a:extLst>
          </p:cNvPr>
          <p:cNvSpPr>
            <a:spLocks noGrp="1" noChangeArrowheads="1"/>
          </p:cNvSpPr>
          <p:nvPr>
            <p:ph idx="1"/>
          </p:nvPr>
        </p:nvSpPr>
        <p:spPr bwMode="auto">
          <a:xfrm>
            <a:off x="218860" y="882192"/>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solidFill>
                  <a:srgbClr val="A75534"/>
                </a:solidFill>
              </a:defRPr>
            </a:lvl1pPr>
            <a:lvl2pPr>
              <a:defRPr sz="1800">
                <a:solidFill>
                  <a:srgbClr val="A75534"/>
                </a:solidFill>
              </a:defRPr>
            </a:lvl2pPr>
            <a:lvl3pPr>
              <a:defRPr sz="1800">
                <a:solidFill>
                  <a:srgbClr val="A75534"/>
                </a:solidFill>
              </a:defRPr>
            </a:lvl3pPr>
            <a:lvl4pPr>
              <a:defRPr sz="1800">
                <a:solidFill>
                  <a:srgbClr val="A75534"/>
                </a:solidFill>
              </a:defRPr>
            </a:lvl4pPr>
            <a:lvl5pPr>
              <a:defRPr sz="1800">
                <a:solidFill>
                  <a:srgbClr val="A75534"/>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4" name="Straight Connector 3">
            <a:extLst>
              <a:ext uri="{FF2B5EF4-FFF2-40B4-BE49-F238E27FC236}">
                <a16:creationId xmlns:a16="http://schemas.microsoft.com/office/drawing/2014/main" id="{13C96752-03D4-47C1-AF65-AB9BE9940335}"/>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F99C38FE-3D95-4F29-9E13-19A29AD5EFC2}"/>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37691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LEAR_COLOUR_BG5">
    <p:bg>
      <p:bgPr>
        <a:solidFill>
          <a:srgbClr val="6DCFF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AD5E32-67F7-433E-80AC-7E81CA1D6CAF}"/>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4" name="Rectangle 2">
            <a:extLst>
              <a:ext uri="{FF2B5EF4-FFF2-40B4-BE49-F238E27FC236}">
                <a16:creationId xmlns:a16="http://schemas.microsoft.com/office/drawing/2014/main" id="{BA34D9EA-0CED-4E85-B2F0-17341F16C1AB}"/>
              </a:ext>
            </a:extLst>
          </p:cNvPr>
          <p:cNvSpPr>
            <a:spLocks noGrp="1" noChangeArrowheads="1"/>
          </p:cNvSpPr>
          <p:nvPr>
            <p:ph idx="1"/>
          </p:nvPr>
        </p:nvSpPr>
        <p:spPr bwMode="auto">
          <a:xfrm>
            <a:off x="218860" y="882192"/>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solidFill>
                  <a:srgbClr val="1E3378"/>
                </a:solidFill>
              </a:defRPr>
            </a:lvl1pPr>
            <a:lvl2pPr>
              <a:defRPr sz="1800">
                <a:solidFill>
                  <a:srgbClr val="1E3378"/>
                </a:solidFill>
              </a:defRPr>
            </a:lvl2pPr>
            <a:lvl3pPr>
              <a:defRPr sz="1800">
                <a:solidFill>
                  <a:srgbClr val="1E3378"/>
                </a:solidFill>
              </a:defRPr>
            </a:lvl3pPr>
            <a:lvl4pPr>
              <a:defRPr sz="1800">
                <a:solidFill>
                  <a:srgbClr val="1E3378"/>
                </a:solidFill>
              </a:defRPr>
            </a:lvl4pPr>
            <a:lvl5pPr>
              <a:defRPr sz="1800">
                <a:solidFill>
                  <a:srgbClr val="1E3378"/>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7" name="Straight Connector 6">
            <a:extLst>
              <a:ext uri="{FF2B5EF4-FFF2-40B4-BE49-F238E27FC236}">
                <a16:creationId xmlns:a16="http://schemas.microsoft.com/office/drawing/2014/main" id="{CF711926-946D-4031-95C0-4DF8DCFCC3F0}"/>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03F0612-5267-4585-B281-9C491C4E1A35}"/>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17368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ARK_CLOSING1">
    <p:bg>
      <p:bgPr>
        <a:solidFill>
          <a:srgbClr val="6DCFF6"/>
        </a:solidFill>
        <a:effectLst/>
      </p:bgPr>
    </p:bg>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49F9D6BA-4369-4A77-B906-1DB3998CAEE6}"/>
              </a:ext>
            </a:extLst>
          </p:cNvPr>
          <p:cNvSpPr/>
          <p:nvPr userDrawn="1"/>
        </p:nvSpPr>
        <p:spPr>
          <a:xfrm>
            <a:off x="-369664" y="0"/>
            <a:ext cx="1259500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9" name="Rectangle 8">
            <a:extLst>
              <a:ext uri="{FF2B5EF4-FFF2-40B4-BE49-F238E27FC236}">
                <a16:creationId xmlns:a16="http://schemas.microsoft.com/office/drawing/2014/main" id="{C1D3BEF3-BA94-4314-8B5C-E1B50DD15057}"/>
              </a:ext>
            </a:extLst>
          </p:cNvPr>
          <p:cNvSpPr/>
          <p:nvPr userDrawn="1"/>
        </p:nvSpPr>
        <p:spPr>
          <a:xfrm flipH="1">
            <a:off x="4699115" y="2011304"/>
            <a:ext cx="2827109" cy="2819035"/>
          </a:xfrm>
          <a:prstGeom prst="rect">
            <a:avLst/>
          </a:prstGeom>
          <a:solidFill>
            <a:schemeClr val="bg1"/>
          </a:solidFill>
          <a:ln w="9525">
            <a:solidFill>
              <a:srgbClr val="003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2" dirty="0"/>
          </a:p>
        </p:txBody>
      </p:sp>
      <p:sp>
        <p:nvSpPr>
          <p:cNvPr id="10" name="Subtitle 2">
            <a:extLst>
              <a:ext uri="{FF2B5EF4-FFF2-40B4-BE49-F238E27FC236}">
                <a16:creationId xmlns:a16="http://schemas.microsoft.com/office/drawing/2014/main" id="{39F16787-8A53-41D0-B7DB-805E3E72C17B}"/>
              </a:ext>
            </a:extLst>
          </p:cNvPr>
          <p:cNvSpPr txBox="1">
            <a:spLocks/>
          </p:cNvSpPr>
          <p:nvPr userDrawn="1"/>
        </p:nvSpPr>
        <p:spPr>
          <a:xfrm>
            <a:off x="4699115" y="4524207"/>
            <a:ext cx="2820471" cy="314495"/>
          </a:xfrm>
          <a:prstGeom prst="rect">
            <a:avLst/>
          </a:prstGeom>
        </p:spPr>
        <p:txBody>
          <a:bodyPr vert="horz" lIns="66151" tIns="33076" rIns="66151" bIns="33076" rtlCol="0">
            <a:norm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endParaRPr lang="en-GB" sz="1013" dirty="0">
              <a:solidFill>
                <a:srgbClr val="8197A6"/>
              </a:solidFill>
              <a:latin typeface="Arial" charset="0"/>
              <a:ea typeface="Arial" charset="0"/>
              <a:cs typeface="Arial" charset="0"/>
            </a:endParaRPr>
          </a:p>
        </p:txBody>
      </p:sp>
      <p:sp>
        <p:nvSpPr>
          <p:cNvPr id="11" name="Text Placeholder 2">
            <a:extLst>
              <a:ext uri="{FF2B5EF4-FFF2-40B4-BE49-F238E27FC236}">
                <a16:creationId xmlns:a16="http://schemas.microsoft.com/office/drawing/2014/main" id="{C7BEF393-6511-46BA-9E6C-1CDE034CBF68}"/>
              </a:ext>
            </a:extLst>
          </p:cNvPr>
          <p:cNvSpPr>
            <a:spLocks noGrp="1"/>
          </p:cNvSpPr>
          <p:nvPr>
            <p:ph type="body" idx="14"/>
          </p:nvPr>
        </p:nvSpPr>
        <p:spPr>
          <a:xfrm>
            <a:off x="4699115" y="2041527"/>
            <a:ext cx="2827111" cy="2359024"/>
          </a:xfrm>
          <a:prstGeom prst="rect">
            <a:avLst/>
          </a:prstGeom>
        </p:spPr>
        <p:txBody>
          <a:bodyPr anchor="t">
            <a:normAutofit/>
          </a:bodyPr>
          <a:lstStyle>
            <a:lvl1pPr marL="0" indent="0" algn="l">
              <a:buNone/>
              <a:defRPr sz="2140" b="0" baseline="0">
                <a:solidFill>
                  <a:srgbClr val="003249"/>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GB" noProof="0" dirty="0"/>
              <a:t>Click to edit Master text styles</a:t>
            </a:r>
          </a:p>
        </p:txBody>
      </p:sp>
      <p:sp>
        <p:nvSpPr>
          <p:cNvPr id="12" name="Subtitle 2">
            <a:extLst>
              <a:ext uri="{FF2B5EF4-FFF2-40B4-BE49-F238E27FC236}">
                <a16:creationId xmlns:a16="http://schemas.microsoft.com/office/drawing/2014/main" id="{142739B0-932D-4E43-A871-586E86D63CDA}"/>
              </a:ext>
            </a:extLst>
          </p:cNvPr>
          <p:cNvSpPr txBox="1">
            <a:spLocks/>
          </p:cNvSpPr>
          <p:nvPr userDrawn="1"/>
        </p:nvSpPr>
        <p:spPr>
          <a:xfrm>
            <a:off x="4699115" y="1740025"/>
            <a:ext cx="2827111" cy="261521"/>
          </a:xfrm>
          <a:prstGeom prst="rect">
            <a:avLst/>
          </a:prstGeom>
        </p:spPr>
        <p:txBody>
          <a:bodyPr vert="horz" lIns="66151" tIns="33076" rIns="66151" bIns="33076" rtlCol="0">
            <a:no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en-GB" sz="796" dirty="0">
                <a:solidFill>
                  <a:srgbClr val="8197A6"/>
                </a:solidFill>
                <a:latin typeface="Arial" charset="0"/>
                <a:ea typeface="Arial" charset="0"/>
                <a:cs typeface="Arial" charset="0"/>
              </a:rPr>
              <a:t>Produced by</a:t>
            </a:r>
            <a:endParaRPr lang="en-US" sz="796" dirty="0">
              <a:solidFill>
                <a:srgbClr val="8197A6"/>
              </a:solidFill>
              <a:latin typeface="Arial" charset="0"/>
              <a:ea typeface="Arial" charset="0"/>
              <a:cs typeface="Arial" charset="0"/>
            </a:endParaRPr>
          </a:p>
        </p:txBody>
      </p:sp>
      <p:sp>
        <p:nvSpPr>
          <p:cNvPr id="13" name="Text Placeholder 2">
            <a:extLst>
              <a:ext uri="{FF2B5EF4-FFF2-40B4-BE49-F238E27FC236}">
                <a16:creationId xmlns:a16="http://schemas.microsoft.com/office/drawing/2014/main" id="{495EE1E9-8C9C-4791-ADEC-8A6CB2EB49B2}"/>
              </a:ext>
            </a:extLst>
          </p:cNvPr>
          <p:cNvSpPr>
            <a:spLocks noGrp="1"/>
          </p:cNvSpPr>
          <p:nvPr>
            <p:ph type="body" idx="15" hasCustomPrompt="1"/>
          </p:nvPr>
        </p:nvSpPr>
        <p:spPr>
          <a:xfrm>
            <a:off x="4699115" y="4406774"/>
            <a:ext cx="2827111" cy="423565"/>
          </a:xfrm>
          <a:prstGeom prst="rect">
            <a:avLst/>
          </a:prstGeom>
        </p:spPr>
        <p:txBody>
          <a:bodyPr anchor="ctr">
            <a:noAutofit/>
          </a:bodyPr>
          <a:lstStyle>
            <a:lvl1pPr marL="0" indent="0" algn="l">
              <a:buNone/>
              <a:defRPr sz="1500" b="0" baseline="0">
                <a:solidFill>
                  <a:srgbClr val="003249"/>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GB" noProof="0" dirty="0"/>
              <a:t>Click to edit Master text styles</a:t>
            </a:r>
          </a:p>
        </p:txBody>
      </p:sp>
    </p:spTree>
    <p:extLst>
      <p:ext uri="{BB962C8B-B14F-4D97-AF65-F5344CB8AC3E}">
        <p14:creationId xmlns:p14="http://schemas.microsoft.com/office/powerpoint/2010/main" val="2535740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ARK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0103AB9D-4033-450F-9AFB-12010B6E635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33" y="0"/>
            <a:ext cx="12192000" cy="6858000"/>
          </a:xfrm>
          <a:prstGeom prst="rect">
            <a:avLst/>
          </a:prstGeom>
        </p:spPr>
      </p:pic>
      <p:sp>
        <p:nvSpPr>
          <p:cNvPr id="34" name="Rectangle 38">
            <a:extLst>
              <a:ext uri="{FF2B5EF4-FFF2-40B4-BE49-F238E27FC236}">
                <a16:creationId xmlns:a16="http://schemas.microsoft.com/office/drawing/2014/main" id="{9C759BF4-95BD-4497-8F73-35566BC9CAF7}"/>
              </a:ext>
            </a:extLst>
          </p:cNvPr>
          <p:cNvSpPr/>
          <p:nvPr userDrawn="1"/>
        </p:nvSpPr>
        <p:spPr>
          <a:xfrm>
            <a:off x="-2" y="0"/>
            <a:ext cx="12225339" cy="6858000"/>
          </a:xfrm>
          <a:prstGeom prst="rect">
            <a:avLst/>
          </a:prstGeom>
          <a:solidFill>
            <a:srgbClr val="00324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lt1">
                  <a:alpha val="60000"/>
                </a:schemeClr>
              </a:solidFill>
            </a:endParaRPr>
          </a:p>
        </p:txBody>
      </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dirty="0"/>
              <a:t>CLICK TO EDIT MASTER TITLE STYLE</a:t>
            </a:r>
            <a:endParaRPr lang="en-GB" noProof="0" dirty="0"/>
          </a:p>
        </p:txBody>
      </p:sp>
      <p:pic>
        <p:nvPicPr>
          <p:cNvPr id="32" name="Picture 58">
            <a:extLst>
              <a:ext uri="{FF2B5EF4-FFF2-40B4-BE49-F238E27FC236}">
                <a16:creationId xmlns:a16="http://schemas.microsoft.com/office/drawing/2014/main" id="{A9766FEA-5C39-42C1-9AEE-A80D8B6D13B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95828" cy="5328000"/>
          </a:xfrm>
        </p:spPr>
        <p:txBody>
          <a:bodyPr/>
          <a:lstStyle>
            <a:lvl1pPr>
              <a:defRPr sz="1800"/>
            </a:lvl1pPr>
            <a:lvl2pPr>
              <a:defRPr sz="1800"/>
            </a:lvl2pPr>
            <a:lvl3pPr>
              <a:defRPr sz="1800"/>
            </a:lvl3pPr>
            <a:lvl4pPr>
              <a:defRPr sz="1800"/>
            </a:lvl4pPr>
            <a:lvl5pPr>
              <a:defRPr sz="18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4" name="Text Box 38">
            <a:extLst>
              <a:ext uri="{FF2B5EF4-FFF2-40B4-BE49-F238E27FC236}">
                <a16:creationId xmlns:a16="http://schemas.microsoft.com/office/drawing/2014/main" id="{CC8E513C-B257-4001-A64F-C4F555784E6F}"/>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dirty="0">
              <a:solidFill>
                <a:srgbClr val="8197A6"/>
              </a:solidFill>
              <a:latin typeface="Arial" charset="0"/>
              <a:ea typeface="Arial" charset="0"/>
              <a:cs typeface="Arial" charset="0"/>
            </a:endParaRPr>
          </a:p>
        </p:txBody>
      </p:sp>
      <p:cxnSp>
        <p:nvCxnSpPr>
          <p:cNvPr id="36" name="Straight Connector 35">
            <a:extLst>
              <a:ext uri="{FF2B5EF4-FFF2-40B4-BE49-F238E27FC236}">
                <a16:creationId xmlns:a16="http://schemas.microsoft.com/office/drawing/2014/main" id="{275813CB-4394-43D3-A6B9-ACE26136B241}"/>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325E3871-9DD3-4380-BBB0-9E0A8BFDF550}"/>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63" name="Picture 5">
            <a:extLst>
              <a:ext uri="{FF2B5EF4-FFF2-40B4-BE49-F238E27FC236}">
                <a16:creationId xmlns:a16="http://schemas.microsoft.com/office/drawing/2014/main" id="{663393E8-7604-477C-92ED-F503CA6D7EE9}"/>
              </a:ext>
            </a:extLst>
          </p:cNvPr>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grpSp>
        <p:nvGrpSpPr>
          <p:cNvPr id="65" name="Group 64">
            <a:extLst>
              <a:ext uri="{FF2B5EF4-FFF2-40B4-BE49-F238E27FC236}">
                <a16:creationId xmlns:a16="http://schemas.microsoft.com/office/drawing/2014/main" id="{684BDC99-C1D9-4528-A72A-2D4001C96AA0}"/>
              </a:ext>
            </a:extLst>
          </p:cNvPr>
          <p:cNvGrpSpPr/>
          <p:nvPr userDrawn="1"/>
        </p:nvGrpSpPr>
        <p:grpSpPr>
          <a:xfrm>
            <a:off x="226688" y="6569736"/>
            <a:ext cx="9628745" cy="144114"/>
            <a:chOff x="1076500" y="4469696"/>
            <a:chExt cx="9628745" cy="144114"/>
          </a:xfrm>
        </p:grpSpPr>
        <p:pic>
          <p:nvPicPr>
            <p:cNvPr id="66" name="Picture 65" descr="de.png">
              <a:extLst>
                <a:ext uri="{FF2B5EF4-FFF2-40B4-BE49-F238E27FC236}">
                  <a16:creationId xmlns:a16="http://schemas.microsoft.com/office/drawing/2014/main" id="{F034AC13-1EEF-41F8-AE58-AFAE5F7BE025}"/>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67" name="Picture 66" descr="at.png">
              <a:extLst>
                <a:ext uri="{FF2B5EF4-FFF2-40B4-BE49-F238E27FC236}">
                  <a16:creationId xmlns:a16="http://schemas.microsoft.com/office/drawing/2014/main" id="{664F28BA-7502-421D-B101-5362E71CF65A}"/>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68" name="Picture 67" descr="be.png">
              <a:extLst>
                <a:ext uri="{FF2B5EF4-FFF2-40B4-BE49-F238E27FC236}">
                  <a16:creationId xmlns:a16="http://schemas.microsoft.com/office/drawing/2014/main" id="{DC140489-71A9-4BF7-A35B-69576525CB6B}"/>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69" name="Picture 68" descr="dk.png">
              <a:extLst>
                <a:ext uri="{FF2B5EF4-FFF2-40B4-BE49-F238E27FC236}">
                  <a16:creationId xmlns:a16="http://schemas.microsoft.com/office/drawing/2014/main" id="{A7D51D07-2CB5-4767-9EA3-39B641962739}"/>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70" name="Picture 69" descr="es.png">
              <a:extLst>
                <a:ext uri="{FF2B5EF4-FFF2-40B4-BE49-F238E27FC236}">
                  <a16:creationId xmlns:a16="http://schemas.microsoft.com/office/drawing/2014/main" id="{2EEC56CB-024A-423E-B9CF-FE0DB3256556}"/>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71" name="Picture 70" descr="ee.png">
              <a:extLst>
                <a:ext uri="{FF2B5EF4-FFF2-40B4-BE49-F238E27FC236}">
                  <a16:creationId xmlns:a16="http://schemas.microsoft.com/office/drawing/2014/main" id="{D6401585-748D-4FDB-BDD1-D6A1EA5E2CD5}"/>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72" name="Picture 71" descr="fi.png">
              <a:extLst>
                <a:ext uri="{FF2B5EF4-FFF2-40B4-BE49-F238E27FC236}">
                  <a16:creationId xmlns:a16="http://schemas.microsoft.com/office/drawing/2014/main" id="{2CACA929-FD02-440D-B59F-0496A1884439}"/>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73" name="Picture 72" descr="fr.png">
              <a:extLst>
                <a:ext uri="{FF2B5EF4-FFF2-40B4-BE49-F238E27FC236}">
                  <a16:creationId xmlns:a16="http://schemas.microsoft.com/office/drawing/2014/main" id="{DAED9F16-79ED-4941-933F-F3740433FFD9}"/>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74" name="Picture 73" descr="gr.png">
              <a:extLst>
                <a:ext uri="{FF2B5EF4-FFF2-40B4-BE49-F238E27FC236}">
                  <a16:creationId xmlns:a16="http://schemas.microsoft.com/office/drawing/2014/main" id="{C7EC3B9F-9E65-4BDC-865F-892967AA0070}"/>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75" name="Picture 74" descr="hu.png">
              <a:extLst>
                <a:ext uri="{FF2B5EF4-FFF2-40B4-BE49-F238E27FC236}">
                  <a16:creationId xmlns:a16="http://schemas.microsoft.com/office/drawing/2014/main" id="{8D7B2CE5-AF57-438B-BCEB-36D98E80528C}"/>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76" name="Picture 75" descr="ie.png">
              <a:extLst>
                <a:ext uri="{FF2B5EF4-FFF2-40B4-BE49-F238E27FC236}">
                  <a16:creationId xmlns:a16="http://schemas.microsoft.com/office/drawing/2014/main" id="{FACE792E-4573-4359-BDDC-A6BEBFC2D2AA}"/>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77" name="Picture 76" descr="it.png">
              <a:extLst>
                <a:ext uri="{FF2B5EF4-FFF2-40B4-BE49-F238E27FC236}">
                  <a16:creationId xmlns:a16="http://schemas.microsoft.com/office/drawing/2014/main" id="{FE1E0052-6DA8-4408-9233-8DE651EAC397}"/>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78" name="Picture 77" descr="lu.png">
              <a:extLst>
                <a:ext uri="{FF2B5EF4-FFF2-40B4-BE49-F238E27FC236}">
                  <a16:creationId xmlns:a16="http://schemas.microsoft.com/office/drawing/2014/main" id="{D4C18404-1A13-45B2-B6BB-81B0EDEAC9EF}"/>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79" name="Picture 78" descr="no.png">
              <a:extLst>
                <a:ext uri="{FF2B5EF4-FFF2-40B4-BE49-F238E27FC236}">
                  <a16:creationId xmlns:a16="http://schemas.microsoft.com/office/drawing/2014/main" id="{FA2DDEEF-D0DD-4A9E-998C-27AADF734725}"/>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80" name="Picture 79" descr="nl.png">
              <a:extLst>
                <a:ext uri="{FF2B5EF4-FFF2-40B4-BE49-F238E27FC236}">
                  <a16:creationId xmlns:a16="http://schemas.microsoft.com/office/drawing/2014/main" id="{A0872AC7-5F0A-4D43-BEF0-E0AB690C4C32}"/>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81" name="Picture 80" descr="pl.png">
              <a:extLst>
                <a:ext uri="{FF2B5EF4-FFF2-40B4-BE49-F238E27FC236}">
                  <a16:creationId xmlns:a16="http://schemas.microsoft.com/office/drawing/2014/main" id="{642FEDC5-EB8D-4421-8869-C754AECD6360}"/>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82" name="Picture 81" descr="pt.png">
              <a:extLst>
                <a:ext uri="{FF2B5EF4-FFF2-40B4-BE49-F238E27FC236}">
                  <a16:creationId xmlns:a16="http://schemas.microsoft.com/office/drawing/2014/main" id="{49D0D463-5E2E-423D-9110-F1B60BED0339}"/>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83" name="Picture 82" descr="cz.png">
              <a:extLst>
                <a:ext uri="{FF2B5EF4-FFF2-40B4-BE49-F238E27FC236}">
                  <a16:creationId xmlns:a16="http://schemas.microsoft.com/office/drawing/2014/main" id="{D1E35DDC-73DD-4F6B-9DDF-DAB91501E05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84" name="Picture 83" descr="ro.png">
              <a:extLst>
                <a:ext uri="{FF2B5EF4-FFF2-40B4-BE49-F238E27FC236}">
                  <a16:creationId xmlns:a16="http://schemas.microsoft.com/office/drawing/2014/main" id="{3BA2EC76-AFDC-42C5-BF4B-6B0FC83FB2E3}"/>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85" name="Picture 84" descr="se.png">
              <a:extLst>
                <a:ext uri="{FF2B5EF4-FFF2-40B4-BE49-F238E27FC236}">
                  <a16:creationId xmlns:a16="http://schemas.microsoft.com/office/drawing/2014/main" id="{D4E95AA9-6EC6-4472-8BE0-C2F386160202}"/>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86" name="Picture 85" descr="ch.png">
              <a:extLst>
                <a:ext uri="{FF2B5EF4-FFF2-40B4-BE49-F238E27FC236}">
                  <a16:creationId xmlns:a16="http://schemas.microsoft.com/office/drawing/2014/main" id="{AF7320CB-BE31-4CAF-AA55-0770745B63EB}"/>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87" name="Picture 86" descr="uk.png">
              <a:extLst>
                <a:ext uri="{FF2B5EF4-FFF2-40B4-BE49-F238E27FC236}">
                  <a16:creationId xmlns:a16="http://schemas.microsoft.com/office/drawing/2014/main" id="{AE392A63-49C8-4DD0-8BC8-5580D30E1887}"/>
                </a:ext>
              </a:extLst>
            </p:cNvPr>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88" name="Picture 87">
              <a:extLst>
                <a:ext uri="{FF2B5EF4-FFF2-40B4-BE49-F238E27FC236}">
                  <a16:creationId xmlns:a16="http://schemas.microsoft.com/office/drawing/2014/main" id="{31A6A25C-BDCE-49B8-8D55-B39E4FC25AD5}"/>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89" name="Picture 88">
              <a:extLst>
                <a:ext uri="{FF2B5EF4-FFF2-40B4-BE49-F238E27FC236}">
                  <a16:creationId xmlns:a16="http://schemas.microsoft.com/office/drawing/2014/main" id="{4C71BA6F-62C8-4F62-B8FE-1A463E23FDC8}"/>
                </a:ext>
              </a:extLst>
            </p:cNvPr>
            <p:cNvPicPr>
              <a:picLocks noChangeAspect="1"/>
            </p:cNvPicPr>
            <p:nvPr userDrawn="1"/>
          </p:nvPicPr>
          <p:blipFill>
            <a:blip r:embed="rId29"/>
            <a:stretch>
              <a:fillRect/>
            </a:stretch>
          </p:blipFill>
          <p:spPr>
            <a:xfrm>
              <a:off x="9768386" y="4469696"/>
              <a:ext cx="216000" cy="144000"/>
            </a:xfrm>
            <a:prstGeom prst="rect">
              <a:avLst/>
            </a:prstGeom>
          </p:spPr>
        </p:pic>
        <p:pic>
          <p:nvPicPr>
            <p:cNvPr id="90" name="Picture 89" descr="ca.png">
              <a:extLst>
                <a:ext uri="{FF2B5EF4-FFF2-40B4-BE49-F238E27FC236}">
                  <a16:creationId xmlns:a16="http://schemas.microsoft.com/office/drawing/2014/main" id="{E9C5BA1B-5C5C-4AED-B62D-C637E616697C}"/>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91" name="Picture 90" descr="si.png">
              <a:extLst>
                <a:ext uri="{FF2B5EF4-FFF2-40B4-BE49-F238E27FC236}">
                  <a16:creationId xmlns:a16="http://schemas.microsoft.com/office/drawing/2014/main" id="{8F61DC0C-D87B-4D08-B5DB-B5333F0BF30B}"/>
                </a:ext>
              </a:extLst>
            </p:cNvPr>
            <p:cNvPicPr>
              <a:picLocks noChangeAspect="1"/>
            </p:cNvPicPr>
            <p:nvPr userDrawn="1"/>
          </p:nvPicPr>
          <p:blipFill>
            <a:blip r:embed="rId31"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8387154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F73144F-B6DA-43DE-8986-0AB5D2CDA49C}"/>
              </a:ext>
            </a:extLst>
          </p:cNvPr>
          <p:cNvSpPr>
            <a:spLocks noGrp="1"/>
          </p:cNvSpPr>
          <p:nvPr>
            <p:ph type="title" hasCustomPrompt="1"/>
          </p:nvPr>
        </p:nvSpPr>
        <p:spPr>
          <a:xfrm>
            <a:off x="216000" y="154800"/>
            <a:ext cx="10108800" cy="565200"/>
          </a:xfrm>
        </p:spPr>
        <p:txBody>
          <a:bodyPr/>
          <a:lstStyle>
            <a:lvl1pPr algn="l">
              <a:defRPr sz="3000"/>
            </a:lvl1pPr>
          </a:lstStyle>
          <a:p>
            <a:r>
              <a:rPr lang="en-GB" noProof="0" dirty="0"/>
              <a:t>CLICK TO EDIT MASTER TITLE STYLE</a:t>
            </a:r>
          </a:p>
        </p:txBody>
      </p:sp>
      <p:sp>
        <p:nvSpPr>
          <p:cNvPr id="4" name="Rectangle 2">
            <a:extLst>
              <a:ext uri="{FF2B5EF4-FFF2-40B4-BE49-F238E27FC236}">
                <a16:creationId xmlns:a16="http://schemas.microsoft.com/office/drawing/2014/main" id="{B4E70818-9563-4F06-956D-FEFEF006586A}"/>
              </a:ext>
            </a:extLst>
          </p:cNvPr>
          <p:cNvSpPr>
            <a:spLocks noGrp="1" noChangeArrowheads="1"/>
          </p:cNvSpPr>
          <p:nvPr>
            <p:ph idx="1"/>
          </p:nvPr>
        </p:nvSpPr>
        <p:spPr bwMode="auto">
          <a:xfrm>
            <a:off x="218262"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6" name="Straight Connector 5">
            <a:extLst>
              <a:ext uri="{FF2B5EF4-FFF2-40B4-BE49-F238E27FC236}">
                <a16:creationId xmlns:a16="http://schemas.microsoft.com/office/drawing/2014/main" id="{861AD377-1350-4EFA-894B-5CEA5EA7AA40}"/>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0652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ARK BG">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DA398890-117D-44A3-97A3-567CB60E6D43}"/>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0633" y="-1"/>
            <a:ext cx="12191999" cy="6858001"/>
          </a:xfrm>
          <a:prstGeom prst="rect">
            <a:avLst/>
          </a:prstGeom>
        </p:spPr>
      </p:pic>
      <p:sp>
        <p:nvSpPr>
          <p:cNvPr id="34" name="Rectangle 38">
            <a:extLst>
              <a:ext uri="{FF2B5EF4-FFF2-40B4-BE49-F238E27FC236}">
                <a16:creationId xmlns:a16="http://schemas.microsoft.com/office/drawing/2014/main" id="{9C759BF4-95BD-4497-8F73-35566BC9CAF7}"/>
              </a:ext>
            </a:extLst>
          </p:cNvPr>
          <p:cNvSpPr/>
          <p:nvPr userDrawn="1"/>
        </p:nvSpPr>
        <p:spPr>
          <a:xfrm>
            <a:off x="-1" y="0"/>
            <a:ext cx="12222000" cy="6858000"/>
          </a:xfrm>
          <a:prstGeom prst="rect">
            <a:avLst/>
          </a:prstGeom>
          <a:solidFill>
            <a:srgbClr val="00324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lt1">
                  <a:alpha val="60000"/>
                </a:schemeClr>
              </a:solidFill>
            </a:endParaRPr>
          </a:p>
        </p:txBody>
      </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64800" cy="5328000"/>
          </a:xfrm>
        </p:spPr>
        <p:txBody>
          <a:bodyPr/>
          <a:lstStyle>
            <a:lvl1pPr>
              <a:defRPr sz="1800"/>
            </a:lvl1pPr>
            <a:lvl2pPr>
              <a:defRPr sz="1800"/>
            </a:lvl2pPr>
            <a:lvl3pPr>
              <a:defRPr sz="1800"/>
            </a:lvl3pPr>
            <a:lvl4pPr>
              <a:defRPr sz="1800"/>
            </a:lvl4pPr>
            <a:lvl5pPr>
              <a:defRPr sz="18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pic>
        <p:nvPicPr>
          <p:cNvPr id="32" name="Picture 58">
            <a:extLst>
              <a:ext uri="{FF2B5EF4-FFF2-40B4-BE49-F238E27FC236}">
                <a16:creationId xmlns:a16="http://schemas.microsoft.com/office/drawing/2014/main" id="{A9766FEA-5C39-42C1-9AEE-A80D8B6D13B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sp>
        <p:nvSpPr>
          <p:cNvPr id="5" name="Text Box 38">
            <a:extLst>
              <a:ext uri="{FF2B5EF4-FFF2-40B4-BE49-F238E27FC236}">
                <a16:creationId xmlns:a16="http://schemas.microsoft.com/office/drawing/2014/main" id="{7EAA3B37-8161-430C-A74C-2E26E270DE0A}"/>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dirty="0">
              <a:solidFill>
                <a:srgbClr val="8197A6"/>
              </a:solidFill>
              <a:latin typeface="Arial" charset="0"/>
              <a:ea typeface="Arial" charset="0"/>
              <a:cs typeface="Arial" charset="0"/>
            </a:endParaRPr>
          </a:p>
        </p:txBody>
      </p:sp>
      <p:cxnSp>
        <p:nvCxnSpPr>
          <p:cNvPr id="36" name="Straight Connector 35">
            <a:extLst>
              <a:ext uri="{FF2B5EF4-FFF2-40B4-BE49-F238E27FC236}">
                <a16:creationId xmlns:a16="http://schemas.microsoft.com/office/drawing/2014/main" id="{E5880B0D-A6A8-4687-98E2-A96E60FA37A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49C1B0E-6D53-4CDD-9145-B0B42CF57C06}"/>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64" name="Picture 5">
            <a:extLst>
              <a:ext uri="{FF2B5EF4-FFF2-40B4-BE49-F238E27FC236}">
                <a16:creationId xmlns:a16="http://schemas.microsoft.com/office/drawing/2014/main" id="{AFACDF93-324D-4973-8C62-633313B491BB}"/>
              </a:ext>
            </a:extLst>
          </p:cNvPr>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grpSp>
        <p:nvGrpSpPr>
          <p:cNvPr id="65" name="Group 64">
            <a:extLst>
              <a:ext uri="{FF2B5EF4-FFF2-40B4-BE49-F238E27FC236}">
                <a16:creationId xmlns:a16="http://schemas.microsoft.com/office/drawing/2014/main" id="{20B608CC-E0F9-4779-9AC6-06A367DE2F53}"/>
              </a:ext>
            </a:extLst>
          </p:cNvPr>
          <p:cNvGrpSpPr/>
          <p:nvPr userDrawn="1"/>
        </p:nvGrpSpPr>
        <p:grpSpPr>
          <a:xfrm>
            <a:off x="226688" y="6569736"/>
            <a:ext cx="9628745" cy="144114"/>
            <a:chOff x="1076500" y="4469696"/>
            <a:chExt cx="9628745" cy="144114"/>
          </a:xfrm>
        </p:grpSpPr>
        <p:pic>
          <p:nvPicPr>
            <p:cNvPr id="66" name="Picture 65" descr="de.png">
              <a:extLst>
                <a:ext uri="{FF2B5EF4-FFF2-40B4-BE49-F238E27FC236}">
                  <a16:creationId xmlns:a16="http://schemas.microsoft.com/office/drawing/2014/main" id="{F9C6EEFA-6BCB-4E3E-880B-C5B2DB7F97F5}"/>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67" name="Picture 66" descr="at.png">
              <a:extLst>
                <a:ext uri="{FF2B5EF4-FFF2-40B4-BE49-F238E27FC236}">
                  <a16:creationId xmlns:a16="http://schemas.microsoft.com/office/drawing/2014/main" id="{A5606F9E-4319-426C-96D1-2D5341885E1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68" name="Picture 67" descr="be.png">
              <a:extLst>
                <a:ext uri="{FF2B5EF4-FFF2-40B4-BE49-F238E27FC236}">
                  <a16:creationId xmlns:a16="http://schemas.microsoft.com/office/drawing/2014/main" id="{DED832C4-6088-4FFB-8ECA-FD4E929CAAC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69" name="Picture 68" descr="dk.png">
              <a:extLst>
                <a:ext uri="{FF2B5EF4-FFF2-40B4-BE49-F238E27FC236}">
                  <a16:creationId xmlns:a16="http://schemas.microsoft.com/office/drawing/2014/main" id="{62AEC6D8-B870-4117-B358-175425CA5070}"/>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70" name="Picture 69" descr="es.png">
              <a:extLst>
                <a:ext uri="{FF2B5EF4-FFF2-40B4-BE49-F238E27FC236}">
                  <a16:creationId xmlns:a16="http://schemas.microsoft.com/office/drawing/2014/main" id="{41D08CB4-B449-4D19-8CCD-FB42AC198F55}"/>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71" name="Picture 70" descr="ee.png">
              <a:extLst>
                <a:ext uri="{FF2B5EF4-FFF2-40B4-BE49-F238E27FC236}">
                  <a16:creationId xmlns:a16="http://schemas.microsoft.com/office/drawing/2014/main" id="{B344F443-BE5B-4A1E-AA59-7DE67A4BB96A}"/>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72" name="Picture 71" descr="fi.png">
              <a:extLst>
                <a:ext uri="{FF2B5EF4-FFF2-40B4-BE49-F238E27FC236}">
                  <a16:creationId xmlns:a16="http://schemas.microsoft.com/office/drawing/2014/main" id="{C934B2EE-C381-4C32-A9EC-040C7060ECD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73" name="Picture 72" descr="fr.png">
              <a:extLst>
                <a:ext uri="{FF2B5EF4-FFF2-40B4-BE49-F238E27FC236}">
                  <a16:creationId xmlns:a16="http://schemas.microsoft.com/office/drawing/2014/main" id="{388D48A0-8125-47CF-A5B7-70C65117BD7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74" name="Picture 73" descr="gr.png">
              <a:extLst>
                <a:ext uri="{FF2B5EF4-FFF2-40B4-BE49-F238E27FC236}">
                  <a16:creationId xmlns:a16="http://schemas.microsoft.com/office/drawing/2014/main" id="{26D04D9B-A7C7-4799-9A44-F4B84AD15ADA}"/>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75" name="Picture 74" descr="hu.png">
              <a:extLst>
                <a:ext uri="{FF2B5EF4-FFF2-40B4-BE49-F238E27FC236}">
                  <a16:creationId xmlns:a16="http://schemas.microsoft.com/office/drawing/2014/main" id="{828CD3BF-49D7-4096-8AF4-26F30291E629}"/>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76" name="Picture 75" descr="ie.png">
              <a:extLst>
                <a:ext uri="{FF2B5EF4-FFF2-40B4-BE49-F238E27FC236}">
                  <a16:creationId xmlns:a16="http://schemas.microsoft.com/office/drawing/2014/main" id="{BFFDA44D-6337-4A3C-819B-C825C4CD9C9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77" name="Picture 76" descr="it.png">
              <a:extLst>
                <a:ext uri="{FF2B5EF4-FFF2-40B4-BE49-F238E27FC236}">
                  <a16:creationId xmlns:a16="http://schemas.microsoft.com/office/drawing/2014/main" id="{9D5C03EF-4597-48C6-8948-1A2FE56D7634}"/>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78" name="Picture 77" descr="lu.png">
              <a:extLst>
                <a:ext uri="{FF2B5EF4-FFF2-40B4-BE49-F238E27FC236}">
                  <a16:creationId xmlns:a16="http://schemas.microsoft.com/office/drawing/2014/main" id="{9ECEB9F5-B5E5-4C73-B7BF-2DFC30CDBADA}"/>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79" name="Picture 78" descr="no.png">
              <a:extLst>
                <a:ext uri="{FF2B5EF4-FFF2-40B4-BE49-F238E27FC236}">
                  <a16:creationId xmlns:a16="http://schemas.microsoft.com/office/drawing/2014/main" id="{5487C849-3C79-4C8C-93AE-7AB9C0BFAA49}"/>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80" name="Picture 79" descr="nl.png">
              <a:extLst>
                <a:ext uri="{FF2B5EF4-FFF2-40B4-BE49-F238E27FC236}">
                  <a16:creationId xmlns:a16="http://schemas.microsoft.com/office/drawing/2014/main" id="{6A104906-460B-4ABF-9D57-E03E0A4EC1AB}"/>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81" name="Picture 80" descr="pl.png">
              <a:extLst>
                <a:ext uri="{FF2B5EF4-FFF2-40B4-BE49-F238E27FC236}">
                  <a16:creationId xmlns:a16="http://schemas.microsoft.com/office/drawing/2014/main" id="{FB8C829C-CDEA-43E2-B5FA-1375ED8969B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82" name="Picture 81" descr="pt.png">
              <a:extLst>
                <a:ext uri="{FF2B5EF4-FFF2-40B4-BE49-F238E27FC236}">
                  <a16:creationId xmlns:a16="http://schemas.microsoft.com/office/drawing/2014/main" id="{1B3F36C1-6B11-4BD3-B1E5-BD0EEFC0CFE7}"/>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83" name="Picture 82" descr="cz.png">
              <a:extLst>
                <a:ext uri="{FF2B5EF4-FFF2-40B4-BE49-F238E27FC236}">
                  <a16:creationId xmlns:a16="http://schemas.microsoft.com/office/drawing/2014/main" id="{55A631C1-8E68-4419-9FD4-76651480A2F8}"/>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84" name="Picture 83" descr="ro.png">
              <a:extLst>
                <a:ext uri="{FF2B5EF4-FFF2-40B4-BE49-F238E27FC236}">
                  <a16:creationId xmlns:a16="http://schemas.microsoft.com/office/drawing/2014/main" id="{DDD891B4-7647-423A-AEA4-FB0EA340BE91}"/>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85" name="Picture 84" descr="se.png">
              <a:extLst>
                <a:ext uri="{FF2B5EF4-FFF2-40B4-BE49-F238E27FC236}">
                  <a16:creationId xmlns:a16="http://schemas.microsoft.com/office/drawing/2014/main" id="{ACE07E2F-6C2A-4C0A-9820-08FC5D5934BD}"/>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86" name="Picture 85" descr="ch.png">
              <a:extLst>
                <a:ext uri="{FF2B5EF4-FFF2-40B4-BE49-F238E27FC236}">
                  <a16:creationId xmlns:a16="http://schemas.microsoft.com/office/drawing/2014/main" id="{48FF3F93-B84A-487C-A32D-80ABF0BD054E}"/>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87" name="Picture 86" descr="uk.png">
              <a:extLst>
                <a:ext uri="{FF2B5EF4-FFF2-40B4-BE49-F238E27FC236}">
                  <a16:creationId xmlns:a16="http://schemas.microsoft.com/office/drawing/2014/main" id="{15C9E237-0ACB-484E-B8B5-25A5BF5DBB28}"/>
                </a:ext>
              </a:extLst>
            </p:cNvPr>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88" name="Picture 87">
              <a:extLst>
                <a:ext uri="{FF2B5EF4-FFF2-40B4-BE49-F238E27FC236}">
                  <a16:creationId xmlns:a16="http://schemas.microsoft.com/office/drawing/2014/main" id="{92A442F4-46A5-406C-99C6-FDFF991F471D}"/>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89" name="Picture 88">
              <a:extLst>
                <a:ext uri="{FF2B5EF4-FFF2-40B4-BE49-F238E27FC236}">
                  <a16:creationId xmlns:a16="http://schemas.microsoft.com/office/drawing/2014/main" id="{A0575BFF-BED3-454F-A6DD-A52CFBCC395F}"/>
                </a:ext>
              </a:extLst>
            </p:cNvPr>
            <p:cNvPicPr>
              <a:picLocks noChangeAspect="1"/>
            </p:cNvPicPr>
            <p:nvPr userDrawn="1"/>
          </p:nvPicPr>
          <p:blipFill>
            <a:blip r:embed="rId29"/>
            <a:stretch>
              <a:fillRect/>
            </a:stretch>
          </p:blipFill>
          <p:spPr>
            <a:xfrm>
              <a:off x="9768386" y="4469696"/>
              <a:ext cx="216000" cy="144000"/>
            </a:xfrm>
            <a:prstGeom prst="rect">
              <a:avLst/>
            </a:prstGeom>
          </p:spPr>
        </p:pic>
        <p:pic>
          <p:nvPicPr>
            <p:cNvPr id="90" name="Picture 89" descr="ca.png">
              <a:extLst>
                <a:ext uri="{FF2B5EF4-FFF2-40B4-BE49-F238E27FC236}">
                  <a16:creationId xmlns:a16="http://schemas.microsoft.com/office/drawing/2014/main" id="{6E8D3617-6BA0-48D3-82CA-46645EBA5E0C}"/>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91" name="Picture 90" descr="si.png">
              <a:extLst>
                <a:ext uri="{FF2B5EF4-FFF2-40B4-BE49-F238E27FC236}">
                  <a16:creationId xmlns:a16="http://schemas.microsoft.com/office/drawing/2014/main" id="{027F2BBC-FE31-4DE5-894E-421DD73A2215}"/>
                </a:ext>
              </a:extLst>
            </p:cNvPr>
            <p:cNvPicPr>
              <a:picLocks noChangeAspect="1"/>
            </p:cNvPicPr>
            <p:nvPr userDrawn="1"/>
          </p:nvPicPr>
          <p:blipFill>
            <a:blip r:embed="rId31"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1027659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ARK3">
    <p:spTree>
      <p:nvGrpSpPr>
        <p:cNvPr id="1" name=""/>
        <p:cNvGrpSpPr/>
        <p:nvPr/>
      </p:nvGrpSpPr>
      <p:grpSpPr>
        <a:xfrm>
          <a:off x="0" y="0"/>
          <a:ext cx="0" cy="0"/>
          <a:chOff x="0" y="0"/>
          <a:chExt cx="0" cy="0"/>
        </a:xfrm>
      </p:grpSpPr>
      <p:grpSp>
        <p:nvGrpSpPr>
          <p:cNvPr id="6" name="Group 37" hidden="1">
            <a:extLst>
              <a:ext uri="{FF2B5EF4-FFF2-40B4-BE49-F238E27FC236}">
                <a16:creationId xmlns:a16="http://schemas.microsoft.com/office/drawing/2014/main" id="{978F2107-068F-4327-9136-6EB3073A4403}"/>
              </a:ext>
            </a:extLst>
          </p:cNvPr>
          <p:cNvGrpSpPr/>
          <p:nvPr userDrawn="1"/>
        </p:nvGrpSpPr>
        <p:grpSpPr>
          <a:xfrm>
            <a:off x="443470" y="3456849"/>
            <a:ext cx="11852806" cy="2970388"/>
            <a:chOff x="442260" y="3600153"/>
            <a:chExt cx="11820483" cy="2970388"/>
          </a:xfrm>
        </p:grpSpPr>
        <p:cxnSp>
          <p:nvCxnSpPr>
            <p:cNvPr id="7" name="Straight Connector 38">
              <a:extLst>
                <a:ext uri="{FF2B5EF4-FFF2-40B4-BE49-F238E27FC236}">
                  <a16:creationId xmlns:a16="http://schemas.microsoft.com/office/drawing/2014/main" id="{B5909EFF-FFE7-4DCA-BB35-2930538F8575}"/>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39">
              <a:extLst>
                <a:ext uri="{FF2B5EF4-FFF2-40B4-BE49-F238E27FC236}">
                  <a16:creationId xmlns:a16="http://schemas.microsoft.com/office/drawing/2014/main" id="{BBF66BD5-8EBB-4321-AEA7-778A769BCD0F}"/>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40">
              <a:extLst>
                <a:ext uri="{FF2B5EF4-FFF2-40B4-BE49-F238E27FC236}">
                  <a16:creationId xmlns:a16="http://schemas.microsoft.com/office/drawing/2014/main" id="{B6105F55-6F73-4EAC-A6FE-341C1EDD082D}"/>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1">
              <a:extLst>
                <a:ext uri="{FF2B5EF4-FFF2-40B4-BE49-F238E27FC236}">
                  <a16:creationId xmlns:a16="http://schemas.microsoft.com/office/drawing/2014/main" id="{231C4A1D-0D18-4C45-8CD2-9B482D211697}"/>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2">
              <a:extLst>
                <a:ext uri="{FF2B5EF4-FFF2-40B4-BE49-F238E27FC236}">
                  <a16:creationId xmlns:a16="http://schemas.microsoft.com/office/drawing/2014/main" id="{887B699A-26D9-4993-847C-C919922EE7EC}"/>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3">
              <a:extLst>
                <a:ext uri="{FF2B5EF4-FFF2-40B4-BE49-F238E27FC236}">
                  <a16:creationId xmlns:a16="http://schemas.microsoft.com/office/drawing/2014/main" id="{2861B340-F5C1-4BA1-BA98-8D650473066B}"/>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4">
              <a:extLst>
                <a:ext uri="{FF2B5EF4-FFF2-40B4-BE49-F238E27FC236}">
                  <a16:creationId xmlns:a16="http://schemas.microsoft.com/office/drawing/2014/main" id="{C3568F9F-131F-4452-A304-F5E5399BCD8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5">
              <a:extLst>
                <a:ext uri="{FF2B5EF4-FFF2-40B4-BE49-F238E27FC236}">
                  <a16:creationId xmlns:a16="http://schemas.microsoft.com/office/drawing/2014/main" id="{CF836D01-B716-45B7-86B0-7412F0310BC3}"/>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6">
              <a:extLst>
                <a:ext uri="{FF2B5EF4-FFF2-40B4-BE49-F238E27FC236}">
                  <a16:creationId xmlns:a16="http://schemas.microsoft.com/office/drawing/2014/main" id="{456D7560-3022-407D-A56A-387D1CF7CBBE}"/>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7">
              <a:extLst>
                <a:ext uri="{FF2B5EF4-FFF2-40B4-BE49-F238E27FC236}">
                  <a16:creationId xmlns:a16="http://schemas.microsoft.com/office/drawing/2014/main" id="{C7A0A529-063D-45DD-8385-C74DBDC59E7E}"/>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8">
              <a:extLst>
                <a:ext uri="{FF2B5EF4-FFF2-40B4-BE49-F238E27FC236}">
                  <a16:creationId xmlns:a16="http://schemas.microsoft.com/office/drawing/2014/main" id="{A931E34D-B55F-40AD-83AF-7163B7D714F7}"/>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9">
              <a:extLst>
                <a:ext uri="{FF2B5EF4-FFF2-40B4-BE49-F238E27FC236}">
                  <a16:creationId xmlns:a16="http://schemas.microsoft.com/office/drawing/2014/main" id="{85C0AB43-36CD-4E1C-BBD6-F6E40C7E2D07}"/>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50">
              <a:extLst>
                <a:ext uri="{FF2B5EF4-FFF2-40B4-BE49-F238E27FC236}">
                  <a16:creationId xmlns:a16="http://schemas.microsoft.com/office/drawing/2014/main" id="{78CD91FC-28C9-4AC7-87D2-3236ADA79432}"/>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1">
              <a:extLst>
                <a:ext uri="{FF2B5EF4-FFF2-40B4-BE49-F238E27FC236}">
                  <a16:creationId xmlns:a16="http://schemas.microsoft.com/office/drawing/2014/main" id="{43CC5094-48A5-4786-A10E-9CE8FDA8F34F}"/>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2">
              <a:extLst>
                <a:ext uri="{FF2B5EF4-FFF2-40B4-BE49-F238E27FC236}">
                  <a16:creationId xmlns:a16="http://schemas.microsoft.com/office/drawing/2014/main" id="{B1CF75A4-9F1F-48F6-AFDA-C7897F2C1B55}"/>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3">
              <a:extLst>
                <a:ext uri="{FF2B5EF4-FFF2-40B4-BE49-F238E27FC236}">
                  <a16:creationId xmlns:a16="http://schemas.microsoft.com/office/drawing/2014/main" id="{D8B3EC32-3BCC-4CF3-A8AB-D5695C387FB1}"/>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4">
              <a:extLst>
                <a:ext uri="{FF2B5EF4-FFF2-40B4-BE49-F238E27FC236}">
                  <a16:creationId xmlns:a16="http://schemas.microsoft.com/office/drawing/2014/main" id="{646D2636-826F-4188-AECD-8E9F547C330E}"/>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5">
              <a:extLst>
                <a:ext uri="{FF2B5EF4-FFF2-40B4-BE49-F238E27FC236}">
                  <a16:creationId xmlns:a16="http://schemas.microsoft.com/office/drawing/2014/main" id="{D5190618-4665-4F2E-8844-020AD30239F6}"/>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6">
              <a:extLst>
                <a:ext uri="{FF2B5EF4-FFF2-40B4-BE49-F238E27FC236}">
                  <a16:creationId xmlns:a16="http://schemas.microsoft.com/office/drawing/2014/main" id="{E501E497-7672-440E-967B-911C1D6B4B10}"/>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7">
              <a:extLst>
                <a:ext uri="{FF2B5EF4-FFF2-40B4-BE49-F238E27FC236}">
                  <a16:creationId xmlns:a16="http://schemas.microsoft.com/office/drawing/2014/main" id="{8A688C29-83E0-4CC9-A8C5-B6B30A57710C}"/>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8">
              <a:extLst>
                <a:ext uri="{FF2B5EF4-FFF2-40B4-BE49-F238E27FC236}">
                  <a16:creationId xmlns:a16="http://schemas.microsoft.com/office/drawing/2014/main" id="{8D3348AE-2C08-472A-92E4-12BF79B738D1}"/>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9">
              <a:extLst>
                <a:ext uri="{FF2B5EF4-FFF2-40B4-BE49-F238E27FC236}">
                  <a16:creationId xmlns:a16="http://schemas.microsoft.com/office/drawing/2014/main" id="{D93531AE-9D57-49CA-BC46-F7384685F786}"/>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60">
              <a:extLst>
                <a:ext uri="{FF2B5EF4-FFF2-40B4-BE49-F238E27FC236}">
                  <a16:creationId xmlns:a16="http://schemas.microsoft.com/office/drawing/2014/main" id="{6130565B-76F2-434C-8896-54E337D6B462}"/>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1">
              <a:extLst>
                <a:ext uri="{FF2B5EF4-FFF2-40B4-BE49-F238E27FC236}">
                  <a16:creationId xmlns:a16="http://schemas.microsoft.com/office/drawing/2014/main" id="{A0D45B84-40CC-46CF-ACE4-C3A1732817B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64800" cy="5328000"/>
          </a:xfrm>
        </p:spPr>
        <p:txBody>
          <a:bodyPr/>
          <a:lstStyle>
            <a:lvl1pPr>
              <a:defRPr sz="1800"/>
            </a:lvl1pPr>
            <a:lvl2pPr>
              <a:defRPr sz="1800"/>
            </a:lvl2pPr>
            <a:lvl3pPr>
              <a:defRPr sz="1800"/>
            </a:lvl3pPr>
            <a:lvl4pPr>
              <a:defRPr sz="1800"/>
            </a:lvl4pPr>
            <a:lvl5pPr>
              <a:defRPr sz="18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cxnSp>
        <p:nvCxnSpPr>
          <p:cNvPr id="31" name="Straight Connector 30">
            <a:extLst>
              <a:ext uri="{FF2B5EF4-FFF2-40B4-BE49-F238E27FC236}">
                <a16:creationId xmlns:a16="http://schemas.microsoft.com/office/drawing/2014/main" id="{D47A283E-2E94-448F-92E5-2474B2498001}"/>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5278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ARK4">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D3CCAE-5E68-40B7-96F4-1867CB3C210D}"/>
              </a:ext>
            </a:extLst>
          </p:cNvPr>
          <p:cNvSpPr>
            <a:spLocks noGrp="1"/>
          </p:cNvSpPr>
          <p:nvPr>
            <p:ph type="title" hasCustomPrompt="1"/>
          </p:nvPr>
        </p:nvSpPr>
        <p:spPr/>
        <p:txBody>
          <a:bodyPr/>
          <a:lstStyle/>
          <a:p>
            <a:r>
              <a:rPr lang="en-GB" altLang="en-US" noProof="0" dirty="0"/>
              <a:t>CLICK TO EDIT MASTER TITLE STYLE</a:t>
            </a:r>
            <a:endParaRPr lang="en-GB" noProof="0" dirty="0"/>
          </a:p>
        </p:txBody>
      </p:sp>
      <p:graphicFrame>
        <p:nvGraphicFramePr>
          <p:cNvPr id="3" name="Chart 62">
            <a:extLst>
              <a:ext uri="{FF2B5EF4-FFF2-40B4-BE49-F238E27FC236}">
                <a16:creationId xmlns:a16="http://schemas.microsoft.com/office/drawing/2014/main" id="{F74DFCCB-83DE-47F4-9FF3-8FAEE5BF92D8}"/>
              </a:ext>
            </a:extLst>
          </p:cNvPr>
          <p:cNvGraphicFramePr/>
          <p:nvPr userDrawn="1"/>
        </p:nvGraphicFramePr>
        <p:xfrm>
          <a:off x="279036" y="1321782"/>
          <a:ext cx="11656060" cy="462389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62">
            <a:extLst>
              <a:ext uri="{FF2B5EF4-FFF2-40B4-BE49-F238E27FC236}">
                <a16:creationId xmlns:a16="http://schemas.microsoft.com/office/drawing/2014/main" id="{1D3688BC-A29F-4FC4-A11A-398FE4188E1F}"/>
              </a:ext>
            </a:extLst>
          </p:cNvPr>
          <p:cNvGraphicFramePr/>
          <p:nvPr userDrawn="1">
            <p:extLst>
              <p:ext uri="{D42A27DB-BD31-4B8C-83A1-F6EECF244321}">
                <p14:modId xmlns:p14="http://schemas.microsoft.com/office/powerpoint/2010/main" val="1776204199"/>
              </p:ext>
            </p:extLst>
          </p:nvPr>
        </p:nvGraphicFramePr>
        <p:xfrm>
          <a:off x="278274" y="1348840"/>
          <a:ext cx="11624275" cy="4718559"/>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Straight Connector 7">
            <a:extLst>
              <a:ext uri="{FF2B5EF4-FFF2-40B4-BE49-F238E27FC236}">
                <a16:creationId xmlns:a16="http://schemas.microsoft.com/office/drawing/2014/main" id="{2D8F5593-453E-4297-89C3-AF572A2F008F}"/>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5189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repeatCount="0" fill="hold" grpId="0" nodeType="afterEffect">
                                  <p:stCondLst>
                                    <p:cond delay="0"/>
                                  </p:stCondLst>
                                  <p:childTnLst>
                                    <p:set>
                                      <p:cBhvr>
                                        <p:cTn id="6"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7" dur="300"/>
                                        <p:tgtEl>
                                          <p:spTgt spid="3">
                                            <p:graphicEl>
                                              <a:chart seriesIdx="-3" categoryIdx="-3" bldStep="gridLegend"/>
                                            </p:graphicEl>
                                          </p:spTgt>
                                        </p:tgtEl>
                                      </p:cBhvr>
                                    </p:animEffect>
                                  </p:childTnLst>
                                </p:cTn>
                              </p:par>
                            </p:childTnLst>
                          </p:cTn>
                        </p:par>
                        <p:par>
                          <p:cTn id="8" fill="hold">
                            <p:stCondLst>
                              <p:cond delay="300"/>
                            </p:stCondLst>
                            <p:childTnLst>
                              <p:par>
                                <p:cTn id="9" presetID="22" presetClass="entr" presetSubtype="4" repeatCount="0" fill="hold" grpId="0" nodeType="afterEffect">
                                  <p:stCondLst>
                                    <p:cond delay="0"/>
                                  </p:stCondLst>
                                  <p:childTnLst>
                                    <p:set>
                                      <p:cBhvr>
                                        <p:cTn id="10"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down)">
                                      <p:cBhvr>
                                        <p:cTn id="11" dur="300"/>
                                        <p:tgtEl>
                                          <p:spTgt spid="6">
                                            <p:graphicEl>
                                              <a:chart seriesIdx="-3" categoryIdx="-3" bldStep="gridLegend"/>
                                            </p:graphicEl>
                                          </p:spTgt>
                                        </p:tgtEl>
                                      </p:cBhvr>
                                    </p:animEffect>
                                  </p:childTnLst>
                                </p:cTn>
                              </p:par>
                            </p:childTnLst>
                          </p:cTn>
                        </p:par>
                        <p:par>
                          <p:cTn id="12" fill="hold">
                            <p:stCondLst>
                              <p:cond delay="600"/>
                            </p:stCondLst>
                            <p:childTnLst>
                              <p:par>
                                <p:cTn id="13" presetID="22" presetClass="entr" presetSubtype="4" repeatCount="0" fill="hold" grpId="0" nodeType="afterEffect">
                                  <p:stCondLst>
                                    <p:cond delay="0"/>
                                  </p:stCondLst>
                                  <p:childTnLst>
                                    <p:set>
                                      <p:cBhvr>
                                        <p:cTn id="14"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down)">
                                      <p:cBhvr>
                                        <p:cTn id="15" dur="300"/>
                                        <p:tgtEl>
                                          <p:spTgt spid="6">
                                            <p:graphicEl>
                                              <a:chart seriesIdx="-4" categoryIdx="0" bldStep="category"/>
                                            </p:graphicEl>
                                          </p:spTgt>
                                        </p:tgtEl>
                                      </p:cBhvr>
                                    </p:animEffect>
                                  </p:childTnLst>
                                </p:cTn>
                              </p:par>
                            </p:childTnLst>
                          </p:cTn>
                        </p:par>
                        <p:par>
                          <p:cTn id="16" fill="hold">
                            <p:stCondLst>
                              <p:cond delay="900"/>
                            </p:stCondLst>
                            <p:childTnLst>
                              <p:par>
                                <p:cTn id="17" presetID="22" presetClass="entr" presetSubtype="4" repeatCount="0" fill="hold" grpId="0" nodeType="afterEffect">
                                  <p:stCondLst>
                                    <p:cond delay="0"/>
                                  </p:stCondLst>
                                  <p:childTnLst>
                                    <p:set>
                                      <p:cBhvr>
                                        <p:cTn id="18"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down)">
                                      <p:cBhvr>
                                        <p:cTn id="19" dur="300"/>
                                        <p:tgtEl>
                                          <p:spTgt spid="6">
                                            <p:graphicEl>
                                              <a:chart seriesIdx="-4" categoryIdx="1" bldStep="category"/>
                                            </p:graphicEl>
                                          </p:spTgt>
                                        </p:tgtEl>
                                      </p:cBhvr>
                                    </p:animEffect>
                                  </p:childTnLst>
                                </p:cTn>
                              </p:par>
                            </p:childTnLst>
                          </p:cTn>
                        </p:par>
                        <p:par>
                          <p:cTn id="20" fill="hold">
                            <p:stCondLst>
                              <p:cond delay="1200"/>
                            </p:stCondLst>
                            <p:childTnLst>
                              <p:par>
                                <p:cTn id="21" presetID="22" presetClass="entr" presetSubtype="4" repeatCount="0" fill="hold" grpId="0" nodeType="afterEffect">
                                  <p:stCondLst>
                                    <p:cond delay="0"/>
                                  </p:stCondLst>
                                  <p:childTnLst>
                                    <p:set>
                                      <p:cBhvr>
                                        <p:cTn id="22"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down)">
                                      <p:cBhvr>
                                        <p:cTn id="23" dur="300"/>
                                        <p:tgtEl>
                                          <p:spTgt spid="6">
                                            <p:graphicEl>
                                              <a:chart seriesIdx="-4" categoryIdx="2" bldStep="category"/>
                                            </p:graphicEl>
                                          </p:spTgt>
                                        </p:tgtEl>
                                      </p:cBhvr>
                                    </p:animEffect>
                                  </p:childTnLst>
                                </p:cTn>
                              </p:par>
                            </p:childTnLst>
                          </p:cTn>
                        </p:par>
                        <p:par>
                          <p:cTn id="24" fill="hold">
                            <p:stCondLst>
                              <p:cond delay="1500"/>
                            </p:stCondLst>
                            <p:childTnLst>
                              <p:par>
                                <p:cTn id="25" presetID="22" presetClass="entr" presetSubtype="4" repeatCount="0" fill="hold" grpId="0" nodeType="afterEffect">
                                  <p:stCondLst>
                                    <p:cond delay="0"/>
                                  </p:stCondLst>
                                  <p:childTnLst>
                                    <p:set>
                                      <p:cBhvr>
                                        <p:cTn id="26"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down)">
                                      <p:cBhvr>
                                        <p:cTn id="27" dur="300"/>
                                        <p:tgtEl>
                                          <p:spTgt spid="6">
                                            <p:graphicEl>
                                              <a:chart seriesIdx="-4" categoryIdx="3" bldStep="category"/>
                                            </p:graphicEl>
                                          </p:spTgt>
                                        </p:tgtEl>
                                      </p:cBhvr>
                                    </p:animEffect>
                                  </p:childTnLst>
                                </p:cTn>
                              </p:par>
                            </p:childTnLst>
                          </p:cTn>
                        </p:par>
                        <p:par>
                          <p:cTn id="28" fill="hold">
                            <p:stCondLst>
                              <p:cond delay="1800"/>
                            </p:stCondLst>
                            <p:childTnLst>
                              <p:par>
                                <p:cTn id="29" presetID="22" presetClass="entr" presetSubtype="4" repeatCount="0" fill="hold" grpId="0" nodeType="afterEffect">
                                  <p:stCondLst>
                                    <p:cond delay="0"/>
                                  </p:stCondLst>
                                  <p:childTnLst>
                                    <p:set>
                                      <p:cBhvr>
                                        <p:cTn id="30" dur="1" fill="hold">
                                          <p:stCondLst>
                                            <p:cond delay="0"/>
                                          </p:stCondLst>
                                        </p:cTn>
                                        <p:tgtEl>
                                          <p:spTgt spid="6">
                                            <p:graphicEl>
                                              <a:chart seriesIdx="-4" categoryIdx="4" bldStep="category"/>
                                            </p:graphicEl>
                                          </p:spTgt>
                                        </p:tgtEl>
                                        <p:attrNameLst>
                                          <p:attrName>style.visibility</p:attrName>
                                        </p:attrNameLst>
                                      </p:cBhvr>
                                      <p:to>
                                        <p:strVal val="visible"/>
                                      </p:to>
                                    </p:set>
                                    <p:animEffect transition="in" filter="wipe(down)">
                                      <p:cBhvr>
                                        <p:cTn id="31" dur="300"/>
                                        <p:tgtEl>
                                          <p:spTgt spid="6">
                                            <p:graphicEl>
                                              <a:chart seriesIdx="-4" categoryIdx="4" bldStep="category"/>
                                            </p:graphicEl>
                                          </p:spTgt>
                                        </p:tgtEl>
                                      </p:cBhvr>
                                    </p:animEffect>
                                  </p:childTnLst>
                                </p:cTn>
                              </p:par>
                            </p:childTnLst>
                          </p:cTn>
                        </p:par>
                        <p:par>
                          <p:cTn id="32" fill="hold">
                            <p:stCondLst>
                              <p:cond delay="2100"/>
                            </p:stCondLst>
                            <p:childTnLst>
                              <p:par>
                                <p:cTn id="33" presetID="22" presetClass="entr" presetSubtype="4" repeatCount="0" fill="hold" grpId="0" nodeType="afterEffect">
                                  <p:stCondLst>
                                    <p:cond delay="0"/>
                                  </p:stCondLst>
                                  <p:childTnLst>
                                    <p:set>
                                      <p:cBhvr>
                                        <p:cTn id="34" dur="1" fill="hold">
                                          <p:stCondLst>
                                            <p:cond delay="0"/>
                                          </p:stCondLst>
                                        </p:cTn>
                                        <p:tgtEl>
                                          <p:spTgt spid="6">
                                            <p:graphicEl>
                                              <a:chart seriesIdx="-4" categoryIdx="5" bldStep="category"/>
                                            </p:graphicEl>
                                          </p:spTgt>
                                        </p:tgtEl>
                                        <p:attrNameLst>
                                          <p:attrName>style.visibility</p:attrName>
                                        </p:attrNameLst>
                                      </p:cBhvr>
                                      <p:to>
                                        <p:strVal val="visible"/>
                                      </p:to>
                                    </p:set>
                                    <p:animEffect transition="in" filter="wipe(down)">
                                      <p:cBhvr>
                                        <p:cTn id="35" dur="300"/>
                                        <p:tgtEl>
                                          <p:spTgt spid="6">
                                            <p:graphicEl>
                                              <a:chart seriesIdx="-4" categoryIdx="5" bldStep="category"/>
                                            </p:graphicEl>
                                          </p:spTgt>
                                        </p:tgtEl>
                                      </p:cBhvr>
                                    </p:animEffect>
                                  </p:childTnLst>
                                </p:cTn>
                              </p:par>
                            </p:childTnLst>
                          </p:cTn>
                        </p:par>
                        <p:par>
                          <p:cTn id="36" fill="hold">
                            <p:stCondLst>
                              <p:cond delay="2400"/>
                            </p:stCondLst>
                            <p:childTnLst>
                              <p:par>
                                <p:cTn id="37" presetID="22" presetClass="entr" presetSubtype="4" repeatCount="0" fill="hold" grpId="0" nodeType="afterEffect">
                                  <p:stCondLst>
                                    <p:cond delay="0"/>
                                  </p:stCondLst>
                                  <p:childTnLst>
                                    <p:set>
                                      <p:cBhvr>
                                        <p:cTn id="38" dur="1" fill="hold">
                                          <p:stCondLst>
                                            <p:cond delay="0"/>
                                          </p:stCondLst>
                                        </p:cTn>
                                        <p:tgtEl>
                                          <p:spTgt spid="6">
                                            <p:graphicEl>
                                              <a:chart seriesIdx="-4" categoryIdx="6" bldStep="category"/>
                                            </p:graphicEl>
                                          </p:spTgt>
                                        </p:tgtEl>
                                        <p:attrNameLst>
                                          <p:attrName>style.visibility</p:attrName>
                                        </p:attrNameLst>
                                      </p:cBhvr>
                                      <p:to>
                                        <p:strVal val="visible"/>
                                      </p:to>
                                    </p:set>
                                    <p:animEffect transition="in" filter="wipe(down)">
                                      <p:cBhvr>
                                        <p:cTn id="39" dur="300"/>
                                        <p:tgtEl>
                                          <p:spTgt spid="6">
                                            <p:graphicEl>
                                              <a:chart seriesIdx="-4" categoryIdx="6" bldStep="category"/>
                                            </p:graphicEl>
                                          </p:spTgt>
                                        </p:tgtEl>
                                      </p:cBhvr>
                                    </p:animEffect>
                                  </p:childTnLst>
                                </p:cTn>
                              </p:par>
                            </p:childTnLst>
                          </p:cTn>
                        </p:par>
                        <p:par>
                          <p:cTn id="40" fill="hold">
                            <p:stCondLst>
                              <p:cond delay="2700"/>
                            </p:stCondLst>
                            <p:childTnLst>
                              <p:par>
                                <p:cTn id="41" presetID="22" presetClass="entr" presetSubtype="4" repeatCount="0" fill="hold" grpId="0" nodeType="afterEffect">
                                  <p:stCondLst>
                                    <p:cond delay="0"/>
                                  </p:stCondLst>
                                  <p:childTnLst>
                                    <p:set>
                                      <p:cBhvr>
                                        <p:cTn id="42" dur="1" fill="hold">
                                          <p:stCondLst>
                                            <p:cond delay="0"/>
                                          </p:stCondLst>
                                        </p:cTn>
                                        <p:tgtEl>
                                          <p:spTgt spid="6">
                                            <p:graphicEl>
                                              <a:chart seriesIdx="-4" categoryIdx="7" bldStep="category"/>
                                            </p:graphicEl>
                                          </p:spTgt>
                                        </p:tgtEl>
                                        <p:attrNameLst>
                                          <p:attrName>style.visibility</p:attrName>
                                        </p:attrNameLst>
                                      </p:cBhvr>
                                      <p:to>
                                        <p:strVal val="visible"/>
                                      </p:to>
                                    </p:set>
                                    <p:animEffect transition="in" filter="wipe(down)">
                                      <p:cBhvr>
                                        <p:cTn id="43" dur="300"/>
                                        <p:tgtEl>
                                          <p:spTgt spid="6">
                                            <p:graphicEl>
                                              <a:chart seriesIdx="-4" categoryIdx="7" bldStep="category"/>
                                            </p:graphicEl>
                                          </p:spTgt>
                                        </p:tgtEl>
                                      </p:cBhvr>
                                    </p:animEffect>
                                  </p:childTnLst>
                                </p:cTn>
                              </p:par>
                            </p:childTnLst>
                          </p:cTn>
                        </p:par>
                        <p:par>
                          <p:cTn id="44" fill="hold">
                            <p:stCondLst>
                              <p:cond delay="3000"/>
                            </p:stCondLst>
                            <p:childTnLst>
                              <p:par>
                                <p:cTn id="45" presetID="22" presetClass="entr" presetSubtype="4" repeatCount="0" fill="hold" grpId="0" nodeType="afterEffect">
                                  <p:stCondLst>
                                    <p:cond delay="0"/>
                                  </p:stCondLst>
                                  <p:childTnLst>
                                    <p:set>
                                      <p:cBhvr>
                                        <p:cTn id="46" dur="1" fill="hold">
                                          <p:stCondLst>
                                            <p:cond delay="0"/>
                                          </p:stCondLst>
                                        </p:cTn>
                                        <p:tgtEl>
                                          <p:spTgt spid="6">
                                            <p:graphicEl>
                                              <a:chart seriesIdx="-4" categoryIdx="8" bldStep="category"/>
                                            </p:graphicEl>
                                          </p:spTgt>
                                        </p:tgtEl>
                                        <p:attrNameLst>
                                          <p:attrName>style.visibility</p:attrName>
                                        </p:attrNameLst>
                                      </p:cBhvr>
                                      <p:to>
                                        <p:strVal val="visible"/>
                                      </p:to>
                                    </p:set>
                                    <p:animEffect transition="in" filter="wipe(down)">
                                      <p:cBhvr>
                                        <p:cTn id="47" dur="300"/>
                                        <p:tgtEl>
                                          <p:spTgt spid="6">
                                            <p:graphicEl>
                                              <a:chart seriesIdx="-4" categoryIdx="8" bldStep="category"/>
                                            </p:graphicEl>
                                          </p:spTgt>
                                        </p:tgtEl>
                                      </p:cBhvr>
                                    </p:animEffect>
                                  </p:childTnLst>
                                </p:cTn>
                              </p:par>
                            </p:childTnLst>
                          </p:cTn>
                        </p:par>
                        <p:par>
                          <p:cTn id="48" fill="hold">
                            <p:stCondLst>
                              <p:cond delay="3300"/>
                            </p:stCondLst>
                            <p:childTnLst>
                              <p:par>
                                <p:cTn id="49" presetID="22" presetClass="entr" presetSubtype="4" repeatCount="0" fill="hold" grpId="0" nodeType="afterEffect">
                                  <p:stCondLst>
                                    <p:cond delay="0"/>
                                  </p:stCondLst>
                                  <p:childTnLst>
                                    <p:set>
                                      <p:cBhvr>
                                        <p:cTn id="50" dur="1" fill="hold">
                                          <p:stCondLst>
                                            <p:cond delay="0"/>
                                          </p:stCondLst>
                                        </p:cTn>
                                        <p:tgtEl>
                                          <p:spTgt spid="6">
                                            <p:graphicEl>
                                              <a:chart seriesIdx="-4" categoryIdx="9" bldStep="category"/>
                                            </p:graphicEl>
                                          </p:spTgt>
                                        </p:tgtEl>
                                        <p:attrNameLst>
                                          <p:attrName>style.visibility</p:attrName>
                                        </p:attrNameLst>
                                      </p:cBhvr>
                                      <p:to>
                                        <p:strVal val="visible"/>
                                      </p:to>
                                    </p:set>
                                    <p:animEffect transition="in" filter="wipe(down)">
                                      <p:cBhvr>
                                        <p:cTn id="51" dur="300"/>
                                        <p:tgtEl>
                                          <p:spTgt spid="6">
                                            <p:graphicEl>
                                              <a:chart seriesIdx="-4" categoryIdx="9" bldStep="category"/>
                                            </p:graphicEl>
                                          </p:spTgt>
                                        </p:tgtEl>
                                      </p:cBhvr>
                                    </p:animEffect>
                                  </p:childTnLst>
                                </p:cTn>
                              </p:par>
                            </p:childTnLst>
                          </p:cTn>
                        </p:par>
                        <p:par>
                          <p:cTn id="52" fill="hold">
                            <p:stCondLst>
                              <p:cond delay="3600"/>
                            </p:stCondLst>
                            <p:childTnLst>
                              <p:par>
                                <p:cTn id="53" presetID="22" presetClass="entr" presetSubtype="4" repeatCount="0" fill="hold" grpId="0" nodeType="afterEffect">
                                  <p:stCondLst>
                                    <p:cond delay="0"/>
                                  </p:stCondLst>
                                  <p:childTnLst>
                                    <p:set>
                                      <p:cBhvr>
                                        <p:cTn id="54" dur="1" fill="hold">
                                          <p:stCondLst>
                                            <p:cond delay="0"/>
                                          </p:stCondLst>
                                        </p:cTn>
                                        <p:tgtEl>
                                          <p:spTgt spid="6">
                                            <p:graphicEl>
                                              <a:chart seriesIdx="-4" categoryIdx="10" bldStep="category"/>
                                            </p:graphicEl>
                                          </p:spTgt>
                                        </p:tgtEl>
                                        <p:attrNameLst>
                                          <p:attrName>style.visibility</p:attrName>
                                        </p:attrNameLst>
                                      </p:cBhvr>
                                      <p:to>
                                        <p:strVal val="visible"/>
                                      </p:to>
                                    </p:set>
                                    <p:animEffect transition="in" filter="wipe(down)">
                                      <p:cBhvr>
                                        <p:cTn id="55" dur="300"/>
                                        <p:tgtEl>
                                          <p:spTgt spid="6">
                                            <p:graphicEl>
                                              <a:chart seriesIdx="-4" categoryIdx="10" bldStep="category"/>
                                            </p:graphicEl>
                                          </p:spTgt>
                                        </p:tgtEl>
                                      </p:cBhvr>
                                    </p:animEffect>
                                  </p:childTnLst>
                                </p:cTn>
                              </p:par>
                            </p:childTnLst>
                          </p:cTn>
                        </p:par>
                        <p:par>
                          <p:cTn id="56" fill="hold">
                            <p:stCondLst>
                              <p:cond delay="3900"/>
                            </p:stCondLst>
                            <p:childTnLst>
                              <p:par>
                                <p:cTn id="57" presetID="22" presetClass="entr" presetSubtype="4" repeatCount="0" fill="hold" grpId="0" nodeType="afterEffect">
                                  <p:stCondLst>
                                    <p:cond delay="0"/>
                                  </p:stCondLst>
                                  <p:childTnLst>
                                    <p:set>
                                      <p:cBhvr>
                                        <p:cTn id="58" dur="1" fill="hold">
                                          <p:stCondLst>
                                            <p:cond delay="0"/>
                                          </p:stCondLst>
                                        </p:cTn>
                                        <p:tgtEl>
                                          <p:spTgt spid="6">
                                            <p:graphicEl>
                                              <a:chart seriesIdx="-4" categoryIdx="11" bldStep="category"/>
                                            </p:graphicEl>
                                          </p:spTgt>
                                        </p:tgtEl>
                                        <p:attrNameLst>
                                          <p:attrName>style.visibility</p:attrName>
                                        </p:attrNameLst>
                                      </p:cBhvr>
                                      <p:to>
                                        <p:strVal val="visible"/>
                                      </p:to>
                                    </p:set>
                                    <p:animEffect transition="in" filter="wipe(down)">
                                      <p:cBhvr>
                                        <p:cTn id="59" dur="300"/>
                                        <p:tgtEl>
                                          <p:spTgt spid="6">
                                            <p:graphicEl>
                                              <a:chart seriesIdx="-4" categoryIdx="11" bldStep="category"/>
                                            </p:graphicEl>
                                          </p:spTgt>
                                        </p:tgtEl>
                                      </p:cBhvr>
                                    </p:animEffect>
                                  </p:childTnLst>
                                </p:cTn>
                              </p:par>
                            </p:childTnLst>
                          </p:cTn>
                        </p:par>
                        <p:par>
                          <p:cTn id="60" fill="hold">
                            <p:stCondLst>
                              <p:cond delay="4200"/>
                            </p:stCondLst>
                            <p:childTnLst>
                              <p:par>
                                <p:cTn id="61" presetID="22" presetClass="entr" presetSubtype="4" repeatCount="0" fill="hold" grpId="0" nodeType="afterEffect">
                                  <p:stCondLst>
                                    <p:cond delay="0"/>
                                  </p:stCondLst>
                                  <p:childTnLst>
                                    <p:set>
                                      <p:cBhvr>
                                        <p:cTn id="62" dur="1" fill="hold">
                                          <p:stCondLst>
                                            <p:cond delay="0"/>
                                          </p:stCondLst>
                                        </p:cTn>
                                        <p:tgtEl>
                                          <p:spTgt spid="6">
                                            <p:graphicEl>
                                              <a:chart seriesIdx="-4" categoryIdx="12" bldStep="category"/>
                                            </p:graphicEl>
                                          </p:spTgt>
                                        </p:tgtEl>
                                        <p:attrNameLst>
                                          <p:attrName>style.visibility</p:attrName>
                                        </p:attrNameLst>
                                      </p:cBhvr>
                                      <p:to>
                                        <p:strVal val="visible"/>
                                      </p:to>
                                    </p:set>
                                    <p:animEffect transition="in" filter="wipe(down)">
                                      <p:cBhvr>
                                        <p:cTn id="63" dur="300"/>
                                        <p:tgtEl>
                                          <p:spTgt spid="6">
                                            <p:graphicEl>
                                              <a:chart seriesIdx="-4" categoryIdx="12" bldStep="category"/>
                                            </p:graphicEl>
                                          </p:spTgt>
                                        </p:tgtEl>
                                      </p:cBhvr>
                                    </p:animEffect>
                                  </p:childTnLst>
                                </p:cTn>
                              </p:par>
                            </p:childTnLst>
                          </p:cTn>
                        </p:par>
                        <p:par>
                          <p:cTn id="64" fill="hold">
                            <p:stCondLst>
                              <p:cond delay="4500"/>
                            </p:stCondLst>
                            <p:childTnLst>
                              <p:par>
                                <p:cTn id="65" presetID="22" presetClass="entr" presetSubtype="4" repeatCount="0" fill="hold" grpId="0" nodeType="afterEffect">
                                  <p:stCondLst>
                                    <p:cond delay="0"/>
                                  </p:stCondLst>
                                  <p:childTnLst>
                                    <p:set>
                                      <p:cBhvr>
                                        <p:cTn id="66" dur="1" fill="hold">
                                          <p:stCondLst>
                                            <p:cond delay="0"/>
                                          </p:stCondLst>
                                        </p:cTn>
                                        <p:tgtEl>
                                          <p:spTgt spid="6">
                                            <p:graphicEl>
                                              <a:chart seriesIdx="-4" categoryIdx="13" bldStep="category"/>
                                            </p:graphicEl>
                                          </p:spTgt>
                                        </p:tgtEl>
                                        <p:attrNameLst>
                                          <p:attrName>style.visibility</p:attrName>
                                        </p:attrNameLst>
                                      </p:cBhvr>
                                      <p:to>
                                        <p:strVal val="visible"/>
                                      </p:to>
                                    </p:set>
                                    <p:animEffect transition="in" filter="wipe(down)">
                                      <p:cBhvr>
                                        <p:cTn id="67" dur="300"/>
                                        <p:tgtEl>
                                          <p:spTgt spid="6">
                                            <p:graphicEl>
                                              <a:chart seriesIdx="-4" categoryIdx="13" bldStep="category"/>
                                            </p:graphicEl>
                                          </p:spTgt>
                                        </p:tgtEl>
                                      </p:cBhvr>
                                    </p:animEffect>
                                  </p:childTnLst>
                                </p:cTn>
                              </p:par>
                            </p:childTnLst>
                          </p:cTn>
                        </p:par>
                        <p:par>
                          <p:cTn id="68" fill="hold">
                            <p:stCondLst>
                              <p:cond delay="4800"/>
                            </p:stCondLst>
                            <p:childTnLst>
                              <p:par>
                                <p:cTn id="69" presetID="22" presetClass="entr" presetSubtype="4" repeatCount="0" fill="hold" grpId="0" nodeType="afterEffect">
                                  <p:stCondLst>
                                    <p:cond delay="0"/>
                                  </p:stCondLst>
                                  <p:childTnLst>
                                    <p:set>
                                      <p:cBhvr>
                                        <p:cTn id="70" dur="1" fill="hold">
                                          <p:stCondLst>
                                            <p:cond delay="0"/>
                                          </p:stCondLst>
                                        </p:cTn>
                                        <p:tgtEl>
                                          <p:spTgt spid="6">
                                            <p:graphicEl>
                                              <a:chart seriesIdx="-4" categoryIdx="14" bldStep="category"/>
                                            </p:graphicEl>
                                          </p:spTgt>
                                        </p:tgtEl>
                                        <p:attrNameLst>
                                          <p:attrName>style.visibility</p:attrName>
                                        </p:attrNameLst>
                                      </p:cBhvr>
                                      <p:to>
                                        <p:strVal val="visible"/>
                                      </p:to>
                                    </p:set>
                                    <p:animEffect transition="in" filter="wipe(down)">
                                      <p:cBhvr>
                                        <p:cTn id="71" dur="300"/>
                                        <p:tgtEl>
                                          <p:spTgt spid="6">
                                            <p:graphicEl>
                                              <a:chart seriesIdx="-4" categoryIdx="14" bldStep="category"/>
                                            </p:graphicEl>
                                          </p:spTgt>
                                        </p:tgtEl>
                                      </p:cBhvr>
                                    </p:animEffect>
                                  </p:childTnLst>
                                </p:cTn>
                              </p:par>
                            </p:childTnLst>
                          </p:cTn>
                        </p:par>
                        <p:par>
                          <p:cTn id="72" fill="hold">
                            <p:stCondLst>
                              <p:cond delay="5100"/>
                            </p:stCondLst>
                            <p:childTnLst>
                              <p:par>
                                <p:cTn id="73" presetID="22" presetClass="entr" presetSubtype="4" repeatCount="0" fill="hold" grpId="0" nodeType="afterEffect">
                                  <p:stCondLst>
                                    <p:cond delay="0"/>
                                  </p:stCondLst>
                                  <p:childTnLst>
                                    <p:set>
                                      <p:cBhvr>
                                        <p:cTn id="74" dur="1" fill="hold">
                                          <p:stCondLst>
                                            <p:cond delay="0"/>
                                          </p:stCondLst>
                                        </p:cTn>
                                        <p:tgtEl>
                                          <p:spTgt spid="6">
                                            <p:graphicEl>
                                              <a:chart seriesIdx="-4" categoryIdx="15" bldStep="category"/>
                                            </p:graphicEl>
                                          </p:spTgt>
                                        </p:tgtEl>
                                        <p:attrNameLst>
                                          <p:attrName>style.visibility</p:attrName>
                                        </p:attrNameLst>
                                      </p:cBhvr>
                                      <p:to>
                                        <p:strVal val="visible"/>
                                      </p:to>
                                    </p:set>
                                    <p:animEffect transition="in" filter="wipe(down)">
                                      <p:cBhvr>
                                        <p:cTn id="75" dur="300"/>
                                        <p:tgtEl>
                                          <p:spTgt spid="6">
                                            <p:graphicEl>
                                              <a:chart seriesIdx="-4" categoryIdx="15" bldStep="category"/>
                                            </p:graphicEl>
                                          </p:spTgt>
                                        </p:tgtEl>
                                      </p:cBhvr>
                                    </p:animEffect>
                                  </p:childTnLst>
                                </p:cTn>
                              </p:par>
                            </p:childTnLst>
                          </p:cTn>
                        </p:par>
                        <p:par>
                          <p:cTn id="76" fill="hold">
                            <p:stCondLst>
                              <p:cond delay="5400"/>
                            </p:stCondLst>
                            <p:childTnLst>
                              <p:par>
                                <p:cTn id="77" presetID="22" presetClass="entr" presetSubtype="4" repeatCount="0" fill="hold" grpId="0" nodeType="afterEffect">
                                  <p:stCondLst>
                                    <p:cond delay="0"/>
                                  </p:stCondLst>
                                  <p:childTnLst>
                                    <p:set>
                                      <p:cBhvr>
                                        <p:cTn id="78" dur="1" fill="hold">
                                          <p:stCondLst>
                                            <p:cond delay="0"/>
                                          </p:stCondLst>
                                        </p:cTn>
                                        <p:tgtEl>
                                          <p:spTgt spid="6">
                                            <p:graphicEl>
                                              <a:chart seriesIdx="-4" categoryIdx="16" bldStep="category"/>
                                            </p:graphicEl>
                                          </p:spTgt>
                                        </p:tgtEl>
                                        <p:attrNameLst>
                                          <p:attrName>style.visibility</p:attrName>
                                        </p:attrNameLst>
                                      </p:cBhvr>
                                      <p:to>
                                        <p:strVal val="visible"/>
                                      </p:to>
                                    </p:set>
                                    <p:animEffect transition="in" filter="wipe(down)">
                                      <p:cBhvr>
                                        <p:cTn id="79" dur="300"/>
                                        <p:tgtEl>
                                          <p:spTgt spid="6">
                                            <p:graphicEl>
                                              <a:chart seriesIdx="-4" categoryIdx="16" bldStep="category"/>
                                            </p:graphicEl>
                                          </p:spTgt>
                                        </p:tgtEl>
                                      </p:cBhvr>
                                    </p:animEffect>
                                  </p:childTnLst>
                                </p:cTn>
                              </p:par>
                            </p:childTnLst>
                          </p:cTn>
                        </p:par>
                        <p:par>
                          <p:cTn id="80" fill="hold">
                            <p:stCondLst>
                              <p:cond delay="5700"/>
                            </p:stCondLst>
                            <p:childTnLst>
                              <p:par>
                                <p:cTn id="81" presetID="22" presetClass="entr" presetSubtype="4" repeatCount="0" fill="hold" grpId="0" nodeType="afterEffect">
                                  <p:stCondLst>
                                    <p:cond delay="0"/>
                                  </p:stCondLst>
                                  <p:childTnLst>
                                    <p:set>
                                      <p:cBhvr>
                                        <p:cTn id="82" dur="1" fill="hold">
                                          <p:stCondLst>
                                            <p:cond delay="0"/>
                                          </p:stCondLst>
                                        </p:cTn>
                                        <p:tgtEl>
                                          <p:spTgt spid="6">
                                            <p:graphicEl>
                                              <a:chart seriesIdx="-4" categoryIdx="17" bldStep="category"/>
                                            </p:graphicEl>
                                          </p:spTgt>
                                        </p:tgtEl>
                                        <p:attrNameLst>
                                          <p:attrName>style.visibility</p:attrName>
                                        </p:attrNameLst>
                                      </p:cBhvr>
                                      <p:to>
                                        <p:strVal val="visible"/>
                                      </p:to>
                                    </p:set>
                                    <p:animEffect transition="in" filter="wipe(down)">
                                      <p:cBhvr>
                                        <p:cTn id="83" dur="300"/>
                                        <p:tgtEl>
                                          <p:spTgt spid="6">
                                            <p:graphicEl>
                                              <a:chart seriesIdx="-4" categoryIdx="17" bldStep="category"/>
                                            </p:graphicEl>
                                          </p:spTgt>
                                        </p:tgtEl>
                                      </p:cBhvr>
                                    </p:animEffect>
                                  </p:childTnLst>
                                </p:cTn>
                              </p:par>
                            </p:childTnLst>
                          </p:cTn>
                        </p:par>
                        <p:par>
                          <p:cTn id="84" fill="hold">
                            <p:stCondLst>
                              <p:cond delay="6000"/>
                            </p:stCondLst>
                            <p:childTnLst>
                              <p:par>
                                <p:cTn id="85" presetID="22" presetClass="entr" presetSubtype="4" repeatCount="0" fill="hold" grpId="0" nodeType="afterEffect">
                                  <p:stCondLst>
                                    <p:cond delay="0"/>
                                  </p:stCondLst>
                                  <p:childTnLst>
                                    <p:set>
                                      <p:cBhvr>
                                        <p:cTn id="86" dur="1" fill="hold">
                                          <p:stCondLst>
                                            <p:cond delay="0"/>
                                          </p:stCondLst>
                                        </p:cTn>
                                        <p:tgtEl>
                                          <p:spTgt spid="6">
                                            <p:graphicEl>
                                              <a:chart seriesIdx="-4" categoryIdx="18" bldStep="category"/>
                                            </p:graphicEl>
                                          </p:spTgt>
                                        </p:tgtEl>
                                        <p:attrNameLst>
                                          <p:attrName>style.visibility</p:attrName>
                                        </p:attrNameLst>
                                      </p:cBhvr>
                                      <p:to>
                                        <p:strVal val="visible"/>
                                      </p:to>
                                    </p:set>
                                    <p:animEffect transition="in" filter="wipe(down)">
                                      <p:cBhvr>
                                        <p:cTn id="87" dur="300"/>
                                        <p:tgtEl>
                                          <p:spTgt spid="6">
                                            <p:graphicEl>
                                              <a:chart seriesIdx="-4" categoryIdx="18" bldStep="category"/>
                                            </p:graphicEl>
                                          </p:spTgt>
                                        </p:tgtEl>
                                      </p:cBhvr>
                                    </p:animEffect>
                                  </p:childTnLst>
                                </p:cTn>
                              </p:par>
                            </p:childTnLst>
                          </p:cTn>
                        </p:par>
                        <p:par>
                          <p:cTn id="88" fill="hold">
                            <p:stCondLst>
                              <p:cond delay="6300"/>
                            </p:stCondLst>
                            <p:childTnLst>
                              <p:par>
                                <p:cTn id="89" presetID="22" presetClass="entr" presetSubtype="4" repeatCount="0" fill="hold" grpId="0" nodeType="afterEffect">
                                  <p:stCondLst>
                                    <p:cond delay="0"/>
                                  </p:stCondLst>
                                  <p:childTnLst>
                                    <p:set>
                                      <p:cBhvr>
                                        <p:cTn id="90" dur="1" fill="hold">
                                          <p:stCondLst>
                                            <p:cond delay="0"/>
                                          </p:stCondLst>
                                        </p:cTn>
                                        <p:tgtEl>
                                          <p:spTgt spid="6">
                                            <p:graphicEl>
                                              <a:chart seriesIdx="-4" categoryIdx="19" bldStep="category"/>
                                            </p:graphicEl>
                                          </p:spTgt>
                                        </p:tgtEl>
                                        <p:attrNameLst>
                                          <p:attrName>style.visibility</p:attrName>
                                        </p:attrNameLst>
                                      </p:cBhvr>
                                      <p:to>
                                        <p:strVal val="visible"/>
                                      </p:to>
                                    </p:set>
                                    <p:animEffect transition="in" filter="wipe(down)">
                                      <p:cBhvr>
                                        <p:cTn id="91" dur="300"/>
                                        <p:tgtEl>
                                          <p:spTgt spid="6">
                                            <p:graphicEl>
                                              <a:chart seriesIdx="-4" categoryIdx="19" bldStep="category"/>
                                            </p:graphicEl>
                                          </p:spTgt>
                                        </p:tgtEl>
                                      </p:cBhvr>
                                    </p:animEffect>
                                  </p:childTnLst>
                                </p:cTn>
                              </p:par>
                            </p:childTnLst>
                          </p:cTn>
                        </p:par>
                        <p:par>
                          <p:cTn id="92" fill="hold">
                            <p:stCondLst>
                              <p:cond delay="6600"/>
                            </p:stCondLst>
                            <p:childTnLst>
                              <p:par>
                                <p:cTn id="93" presetID="22" presetClass="entr" presetSubtype="4" repeatCount="0" fill="hold" grpId="0" nodeType="afterEffect">
                                  <p:stCondLst>
                                    <p:cond delay="0"/>
                                  </p:stCondLst>
                                  <p:childTnLst>
                                    <p:set>
                                      <p:cBhvr>
                                        <p:cTn id="94" dur="1" fill="hold">
                                          <p:stCondLst>
                                            <p:cond delay="0"/>
                                          </p:stCondLst>
                                        </p:cTn>
                                        <p:tgtEl>
                                          <p:spTgt spid="6">
                                            <p:graphicEl>
                                              <a:chart seriesIdx="-4" categoryIdx="20" bldStep="category"/>
                                            </p:graphicEl>
                                          </p:spTgt>
                                        </p:tgtEl>
                                        <p:attrNameLst>
                                          <p:attrName>style.visibility</p:attrName>
                                        </p:attrNameLst>
                                      </p:cBhvr>
                                      <p:to>
                                        <p:strVal val="visible"/>
                                      </p:to>
                                    </p:set>
                                    <p:animEffect transition="in" filter="wipe(down)">
                                      <p:cBhvr>
                                        <p:cTn id="95" dur="300"/>
                                        <p:tgtEl>
                                          <p:spTgt spid="6">
                                            <p:graphicEl>
                                              <a:chart seriesIdx="-4" categoryIdx="20" bldStep="category"/>
                                            </p:graphicEl>
                                          </p:spTgt>
                                        </p:tgtEl>
                                      </p:cBhvr>
                                    </p:animEffect>
                                  </p:childTnLst>
                                </p:cTn>
                              </p:par>
                            </p:childTnLst>
                          </p:cTn>
                        </p:par>
                        <p:par>
                          <p:cTn id="96" fill="hold">
                            <p:stCondLst>
                              <p:cond delay="6900"/>
                            </p:stCondLst>
                            <p:childTnLst>
                              <p:par>
                                <p:cTn id="97" presetID="22" presetClass="entr" presetSubtype="4" repeatCount="0" fill="hold" grpId="0" nodeType="afterEffect">
                                  <p:stCondLst>
                                    <p:cond delay="0"/>
                                  </p:stCondLst>
                                  <p:childTnLst>
                                    <p:set>
                                      <p:cBhvr>
                                        <p:cTn id="98" dur="1" fill="hold">
                                          <p:stCondLst>
                                            <p:cond delay="0"/>
                                          </p:stCondLst>
                                        </p:cTn>
                                        <p:tgtEl>
                                          <p:spTgt spid="6">
                                            <p:graphicEl>
                                              <a:chart seriesIdx="-4" categoryIdx="21" bldStep="category"/>
                                            </p:graphicEl>
                                          </p:spTgt>
                                        </p:tgtEl>
                                        <p:attrNameLst>
                                          <p:attrName>style.visibility</p:attrName>
                                        </p:attrNameLst>
                                      </p:cBhvr>
                                      <p:to>
                                        <p:strVal val="visible"/>
                                      </p:to>
                                    </p:set>
                                    <p:animEffect transition="in" filter="wipe(down)">
                                      <p:cBhvr>
                                        <p:cTn id="99" dur="300"/>
                                        <p:tgtEl>
                                          <p:spTgt spid="6">
                                            <p:graphicEl>
                                              <a:chart seriesIdx="-4" categoryIdx="21" bldStep="category"/>
                                            </p:graphicEl>
                                          </p:spTgt>
                                        </p:tgtEl>
                                      </p:cBhvr>
                                    </p:animEffect>
                                  </p:childTnLst>
                                </p:cTn>
                              </p:par>
                            </p:childTnLst>
                          </p:cTn>
                        </p:par>
                        <p:par>
                          <p:cTn id="100" fill="hold">
                            <p:stCondLst>
                              <p:cond delay="7200"/>
                            </p:stCondLst>
                            <p:childTnLst>
                              <p:par>
                                <p:cTn id="101" presetID="22" presetClass="entr" presetSubtype="4" repeatCount="0" fill="hold" grpId="0" nodeType="afterEffect">
                                  <p:stCondLst>
                                    <p:cond delay="0"/>
                                  </p:stCondLst>
                                  <p:childTnLst>
                                    <p:set>
                                      <p:cBhvr>
                                        <p:cTn id="102" dur="1" fill="hold">
                                          <p:stCondLst>
                                            <p:cond delay="0"/>
                                          </p:stCondLst>
                                        </p:cTn>
                                        <p:tgtEl>
                                          <p:spTgt spid="6">
                                            <p:graphicEl>
                                              <a:chart seriesIdx="-4" categoryIdx="22" bldStep="category"/>
                                            </p:graphicEl>
                                          </p:spTgt>
                                        </p:tgtEl>
                                        <p:attrNameLst>
                                          <p:attrName>style.visibility</p:attrName>
                                        </p:attrNameLst>
                                      </p:cBhvr>
                                      <p:to>
                                        <p:strVal val="visible"/>
                                      </p:to>
                                    </p:set>
                                    <p:animEffect transition="in" filter="wipe(down)">
                                      <p:cBhvr>
                                        <p:cTn id="103" dur="300"/>
                                        <p:tgtEl>
                                          <p:spTgt spid="6">
                                            <p:graphicEl>
                                              <a:chart seriesIdx="-4" categoryIdx="22" bldStep="category"/>
                                            </p:graphicEl>
                                          </p:spTgt>
                                        </p:tgtEl>
                                      </p:cBhvr>
                                    </p:animEffect>
                                  </p:childTnLst>
                                </p:cTn>
                              </p:par>
                            </p:childTnLst>
                          </p:cTn>
                        </p:par>
                        <p:par>
                          <p:cTn id="104" fill="hold">
                            <p:stCondLst>
                              <p:cond delay="7500"/>
                            </p:stCondLst>
                            <p:childTnLst>
                              <p:par>
                                <p:cTn id="105" presetID="22" presetClass="entr" presetSubtype="4" repeatCount="0" fill="hold" grpId="0" nodeType="afterEffect">
                                  <p:stCondLst>
                                    <p:cond delay="0"/>
                                  </p:stCondLst>
                                  <p:childTnLst>
                                    <p:set>
                                      <p:cBhvr>
                                        <p:cTn id="106" dur="1" fill="hold">
                                          <p:stCondLst>
                                            <p:cond delay="0"/>
                                          </p:stCondLst>
                                        </p:cTn>
                                        <p:tgtEl>
                                          <p:spTgt spid="6">
                                            <p:graphicEl>
                                              <a:chart seriesIdx="-4" categoryIdx="23" bldStep="category"/>
                                            </p:graphicEl>
                                          </p:spTgt>
                                        </p:tgtEl>
                                        <p:attrNameLst>
                                          <p:attrName>style.visibility</p:attrName>
                                        </p:attrNameLst>
                                      </p:cBhvr>
                                      <p:to>
                                        <p:strVal val="visible"/>
                                      </p:to>
                                    </p:set>
                                    <p:animEffect transition="in" filter="wipe(down)">
                                      <p:cBhvr>
                                        <p:cTn id="107" dur="300"/>
                                        <p:tgtEl>
                                          <p:spTgt spid="6">
                                            <p:graphicEl>
                                              <a:chart seriesIdx="-4" categoryIdx="2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Chart bld="category"/>
        </p:bldSub>
      </p:bldGraphic>
      <p:bldGraphic spid="6" grpId="0">
        <p:bldSub>
          <a:bldChart bld="category"/>
        </p:bldSub>
      </p:bldGraphic>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ARK5">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A1B31BE-8F00-4FD0-B83D-49F14B7AACC4}"/>
              </a:ext>
            </a:extLst>
          </p:cNvPr>
          <p:cNvSpPr>
            <a:spLocks noGrp="1"/>
          </p:cNvSpPr>
          <p:nvPr>
            <p:ph type="title" hasCustomPrompt="1"/>
          </p:nvPr>
        </p:nvSpPr>
        <p:spPr/>
        <p:txBody>
          <a:bodyPr/>
          <a:lstStyle/>
          <a:p>
            <a:r>
              <a:rPr lang="en-GB" altLang="en-US" noProof="0" dirty="0"/>
              <a:t>CLICK TO EDIT MASTER TITLE STYLE</a:t>
            </a:r>
            <a:endParaRPr lang="en-GB" noProof="0" dirty="0"/>
          </a:p>
        </p:txBody>
      </p:sp>
      <p:graphicFrame>
        <p:nvGraphicFramePr>
          <p:cNvPr id="3" name="Chart 62">
            <a:extLst>
              <a:ext uri="{FF2B5EF4-FFF2-40B4-BE49-F238E27FC236}">
                <a16:creationId xmlns:a16="http://schemas.microsoft.com/office/drawing/2014/main" id="{ACF06B11-18F4-4720-A183-165C1FB85F61}"/>
              </a:ext>
            </a:extLst>
          </p:cNvPr>
          <p:cNvGraphicFramePr/>
          <p:nvPr userDrawn="1">
            <p:extLst>
              <p:ext uri="{D42A27DB-BD31-4B8C-83A1-F6EECF244321}">
                <p14:modId xmlns:p14="http://schemas.microsoft.com/office/powerpoint/2010/main" val="1737926873"/>
              </p:ext>
            </p:extLst>
          </p:nvPr>
        </p:nvGraphicFramePr>
        <p:xfrm>
          <a:off x="279036" y="1219353"/>
          <a:ext cx="11656060" cy="4735687"/>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0805BBD0-4E77-4901-8F9B-5C34F6E0468A}"/>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0128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repeatCount="0" fill="hold" grpId="0" nodeType="afterEffect">
                                  <p:stCondLst>
                                    <p:cond delay="0"/>
                                  </p:stCondLst>
                                  <p:childTnLst>
                                    <p:set>
                                      <p:cBhvr>
                                        <p:cTn id="6"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7" dur="300"/>
                                        <p:tgtEl>
                                          <p:spTgt spid="3">
                                            <p:graphicEl>
                                              <a:chart seriesIdx="-3" categoryIdx="-3" bldStep="gridLegend"/>
                                            </p:graphicEl>
                                          </p:spTgt>
                                        </p:tgtEl>
                                      </p:cBhvr>
                                    </p:animEffect>
                                  </p:childTnLst>
                                </p:cTn>
                              </p:par>
                            </p:childTnLst>
                          </p:cTn>
                        </p:par>
                        <p:par>
                          <p:cTn id="8" fill="hold">
                            <p:stCondLst>
                              <p:cond delay="300"/>
                            </p:stCondLst>
                            <p:childTnLst>
                              <p:par>
                                <p:cTn id="9" presetID="22" presetClass="entr" presetSubtype="4" repeatCount="0" fill="hold" grpId="0" nodeType="afterEffect">
                                  <p:stCondLst>
                                    <p:cond delay="0"/>
                                  </p:stCondLst>
                                  <p:childTnLst>
                                    <p:set>
                                      <p:cBhvr>
                                        <p:cTn id="10"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11" dur="300"/>
                                        <p:tgtEl>
                                          <p:spTgt spid="3">
                                            <p:graphicEl>
                                              <a:chart seriesIdx="-4" categoryIdx="0" bldStep="category"/>
                                            </p:graphicEl>
                                          </p:spTgt>
                                        </p:tgtEl>
                                      </p:cBhvr>
                                    </p:animEffect>
                                  </p:childTnLst>
                                </p:cTn>
                              </p:par>
                            </p:childTnLst>
                          </p:cTn>
                        </p:par>
                        <p:par>
                          <p:cTn id="12" fill="hold">
                            <p:stCondLst>
                              <p:cond delay="600"/>
                            </p:stCondLst>
                            <p:childTnLst>
                              <p:par>
                                <p:cTn id="13" presetID="22" presetClass="entr" presetSubtype="4" repeatCount="0" fill="hold" grpId="0" nodeType="afterEffect">
                                  <p:stCondLst>
                                    <p:cond delay="0"/>
                                  </p:stCondLst>
                                  <p:childTnLst>
                                    <p:set>
                                      <p:cBhvr>
                                        <p:cTn id="14"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15" dur="300"/>
                                        <p:tgtEl>
                                          <p:spTgt spid="3">
                                            <p:graphicEl>
                                              <a:chart seriesIdx="-4" categoryIdx="1" bldStep="category"/>
                                            </p:graphicEl>
                                          </p:spTgt>
                                        </p:tgtEl>
                                      </p:cBhvr>
                                    </p:animEffect>
                                  </p:childTnLst>
                                </p:cTn>
                              </p:par>
                            </p:childTnLst>
                          </p:cTn>
                        </p:par>
                        <p:par>
                          <p:cTn id="16" fill="hold">
                            <p:stCondLst>
                              <p:cond delay="900"/>
                            </p:stCondLst>
                            <p:childTnLst>
                              <p:par>
                                <p:cTn id="17" presetID="22" presetClass="entr" presetSubtype="4" repeatCount="0" fill="hold" grpId="0" nodeType="afterEffect">
                                  <p:stCondLst>
                                    <p:cond delay="0"/>
                                  </p:stCondLst>
                                  <p:childTnLst>
                                    <p:set>
                                      <p:cBhvr>
                                        <p:cTn id="18"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19" dur="300"/>
                                        <p:tgtEl>
                                          <p:spTgt spid="3">
                                            <p:graphicEl>
                                              <a:chart seriesIdx="-4" categoryIdx="2" bldStep="category"/>
                                            </p:graphicEl>
                                          </p:spTgt>
                                        </p:tgtEl>
                                      </p:cBhvr>
                                    </p:animEffect>
                                  </p:childTnLst>
                                </p:cTn>
                              </p:par>
                            </p:childTnLst>
                          </p:cTn>
                        </p:par>
                        <p:par>
                          <p:cTn id="20" fill="hold">
                            <p:stCondLst>
                              <p:cond delay="1200"/>
                            </p:stCondLst>
                            <p:childTnLst>
                              <p:par>
                                <p:cTn id="21" presetID="22" presetClass="entr" presetSubtype="4" repeatCount="0" fill="hold" grpId="0" nodeType="afterEffect">
                                  <p:stCondLst>
                                    <p:cond delay="0"/>
                                  </p:stCondLst>
                                  <p:childTnLst>
                                    <p:set>
                                      <p:cBhvr>
                                        <p:cTn id="22"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23" dur="300"/>
                                        <p:tgtEl>
                                          <p:spTgt spid="3">
                                            <p:graphicEl>
                                              <a:chart seriesIdx="-4" categoryIdx="3" bldStep="category"/>
                                            </p:graphicEl>
                                          </p:spTgt>
                                        </p:tgtEl>
                                      </p:cBhvr>
                                    </p:animEffect>
                                  </p:childTnLst>
                                </p:cTn>
                              </p:par>
                            </p:childTnLst>
                          </p:cTn>
                        </p:par>
                        <p:par>
                          <p:cTn id="24" fill="hold">
                            <p:stCondLst>
                              <p:cond delay="1500"/>
                            </p:stCondLst>
                            <p:childTnLst>
                              <p:par>
                                <p:cTn id="25" presetID="22" presetClass="entr" presetSubtype="4" repeatCount="0" fill="hold" grpId="0" nodeType="afterEffect">
                                  <p:stCondLst>
                                    <p:cond delay="0"/>
                                  </p:stCondLst>
                                  <p:childTnLst>
                                    <p:set>
                                      <p:cBhvr>
                                        <p:cTn id="26"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27" dur="300"/>
                                        <p:tgtEl>
                                          <p:spTgt spid="3">
                                            <p:graphicEl>
                                              <a:chart seriesIdx="-4" categoryIdx="4" bldStep="category"/>
                                            </p:graphicEl>
                                          </p:spTgt>
                                        </p:tgtEl>
                                      </p:cBhvr>
                                    </p:animEffect>
                                  </p:childTnLst>
                                </p:cTn>
                              </p:par>
                            </p:childTnLst>
                          </p:cTn>
                        </p:par>
                        <p:par>
                          <p:cTn id="28" fill="hold">
                            <p:stCondLst>
                              <p:cond delay="1800"/>
                            </p:stCondLst>
                            <p:childTnLst>
                              <p:par>
                                <p:cTn id="29" presetID="22" presetClass="entr" presetSubtype="4" repeatCount="0" fill="hold" grpId="0" nodeType="afterEffect">
                                  <p:stCondLst>
                                    <p:cond delay="0"/>
                                  </p:stCondLst>
                                  <p:childTnLst>
                                    <p:set>
                                      <p:cBhvr>
                                        <p:cTn id="30"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31" dur="300"/>
                                        <p:tgtEl>
                                          <p:spTgt spid="3">
                                            <p:graphicEl>
                                              <a:chart seriesIdx="-4" categoryIdx="5" bldStep="category"/>
                                            </p:graphicEl>
                                          </p:spTgt>
                                        </p:tgtEl>
                                      </p:cBhvr>
                                    </p:animEffect>
                                  </p:childTnLst>
                                </p:cTn>
                              </p:par>
                            </p:childTnLst>
                          </p:cTn>
                        </p:par>
                        <p:par>
                          <p:cTn id="32" fill="hold">
                            <p:stCondLst>
                              <p:cond delay="2100"/>
                            </p:stCondLst>
                            <p:childTnLst>
                              <p:par>
                                <p:cTn id="33" presetID="22" presetClass="entr" presetSubtype="4" repeatCount="0" fill="hold" grpId="0" nodeType="afterEffect">
                                  <p:stCondLst>
                                    <p:cond delay="0"/>
                                  </p:stCondLst>
                                  <p:childTnLst>
                                    <p:set>
                                      <p:cBhvr>
                                        <p:cTn id="34"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35" dur="300"/>
                                        <p:tgtEl>
                                          <p:spTgt spid="3">
                                            <p:graphicEl>
                                              <a:chart seriesIdx="-4" categoryIdx="6" bldStep="category"/>
                                            </p:graphicEl>
                                          </p:spTgt>
                                        </p:tgtEl>
                                      </p:cBhvr>
                                    </p:animEffect>
                                  </p:childTnLst>
                                </p:cTn>
                              </p:par>
                            </p:childTnLst>
                          </p:cTn>
                        </p:par>
                        <p:par>
                          <p:cTn id="36" fill="hold">
                            <p:stCondLst>
                              <p:cond delay="2400"/>
                            </p:stCondLst>
                            <p:childTnLst>
                              <p:par>
                                <p:cTn id="37" presetID="22" presetClass="entr" presetSubtype="4" repeatCount="0" fill="hold" grpId="0" nodeType="afterEffect">
                                  <p:stCondLst>
                                    <p:cond delay="0"/>
                                  </p:stCondLst>
                                  <p:childTnLst>
                                    <p:set>
                                      <p:cBhvr>
                                        <p:cTn id="38"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39" dur="300"/>
                                        <p:tgtEl>
                                          <p:spTgt spid="3">
                                            <p:graphicEl>
                                              <a:chart seriesIdx="-4" categoryIdx="7" bldStep="category"/>
                                            </p:graphicEl>
                                          </p:spTgt>
                                        </p:tgtEl>
                                      </p:cBhvr>
                                    </p:animEffect>
                                  </p:childTnLst>
                                </p:cTn>
                              </p:par>
                            </p:childTnLst>
                          </p:cTn>
                        </p:par>
                        <p:par>
                          <p:cTn id="40" fill="hold">
                            <p:stCondLst>
                              <p:cond delay="2700"/>
                            </p:stCondLst>
                            <p:childTnLst>
                              <p:par>
                                <p:cTn id="41" presetID="22" presetClass="entr" presetSubtype="4" repeatCount="0" fill="hold" grpId="0" nodeType="afterEffect">
                                  <p:stCondLst>
                                    <p:cond delay="0"/>
                                  </p:stCondLst>
                                  <p:childTnLst>
                                    <p:set>
                                      <p:cBhvr>
                                        <p:cTn id="42"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43" dur="300"/>
                                        <p:tgtEl>
                                          <p:spTgt spid="3">
                                            <p:graphicEl>
                                              <a:chart seriesIdx="-4" categoryIdx="8" bldStep="category"/>
                                            </p:graphicEl>
                                          </p:spTgt>
                                        </p:tgtEl>
                                      </p:cBhvr>
                                    </p:animEffect>
                                  </p:childTnLst>
                                </p:cTn>
                              </p:par>
                            </p:childTnLst>
                          </p:cTn>
                        </p:par>
                        <p:par>
                          <p:cTn id="44" fill="hold">
                            <p:stCondLst>
                              <p:cond delay="3000"/>
                            </p:stCondLst>
                            <p:childTnLst>
                              <p:par>
                                <p:cTn id="45" presetID="22" presetClass="entr" presetSubtype="4" repeatCount="0" fill="hold" grpId="0" nodeType="afterEffect">
                                  <p:stCondLst>
                                    <p:cond delay="0"/>
                                  </p:stCondLst>
                                  <p:childTnLst>
                                    <p:set>
                                      <p:cBhvr>
                                        <p:cTn id="46"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47" dur="300"/>
                                        <p:tgtEl>
                                          <p:spTgt spid="3">
                                            <p:graphicEl>
                                              <a:chart seriesIdx="-4" categoryIdx="9" bldStep="category"/>
                                            </p:graphicEl>
                                          </p:spTgt>
                                        </p:tgtEl>
                                      </p:cBhvr>
                                    </p:animEffect>
                                  </p:childTnLst>
                                </p:cTn>
                              </p:par>
                            </p:childTnLst>
                          </p:cTn>
                        </p:par>
                        <p:par>
                          <p:cTn id="48" fill="hold">
                            <p:stCondLst>
                              <p:cond delay="3300"/>
                            </p:stCondLst>
                            <p:childTnLst>
                              <p:par>
                                <p:cTn id="49" presetID="22" presetClass="entr" presetSubtype="4" repeatCount="0" fill="hold" grpId="0" nodeType="afterEffect">
                                  <p:stCondLst>
                                    <p:cond delay="0"/>
                                  </p:stCondLst>
                                  <p:childTnLst>
                                    <p:set>
                                      <p:cBhvr>
                                        <p:cTn id="50"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51" dur="300"/>
                                        <p:tgtEl>
                                          <p:spTgt spid="3">
                                            <p:graphicEl>
                                              <a:chart seriesIdx="-4" categoryIdx="10" bldStep="category"/>
                                            </p:graphicEl>
                                          </p:spTgt>
                                        </p:tgtEl>
                                      </p:cBhvr>
                                    </p:animEffect>
                                  </p:childTnLst>
                                </p:cTn>
                              </p:par>
                            </p:childTnLst>
                          </p:cTn>
                        </p:par>
                        <p:par>
                          <p:cTn id="52" fill="hold">
                            <p:stCondLst>
                              <p:cond delay="3600"/>
                            </p:stCondLst>
                            <p:childTnLst>
                              <p:par>
                                <p:cTn id="53" presetID="22" presetClass="entr" presetSubtype="4" repeatCount="0" fill="hold" grpId="0" nodeType="afterEffect">
                                  <p:stCondLst>
                                    <p:cond delay="0"/>
                                  </p:stCondLst>
                                  <p:childTnLst>
                                    <p:set>
                                      <p:cBhvr>
                                        <p:cTn id="54"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55" dur="300"/>
                                        <p:tgtEl>
                                          <p:spTgt spid="3">
                                            <p:graphicEl>
                                              <a:chart seriesIdx="-4" categoryIdx="11" bldStep="category"/>
                                            </p:graphicEl>
                                          </p:spTgt>
                                        </p:tgtEl>
                                      </p:cBhvr>
                                    </p:animEffect>
                                  </p:childTnLst>
                                </p:cTn>
                              </p:par>
                            </p:childTnLst>
                          </p:cTn>
                        </p:par>
                        <p:par>
                          <p:cTn id="56" fill="hold">
                            <p:stCondLst>
                              <p:cond delay="3900"/>
                            </p:stCondLst>
                            <p:childTnLst>
                              <p:par>
                                <p:cTn id="57" presetID="22" presetClass="entr" presetSubtype="4" repeatCount="0" fill="hold" grpId="0" nodeType="afterEffect">
                                  <p:stCondLst>
                                    <p:cond delay="0"/>
                                  </p:stCondLst>
                                  <p:childTnLst>
                                    <p:set>
                                      <p:cBhvr>
                                        <p:cTn id="58" dur="1" fill="hold">
                                          <p:stCondLst>
                                            <p:cond delay="0"/>
                                          </p:stCondLst>
                                        </p:cTn>
                                        <p:tgtEl>
                                          <p:spTgt spid="3">
                                            <p:graphicEl>
                                              <a:chart seriesIdx="-4" categoryIdx="12" bldStep="category"/>
                                            </p:graphicEl>
                                          </p:spTgt>
                                        </p:tgtEl>
                                        <p:attrNameLst>
                                          <p:attrName>style.visibility</p:attrName>
                                        </p:attrNameLst>
                                      </p:cBhvr>
                                      <p:to>
                                        <p:strVal val="visible"/>
                                      </p:to>
                                    </p:set>
                                    <p:animEffect transition="in" filter="wipe(down)">
                                      <p:cBhvr>
                                        <p:cTn id="59" dur="300"/>
                                        <p:tgtEl>
                                          <p:spTgt spid="3">
                                            <p:graphicEl>
                                              <a:chart seriesIdx="-4" categoryIdx="12" bldStep="category"/>
                                            </p:graphicEl>
                                          </p:spTgt>
                                        </p:tgtEl>
                                      </p:cBhvr>
                                    </p:animEffect>
                                  </p:childTnLst>
                                </p:cTn>
                              </p:par>
                            </p:childTnLst>
                          </p:cTn>
                        </p:par>
                        <p:par>
                          <p:cTn id="60" fill="hold">
                            <p:stCondLst>
                              <p:cond delay="4200"/>
                            </p:stCondLst>
                            <p:childTnLst>
                              <p:par>
                                <p:cTn id="61" presetID="22" presetClass="entr" presetSubtype="4" repeatCount="0" fill="hold" grpId="0" nodeType="afterEffect">
                                  <p:stCondLst>
                                    <p:cond delay="0"/>
                                  </p:stCondLst>
                                  <p:childTnLst>
                                    <p:set>
                                      <p:cBhvr>
                                        <p:cTn id="62" dur="1" fill="hold">
                                          <p:stCondLst>
                                            <p:cond delay="0"/>
                                          </p:stCondLst>
                                        </p:cTn>
                                        <p:tgtEl>
                                          <p:spTgt spid="3">
                                            <p:graphicEl>
                                              <a:chart seriesIdx="-4" categoryIdx="13" bldStep="category"/>
                                            </p:graphicEl>
                                          </p:spTgt>
                                        </p:tgtEl>
                                        <p:attrNameLst>
                                          <p:attrName>style.visibility</p:attrName>
                                        </p:attrNameLst>
                                      </p:cBhvr>
                                      <p:to>
                                        <p:strVal val="visible"/>
                                      </p:to>
                                    </p:set>
                                    <p:animEffect transition="in" filter="wipe(down)">
                                      <p:cBhvr>
                                        <p:cTn id="63" dur="300"/>
                                        <p:tgtEl>
                                          <p:spTgt spid="3">
                                            <p:graphicEl>
                                              <a:chart seriesIdx="-4" categoryIdx="13" bldStep="category"/>
                                            </p:graphicEl>
                                          </p:spTgt>
                                        </p:tgtEl>
                                      </p:cBhvr>
                                    </p:animEffect>
                                  </p:childTnLst>
                                </p:cTn>
                              </p:par>
                            </p:childTnLst>
                          </p:cTn>
                        </p:par>
                        <p:par>
                          <p:cTn id="64" fill="hold">
                            <p:stCondLst>
                              <p:cond delay="4500"/>
                            </p:stCondLst>
                            <p:childTnLst>
                              <p:par>
                                <p:cTn id="65" presetID="22" presetClass="entr" presetSubtype="4" repeatCount="0" fill="hold" grpId="0" nodeType="afterEffect">
                                  <p:stCondLst>
                                    <p:cond delay="0"/>
                                  </p:stCondLst>
                                  <p:childTnLst>
                                    <p:set>
                                      <p:cBhvr>
                                        <p:cTn id="66" dur="1" fill="hold">
                                          <p:stCondLst>
                                            <p:cond delay="0"/>
                                          </p:stCondLst>
                                        </p:cTn>
                                        <p:tgtEl>
                                          <p:spTgt spid="3">
                                            <p:graphicEl>
                                              <a:chart seriesIdx="-4" categoryIdx="14" bldStep="category"/>
                                            </p:graphicEl>
                                          </p:spTgt>
                                        </p:tgtEl>
                                        <p:attrNameLst>
                                          <p:attrName>style.visibility</p:attrName>
                                        </p:attrNameLst>
                                      </p:cBhvr>
                                      <p:to>
                                        <p:strVal val="visible"/>
                                      </p:to>
                                    </p:set>
                                    <p:animEffect transition="in" filter="wipe(down)">
                                      <p:cBhvr>
                                        <p:cTn id="67" dur="300"/>
                                        <p:tgtEl>
                                          <p:spTgt spid="3">
                                            <p:graphicEl>
                                              <a:chart seriesIdx="-4" categoryIdx="14" bldStep="category"/>
                                            </p:graphicEl>
                                          </p:spTgt>
                                        </p:tgtEl>
                                      </p:cBhvr>
                                    </p:animEffect>
                                  </p:childTnLst>
                                </p:cTn>
                              </p:par>
                            </p:childTnLst>
                          </p:cTn>
                        </p:par>
                        <p:par>
                          <p:cTn id="68" fill="hold">
                            <p:stCondLst>
                              <p:cond delay="4800"/>
                            </p:stCondLst>
                            <p:childTnLst>
                              <p:par>
                                <p:cTn id="69" presetID="22" presetClass="entr" presetSubtype="4" repeatCount="0" fill="hold" grpId="0" nodeType="afterEffect">
                                  <p:stCondLst>
                                    <p:cond delay="0"/>
                                  </p:stCondLst>
                                  <p:childTnLst>
                                    <p:set>
                                      <p:cBhvr>
                                        <p:cTn id="70" dur="1" fill="hold">
                                          <p:stCondLst>
                                            <p:cond delay="0"/>
                                          </p:stCondLst>
                                        </p:cTn>
                                        <p:tgtEl>
                                          <p:spTgt spid="3">
                                            <p:graphicEl>
                                              <a:chart seriesIdx="-4" categoryIdx="15" bldStep="category"/>
                                            </p:graphicEl>
                                          </p:spTgt>
                                        </p:tgtEl>
                                        <p:attrNameLst>
                                          <p:attrName>style.visibility</p:attrName>
                                        </p:attrNameLst>
                                      </p:cBhvr>
                                      <p:to>
                                        <p:strVal val="visible"/>
                                      </p:to>
                                    </p:set>
                                    <p:animEffect transition="in" filter="wipe(down)">
                                      <p:cBhvr>
                                        <p:cTn id="71" dur="300"/>
                                        <p:tgtEl>
                                          <p:spTgt spid="3">
                                            <p:graphicEl>
                                              <a:chart seriesIdx="-4" categoryIdx="15" bldStep="category"/>
                                            </p:graphicEl>
                                          </p:spTgt>
                                        </p:tgtEl>
                                      </p:cBhvr>
                                    </p:animEffect>
                                  </p:childTnLst>
                                </p:cTn>
                              </p:par>
                            </p:childTnLst>
                          </p:cTn>
                        </p:par>
                        <p:par>
                          <p:cTn id="72" fill="hold">
                            <p:stCondLst>
                              <p:cond delay="5100"/>
                            </p:stCondLst>
                            <p:childTnLst>
                              <p:par>
                                <p:cTn id="73" presetID="22" presetClass="entr" presetSubtype="4" repeatCount="0" fill="hold" grpId="0" nodeType="afterEffect">
                                  <p:stCondLst>
                                    <p:cond delay="0"/>
                                  </p:stCondLst>
                                  <p:childTnLst>
                                    <p:set>
                                      <p:cBhvr>
                                        <p:cTn id="74" dur="1" fill="hold">
                                          <p:stCondLst>
                                            <p:cond delay="0"/>
                                          </p:stCondLst>
                                        </p:cTn>
                                        <p:tgtEl>
                                          <p:spTgt spid="3">
                                            <p:graphicEl>
                                              <a:chart seriesIdx="-4" categoryIdx="16" bldStep="category"/>
                                            </p:graphicEl>
                                          </p:spTgt>
                                        </p:tgtEl>
                                        <p:attrNameLst>
                                          <p:attrName>style.visibility</p:attrName>
                                        </p:attrNameLst>
                                      </p:cBhvr>
                                      <p:to>
                                        <p:strVal val="visible"/>
                                      </p:to>
                                    </p:set>
                                    <p:animEffect transition="in" filter="wipe(down)">
                                      <p:cBhvr>
                                        <p:cTn id="75" dur="300"/>
                                        <p:tgtEl>
                                          <p:spTgt spid="3">
                                            <p:graphicEl>
                                              <a:chart seriesIdx="-4" categoryIdx="16" bldStep="category"/>
                                            </p:graphicEl>
                                          </p:spTgt>
                                        </p:tgtEl>
                                      </p:cBhvr>
                                    </p:animEffect>
                                  </p:childTnLst>
                                </p:cTn>
                              </p:par>
                            </p:childTnLst>
                          </p:cTn>
                        </p:par>
                        <p:par>
                          <p:cTn id="76" fill="hold">
                            <p:stCondLst>
                              <p:cond delay="5400"/>
                            </p:stCondLst>
                            <p:childTnLst>
                              <p:par>
                                <p:cTn id="77" presetID="22" presetClass="entr" presetSubtype="4" repeatCount="0" fill="hold" grpId="0" nodeType="afterEffect">
                                  <p:stCondLst>
                                    <p:cond delay="0"/>
                                  </p:stCondLst>
                                  <p:childTnLst>
                                    <p:set>
                                      <p:cBhvr>
                                        <p:cTn id="78" dur="1" fill="hold">
                                          <p:stCondLst>
                                            <p:cond delay="0"/>
                                          </p:stCondLst>
                                        </p:cTn>
                                        <p:tgtEl>
                                          <p:spTgt spid="3">
                                            <p:graphicEl>
                                              <a:chart seriesIdx="-4" categoryIdx="17" bldStep="category"/>
                                            </p:graphicEl>
                                          </p:spTgt>
                                        </p:tgtEl>
                                        <p:attrNameLst>
                                          <p:attrName>style.visibility</p:attrName>
                                        </p:attrNameLst>
                                      </p:cBhvr>
                                      <p:to>
                                        <p:strVal val="visible"/>
                                      </p:to>
                                    </p:set>
                                    <p:animEffect transition="in" filter="wipe(down)">
                                      <p:cBhvr>
                                        <p:cTn id="79" dur="300"/>
                                        <p:tgtEl>
                                          <p:spTgt spid="3">
                                            <p:graphicEl>
                                              <a:chart seriesIdx="-4" categoryIdx="17" bldStep="category"/>
                                            </p:graphicEl>
                                          </p:spTgt>
                                        </p:tgtEl>
                                      </p:cBhvr>
                                    </p:animEffect>
                                  </p:childTnLst>
                                </p:cTn>
                              </p:par>
                            </p:childTnLst>
                          </p:cTn>
                        </p:par>
                        <p:par>
                          <p:cTn id="80" fill="hold">
                            <p:stCondLst>
                              <p:cond delay="5700"/>
                            </p:stCondLst>
                            <p:childTnLst>
                              <p:par>
                                <p:cTn id="81" presetID="22" presetClass="entr" presetSubtype="4" repeatCount="0" fill="hold" grpId="0" nodeType="afterEffect">
                                  <p:stCondLst>
                                    <p:cond delay="0"/>
                                  </p:stCondLst>
                                  <p:childTnLst>
                                    <p:set>
                                      <p:cBhvr>
                                        <p:cTn id="82" dur="1" fill="hold">
                                          <p:stCondLst>
                                            <p:cond delay="0"/>
                                          </p:stCondLst>
                                        </p:cTn>
                                        <p:tgtEl>
                                          <p:spTgt spid="3">
                                            <p:graphicEl>
                                              <a:chart seriesIdx="-4" categoryIdx="18" bldStep="category"/>
                                            </p:graphicEl>
                                          </p:spTgt>
                                        </p:tgtEl>
                                        <p:attrNameLst>
                                          <p:attrName>style.visibility</p:attrName>
                                        </p:attrNameLst>
                                      </p:cBhvr>
                                      <p:to>
                                        <p:strVal val="visible"/>
                                      </p:to>
                                    </p:set>
                                    <p:animEffect transition="in" filter="wipe(down)">
                                      <p:cBhvr>
                                        <p:cTn id="83" dur="300"/>
                                        <p:tgtEl>
                                          <p:spTgt spid="3">
                                            <p:graphicEl>
                                              <a:chart seriesIdx="-4" categoryIdx="18" bldStep="category"/>
                                            </p:graphicEl>
                                          </p:spTgt>
                                        </p:tgtEl>
                                      </p:cBhvr>
                                    </p:animEffect>
                                  </p:childTnLst>
                                </p:cTn>
                              </p:par>
                            </p:childTnLst>
                          </p:cTn>
                        </p:par>
                        <p:par>
                          <p:cTn id="84" fill="hold">
                            <p:stCondLst>
                              <p:cond delay="6000"/>
                            </p:stCondLst>
                            <p:childTnLst>
                              <p:par>
                                <p:cTn id="85" presetID="22" presetClass="entr" presetSubtype="4" repeatCount="0" fill="hold" grpId="0" nodeType="afterEffect">
                                  <p:stCondLst>
                                    <p:cond delay="0"/>
                                  </p:stCondLst>
                                  <p:childTnLst>
                                    <p:set>
                                      <p:cBhvr>
                                        <p:cTn id="86" dur="1" fill="hold">
                                          <p:stCondLst>
                                            <p:cond delay="0"/>
                                          </p:stCondLst>
                                        </p:cTn>
                                        <p:tgtEl>
                                          <p:spTgt spid="3">
                                            <p:graphicEl>
                                              <a:chart seriesIdx="-4" categoryIdx="19" bldStep="category"/>
                                            </p:graphicEl>
                                          </p:spTgt>
                                        </p:tgtEl>
                                        <p:attrNameLst>
                                          <p:attrName>style.visibility</p:attrName>
                                        </p:attrNameLst>
                                      </p:cBhvr>
                                      <p:to>
                                        <p:strVal val="visible"/>
                                      </p:to>
                                    </p:set>
                                    <p:animEffect transition="in" filter="wipe(down)">
                                      <p:cBhvr>
                                        <p:cTn id="87" dur="300"/>
                                        <p:tgtEl>
                                          <p:spTgt spid="3">
                                            <p:graphicEl>
                                              <a:chart seriesIdx="-4" categoryIdx="19" bldStep="category"/>
                                            </p:graphicEl>
                                          </p:spTgt>
                                        </p:tgtEl>
                                      </p:cBhvr>
                                    </p:animEffect>
                                  </p:childTnLst>
                                </p:cTn>
                              </p:par>
                            </p:childTnLst>
                          </p:cTn>
                        </p:par>
                        <p:par>
                          <p:cTn id="88" fill="hold">
                            <p:stCondLst>
                              <p:cond delay="6300"/>
                            </p:stCondLst>
                            <p:childTnLst>
                              <p:par>
                                <p:cTn id="89" presetID="22" presetClass="entr" presetSubtype="4" repeatCount="0" fill="hold" grpId="0" nodeType="afterEffect">
                                  <p:stCondLst>
                                    <p:cond delay="0"/>
                                  </p:stCondLst>
                                  <p:childTnLst>
                                    <p:set>
                                      <p:cBhvr>
                                        <p:cTn id="90" dur="1" fill="hold">
                                          <p:stCondLst>
                                            <p:cond delay="0"/>
                                          </p:stCondLst>
                                        </p:cTn>
                                        <p:tgtEl>
                                          <p:spTgt spid="3">
                                            <p:graphicEl>
                                              <a:chart seriesIdx="-4" categoryIdx="20" bldStep="category"/>
                                            </p:graphicEl>
                                          </p:spTgt>
                                        </p:tgtEl>
                                        <p:attrNameLst>
                                          <p:attrName>style.visibility</p:attrName>
                                        </p:attrNameLst>
                                      </p:cBhvr>
                                      <p:to>
                                        <p:strVal val="visible"/>
                                      </p:to>
                                    </p:set>
                                    <p:animEffect transition="in" filter="wipe(down)">
                                      <p:cBhvr>
                                        <p:cTn id="91" dur="300"/>
                                        <p:tgtEl>
                                          <p:spTgt spid="3">
                                            <p:graphicEl>
                                              <a:chart seriesIdx="-4" categoryIdx="20" bldStep="category"/>
                                            </p:graphicEl>
                                          </p:spTgt>
                                        </p:tgtEl>
                                      </p:cBhvr>
                                    </p:animEffect>
                                  </p:childTnLst>
                                </p:cTn>
                              </p:par>
                            </p:childTnLst>
                          </p:cTn>
                        </p:par>
                        <p:par>
                          <p:cTn id="92" fill="hold">
                            <p:stCondLst>
                              <p:cond delay="6600"/>
                            </p:stCondLst>
                            <p:childTnLst>
                              <p:par>
                                <p:cTn id="93" presetID="22" presetClass="entr" presetSubtype="4" repeatCount="0" fill="hold" grpId="0" nodeType="afterEffect">
                                  <p:stCondLst>
                                    <p:cond delay="0"/>
                                  </p:stCondLst>
                                  <p:childTnLst>
                                    <p:set>
                                      <p:cBhvr>
                                        <p:cTn id="94" dur="1" fill="hold">
                                          <p:stCondLst>
                                            <p:cond delay="0"/>
                                          </p:stCondLst>
                                        </p:cTn>
                                        <p:tgtEl>
                                          <p:spTgt spid="3">
                                            <p:graphicEl>
                                              <a:chart seriesIdx="-4" categoryIdx="21" bldStep="category"/>
                                            </p:graphicEl>
                                          </p:spTgt>
                                        </p:tgtEl>
                                        <p:attrNameLst>
                                          <p:attrName>style.visibility</p:attrName>
                                        </p:attrNameLst>
                                      </p:cBhvr>
                                      <p:to>
                                        <p:strVal val="visible"/>
                                      </p:to>
                                    </p:set>
                                    <p:animEffect transition="in" filter="wipe(down)">
                                      <p:cBhvr>
                                        <p:cTn id="95" dur="300"/>
                                        <p:tgtEl>
                                          <p:spTgt spid="3">
                                            <p:graphicEl>
                                              <a:chart seriesIdx="-4" categoryIdx="21" bldStep="category"/>
                                            </p:graphicEl>
                                          </p:spTgt>
                                        </p:tgtEl>
                                      </p:cBhvr>
                                    </p:animEffect>
                                  </p:childTnLst>
                                </p:cTn>
                              </p:par>
                            </p:childTnLst>
                          </p:cTn>
                        </p:par>
                        <p:par>
                          <p:cTn id="96" fill="hold">
                            <p:stCondLst>
                              <p:cond delay="6900"/>
                            </p:stCondLst>
                            <p:childTnLst>
                              <p:par>
                                <p:cTn id="97" presetID="22" presetClass="entr" presetSubtype="4" repeatCount="0" fill="hold" grpId="0" nodeType="afterEffect">
                                  <p:stCondLst>
                                    <p:cond delay="0"/>
                                  </p:stCondLst>
                                  <p:childTnLst>
                                    <p:set>
                                      <p:cBhvr>
                                        <p:cTn id="98" dur="1" fill="hold">
                                          <p:stCondLst>
                                            <p:cond delay="0"/>
                                          </p:stCondLst>
                                        </p:cTn>
                                        <p:tgtEl>
                                          <p:spTgt spid="3">
                                            <p:graphicEl>
                                              <a:chart seriesIdx="-4" categoryIdx="22" bldStep="category"/>
                                            </p:graphicEl>
                                          </p:spTgt>
                                        </p:tgtEl>
                                        <p:attrNameLst>
                                          <p:attrName>style.visibility</p:attrName>
                                        </p:attrNameLst>
                                      </p:cBhvr>
                                      <p:to>
                                        <p:strVal val="visible"/>
                                      </p:to>
                                    </p:set>
                                    <p:animEffect transition="in" filter="wipe(down)">
                                      <p:cBhvr>
                                        <p:cTn id="99" dur="300"/>
                                        <p:tgtEl>
                                          <p:spTgt spid="3">
                                            <p:graphicEl>
                                              <a:chart seriesIdx="-4" categoryIdx="22" bldStep="category"/>
                                            </p:graphicEl>
                                          </p:spTgt>
                                        </p:tgtEl>
                                      </p:cBhvr>
                                    </p:animEffect>
                                  </p:childTnLst>
                                </p:cTn>
                              </p:par>
                            </p:childTnLst>
                          </p:cTn>
                        </p:par>
                        <p:par>
                          <p:cTn id="100" fill="hold">
                            <p:stCondLst>
                              <p:cond delay="7200"/>
                            </p:stCondLst>
                            <p:childTnLst>
                              <p:par>
                                <p:cTn id="101" presetID="22" presetClass="entr" presetSubtype="4" repeatCount="0" fill="hold" grpId="0" nodeType="afterEffect">
                                  <p:stCondLst>
                                    <p:cond delay="0"/>
                                  </p:stCondLst>
                                  <p:childTnLst>
                                    <p:set>
                                      <p:cBhvr>
                                        <p:cTn id="102" dur="1" fill="hold">
                                          <p:stCondLst>
                                            <p:cond delay="0"/>
                                          </p:stCondLst>
                                        </p:cTn>
                                        <p:tgtEl>
                                          <p:spTgt spid="3">
                                            <p:graphicEl>
                                              <a:chart seriesIdx="-4" categoryIdx="23" bldStep="category"/>
                                            </p:graphicEl>
                                          </p:spTgt>
                                        </p:tgtEl>
                                        <p:attrNameLst>
                                          <p:attrName>style.visibility</p:attrName>
                                        </p:attrNameLst>
                                      </p:cBhvr>
                                      <p:to>
                                        <p:strVal val="visible"/>
                                      </p:to>
                                    </p:set>
                                    <p:animEffect transition="in" filter="wipe(down)">
                                      <p:cBhvr>
                                        <p:cTn id="103" dur="300"/>
                                        <p:tgtEl>
                                          <p:spTgt spid="3">
                                            <p:graphicEl>
                                              <a:chart seriesIdx="-4" categoryIdx="2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Chart bld="category"/>
        </p:bldSub>
      </p:bldGraphic>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RK6">
    <p:spTree>
      <p:nvGrpSpPr>
        <p:cNvPr id="1" name=""/>
        <p:cNvGrpSpPr/>
        <p:nvPr/>
      </p:nvGrpSpPr>
      <p:grpSpPr>
        <a:xfrm>
          <a:off x="0" y="0"/>
          <a:ext cx="0" cy="0"/>
          <a:chOff x="0" y="0"/>
          <a:chExt cx="0" cy="0"/>
        </a:xfrm>
      </p:grpSpPr>
      <p:grpSp>
        <p:nvGrpSpPr>
          <p:cNvPr id="4" name="Group 35">
            <a:extLst>
              <a:ext uri="{FF2B5EF4-FFF2-40B4-BE49-F238E27FC236}">
                <a16:creationId xmlns:a16="http://schemas.microsoft.com/office/drawing/2014/main" id="{F49FFC1C-3741-4844-8C3F-E4F557524424}"/>
              </a:ext>
            </a:extLst>
          </p:cNvPr>
          <p:cNvGrpSpPr/>
          <p:nvPr userDrawn="1"/>
        </p:nvGrpSpPr>
        <p:grpSpPr>
          <a:xfrm>
            <a:off x="-6583" y="-3"/>
            <a:ext cx="12302859" cy="6858003"/>
            <a:chOff x="-6566" y="-2"/>
            <a:chExt cx="12269309" cy="6858002"/>
          </a:xfrm>
        </p:grpSpPr>
        <p:sp>
          <p:nvSpPr>
            <p:cNvPr id="5" name="Rectangle 36" hidden="1">
              <a:extLst>
                <a:ext uri="{FF2B5EF4-FFF2-40B4-BE49-F238E27FC236}">
                  <a16:creationId xmlns:a16="http://schemas.microsoft.com/office/drawing/2014/main" id="{0BD74276-8ED2-4824-9998-0BAA3955CD95}"/>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dirty="0"/>
            </a:p>
          </p:txBody>
        </p:sp>
        <p:grpSp>
          <p:nvGrpSpPr>
            <p:cNvPr id="6" name="Group 37" hidden="1">
              <a:extLst>
                <a:ext uri="{FF2B5EF4-FFF2-40B4-BE49-F238E27FC236}">
                  <a16:creationId xmlns:a16="http://schemas.microsoft.com/office/drawing/2014/main" id="{978F2107-068F-4327-9136-6EB3073A4403}"/>
                </a:ext>
              </a:extLst>
            </p:cNvPr>
            <p:cNvGrpSpPr/>
            <p:nvPr userDrawn="1"/>
          </p:nvGrpSpPr>
          <p:grpSpPr>
            <a:xfrm>
              <a:off x="442260" y="3456849"/>
              <a:ext cx="11820483" cy="2970388"/>
              <a:chOff x="442260" y="3600153"/>
              <a:chExt cx="11820483" cy="2970388"/>
            </a:xfrm>
          </p:grpSpPr>
          <p:cxnSp>
            <p:nvCxnSpPr>
              <p:cNvPr id="7" name="Straight Connector 38">
                <a:extLst>
                  <a:ext uri="{FF2B5EF4-FFF2-40B4-BE49-F238E27FC236}">
                    <a16:creationId xmlns:a16="http://schemas.microsoft.com/office/drawing/2014/main" id="{B5909EFF-FFE7-4DCA-BB35-2930538F8575}"/>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39">
                <a:extLst>
                  <a:ext uri="{FF2B5EF4-FFF2-40B4-BE49-F238E27FC236}">
                    <a16:creationId xmlns:a16="http://schemas.microsoft.com/office/drawing/2014/main" id="{BBF66BD5-8EBB-4321-AEA7-778A769BCD0F}"/>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40">
                <a:extLst>
                  <a:ext uri="{FF2B5EF4-FFF2-40B4-BE49-F238E27FC236}">
                    <a16:creationId xmlns:a16="http://schemas.microsoft.com/office/drawing/2014/main" id="{B6105F55-6F73-4EAC-A6FE-341C1EDD082D}"/>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1">
                <a:extLst>
                  <a:ext uri="{FF2B5EF4-FFF2-40B4-BE49-F238E27FC236}">
                    <a16:creationId xmlns:a16="http://schemas.microsoft.com/office/drawing/2014/main" id="{231C4A1D-0D18-4C45-8CD2-9B482D211697}"/>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2">
                <a:extLst>
                  <a:ext uri="{FF2B5EF4-FFF2-40B4-BE49-F238E27FC236}">
                    <a16:creationId xmlns:a16="http://schemas.microsoft.com/office/drawing/2014/main" id="{887B699A-26D9-4993-847C-C919922EE7EC}"/>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3">
                <a:extLst>
                  <a:ext uri="{FF2B5EF4-FFF2-40B4-BE49-F238E27FC236}">
                    <a16:creationId xmlns:a16="http://schemas.microsoft.com/office/drawing/2014/main" id="{2861B340-F5C1-4BA1-BA98-8D650473066B}"/>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4">
                <a:extLst>
                  <a:ext uri="{FF2B5EF4-FFF2-40B4-BE49-F238E27FC236}">
                    <a16:creationId xmlns:a16="http://schemas.microsoft.com/office/drawing/2014/main" id="{C3568F9F-131F-4452-A304-F5E5399BCD8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5">
                <a:extLst>
                  <a:ext uri="{FF2B5EF4-FFF2-40B4-BE49-F238E27FC236}">
                    <a16:creationId xmlns:a16="http://schemas.microsoft.com/office/drawing/2014/main" id="{CF836D01-B716-45B7-86B0-7412F0310BC3}"/>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6">
                <a:extLst>
                  <a:ext uri="{FF2B5EF4-FFF2-40B4-BE49-F238E27FC236}">
                    <a16:creationId xmlns:a16="http://schemas.microsoft.com/office/drawing/2014/main" id="{456D7560-3022-407D-A56A-387D1CF7CBBE}"/>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7">
                <a:extLst>
                  <a:ext uri="{FF2B5EF4-FFF2-40B4-BE49-F238E27FC236}">
                    <a16:creationId xmlns:a16="http://schemas.microsoft.com/office/drawing/2014/main" id="{C7A0A529-063D-45DD-8385-C74DBDC59E7E}"/>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8">
                <a:extLst>
                  <a:ext uri="{FF2B5EF4-FFF2-40B4-BE49-F238E27FC236}">
                    <a16:creationId xmlns:a16="http://schemas.microsoft.com/office/drawing/2014/main" id="{A931E34D-B55F-40AD-83AF-7163B7D714F7}"/>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9">
                <a:extLst>
                  <a:ext uri="{FF2B5EF4-FFF2-40B4-BE49-F238E27FC236}">
                    <a16:creationId xmlns:a16="http://schemas.microsoft.com/office/drawing/2014/main" id="{85C0AB43-36CD-4E1C-BBD6-F6E40C7E2D07}"/>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50">
                <a:extLst>
                  <a:ext uri="{FF2B5EF4-FFF2-40B4-BE49-F238E27FC236}">
                    <a16:creationId xmlns:a16="http://schemas.microsoft.com/office/drawing/2014/main" id="{78CD91FC-28C9-4AC7-87D2-3236ADA79432}"/>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1">
                <a:extLst>
                  <a:ext uri="{FF2B5EF4-FFF2-40B4-BE49-F238E27FC236}">
                    <a16:creationId xmlns:a16="http://schemas.microsoft.com/office/drawing/2014/main" id="{43CC5094-48A5-4786-A10E-9CE8FDA8F34F}"/>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2">
                <a:extLst>
                  <a:ext uri="{FF2B5EF4-FFF2-40B4-BE49-F238E27FC236}">
                    <a16:creationId xmlns:a16="http://schemas.microsoft.com/office/drawing/2014/main" id="{B1CF75A4-9F1F-48F6-AFDA-C7897F2C1B55}"/>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3">
                <a:extLst>
                  <a:ext uri="{FF2B5EF4-FFF2-40B4-BE49-F238E27FC236}">
                    <a16:creationId xmlns:a16="http://schemas.microsoft.com/office/drawing/2014/main" id="{D8B3EC32-3BCC-4CF3-A8AB-D5695C387FB1}"/>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4">
                <a:extLst>
                  <a:ext uri="{FF2B5EF4-FFF2-40B4-BE49-F238E27FC236}">
                    <a16:creationId xmlns:a16="http://schemas.microsoft.com/office/drawing/2014/main" id="{646D2636-826F-4188-AECD-8E9F547C330E}"/>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5">
                <a:extLst>
                  <a:ext uri="{FF2B5EF4-FFF2-40B4-BE49-F238E27FC236}">
                    <a16:creationId xmlns:a16="http://schemas.microsoft.com/office/drawing/2014/main" id="{D5190618-4665-4F2E-8844-020AD30239F6}"/>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6">
                <a:extLst>
                  <a:ext uri="{FF2B5EF4-FFF2-40B4-BE49-F238E27FC236}">
                    <a16:creationId xmlns:a16="http://schemas.microsoft.com/office/drawing/2014/main" id="{E501E497-7672-440E-967B-911C1D6B4B10}"/>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7">
                <a:extLst>
                  <a:ext uri="{FF2B5EF4-FFF2-40B4-BE49-F238E27FC236}">
                    <a16:creationId xmlns:a16="http://schemas.microsoft.com/office/drawing/2014/main" id="{8A688C29-83E0-4CC9-A8C5-B6B30A57710C}"/>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8">
                <a:extLst>
                  <a:ext uri="{FF2B5EF4-FFF2-40B4-BE49-F238E27FC236}">
                    <a16:creationId xmlns:a16="http://schemas.microsoft.com/office/drawing/2014/main" id="{8D3348AE-2C08-472A-92E4-12BF79B738D1}"/>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9">
                <a:extLst>
                  <a:ext uri="{FF2B5EF4-FFF2-40B4-BE49-F238E27FC236}">
                    <a16:creationId xmlns:a16="http://schemas.microsoft.com/office/drawing/2014/main" id="{D93531AE-9D57-49CA-BC46-F7384685F786}"/>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60">
                <a:extLst>
                  <a:ext uri="{FF2B5EF4-FFF2-40B4-BE49-F238E27FC236}">
                    <a16:creationId xmlns:a16="http://schemas.microsoft.com/office/drawing/2014/main" id="{6130565B-76F2-434C-8896-54E337D6B462}"/>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1">
                <a:extLst>
                  <a:ext uri="{FF2B5EF4-FFF2-40B4-BE49-F238E27FC236}">
                    <a16:creationId xmlns:a16="http://schemas.microsoft.com/office/drawing/2014/main" id="{A0D45B84-40CC-46CF-ACE4-C3A1732817B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8860" y="882000"/>
            <a:ext cx="11764800" cy="5328000"/>
          </a:xfrm>
        </p:spPr>
        <p:txBody>
          <a:bodyPr/>
          <a:lstStyle>
            <a:lvl1pPr>
              <a:defRPr sz="1800"/>
            </a:lvl1pPr>
            <a:lvl2pPr>
              <a:defRPr sz="1800"/>
            </a:lvl2pPr>
            <a:lvl3pPr>
              <a:defRPr sz="1800"/>
            </a:lvl3pPr>
            <a:lvl4pPr>
              <a:defRPr sz="1800"/>
            </a:lvl4pPr>
            <a:lvl5pPr>
              <a:defRPr sz="18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Tree>
    <p:extLst>
      <p:ext uri="{BB962C8B-B14F-4D97-AF65-F5344CB8AC3E}">
        <p14:creationId xmlns:p14="http://schemas.microsoft.com/office/powerpoint/2010/main" val="1235473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ARK7">
    <p:spTree>
      <p:nvGrpSpPr>
        <p:cNvPr id="1" name=""/>
        <p:cNvGrpSpPr/>
        <p:nvPr/>
      </p:nvGrpSpPr>
      <p:grpSpPr>
        <a:xfrm>
          <a:off x="0" y="0"/>
          <a:ext cx="0" cy="0"/>
          <a:chOff x="0" y="0"/>
          <a:chExt cx="0" cy="0"/>
        </a:xfrm>
      </p:grpSpPr>
      <p:grpSp>
        <p:nvGrpSpPr>
          <p:cNvPr id="5" name="Group 35">
            <a:extLst>
              <a:ext uri="{FF2B5EF4-FFF2-40B4-BE49-F238E27FC236}">
                <a16:creationId xmlns:a16="http://schemas.microsoft.com/office/drawing/2014/main" id="{15C1165B-50AC-46F5-B945-37FE6AF1F392}"/>
              </a:ext>
            </a:extLst>
          </p:cNvPr>
          <p:cNvGrpSpPr/>
          <p:nvPr userDrawn="1"/>
        </p:nvGrpSpPr>
        <p:grpSpPr>
          <a:xfrm>
            <a:off x="-6583" y="-3"/>
            <a:ext cx="12302859" cy="6858003"/>
            <a:chOff x="-6566" y="-2"/>
            <a:chExt cx="12269309" cy="6858002"/>
          </a:xfrm>
        </p:grpSpPr>
        <p:sp>
          <p:nvSpPr>
            <p:cNvPr id="6" name="Rectangle 36" hidden="1">
              <a:extLst>
                <a:ext uri="{FF2B5EF4-FFF2-40B4-BE49-F238E27FC236}">
                  <a16:creationId xmlns:a16="http://schemas.microsoft.com/office/drawing/2014/main" id="{EA24BE63-1E38-4FA8-B27E-7568D000D456}"/>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dirty="0"/>
            </a:p>
          </p:txBody>
        </p:sp>
        <p:grpSp>
          <p:nvGrpSpPr>
            <p:cNvPr id="7" name="Group 37" hidden="1">
              <a:extLst>
                <a:ext uri="{FF2B5EF4-FFF2-40B4-BE49-F238E27FC236}">
                  <a16:creationId xmlns:a16="http://schemas.microsoft.com/office/drawing/2014/main" id="{D4DAB8E7-6AD7-4E3B-87D7-9C92D704A0D5}"/>
                </a:ext>
              </a:extLst>
            </p:cNvPr>
            <p:cNvGrpSpPr/>
            <p:nvPr userDrawn="1"/>
          </p:nvGrpSpPr>
          <p:grpSpPr>
            <a:xfrm>
              <a:off x="442260" y="3456849"/>
              <a:ext cx="11820483" cy="2970388"/>
              <a:chOff x="442260" y="3600153"/>
              <a:chExt cx="11820483" cy="2970388"/>
            </a:xfrm>
          </p:grpSpPr>
          <p:cxnSp>
            <p:nvCxnSpPr>
              <p:cNvPr id="8" name="Straight Connector 38">
                <a:extLst>
                  <a:ext uri="{FF2B5EF4-FFF2-40B4-BE49-F238E27FC236}">
                    <a16:creationId xmlns:a16="http://schemas.microsoft.com/office/drawing/2014/main" id="{0F24E6D8-B4AC-477C-A584-BF9803AD059A}"/>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39">
                <a:extLst>
                  <a:ext uri="{FF2B5EF4-FFF2-40B4-BE49-F238E27FC236}">
                    <a16:creationId xmlns:a16="http://schemas.microsoft.com/office/drawing/2014/main" id="{2AFEE107-23D8-49B8-B87B-287A589B06A3}"/>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0">
                <a:extLst>
                  <a:ext uri="{FF2B5EF4-FFF2-40B4-BE49-F238E27FC236}">
                    <a16:creationId xmlns:a16="http://schemas.microsoft.com/office/drawing/2014/main" id="{FC46F22B-8D16-44B9-B078-5202FAD5506C}"/>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1">
                <a:extLst>
                  <a:ext uri="{FF2B5EF4-FFF2-40B4-BE49-F238E27FC236}">
                    <a16:creationId xmlns:a16="http://schemas.microsoft.com/office/drawing/2014/main" id="{84F40097-447D-4345-A231-8E06B5113DAF}"/>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2">
                <a:extLst>
                  <a:ext uri="{FF2B5EF4-FFF2-40B4-BE49-F238E27FC236}">
                    <a16:creationId xmlns:a16="http://schemas.microsoft.com/office/drawing/2014/main" id="{42254BF6-C2FE-484E-B8E5-A5FB6CAE68DA}"/>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3">
                <a:extLst>
                  <a:ext uri="{FF2B5EF4-FFF2-40B4-BE49-F238E27FC236}">
                    <a16:creationId xmlns:a16="http://schemas.microsoft.com/office/drawing/2014/main" id="{E5B7F90F-FC2C-4515-8D32-89F631EBA147}"/>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4">
                <a:extLst>
                  <a:ext uri="{FF2B5EF4-FFF2-40B4-BE49-F238E27FC236}">
                    <a16:creationId xmlns:a16="http://schemas.microsoft.com/office/drawing/2014/main" id="{E99345B2-5577-4798-8DBC-A8040E1C170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5">
                <a:extLst>
                  <a:ext uri="{FF2B5EF4-FFF2-40B4-BE49-F238E27FC236}">
                    <a16:creationId xmlns:a16="http://schemas.microsoft.com/office/drawing/2014/main" id="{F327189C-9AB2-4BE4-BEFF-13F4E1778D06}"/>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6">
                <a:extLst>
                  <a:ext uri="{FF2B5EF4-FFF2-40B4-BE49-F238E27FC236}">
                    <a16:creationId xmlns:a16="http://schemas.microsoft.com/office/drawing/2014/main" id="{7F11114A-60DF-4358-A694-BB4FEEA2A6C7}"/>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7">
                <a:extLst>
                  <a:ext uri="{FF2B5EF4-FFF2-40B4-BE49-F238E27FC236}">
                    <a16:creationId xmlns:a16="http://schemas.microsoft.com/office/drawing/2014/main" id="{A23FCE7B-565B-4C89-BB57-1638682A4280}"/>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8">
                <a:extLst>
                  <a:ext uri="{FF2B5EF4-FFF2-40B4-BE49-F238E27FC236}">
                    <a16:creationId xmlns:a16="http://schemas.microsoft.com/office/drawing/2014/main" id="{0E2613AD-9079-429A-BC7D-F00A04FEFC83}"/>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49">
                <a:extLst>
                  <a:ext uri="{FF2B5EF4-FFF2-40B4-BE49-F238E27FC236}">
                    <a16:creationId xmlns:a16="http://schemas.microsoft.com/office/drawing/2014/main" id="{D8432CDA-98D7-4A05-A0F3-EDA2D11BC74F}"/>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0">
                <a:extLst>
                  <a:ext uri="{FF2B5EF4-FFF2-40B4-BE49-F238E27FC236}">
                    <a16:creationId xmlns:a16="http://schemas.microsoft.com/office/drawing/2014/main" id="{9E761685-9937-4475-8FEE-7B969A517733}"/>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1">
                <a:extLst>
                  <a:ext uri="{FF2B5EF4-FFF2-40B4-BE49-F238E27FC236}">
                    <a16:creationId xmlns:a16="http://schemas.microsoft.com/office/drawing/2014/main" id="{504C3711-C622-42DC-9899-B3858E082F8D}"/>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2">
                <a:extLst>
                  <a:ext uri="{FF2B5EF4-FFF2-40B4-BE49-F238E27FC236}">
                    <a16:creationId xmlns:a16="http://schemas.microsoft.com/office/drawing/2014/main" id="{1A83ECB3-AA6D-4F83-A917-59F1F3CAF53A}"/>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3">
                <a:extLst>
                  <a:ext uri="{FF2B5EF4-FFF2-40B4-BE49-F238E27FC236}">
                    <a16:creationId xmlns:a16="http://schemas.microsoft.com/office/drawing/2014/main" id="{3375B322-614F-48CD-9559-DDABC5D9313C}"/>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4">
                <a:extLst>
                  <a:ext uri="{FF2B5EF4-FFF2-40B4-BE49-F238E27FC236}">
                    <a16:creationId xmlns:a16="http://schemas.microsoft.com/office/drawing/2014/main" id="{B19264DC-7279-4EAE-9B3E-6C1ADC0DB8DF}"/>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5">
                <a:extLst>
                  <a:ext uri="{FF2B5EF4-FFF2-40B4-BE49-F238E27FC236}">
                    <a16:creationId xmlns:a16="http://schemas.microsoft.com/office/drawing/2014/main" id="{785CCA65-BECC-4A15-B2F7-9CCF558B8165}"/>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6">
                <a:extLst>
                  <a:ext uri="{FF2B5EF4-FFF2-40B4-BE49-F238E27FC236}">
                    <a16:creationId xmlns:a16="http://schemas.microsoft.com/office/drawing/2014/main" id="{7CC1776D-4ADE-4C0C-965F-79108AEEF1BC}"/>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7">
                <a:extLst>
                  <a:ext uri="{FF2B5EF4-FFF2-40B4-BE49-F238E27FC236}">
                    <a16:creationId xmlns:a16="http://schemas.microsoft.com/office/drawing/2014/main" id="{B55C28CF-9862-488A-8C81-3050036A705D}"/>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8">
                <a:extLst>
                  <a:ext uri="{FF2B5EF4-FFF2-40B4-BE49-F238E27FC236}">
                    <a16:creationId xmlns:a16="http://schemas.microsoft.com/office/drawing/2014/main" id="{21D5562D-7135-49BA-B33A-8426A8A0AD75}"/>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59">
                <a:extLst>
                  <a:ext uri="{FF2B5EF4-FFF2-40B4-BE49-F238E27FC236}">
                    <a16:creationId xmlns:a16="http://schemas.microsoft.com/office/drawing/2014/main" id="{F39A28E8-9029-4984-AFC2-3FD4EEC51BA7}"/>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0">
                <a:extLst>
                  <a:ext uri="{FF2B5EF4-FFF2-40B4-BE49-F238E27FC236}">
                    <a16:creationId xmlns:a16="http://schemas.microsoft.com/office/drawing/2014/main" id="{15D4F68C-30B2-45C2-BDD1-B6EBEE511F2B}"/>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1" name="Straight Connector 61">
                <a:extLst>
                  <a:ext uri="{FF2B5EF4-FFF2-40B4-BE49-F238E27FC236}">
                    <a16:creationId xmlns:a16="http://schemas.microsoft.com/office/drawing/2014/main" id="{051ED23E-8584-4999-8EC5-84277C9290D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94A4DDCC-9F42-4948-9645-E86435B98BA5}"/>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4" name="Content Placeholder 2">
            <a:extLst>
              <a:ext uri="{FF2B5EF4-FFF2-40B4-BE49-F238E27FC236}">
                <a16:creationId xmlns:a16="http://schemas.microsoft.com/office/drawing/2014/main" id="{E06FD5EE-114E-4722-B4F2-F97B4E5BFF1B}"/>
              </a:ext>
            </a:extLst>
          </p:cNvPr>
          <p:cNvSpPr>
            <a:spLocks noGrp="1"/>
          </p:cNvSpPr>
          <p:nvPr>
            <p:ph idx="1"/>
          </p:nvPr>
        </p:nvSpPr>
        <p:spPr>
          <a:xfrm>
            <a:off x="218860" y="882000"/>
            <a:ext cx="11764800" cy="5328000"/>
          </a:xfrm>
        </p:spPr>
        <p:txBody>
          <a:bodyPr/>
          <a:lstStyle>
            <a:lvl1pPr>
              <a:defRPr sz="1800"/>
            </a:lvl1pPr>
            <a:lvl2pPr>
              <a:defRPr sz="1800"/>
            </a:lvl2pPr>
            <a:lvl3pPr>
              <a:defRPr sz="1800"/>
            </a:lvl3pPr>
            <a:lvl4pPr>
              <a:defRPr sz="1800"/>
            </a:lvl4pPr>
            <a:lvl5pPr>
              <a:defRPr sz="18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cxnSp>
        <p:nvCxnSpPr>
          <p:cNvPr id="33" name="Straight Connector 32">
            <a:extLst>
              <a:ext uri="{FF2B5EF4-FFF2-40B4-BE49-F238E27FC236}">
                <a16:creationId xmlns:a16="http://schemas.microsoft.com/office/drawing/2014/main" id="{46A4415C-3223-40AA-9C39-316146802F95}"/>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949870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theme" Target="../theme/theme1.xml"/><Relationship Id="rId26" Type="http://schemas.openxmlformats.org/officeDocument/2006/relationships/image" Target="../media/image8.png"/><Relationship Id="rId39" Type="http://schemas.openxmlformats.org/officeDocument/2006/relationships/image" Target="../media/image21.png"/><Relationship Id="rId21" Type="http://schemas.openxmlformats.org/officeDocument/2006/relationships/image" Target="../media/image3.png"/><Relationship Id="rId34" Type="http://schemas.openxmlformats.org/officeDocument/2006/relationships/image" Target="../media/image16.png"/><Relationship Id="rId42" Type="http://schemas.openxmlformats.org/officeDocument/2006/relationships/image" Target="../media/image24.png"/><Relationship Id="rId47" Type="http://schemas.openxmlformats.org/officeDocument/2006/relationships/image" Target="../media/image29.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6.png"/><Relationship Id="rId32" Type="http://schemas.openxmlformats.org/officeDocument/2006/relationships/image" Target="../media/image14.png"/><Relationship Id="rId37" Type="http://schemas.openxmlformats.org/officeDocument/2006/relationships/image" Target="../media/image19.png"/><Relationship Id="rId40" Type="http://schemas.openxmlformats.org/officeDocument/2006/relationships/image" Target="../media/image22.png"/><Relationship Id="rId45" Type="http://schemas.openxmlformats.org/officeDocument/2006/relationships/image" Target="../media/image27.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5.png"/><Relationship Id="rId28" Type="http://schemas.openxmlformats.org/officeDocument/2006/relationships/image" Target="../media/image10.png"/><Relationship Id="rId36" Type="http://schemas.openxmlformats.org/officeDocument/2006/relationships/image" Target="../media/image18.png"/><Relationship Id="rId10" Type="http://schemas.openxmlformats.org/officeDocument/2006/relationships/slideLayout" Target="../slideLayouts/slideLayout10.xml"/><Relationship Id="rId19" Type="http://schemas.openxmlformats.org/officeDocument/2006/relationships/image" Target="../media/image1.jpeg"/><Relationship Id="rId31" Type="http://schemas.openxmlformats.org/officeDocument/2006/relationships/image" Target="../media/image13.png"/><Relationship Id="rId44" Type="http://schemas.openxmlformats.org/officeDocument/2006/relationships/image" Target="../media/image26.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 Id="rId27" Type="http://schemas.openxmlformats.org/officeDocument/2006/relationships/image" Target="../media/image9.png"/><Relationship Id="rId30" Type="http://schemas.openxmlformats.org/officeDocument/2006/relationships/image" Target="../media/image12.png"/><Relationship Id="rId35" Type="http://schemas.openxmlformats.org/officeDocument/2006/relationships/image" Target="../media/image17.png"/><Relationship Id="rId43" Type="http://schemas.openxmlformats.org/officeDocument/2006/relationships/image" Target="../media/image25.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7.png"/><Relationship Id="rId33" Type="http://schemas.openxmlformats.org/officeDocument/2006/relationships/image" Target="../media/image15.png"/><Relationship Id="rId38" Type="http://schemas.openxmlformats.org/officeDocument/2006/relationships/image" Target="../media/image20.png"/><Relationship Id="rId46" Type="http://schemas.openxmlformats.org/officeDocument/2006/relationships/image" Target="../media/image28.png"/><Relationship Id="rId20" Type="http://schemas.openxmlformats.org/officeDocument/2006/relationships/image" Target="../media/image2.png"/><Relationship Id="rId41" Type="http://schemas.openxmlformats.org/officeDocument/2006/relationships/image" Target="../media/image23.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3.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theme" Target="../theme/theme2.xml"/><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Layout" Target="../slideLayouts/slideLayout18.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emf"/><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2.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Masters/_rels/slideMaster3.xml.rels><?xml version="1.0" encoding="UTF-8" standalone="yes"?>
<Relationships xmlns="http://schemas.openxmlformats.org/package/2006/relationships"><Relationship Id="rId13" Type="http://schemas.openxmlformats.org/officeDocument/2006/relationships/image" Target="../media/image36.png"/><Relationship Id="rId18" Type="http://schemas.openxmlformats.org/officeDocument/2006/relationships/image" Target="../media/image8.png"/><Relationship Id="rId26" Type="http://schemas.openxmlformats.org/officeDocument/2006/relationships/image" Target="../media/image16.png"/><Relationship Id="rId39" Type="http://schemas.openxmlformats.org/officeDocument/2006/relationships/image" Target="../media/image29.png"/><Relationship Id="rId21" Type="http://schemas.openxmlformats.org/officeDocument/2006/relationships/image" Target="../media/image11.png"/><Relationship Id="rId34" Type="http://schemas.openxmlformats.org/officeDocument/2006/relationships/image" Target="../media/image24.png"/><Relationship Id="rId7" Type="http://schemas.openxmlformats.org/officeDocument/2006/relationships/slideLayout" Target="../slideLayouts/slideLayout25.xml"/><Relationship Id="rId12" Type="http://schemas.openxmlformats.org/officeDocument/2006/relationships/theme" Target="../theme/theme3.xml"/><Relationship Id="rId17" Type="http://schemas.openxmlformats.org/officeDocument/2006/relationships/image" Target="../media/image7.png"/><Relationship Id="rId25" Type="http://schemas.openxmlformats.org/officeDocument/2006/relationships/image" Target="../media/image15.png"/><Relationship Id="rId33" Type="http://schemas.openxmlformats.org/officeDocument/2006/relationships/image" Target="../media/image23.png"/><Relationship Id="rId38" Type="http://schemas.openxmlformats.org/officeDocument/2006/relationships/image" Target="../media/image28.png"/><Relationship Id="rId2" Type="http://schemas.openxmlformats.org/officeDocument/2006/relationships/slideLayout" Target="../slideLayouts/slideLayout20.xml"/><Relationship Id="rId16" Type="http://schemas.openxmlformats.org/officeDocument/2006/relationships/image" Target="../media/image6.png"/><Relationship Id="rId20" Type="http://schemas.openxmlformats.org/officeDocument/2006/relationships/image" Target="../media/image10.png"/><Relationship Id="rId29" Type="http://schemas.openxmlformats.org/officeDocument/2006/relationships/image" Target="../media/image19.pn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24" Type="http://schemas.openxmlformats.org/officeDocument/2006/relationships/image" Target="../media/image14.png"/><Relationship Id="rId32" Type="http://schemas.openxmlformats.org/officeDocument/2006/relationships/image" Target="../media/image22.png"/><Relationship Id="rId37" Type="http://schemas.openxmlformats.org/officeDocument/2006/relationships/image" Target="../media/image27.emf"/><Relationship Id="rId40" Type="http://schemas.openxmlformats.org/officeDocument/2006/relationships/image" Target="../media/image37.png"/><Relationship Id="rId5" Type="http://schemas.openxmlformats.org/officeDocument/2006/relationships/slideLayout" Target="../slideLayouts/slideLayout23.xml"/><Relationship Id="rId15" Type="http://schemas.openxmlformats.org/officeDocument/2006/relationships/image" Target="../media/image5.png"/><Relationship Id="rId23" Type="http://schemas.openxmlformats.org/officeDocument/2006/relationships/image" Target="../media/image13.png"/><Relationship Id="rId28" Type="http://schemas.openxmlformats.org/officeDocument/2006/relationships/image" Target="../media/image18.png"/><Relationship Id="rId36" Type="http://schemas.openxmlformats.org/officeDocument/2006/relationships/image" Target="../media/image26.png"/><Relationship Id="rId10" Type="http://schemas.openxmlformats.org/officeDocument/2006/relationships/slideLayout" Target="../slideLayouts/slideLayout28.xml"/><Relationship Id="rId19" Type="http://schemas.openxmlformats.org/officeDocument/2006/relationships/image" Target="../media/image9.png"/><Relationship Id="rId31" Type="http://schemas.openxmlformats.org/officeDocument/2006/relationships/image" Target="../media/image21.png"/><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image" Target="../media/image4.png"/><Relationship Id="rId22" Type="http://schemas.openxmlformats.org/officeDocument/2006/relationships/image" Target="../media/image12.png"/><Relationship Id="rId27" Type="http://schemas.openxmlformats.org/officeDocument/2006/relationships/image" Target="../media/image17.png"/><Relationship Id="rId30" Type="http://schemas.openxmlformats.org/officeDocument/2006/relationships/image" Target="../media/image20.png"/><Relationship Id="rId35" Type="http://schemas.openxmlformats.org/officeDocument/2006/relationships/image" Target="../media/image25.png"/><Relationship Id="rId8" Type="http://schemas.openxmlformats.org/officeDocument/2006/relationships/slideLayout" Target="../slideLayouts/slideLayout26.xml"/><Relationship Id="rId3"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3.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theme" Target="../theme/theme4.xml"/><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Layout" Target="../slideLayouts/slideLayout30.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emf"/><Relationship Id="rId10" Type="http://schemas.openxmlformats.org/officeDocument/2006/relationships/image" Target="../media/image9.png"/><Relationship Id="rId19" Type="http://schemas.openxmlformats.org/officeDocument/2006/relationships/image" Target="../media/image18.png"/><Relationship Id="rId31"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53249"/>
        </a:solidFill>
        <a:effectLst/>
      </p:bgPr>
    </p:bg>
    <p:spTree>
      <p:nvGrpSpPr>
        <p:cNvPr id="1" name=""/>
        <p:cNvGrpSpPr/>
        <p:nvPr/>
      </p:nvGrpSpPr>
      <p:grpSpPr>
        <a:xfrm>
          <a:off x="0" y="0"/>
          <a:ext cx="0" cy="0"/>
          <a:chOff x="0" y="0"/>
          <a:chExt cx="0" cy="0"/>
        </a:xfrm>
      </p:grpSpPr>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 </a:t>
            </a:r>
            <a:endParaRPr lang="en-GB" sz="800" noProof="0" dirty="0">
              <a:solidFill>
                <a:srgbClr val="8197A6"/>
              </a:solidFill>
              <a:latin typeface="Arial" panose="020B0604020202020204" pitchFamily="34" charset="0"/>
              <a:cs typeface="Arial" panose="020B0604020202020204" pitchFamily="34" charset="0"/>
            </a:endParaRPr>
          </a:p>
        </p:txBody>
      </p:sp>
      <p:pic>
        <p:nvPicPr>
          <p:cNvPr id="3" name="Picture 35" hidden="1">
            <a:extLst>
              <a:ext uri="{FF2B5EF4-FFF2-40B4-BE49-F238E27FC236}">
                <a16:creationId xmlns:a16="http://schemas.microsoft.com/office/drawing/2014/main" id="{C995CFAD-3BA1-4EC9-867D-60423D76AD7D}"/>
              </a:ext>
            </a:extLst>
          </p:cNvPr>
          <p:cNvPicPr>
            <a:picLocks noChangeAspect="1"/>
          </p:cNvPicPr>
          <p:nvPr userDrawn="1"/>
        </p:nvPicPr>
        <p:blipFill rotWithShape="1">
          <a:blip r:embed="rId19" cstate="email">
            <a:extLst>
              <a:ext uri="{28A0092B-C50C-407E-A947-70E740481C1C}">
                <a14:useLocalDpi xmlns:a14="http://schemas.microsoft.com/office/drawing/2010/main"/>
              </a:ext>
            </a:extLst>
          </a:blip>
          <a:srcRect/>
          <a:stretch/>
        </p:blipFill>
        <p:spPr>
          <a:xfrm>
            <a:off x="0" y="0"/>
            <a:ext cx="12225338" cy="6858000"/>
          </a:xfrm>
          <a:prstGeom prst="rect">
            <a:avLst/>
          </a:prstGeom>
        </p:spPr>
      </p:pic>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Rectangle 6"/>
          <p:cNvSpPr>
            <a:spLocks noGrp="1" noChangeArrowheads="1"/>
          </p:cNvSpPr>
          <p:nvPr>
            <p:ph type="title"/>
          </p:nvPr>
        </p:nvSpPr>
        <p:spPr bwMode="auto">
          <a:xfrm>
            <a:off x="216000" y="154800"/>
            <a:ext cx="1010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GB" altLang="en-US" noProof="0"/>
              <a:t>Click to edit Master title style</a:t>
            </a:r>
            <a:endParaRPr lang="en-GB" noProof="0" dirty="0"/>
          </a:p>
        </p:txBody>
      </p:sp>
      <p:sp>
        <p:nvSpPr>
          <p:cNvPr id="72" name="Rectangle 2">
            <a:extLst>
              <a:ext uri="{FF2B5EF4-FFF2-40B4-BE49-F238E27FC236}">
                <a16:creationId xmlns:a16="http://schemas.microsoft.com/office/drawing/2014/main" id="{F152A04D-5063-4E95-9CB5-5C50E37A6E5E}"/>
              </a:ext>
            </a:extLst>
          </p:cNvPr>
          <p:cNvSpPr>
            <a:spLocks noGrp="1" noChangeArrowheads="1"/>
          </p:cNvSpPr>
          <p:nvPr>
            <p:ph type="body" idx="1"/>
          </p:nvPr>
        </p:nvSpPr>
        <p:spPr bwMode="auto">
          <a:xfrm>
            <a:off x="21960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endParaRPr lang="en-GB" altLang="en-US" noProof="0" dirty="0"/>
          </a:p>
        </p:txBody>
      </p:sp>
      <p:sp>
        <p:nvSpPr>
          <p:cNvPr id="39" name="Text Box 34"/>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37" name="Picture 36">
            <a:extLst>
              <a:ext uri="{FF2B5EF4-FFF2-40B4-BE49-F238E27FC236}">
                <a16:creationId xmlns:a16="http://schemas.microsoft.com/office/drawing/2014/main" id="{6C34021B-66EB-9E45-8BD1-64D5855A5802}"/>
              </a:ext>
            </a:extLst>
          </p:cNvPr>
          <p:cNvPicPr>
            <a:picLocks noChangeAspect="1"/>
          </p:cNvPicPr>
          <p:nvPr userDrawn="1"/>
        </p:nvPicPr>
        <p:blipFill>
          <a:blip r:embed="rId20"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38" name="Straight Connector 37">
            <a:extLst>
              <a:ext uri="{FF2B5EF4-FFF2-40B4-BE49-F238E27FC236}">
                <a16:creationId xmlns:a16="http://schemas.microsoft.com/office/drawing/2014/main" id="{EE71E5B5-6921-4FB2-A9C4-9C2A029FF0B3}"/>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40" name="Picture 5">
            <a:extLst>
              <a:ext uri="{FF2B5EF4-FFF2-40B4-BE49-F238E27FC236}">
                <a16:creationId xmlns:a16="http://schemas.microsoft.com/office/drawing/2014/main" id="{7B88B654-6870-4EB8-A79A-306A0238640A}"/>
              </a:ext>
            </a:extLst>
          </p:cNvPr>
          <p:cNvPicPr>
            <a:picLocks/>
          </p:cNvPicPr>
          <p:nvPr userDrawn="1"/>
        </p:nvPicPr>
        <p:blipFill>
          <a:blip r:embed="rId21"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grpSp>
        <p:nvGrpSpPr>
          <p:cNvPr id="41" name="Group 40">
            <a:extLst>
              <a:ext uri="{FF2B5EF4-FFF2-40B4-BE49-F238E27FC236}">
                <a16:creationId xmlns:a16="http://schemas.microsoft.com/office/drawing/2014/main" id="{AD208BC8-A4CD-468B-A92C-D874A6D486C7}"/>
              </a:ext>
            </a:extLst>
          </p:cNvPr>
          <p:cNvGrpSpPr/>
          <p:nvPr userDrawn="1"/>
        </p:nvGrpSpPr>
        <p:grpSpPr>
          <a:xfrm>
            <a:off x="226688" y="6569736"/>
            <a:ext cx="9628745" cy="144114"/>
            <a:chOff x="1076500" y="4469696"/>
            <a:chExt cx="9628745" cy="144114"/>
          </a:xfrm>
        </p:grpSpPr>
        <p:pic>
          <p:nvPicPr>
            <p:cNvPr id="42" name="Picture 41" descr="de.png">
              <a:extLst>
                <a:ext uri="{FF2B5EF4-FFF2-40B4-BE49-F238E27FC236}">
                  <a16:creationId xmlns:a16="http://schemas.microsoft.com/office/drawing/2014/main" id="{A5241CAB-ADA2-4417-AD58-366D3382722A}"/>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43" name="Picture 42" descr="at.png">
              <a:extLst>
                <a:ext uri="{FF2B5EF4-FFF2-40B4-BE49-F238E27FC236}">
                  <a16:creationId xmlns:a16="http://schemas.microsoft.com/office/drawing/2014/main" id="{E44B6718-7132-4112-86F4-EB97255A038F}"/>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4" name="Picture 43" descr="be.png">
              <a:extLst>
                <a:ext uri="{FF2B5EF4-FFF2-40B4-BE49-F238E27FC236}">
                  <a16:creationId xmlns:a16="http://schemas.microsoft.com/office/drawing/2014/main" id="{0F720296-2A62-4DA7-837E-02D677FAAC83}"/>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5" name="Picture 44" descr="dk.png">
              <a:extLst>
                <a:ext uri="{FF2B5EF4-FFF2-40B4-BE49-F238E27FC236}">
                  <a16:creationId xmlns:a16="http://schemas.microsoft.com/office/drawing/2014/main" id="{D73A6867-7859-4C9C-BB7B-F223F064EB09}"/>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6" name="Picture 45" descr="es.png">
              <a:extLst>
                <a:ext uri="{FF2B5EF4-FFF2-40B4-BE49-F238E27FC236}">
                  <a16:creationId xmlns:a16="http://schemas.microsoft.com/office/drawing/2014/main" id="{1493C1A0-A11D-42B6-8DCB-162F826EEF13}"/>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7" name="Picture 46" descr="ee.png">
              <a:extLst>
                <a:ext uri="{FF2B5EF4-FFF2-40B4-BE49-F238E27FC236}">
                  <a16:creationId xmlns:a16="http://schemas.microsoft.com/office/drawing/2014/main" id="{0122824D-D8E9-4094-8057-406813DC2DB3}"/>
                </a:ext>
              </a:extLst>
            </p:cNvPr>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8" name="Picture 47" descr="fi.png">
              <a:extLst>
                <a:ext uri="{FF2B5EF4-FFF2-40B4-BE49-F238E27FC236}">
                  <a16:creationId xmlns:a16="http://schemas.microsoft.com/office/drawing/2014/main" id="{4D5DC57B-4AEE-4812-9DD4-84980F6022A7}"/>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9" name="Picture 48" descr="fr.png">
              <a:extLst>
                <a:ext uri="{FF2B5EF4-FFF2-40B4-BE49-F238E27FC236}">
                  <a16:creationId xmlns:a16="http://schemas.microsoft.com/office/drawing/2014/main" id="{FCDCEAFB-665D-48AD-9E34-D9CFF731FC7A}"/>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50" name="Picture 49" descr="gr.png">
              <a:extLst>
                <a:ext uri="{FF2B5EF4-FFF2-40B4-BE49-F238E27FC236}">
                  <a16:creationId xmlns:a16="http://schemas.microsoft.com/office/drawing/2014/main" id="{F2E0A474-2FAE-477F-AB8D-C50F384AA0C5}"/>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51" name="Picture 50" descr="hu.png">
              <a:extLst>
                <a:ext uri="{FF2B5EF4-FFF2-40B4-BE49-F238E27FC236}">
                  <a16:creationId xmlns:a16="http://schemas.microsoft.com/office/drawing/2014/main" id="{10168A5E-064A-4ABA-B5A6-59999CBC49AC}"/>
                </a:ext>
              </a:extLst>
            </p:cNvPr>
            <p:cNvPicPr>
              <a:picLocks noChangeAspect="1"/>
            </p:cNvPicPr>
            <p:nvPr userDrawn="1"/>
          </p:nvPicPr>
          <p:blipFill>
            <a:blip r:embed="rId31"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52" name="Picture 51" descr="ie.png">
              <a:extLst>
                <a:ext uri="{FF2B5EF4-FFF2-40B4-BE49-F238E27FC236}">
                  <a16:creationId xmlns:a16="http://schemas.microsoft.com/office/drawing/2014/main" id="{5A32E48C-2D3D-4EEC-BE4D-423F2F39F1C7}"/>
                </a:ext>
              </a:extLst>
            </p:cNvPr>
            <p:cNvPicPr>
              <a:picLocks noChangeAspect="1"/>
            </p:cNvPicPr>
            <p:nvPr userDrawn="1"/>
          </p:nvPicPr>
          <p:blipFill>
            <a:blip r:embed="rId32"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53" name="Picture 52" descr="it.png">
              <a:extLst>
                <a:ext uri="{FF2B5EF4-FFF2-40B4-BE49-F238E27FC236}">
                  <a16:creationId xmlns:a16="http://schemas.microsoft.com/office/drawing/2014/main" id="{4C3D6A8C-E062-466C-B2D8-52D1B3FC4EFA}"/>
                </a:ext>
              </a:extLst>
            </p:cNvPr>
            <p:cNvPicPr>
              <a:picLocks noChangeAspect="1"/>
            </p:cNvPicPr>
            <p:nvPr userDrawn="1"/>
          </p:nvPicPr>
          <p:blipFill>
            <a:blip r:embed="rId33"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4" name="Picture 53" descr="lu.png">
              <a:extLst>
                <a:ext uri="{FF2B5EF4-FFF2-40B4-BE49-F238E27FC236}">
                  <a16:creationId xmlns:a16="http://schemas.microsoft.com/office/drawing/2014/main" id="{7A3219A7-1E00-4C98-81AF-1C2E67E1026C}"/>
                </a:ext>
              </a:extLst>
            </p:cNvPr>
            <p:cNvPicPr>
              <a:picLocks noChangeAspect="1"/>
            </p:cNvPicPr>
            <p:nvPr userDrawn="1"/>
          </p:nvPicPr>
          <p:blipFill>
            <a:blip r:embed="rId34"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5" name="Picture 54" descr="no.png">
              <a:extLst>
                <a:ext uri="{FF2B5EF4-FFF2-40B4-BE49-F238E27FC236}">
                  <a16:creationId xmlns:a16="http://schemas.microsoft.com/office/drawing/2014/main" id="{56F0B3F4-5ADA-41BD-8413-E2B2699C41F5}"/>
                </a:ext>
              </a:extLst>
            </p:cNvPr>
            <p:cNvPicPr>
              <a:picLocks noChangeAspect="1"/>
            </p:cNvPicPr>
            <p:nvPr userDrawn="1"/>
          </p:nvPicPr>
          <p:blipFill>
            <a:blip r:embed="rId35"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6" name="Picture 55" descr="nl.png">
              <a:extLst>
                <a:ext uri="{FF2B5EF4-FFF2-40B4-BE49-F238E27FC236}">
                  <a16:creationId xmlns:a16="http://schemas.microsoft.com/office/drawing/2014/main" id="{5CEDEC63-C26E-491B-A8CC-1F1F2EF2A84C}"/>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7" name="Picture 56" descr="pl.png">
              <a:extLst>
                <a:ext uri="{FF2B5EF4-FFF2-40B4-BE49-F238E27FC236}">
                  <a16:creationId xmlns:a16="http://schemas.microsoft.com/office/drawing/2014/main" id="{163376FE-C97D-4E6A-BE37-CCCC5BA436B3}"/>
                </a:ext>
              </a:extLst>
            </p:cNvPr>
            <p:cNvPicPr>
              <a:picLocks noChangeAspect="1"/>
            </p:cNvPicPr>
            <p:nvPr userDrawn="1"/>
          </p:nvPicPr>
          <p:blipFill>
            <a:blip r:embed="rId37"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8" name="Picture 57" descr="pt.png">
              <a:extLst>
                <a:ext uri="{FF2B5EF4-FFF2-40B4-BE49-F238E27FC236}">
                  <a16:creationId xmlns:a16="http://schemas.microsoft.com/office/drawing/2014/main" id="{3BE778F5-B33E-4FAB-8AC1-1FCA0478FFF0}"/>
                </a:ext>
              </a:extLst>
            </p:cNvPr>
            <p:cNvPicPr>
              <a:picLocks noChangeAspect="1"/>
            </p:cNvPicPr>
            <p:nvPr userDrawn="1"/>
          </p:nvPicPr>
          <p:blipFill>
            <a:blip r:embed="rId38"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9" name="Picture 58" descr="cz.png">
              <a:extLst>
                <a:ext uri="{FF2B5EF4-FFF2-40B4-BE49-F238E27FC236}">
                  <a16:creationId xmlns:a16="http://schemas.microsoft.com/office/drawing/2014/main" id="{A0ADC83A-EDBF-4D1F-9CC6-78C91183AC48}"/>
                </a:ext>
              </a:extLst>
            </p:cNvPr>
            <p:cNvPicPr>
              <a:picLocks noChangeAspect="1"/>
            </p:cNvPicPr>
            <p:nvPr userDrawn="1"/>
          </p:nvPicPr>
          <p:blipFill>
            <a:blip r:embed="rId39"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60" name="Picture 59" descr="ro.png">
              <a:extLst>
                <a:ext uri="{FF2B5EF4-FFF2-40B4-BE49-F238E27FC236}">
                  <a16:creationId xmlns:a16="http://schemas.microsoft.com/office/drawing/2014/main" id="{28F27ED4-7917-422D-9E5F-265059B3F406}"/>
                </a:ext>
              </a:extLst>
            </p:cNvPr>
            <p:cNvPicPr>
              <a:picLocks noChangeAspect="1"/>
            </p:cNvPicPr>
            <p:nvPr userDrawn="1"/>
          </p:nvPicPr>
          <p:blipFill>
            <a:blip r:embed="rId40"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61" name="Picture 60" descr="se.png">
              <a:extLst>
                <a:ext uri="{FF2B5EF4-FFF2-40B4-BE49-F238E27FC236}">
                  <a16:creationId xmlns:a16="http://schemas.microsoft.com/office/drawing/2014/main" id="{2AEDE91D-4CAE-4409-9544-1513C16F6AED}"/>
                </a:ext>
              </a:extLst>
            </p:cNvPr>
            <p:cNvPicPr>
              <a:picLocks noChangeAspect="1"/>
            </p:cNvPicPr>
            <p:nvPr userDrawn="1"/>
          </p:nvPicPr>
          <p:blipFill>
            <a:blip r:embed="rId41"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62" name="Picture 61" descr="ch.png">
              <a:extLst>
                <a:ext uri="{FF2B5EF4-FFF2-40B4-BE49-F238E27FC236}">
                  <a16:creationId xmlns:a16="http://schemas.microsoft.com/office/drawing/2014/main" id="{D580BA20-050E-47FB-9E7A-385336FDC0B4}"/>
                </a:ext>
              </a:extLst>
            </p:cNvPr>
            <p:cNvPicPr>
              <a:picLocks noChangeAspect="1"/>
            </p:cNvPicPr>
            <p:nvPr userDrawn="1"/>
          </p:nvPicPr>
          <p:blipFill>
            <a:blip r:embed="rId42"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89" name="Picture 88" descr="uk.png">
              <a:extLst>
                <a:ext uri="{FF2B5EF4-FFF2-40B4-BE49-F238E27FC236}">
                  <a16:creationId xmlns:a16="http://schemas.microsoft.com/office/drawing/2014/main" id="{26EB49F8-5DE5-4BA4-824D-55A8BFEA8223}"/>
                </a:ext>
              </a:extLst>
            </p:cNvPr>
            <p:cNvPicPr>
              <a:picLocks noChangeAspect="1"/>
            </p:cNvPicPr>
            <p:nvPr userDrawn="1"/>
          </p:nvPicPr>
          <p:blipFill>
            <a:blip r:embed="rId43"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91" name="Picture 90">
              <a:extLst>
                <a:ext uri="{FF2B5EF4-FFF2-40B4-BE49-F238E27FC236}">
                  <a16:creationId xmlns:a16="http://schemas.microsoft.com/office/drawing/2014/main" id="{F2E67ACB-30B1-4DC0-A0F1-7AA87A88874D}"/>
                </a:ext>
              </a:extLst>
            </p:cNvPr>
            <p:cNvPicPr>
              <a:picLocks noChangeAspect="1"/>
            </p:cNvPicPr>
            <p:nvPr userDrawn="1"/>
          </p:nvPicPr>
          <p:blipFill>
            <a:blip r:embed="rId44" cstate="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92" name="Picture 91">
              <a:extLst>
                <a:ext uri="{FF2B5EF4-FFF2-40B4-BE49-F238E27FC236}">
                  <a16:creationId xmlns:a16="http://schemas.microsoft.com/office/drawing/2014/main" id="{05FED7DC-B78B-4C40-8E7D-8BA59B450805}"/>
                </a:ext>
              </a:extLst>
            </p:cNvPr>
            <p:cNvPicPr>
              <a:picLocks noChangeAspect="1"/>
            </p:cNvPicPr>
            <p:nvPr userDrawn="1"/>
          </p:nvPicPr>
          <p:blipFill>
            <a:blip r:embed="rId45"/>
            <a:stretch>
              <a:fillRect/>
            </a:stretch>
          </p:blipFill>
          <p:spPr>
            <a:xfrm>
              <a:off x="9768386" y="4469696"/>
              <a:ext cx="216000" cy="144000"/>
            </a:xfrm>
            <a:prstGeom prst="rect">
              <a:avLst/>
            </a:prstGeom>
          </p:spPr>
        </p:pic>
        <p:pic>
          <p:nvPicPr>
            <p:cNvPr id="93" name="Picture 92" descr="ca.png">
              <a:extLst>
                <a:ext uri="{FF2B5EF4-FFF2-40B4-BE49-F238E27FC236}">
                  <a16:creationId xmlns:a16="http://schemas.microsoft.com/office/drawing/2014/main" id="{3A0D12A6-06A1-4C98-99F3-70AC0D50706B}"/>
                </a:ext>
              </a:extLst>
            </p:cNvPr>
            <p:cNvPicPr>
              <a:picLocks noChangeAspect="1"/>
            </p:cNvPicPr>
            <p:nvPr userDrawn="1"/>
          </p:nvPicPr>
          <p:blipFill>
            <a:blip r:embed="rId46"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94" name="Picture 93" descr="si.png">
              <a:extLst>
                <a:ext uri="{FF2B5EF4-FFF2-40B4-BE49-F238E27FC236}">
                  <a16:creationId xmlns:a16="http://schemas.microsoft.com/office/drawing/2014/main" id="{7FB1B9B6-BD48-4410-9682-BA491E97DB0A}"/>
                </a:ext>
              </a:extLst>
            </p:cNvPr>
            <p:cNvPicPr>
              <a:picLocks noChangeAspect="1"/>
            </p:cNvPicPr>
            <p:nvPr userDrawn="1"/>
          </p:nvPicPr>
          <p:blipFill>
            <a:blip r:embed="rId47"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cSld>
  <p:clrMap bg1="lt1" tx1="dk1" bg2="lt2" tx2="dk2" accent1="accent1" accent2="accent2" accent3="accent3" accent4="accent4" accent5="accent5" accent6="accent6" hlink="hlink" folHlink="folHlink"/>
  <p:sldLayoutIdLst>
    <p:sldLayoutId id="2147483929" r:id="rId1"/>
    <p:sldLayoutId id="2147483945" r:id="rId2"/>
    <p:sldLayoutId id="2147483974" r:id="rId3"/>
    <p:sldLayoutId id="2147483975" r:id="rId4"/>
    <p:sldLayoutId id="2147483973" r:id="rId5"/>
    <p:sldLayoutId id="2147483930" r:id="rId6"/>
    <p:sldLayoutId id="2147483931" r:id="rId7"/>
    <p:sldLayoutId id="2147483932" r:id="rId8"/>
    <p:sldLayoutId id="2147483933" r:id="rId9"/>
    <p:sldLayoutId id="2147483935" r:id="rId10"/>
    <p:sldLayoutId id="2147483936" r:id="rId11"/>
    <p:sldLayoutId id="2147483937" r:id="rId12"/>
    <p:sldLayoutId id="2147483938" r:id="rId13"/>
    <p:sldLayoutId id="2147483939" r:id="rId14"/>
    <p:sldLayoutId id="2147483946" r:id="rId15"/>
    <p:sldLayoutId id="2147483947" r:id="rId16"/>
    <p:sldLayoutId id="2147483977" r:id="rId17"/>
  </p:sldLayoutIdLst>
  <p:hf hdr="0" dt="0"/>
  <p:txStyles>
    <p:titleStyle>
      <a:lvl1pPr algn="l" rtl="0" eaLnBrk="1" fontAlgn="base" hangingPunct="1">
        <a:spcBef>
          <a:spcPct val="0"/>
        </a:spcBef>
        <a:spcAft>
          <a:spcPct val="0"/>
        </a:spcAft>
        <a:defRPr lang="en-GB" sz="3000" b="1" dirty="0" smtClean="0">
          <a:solidFill>
            <a:schemeClr val="bg1"/>
          </a:solidFill>
          <a:latin typeface="Arial" panose="020B0604020202020204" pitchFamily="34" charset="0"/>
          <a:ea typeface="+mj-ea"/>
          <a:cs typeface="Arial" panose="020B0604020202020204" pitchFamily="34" charset="0"/>
        </a:defRPr>
      </a:lvl1pPr>
      <a:lvl2pPr algn="l" rtl="0" eaLnBrk="1" fontAlgn="base" hangingPunct="1">
        <a:spcBef>
          <a:spcPct val="0"/>
        </a:spcBef>
        <a:spcAft>
          <a:spcPct val="0"/>
        </a:spcAft>
        <a:defRPr sz="2122" b="1">
          <a:solidFill>
            <a:schemeClr val="bg1"/>
          </a:solidFill>
          <a:latin typeface="Verdana" pitchFamily="34" charset="0"/>
        </a:defRPr>
      </a:lvl2pPr>
      <a:lvl3pPr algn="l" rtl="0" eaLnBrk="1" fontAlgn="base" hangingPunct="1">
        <a:spcBef>
          <a:spcPct val="0"/>
        </a:spcBef>
        <a:spcAft>
          <a:spcPct val="0"/>
        </a:spcAft>
        <a:defRPr sz="2122" b="1">
          <a:solidFill>
            <a:schemeClr val="bg1"/>
          </a:solidFill>
          <a:latin typeface="Verdana" pitchFamily="34" charset="0"/>
        </a:defRPr>
      </a:lvl3pPr>
      <a:lvl4pPr algn="l" rtl="0" eaLnBrk="1" fontAlgn="base" hangingPunct="1">
        <a:spcBef>
          <a:spcPct val="0"/>
        </a:spcBef>
        <a:spcAft>
          <a:spcPct val="0"/>
        </a:spcAft>
        <a:defRPr sz="2122" b="1">
          <a:solidFill>
            <a:schemeClr val="bg1"/>
          </a:solidFill>
          <a:latin typeface="Verdana" pitchFamily="34" charset="0"/>
        </a:defRPr>
      </a:lvl4pPr>
      <a:lvl5pPr algn="l" rtl="0" eaLnBrk="1" fontAlgn="base" hangingPunct="1">
        <a:spcBef>
          <a:spcPct val="0"/>
        </a:spcBef>
        <a:spcAft>
          <a:spcPct val="0"/>
        </a:spcAft>
        <a:defRPr sz="2122" b="1">
          <a:solidFill>
            <a:schemeClr val="bg1"/>
          </a:solidFill>
          <a:latin typeface="Verdana" pitchFamily="34" charset="0"/>
        </a:defRPr>
      </a:lvl5pPr>
      <a:lvl6pPr marL="441015" algn="l" rtl="0" eaLnBrk="1" fontAlgn="base" hangingPunct="1">
        <a:spcBef>
          <a:spcPct val="0"/>
        </a:spcBef>
        <a:spcAft>
          <a:spcPct val="0"/>
        </a:spcAft>
        <a:defRPr sz="2122" b="1">
          <a:solidFill>
            <a:schemeClr val="bg1"/>
          </a:solidFill>
          <a:latin typeface="Verdana" pitchFamily="34" charset="0"/>
        </a:defRPr>
      </a:lvl6pPr>
      <a:lvl7pPr marL="882030" algn="l" rtl="0" eaLnBrk="1" fontAlgn="base" hangingPunct="1">
        <a:spcBef>
          <a:spcPct val="0"/>
        </a:spcBef>
        <a:spcAft>
          <a:spcPct val="0"/>
        </a:spcAft>
        <a:defRPr sz="2122" b="1">
          <a:solidFill>
            <a:schemeClr val="bg1"/>
          </a:solidFill>
          <a:latin typeface="Verdana" pitchFamily="34" charset="0"/>
        </a:defRPr>
      </a:lvl7pPr>
      <a:lvl8pPr marL="1323045" algn="l" rtl="0" eaLnBrk="1" fontAlgn="base" hangingPunct="1">
        <a:spcBef>
          <a:spcPct val="0"/>
        </a:spcBef>
        <a:spcAft>
          <a:spcPct val="0"/>
        </a:spcAft>
        <a:defRPr sz="2122" b="1">
          <a:solidFill>
            <a:schemeClr val="bg1"/>
          </a:solidFill>
          <a:latin typeface="Verdana" pitchFamily="34" charset="0"/>
        </a:defRPr>
      </a:lvl8pPr>
      <a:lvl9pPr marL="1764060" algn="l" rtl="0" eaLnBrk="1" fontAlgn="base" hangingPunct="1">
        <a:spcBef>
          <a:spcPct val="0"/>
        </a:spcBef>
        <a:spcAft>
          <a:spcPct val="0"/>
        </a:spcAft>
        <a:defRPr sz="2122" b="1">
          <a:solidFill>
            <a:schemeClr val="bg1"/>
          </a:solidFill>
          <a:latin typeface="Verdana" pitchFamily="34" charset="0"/>
        </a:defRPr>
      </a:lvl9pPr>
    </p:titleStyle>
    <p:bodyStyle>
      <a:lvl1pPr marL="0" indent="0" algn="l" rtl="0" eaLnBrk="1" fontAlgn="base" hangingPunct="1">
        <a:lnSpc>
          <a:spcPct val="119000"/>
        </a:lnSpc>
        <a:spcBef>
          <a:spcPct val="20000"/>
        </a:spcBef>
        <a:spcAft>
          <a:spcPct val="0"/>
        </a:spcAft>
        <a:buClr>
          <a:srgbClr val="8197A6"/>
        </a:buClr>
        <a:buFont typeface="Arial" panose="020B0604020202020204"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1pPr>
      <a:lvl2pPr marL="781326"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2pPr>
      <a:lvl3pPr marL="1357771"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3pPr>
      <a:lvl4pPr marL="1934216"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4pPr>
      <a:lvl5pPr marL="2510661"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5pPr>
      <a:lvl6pPr marL="3356615"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Rectangle 6"/>
          <p:cNvSpPr>
            <a:spLocks noGrp="1" noChangeArrowheads="1"/>
          </p:cNvSpPr>
          <p:nvPr>
            <p:ph type="title"/>
          </p:nvPr>
        </p:nvSpPr>
        <p:spPr bwMode="auto">
          <a:xfrm>
            <a:off x="216000" y="154800"/>
            <a:ext cx="1010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GB" altLang="en-US" noProof="0" dirty="0"/>
              <a:t>CLICK TO EDIT MASTER TITLE STYLE</a:t>
            </a:r>
            <a:endParaRPr lang="en-GB" noProof="0" dirty="0"/>
          </a:p>
        </p:txBody>
      </p:sp>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 </a:t>
            </a:r>
            <a:endParaRPr lang="en-GB" sz="800" noProof="0" dirty="0">
              <a:solidFill>
                <a:srgbClr val="8197A6"/>
              </a:solidFill>
              <a:latin typeface="Arial" panose="020B0604020202020204" pitchFamily="34" charset="0"/>
              <a:cs typeface="Arial" panose="020B0604020202020204" pitchFamily="34" charset="0"/>
            </a:endParaRPr>
          </a:p>
        </p:txBody>
      </p:sp>
      <p:sp>
        <p:nvSpPr>
          <p:cNvPr id="63" name="Rectangle 2">
            <a:extLst>
              <a:ext uri="{FF2B5EF4-FFF2-40B4-BE49-F238E27FC236}">
                <a16:creationId xmlns:a16="http://schemas.microsoft.com/office/drawing/2014/main" id="{0341B57B-D657-44D2-A69B-8571F2FEB2FC}"/>
              </a:ext>
            </a:extLst>
          </p:cNvPr>
          <p:cNvSpPr>
            <a:spLocks noGrp="1" noChangeArrowheads="1"/>
          </p:cNvSpPr>
          <p:nvPr>
            <p:ph type="body" idx="1"/>
          </p:nvPr>
        </p:nvSpPr>
        <p:spPr bwMode="auto">
          <a:xfrm>
            <a:off x="21886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endParaRPr lang="en-GB" altLang="en-US" dirty="0"/>
          </a:p>
        </p:txBody>
      </p:sp>
      <p:pic>
        <p:nvPicPr>
          <p:cNvPr id="7" name="Picture 5">
            <a:extLst>
              <a:ext uri="{FF2B5EF4-FFF2-40B4-BE49-F238E27FC236}">
                <a16:creationId xmlns:a16="http://schemas.microsoft.com/office/drawing/2014/main" id="{109A9530-2671-487F-A9F5-FDB35D172B87}"/>
              </a:ext>
            </a:extLst>
          </p:cNvPr>
          <p:cNvPicPr>
            <a:picLocks/>
          </p:cNvPicPr>
          <p:nvPr userDrawn="1"/>
        </p:nvPicPr>
        <p:blipFill>
          <a:blip r:embed="rId3"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sp>
        <p:nvSpPr>
          <p:cNvPr id="3" name="Text Box 34">
            <a:extLst>
              <a:ext uri="{FF2B5EF4-FFF2-40B4-BE49-F238E27FC236}">
                <a16:creationId xmlns:a16="http://schemas.microsoft.com/office/drawing/2014/main" id="{174566EC-B884-414A-9831-F2C2C01CAF72}"/>
              </a:ext>
            </a:extLst>
          </p:cNvPr>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62" name="Picture 61">
            <a:extLst>
              <a:ext uri="{FF2B5EF4-FFF2-40B4-BE49-F238E27FC236}">
                <a16:creationId xmlns:a16="http://schemas.microsoft.com/office/drawing/2014/main" id="{68673324-7E47-2849-ABFE-CFCE924180D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65" name="Straight Connector 64">
            <a:extLst>
              <a:ext uri="{FF2B5EF4-FFF2-40B4-BE49-F238E27FC236}">
                <a16:creationId xmlns:a16="http://schemas.microsoft.com/office/drawing/2014/main" id="{B6E905FD-56C1-4FF6-A433-C72EFE86E9E9}"/>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grpSp>
        <p:nvGrpSpPr>
          <p:cNvPr id="64" name="Group 63">
            <a:extLst>
              <a:ext uri="{FF2B5EF4-FFF2-40B4-BE49-F238E27FC236}">
                <a16:creationId xmlns:a16="http://schemas.microsoft.com/office/drawing/2014/main" id="{59A93288-EDE8-4BD5-96FF-1B2EA3FFBC82}"/>
              </a:ext>
            </a:extLst>
          </p:cNvPr>
          <p:cNvGrpSpPr/>
          <p:nvPr userDrawn="1"/>
        </p:nvGrpSpPr>
        <p:grpSpPr>
          <a:xfrm>
            <a:off x="226688" y="6569736"/>
            <a:ext cx="9628745" cy="144114"/>
            <a:chOff x="1076500" y="4469696"/>
            <a:chExt cx="9628745" cy="144114"/>
          </a:xfrm>
        </p:grpSpPr>
        <p:pic>
          <p:nvPicPr>
            <p:cNvPr id="66" name="Picture 65" descr="de.png">
              <a:extLst>
                <a:ext uri="{FF2B5EF4-FFF2-40B4-BE49-F238E27FC236}">
                  <a16:creationId xmlns:a16="http://schemas.microsoft.com/office/drawing/2014/main" id="{760C563F-A7CE-42D6-A531-E36FF565454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67" name="Picture 66" descr="at.png">
              <a:extLst>
                <a:ext uri="{FF2B5EF4-FFF2-40B4-BE49-F238E27FC236}">
                  <a16:creationId xmlns:a16="http://schemas.microsoft.com/office/drawing/2014/main" id="{745E5468-A136-4E29-BD4E-07C55EE7DAF6}"/>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68" name="Picture 67" descr="be.png">
              <a:extLst>
                <a:ext uri="{FF2B5EF4-FFF2-40B4-BE49-F238E27FC236}">
                  <a16:creationId xmlns:a16="http://schemas.microsoft.com/office/drawing/2014/main" id="{6C5D2AB2-C5DB-47C5-96A7-3F94A766B88E}"/>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69" name="Picture 68" descr="dk.png">
              <a:extLst>
                <a:ext uri="{FF2B5EF4-FFF2-40B4-BE49-F238E27FC236}">
                  <a16:creationId xmlns:a16="http://schemas.microsoft.com/office/drawing/2014/main" id="{EF3F6575-A941-48EA-98D9-AA971F5BC668}"/>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70" name="Picture 69" descr="es.png">
              <a:extLst>
                <a:ext uri="{FF2B5EF4-FFF2-40B4-BE49-F238E27FC236}">
                  <a16:creationId xmlns:a16="http://schemas.microsoft.com/office/drawing/2014/main" id="{007F48F7-0ABA-48F5-B43A-BEFD99D68DE3}"/>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71" name="Picture 70" descr="ee.png">
              <a:extLst>
                <a:ext uri="{FF2B5EF4-FFF2-40B4-BE49-F238E27FC236}">
                  <a16:creationId xmlns:a16="http://schemas.microsoft.com/office/drawing/2014/main" id="{9A67879E-944C-4F61-9786-B7DBEE98F568}"/>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72" name="Picture 71" descr="fi.png">
              <a:extLst>
                <a:ext uri="{FF2B5EF4-FFF2-40B4-BE49-F238E27FC236}">
                  <a16:creationId xmlns:a16="http://schemas.microsoft.com/office/drawing/2014/main" id="{82F2C0BA-D9F5-49A2-A87C-C85C54E3753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73" name="Picture 72" descr="fr.png">
              <a:extLst>
                <a:ext uri="{FF2B5EF4-FFF2-40B4-BE49-F238E27FC236}">
                  <a16:creationId xmlns:a16="http://schemas.microsoft.com/office/drawing/2014/main" id="{7AA88890-8FB3-4C75-9063-2EE40DBD8145}"/>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74" name="Picture 73" descr="gr.png">
              <a:extLst>
                <a:ext uri="{FF2B5EF4-FFF2-40B4-BE49-F238E27FC236}">
                  <a16:creationId xmlns:a16="http://schemas.microsoft.com/office/drawing/2014/main" id="{97CBF1FB-D79A-4FB3-9460-F7B14B53F12D}"/>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75" name="Picture 74" descr="hu.png">
              <a:extLst>
                <a:ext uri="{FF2B5EF4-FFF2-40B4-BE49-F238E27FC236}">
                  <a16:creationId xmlns:a16="http://schemas.microsoft.com/office/drawing/2014/main" id="{B45010AA-1227-41DD-9734-AED55FE5BB47}"/>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76" name="Picture 75" descr="ie.png">
              <a:extLst>
                <a:ext uri="{FF2B5EF4-FFF2-40B4-BE49-F238E27FC236}">
                  <a16:creationId xmlns:a16="http://schemas.microsoft.com/office/drawing/2014/main" id="{E3664578-096E-4699-8813-CC2F821EEC2C}"/>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77" name="Picture 76" descr="it.png">
              <a:extLst>
                <a:ext uri="{FF2B5EF4-FFF2-40B4-BE49-F238E27FC236}">
                  <a16:creationId xmlns:a16="http://schemas.microsoft.com/office/drawing/2014/main" id="{8E5A5FA8-F098-4C0E-9437-01E717405A5C}"/>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78" name="Picture 77" descr="lu.png">
              <a:extLst>
                <a:ext uri="{FF2B5EF4-FFF2-40B4-BE49-F238E27FC236}">
                  <a16:creationId xmlns:a16="http://schemas.microsoft.com/office/drawing/2014/main" id="{8D6DC45B-B216-4A24-9E1F-3805BF9FA229}"/>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79" name="Picture 78" descr="no.png">
              <a:extLst>
                <a:ext uri="{FF2B5EF4-FFF2-40B4-BE49-F238E27FC236}">
                  <a16:creationId xmlns:a16="http://schemas.microsoft.com/office/drawing/2014/main" id="{F0E0FC1E-5C7D-4DD2-BCBE-71642F893F69}"/>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80" name="Picture 79" descr="nl.png">
              <a:extLst>
                <a:ext uri="{FF2B5EF4-FFF2-40B4-BE49-F238E27FC236}">
                  <a16:creationId xmlns:a16="http://schemas.microsoft.com/office/drawing/2014/main" id="{0FA1D3DA-89CE-4D1E-8BF0-1FE8F0C5C8A1}"/>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81" name="Picture 80" descr="pl.png">
              <a:extLst>
                <a:ext uri="{FF2B5EF4-FFF2-40B4-BE49-F238E27FC236}">
                  <a16:creationId xmlns:a16="http://schemas.microsoft.com/office/drawing/2014/main" id="{E3AFD707-BCE7-47DC-B77F-4912D8405EDD}"/>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82" name="Picture 81" descr="pt.png">
              <a:extLst>
                <a:ext uri="{FF2B5EF4-FFF2-40B4-BE49-F238E27FC236}">
                  <a16:creationId xmlns:a16="http://schemas.microsoft.com/office/drawing/2014/main" id="{0549F177-13D8-4ACE-81EF-E55FF34039E7}"/>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83" name="Picture 82" descr="cz.png">
              <a:extLst>
                <a:ext uri="{FF2B5EF4-FFF2-40B4-BE49-F238E27FC236}">
                  <a16:creationId xmlns:a16="http://schemas.microsoft.com/office/drawing/2014/main" id="{66FE7C83-5775-487B-83BF-70E4964ADCC6}"/>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84" name="Picture 83" descr="ro.png">
              <a:extLst>
                <a:ext uri="{FF2B5EF4-FFF2-40B4-BE49-F238E27FC236}">
                  <a16:creationId xmlns:a16="http://schemas.microsoft.com/office/drawing/2014/main" id="{7988151D-9E11-4869-851E-BD72CA5CF740}"/>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85" name="Picture 84" descr="se.png">
              <a:extLst>
                <a:ext uri="{FF2B5EF4-FFF2-40B4-BE49-F238E27FC236}">
                  <a16:creationId xmlns:a16="http://schemas.microsoft.com/office/drawing/2014/main" id="{9C67436D-D0C1-4C81-84F2-2200721144EB}"/>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86" name="Picture 85" descr="ch.png">
              <a:extLst>
                <a:ext uri="{FF2B5EF4-FFF2-40B4-BE49-F238E27FC236}">
                  <a16:creationId xmlns:a16="http://schemas.microsoft.com/office/drawing/2014/main" id="{25881FB6-DC28-41AD-9CFC-44B4EABAEF3E}"/>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87" name="Picture 86" descr="uk.png">
              <a:extLst>
                <a:ext uri="{FF2B5EF4-FFF2-40B4-BE49-F238E27FC236}">
                  <a16:creationId xmlns:a16="http://schemas.microsoft.com/office/drawing/2014/main" id="{56D0E232-B050-465E-A8E5-429977429CA1}"/>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88" name="Picture 87">
              <a:extLst>
                <a:ext uri="{FF2B5EF4-FFF2-40B4-BE49-F238E27FC236}">
                  <a16:creationId xmlns:a16="http://schemas.microsoft.com/office/drawing/2014/main" id="{4E870F51-6156-4B51-9EFE-726565E9814D}"/>
                </a:ext>
              </a:extLst>
            </p:cNvPr>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89" name="Picture 88">
              <a:extLst>
                <a:ext uri="{FF2B5EF4-FFF2-40B4-BE49-F238E27FC236}">
                  <a16:creationId xmlns:a16="http://schemas.microsoft.com/office/drawing/2014/main" id="{B9247864-AD0B-4199-A174-32F6A776CFF4}"/>
                </a:ext>
              </a:extLst>
            </p:cNvPr>
            <p:cNvPicPr>
              <a:picLocks noChangeAspect="1"/>
            </p:cNvPicPr>
            <p:nvPr userDrawn="1"/>
          </p:nvPicPr>
          <p:blipFill>
            <a:blip r:embed="rId28"/>
            <a:stretch>
              <a:fillRect/>
            </a:stretch>
          </p:blipFill>
          <p:spPr>
            <a:xfrm>
              <a:off x="9768386" y="4469696"/>
              <a:ext cx="216000" cy="144000"/>
            </a:xfrm>
            <a:prstGeom prst="rect">
              <a:avLst/>
            </a:prstGeom>
          </p:spPr>
        </p:pic>
        <p:pic>
          <p:nvPicPr>
            <p:cNvPr id="90" name="Picture 89" descr="ca.png">
              <a:extLst>
                <a:ext uri="{FF2B5EF4-FFF2-40B4-BE49-F238E27FC236}">
                  <a16:creationId xmlns:a16="http://schemas.microsoft.com/office/drawing/2014/main" id="{778DF6E6-606E-4F4E-9629-70F544AE0EE2}"/>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91" name="Picture 90" descr="si.png">
              <a:extLst>
                <a:ext uri="{FF2B5EF4-FFF2-40B4-BE49-F238E27FC236}">
                  <a16:creationId xmlns:a16="http://schemas.microsoft.com/office/drawing/2014/main" id="{A17994B2-1DB8-420B-ADC5-35498FBEDE70}"/>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554798536"/>
      </p:ext>
    </p:extLst>
  </p:cSld>
  <p:clrMap bg1="lt1" tx1="dk1" bg2="lt2" tx2="dk2" accent1="accent1" accent2="accent2" accent3="accent3" accent4="accent4" accent5="accent5" accent6="accent6" hlink="hlink" folHlink="folHlink"/>
  <p:sldLayoutIdLst>
    <p:sldLayoutId id="2147483951" r:id="rId1"/>
  </p:sldLayoutIdLst>
  <p:hf sldNum="0" hdr="0" dt="0"/>
  <p:txStyles>
    <p:titleStyle>
      <a:lvl1pPr algn="just" rtl="0" fontAlgn="base">
        <a:spcBef>
          <a:spcPct val="0"/>
        </a:spcBef>
        <a:spcAft>
          <a:spcPct val="0"/>
        </a:spcAft>
        <a:defRPr lang="en-GB" sz="3000" b="1" dirty="0" smtClean="0">
          <a:solidFill>
            <a:schemeClr val="bg1"/>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2122" b="1">
          <a:solidFill>
            <a:schemeClr val="bg1"/>
          </a:solidFill>
          <a:latin typeface="Verdana" pitchFamily="34" charset="0"/>
        </a:defRPr>
      </a:lvl2pPr>
      <a:lvl3pPr algn="l" rtl="0" fontAlgn="base">
        <a:spcBef>
          <a:spcPct val="0"/>
        </a:spcBef>
        <a:spcAft>
          <a:spcPct val="0"/>
        </a:spcAft>
        <a:defRPr sz="2122" b="1">
          <a:solidFill>
            <a:schemeClr val="bg1"/>
          </a:solidFill>
          <a:latin typeface="Verdana" pitchFamily="34" charset="0"/>
        </a:defRPr>
      </a:lvl3pPr>
      <a:lvl4pPr algn="l" rtl="0" fontAlgn="base">
        <a:spcBef>
          <a:spcPct val="0"/>
        </a:spcBef>
        <a:spcAft>
          <a:spcPct val="0"/>
        </a:spcAft>
        <a:defRPr sz="2122" b="1">
          <a:solidFill>
            <a:schemeClr val="bg1"/>
          </a:solidFill>
          <a:latin typeface="Verdana" pitchFamily="34" charset="0"/>
        </a:defRPr>
      </a:lvl4pPr>
      <a:lvl5pPr algn="l" rtl="0" fontAlgn="base">
        <a:spcBef>
          <a:spcPct val="0"/>
        </a:spcBef>
        <a:spcAft>
          <a:spcPct val="0"/>
        </a:spcAft>
        <a:defRPr sz="2122" b="1">
          <a:solidFill>
            <a:schemeClr val="bg1"/>
          </a:solidFill>
          <a:latin typeface="Verdana" pitchFamily="34" charset="0"/>
        </a:defRPr>
      </a:lvl5pPr>
      <a:lvl6pPr marL="441015" algn="l" rtl="0" fontAlgn="base">
        <a:spcBef>
          <a:spcPct val="0"/>
        </a:spcBef>
        <a:spcAft>
          <a:spcPct val="0"/>
        </a:spcAft>
        <a:defRPr sz="2122" b="1">
          <a:solidFill>
            <a:schemeClr val="bg1"/>
          </a:solidFill>
          <a:latin typeface="Verdana" pitchFamily="34" charset="0"/>
        </a:defRPr>
      </a:lvl6pPr>
      <a:lvl7pPr marL="882030" algn="l" rtl="0" fontAlgn="base">
        <a:spcBef>
          <a:spcPct val="0"/>
        </a:spcBef>
        <a:spcAft>
          <a:spcPct val="0"/>
        </a:spcAft>
        <a:defRPr sz="2122" b="1">
          <a:solidFill>
            <a:schemeClr val="bg1"/>
          </a:solidFill>
          <a:latin typeface="Verdana" pitchFamily="34" charset="0"/>
        </a:defRPr>
      </a:lvl7pPr>
      <a:lvl8pPr marL="1323045" algn="l" rtl="0" fontAlgn="base">
        <a:spcBef>
          <a:spcPct val="0"/>
        </a:spcBef>
        <a:spcAft>
          <a:spcPct val="0"/>
        </a:spcAft>
        <a:defRPr sz="2122" b="1">
          <a:solidFill>
            <a:schemeClr val="bg1"/>
          </a:solidFill>
          <a:latin typeface="Verdana" pitchFamily="34" charset="0"/>
        </a:defRPr>
      </a:lvl8pPr>
      <a:lvl9pPr marL="1764060" algn="l" rtl="0" fontAlgn="base">
        <a:spcBef>
          <a:spcPct val="0"/>
        </a:spcBef>
        <a:spcAft>
          <a:spcPct val="0"/>
        </a:spcAft>
        <a:defRPr sz="2122" b="1">
          <a:solidFill>
            <a:schemeClr val="bg1"/>
          </a:solidFill>
          <a:latin typeface="Verdana" pitchFamily="34" charset="0"/>
        </a:defRPr>
      </a:lvl9pPr>
    </p:titleStyle>
    <p:body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dirty="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Rectangle 6"/>
          <p:cNvSpPr>
            <a:spLocks noGrp="1" noChangeArrowheads="1"/>
          </p:cNvSpPr>
          <p:nvPr>
            <p:ph type="title"/>
          </p:nvPr>
        </p:nvSpPr>
        <p:spPr bwMode="auto">
          <a:xfrm>
            <a:off x="216000" y="154800"/>
            <a:ext cx="1010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GB" altLang="en-US" noProof="0" dirty="0"/>
              <a:t>CLICK TO EDIT MASTER TITLE STYLE</a:t>
            </a:r>
            <a:endParaRPr lang="en-GB" noProof="0" dirty="0"/>
          </a:p>
        </p:txBody>
      </p:sp>
      <p:sp>
        <p:nvSpPr>
          <p:cNvPr id="63" name="Rectangle 2">
            <a:extLst>
              <a:ext uri="{FF2B5EF4-FFF2-40B4-BE49-F238E27FC236}">
                <a16:creationId xmlns:a16="http://schemas.microsoft.com/office/drawing/2014/main" id="{0341B57B-D657-44D2-A69B-8571F2FEB2FC}"/>
              </a:ext>
            </a:extLst>
          </p:cNvPr>
          <p:cNvSpPr>
            <a:spLocks noGrp="1" noChangeArrowheads="1"/>
          </p:cNvSpPr>
          <p:nvPr>
            <p:ph type="body" idx="1"/>
          </p:nvPr>
        </p:nvSpPr>
        <p:spPr bwMode="auto">
          <a:xfrm>
            <a:off x="21960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sp>
        <p:nvSpPr>
          <p:cNvPr id="67" name="Text Box DG">
            <a:extLst>
              <a:ext uri="{FF2B5EF4-FFF2-40B4-BE49-F238E27FC236}">
                <a16:creationId xmlns:a16="http://schemas.microsoft.com/office/drawing/2014/main" id="{041D4B4D-8C28-4798-BDA6-9AF59297F358}"/>
              </a:ext>
            </a:extLst>
          </p:cNvPr>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 </a:t>
            </a:r>
            <a:endParaRPr lang="en-GB" sz="800" noProof="0" dirty="0">
              <a:solidFill>
                <a:srgbClr val="8197A6"/>
              </a:solidFill>
              <a:latin typeface="Arial" panose="020B0604020202020204" pitchFamily="34" charset="0"/>
              <a:cs typeface="Arial" panose="020B0604020202020204" pitchFamily="34" charset="0"/>
            </a:endParaRPr>
          </a:p>
        </p:txBody>
      </p:sp>
      <p:sp>
        <p:nvSpPr>
          <p:cNvPr id="2" name="Text Box 34">
            <a:extLst>
              <a:ext uri="{FF2B5EF4-FFF2-40B4-BE49-F238E27FC236}">
                <a16:creationId xmlns:a16="http://schemas.microsoft.com/office/drawing/2014/main" id="{06E20340-F309-4C15-A091-9346422556E1}"/>
              </a:ext>
            </a:extLst>
          </p:cNvPr>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38" name="Picture 37">
            <a:extLst>
              <a:ext uri="{FF2B5EF4-FFF2-40B4-BE49-F238E27FC236}">
                <a16:creationId xmlns:a16="http://schemas.microsoft.com/office/drawing/2014/main" id="{AA5060D9-A09D-4130-9267-1E715CE49C5B}"/>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66" name="Group 65">
            <a:extLst>
              <a:ext uri="{FF2B5EF4-FFF2-40B4-BE49-F238E27FC236}">
                <a16:creationId xmlns:a16="http://schemas.microsoft.com/office/drawing/2014/main" id="{1ED6276D-5177-4E2E-AB64-34E17BB727A4}"/>
              </a:ext>
            </a:extLst>
          </p:cNvPr>
          <p:cNvGrpSpPr/>
          <p:nvPr userDrawn="1"/>
        </p:nvGrpSpPr>
        <p:grpSpPr>
          <a:xfrm>
            <a:off x="226688" y="6569736"/>
            <a:ext cx="9628745" cy="144114"/>
            <a:chOff x="1076500" y="4469696"/>
            <a:chExt cx="9628745" cy="144114"/>
          </a:xfrm>
        </p:grpSpPr>
        <p:pic>
          <p:nvPicPr>
            <p:cNvPr id="68" name="Picture 67" descr="de.png">
              <a:extLst>
                <a:ext uri="{FF2B5EF4-FFF2-40B4-BE49-F238E27FC236}">
                  <a16:creationId xmlns:a16="http://schemas.microsoft.com/office/drawing/2014/main" id="{5DC7C9DE-2330-4D19-B00A-88DF473A181B}"/>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69" name="Picture 68" descr="at.png">
              <a:extLst>
                <a:ext uri="{FF2B5EF4-FFF2-40B4-BE49-F238E27FC236}">
                  <a16:creationId xmlns:a16="http://schemas.microsoft.com/office/drawing/2014/main" id="{5F39B928-F085-435A-836B-6E4FE886F2AE}"/>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70" name="Picture 69" descr="be.png">
              <a:extLst>
                <a:ext uri="{FF2B5EF4-FFF2-40B4-BE49-F238E27FC236}">
                  <a16:creationId xmlns:a16="http://schemas.microsoft.com/office/drawing/2014/main" id="{92D70443-A035-445C-90B8-D0F13DFE47B4}"/>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71" name="Picture 70" descr="dk.png">
              <a:extLst>
                <a:ext uri="{FF2B5EF4-FFF2-40B4-BE49-F238E27FC236}">
                  <a16:creationId xmlns:a16="http://schemas.microsoft.com/office/drawing/2014/main" id="{5F8CB58C-F834-4E4A-9D36-00EDDA273C07}"/>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72" name="Picture 71" descr="es.png">
              <a:extLst>
                <a:ext uri="{FF2B5EF4-FFF2-40B4-BE49-F238E27FC236}">
                  <a16:creationId xmlns:a16="http://schemas.microsoft.com/office/drawing/2014/main" id="{7055F594-4C26-4AD7-9BA5-8139C8061CE5}"/>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73" name="Picture 72" descr="ee.png">
              <a:extLst>
                <a:ext uri="{FF2B5EF4-FFF2-40B4-BE49-F238E27FC236}">
                  <a16:creationId xmlns:a16="http://schemas.microsoft.com/office/drawing/2014/main" id="{765A40EF-5597-4C60-86E4-9801C3D24F46}"/>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74" name="Picture 73" descr="fi.png">
              <a:extLst>
                <a:ext uri="{FF2B5EF4-FFF2-40B4-BE49-F238E27FC236}">
                  <a16:creationId xmlns:a16="http://schemas.microsoft.com/office/drawing/2014/main" id="{573C7DF2-41EA-4200-ADCE-18BD651E2CC4}"/>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75" name="Picture 74" descr="fr.png">
              <a:extLst>
                <a:ext uri="{FF2B5EF4-FFF2-40B4-BE49-F238E27FC236}">
                  <a16:creationId xmlns:a16="http://schemas.microsoft.com/office/drawing/2014/main" id="{17B26722-8F9C-427E-A30C-B936DC9F088D}"/>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76" name="Picture 75" descr="gr.png">
              <a:extLst>
                <a:ext uri="{FF2B5EF4-FFF2-40B4-BE49-F238E27FC236}">
                  <a16:creationId xmlns:a16="http://schemas.microsoft.com/office/drawing/2014/main" id="{57245A63-3018-4055-B9A1-29F620FCA10F}"/>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77" name="Picture 76" descr="hu.png">
              <a:extLst>
                <a:ext uri="{FF2B5EF4-FFF2-40B4-BE49-F238E27FC236}">
                  <a16:creationId xmlns:a16="http://schemas.microsoft.com/office/drawing/2014/main" id="{E729147B-9380-484B-8D1E-AE9F256BEC03}"/>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78" name="Picture 77" descr="ie.png">
              <a:extLst>
                <a:ext uri="{FF2B5EF4-FFF2-40B4-BE49-F238E27FC236}">
                  <a16:creationId xmlns:a16="http://schemas.microsoft.com/office/drawing/2014/main" id="{C5506F1C-B0F4-416B-ACCE-17C303EF5D6F}"/>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79" name="Picture 78" descr="it.png">
              <a:extLst>
                <a:ext uri="{FF2B5EF4-FFF2-40B4-BE49-F238E27FC236}">
                  <a16:creationId xmlns:a16="http://schemas.microsoft.com/office/drawing/2014/main" id="{AC0C54D4-FAA0-4101-8893-24CAD97FB587}"/>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80" name="Picture 79" descr="lu.png">
              <a:extLst>
                <a:ext uri="{FF2B5EF4-FFF2-40B4-BE49-F238E27FC236}">
                  <a16:creationId xmlns:a16="http://schemas.microsoft.com/office/drawing/2014/main" id="{B31F1A5A-62D9-43BC-A07B-F35AC0607DD9}"/>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81" name="Picture 80" descr="no.png">
              <a:extLst>
                <a:ext uri="{FF2B5EF4-FFF2-40B4-BE49-F238E27FC236}">
                  <a16:creationId xmlns:a16="http://schemas.microsoft.com/office/drawing/2014/main" id="{4B9F7D4D-96E0-459F-A2BD-5AFD632EE64D}"/>
                </a:ext>
              </a:extLst>
            </p:cNvPr>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82" name="Picture 81" descr="nl.png">
              <a:extLst>
                <a:ext uri="{FF2B5EF4-FFF2-40B4-BE49-F238E27FC236}">
                  <a16:creationId xmlns:a16="http://schemas.microsoft.com/office/drawing/2014/main" id="{41B0898E-ECC6-49EC-9A66-65D60F4DB019}"/>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83" name="Picture 82" descr="pl.png">
              <a:extLst>
                <a:ext uri="{FF2B5EF4-FFF2-40B4-BE49-F238E27FC236}">
                  <a16:creationId xmlns:a16="http://schemas.microsoft.com/office/drawing/2014/main" id="{E31CCE68-7B56-415F-918C-A42EB35BF371}"/>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84" name="Picture 83" descr="pt.png">
              <a:extLst>
                <a:ext uri="{FF2B5EF4-FFF2-40B4-BE49-F238E27FC236}">
                  <a16:creationId xmlns:a16="http://schemas.microsoft.com/office/drawing/2014/main" id="{D0CFE0B0-E42C-4904-983B-D1DB39955362}"/>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85" name="Picture 84" descr="cz.png">
              <a:extLst>
                <a:ext uri="{FF2B5EF4-FFF2-40B4-BE49-F238E27FC236}">
                  <a16:creationId xmlns:a16="http://schemas.microsoft.com/office/drawing/2014/main" id="{2841A212-CE30-4B0A-AB08-084EDB27E5A2}"/>
                </a:ext>
              </a:extLst>
            </p:cNvPr>
            <p:cNvPicPr>
              <a:picLocks noChangeAspect="1"/>
            </p:cNvPicPr>
            <p:nvPr userDrawn="1"/>
          </p:nvPicPr>
          <p:blipFill>
            <a:blip r:embed="rId3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86" name="Picture 85" descr="ro.png">
              <a:extLst>
                <a:ext uri="{FF2B5EF4-FFF2-40B4-BE49-F238E27FC236}">
                  <a16:creationId xmlns:a16="http://schemas.microsoft.com/office/drawing/2014/main" id="{318B1B61-BFDA-445A-AA59-2B35F11EF750}"/>
                </a:ext>
              </a:extLst>
            </p:cNvPr>
            <p:cNvPicPr>
              <a:picLocks noChangeAspect="1"/>
            </p:cNvPicPr>
            <p:nvPr userDrawn="1"/>
          </p:nvPicPr>
          <p:blipFill>
            <a:blip r:embed="rId3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87" name="Picture 86" descr="se.png">
              <a:extLst>
                <a:ext uri="{FF2B5EF4-FFF2-40B4-BE49-F238E27FC236}">
                  <a16:creationId xmlns:a16="http://schemas.microsoft.com/office/drawing/2014/main" id="{B2DB8ECC-5001-4C88-9624-94FFBBC7D9AC}"/>
                </a:ext>
              </a:extLst>
            </p:cNvPr>
            <p:cNvPicPr>
              <a:picLocks noChangeAspect="1"/>
            </p:cNvPicPr>
            <p:nvPr userDrawn="1"/>
          </p:nvPicPr>
          <p:blipFill>
            <a:blip r:embed="rId3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88" name="Picture 87" descr="ch.png">
              <a:extLst>
                <a:ext uri="{FF2B5EF4-FFF2-40B4-BE49-F238E27FC236}">
                  <a16:creationId xmlns:a16="http://schemas.microsoft.com/office/drawing/2014/main" id="{A17E3AC4-4F9D-40D5-B3A4-C4898F5BB4CF}"/>
                </a:ext>
              </a:extLst>
            </p:cNvPr>
            <p:cNvPicPr>
              <a:picLocks noChangeAspect="1"/>
            </p:cNvPicPr>
            <p:nvPr userDrawn="1"/>
          </p:nvPicPr>
          <p:blipFill>
            <a:blip r:embed="rId3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89" name="Picture 88" descr="uk.png">
              <a:extLst>
                <a:ext uri="{FF2B5EF4-FFF2-40B4-BE49-F238E27FC236}">
                  <a16:creationId xmlns:a16="http://schemas.microsoft.com/office/drawing/2014/main" id="{4EDF34B2-51C8-45DA-A8CC-BA9740B640D4}"/>
                </a:ext>
              </a:extLst>
            </p:cNvPr>
            <p:cNvPicPr>
              <a:picLocks noChangeAspect="1"/>
            </p:cNvPicPr>
            <p:nvPr userDrawn="1"/>
          </p:nvPicPr>
          <p:blipFill>
            <a:blip r:embed="rId3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90" name="Picture 89">
              <a:extLst>
                <a:ext uri="{FF2B5EF4-FFF2-40B4-BE49-F238E27FC236}">
                  <a16:creationId xmlns:a16="http://schemas.microsoft.com/office/drawing/2014/main" id="{DC6B473C-D093-4B7A-BE75-C5354C57963E}"/>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91" name="Picture 90">
              <a:extLst>
                <a:ext uri="{FF2B5EF4-FFF2-40B4-BE49-F238E27FC236}">
                  <a16:creationId xmlns:a16="http://schemas.microsoft.com/office/drawing/2014/main" id="{019E3EBB-F3EE-4591-B1D9-65F8A408FA98}"/>
                </a:ext>
              </a:extLst>
            </p:cNvPr>
            <p:cNvPicPr>
              <a:picLocks noChangeAspect="1"/>
            </p:cNvPicPr>
            <p:nvPr userDrawn="1"/>
          </p:nvPicPr>
          <p:blipFill>
            <a:blip r:embed="rId37"/>
            <a:stretch>
              <a:fillRect/>
            </a:stretch>
          </p:blipFill>
          <p:spPr>
            <a:xfrm>
              <a:off x="9768386" y="4469696"/>
              <a:ext cx="216000" cy="144000"/>
            </a:xfrm>
            <a:prstGeom prst="rect">
              <a:avLst/>
            </a:prstGeom>
          </p:spPr>
        </p:pic>
        <p:pic>
          <p:nvPicPr>
            <p:cNvPr id="92" name="Picture 91" descr="ca.png">
              <a:extLst>
                <a:ext uri="{FF2B5EF4-FFF2-40B4-BE49-F238E27FC236}">
                  <a16:creationId xmlns:a16="http://schemas.microsoft.com/office/drawing/2014/main" id="{8C30F0CE-49F3-43C9-961D-EABF29DABAC3}"/>
                </a:ext>
              </a:extLst>
            </p:cNvPr>
            <p:cNvPicPr>
              <a:picLocks noChangeAspect="1"/>
            </p:cNvPicPr>
            <p:nvPr userDrawn="1"/>
          </p:nvPicPr>
          <p:blipFill>
            <a:blip r:embed="rId3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93" name="Picture 92" descr="si.png">
              <a:extLst>
                <a:ext uri="{FF2B5EF4-FFF2-40B4-BE49-F238E27FC236}">
                  <a16:creationId xmlns:a16="http://schemas.microsoft.com/office/drawing/2014/main" id="{FA9D8F01-E979-4766-8D8A-F86C445CFE6D}"/>
                </a:ext>
              </a:extLst>
            </p:cNvPr>
            <p:cNvPicPr>
              <a:picLocks noChangeAspect="1"/>
            </p:cNvPicPr>
            <p:nvPr userDrawn="1"/>
          </p:nvPicPr>
          <p:blipFill>
            <a:blip r:embed="rId3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pic>
        <p:nvPicPr>
          <p:cNvPr id="94" name="Picture 93">
            <a:extLst>
              <a:ext uri="{FF2B5EF4-FFF2-40B4-BE49-F238E27FC236}">
                <a16:creationId xmlns:a16="http://schemas.microsoft.com/office/drawing/2014/main" id="{4732B035-7DC9-457A-B11E-1F17E69F566A}"/>
              </a:ext>
            </a:extLst>
          </p:cNvPr>
          <p:cNvPicPr>
            <a:picLocks/>
          </p:cNvPicPr>
          <p:nvPr userDrawn="1"/>
        </p:nvPicPr>
        <p:blipFill>
          <a:blip r:embed="rId40" cstate="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spTree>
    <p:extLst>
      <p:ext uri="{BB962C8B-B14F-4D97-AF65-F5344CB8AC3E}">
        <p14:creationId xmlns:p14="http://schemas.microsoft.com/office/powerpoint/2010/main" val="3659391583"/>
      </p:ext>
    </p:extLst>
  </p:cSld>
  <p:clrMap bg1="lt1" tx1="dk1" bg2="lt2" tx2="dk2" accent1="accent1" accent2="accent2" accent3="accent3" accent4="accent4" accent5="accent5" accent6="accent6" hlink="hlink" folHlink="folHlink"/>
  <p:sldLayoutIdLst>
    <p:sldLayoutId id="2147483976" r:id="rId1"/>
    <p:sldLayoutId id="2147483961" r:id="rId2"/>
    <p:sldLayoutId id="2147483962" r:id="rId3"/>
    <p:sldLayoutId id="2147483963" r:id="rId4"/>
    <p:sldLayoutId id="2147483964" r:id="rId5"/>
    <p:sldLayoutId id="2147483965" r:id="rId6"/>
    <p:sldLayoutId id="2147483972" r:id="rId7"/>
    <p:sldLayoutId id="2147483966" r:id="rId8"/>
    <p:sldLayoutId id="2147483967" r:id="rId9"/>
    <p:sldLayoutId id="2147483968" r:id="rId10"/>
    <p:sldLayoutId id="2147483969" r:id="rId11"/>
  </p:sldLayoutIdLst>
  <p:hf sldNum="0" hdr="0" dt="0"/>
  <p:txStyles>
    <p:titleStyle>
      <a:lvl1pPr algn="just" rtl="0" fontAlgn="base">
        <a:spcBef>
          <a:spcPct val="0"/>
        </a:spcBef>
        <a:spcAft>
          <a:spcPct val="0"/>
        </a:spcAft>
        <a:defRPr lang="en-GB" sz="3000" b="1" dirty="0" smtClean="0">
          <a:solidFill>
            <a:srgbClr val="003249"/>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2122" b="1">
          <a:solidFill>
            <a:schemeClr val="bg1"/>
          </a:solidFill>
          <a:latin typeface="Verdana" pitchFamily="34" charset="0"/>
        </a:defRPr>
      </a:lvl2pPr>
      <a:lvl3pPr algn="l" rtl="0" fontAlgn="base">
        <a:spcBef>
          <a:spcPct val="0"/>
        </a:spcBef>
        <a:spcAft>
          <a:spcPct val="0"/>
        </a:spcAft>
        <a:defRPr sz="2122" b="1">
          <a:solidFill>
            <a:schemeClr val="bg1"/>
          </a:solidFill>
          <a:latin typeface="Verdana" pitchFamily="34" charset="0"/>
        </a:defRPr>
      </a:lvl3pPr>
      <a:lvl4pPr algn="l" rtl="0" fontAlgn="base">
        <a:spcBef>
          <a:spcPct val="0"/>
        </a:spcBef>
        <a:spcAft>
          <a:spcPct val="0"/>
        </a:spcAft>
        <a:defRPr sz="2122" b="1">
          <a:solidFill>
            <a:schemeClr val="bg1"/>
          </a:solidFill>
          <a:latin typeface="Verdana" pitchFamily="34" charset="0"/>
        </a:defRPr>
      </a:lvl4pPr>
      <a:lvl5pPr algn="l" rtl="0" fontAlgn="base">
        <a:spcBef>
          <a:spcPct val="0"/>
        </a:spcBef>
        <a:spcAft>
          <a:spcPct val="0"/>
        </a:spcAft>
        <a:defRPr sz="2122" b="1">
          <a:solidFill>
            <a:schemeClr val="bg1"/>
          </a:solidFill>
          <a:latin typeface="Verdana" pitchFamily="34" charset="0"/>
        </a:defRPr>
      </a:lvl5pPr>
      <a:lvl6pPr marL="441015" algn="l" rtl="0" fontAlgn="base">
        <a:spcBef>
          <a:spcPct val="0"/>
        </a:spcBef>
        <a:spcAft>
          <a:spcPct val="0"/>
        </a:spcAft>
        <a:defRPr sz="2122" b="1">
          <a:solidFill>
            <a:schemeClr val="bg1"/>
          </a:solidFill>
          <a:latin typeface="Verdana" pitchFamily="34" charset="0"/>
        </a:defRPr>
      </a:lvl6pPr>
      <a:lvl7pPr marL="882030" algn="l" rtl="0" fontAlgn="base">
        <a:spcBef>
          <a:spcPct val="0"/>
        </a:spcBef>
        <a:spcAft>
          <a:spcPct val="0"/>
        </a:spcAft>
        <a:defRPr sz="2122" b="1">
          <a:solidFill>
            <a:schemeClr val="bg1"/>
          </a:solidFill>
          <a:latin typeface="Verdana" pitchFamily="34" charset="0"/>
        </a:defRPr>
      </a:lvl7pPr>
      <a:lvl8pPr marL="1323045" algn="l" rtl="0" fontAlgn="base">
        <a:spcBef>
          <a:spcPct val="0"/>
        </a:spcBef>
        <a:spcAft>
          <a:spcPct val="0"/>
        </a:spcAft>
        <a:defRPr sz="2122" b="1">
          <a:solidFill>
            <a:schemeClr val="bg1"/>
          </a:solidFill>
          <a:latin typeface="Verdana" pitchFamily="34" charset="0"/>
        </a:defRPr>
      </a:lvl8pPr>
      <a:lvl9pPr marL="1764060" algn="l" rtl="0" fontAlgn="base">
        <a:spcBef>
          <a:spcPct val="0"/>
        </a:spcBef>
        <a:spcAft>
          <a:spcPct val="0"/>
        </a:spcAft>
        <a:defRPr sz="2122" b="1">
          <a:solidFill>
            <a:schemeClr val="bg1"/>
          </a:solidFill>
          <a:latin typeface="Verdana" pitchFamily="34" charset="0"/>
        </a:defRPr>
      </a:lvl9pPr>
    </p:titleStyle>
    <p:body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dirty="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Rectangle 6"/>
          <p:cNvSpPr>
            <a:spLocks noGrp="1" noChangeArrowheads="1"/>
          </p:cNvSpPr>
          <p:nvPr>
            <p:ph type="title"/>
          </p:nvPr>
        </p:nvSpPr>
        <p:spPr bwMode="auto">
          <a:xfrm>
            <a:off x="216000" y="154800"/>
            <a:ext cx="974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GB" altLang="en-US" noProof="0" dirty="0"/>
              <a:t>CLICK TO EDIT MASTER TITLE STYLE</a:t>
            </a:r>
            <a:endParaRPr lang="en-GB" noProof="0" dirty="0"/>
          </a:p>
        </p:txBody>
      </p:sp>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 </a:t>
            </a:r>
            <a:endParaRPr lang="en-GB" sz="800" noProof="0" dirty="0">
              <a:solidFill>
                <a:srgbClr val="8197A6"/>
              </a:solidFill>
              <a:latin typeface="Arial" panose="020B0604020202020204" pitchFamily="34" charset="0"/>
              <a:cs typeface="Arial" panose="020B0604020202020204" pitchFamily="34" charset="0"/>
            </a:endParaRPr>
          </a:p>
        </p:txBody>
      </p:sp>
      <p:cxnSp>
        <p:nvCxnSpPr>
          <p:cNvPr id="34" name="Straight Connector 64">
            <a:extLst>
              <a:ext uri="{FF2B5EF4-FFF2-40B4-BE49-F238E27FC236}">
                <a16:creationId xmlns:a16="http://schemas.microsoft.com/office/drawing/2014/main" id="{8F972EA9-1462-4B0E-A09A-25D9F39ABE44}"/>
              </a:ext>
            </a:extLst>
          </p:cNvPr>
          <p:cNvCxnSpPr>
            <a:cxnSpLocks/>
          </p:cNvCxnSpPr>
          <p:nvPr userDrawn="1"/>
        </p:nvCxnSpPr>
        <p:spPr>
          <a:xfrm>
            <a:off x="222041" y="6411947"/>
            <a:ext cx="11768092"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4" name="Picture 5">
            <a:extLst>
              <a:ext uri="{FF2B5EF4-FFF2-40B4-BE49-F238E27FC236}">
                <a16:creationId xmlns:a16="http://schemas.microsoft.com/office/drawing/2014/main" id="{5217072E-26F2-4536-B7A4-4922A861EFC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71529" y="6578011"/>
            <a:ext cx="1641396" cy="113828"/>
          </a:xfrm>
          <a:prstGeom prst="rect">
            <a:avLst/>
          </a:prstGeom>
        </p:spPr>
      </p:pic>
      <p:sp>
        <p:nvSpPr>
          <p:cNvPr id="63" name="Rectangle 2">
            <a:extLst>
              <a:ext uri="{FF2B5EF4-FFF2-40B4-BE49-F238E27FC236}">
                <a16:creationId xmlns:a16="http://schemas.microsoft.com/office/drawing/2014/main" id="{0341B57B-D657-44D2-A69B-8571F2FEB2FC}"/>
              </a:ext>
            </a:extLst>
          </p:cNvPr>
          <p:cNvSpPr>
            <a:spLocks noGrp="1" noChangeArrowheads="1"/>
          </p:cNvSpPr>
          <p:nvPr>
            <p:ph type="body" idx="1"/>
          </p:nvPr>
        </p:nvSpPr>
        <p:spPr bwMode="auto">
          <a:xfrm>
            <a:off x="218859"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sp>
        <p:nvSpPr>
          <p:cNvPr id="5" name="Text Box 34">
            <a:extLst>
              <a:ext uri="{FF2B5EF4-FFF2-40B4-BE49-F238E27FC236}">
                <a16:creationId xmlns:a16="http://schemas.microsoft.com/office/drawing/2014/main" id="{3DFCB740-7646-4EBC-AD20-3EBB6A01A799}"/>
              </a:ext>
            </a:extLst>
          </p:cNvPr>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37" name="Picture 36">
            <a:extLst>
              <a:ext uri="{FF2B5EF4-FFF2-40B4-BE49-F238E27FC236}">
                <a16:creationId xmlns:a16="http://schemas.microsoft.com/office/drawing/2014/main" id="{CEC1D1E1-F167-4275-B0D3-2DDB714BE63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66" name="Group 65">
            <a:extLst>
              <a:ext uri="{FF2B5EF4-FFF2-40B4-BE49-F238E27FC236}">
                <a16:creationId xmlns:a16="http://schemas.microsoft.com/office/drawing/2014/main" id="{8F3D1486-C1E4-4A69-BEB3-1BCECE4A9D78}"/>
              </a:ext>
            </a:extLst>
          </p:cNvPr>
          <p:cNvGrpSpPr/>
          <p:nvPr userDrawn="1"/>
        </p:nvGrpSpPr>
        <p:grpSpPr>
          <a:xfrm>
            <a:off x="226688" y="6569736"/>
            <a:ext cx="9628745" cy="144114"/>
            <a:chOff x="1076500" y="4469696"/>
            <a:chExt cx="9628745" cy="144114"/>
          </a:xfrm>
        </p:grpSpPr>
        <p:pic>
          <p:nvPicPr>
            <p:cNvPr id="67" name="Picture 66" descr="de.png">
              <a:extLst>
                <a:ext uri="{FF2B5EF4-FFF2-40B4-BE49-F238E27FC236}">
                  <a16:creationId xmlns:a16="http://schemas.microsoft.com/office/drawing/2014/main" id="{AE4FF7E8-4072-4D62-B5A7-49A95FBC272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68" name="Picture 67" descr="at.png">
              <a:extLst>
                <a:ext uri="{FF2B5EF4-FFF2-40B4-BE49-F238E27FC236}">
                  <a16:creationId xmlns:a16="http://schemas.microsoft.com/office/drawing/2014/main" id="{D64B3814-3460-4BD2-B2C6-2F536391E653}"/>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69" name="Picture 68" descr="be.png">
              <a:extLst>
                <a:ext uri="{FF2B5EF4-FFF2-40B4-BE49-F238E27FC236}">
                  <a16:creationId xmlns:a16="http://schemas.microsoft.com/office/drawing/2014/main" id="{9DF21E6B-70A9-432C-A108-1EDE6FDDDF91}"/>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70" name="Picture 69" descr="dk.png">
              <a:extLst>
                <a:ext uri="{FF2B5EF4-FFF2-40B4-BE49-F238E27FC236}">
                  <a16:creationId xmlns:a16="http://schemas.microsoft.com/office/drawing/2014/main" id="{D5F8A1D1-27AD-49B3-B00C-DF80BC14752F}"/>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71" name="Picture 70" descr="es.png">
              <a:extLst>
                <a:ext uri="{FF2B5EF4-FFF2-40B4-BE49-F238E27FC236}">
                  <a16:creationId xmlns:a16="http://schemas.microsoft.com/office/drawing/2014/main" id="{578A51CF-D21B-451C-94E8-3DEE43398A5C}"/>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72" name="Picture 71" descr="ee.png">
              <a:extLst>
                <a:ext uri="{FF2B5EF4-FFF2-40B4-BE49-F238E27FC236}">
                  <a16:creationId xmlns:a16="http://schemas.microsoft.com/office/drawing/2014/main" id="{1A521DCA-52D4-4CC1-9650-DA1D55759CE8}"/>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73" name="Picture 72" descr="fi.png">
              <a:extLst>
                <a:ext uri="{FF2B5EF4-FFF2-40B4-BE49-F238E27FC236}">
                  <a16:creationId xmlns:a16="http://schemas.microsoft.com/office/drawing/2014/main" id="{D4B2DB1A-3C3C-489A-A1E0-66096FC8A34E}"/>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74" name="Picture 73" descr="fr.png">
              <a:extLst>
                <a:ext uri="{FF2B5EF4-FFF2-40B4-BE49-F238E27FC236}">
                  <a16:creationId xmlns:a16="http://schemas.microsoft.com/office/drawing/2014/main" id="{C1FEDF27-CC31-4123-8B68-EB8E2F027E0A}"/>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75" name="Picture 74" descr="gr.png">
              <a:extLst>
                <a:ext uri="{FF2B5EF4-FFF2-40B4-BE49-F238E27FC236}">
                  <a16:creationId xmlns:a16="http://schemas.microsoft.com/office/drawing/2014/main" id="{8671ECA3-1A79-4145-AE14-DEA1273076E6}"/>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76" name="Picture 75" descr="hu.png">
              <a:extLst>
                <a:ext uri="{FF2B5EF4-FFF2-40B4-BE49-F238E27FC236}">
                  <a16:creationId xmlns:a16="http://schemas.microsoft.com/office/drawing/2014/main" id="{EB6DA1DB-9158-4541-9A14-2B9FC81DB233}"/>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77" name="Picture 76" descr="ie.png">
              <a:extLst>
                <a:ext uri="{FF2B5EF4-FFF2-40B4-BE49-F238E27FC236}">
                  <a16:creationId xmlns:a16="http://schemas.microsoft.com/office/drawing/2014/main" id="{2EA72000-17E3-4899-976B-F19DC272FD5E}"/>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78" name="Picture 77" descr="it.png">
              <a:extLst>
                <a:ext uri="{FF2B5EF4-FFF2-40B4-BE49-F238E27FC236}">
                  <a16:creationId xmlns:a16="http://schemas.microsoft.com/office/drawing/2014/main" id="{CF4905CD-2FD6-4152-A775-21A249031F62}"/>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79" name="Picture 78" descr="lu.png">
              <a:extLst>
                <a:ext uri="{FF2B5EF4-FFF2-40B4-BE49-F238E27FC236}">
                  <a16:creationId xmlns:a16="http://schemas.microsoft.com/office/drawing/2014/main" id="{1D44C0B9-4E17-4B33-BEA6-BA0FFBC1805A}"/>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80" name="Picture 79" descr="no.png">
              <a:extLst>
                <a:ext uri="{FF2B5EF4-FFF2-40B4-BE49-F238E27FC236}">
                  <a16:creationId xmlns:a16="http://schemas.microsoft.com/office/drawing/2014/main" id="{DC4FAE81-D71D-41AB-ADF0-5D6C35462261}"/>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81" name="Picture 80" descr="nl.png">
              <a:extLst>
                <a:ext uri="{FF2B5EF4-FFF2-40B4-BE49-F238E27FC236}">
                  <a16:creationId xmlns:a16="http://schemas.microsoft.com/office/drawing/2014/main" id="{65E1215A-68E0-4905-9D79-91D656B3021C}"/>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82" name="Picture 81" descr="pl.png">
              <a:extLst>
                <a:ext uri="{FF2B5EF4-FFF2-40B4-BE49-F238E27FC236}">
                  <a16:creationId xmlns:a16="http://schemas.microsoft.com/office/drawing/2014/main" id="{38CCCFAE-C9AA-4EC8-8FF0-F43832A9E318}"/>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83" name="Picture 82" descr="pt.png">
              <a:extLst>
                <a:ext uri="{FF2B5EF4-FFF2-40B4-BE49-F238E27FC236}">
                  <a16:creationId xmlns:a16="http://schemas.microsoft.com/office/drawing/2014/main" id="{9C65F218-E6D1-4C44-9BCD-AC88ED81348B}"/>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84" name="Picture 83" descr="cz.png">
              <a:extLst>
                <a:ext uri="{FF2B5EF4-FFF2-40B4-BE49-F238E27FC236}">
                  <a16:creationId xmlns:a16="http://schemas.microsoft.com/office/drawing/2014/main" id="{2DB70297-7941-49CE-9FB6-CA855B4A9655}"/>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85" name="Picture 84" descr="ro.png">
              <a:extLst>
                <a:ext uri="{FF2B5EF4-FFF2-40B4-BE49-F238E27FC236}">
                  <a16:creationId xmlns:a16="http://schemas.microsoft.com/office/drawing/2014/main" id="{ACED1DD7-41B9-466C-B65A-E12132A28653}"/>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86" name="Picture 85" descr="se.png">
              <a:extLst>
                <a:ext uri="{FF2B5EF4-FFF2-40B4-BE49-F238E27FC236}">
                  <a16:creationId xmlns:a16="http://schemas.microsoft.com/office/drawing/2014/main" id="{F710EFB6-89D3-4A84-AED2-643BCD7E86A5}"/>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87" name="Picture 86" descr="ch.png">
              <a:extLst>
                <a:ext uri="{FF2B5EF4-FFF2-40B4-BE49-F238E27FC236}">
                  <a16:creationId xmlns:a16="http://schemas.microsoft.com/office/drawing/2014/main" id="{0296E904-989A-4C4C-BE68-0FCA051606EF}"/>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88" name="Picture 87" descr="uk.png">
              <a:extLst>
                <a:ext uri="{FF2B5EF4-FFF2-40B4-BE49-F238E27FC236}">
                  <a16:creationId xmlns:a16="http://schemas.microsoft.com/office/drawing/2014/main" id="{AE1559A6-B837-46AA-BD84-440CFB239EB5}"/>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90" name="Picture 89">
              <a:extLst>
                <a:ext uri="{FF2B5EF4-FFF2-40B4-BE49-F238E27FC236}">
                  <a16:creationId xmlns:a16="http://schemas.microsoft.com/office/drawing/2014/main" id="{46BC6FEA-1C1F-4E39-85BC-8DE6865475B7}"/>
                </a:ext>
              </a:extLst>
            </p:cNvPr>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91" name="Picture 90">
              <a:extLst>
                <a:ext uri="{FF2B5EF4-FFF2-40B4-BE49-F238E27FC236}">
                  <a16:creationId xmlns:a16="http://schemas.microsoft.com/office/drawing/2014/main" id="{00CFCB69-EC53-44A5-844A-32FEA74AEDEE}"/>
                </a:ext>
              </a:extLst>
            </p:cNvPr>
            <p:cNvPicPr>
              <a:picLocks noChangeAspect="1"/>
            </p:cNvPicPr>
            <p:nvPr userDrawn="1"/>
          </p:nvPicPr>
          <p:blipFill>
            <a:blip r:embed="rId28"/>
            <a:stretch>
              <a:fillRect/>
            </a:stretch>
          </p:blipFill>
          <p:spPr>
            <a:xfrm>
              <a:off x="9768386" y="4469696"/>
              <a:ext cx="216000" cy="144000"/>
            </a:xfrm>
            <a:prstGeom prst="rect">
              <a:avLst/>
            </a:prstGeom>
          </p:spPr>
        </p:pic>
        <p:pic>
          <p:nvPicPr>
            <p:cNvPr id="92" name="Picture 91" descr="ca.png">
              <a:extLst>
                <a:ext uri="{FF2B5EF4-FFF2-40B4-BE49-F238E27FC236}">
                  <a16:creationId xmlns:a16="http://schemas.microsoft.com/office/drawing/2014/main" id="{514FF5D4-CC8D-4E45-AA09-6E6CB769C92D}"/>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93" name="Picture 92" descr="si.png">
              <a:extLst>
                <a:ext uri="{FF2B5EF4-FFF2-40B4-BE49-F238E27FC236}">
                  <a16:creationId xmlns:a16="http://schemas.microsoft.com/office/drawing/2014/main" id="{504F49A5-E949-4E30-9FA4-B1EE2657D3D5}"/>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pic>
        <p:nvPicPr>
          <p:cNvPr id="94" name="Picture 93">
            <a:extLst>
              <a:ext uri="{FF2B5EF4-FFF2-40B4-BE49-F238E27FC236}">
                <a16:creationId xmlns:a16="http://schemas.microsoft.com/office/drawing/2014/main" id="{EE9226E0-2BA4-4DC2-994B-AD70CB993B22}"/>
              </a:ext>
            </a:extLst>
          </p:cNvPr>
          <p:cNvPicPr>
            <a:picLocks/>
          </p:cNvPicPr>
          <p:nvPr userDrawn="1"/>
        </p:nvPicPr>
        <p:blipFill>
          <a:blip r:embed="rId31" cstate="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spTree>
    <p:extLst>
      <p:ext uri="{BB962C8B-B14F-4D97-AF65-F5344CB8AC3E}">
        <p14:creationId xmlns:p14="http://schemas.microsoft.com/office/powerpoint/2010/main" val="4140336850"/>
      </p:ext>
    </p:extLst>
  </p:cSld>
  <p:clrMap bg1="lt1" tx1="dk1" bg2="lt2" tx2="dk2" accent1="accent1" accent2="accent2" accent3="accent3" accent4="accent4" accent5="accent5" accent6="accent6" hlink="hlink" folHlink="folHlink"/>
  <p:sldLayoutIdLst>
    <p:sldLayoutId id="2147483971" r:id="rId1"/>
  </p:sldLayoutIdLst>
  <p:hf sldNum="0" hdr="0" dt="0"/>
  <p:txStyles>
    <p:titleStyle>
      <a:lvl1pPr algn="just" rtl="0" fontAlgn="base">
        <a:spcBef>
          <a:spcPct val="0"/>
        </a:spcBef>
        <a:spcAft>
          <a:spcPct val="0"/>
        </a:spcAft>
        <a:defRPr lang="en-GB" sz="3000" b="1" dirty="0" smtClean="0">
          <a:solidFill>
            <a:srgbClr val="003249"/>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2122" b="1">
          <a:solidFill>
            <a:schemeClr val="bg1"/>
          </a:solidFill>
          <a:latin typeface="Verdana" pitchFamily="34" charset="0"/>
        </a:defRPr>
      </a:lvl2pPr>
      <a:lvl3pPr algn="l" rtl="0" fontAlgn="base">
        <a:spcBef>
          <a:spcPct val="0"/>
        </a:spcBef>
        <a:spcAft>
          <a:spcPct val="0"/>
        </a:spcAft>
        <a:defRPr sz="2122" b="1">
          <a:solidFill>
            <a:schemeClr val="bg1"/>
          </a:solidFill>
          <a:latin typeface="Verdana" pitchFamily="34" charset="0"/>
        </a:defRPr>
      </a:lvl3pPr>
      <a:lvl4pPr algn="l" rtl="0" fontAlgn="base">
        <a:spcBef>
          <a:spcPct val="0"/>
        </a:spcBef>
        <a:spcAft>
          <a:spcPct val="0"/>
        </a:spcAft>
        <a:defRPr sz="2122" b="1">
          <a:solidFill>
            <a:schemeClr val="bg1"/>
          </a:solidFill>
          <a:latin typeface="Verdana" pitchFamily="34" charset="0"/>
        </a:defRPr>
      </a:lvl4pPr>
      <a:lvl5pPr algn="l" rtl="0" fontAlgn="base">
        <a:spcBef>
          <a:spcPct val="0"/>
        </a:spcBef>
        <a:spcAft>
          <a:spcPct val="0"/>
        </a:spcAft>
        <a:defRPr sz="2122" b="1">
          <a:solidFill>
            <a:schemeClr val="bg1"/>
          </a:solidFill>
          <a:latin typeface="Verdana" pitchFamily="34" charset="0"/>
        </a:defRPr>
      </a:lvl5pPr>
      <a:lvl6pPr marL="441015" algn="l" rtl="0" fontAlgn="base">
        <a:spcBef>
          <a:spcPct val="0"/>
        </a:spcBef>
        <a:spcAft>
          <a:spcPct val="0"/>
        </a:spcAft>
        <a:defRPr sz="2122" b="1">
          <a:solidFill>
            <a:schemeClr val="bg1"/>
          </a:solidFill>
          <a:latin typeface="Verdana" pitchFamily="34" charset="0"/>
        </a:defRPr>
      </a:lvl6pPr>
      <a:lvl7pPr marL="882030" algn="l" rtl="0" fontAlgn="base">
        <a:spcBef>
          <a:spcPct val="0"/>
        </a:spcBef>
        <a:spcAft>
          <a:spcPct val="0"/>
        </a:spcAft>
        <a:defRPr sz="2122" b="1">
          <a:solidFill>
            <a:schemeClr val="bg1"/>
          </a:solidFill>
          <a:latin typeface="Verdana" pitchFamily="34" charset="0"/>
        </a:defRPr>
      </a:lvl7pPr>
      <a:lvl8pPr marL="1323045" algn="l" rtl="0" fontAlgn="base">
        <a:spcBef>
          <a:spcPct val="0"/>
        </a:spcBef>
        <a:spcAft>
          <a:spcPct val="0"/>
        </a:spcAft>
        <a:defRPr sz="2122" b="1">
          <a:solidFill>
            <a:schemeClr val="bg1"/>
          </a:solidFill>
          <a:latin typeface="Verdana" pitchFamily="34" charset="0"/>
        </a:defRPr>
      </a:lvl8pPr>
      <a:lvl9pPr marL="1764060" algn="l" rtl="0" fontAlgn="base">
        <a:spcBef>
          <a:spcPct val="0"/>
        </a:spcBef>
        <a:spcAft>
          <a:spcPct val="0"/>
        </a:spcAft>
        <a:defRPr sz="2122" b="1">
          <a:solidFill>
            <a:schemeClr val="bg1"/>
          </a:solidFill>
          <a:latin typeface="Verdana" pitchFamily="34" charset="0"/>
        </a:defRPr>
      </a:lvl9pPr>
    </p:titleStyle>
    <p:body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dirty="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45.png"/></Relationships>
</file>

<file path=ppt/slides/_rels/slide1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48.png"/><Relationship Id="rId4" Type="http://schemas.openxmlformats.org/officeDocument/2006/relationships/image" Target="../media/image47.png"/></Relationships>
</file>

<file path=ppt/slides/_rels/slide1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50.png"/></Relationships>
</file>

<file path=ppt/slides/_rels/slide1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52.png"/></Relationships>
</file>

<file path=ppt/slides/_rels/slide1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1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43.png"/><Relationship Id="rId4" Type="http://schemas.openxmlformats.org/officeDocument/2006/relationships/image" Target="../media/image4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txBox="1">
            <a:spLocks noChangeArrowheads="1"/>
          </p:cNvSpPr>
          <p:nvPr/>
        </p:nvSpPr>
        <p:spPr bwMode="auto">
          <a:xfrm>
            <a:off x="155968" y="3222834"/>
            <a:ext cx="11913401" cy="704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8202" tIns="44101" rIns="88202" bIns="44101" numCol="1" anchor="b" anchorCtr="0" compatLnSpc="1">
            <a:prstTxWarp prst="textNoShape">
              <a:avLst/>
            </a:prstTxWarp>
            <a:spAutoFit/>
          </a:bodyPr>
          <a:lstStyle/>
          <a:p>
            <a:pPr defTabSz="882030">
              <a:defRPr/>
            </a:pPr>
            <a:r>
              <a:rPr lang="en-GB" sz="4000" b="1" dirty="0">
                <a:solidFill>
                  <a:schemeClr val="bg1"/>
                </a:solidFill>
                <a:latin typeface="Arial" panose="020B0604020202020204" pitchFamily="34" charset="0"/>
                <a:cs typeface="Arial" panose="020B0604020202020204" pitchFamily="34" charset="0"/>
              </a:rPr>
              <a:t>Integral Archive</a:t>
            </a:r>
            <a:endParaRPr lang="en-GB" sz="4000" b="1" dirty="0">
              <a:solidFill>
                <a:schemeClr val="bg1"/>
              </a:solidFill>
              <a:latin typeface="Arial" panose="020B0604020202020204" pitchFamily="34" charset="0"/>
              <a:ea typeface="+mj-ea"/>
              <a:cs typeface="Arial" panose="020B0604020202020204" pitchFamily="34" charset="0"/>
            </a:endParaRPr>
          </a:p>
        </p:txBody>
      </p:sp>
      <p:sp>
        <p:nvSpPr>
          <p:cNvPr id="7" name="Text Box 24"/>
          <p:cNvSpPr txBox="1">
            <a:spLocks noChangeArrowheads="1"/>
          </p:cNvSpPr>
          <p:nvPr/>
        </p:nvSpPr>
        <p:spPr bwMode="auto">
          <a:xfrm>
            <a:off x="6915706" y="5224144"/>
            <a:ext cx="5123696" cy="276999"/>
          </a:xfrm>
          <a:prstGeom prst="rect">
            <a:avLst/>
          </a:prstGeom>
          <a:noFill/>
          <a:ln>
            <a:noFill/>
          </a:ln>
          <a:effectLst/>
        </p:spPr>
        <p:txBody>
          <a:bodyPr wrap="square">
            <a:spAutoFit/>
          </a:bodyPr>
          <a:lstStyle/>
          <a:p>
            <a:pPr algn="r">
              <a:spcBef>
                <a:spcPts val="0"/>
              </a:spcBef>
            </a:pPr>
            <a:r>
              <a:rPr lang="es-ES" sz="1200" dirty="0">
                <a:solidFill>
                  <a:schemeClr val="bg1"/>
                </a:solidFill>
                <a:latin typeface="Arial" panose="020B0604020202020204" pitchFamily="34" charset="0"/>
                <a:cs typeface="Arial" panose="020B0604020202020204" pitchFamily="34" charset="0"/>
              </a:rPr>
              <a:t>Mónica Fernández, RHEA </a:t>
            </a:r>
            <a:r>
              <a:rPr lang="es-ES" sz="1200" dirty="0" err="1">
                <a:solidFill>
                  <a:schemeClr val="bg1"/>
                </a:solidFill>
                <a:latin typeface="Arial" panose="020B0604020202020204" pitchFamily="34" charset="0"/>
                <a:cs typeface="Arial" panose="020B0604020202020204" pitchFamily="34" charset="0"/>
              </a:rPr>
              <a:t>Group</a:t>
            </a:r>
            <a:r>
              <a:rPr lang="es-ES" sz="1200" dirty="0">
                <a:solidFill>
                  <a:schemeClr val="bg1"/>
                </a:solidFill>
                <a:latin typeface="Arial" panose="020B0604020202020204" pitchFamily="34" charset="0"/>
                <a:cs typeface="Arial" panose="020B0604020202020204" pitchFamily="34" charset="0"/>
              </a:rPr>
              <a:t> </a:t>
            </a:r>
            <a:r>
              <a:rPr lang="es-ES" sz="1200" dirty="0" err="1">
                <a:solidFill>
                  <a:schemeClr val="bg1"/>
                </a:solidFill>
                <a:latin typeface="Arial" panose="020B0604020202020204" pitchFamily="34" charset="0"/>
                <a:cs typeface="Arial" panose="020B0604020202020204" pitchFamily="34" charset="0"/>
              </a:rPr>
              <a:t>for</a:t>
            </a:r>
            <a:r>
              <a:rPr lang="es-ES" sz="1200" dirty="0">
                <a:solidFill>
                  <a:schemeClr val="bg1"/>
                </a:solidFill>
                <a:latin typeface="Arial" panose="020B0604020202020204" pitchFamily="34" charset="0"/>
                <a:cs typeface="Arial" panose="020B0604020202020204" pitchFamily="34" charset="0"/>
              </a:rPr>
              <a:t> ESA</a:t>
            </a:r>
            <a:endParaRPr lang="en-GB" sz="1200" dirty="0">
              <a:solidFill>
                <a:schemeClr val="bg1"/>
              </a:solidFill>
              <a:latin typeface="Arial" panose="020B0604020202020204" pitchFamily="34" charset="0"/>
              <a:cs typeface="Arial" panose="020B0604020202020204" pitchFamily="34" charset="0"/>
            </a:endParaRPr>
          </a:p>
        </p:txBody>
      </p:sp>
      <p:sp>
        <p:nvSpPr>
          <p:cNvPr id="8" name="Text Box 25"/>
          <p:cNvSpPr txBox="1">
            <a:spLocks noChangeArrowheads="1"/>
          </p:cNvSpPr>
          <p:nvPr/>
        </p:nvSpPr>
        <p:spPr bwMode="auto">
          <a:xfrm>
            <a:off x="6915681" y="5885467"/>
            <a:ext cx="5123720" cy="276999"/>
          </a:xfrm>
          <a:prstGeom prst="rect">
            <a:avLst/>
          </a:prstGeom>
          <a:noFill/>
          <a:ln>
            <a:noFill/>
          </a:ln>
          <a:effectLst/>
        </p:spPr>
        <p:txBody>
          <a:bodyPr wrap="square">
            <a:spAutoFit/>
          </a:bodyPr>
          <a:lstStyle/>
          <a:p>
            <a:pPr algn="r">
              <a:spcBef>
                <a:spcPts val="0"/>
              </a:spcBef>
            </a:pPr>
            <a:r>
              <a:rPr lang="en-GB" sz="1200" dirty="0">
                <a:solidFill>
                  <a:schemeClr val="bg1"/>
                </a:solidFill>
                <a:latin typeface="Arial" panose="020B0604020202020204" pitchFamily="34" charset="0"/>
                <a:cs typeface="Arial" panose="020B0604020202020204" pitchFamily="34" charset="0"/>
              </a:rPr>
              <a:t>31/10/2022</a:t>
            </a:r>
          </a:p>
        </p:txBody>
      </p:sp>
      <p:sp>
        <p:nvSpPr>
          <p:cNvPr id="2" name="Text Box 99">
            <a:extLst>
              <a:ext uri="{FF2B5EF4-FFF2-40B4-BE49-F238E27FC236}">
                <a16:creationId xmlns:a16="http://schemas.microsoft.com/office/drawing/2014/main" id="{B06A49EE-0921-4A0E-99D9-29F5A2AC6E1F}"/>
              </a:ext>
            </a:extLst>
          </p:cNvPr>
          <p:cNvSpPr/>
          <p:nvPr/>
        </p:nvSpPr>
        <p:spPr>
          <a:xfrm>
            <a:off x="7288567" y="5590659"/>
            <a:ext cx="4750834" cy="217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200">
                <a:latin typeface="Arial" panose="020B0604020202020204" pitchFamily="34" charset="0"/>
                <a:cs typeface="Arial" panose="020B0604020202020204" pitchFamily="34" charset="0"/>
              </a:rPr>
              <a:t>ESA ESAC</a:t>
            </a:r>
            <a:endParaRPr lang="en-GB" sz="12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AE53DFC9-1C1F-F870-DCE5-BD830788659A}"/>
              </a:ext>
            </a:extLst>
          </p:cNvPr>
          <p:cNvSpPr txBox="1"/>
          <p:nvPr/>
        </p:nvSpPr>
        <p:spPr>
          <a:xfrm>
            <a:off x="372140" y="4348716"/>
            <a:ext cx="10697764" cy="954107"/>
          </a:xfrm>
          <a:prstGeom prst="rect">
            <a:avLst/>
          </a:prstGeom>
          <a:noFill/>
        </p:spPr>
        <p:txBody>
          <a:bodyPr wrap="square" rtlCol="0">
            <a:spAutoFit/>
          </a:bodyPr>
          <a:lstStyle/>
          <a:p>
            <a:r>
              <a:rPr lang="en-GB" sz="2800" b="1" i="1" dirty="0">
                <a:solidFill>
                  <a:schemeClr val="bg1"/>
                </a:solidFill>
                <a:latin typeface="Arial" panose="020B0604020202020204" pitchFamily="34" charset="0"/>
                <a:cs typeface="Arial" panose="020B0604020202020204" pitchFamily="34" charset="0"/>
              </a:rPr>
              <a:t>A</a:t>
            </a:r>
            <a:r>
              <a:rPr lang="en-GB" sz="2800" b="1" i="1">
                <a:solidFill>
                  <a:schemeClr val="bg1"/>
                </a:solidFill>
                <a:latin typeface="Arial" panose="020B0604020202020204" pitchFamily="34" charset="0"/>
                <a:cs typeface="Arial" panose="020B0604020202020204" pitchFamily="34" charset="0"/>
              </a:rPr>
              <a:t> </a:t>
            </a:r>
            <a:r>
              <a:rPr lang="en-GB" sz="2800" b="1" i="1" dirty="0">
                <a:solidFill>
                  <a:schemeClr val="bg1"/>
                </a:solidFill>
                <a:latin typeface="Arial" panose="020B0604020202020204" pitchFamily="34" charset="0"/>
                <a:cs typeface="Arial" panose="020B0604020202020204" pitchFamily="34" charset="0"/>
              </a:rPr>
              <a:t>new brand of science-oriented Science Archives at ESAC Science Data Centre</a:t>
            </a:r>
            <a:endParaRPr lang="en-ES" dirty="0">
              <a:solidFill>
                <a:srgbClr val="8197A6"/>
              </a:solidFill>
              <a:latin typeface="Arial" panose="020B0604020202020204" pitchFamily="34" charset="0"/>
              <a:ea typeface="MS PGothic" pitchFamily="34" charset="-128"/>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 calcmode="lin" valueType="num">
                                      <p:cBhvr additive="base">
                                        <p:cTn id="16"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2">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 calcmode="lin" valueType="num">
                                      <p:cBhvr additive="base">
                                        <p:cTn id="20"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21"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build="allAtOnce"/>
      <p:bldP spid="8" grpId="0" build="allAtOnce"/>
      <p:bldP spid="2"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947675-2C92-457A-ABFE-AF848158AFE3}"/>
              </a:ext>
            </a:extLst>
          </p:cNvPr>
          <p:cNvSpPr>
            <a:spLocks noGrp="1"/>
          </p:cNvSpPr>
          <p:nvPr>
            <p:ph type="title"/>
          </p:nvPr>
        </p:nvSpPr>
        <p:spPr>
          <a:xfrm>
            <a:off x="216000" y="175791"/>
            <a:ext cx="10108800" cy="523220"/>
          </a:xfrm>
        </p:spPr>
        <p:txBody>
          <a:bodyPr/>
          <a:lstStyle/>
          <a:p>
            <a:r>
              <a:rPr lang="en-US" sz="2800" dirty="0"/>
              <a:t>Science Portals: Black Holes</a:t>
            </a:r>
            <a:endParaRPr lang="en-GB" sz="2800" dirty="0"/>
          </a:p>
        </p:txBody>
      </p:sp>
      <p:sp>
        <p:nvSpPr>
          <p:cNvPr id="4" name="Content Placeholder 3">
            <a:extLst>
              <a:ext uri="{FF2B5EF4-FFF2-40B4-BE49-F238E27FC236}">
                <a16:creationId xmlns:a16="http://schemas.microsoft.com/office/drawing/2014/main" id="{595BB171-863D-4ED6-8EB7-68B1A7CAE746}"/>
              </a:ext>
            </a:extLst>
          </p:cNvPr>
          <p:cNvSpPr>
            <a:spLocks noGrp="1"/>
          </p:cNvSpPr>
          <p:nvPr>
            <p:ph idx="1"/>
          </p:nvPr>
        </p:nvSpPr>
        <p:spPr/>
        <p:txBody>
          <a:bodyPr/>
          <a:lstStyle/>
          <a:p>
            <a:pPr marL="342900" indent="-342900">
              <a:buFont typeface="Wingdings" pitchFamily="2" charset="2"/>
              <a:buChar char="Ø"/>
            </a:pPr>
            <a:r>
              <a:rPr lang="en-GB" dirty="0">
                <a:solidFill>
                  <a:schemeClr val="bg1"/>
                </a:solidFill>
              </a:rPr>
              <a:t>One of the mission targets</a:t>
            </a:r>
          </a:p>
          <a:p>
            <a:pPr marL="1124226" lvl="1" indent="-342900">
              <a:buFont typeface="Wingdings" pitchFamily="2" charset="2"/>
              <a:buChar char="Ø"/>
            </a:pPr>
            <a:r>
              <a:rPr lang="en-GB" dirty="0">
                <a:solidFill>
                  <a:schemeClr val="bg1"/>
                </a:solidFill>
              </a:rPr>
              <a:t>Wide field of view (30 by 30 degrees)</a:t>
            </a:r>
          </a:p>
          <a:p>
            <a:pPr marL="1124226" lvl="1" indent="-342900">
              <a:buFont typeface="Wingdings" pitchFamily="2" charset="2"/>
              <a:buChar char="Ø"/>
            </a:pPr>
            <a:r>
              <a:rPr lang="en-GB" dirty="0">
                <a:solidFill>
                  <a:schemeClr val="bg1"/>
                </a:solidFill>
              </a:rPr>
              <a:t>Observations of up to 3 full days</a:t>
            </a:r>
          </a:p>
          <a:p>
            <a:pPr marL="1124226" lvl="1" indent="-342900">
              <a:buFont typeface="Wingdings" pitchFamily="2" charset="2"/>
              <a:buChar char="Ø"/>
            </a:pPr>
            <a:r>
              <a:rPr lang="en-GB" dirty="0">
                <a:solidFill>
                  <a:schemeClr val="bg1"/>
                </a:solidFill>
              </a:rPr>
              <a:t>High sensitivity (above 20 keV)</a:t>
            </a:r>
            <a:br>
              <a:rPr lang="en-GB" dirty="0">
                <a:solidFill>
                  <a:schemeClr val="bg1"/>
                </a:solidFill>
              </a:rPr>
            </a:br>
            <a:endParaRPr lang="en-GB" dirty="0">
              <a:solidFill>
                <a:schemeClr val="bg1"/>
              </a:solidFill>
            </a:endParaRPr>
          </a:p>
          <a:p>
            <a:pPr marL="342900" indent="-342900">
              <a:buFont typeface="Wingdings" pitchFamily="2" charset="2"/>
              <a:buChar char="Ø"/>
            </a:pPr>
            <a:r>
              <a:rPr lang="en-GB" dirty="0">
                <a:solidFill>
                  <a:schemeClr val="bg1"/>
                </a:solidFill>
              </a:rPr>
              <a:t>Centralised access of the Black Holes observed by Integral </a:t>
            </a:r>
            <a:br>
              <a:rPr lang="en-GB" dirty="0">
                <a:solidFill>
                  <a:schemeClr val="bg1"/>
                </a:solidFill>
              </a:rPr>
            </a:br>
            <a:r>
              <a:rPr lang="en-GB" dirty="0">
                <a:solidFill>
                  <a:schemeClr val="bg1"/>
                </a:solidFill>
              </a:rPr>
              <a:t>in the past 20 years</a:t>
            </a:r>
            <a:br>
              <a:rPr lang="en-GB" dirty="0">
                <a:solidFill>
                  <a:schemeClr val="bg1"/>
                </a:solidFill>
              </a:rPr>
            </a:br>
            <a:endParaRPr lang="en-GB" dirty="0">
              <a:solidFill>
                <a:schemeClr val="bg1"/>
              </a:solidFill>
            </a:endParaRPr>
          </a:p>
          <a:p>
            <a:pPr marL="342900" indent="-342900">
              <a:buFont typeface="Wingdings" pitchFamily="2" charset="2"/>
              <a:buChar char="Ø"/>
            </a:pPr>
            <a:r>
              <a:rPr lang="en-GB" dirty="0">
                <a:solidFill>
                  <a:schemeClr val="bg1"/>
                </a:solidFill>
              </a:rPr>
              <a:t>Capabilities:</a:t>
            </a:r>
          </a:p>
          <a:p>
            <a:pPr marL="1124226" lvl="1" indent="-342900">
              <a:buFont typeface="Wingdings" pitchFamily="2" charset="2"/>
              <a:buChar char="Ø"/>
            </a:pPr>
            <a:r>
              <a:rPr lang="en-GB" dirty="0">
                <a:solidFill>
                  <a:schemeClr val="bg1"/>
                </a:solidFill>
              </a:rPr>
              <a:t>All the observed Black Holes are explicitly exposed </a:t>
            </a:r>
          </a:p>
          <a:p>
            <a:pPr marL="1124226" lvl="1" indent="-342900">
              <a:buFont typeface="Wingdings" pitchFamily="2" charset="2"/>
              <a:buChar char="Ø"/>
            </a:pPr>
            <a:r>
              <a:rPr lang="en-GB" dirty="0">
                <a:solidFill>
                  <a:schemeClr val="bg1"/>
                </a:solidFill>
              </a:rPr>
              <a:t>Effective Exposure plot</a:t>
            </a:r>
          </a:p>
          <a:p>
            <a:pPr marL="1124226" lvl="1" indent="-342900">
              <a:buFont typeface="Wingdings" pitchFamily="2" charset="2"/>
              <a:buChar char="Ø"/>
            </a:pPr>
            <a:r>
              <a:rPr lang="en-GB" dirty="0">
                <a:solidFill>
                  <a:schemeClr val="bg1"/>
                </a:solidFill>
              </a:rPr>
              <a:t>Timeseries graphs corresponding to the different instrument </a:t>
            </a:r>
            <a:br>
              <a:rPr lang="en-GB" dirty="0">
                <a:solidFill>
                  <a:schemeClr val="bg1"/>
                </a:solidFill>
              </a:rPr>
            </a:br>
            <a:r>
              <a:rPr lang="en-GB" dirty="0">
                <a:solidFill>
                  <a:schemeClr val="bg1"/>
                </a:solidFill>
              </a:rPr>
              <a:t>energy bands</a:t>
            </a:r>
          </a:p>
          <a:p>
            <a:pPr marL="1700671" lvl="2" indent="-342900">
              <a:buFont typeface="Wingdings" pitchFamily="2" charset="2"/>
              <a:buChar char="Ø"/>
            </a:pPr>
            <a:r>
              <a:rPr lang="en-GB" dirty="0">
                <a:solidFill>
                  <a:schemeClr val="bg1"/>
                </a:solidFill>
              </a:rPr>
              <a:t>Optional down sampling</a:t>
            </a:r>
          </a:p>
          <a:p>
            <a:pPr marL="342900" indent="-342900">
              <a:buFont typeface="Wingdings" pitchFamily="2" charset="2"/>
              <a:buChar char="Ø"/>
            </a:pPr>
            <a:endParaRPr lang="en-GB" sz="2400" dirty="0"/>
          </a:p>
          <a:p>
            <a:pPr algn="ctr"/>
            <a:endParaRPr lang="en-GB" sz="2400" dirty="0"/>
          </a:p>
          <a:p>
            <a:pPr algn="ctr"/>
            <a:endParaRPr lang="en-GB" sz="2400" dirty="0"/>
          </a:p>
          <a:p>
            <a:pPr algn="ctr"/>
            <a:endParaRPr lang="en-GB" sz="2400" dirty="0"/>
          </a:p>
          <a:p>
            <a:pPr marL="342900" indent="-342900">
              <a:buFont typeface="Arial" panose="020B0604020202020204" pitchFamily="34" charset="0"/>
              <a:buChar char="•"/>
            </a:pPr>
            <a:endParaRPr lang="en-GB" sz="2000" dirty="0"/>
          </a:p>
          <a:p>
            <a:endParaRPr lang="en-GB" sz="2000" dirty="0"/>
          </a:p>
          <a:p>
            <a:pPr marL="342900" indent="-342900">
              <a:buFont typeface="Arial" panose="020B0604020202020204" pitchFamily="34" charset="0"/>
              <a:buChar char="•"/>
            </a:pPr>
            <a:endParaRPr lang="en-GB" sz="2000" dirty="0"/>
          </a:p>
        </p:txBody>
      </p:sp>
      <p:pic>
        <p:nvPicPr>
          <p:cNvPr id="5" name="Picture 4" descr="Graphical user interface, chart&#10;&#10;Description automatically generated">
            <a:extLst>
              <a:ext uri="{FF2B5EF4-FFF2-40B4-BE49-F238E27FC236}">
                <a16:creationId xmlns:a16="http://schemas.microsoft.com/office/drawing/2014/main" id="{46EE1C7E-3A7E-5995-5457-AFF3AD8B7F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5566" y="1075215"/>
            <a:ext cx="2614498" cy="2468085"/>
          </a:xfrm>
          <a:prstGeom prst="rect">
            <a:avLst/>
          </a:prstGeom>
        </p:spPr>
      </p:pic>
      <p:pic>
        <p:nvPicPr>
          <p:cNvPr id="8" name="Picture 7" descr="A screenshot of a computer&#10;&#10;Description automatically generated with medium confidence">
            <a:extLst>
              <a:ext uri="{FF2B5EF4-FFF2-40B4-BE49-F238E27FC236}">
                <a16:creationId xmlns:a16="http://schemas.microsoft.com/office/drawing/2014/main" id="{5C541EF8-7262-F453-2E49-810A918FC4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17551" y="3736515"/>
            <a:ext cx="2614498" cy="2478435"/>
          </a:xfrm>
          <a:prstGeom prst="rect">
            <a:avLst/>
          </a:prstGeom>
        </p:spPr>
      </p:pic>
    </p:spTree>
    <p:extLst>
      <p:ext uri="{BB962C8B-B14F-4D97-AF65-F5344CB8AC3E}">
        <p14:creationId xmlns:p14="http://schemas.microsoft.com/office/powerpoint/2010/main" val="25631731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947675-2C92-457A-ABFE-AF848158AFE3}"/>
              </a:ext>
            </a:extLst>
          </p:cNvPr>
          <p:cNvSpPr>
            <a:spLocks noGrp="1"/>
          </p:cNvSpPr>
          <p:nvPr>
            <p:ph type="title"/>
          </p:nvPr>
        </p:nvSpPr>
        <p:spPr>
          <a:xfrm>
            <a:off x="216000" y="175791"/>
            <a:ext cx="10108800" cy="523220"/>
          </a:xfrm>
        </p:spPr>
        <p:txBody>
          <a:bodyPr/>
          <a:lstStyle/>
          <a:p>
            <a:r>
              <a:rPr lang="en-US" sz="2800" dirty="0"/>
              <a:t>Science Portals: High Energy Point Sources</a:t>
            </a:r>
            <a:endParaRPr lang="en-GB" sz="2800" dirty="0"/>
          </a:p>
        </p:txBody>
      </p:sp>
      <p:sp>
        <p:nvSpPr>
          <p:cNvPr id="4" name="Content Placeholder 3">
            <a:extLst>
              <a:ext uri="{FF2B5EF4-FFF2-40B4-BE49-F238E27FC236}">
                <a16:creationId xmlns:a16="http://schemas.microsoft.com/office/drawing/2014/main" id="{595BB171-863D-4ED6-8EB7-68B1A7CAE746}"/>
              </a:ext>
            </a:extLst>
          </p:cNvPr>
          <p:cNvSpPr>
            <a:spLocks noGrp="1"/>
          </p:cNvSpPr>
          <p:nvPr>
            <p:ph idx="1"/>
          </p:nvPr>
        </p:nvSpPr>
        <p:spPr/>
        <p:txBody>
          <a:bodyPr/>
          <a:lstStyle/>
          <a:p>
            <a:pPr marL="285750" indent="-285750">
              <a:buFont typeface="Wingdings" pitchFamily="2" charset="2"/>
              <a:buChar char="Ø"/>
            </a:pPr>
            <a:r>
              <a:rPr lang="en-GB" dirty="0">
                <a:solidFill>
                  <a:schemeClr val="bg1"/>
                </a:solidFill>
              </a:rPr>
              <a:t>Portal for quick and easy exploration of point sources detected by INTEGRAL</a:t>
            </a:r>
          </a:p>
          <a:p>
            <a:pPr marL="342900" indent="-342900">
              <a:buFont typeface="Wingdings" pitchFamily="2" charset="2"/>
              <a:buChar char="Ø"/>
            </a:pPr>
            <a:r>
              <a:rPr lang="en-GB" dirty="0">
                <a:solidFill>
                  <a:schemeClr val="bg1"/>
                </a:solidFill>
              </a:rPr>
              <a:t>Identifiers are SIMBAD compliant</a:t>
            </a:r>
          </a:p>
          <a:p>
            <a:pPr marL="342900" indent="-342900">
              <a:buFont typeface="Wingdings" pitchFamily="2" charset="2"/>
              <a:buChar char="Ø"/>
            </a:pPr>
            <a:r>
              <a:rPr lang="en-GB" dirty="0">
                <a:solidFill>
                  <a:schemeClr val="bg1"/>
                </a:solidFill>
              </a:rPr>
              <a:t>Last version contains 2410 sources</a:t>
            </a:r>
          </a:p>
          <a:p>
            <a:pPr marL="342900" indent="-342900">
              <a:buFont typeface="Wingdings" pitchFamily="2" charset="2"/>
              <a:buChar char="Ø"/>
            </a:pPr>
            <a:r>
              <a:rPr lang="en-GB" dirty="0">
                <a:solidFill>
                  <a:schemeClr val="bg1"/>
                </a:solidFill>
              </a:rPr>
              <a:t>Science Portal capabilities:	</a:t>
            </a:r>
          </a:p>
          <a:p>
            <a:pPr marL="1124226" lvl="1" indent="-342900">
              <a:buFont typeface="Wingdings" pitchFamily="2" charset="2"/>
              <a:buChar char="Ø"/>
            </a:pPr>
            <a:r>
              <a:rPr lang="en-GB" dirty="0">
                <a:solidFill>
                  <a:schemeClr val="bg1"/>
                </a:solidFill>
              </a:rPr>
              <a:t>Autocomplete source search</a:t>
            </a:r>
          </a:p>
          <a:p>
            <a:pPr marL="1124226" lvl="1" indent="-342900">
              <a:buFont typeface="Wingdings" pitchFamily="2" charset="2"/>
              <a:buChar char="Ø"/>
            </a:pPr>
            <a:r>
              <a:rPr lang="en-GB" dirty="0">
                <a:solidFill>
                  <a:schemeClr val="bg1"/>
                </a:solidFill>
              </a:rPr>
              <a:t>Display effective exposure timeline of observations, time series, spectra</a:t>
            </a:r>
          </a:p>
          <a:p>
            <a:pPr marL="1124226" lvl="1" indent="-342900">
              <a:buFont typeface="Wingdings" pitchFamily="2" charset="2"/>
              <a:buChar char="Ø"/>
            </a:pPr>
            <a:r>
              <a:rPr lang="en-GB" dirty="0">
                <a:solidFill>
                  <a:schemeClr val="bg1"/>
                </a:solidFill>
              </a:rPr>
              <a:t>All instruments: IBIS, JEM-X, SPI, and OMC</a:t>
            </a:r>
          </a:p>
          <a:p>
            <a:pPr marL="1124226" lvl="1" indent="-342900">
              <a:buFont typeface="Wingdings" pitchFamily="2" charset="2"/>
              <a:buChar char="Ø"/>
            </a:pPr>
            <a:endParaRPr lang="en-GB" sz="2000" dirty="0"/>
          </a:p>
          <a:p>
            <a:pPr marL="342900" indent="-342900">
              <a:buFont typeface="Wingdings" pitchFamily="2" charset="2"/>
              <a:buChar char="Ø"/>
            </a:pPr>
            <a:endParaRPr lang="en-GB" sz="2000" dirty="0"/>
          </a:p>
        </p:txBody>
      </p:sp>
      <p:pic>
        <p:nvPicPr>
          <p:cNvPr id="6" name="Picture 5" descr="A screenshot of a computer&#10;&#10;Description automatically generated with medium confidence">
            <a:extLst>
              <a:ext uri="{FF2B5EF4-FFF2-40B4-BE49-F238E27FC236}">
                <a16:creationId xmlns:a16="http://schemas.microsoft.com/office/drawing/2014/main" id="{0A5831EB-17E4-9576-090D-B957565DCC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5298" y="3746500"/>
            <a:ext cx="2769402" cy="2566442"/>
          </a:xfrm>
          <a:prstGeom prst="rect">
            <a:avLst/>
          </a:prstGeom>
        </p:spPr>
      </p:pic>
      <p:pic>
        <p:nvPicPr>
          <p:cNvPr id="9" name="Picture 8" descr="A screenshot of a computer&#10;&#10;Description automatically generated with medium confidence">
            <a:extLst>
              <a:ext uri="{FF2B5EF4-FFF2-40B4-BE49-F238E27FC236}">
                <a16:creationId xmlns:a16="http://schemas.microsoft.com/office/drawing/2014/main" id="{F4D5A6F9-09D7-A6D2-BA4D-11884F1A0E2F}"/>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4644711" y="3746500"/>
            <a:ext cx="2651554" cy="2463500"/>
          </a:xfrm>
          <a:prstGeom prst="rect">
            <a:avLst/>
          </a:prstGeom>
        </p:spPr>
      </p:pic>
      <p:pic>
        <p:nvPicPr>
          <p:cNvPr id="11" name="Picture 10" descr="A screenshot of a computer&#10;&#10;Description automatically generated with medium confidence">
            <a:extLst>
              <a:ext uri="{FF2B5EF4-FFF2-40B4-BE49-F238E27FC236}">
                <a16:creationId xmlns:a16="http://schemas.microsoft.com/office/drawing/2014/main" id="{D39C33B2-1EC8-D4C3-0D8E-5F34BD1DA2BB}"/>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8626277" y="3800060"/>
            <a:ext cx="2651554" cy="2459322"/>
          </a:xfrm>
          <a:prstGeom prst="rect">
            <a:avLst/>
          </a:prstGeom>
        </p:spPr>
      </p:pic>
    </p:spTree>
    <p:extLst>
      <p:ext uri="{BB962C8B-B14F-4D97-AF65-F5344CB8AC3E}">
        <p14:creationId xmlns:p14="http://schemas.microsoft.com/office/powerpoint/2010/main" val="1432899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947675-2C92-457A-ABFE-AF848158AFE3}"/>
              </a:ext>
            </a:extLst>
          </p:cNvPr>
          <p:cNvSpPr>
            <a:spLocks noGrp="1"/>
          </p:cNvSpPr>
          <p:nvPr>
            <p:ph type="title"/>
          </p:nvPr>
        </p:nvSpPr>
        <p:spPr>
          <a:xfrm>
            <a:off x="216000" y="175791"/>
            <a:ext cx="10108800" cy="523220"/>
          </a:xfrm>
        </p:spPr>
        <p:txBody>
          <a:bodyPr/>
          <a:lstStyle/>
          <a:p>
            <a:r>
              <a:rPr lang="en-US" sz="2800" dirty="0"/>
              <a:t>Science Portals: AGN, Pulsars, Nucleosynthesis</a:t>
            </a:r>
            <a:endParaRPr lang="en-GB" sz="2800" dirty="0"/>
          </a:p>
        </p:txBody>
      </p:sp>
      <p:sp>
        <p:nvSpPr>
          <p:cNvPr id="4" name="Content Placeholder 3">
            <a:extLst>
              <a:ext uri="{FF2B5EF4-FFF2-40B4-BE49-F238E27FC236}">
                <a16:creationId xmlns:a16="http://schemas.microsoft.com/office/drawing/2014/main" id="{595BB171-863D-4ED6-8EB7-68B1A7CAE746}"/>
              </a:ext>
            </a:extLst>
          </p:cNvPr>
          <p:cNvSpPr>
            <a:spLocks noGrp="1"/>
          </p:cNvSpPr>
          <p:nvPr>
            <p:ph idx="1"/>
          </p:nvPr>
        </p:nvSpPr>
        <p:spPr>
          <a:xfrm>
            <a:off x="4686300" y="882000"/>
            <a:ext cx="7329128" cy="5328000"/>
          </a:xfrm>
        </p:spPr>
        <p:txBody>
          <a:bodyPr/>
          <a:lstStyle/>
          <a:p>
            <a:pPr marL="342900" indent="-342900">
              <a:buFont typeface="Wingdings" pitchFamily="2" charset="2"/>
              <a:buChar char="Ø"/>
            </a:pPr>
            <a:r>
              <a:rPr lang="en-GB" sz="2000" dirty="0">
                <a:solidFill>
                  <a:schemeClr val="bg1"/>
                </a:solidFill>
              </a:rPr>
              <a:t>AGN (Active Galactic Nuclei) – under construction</a:t>
            </a:r>
          </a:p>
          <a:p>
            <a:pPr marL="1124226" lvl="1" indent="-342900">
              <a:buFont typeface="Wingdings" pitchFamily="2" charset="2"/>
              <a:buChar char="Ø"/>
            </a:pPr>
            <a:r>
              <a:rPr lang="en-GB" dirty="0">
                <a:solidFill>
                  <a:schemeClr val="bg1"/>
                </a:solidFill>
              </a:rPr>
              <a:t>Selection based on AGN type</a:t>
            </a:r>
          </a:p>
          <a:p>
            <a:pPr marL="1124226" lvl="1" indent="-342900">
              <a:buFont typeface="Wingdings" pitchFamily="2" charset="2"/>
              <a:buChar char="Ø"/>
            </a:pPr>
            <a:r>
              <a:rPr lang="en-GB" dirty="0">
                <a:solidFill>
                  <a:schemeClr val="bg1"/>
                </a:solidFill>
              </a:rPr>
              <a:t>Display of observations, time series, spectra</a:t>
            </a:r>
          </a:p>
          <a:p>
            <a:pPr marL="1124226" lvl="1" indent="-342900">
              <a:buFont typeface="Wingdings" pitchFamily="2" charset="2"/>
              <a:buChar char="Ø"/>
            </a:pPr>
            <a:r>
              <a:rPr lang="en-GB" dirty="0">
                <a:solidFill>
                  <a:schemeClr val="bg1"/>
                </a:solidFill>
              </a:rPr>
              <a:t>AGN-specific products for population studies</a:t>
            </a:r>
          </a:p>
          <a:p>
            <a:pPr marL="1700671" lvl="2" indent="-342900">
              <a:buFont typeface="Wingdings" pitchFamily="2" charset="2"/>
              <a:buChar char="Ø"/>
            </a:pPr>
            <a:r>
              <a:rPr lang="en-GB" dirty="0">
                <a:solidFill>
                  <a:schemeClr val="bg1"/>
                </a:solidFill>
              </a:rPr>
              <a:t>Average spectra</a:t>
            </a:r>
          </a:p>
          <a:p>
            <a:pPr marL="1700671" lvl="2" indent="-342900">
              <a:buFont typeface="Wingdings" pitchFamily="2" charset="2"/>
              <a:buChar char="Ø"/>
            </a:pPr>
            <a:r>
              <a:rPr lang="en-GB" dirty="0" err="1">
                <a:solidFill>
                  <a:schemeClr val="bg1"/>
                </a:solidFill>
              </a:rPr>
              <a:t>LogN</a:t>
            </a:r>
            <a:r>
              <a:rPr lang="en-GB" dirty="0">
                <a:solidFill>
                  <a:schemeClr val="bg1"/>
                </a:solidFill>
              </a:rPr>
              <a:t> – </a:t>
            </a:r>
            <a:r>
              <a:rPr lang="en-GB" dirty="0" err="1">
                <a:solidFill>
                  <a:schemeClr val="bg1"/>
                </a:solidFill>
              </a:rPr>
              <a:t>LogS</a:t>
            </a:r>
            <a:r>
              <a:rPr lang="en-GB" dirty="0">
                <a:solidFill>
                  <a:schemeClr val="bg1"/>
                </a:solidFill>
              </a:rPr>
              <a:t> (number per luminosity bin)</a:t>
            </a:r>
          </a:p>
          <a:p>
            <a:pPr marL="1700671" lvl="2" indent="-342900">
              <a:buFont typeface="Wingdings" pitchFamily="2" charset="2"/>
              <a:buChar char="Ø"/>
            </a:pPr>
            <a:r>
              <a:rPr lang="en-GB" dirty="0">
                <a:solidFill>
                  <a:schemeClr val="bg1"/>
                </a:solidFill>
              </a:rPr>
              <a:t>Comparison of individual to population</a:t>
            </a:r>
          </a:p>
          <a:p>
            <a:pPr marL="342900" indent="-342900">
              <a:buFont typeface="Wingdings" pitchFamily="2" charset="2"/>
              <a:buChar char="Ø"/>
            </a:pPr>
            <a:r>
              <a:rPr lang="en-GB" sz="2000" dirty="0">
                <a:solidFill>
                  <a:schemeClr val="bg1"/>
                </a:solidFill>
              </a:rPr>
              <a:t>Pulsars (planned)</a:t>
            </a:r>
          </a:p>
          <a:p>
            <a:pPr marL="1124226" lvl="1" indent="-342900">
              <a:buFont typeface="Wingdings" pitchFamily="2" charset="2"/>
              <a:buChar char="Ø"/>
            </a:pPr>
            <a:r>
              <a:rPr lang="en-GB" dirty="0">
                <a:solidFill>
                  <a:schemeClr val="bg1"/>
                </a:solidFill>
              </a:rPr>
              <a:t>High resolution products: </a:t>
            </a:r>
          </a:p>
          <a:p>
            <a:pPr marL="1700671" lvl="2" indent="-342900">
              <a:buFont typeface="Wingdings" pitchFamily="2" charset="2"/>
              <a:buChar char="Ø"/>
            </a:pPr>
            <a:r>
              <a:rPr lang="en-GB" dirty="0">
                <a:solidFill>
                  <a:schemeClr val="bg1"/>
                </a:solidFill>
              </a:rPr>
              <a:t>periodograms</a:t>
            </a:r>
          </a:p>
          <a:p>
            <a:pPr marL="1700671" lvl="2" indent="-342900">
              <a:buFont typeface="Wingdings" pitchFamily="2" charset="2"/>
              <a:buChar char="Ø"/>
            </a:pPr>
            <a:r>
              <a:rPr lang="en-GB" dirty="0" err="1">
                <a:solidFill>
                  <a:schemeClr val="bg1"/>
                </a:solidFill>
              </a:rPr>
              <a:t>Phasograms</a:t>
            </a:r>
            <a:r>
              <a:rPr lang="en-GB" dirty="0">
                <a:solidFill>
                  <a:schemeClr val="bg1"/>
                </a:solidFill>
              </a:rPr>
              <a:t> (folded time series and pulse profile)</a:t>
            </a:r>
          </a:p>
          <a:p>
            <a:pPr marL="1700671" lvl="2" indent="-342900">
              <a:buFont typeface="Wingdings" pitchFamily="2" charset="2"/>
              <a:buChar char="Ø"/>
            </a:pPr>
            <a:r>
              <a:rPr lang="en-GB" dirty="0">
                <a:solidFill>
                  <a:schemeClr val="bg1"/>
                </a:solidFill>
              </a:rPr>
              <a:t>time resolved spectra</a:t>
            </a:r>
          </a:p>
          <a:p>
            <a:pPr marL="342900" indent="-342900">
              <a:buFont typeface="Wingdings" pitchFamily="2" charset="2"/>
              <a:buChar char="Ø"/>
            </a:pPr>
            <a:r>
              <a:rPr lang="en-GB" dirty="0">
                <a:solidFill>
                  <a:schemeClr val="bg1"/>
                </a:solidFill>
              </a:rPr>
              <a:t>Nucleosynthesis (planned)</a:t>
            </a:r>
          </a:p>
          <a:p>
            <a:pPr lvl="1"/>
            <a:endParaRPr lang="en-GB" dirty="0"/>
          </a:p>
        </p:txBody>
      </p:sp>
      <p:pic>
        <p:nvPicPr>
          <p:cNvPr id="5" name="Picture 4" descr="A screenshot of a computer&#10;&#10;Description automatically generated with medium confidence">
            <a:extLst>
              <a:ext uri="{FF2B5EF4-FFF2-40B4-BE49-F238E27FC236}">
                <a16:creationId xmlns:a16="http://schemas.microsoft.com/office/drawing/2014/main" id="{04B44AC1-4B8A-3F04-859C-657735C37B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4575" y="1092200"/>
            <a:ext cx="2886754" cy="2336800"/>
          </a:xfrm>
          <a:prstGeom prst="rect">
            <a:avLst/>
          </a:prstGeom>
        </p:spPr>
      </p:pic>
      <p:pic>
        <p:nvPicPr>
          <p:cNvPr id="8" name="Picture 7" descr="A screenshot of a computer&#10;&#10;Description automatically generated with medium confidence">
            <a:extLst>
              <a:ext uri="{FF2B5EF4-FFF2-40B4-BE49-F238E27FC236}">
                <a16:creationId xmlns:a16="http://schemas.microsoft.com/office/drawing/2014/main" id="{E8AD8E5E-9516-8246-78F8-4E82CC8F39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3446" y="3708444"/>
            <a:ext cx="3085537" cy="2501556"/>
          </a:xfrm>
          <a:prstGeom prst="rect">
            <a:avLst/>
          </a:prstGeom>
        </p:spPr>
      </p:pic>
    </p:spTree>
    <p:extLst>
      <p:ext uri="{BB962C8B-B14F-4D97-AF65-F5344CB8AC3E}">
        <p14:creationId xmlns:p14="http://schemas.microsoft.com/office/powerpoint/2010/main" val="26905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947675-2C92-457A-ABFE-AF848158AFE3}"/>
              </a:ext>
            </a:extLst>
          </p:cNvPr>
          <p:cNvSpPr>
            <a:spLocks noGrp="1"/>
          </p:cNvSpPr>
          <p:nvPr>
            <p:ph type="title"/>
          </p:nvPr>
        </p:nvSpPr>
        <p:spPr>
          <a:xfrm>
            <a:off x="216000" y="175791"/>
            <a:ext cx="10108800" cy="523220"/>
          </a:xfrm>
        </p:spPr>
        <p:txBody>
          <a:bodyPr/>
          <a:lstStyle/>
          <a:p>
            <a:r>
              <a:rPr lang="en-US" sz="2800" dirty="0"/>
              <a:t>Improving </a:t>
            </a:r>
            <a:r>
              <a:rPr lang="en-US" sz="2800"/>
              <a:t>user experience: </a:t>
            </a:r>
            <a:r>
              <a:rPr lang="en-US" sz="2800" dirty="0"/>
              <a:t>smart search tool</a:t>
            </a:r>
            <a:endParaRPr lang="en-GB" sz="2800" dirty="0"/>
          </a:p>
        </p:txBody>
      </p:sp>
      <p:sp>
        <p:nvSpPr>
          <p:cNvPr id="4" name="Content Placeholder 3">
            <a:extLst>
              <a:ext uri="{FF2B5EF4-FFF2-40B4-BE49-F238E27FC236}">
                <a16:creationId xmlns:a16="http://schemas.microsoft.com/office/drawing/2014/main" id="{595BB171-863D-4ED6-8EB7-68B1A7CAE746}"/>
              </a:ext>
            </a:extLst>
          </p:cNvPr>
          <p:cNvSpPr>
            <a:spLocks noGrp="1"/>
          </p:cNvSpPr>
          <p:nvPr>
            <p:ph idx="1"/>
          </p:nvPr>
        </p:nvSpPr>
        <p:spPr>
          <a:xfrm>
            <a:off x="3975100" y="882000"/>
            <a:ext cx="8040328" cy="5328000"/>
          </a:xfrm>
        </p:spPr>
        <p:txBody>
          <a:bodyPr/>
          <a:lstStyle/>
          <a:p>
            <a:pPr marL="342900" indent="-342900">
              <a:buFont typeface="Wingdings" pitchFamily="2" charset="2"/>
              <a:buChar char="Ø"/>
            </a:pPr>
            <a:r>
              <a:rPr lang="en-GB" dirty="0">
                <a:solidFill>
                  <a:schemeClr val="bg1"/>
                </a:solidFill>
              </a:rPr>
              <a:t>Quick search in the home page</a:t>
            </a:r>
          </a:p>
          <a:p>
            <a:pPr marL="342900" indent="-342900">
              <a:buFont typeface="Wingdings" pitchFamily="2" charset="2"/>
              <a:buChar char="Ø"/>
            </a:pPr>
            <a:r>
              <a:rPr lang="en-GB" dirty="0">
                <a:solidFill>
                  <a:schemeClr val="bg1"/>
                </a:solidFill>
              </a:rPr>
              <a:t>Smart google-like search based on a sophisticated grammar</a:t>
            </a:r>
          </a:p>
          <a:p>
            <a:pPr marL="1124226" lvl="1" indent="-342900">
              <a:buFont typeface="Wingdings" pitchFamily="2" charset="2"/>
              <a:buChar char="Ø"/>
            </a:pPr>
            <a:r>
              <a:rPr lang="en-GB" dirty="0">
                <a:solidFill>
                  <a:schemeClr val="bg1"/>
                </a:solidFill>
              </a:rPr>
              <a:t>Many input patterns</a:t>
            </a:r>
          </a:p>
          <a:p>
            <a:pPr marL="1124226" lvl="1" indent="-342900">
              <a:buFont typeface="Wingdings" pitchFamily="2" charset="2"/>
              <a:buChar char="Ø"/>
            </a:pPr>
            <a:r>
              <a:rPr lang="en-GB" dirty="0">
                <a:solidFill>
                  <a:schemeClr val="bg1"/>
                </a:solidFill>
              </a:rPr>
              <a:t>Regular expressions approach discarded: difficult to maintain and escalate</a:t>
            </a:r>
          </a:p>
          <a:p>
            <a:pPr marL="1124226" lvl="1" indent="-342900">
              <a:buFont typeface="Wingdings" pitchFamily="2" charset="2"/>
              <a:buChar char="Ø"/>
            </a:pPr>
            <a:r>
              <a:rPr lang="en-GB" dirty="0">
                <a:solidFill>
                  <a:schemeClr val="bg1"/>
                </a:solidFill>
              </a:rPr>
              <a:t>Solution:</a:t>
            </a:r>
          </a:p>
          <a:p>
            <a:pPr marL="1700671" lvl="2" indent="-342900">
              <a:buFont typeface="Wingdings" pitchFamily="2" charset="2"/>
              <a:buChar char="Ø"/>
            </a:pPr>
            <a:r>
              <a:rPr lang="en-GB" dirty="0">
                <a:solidFill>
                  <a:schemeClr val="bg1"/>
                </a:solidFill>
              </a:rPr>
              <a:t>Consider the input filters as formal language and define a grammar</a:t>
            </a:r>
          </a:p>
          <a:p>
            <a:pPr marL="1700671" lvl="2" indent="-342900">
              <a:buFont typeface="Wingdings" pitchFamily="2" charset="2"/>
              <a:buChar char="Ø"/>
            </a:pPr>
            <a:r>
              <a:rPr lang="en-GB" dirty="0">
                <a:solidFill>
                  <a:schemeClr val="bg1"/>
                </a:solidFill>
              </a:rPr>
              <a:t>Use ANTLR (Another Tool for Language Recognition)</a:t>
            </a:r>
          </a:p>
          <a:p>
            <a:pPr marL="342900" indent="-342900">
              <a:buFont typeface="Wingdings" pitchFamily="2" charset="2"/>
              <a:buChar char="Ø"/>
            </a:pPr>
            <a:r>
              <a:rPr lang="en-GB" dirty="0">
                <a:solidFill>
                  <a:schemeClr val="bg1"/>
                </a:solidFill>
              </a:rPr>
              <a:t>Tabulator JavaScript library to show the results</a:t>
            </a:r>
          </a:p>
          <a:p>
            <a:pPr marL="1124226" lvl="1" indent="-342900">
              <a:buFont typeface="Wingdings" pitchFamily="2" charset="2"/>
              <a:buChar char="Ø"/>
            </a:pPr>
            <a:r>
              <a:rPr lang="en-GB" dirty="0">
                <a:solidFill>
                  <a:schemeClr val="bg1"/>
                </a:solidFill>
              </a:rPr>
              <a:t>Fast render</a:t>
            </a:r>
          </a:p>
          <a:p>
            <a:pPr marL="1124226" lvl="1" indent="-342900">
              <a:buFont typeface="Wingdings" pitchFamily="2" charset="2"/>
              <a:buChar char="Ø"/>
            </a:pPr>
            <a:r>
              <a:rPr lang="en-GB" dirty="0">
                <a:solidFill>
                  <a:schemeClr val="bg1"/>
                </a:solidFill>
              </a:rPr>
              <a:t>Extensive features set: filtering, sorting, </a:t>
            </a:r>
          </a:p>
          <a:p>
            <a:pPr marL="1124226" lvl="1" indent="-342900">
              <a:buFont typeface="Wingdings" pitchFamily="2" charset="2"/>
              <a:buChar char="Ø"/>
            </a:pPr>
            <a:r>
              <a:rPr lang="en-GB" dirty="0">
                <a:solidFill>
                  <a:schemeClr val="bg1"/>
                </a:solidFill>
              </a:rPr>
              <a:t>Interactive tables</a:t>
            </a:r>
          </a:p>
          <a:p>
            <a:pPr marL="1124226" lvl="1" indent="-342900">
              <a:buFont typeface="Wingdings" pitchFamily="2" charset="2"/>
              <a:buChar char="Ø"/>
            </a:pPr>
            <a:r>
              <a:rPr lang="en-GB" dirty="0">
                <a:solidFill>
                  <a:schemeClr val="bg1"/>
                </a:solidFill>
              </a:rPr>
              <a:t>New releases almost every month</a:t>
            </a:r>
          </a:p>
          <a:p>
            <a:pPr marL="1124226" lvl="1" indent="-342900">
              <a:buFont typeface="Wingdings" pitchFamily="2" charset="2"/>
              <a:buChar char="Ø"/>
            </a:pPr>
            <a:endParaRPr lang="en-GB" dirty="0"/>
          </a:p>
          <a:p>
            <a:pPr marL="1124226" lvl="1" indent="-342900">
              <a:buFont typeface="Wingdings" pitchFamily="2" charset="2"/>
              <a:buChar char="Ø"/>
            </a:pPr>
            <a:endParaRPr lang="en-GB" dirty="0"/>
          </a:p>
          <a:p>
            <a:pPr lvl="1"/>
            <a:endParaRPr lang="en-GB" dirty="0"/>
          </a:p>
          <a:p>
            <a:pPr marL="1124226" lvl="1" indent="-342900">
              <a:buFont typeface="Wingdings" pitchFamily="2" charset="2"/>
              <a:buChar char="Ø"/>
            </a:pPr>
            <a:endParaRPr lang="en-GB" sz="2000" dirty="0"/>
          </a:p>
          <a:p>
            <a:pPr marL="342900" indent="-342900">
              <a:buFont typeface="Wingdings" pitchFamily="2" charset="2"/>
              <a:buChar char="Ø"/>
            </a:pPr>
            <a:endParaRPr lang="en-GB" sz="2000" dirty="0"/>
          </a:p>
        </p:txBody>
      </p:sp>
      <p:pic>
        <p:nvPicPr>
          <p:cNvPr id="6" name="Picture 5" descr="A screenshot of a video game&#10;&#10;Description automatically generated">
            <a:extLst>
              <a:ext uri="{FF2B5EF4-FFF2-40B4-BE49-F238E27FC236}">
                <a16:creationId xmlns:a16="http://schemas.microsoft.com/office/drawing/2014/main" id="{26BD0177-767F-9645-B231-4232075D57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626" y="1139988"/>
            <a:ext cx="3251174" cy="2376909"/>
          </a:xfrm>
          <a:prstGeom prst="rect">
            <a:avLst/>
          </a:prstGeom>
        </p:spPr>
      </p:pic>
      <p:pic>
        <p:nvPicPr>
          <p:cNvPr id="9" name="Picture 8" descr="Graphical user interface, application, table, Excel&#10;&#10;Description automatically generated">
            <a:extLst>
              <a:ext uri="{FF2B5EF4-FFF2-40B4-BE49-F238E27FC236}">
                <a16:creationId xmlns:a16="http://schemas.microsoft.com/office/drawing/2014/main" id="{B400120C-802D-5B40-E188-CE947B1B37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9827" y="3957874"/>
            <a:ext cx="3035273" cy="2252126"/>
          </a:xfrm>
          <a:prstGeom prst="rect">
            <a:avLst/>
          </a:prstGeom>
        </p:spPr>
      </p:pic>
    </p:spTree>
    <p:extLst>
      <p:ext uri="{BB962C8B-B14F-4D97-AF65-F5344CB8AC3E}">
        <p14:creationId xmlns:p14="http://schemas.microsoft.com/office/powerpoint/2010/main" val="3060515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947675-2C92-457A-ABFE-AF848158AFE3}"/>
              </a:ext>
            </a:extLst>
          </p:cNvPr>
          <p:cNvSpPr>
            <a:spLocks noGrp="1"/>
          </p:cNvSpPr>
          <p:nvPr>
            <p:ph type="title"/>
          </p:nvPr>
        </p:nvSpPr>
        <p:spPr>
          <a:xfrm>
            <a:off x="216000" y="175791"/>
            <a:ext cx="10108800" cy="523220"/>
          </a:xfrm>
        </p:spPr>
        <p:txBody>
          <a:bodyPr/>
          <a:lstStyle/>
          <a:p>
            <a:r>
              <a:rPr lang="en-US" sz="2800" dirty="0"/>
              <a:t>Scientific display tools: JS9 &amp; </a:t>
            </a:r>
            <a:r>
              <a:rPr lang="en-US" sz="2800" dirty="0" err="1"/>
              <a:t>Plotly</a:t>
            </a:r>
            <a:endParaRPr lang="en-GB" sz="2800" dirty="0"/>
          </a:p>
        </p:txBody>
      </p:sp>
      <p:sp>
        <p:nvSpPr>
          <p:cNvPr id="4" name="Content Placeholder 3">
            <a:extLst>
              <a:ext uri="{FF2B5EF4-FFF2-40B4-BE49-F238E27FC236}">
                <a16:creationId xmlns:a16="http://schemas.microsoft.com/office/drawing/2014/main" id="{595BB171-863D-4ED6-8EB7-68B1A7CAE746}"/>
              </a:ext>
            </a:extLst>
          </p:cNvPr>
          <p:cNvSpPr>
            <a:spLocks noGrp="1"/>
          </p:cNvSpPr>
          <p:nvPr>
            <p:ph idx="1"/>
          </p:nvPr>
        </p:nvSpPr>
        <p:spPr>
          <a:xfrm>
            <a:off x="353961" y="882000"/>
            <a:ext cx="11661467" cy="5328000"/>
          </a:xfrm>
        </p:spPr>
        <p:txBody>
          <a:bodyPr/>
          <a:lstStyle/>
          <a:p>
            <a:pPr marL="1124226" lvl="1" indent="-342900">
              <a:buFont typeface="Wingdings" pitchFamily="2" charset="2"/>
              <a:buChar char="Ø"/>
            </a:pPr>
            <a:endParaRPr lang="en-GB" dirty="0"/>
          </a:p>
          <a:p>
            <a:pPr marL="342900" indent="-342900">
              <a:buFont typeface="Wingdings" pitchFamily="2" charset="2"/>
              <a:buChar char="Ø"/>
            </a:pPr>
            <a:r>
              <a:rPr lang="en-US" sz="1800" dirty="0">
                <a:solidFill>
                  <a:schemeClr val="bg1"/>
                </a:solidFill>
              </a:rPr>
              <a:t>JS9 : Astronomical visualization tool fully integrated</a:t>
            </a:r>
            <a:endParaRPr lang="en-GB" dirty="0">
              <a:solidFill>
                <a:schemeClr val="bg1"/>
              </a:solidFill>
            </a:endParaRPr>
          </a:p>
          <a:p>
            <a:pPr marL="342900" indent="-342900">
              <a:buFont typeface="Wingdings" pitchFamily="2" charset="2"/>
              <a:buChar char="Ø"/>
            </a:pPr>
            <a:r>
              <a:rPr lang="en-GB" dirty="0">
                <a:solidFill>
                  <a:schemeClr val="bg1"/>
                </a:solidFill>
              </a:rPr>
              <a:t>JS9 is the DS9 successor</a:t>
            </a:r>
          </a:p>
          <a:p>
            <a:pPr marL="342900" indent="-342900">
              <a:buFont typeface="Wingdings" pitchFamily="2" charset="2"/>
              <a:buChar char="Ø"/>
            </a:pPr>
            <a:r>
              <a:rPr lang="en-GB" dirty="0">
                <a:solidFill>
                  <a:schemeClr val="bg1"/>
                </a:solidFill>
              </a:rPr>
              <a:t>Display and merge the three energy bands of Integral mosaics</a:t>
            </a:r>
          </a:p>
          <a:p>
            <a:pPr marL="342900" indent="-342900">
              <a:buFont typeface="Wingdings" pitchFamily="2" charset="2"/>
              <a:buChar char="Ø"/>
            </a:pPr>
            <a:r>
              <a:rPr lang="en-GB" dirty="0" err="1">
                <a:solidFill>
                  <a:schemeClr val="bg1"/>
                </a:solidFill>
              </a:rPr>
              <a:t>Idisplay</a:t>
            </a:r>
            <a:r>
              <a:rPr lang="en-GB" dirty="0">
                <a:solidFill>
                  <a:schemeClr val="bg1"/>
                </a:solidFill>
              </a:rPr>
              <a:t> canvas and a </a:t>
            </a:r>
            <a:r>
              <a:rPr lang="en-GB" dirty="0" err="1">
                <a:solidFill>
                  <a:schemeClr val="bg1"/>
                </a:solidFill>
              </a:rPr>
              <a:t>menubar</a:t>
            </a:r>
            <a:r>
              <a:rPr lang="en-GB" dirty="0">
                <a:solidFill>
                  <a:schemeClr val="bg1"/>
                </a:solidFill>
              </a:rPr>
              <a:t> full of useful capabilities:</a:t>
            </a:r>
            <a:br>
              <a:rPr lang="en-GB" dirty="0">
                <a:solidFill>
                  <a:schemeClr val="bg1"/>
                </a:solidFill>
              </a:rPr>
            </a:br>
            <a:r>
              <a:rPr lang="en-GB" dirty="0">
                <a:solidFill>
                  <a:schemeClr val="bg1"/>
                </a:solidFill>
              </a:rPr>
              <a:t>zoom, pane, </a:t>
            </a:r>
            <a:r>
              <a:rPr lang="en-GB" dirty="0" err="1">
                <a:solidFill>
                  <a:schemeClr val="bg1"/>
                </a:solidFill>
              </a:rPr>
              <a:t>colomap</a:t>
            </a:r>
            <a:r>
              <a:rPr lang="en-GB" dirty="0">
                <a:solidFill>
                  <a:schemeClr val="bg1"/>
                </a:solidFill>
              </a:rPr>
              <a:t>, WCS….</a:t>
            </a:r>
          </a:p>
          <a:p>
            <a:pPr lvl="1"/>
            <a:endParaRPr lang="en-GB" dirty="0">
              <a:solidFill>
                <a:schemeClr val="bg1"/>
              </a:solidFill>
            </a:endParaRPr>
          </a:p>
          <a:p>
            <a:pPr marL="2796411" lvl="4" indent="-285750">
              <a:buFont typeface="Wingdings" pitchFamily="2" charset="2"/>
              <a:buChar char="Ø"/>
            </a:pPr>
            <a:r>
              <a:rPr lang="en-GB" dirty="0" err="1">
                <a:solidFill>
                  <a:schemeClr val="bg1"/>
                </a:solidFill>
              </a:rPr>
              <a:t>Plotly</a:t>
            </a:r>
            <a:r>
              <a:rPr lang="en-GB" dirty="0">
                <a:solidFill>
                  <a:schemeClr val="bg1"/>
                </a:solidFill>
              </a:rPr>
              <a:t>: standalone </a:t>
            </a:r>
            <a:r>
              <a:rPr lang="en-GB" dirty="0" err="1">
                <a:solidFill>
                  <a:schemeClr val="bg1"/>
                </a:solidFill>
              </a:rPr>
              <a:t>Javascript</a:t>
            </a:r>
            <a:r>
              <a:rPr lang="en-GB" dirty="0">
                <a:solidFill>
                  <a:schemeClr val="bg1"/>
                </a:solidFill>
              </a:rPr>
              <a:t> data visualization library</a:t>
            </a:r>
          </a:p>
          <a:p>
            <a:pPr marL="2796411" lvl="4" indent="-285750">
              <a:buFont typeface="Wingdings" pitchFamily="2" charset="2"/>
              <a:buChar char="Ø"/>
            </a:pPr>
            <a:r>
              <a:rPr lang="en-GB" dirty="0">
                <a:solidFill>
                  <a:schemeClr val="bg1"/>
                </a:solidFill>
              </a:rPr>
              <a:t>Default ISLA display tool</a:t>
            </a:r>
          </a:p>
          <a:p>
            <a:pPr marL="2796411" lvl="4" indent="-285750">
              <a:buFont typeface="Wingdings" pitchFamily="2" charset="2"/>
              <a:buChar char="Ø"/>
            </a:pPr>
            <a:r>
              <a:rPr lang="en-GB" dirty="0">
                <a:solidFill>
                  <a:schemeClr val="bg1"/>
                </a:solidFill>
              </a:rPr>
              <a:t>Built on top of d3.js and WebGL</a:t>
            </a:r>
          </a:p>
          <a:p>
            <a:pPr marL="2796411" lvl="4" indent="-285750">
              <a:buFont typeface="Wingdings" pitchFamily="2" charset="2"/>
              <a:buChar char="Ø"/>
            </a:pPr>
            <a:r>
              <a:rPr lang="en-GB" dirty="0">
                <a:solidFill>
                  <a:schemeClr val="bg1"/>
                </a:solidFill>
              </a:rPr>
              <a:t>Versatile: over 40 chart types, including 3D charts, statistical and SVG maps</a:t>
            </a:r>
          </a:p>
          <a:p>
            <a:pPr marL="2796411" lvl="4" indent="-285750">
              <a:buFont typeface="Wingdings" pitchFamily="2" charset="2"/>
              <a:buChar char="Ø"/>
            </a:pPr>
            <a:r>
              <a:rPr lang="en-GB" dirty="0">
                <a:solidFill>
                  <a:schemeClr val="bg1"/>
                </a:solidFill>
              </a:rPr>
              <a:t>Big community</a:t>
            </a:r>
          </a:p>
          <a:p>
            <a:pPr marL="2796411" lvl="4" indent="-285750">
              <a:buFont typeface="Wingdings" pitchFamily="2" charset="2"/>
              <a:buChar char="Ø"/>
            </a:pPr>
            <a:r>
              <a:rPr lang="en-GB" dirty="0">
                <a:solidFill>
                  <a:schemeClr val="bg1"/>
                </a:solidFill>
              </a:rPr>
              <a:t>Continuous releases</a:t>
            </a:r>
          </a:p>
          <a:p>
            <a:pPr marL="2796411" lvl="4" indent="-285750">
              <a:buFont typeface="Wingdings" pitchFamily="2" charset="2"/>
              <a:buChar char="Ø"/>
            </a:pPr>
            <a:r>
              <a:rPr lang="en-GB" dirty="0">
                <a:solidFill>
                  <a:schemeClr val="bg1"/>
                </a:solidFill>
              </a:rPr>
              <a:t>…</a:t>
            </a:r>
          </a:p>
        </p:txBody>
      </p:sp>
      <p:pic>
        <p:nvPicPr>
          <p:cNvPr id="11" name="Picture 10" descr="A screenshot of a computer&#10;&#10;Description automatically generated with medium confidence">
            <a:extLst>
              <a:ext uri="{FF2B5EF4-FFF2-40B4-BE49-F238E27FC236}">
                <a16:creationId xmlns:a16="http://schemas.microsoft.com/office/drawing/2014/main" id="{9692C06A-467F-82E0-E2CC-B841CBC9DD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46611" y="1053130"/>
            <a:ext cx="3168817" cy="2845770"/>
          </a:xfrm>
          <a:prstGeom prst="rect">
            <a:avLst/>
          </a:prstGeom>
        </p:spPr>
      </p:pic>
      <p:pic>
        <p:nvPicPr>
          <p:cNvPr id="13" name="Picture 12" descr="Graphical user interface&#10;&#10;Description automatically generated">
            <a:extLst>
              <a:ext uri="{FF2B5EF4-FFF2-40B4-BE49-F238E27FC236}">
                <a16:creationId xmlns:a16="http://schemas.microsoft.com/office/drawing/2014/main" id="{D5BDFF86-557F-182B-E735-A6EFB195AB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9061" y="3785455"/>
            <a:ext cx="2184653" cy="2069245"/>
          </a:xfrm>
          <a:prstGeom prst="rect">
            <a:avLst/>
          </a:prstGeom>
        </p:spPr>
      </p:pic>
    </p:spTree>
    <p:extLst>
      <p:ext uri="{BB962C8B-B14F-4D97-AF65-F5344CB8AC3E}">
        <p14:creationId xmlns:p14="http://schemas.microsoft.com/office/powerpoint/2010/main" val="39666400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947675-2C92-457A-ABFE-AF848158AFE3}"/>
              </a:ext>
            </a:extLst>
          </p:cNvPr>
          <p:cNvSpPr>
            <a:spLocks noGrp="1"/>
          </p:cNvSpPr>
          <p:nvPr>
            <p:ph type="title"/>
          </p:nvPr>
        </p:nvSpPr>
        <p:spPr>
          <a:xfrm>
            <a:off x="216000" y="175791"/>
            <a:ext cx="10108800" cy="523220"/>
          </a:xfrm>
        </p:spPr>
        <p:txBody>
          <a:bodyPr/>
          <a:lstStyle/>
          <a:p>
            <a:r>
              <a:rPr lang="en-US" sz="2800" dirty="0"/>
              <a:t>ISLA: pioneering the next ESDC step</a:t>
            </a:r>
            <a:endParaRPr lang="en-GB" sz="2800" dirty="0"/>
          </a:p>
        </p:txBody>
      </p:sp>
      <p:sp>
        <p:nvSpPr>
          <p:cNvPr id="4" name="Content Placeholder 3">
            <a:extLst>
              <a:ext uri="{FF2B5EF4-FFF2-40B4-BE49-F238E27FC236}">
                <a16:creationId xmlns:a16="http://schemas.microsoft.com/office/drawing/2014/main" id="{595BB171-863D-4ED6-8EB7-68B1A7CAE746}"/>
              </a:ext>
            </a:extLst>
          </p:cNvPr>
          <p:cNvSpPr>
            <a:spLocks noGrp="1"/>
          </p:cNvSpPr>
          <p:nvPr>
            <p:ph idx="1"/>
          </p:nvPr>
        </p:nvSpPr>
        <p:spPr>
          <a:xfrm>
            <a:off x="353961" y="882000"/>
            <a:ext cx="11661467" cy="5328000"/>
          </a:xfrm>
        </p:spPr>
        <p:txBody>
          <a:bodyPr/>
          <a:lstStyle/>
          <a:p>
            <a:pPr marL="342900" indent="-342900">
              <a:buFont typeface="Wingdings" pitchFamily="2" charset="2"/>
              <a:buChar char="Ø"/>
            </a:pPr>
            <a:r>
              <a:rPr lang="en-GB" dirty="0">
                <a:solidFill>
                  <a:schemeClr val="bg1"/>
                </a:solidFill>
              </a:rPr>
              <a:t>Truly pioneer</a:t>
            </a:r>
          </a:p>
          <a:p>
            <a:pPr marL="1124226" lvl="1" indent="-342900">
              <a:buFont typeface="Wingdings" pitchFamily="2" charset="2"/>
              <a:buChar char="Ø"/>
            </a:pPr>
            <a:r>
              <a:rPr lang="en-GB" dirty="0">
                <a:solidFill>
                  <a:schemeClr val="bg1"/>
                </a:solidFill>
              </a:rPr>
              <a:t>Science-oriented</a:t>
            </a:r>
          </a:p>
          <a:p>
            <a:pPr marL="1124226" lvl="1" indent="-342900">
              <a:buFont typeface="Wingdings" pitchFamily="2" charset="2"/>
              <a:buChar char="Ø"/>
            </a:pPr>
            <a:r>
              <a:rPr lang="en-GB" dirty="0">
                <a:solidFill>
                  <a:schemeClr val="bg1"/>
                </a:solidFill>
              </a:rPr>
              <a:t>UX paradigm</a:t>
            </a:r>
          </a:p>
          <a:p>
            <a:pPr marL="1124226" lvl="1" indent="-342900">
              <a:buFont typeface="Wingdings" pitchFamily="2" charset="2"/>
              <a:buChar char="Ø"/>
            </a:pPr>
            <a:r>
              <a:rPr lang="en-GB" dirty="0">
                <a:solidFill>
                  <a:schemeClr val="bg1"/>
                </a:solidFill>
              </a:rPr>
              <a:t>Angular framework</a:t>
            </a:r>
          </a:p>
          <a:p>
            <a:pPr marL="1124226" lvl="1" indent="-342900">
              <a:buFont typeface="Wingdings" pitchFamily="2" charset="2"/>
              <a:buChar char="Ø"/>
            </a:pPr>
            <a:r>
              <a:rPr lang="en-GB" dirty="0">
                <a:solidFill>
                  <a:schemeClr val="bg1"/>
                </a:solidFill>
              </a:rPr>
              <a:t>Smart search</a:t>
            </a:r>
          </a:p>
          <a:p>
            <a:pPr marL="1124226" lvl="1" indent="-342900">
              <a:buFont typeface="Wingdings" pitchFamily="2" charset="2"/>
              <a:buChar char="Ø"/>
            </a:pPr>
            <a:endParaRPr lang="en-GB" dirty="0">
              <a:solidFill>
                <a:schemeClr val="bg1"/>
              </a:solidFill>
            </a:endParaRPr>
          </a:p>
          <a:p>
            <a:pPr marL="342900" indent="-342900">
              <a:buFont typeface="Wingdings" pitchFamily="2" charset="2"/>
              <a:buChar char="Ø"/>
            </a:pPr>
            <a:r>
              <a:rPr lang="en-GB" dirty="0">
                <a:solidFill>
                  <a:schemeClr val="bg1"/>
                </a:solidFill>
              </a:rPr>
              <a:t>Reusability is a MUST</a:t>
            </a:r>
          </a:p>
          <a:p>
            <a:pPr marL="342900" indent="-342900">
              <a:buFont typeface="Wingdings" pitchFamily="2" charset="2"/>
              <a:buChar char="Ø"/>
            </a:pPr>
            <a:r>
              <a:rPr lang="en-GB" dirty="0">
                <a:solidFill>
                  <a:schemeClr val="bg1"/>
                </a:solidFill>
              </a:rPr>
              <a:t>Increase team efficiency</a:t>
            </a:r>
          </a:p>
          <a:p>
            <a:pPr lvl="1"/>
            <a:endParaRPr lang="en-GB" dirty="0">
              <a:solidFill>
                <a:schemeClr val="bg1"/>
              </a:solidFill>
            </a:endParaRPr>
          </a:p>
          <a:p>
            <a:pPr marL="285750" indent="-285750">
              <a:buFont typeface="Wingdings" pitchFamily="2" charset="2"/>
              <a:buChar char="Ø"/>
            </a:pPr>
            <a:r>
              <a:rPr lang="en-GB" dirty="0">
                <a:solidFill>
                  <a:schemeClr val="bg1"/>
                </a:solidFill>
              </a:rPr>
              <a:t>Coming soon:</a:t>
            </a:r>
          </a:p>
          <a:p>
            <a:pPr marL="1067076" lvl="1" indent="-285750">
              <a:buFont typeface="Wingdings" pitchFamily="2" charset="2"/>
              <a:buChar char="Ø"/>
            </a:pPr>
            <a:r>
              <a:rPr lang="en-GB" dirty="0">
                <a:solidFill>
                  <a:schemeClr val="bg1"/>
                </a:solidFill>
              </a:rPr>
              <a:t>JWST</a:t>
            </a:r>
          </a:p>
          <a:p>
            <a:pPr marL="1067076" lvl="1" indent="-285750">
              <a:buFont typeface="Wingdings" pitchFamily="2" charset="2"/>
              <a:buChar char="Ø"/>
            </a:pPr>
            <a:r>
              <a:rPr lang="en-GB" dirty="0">
                <a:solidFill>
                  <a:schemeClr val="bg1"/>
                </a:solidFill>
              </a:rPr>
              <a:t>XMM</a:t>
            </a:r>
          </a:p>
          <a:p>
            <a:pPr marL="1067076" lvl="1" indent="-285750">
              <a:buFont typeface="Wingdings" pitchFamily="2" charset="2"/>
              <a:buChar char="Ø"/>
            </a:pPr>
            <a:r>
              <a:rPr lang="en-GB" dirty="0">
                <a:solidFill>
                  <a:schemeClr val="bg1"/>
                </a:solidFill>
              </a:rPr>
              <a:t>PSA</a:t>
            </a:r>
          </a:p>
          <a:p>
            <a:pPr marL="1067076" lvl="1" indent="-285750">
              <a:buFont typeface="Wingdings" pitchFamily="2" charset="2"/>
              <a:buChar char="Ø"/>
            </a:pPr>
            <a:r>
              <a:rPr lang="en-GB" dirty="0">
                <a:solidFill>
                  <a:schemeClr val="bg1"/>
                </a:solidFill>
              </a:rPr>
              <a:t>…</a:t>
            </a:r>
          </a:p>
        </p:txBody>
      </p:sp>
      <p:pic>
        <p:nvPicPr>
          <p:cNvPr id="5" name="Picture 4" descr="A screenshot of a video game&#10;&#10;Description automatically generated with medium confidence">
            <a:extLst>
              <a:ext uri="{FF2B5EF4-FFF2-40B4-BE49-F238E27FC236}">
                <a16:creationId xmlns:a16="http://schemas.microsoft.com/office/drawing/2014/main" id="{286A8D51-0406-DB8A-AD47-9BB03EB6B2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4126" y="1017638"/>
            <a:ext cx="2121624" cy="1961536"/>
          </a:xfrm>
          <a:prstGeom prst="rect">
            <a:avLst/>
          </a:prstGeom>
        </p:spPr>
      </p:pic>
      <p:pic>
        <p:nvPicPr>
          <p:cNvPr id="7" name="Picture 6" descr="Graphical user interface, application, Teams&#10;&#10;Description automatically generated">
            <a:extLst>
              <a:ext uri="{FF2B5EF4-FFF2-40B4-BE49-F238E27FC236}">
                <a16:creationId xmlns:a16="http://schemas.microsoft.com/office/drawing/2014/main" id="{D93CB46F-5B7A-2BB4-061B-43B7A399F4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5012" y="979421"/>
            <a:ext cx="1981171" cy="1977616"/>
          </a:xfrm>
          <a:prstGeom prst="rect">
            <a:avLst/>
          </a:prstGeom>
        </p:spPr>
      </p:pic>
      <p:pic>
        <p:nvPicPr>
          <p:cNvPr id="9" name="Picture 8" descr="Chart&#10;&#10;Description automatically generated">
            <a:extLst>
              <a:ext uri="{FF2B5EF4-FFF2-40B4-BE49-F238E27FC236}">
                <a16:creationId xmlns:a16="http://schemas.microsoft.com/office/drawing/2014/main" id="{7A58CE2D-74FA-BC63-5596-D9FF0F9785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45445" y="1017638"/>
            <a:ext cx="2242659" cy="1939399"/>
          </a:xfrm>
          <a:prstGeom prst="rect">
            <a:avLst/>
          </a:prstGeom>
        </p:spPr>
      </p:pic>
      <p:sp>
        <p:nvSpPr>
          <p:cNvPr id="10" name="TextBox 9">
            <a:extLst>
              <a:ext uri="{FF2B5EF4-FFF2-40B4-BE49-F238E27FC236}">
                <a16:creationId xmlns:a16="http://schemas.microsoft.com/office/drawing/2014/main" id="{7B3D5CEB-3144-17CC-A9A5-51CA8C44D173}"/>
              </a:ext>
            </a:extLst>
          </p:cNvPr>
          <p:cNvSpPr txBox="1"/>
          <p:nvPr/>
        </p:nvSpPr>
        <p:spPr>
          <a:xfrm>
            <a:off x="4600952" y="3162163"/>
            <a:ext cx="1338896" cy="369332"/>
          </a:xfrm>
          <a:prstGeom prst="rect">
            <a:avLst/>
          </a:prstGeom>
          <a:noFill/>
        </p:spPr>
        <p:txBody>
          <a:bodyPr wrap="square" rtlCol="0">
            <a:spAutoFit/>
          </a:bodyPr>
          <a:lstStyle/>
          <a:p>
            <a:pPr algn="l"/>
            <a:r>
              <a:rPr lang="en-ES" dirty="0">
                <a:solidFill>
                  <a:srgbClr val="8197A6"/>
                </a:solidFill>
                <a:latin typeface="Arial" panose="020B0604020202020204" pitchFamily="34" charset="0"/>
                <a:ea typeface="MS PGothic" pitchFamily="34" charset="-128"/>
                <a:cs typeface="Arial" panose="020B0604020202020204" pitchFamily="34" charset="0"/>
              </a:rPr>
              <a:t>Hubble</a:t>
            </a:r>
          </a:p>
        </p:txBody>
      </p:sp>
      <p:sp>
        <p:nvSpPr>
          <p:cNvPr id="12" name="TextBox 11">
            <a:extLst>
              <a:ext uri="{FF2B5EF4-FFF2-40B4-BE49-F238E27FC236}">
                <a16:creationId xmlns:a16="http://schemas.microsoft.com/office/drawing/2014/main" id="{6612AF89-93C4-0216-2771-BA184F116A54}"/>
              </a:ext>
            </a:extLst>
          </p:cNvPr>
          <p:cNvSpPr txBox="1"/>
          <p:nvPr/>
        </p:nvSpPr>
        <p:spPr>
          <a:xfrm>
            <a:off x="6965012" y="3148216"/>
            <a:ext cx="2781300" cy="523220"/>
          </a:xfrm>
          <a:prstGeom prst="rect">
            <a:avLst/>
          </a:prstGeom>
          <a:noFill/>
        </p:spPr>
        <p:txBody>
          <a:bodyPr wrap="square" rtlCol="0">
            <a:spAutoFit/>
          </a:bodyPr>
          <a:lstStyle/>
          <a:p>
            <a:pPr algn="l"/>
            <a:r>
              <a:rPr lang="en-ES" sz="1400" dirty="0">
                <a:solidFill>
                  <a:srgbClr val="8197A6"/>
                </a:solidFill>
                <a:latin typeface="Arial" panose="020B0604020202020204" pitchFamily="34" charset="0"/>
                <a:ea typeface="MS PGothic" pitchFamily="34" charset="-128"/>
                <a:cs typeface="Arial" panose="020B0604020202020204" pitchFamily="34" charset="0"/>
              </a:rPr>
              <a:t>Human and Robotics</a:t>
            </a:r>
            <a:br>
              <a:rPr lang="en-ES" sz="1400" dirty="0">
                <a:solidFill>
                  <a:srgbClr val="8197A6"/>
                </a:solidFill>
                <a:latin typeface="Arial" panose="020B0604020202020204" pitchFamily="34" charset="0"/>
                <a:ea typeface="MS PGothic" pitchFamily="34" charset="-128"/>
                <a:cs typeface="Arial" panose="020B0604020202020204" pitchFamily="34" charset="0"/>
              </a:rPr>
            </a:br>
            <a:r>
              <a:rPr lang="en-ES" sz="1400" dirty="0">
                <a:solidFill>
                  <a:srgbClr val="8197A6"/>
                </a:solidFill>
                <a:latin typeface="Arial" panose="020B0604020202020204" pitchFamily="34" charset="0"/>
                <a:ea typeface="MS PGothic" pitchFamily="34" charset="-128"/>
                <a:cs typeface="Arial" panose="020B0604020202020204" pitchFamily="34" charset="0"/>
              </a:rPr>
              <a:t>Exploration Data Archive</a:t>
            </a:r>
          </a:p>
        </p:txBody>
      </p:sp>
      <p:sp>
        <p:nvSpPr>
          <p:cNvPr id="14" name="TextBox 13">
            <a:extLst>
              <a:ext uri="{FF2B5EF4-FFF2-40B4-BE49-F238E27FC236}">
                <a16:creationId xmlns:a16="http://schemas.microsoft.com/office/drawing/2014/main" id="{DCB20042-68DB-00EC-98B6-E652FE3A4697}"/>
              </a:ext>
            </a:extLst>
          </p:cNvPr>
          <p:cNvSpPr txBox="1"/>
          <p:nvPr/>
        </p:nvSpPr>
        <p:spPr>
          <a:xfrm>
            <a:off x="10340016" y="3225160"/>
            <a:ext cx="723275" cy="369332"/>
          </a:xfrm>
          <a:prstGeom prst="rect">
            <a:avLst/>
          </a:prstGeom>
          <a:noFill/>
        </p:spPr>
        <p:txBody>
          <a:bodyPr wrap="none" rtlCol="0">
            <a:spAutoFit/>
          </a:bodyPr>
          <a:lstStyle/>
          <a:p>
            <a:pPr algn="l"/>
            <a:r>
              <a:rPr lang="en-ES" dirty="0">
                <a:solidFill>
                  <a:srgbClr val="8197A6"/>
                </a:solidFill>
                <a:latin typeface="Arial" panose="020B0604020202020204" pitchFamily="34" charset="0"/>
                <a:ea typeface="MS PGothic" pitchFamily="34" charset="-128"/>
                <a:cs typeface="Arial" panose="020B0604020202020204" pitchFamily="34" charset="0"/>
              </a:rPr>
              <a:t>Soho</a:t>
            </a:r>
          </a:p>
        </p:txBody>
      </p:sp>
      <p:pic>
        <p:nvPicPr>
          <p:cNvPr id="16" name="Picture 15" descr="Graphical user interface, application&#10;&#10;Description automatically generated">
            <a:extLst>
              <a:ext uri="{FF2B5EF4-FFF2-40B4-BE49-F238E27FC236}">
                <a16:creationId xmlns:a16="http://schemas.microsoft.com/office/drawing/2014/main" id="{8107D9AF-290E-F9AF-7C47-E9005E5708F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44126" y="4124589"/>
            <a:ext cx="3893880" cy="1632257"/>
          </a:xfrm>
          <a:prstGeom prst="rect">
            <a:avLst/>
          </a:prstGeom>
        </p:spPr>
      </p:pic>
      <p:sp>
        <p:nvSpPr>
          <p:cNvPr id="17" name="TextBox 16">
            <a:extLst>
              <a:ext uri="{FF2B5EF4-FFF2-40B4-BE49-F238E27FC236}">
                <a16:creationId xmlns:a16="http://schemas.microsoft.com/office/drawing/2014/main" id="{5F7D80F5-5699-4A59-184D-D61360E60E13}"/>
              </a:ext>
            </a:extLst>
          </p:cNvPr>
          <p:cNvSpPr txBox="1"/>
          <p:nvPr/>
        </p:nvSpPr>
        <p:spPr>
          <a:xfrm>
            <a:off x="8155082" y="4756051"/>
            <a:ext cx="3182459" cy="369332"/>
          </a:xfrm>
          <a:prstGeom prst="rect">
            <a:avLst/>
          </a:prstGeom>
          <a:noFill/>
        </p:spPr>
        <p:txBody>
          <a:bodyPr wrap="square" rtlCol="0">
            <a:spAutoFit/>
          </a:bodyPr>
          <a:lstStyle/>
          <a:p>
            <a:pPr algn="l"/>
            <a:r>
              <a:rPr lang="en-ES" dirty="0">
                <a:solidFill>
                  <a:srgbClr val="8197A6"/>
                </a:solidFill>
                <a:latin typeface="Arial" panose="020B0604020202020204" pitchFamily="34" charset="0"/>
                <a:ea typeface="MS PGothic" pitchFamily="34" charset="-128"/>
                <a:cs typeface="Arial" panose="020B0604020202020204" pitchFamily="34" charset="0"/>
              </a:rPr>
              <a:t>Planetary Science Archive</a:t>
            </a:r>
          </a:p>
        </p:txBody>
      </p:sp>
    </p:spTree>
    <p:extLst>
      <p:ext uri="{BB962C8B-B14F-4D97-AF65-F5344CB8AC3E}">
        <p14:creationId xmlns:p14="http://schemas.microsoft.com/office/powerpoint/2010/main" val="34222216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947675-2C92-457A-ABFE-AF848158AFE3}"/>
              </a:ext>
            </a:extLst>
          </p:cNvPr>
          <p:cNvSpPr>
            <a:spLocks noGrp="1"/>
          </p:cNvSpPr>
          <p:nvPr>
            <p:ph type="title"/>
          </p:nvPr>
        </p:nvSpPr>
        <p:spPr>
          <a:xfrm>
            <a:off x="216000" y="175791"/>
            <a:ext cx="10108800" cy="523220"/>
          </a:xfrm>
        </p:spPr>
        <p:txBody>
          <a:bodyPr/>
          <a:lstStyle/>
          <a:p>
            <a:r>
              <a:rPr lang="en-US" sz="2800" dirty="0"/>
              <a:t>Conclusions</a:t>
            </a:r>
            <a:endParaRPr lang="en-GB" sz="2800" dirty="0"/>
          </a:p>
        </p:txBody>
      </p:sp>
      <p:sp>
        <p:nvSpPr>
          <p:cNvPr id="4" name="Content Placeholder 3">
            <a:extLst>
              <a:ext uri="{FF2B5EF4-FFF2-40B4-BE49-F238E27FC236}">
                <a16:creationId xmlns:a16="http://schemas.microsoft.com/office/drawing/2014/main" id="{595BB171-863D-4ED6-8EB7-68B1A7CAE746}"/>
              </a:ext>
            </a:extLst>
          </p:cNvPr>
          <p:cNvSpPr>
            <a:spLocks noGrp="1"/>
          </p:cNvSpPr>
          <p:nvPr>
            <p:ph idx="1"/>
          </p:nvPr>
        </p:nvSpPr>
        <p:spPr>
          <a:xfrm>
            <a:off x="353961" y="882000"/>
            <a:ext cx="11661467" cy="5328000"/>
          </a:xfrm>
        </p:spPr>
        <p:txBody>
          <a:bodyPr/>
          <a:lstStyle/>
          <a:p>
            <a:pPr marL="342900" indent="-342900">
              <a:buFont typeface="Wingdings" pitchFamily="2" charset="2"/>
              <a:buChar char="Ø"/>
            </a:pPr>
            <a:r>
              <a:rPr lang="en-GB" sz="1600" dirty="0">
                <a:solidFill>
                  <a:schemeClr val="bg1"/>
                </a:solidFill>
              </a:rPr>
              <a:t>Science Archives are the final mission data repository</a:t>
            </a:r>
          </a:p>
          <a:p>
            <a:pPr marL="1124226" lvl="1" indent="-342900">
              <a:buFont typeface="Wingdings" pitchFamily="2" charset="2"/>
              <a:buChar char="Ø"/>
            </a:pPr>
            <a:r>
              <a:rPr lang="en-GB" sz="1600" dirty="0">
                <a:solidFill>
                  <a:schemeClr val="bg1"/>
                </a:solidFill>
              </a:rPr>
              <a:t>Maximum scientific exploitation</a:t>
            </a:r>
          </a:p>
          <a:p>
            <a:pPr marL="1124226" lvl="1" indent="-342900">
              <a:buFont typeface="Wingdings" pitchFamily="2" charset="2"/>
              <a:buChar char="Ø"/>
            </a:pPr>
            <a:r>
              <a:rPr lang="en-GB" sz="1600" dirty="0">
                <a:solidFill>
                  <a:schemeClr val="bg1"/>
                </a:solidFill>
              </a:rPr>
              <a:t>Long-term preservation data</a:t>
            </a:r>
            <a:br>
              <a:rPr lang="en-GB" sz="1600" dirty="0">
                <a:solidFill>
                  <a:schemeClr val="bg1"/>
                </a:solidFill>
              </a:rPr>
            </a:br>
            <a:endParaRPr lang="en-GB" sz="1600" dirty="0">
              <a:solidFill>
                <a:schemeClr val="bg1"/>
              </a:solidFill>
            </a:endParaRPr>
          </a:p>
          <a:p>
            <a:pPr marL="342900" indent="-342900">
              <a:buFont typeface="Wingdings" pitchFamily="2" charset="2"/>
              <a:buChar char="Ø"/>
            </a:pPr>
            <a:r>
              <a:rPr lang="en-GB" sz="1600" dirty="0">
                <a:solidFill>
                  <a:schemeClr val="bg1"/>
                </a:solidFill>
              </a:rPr>
              <a:t>ESDC: Science Archives incubator</a:t>
            </a:r>
          </a:p>
          <a:p>
            <a:pPr marL="1124226" lvl="1" indent="-342900">
              <a:buFont typeface="Wingdings" pitchFamily="2" charset="2"/>
              <a:buChar char="Ø"/>
            </a:pPr>
            <a:r>
              <a:rPr lang="en-GB" sz="1600" dirty="0">
                <a:solidFill>
                  <a:schemeClr val="bg1"/>
                </a:solidFill>
              </a:rPr>
              <a:t>Up-to-date on technology trends</a:t>
            </a:r>
          </a:p>
          <a:p>
            <a:pPr marL="1124226" lvl="1" indent="-342900">
              <a:buFont typeface="Wingdings" pitchFamily="2" charset="2"/>
              <a:buChar char="Ø"/>
            </a:pPr>
            <a:r>
              <a:rPr lang="en-GB" sz="1600" dirty="0">
                <a:solidFill>
                  <a:schemeClr val="bg1"/>
                </a:solidFill>
              </a:rPr>
              <a:t>Several generation of archives</a:t>
            </a:r>
            <a:br>
              <a:rPr lang="en-GB" sz="1600" dirty="0">
                <a:solidFill>
                  <a:schemeClr val="bg1"/>
                </a:solidFill>
              </a:rPr>
            </a:br>
            <a:endParaRPr lang="en-GB" sz="1600" dirty="0">
              <a:solidFill>
                <a:schemeClr val="bg1"/>
              </a:solidFill>
            </a:endParaRPr>
          </a:p>
          <a:p>
            <a:pPr marL="342900" indent="-342900">
              <a:buFont typeface="Wingdings" pitchFamily="2" charset="2"/>
              <a:buChar char="Ø"/>
            </a:pPr>
            <a:r>
              <a:rPr lang="en-GB" sz="1600" dirty="0">
                <a:solidFill>
                  <a:schemeClr val="bg1"/>
                </a:solidFill>
              </a:rPr>
              <a:t>Integral Science Archive: truly pioneer</a:t>
            </a:r>
          </a:p>
          <a:p>
            <a:pPr marL="1124226" lvl="1" indent="-342900">
              <a:buFont typeface="Wingdings" pitchFamily="2" charset="2"/>
              <a:buChar char="Ø"/>
            </a:pPr>
            <a:r>
              <a:rPr lang="en-GB" sz="1600" dirty="0">
                <a:solidFill>
                  <a:schemeClr val="bg1"/>
                </a:solidFill>
              </a:rPr>
              <a:t>Science-oriented</a:t>
            </a:r>
          </a:p>
          <a:p>
            <a:pPr marL="1124226" lvl="1" indent="-342900">
              <a:buFont typeface="Wingdings" pitchFamily="2" charset="2"/>
              <a:buChar char="Ø"/>
            </a:pPr>
            <a:r>
              <a:rPr lang="en-GB" sz="1600" dirty="0">
                <a:solidFill>
                  <a:schemeClr val="bg1"/>
                </a:solidFill>
              </a:rPr>
              <a:t>UX design paradigm</a:t>
            </a:r>
          </a:p>
          <a:p>
            <a:pPr marL="1124226" lvl="1" indent="-342900">
              <a:buFont typeface="Wingdings" pitchFamily="2" charset="2"/>
              <a:buChar char="Ø"/>
            </a:pPr>
            <a:r>
              <a:rPr lang="en-GB" sz="1600" dirty="0">
                <a:solidFill>
                  <a:schemeClr val="bg1"/>
                </a:solidFill>
              </a:rPr>
              <a:t>Angular,</a:t>
            </a:r>
          </a:p>
          <a:p>
            <a:pPr marL="1124226" lvl="1" indent="-342900">
              <a:buFont typeface="Wingdings" pitchFamily="2" charset="2"/>
              <a:buChar char="Ø"/>
            </a:pPr>
            <a:r>
              <a:rPr lang="en-GB" sz="1600" dirty="0">
                <a:solidFill>
                  <a:schemeClr val="bg1"/>
                </a:solidFill>
              </a:rPr>
              <a:t>Smart search</a:t>
            </a:r>
          </a:p>
          <a:p>
            <a:pPr lvl="1"/>
            <a:endParaRPr lang="en-GB" sz="1600" dirty="0">
              <a:solidFill>
                <a:schemeClr val="bg1"/>
              </a:solidFill>
            </a:endParaRPr>
          </a:p>
          <a:p>
            <a:pPr marL="342900" indent="-342900">
              <a:buFont typeface="Wingdings" pitchFamily="2" charset="2"/>
              <a:buChar char="Ø"/>
            </a:pPr>
            <a:r>
              <a:rPr lang="en-GB" sz="1600" dirty="0">
                <a:solidFill>
                  <a:schemeClr val="bg1"/>
                </a:solidFill>
              </a:rPr>
              <a:t>Inspiration for other archives: HST, Soho, PSA, JWST…</a:t>
            </a:r>
          </a:p>
          <a:p>
            <a:pPr marL="342900" indent="-342900">
              <a:buFont typeface="Wingdings" pitchFamily="2" charset="2"/>
              <a:buChar char="Ø"/>
            </a:pPr>
            <a:endParaRPr lang="en-GB" dirty="0"/>
          </a:p>
        </p:txBody>
      </p:sp>
      <p:sp>
        <p:nvSpPr>
          <p:cNvPr id="2" name="TextBox 1">
            <a:extLst>
              <a:ext uri="{FF2B5EF4-FFF2-40B4-BE49-F238E27FC236}">
                <a16:creationId xmlns:a16="http://schemas.microsoft.com/office/drawing/2014/main" id="{0C452EA1-BB5E-944A-D07D-73A497218B6F}"/>
              </a:ext>
            </a:extLst>
          </p:cNvPr>
          <p:cNvSpPr txBox="1"/>
          <p:nvPr/>
        </p:nvSpPr>
        <p:spPr>
          <a:xfrm>
            <a:off x="9063080" y="3892269"/>
            <a:ext cx="2184849" cy="707886"/>
          </a:xfrm>
          <a:prstGeom prst="rect">
            <a:avLst/>
          </a:prstGeom>
          <a:noFill/>
        </p:spPr>
        <p:txBody>
          <a:bodyPr wrap="square" rtlCol="0">
            <a:spAutoFit/>
          </a:bodyPr>
          <a:lstStyle/>
          <a:p>
            <a:pPr algn="l"/>
            <a:r>
              <a:rPr lang="en-ES" sz="4000" dirty="0">
                <a:solidFill>
                  <a:schemeClr val="bg1"/>
                </a:solidFill>
                <a:latin typeface="Arial" panose="020B0604020202020204" pitchFamily="34" charset="0"/>
                <a:ea typeface="MS PGothic" pitchFamily="34" charset="-128"/>
                <a:cs typeface="Arial" panose="020B0604020202020204" pitchFamily="34" charset="0"/>
              </a:rPr>
              <a:t>Thanks!!</a:t>
            </a:r>
          </a:p>
        </p:txBody>
      </p:sp>
    </p:spTree>
    <p:extLst>
      <p:ext uri="{BB962C8B-B14F-4D97-AF65-F5344CB8AC3E}">
        <p14:creationId xmlns:p14="http://schemas.microsoft.com/office/powerpoint/2010/main" val="3837820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947675-2C92-457A-ABFE-AF848158AFE3}"/>
              </a:ext>
            </a:extLst>
          </p:cNvPr>
          <p:cNvSpPr>
            <a:spLocks noGrp="1"/>
          </p:cNvSpPr>
          <p:nvPr>
            <p:ph type="title"/>
          </p:nvPr>
        </p:nvSpPr>
        <p:spPr/>
        <p:txBody>
          <a:bodyPr/>
          <a:lstStyle/>
          <a:p>
            <a:r>
              <a:rPr lang="en-US" dirty="0"/>
              <a:t>Integral mission: a bit of context</a:t>
            </a:r>
            <a:endParaRPr lang="en-GB" dirty="0"/>
          </a:p>
        </p:txBody>
      </p:sp>
      <p:sp>
        <p:nvSpPr>
          <p:cNvPr id="4" name="Content Placeholder 3">
            <a:extLst>
              <a:ext uri="{FF2B5EF4-FFF2-40B4-BE49-F238E27FC236}">
                <a16:creationId xmlns:a16="http://schemas.microsoft.com/office/drawing/2014/main" id="{595BB171-863D-4ED6-8EB7-68B1A7CAE746}"/>
              </a:ext>
            </a:extLst>
          </p:cNvPr>
          <p:cNvSpPr>
            <a:spLocks noGrp="1"/>
          </p:cNvSpPr>
          <p:nvPr>
            <p:ph idx="1"/>
          </p:nvPr>
        </p:nvSpPr>
        <p:spPr/>
        <p:txBody>
          <a:bodyPr/>
          <a:lstStyle/>
          <a:p>
            <a:pPr marL="285750" indent="-285750">
              <a:buFont typeface="Wingdings" pitchFamily="2" charset="2"/>
              <a:buChar char="Ø"/>
            </a:pPr>
            <a:r>
              <a:rPr lang="en-GB" dirty="0">
                <a:solidFill>
                  <a:schemeClr val="bg1"/>
                </a:solidFill>
              </a:rPr>
              <a:t>ESA’s International Gamma-Ray Astrophysics Laboratory, launched on October 2002 (still in operations)</a:t>
            </a:r>
          </a:p>
          <a:p>
            <a:pPr marL="285750" indent="-285750">
              <a:buFont typeface="Wingdings" pitchFamily="2" charset="2"/>
              <a:buChar char="Ø"/>
            </a:pPr>
            <a:r>
              <a:rPr lang="en-GB" dirty="0">
                <a:solidFill>
                  <a:schemeClr val="bg1"/>
                </a:solidFill>
              </a:rPr>
              <a:t>First observatory that observes simultaneously objects in gamma rays, X-rays and visible light</a:t>
            </a:r>
          </a:p>
          <a:p>
            <a:pPr marL="285750" indent="-285750">
              <a:buFont typeface="Wingdings" pitchFamily="2" charset="2"/>
              <a:buChar char="Ø"/>
            </a:pPr>
            <a:r>
              <a:rPr lang="en-GB" dirty="0">
                <a:solidFill>
                  <a:schemeClr val="bg1"/>
                </a:solidFill>
              </a:rPr>
              <a:t>Mission targets: </a:t>
            </a:r>
          </a:p>
          <a:p>
            <a:pPr marL="1067076" lvl="1" indent="-285750">
              <a:buFont typeface="Wingdings" pitchFamily="2" charset="2"/>
              <a:buChar char="Ø"/>
            </a:pPr>
            <a:r>
              <a:rPr lang="en-GB" dirty="0">
                <a:solidFill>
                  <a:schemeClr val="bg1"/>
                </a:solidFill>
              </a:rPr>
              <a:t>Galactic black holes, neutron stars, white dwarfs</a:t>
            </a:r>
          </a:p>
          <a:p>
            <a:pPr marL="1067076" lvl="1" indent="-285750">
              <a:buFont typeface="Wingdings" pitchFamily="2" charset="2"/>
              <a:buChar char="Ø"/>
            </a:pPr>
            <a:r>
              <a:rPr lang="en-GB" dirty="0">
                <a:solidFill>
                  <a:schemeClr val="bg1"/>
                </a:solidFill>
              </a:rPr>
              <a:t>Active galactic nuclei at heart of distant galaxies</a:t>
            </a:r>
          </a:p>
          <a:p>
            <a:pPr marL="1067076" lvl="1" indent="-285750">
              <a:buFont typeface="Wingdings" pitchFamily="2" charset="2"/>
              <a:buChar char="Ø"/>
            </a:pPr>
            <a:r>
              <a:rPr lang="en-GB" dirty="0">
                <a:solidFill>
                  <a:schemeClr val="bg1"/>
                </a:solidFill>
              </a:rPr>
              <a:t>Gamma-ray bursts and violent explosions</a:t>
            </a:r>
          </a:p>
          <a:p>
            <a:pPr marL="1067076" lvl="1" indent="-285750">
              <a:buFont typeface="Wingdings" pitchFamily="2" charset="2"/>
              <a:buChar char="Ø"/>
            </a:pPr>
            <a:r>
              <a:rPr lang="en-GB" dirty="0">
                <a:solidFill>
                  <a:schemeClr val="bg1"/>
                </a:solidFill>
              </a:rPr>
              <a:t>Supernova explosions</a:t>
            </a:r>
          </a:p>
          <a:p>
            <a:pPr marL="285750" indent="-285750">
              <a:buFont typeface="Wingdings" pitchFamily="2" charset="2"/>
              <a:buChar char="Ø"/>
            </a:pPr>
            <a:r>
              <a:rPr lang="en-GB" dirty="0">
                <a:solidFill>
                  <a:schemeClr val="bg1"/>
                </a:solidFill>
              </a:rPr>
              <a:t>Heavy science payload (2 tonnes): large area detectors &amp; huge shield</a:t>
            </a:r>
          </a:p>
          <a:p>
            <a:pPr marL="1067076" lvl="1" indent="-285750">
              <a:buFont typeface="Wingdings" pitchFamily="2" charset="2"/>
              <a:buChar char="Ø"/>
            </a:pPr>
            <a:r>
              <a:rPr lang="en-GB" dirty="0">
                <a:solidFill>
                  <a:schemeClr val="bg1"/>
                </a:solidFill>
              </a:rPr>
              <a:t>2 gamma-ray instruments: Imager  (IBIS) &amp; Spectrometer (SPI)</a:t>
            </a:r>
          </a:p>
          <a:p>
            <a:pPr marL="1067076" lvl="1" indent="-285750">
              <a:buFont typeface="Wingdings" pitchFamily="2" charset="2"/>
              <a:buChar char="Ø"/>
            </a:pPr>
            <a:r>
              <a:rPr lang="en-GB" dirty="0">
                <a:solidFill>
                  <a:schemeClr val="bg1"/>
                </a:solidFill>
              </a:rPr>
              <a:t>2 monitors: X-ray monitor (JEM-X) &amp; Optical camera (OMC)</a:t>
            </a:r>
            <a:br>
              <a:rPr lang="en-GB" dirty="0">
                <a:solidFill>
                  <a:schemeClr val="bg1"/>
                </a:solidFill>
              </a:rPr>
            </a:br>
            <a:endParaRPr lang="en-GB" dirty="0">
              <a:solidFill>
                <a:schemeClr val="bg1"/>
              </a:solidFill>
            </a:endParaRPr>
          </a:p>
          <a:p>
            <a:pPr marL="285750" indent="-285750">
              <a:buFont typeface="Wingdings" pitchFamily="2" charset="2"/>
              <a:buChar char="Ø"/>
            </a:pPr>
            <a:r>
              <a:rPr lang="en-GB" dirty="0">
                <a:solidFill>
                  <a:schemeClr val="bg1"/>
                </a:solidFill>
              </a:rPr>
              <a:t>3 days high elliptical orbit around Earth, shorter after 2015 to ensure re-entry</a:t>
            </a:r>
          </a:p>
          <a:p>
            <a:pPr marL="285750" indent="-285750">
              <a:buFont typeface="Wingdings" pitchFamily="2" charset="2"/>
              <a:buChar char="Ø"/>
            </a:pPr>
            <a:r>
              <a:rPr lang="en-GB" dirty="0">
                <a:solidFill>
                  <a:schemeClr val="bg1"/>
                </a:solidFill>
              </a:rPr>
              <a:t>Planned mission end date: 2029</a:t>
            </a:r>
          </a:p>
          <a:p>
            <a:endParaRPr lang="en-GB" dirty="0"/>
          </a:p>
        </p:txBody>
      </p:sp>
      <p:pic>
        <p:nvPicPr>
          <p:cNvPr id="2" name="Picture 1" descr="A picture containing transport, satellite&#10;&#10;Description automatically generated">
            <a:extLst>
              <a:ext uri="{FF2B5EF4-FFF2-40B4-BE49-F238E27FC236}">
                <a16:creationId xmlns:a16="http://schemas.microsoft.com/office/drawing/2014/main" id="{B39D9907-6D09-4C90-017B-EBE0B19C1B33}"/>
              </a:ext>
            </a:extLst>
          </p:cNvPr>
          <p:cNvPicPr>
            <a:picLocks noChangeAspect="1"/>
          </p:cNvPicPr>
          <p:nvPr/>
        </p:nvPicPr>
        <p:blipFill rotWithShape="1">
          <a:blip r:embed="rId3">
            <a:extLst>
              <a:ext uri="{28A0092B-C50C-407E-A947-70E740481C1C}">
                <a14:useLocalDpi xmlns:a14="http://schemas.microsoft.com/office/drawing/2010/main" val="0"/>
              </a:ext>
            </a:extLst>
          </a:blip>
          <a:srcRect r="1642"/>
          <a:stretch/>
        </p:blipFill>
        <p:spPr>
          <a:xfrm>
            <a:off x="8898444" y="2028600"/>
            <a:ext cx="2805876" cy="3034800"/>
          </a:xfrm>
          <a:prstGeom prst="rect">
            <a:avLst/>
          </a:prstGeom>
        </p:spPr>
      </p:pic>
    </p:spTree>
    <p:extLst>
      <p:ext uri="{BB962C8B-B14F-4D97-AF65-F5344CB8AC3E}">
        <p14:creationId xmlns:p14="http://schemas.microsoft.com/office/powerpoint/2010/main" val="262181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947675-2C92-457A-ABFE-AF848158AFE3}"/>
              </a:ext>
            </a:extLst>
          </p:cNvPr>
          <p:cNvSpPr>
            <a:spLocks noGrp="1"/>
          </p:cNvSpPr>
          <p:nvPr>
            <p:ph type="title"/>
          </p:nvPr>
        </p:nvSpPr>
        <p:spPr>
          <a:xfrm>
            <a:off x="216000" y="145013"/>
            <a:ext cx="10108800" cy="584775"/>
          </a:xfrm>
        </p:spPr>
        <p:txBody>
          <a:bodyPr/>
          <a:lstStyle/>
          <a:p>
            <a:r>
              <a:rPr lang="en-US" sz="3200" dirty="0"/>
              <a:t>Scientific Archive: definition</a:t>
            </a:r>
            <a:endParaRPr lang="en-GB" dirty="0"/>
          </a:p>
        </p:txBody>
      </p:sp>
      <p:sp>
        <p:nvSpPr>
          <p:cNvPr id="4" name="Content Placeholder 3">
            <a:extLst>
              <a:ext uri="{FF2B5EF4-FFF2-40B4-BE49-F238E27FC236}">
                <a16:creationId xmlns:a16="http://schemas.microsoft.com/office/drawing/2014/main" id="{595BB171-863D-4ED6-8EB7-68B1A7CAE746}"/>
              </a:ext>
            </a:extLst>
          </p:cNvPr>
          <p:cNvSpPr>
            <a:spLocks noGrp="1"/>
          </p:cNvSpPr>
          <p:nvPr>
            <p:ph idx="1"/>
          </p:nvPr>
        </p:nvSpPr>
        <p:spPr/>
        <p:txBody>
          <a:bodyPr/>
          <a:lstStyle/>
          <a:p>
            <a:pPr marL="285750" indent="-285750">
              <a:buFont typeface="Wingdings" pitchFamily="2" charset="2"/>
              <a:buChar char="Ø"/>
            </a:pPr>
            <a:r>
              <a:rPr lang="en-GB" sz="1600" dirty="0">
                <a:solidFill>
                  <a:schemeClr val="bg1"/>
                </a:solidFill>
              </a:rPr>
              <a:t>Final mission data repository</a:t>
            </a:r>
          </a:p>
          <a:p>
            <a:pPr marL="1093788" lvl="1" indent="-285750">
              <a:buFont typeface="Wingdings" pitchFamily="2" charset="2"/>
              <a:buChar char="Ø"/>
            </a:pPr>
            <a:r>
              <a:rPr lang="en-GB" sz="1600" dirty="0">
                <a:solidFill>
                  <a:schemeClr val="bg1"/>
                </a:solidFill>
              </a:rPr>
              <a:t>Different types of data: images and mosaics, spectra and time series, catalogues and online analysis tools</a:t>
            </a:r>
          </a:p>
          <a:p>
            <a:pPr marL="1093788" lvl="1" indent="-285750">
              <a:buFont typeface="Wingdings" pitchFamily="2" charset="2"/>
              <a:buChar char="Ø"/>
            </a:pPr>
            <a:r>
              <a:rPr lang="en-GB" sz="1600" dirty="0">
                <a:solidFill>
                  <a:schemeClr val="bg1"/>
                </a:solidFill>
              </a:rPr>
              <a:t>Different users/different privileges: scientific community, PI team and observers, science operations team</a:t>
            </a:r>
            <a:br>
              <a:rPr lang="en-GB" sz="1600" dirty="0">
                <a:solidFill>
                  <a:schemeClr val="bg1"/>
                </a:solidFill>
              </a:rPr>
            </a:br>
            <a:endParaRPr lang="en-GB" sz="1600" dirty="0">
              <a:solidFill>
                <a:schemeClr val="bg1"/>
              </a:solidFill>
            </a:endParaRPr>
          </a:p>
          <a:p>
            <a:pPr marL="285750" indent="-285750">
              <a:buFont typeface="Wingdings" pitchFamily="2" charset="2"/>
              <a:buChar char="Ø"/>
            </a:pPr>
            <a:r>
              <a:rPr lang="en-GB" sz="1600" dirty="0">
                <a:solidFill>
                  <a:schemeClr val="bg1"/>
                </a:solidFill>
              </a:rPr>
              <a:t>Data is stored in powerful servers: ingested regularly</a:t>
            </a:r>
          </a:p>
          <a:p>
            <a:endParaRPr lang="en-GB" sz="1600" dirty="0">
              <a:solidFill>
                <a:schemeClr val="bg1"/>
              </a:solidFill>
            </a:endParaRPr>
          </a:p>
          <a:p>
            <a:pPr marL="285750" indent="-285750">
              <a:buFont typeface="Wingdings" pitchFamily="2" charset="2"/>
              <a:buChar char="Ø"/>
            </a:pPr>
            <a:r>
              <a:rPr lang="en-GB" sz="1600" dirty="0">
                <a:solidFill>
                  <a:schemeClr val="bg1"/>
                </a:solidFill>
              </a:rPr>
              <a:t>Metadata is saved in open source DB</a:t>
            </a:r>
          </a:p>
          <a:p>
            <a:pPr marL="1093788" lvl="1" indent="-285750">
              <a:buFont typeface="Arial" panose="020B0604020202020204" pitchFamily="34" charset="0"/>
              <a:buChar char="•"/>
            </a:pPr>
            <a:endParaRPr lang="en-GB" sz="1600" dirty="0">
              <a:solidFill>
                <a:schemeClr val="bg1"/>
              </a:solidFill>
            </a:endParaRPr>
          </a:p>
          <a:p>
            <a:pPr marL="285750" indent="-285750">
              <a:buFont typeface="Wingdings" pitchFamily="2" charset="2"/>
              <a:buChar char="Ø"/>
            </a:pPr>
            <a:r>
              <a:rPr lang="en-GB" sz="1600" dirty="0">
                <a:solidFill>
                  <a:schemeClr val="bg1"/>
                </a:solidFill>
              </a:rPr>
              <a:t>Data and metadata is made available to the public through:</a:t>
            </a:r>
          </a:p>
          <a:p>
            <a:pPr marL="1067076" lvl="1" indent="-285750">
              <a:buFont typeface="Wingdings" pitchFamily="2" charset="2"/>
              <a:buChar char="Ø"/>
            </a:pPr>
            <a:r>
              <a:rPr lang="en-GB" sz="1600" dirty="0">
                <a:solidFill>
                  <a:schemeClr val="bg1"/>
                </a:solidFill>
              </a:rPr>
              <a:t>Standard Internet browsers (Firefox, Chrome…)</a:t>
            </a:r>
          </a:p>
          <a:p>
            <a:pPr marL="1067076" lvl="1" indent="-285750">
              <a:buFont typeface="Wingdings" pitchFamily="2" charset="2"/>
              <a:buChar char="Ø"/>
            </a:pPr>
            <a:r>
              <a:rPr lang="en-GB" sz="1600" dirty="0">
                <a:solidFill>
                  <a:schemeClr val="bg1"/>
                </a:solidFill>
              </a:rPr>
              <a:t>Command line interface</a:t>
            </a:r>
          </a:p>
          <a:p>
            <a:pPr marL="1067076" lvl="1" indent="-285750">
              <a:buFont typeface="Wingdings" pitchFamily="2" charset="2"/>
              <a:buChar char="Ø"/>
            </a:pPr>
            <a:r>
              <a:rPr lang="en-GB" sz="1600" dirty="0">
                <a:solidFill>
                  <a:schemeClr val="bg1"/>
                </a:solidFill>
              </a:rPr>
              <a:t>Search, preview, select and download</a:t>
            </a:r>
          </a:p>
          <a:p>
            <a:pPr marL="1067076" lvl="1" indent="-285750">
              <a:buFont typeface="Wingdings" pitchFamily="2" charset="2"/>
              <a:buChar char="Ø"/>
            </a:pPr>
            <a:r>
              <a:rPr lang="en-GB" sz="1600" dirty="0">
                <a:solidFill>
                  <a:schemeClr val="bg1"/>
                </a:solidFill>
              </a:rPr>
              <a:t>Public after a proprietary period</a:t>
            </a:r>
            <a:br>
              <a:rPr lang="en-GB" sz="1600" dirty="0">
                <a:solidFill>
                  <a:schemeClr val="bg1"/>
                </a:solidFill>
              </a:rPr>
            </a:br>
            <a:endParaRPr lang="en-GB" sz="1600" dirty="0">
              <a:solidFill>
                <a:schemeClr val="bg1"/>
              </a:solidFill>
            </a:endParaRPr>
          </a:p>
          <a:p>
            <a:pPr marL="285750" indent="-285750">
              <a:buFont typeface="Wingdings" pitchFamily="2" charset="2"/>
              <a:buChar char="Ø"/>
            </a:pPr>
            <a:r>
              <a:rPr lang="en-GB" sz="1800" dirty="0">
                <a:solidFill>
                  <a:schemeClr val="bg1"/>
                </a:solidFill>
              </a:rPr>
              <a:t>Facilitates the data </a:t>
            </a:r>
            <a:r>
              <a:rPr lang="en-GB" dirty="0">
                <a:solidFill>
                  <a:schemeClr val="bg1"/>
                </a:solidFill>
              </a:rPr>
              <a:t>exploitation: interactive, plots, interconnectivity, </a:t>
            </a:r>
            <a:r>
              <a:rPr lang="en-GB" dirty="0" err="1">
                <a:solidFill>
                  <a:schemeClr val="bg1"/>
                </a:solidFill>
              </a:rPr>
              <a:t>Astroquery</a:t>
            </a:r>
            <a:r>
              <a:rPr lang="en-GB" dirty="0">
                <a:solidFill>
                  <a:schemeClr val="bg1"/>
                </a:solidFill>
              </a:rPr>
              <a:t>, </a:t>
            </a:r>
            <a:r>
              <a:rPr lang="en-GB" dirty="0" err="1">
                <a:solidFill>
                  <a:schemeClr val="bg1"/>
                </a:solidFill>
              </a:rPr>
              <a:t>Datalabs</a:t>
            </a:r>
            <a:r>
              <a:rPr lang="en-GB" dirty="0">
                <a:solidFill>
                  <a:schemeClr val="bg1"/>
                </a:solidFill>
              </a:rPr>
              <a:t>…</a:t>
            </a:r>
          </a:p>
          <a:p>
            <a:endParaRPr lang="en-GB" dirty="0"/>
          </a:p>
        </p:txBody>
      </p:sp>
    </p:spTree>
    <p:extLst>
      <p:ext uri="{BB962C8B-B14F-4D97-AF65-F5344CB8AC3E}">
        <p14:creationId xmlns:p14="http://schemas.microsoft.com/office/powerpoint/2010/main" val="1076455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947675-2C92-457A-ABFE-AF848158AFE3}"/>
              </a:ext>
            </a:extLst>
          </p:cNvPr>
          <p:cNvSpPr>
            <a:spLocks noGrp="1"/>
          </p:cNvSpPr>
          <p:nvPr>
            <p:ph type="title"/>
          </p:nvPr>
        </p:nvSpPr>
        <p:spPr>
          <a:xfrm>
            <a:off x="216000" y="175791"/>
            <a:ext cx="10108800" cy="523220"/>
          </a:xfrm>
        </p:spPr>
        <p:txBody>
          <a:bodyPr/>
          <a:lstStyle/>
          <a:p>
            <a:r>
              <a:rPr lang="en-US" sz="2800" dirty="0"/>
              <a:t>Science Archives Incubator: ESAC Science Data Centre</a:t>
            </a:r>
            <a:endParaRPr lang="en-GB" sz="2800" dirty="0"/>
          </a:p>
        </p:txBody>
      </p:sp>
      <p:sp>
        <p:nvSpPr>
          <p:cNvPr id="4" name="Content Placeholder 3">
            <a:extLst>
              <a:ext uri="{FF2B5EF4-FFF2-40B4-BE49-F238E27FC236}">
                <a16:creationId xmlns:a16="http://schemas.microsoft.com/office/drawing/2014/main" id="{595BB171-863D-4ED6-8EB7-68B1A7CAE746}"/>
              </a:ext>
            </a:extLst>
          </p:cNvPr>
          <p:cNvSpPr>
            <a:spLocks noGrp="1"/>
          </p:cNvSpPr>
          <p:nvPr>
            <p:ph idx="1"/>
          </p:nvPr>
        </p:nvSpPr>
        <p:spPr/>
        <p:txBody>
          <a:bodyPr/>
          <a:lstStyle/>
          <a:p>
            <a:pPr>
              <a:buSzPts val="1972"/>
              <a:buFont typeface="Wingdings" panose="05000000000000000000" pitchFamily="2" charset="2"/>
              <a:buChar char="Ø"/>
            </a:pPr>
            <a:r>
              <a:rPr lang="en-GB" dirty="0">
                <a:solidFill>
                  <a:schemeClr val="bg1"/>
                </a:solidFill>
              </a:rPr>
              <a:t>ISO: first science archive in ESAC in 1998!</a:t>
            </a:r>
          </a:p>
          <a:p>
            <a:pPr>
              <a:buSzPts val="1972"/>
              <a:buFont typeface="Wingdings" panose="05000000000000000000" pitchFamily="2" charset="2"/>
              <a:buChar char="Ø"/>
            </a:pPr>
            <a:endParaRPr lang="en-GB" dirty="0">
              <a:solidFill>
                <a:schemeClr val="bg1"/>
              </a:solidFill>
            </a:endParaRPr>
          </a:p>
          <a:p>
            <a:pPr>
              <a:buSzPts val="1972"/>
              <a:buFont typeface="Wingdings" panose="05000000000000000000" pitchFamily="2" charset="2"/>
              <a:buChar char="Ø"/>
            </a:pPr>
            <a:r>
              <a:rPr lang="en-GB" dirty="0">
                <a:solidFill>
                  <a:schemeClr val="bg1"/>
                </a:solidFill>
              </a:rPr>
              <a:t>ESAC is the default ESAC location for scientific archives and VO activities</a:t>
            </a:r>
          </a:p>
          <a:p>
            <a:pPr>
              <a:buSzPts val="1972"/>
              <a:buFont typeface="Wingdings" panose="05000000000000000000" pitchFamily="2" charset="2"/>
              <a:buChar char="Ø"/>
            </a:pPr>
            <a:endParaRPr lang="en-GB" dirty="0">
              <a:solidFill>
                <a:schemeClr val="bg1"/>
              </a:solidFill>
            </a:endParaRPr>
          </a:p>
          <a:p>
            <a:pPr>
              <a:buSzPts val="1972"/>
              <a:buFont typeface="Wingdings" panose="05000000000000000000" pitchFamily="2" charset="2"/>
              <a:buChar char="Ø"/>
            </a:pPr>
            <a:r>
              <a:rPr lang="en-GB" dirty="0">
                <a:solidFill>
                  <a:schemeClr val="bg1"/>
                </a:solidFill>
              </a:rPr>
              <a:t>ESDC (ESAC Science Data Centre):</a:t>
            </a:r>
          </a:p>
          <a:p>
            <a:pPr marL="941387" lvl="2" indent="-342900">
              <a:buFont typeface="Wingdings" pitchFamily="2" charset="2"/>
              <a:buChar char="Ø"/>
            </a:pPr>
            <a:r>
              <a:rPr lang="en-GB" dirty="0">
                <a:solidFill>
                  <a:schemeClr val="bg1"/>
                </a:solidFill>
                <a:ea typeface="+mn-ea"/>
                <a:cs typeface="+mn-cs"/>
              </a:rPr>
              <a:t>Design, develop and maintain all the scientific archives to enable maximum scientific exploitation of ESA space science data </a:t>
            </a:r>
          </a:p>
          <a:p>
            <a:pPr marL="941387" lvl="2" indent="-342900">
              <a:buFont typeface="Wingdings" pitchFamily="2" charset="2"/>
              <a:buChar char="Ø"/>
            </a:pPr>
            <a:r>
              <a:rPr lang="en-GB" dirty="0">
                <a:solidFill>
                  <a:schemeClr val="bg1"/>
                </a:solidFill>
                <a:ea typeface="+mn-ea"/>
                <a:cs typeface="+mn-cs"/>
              </a:rPr>
              <a:t>Optimize personnel resources and expertise</a:t>
            </a:r>
          </a:p>
          <a:p>
            <a:pPr marL="941387" lvl="2" indent="-342900">
              <a:buFont typeface="Wingdings" pitchFamily="2" charset="2"/>
              <a:buChar char="Ø"/>
            </a:pPr>
            <a:r>
              <a:rPr lang="en-GB" dirty="0">
                <a:solidFill>
                  <a:schemeClr val="bg1"/>
                </a:solidFill>
                <a:ea typeface="+mn-ea"/>
                <a:cs typeface="+mn-cs"/>
              </a:rPr>
              <a:t>Ensure long term data preservation</a:t>
            </a:r>
          </a:p>
          <a:p>
            <a:pPr marL="342900" lvl="1" indent="-342900">
              <a:buFont typeface="Wingdings" panose="05000000000000000000" pitchFamily="2" charset="2"/>
              <a:buChar char="Ø"/>
            </a:pPr>
            <a:endParaRPr lang="en-GB" dirty="0">
              <a:solidFill>
                <a:schemeClr val="bg1"/>
              </a:solidFill>
              <a:ea typeface="+mn-ea"/>
              <a:cs typeface="+mn-cs"/>
            </a:endParaRPr>
          </a:p>
          <a:p>
            <a:pPr>
              <a:buFont typeface="Wingdings" panose="05000000000000000000" pitchFamily="2" charset="2"/>
              <a:buChar char="Ø"/>
            </a:pPr>
            <a:r>
              <a:rPr lang="en-GB" dirty="0">
                <a:solidFill>
                  <a:schemeClr val="bg1"/>
                </a:solidFill>
              </a:rPr>
              <a:t>State of the art technology in continuous improvement: need to adapt to the trend</a:t>
            </a:r>
          </a:p>
          <a:p>
            <a:endParaRPr lang="en-GB" dirty="0"/>
          </a:p>
        </p:txBody>
      </p:sp>
      <p:graphicFrame>
        <p:nvGraphicFramePr>
          <p:cNvPr id="6" name="Diagram 5">
            <a:extLst>
              <a:ext uri="{FF2B5EF4-FFF2-40B4-BE49-F238E27FC236}">
                <a16:creationId xmlns:a16="http://schemas.microsoft.com/office/drawing/2014/main" id="{5BC808B1-412A-7A05-6858-0A0464713F5F}"/>
              </a:ext>
            </a:extLst>
          </p:cNvPr>
          <p:cNvGraphicFramePr/>
          <p:nvPr>
            <p:extLst>
              <p:ext uri="{D42A27DB-BD31-4B8C-83A1-F6EECF244321}">
                <p14:modId xmlns:p14="http://schemas.microsoft.com/office/powerpoint/2010/main" val="2073400359"/>
              </p:ext>
            </p:extLst>
          </p:nvPr>
        </p:nvGraphicFramePr>
        <p:xfrm>
          <a:off x="1399164" y="5412193"/>
          <a:ext cx="8140621" cy="5638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714862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947675-2C92-457A-ABFE-AF848158AFE3}"/>
              </a:ext>
            </a:extLst>
          </p:cNvPr>
          <p:cNvSpPr>
            <a:spLocks noGrp="1"/>
          </p:cNvSpPr>
          <p:nvPr>
            <p:ph type="title"/>
          </p:nvPr>
        </p:nvSpPr>
        <p:spPr>
          <a:xfrm>
            <a:off x="216000" y="154800"/>
            <a:ext cx="10108800" cy="565200"/>
          </a:xfrm>
        </p:spPr>
        <p:txBody>
          <a:bodyPr wrap="square" anchor="ctr">
            <a:normAutofit/>
          </a:bodyPr>
          <a:lstStyle/>
          <a:p>
            <a:r>
              <a:rPr lang="en-US" dirty="0"/>
              <a:t>ESDC: Archives evolution - architecture</a:t>
            </a:r>
            <a:endParaRPr lang="en-GB" dirty="0"/>
          </a:p>
        </p:txBody>
      </p:sp>
      <p:graphicFrame>
        <p:nvGraphicFramePr>
          <p:cNvPr id="6" name="Table 6">
            <a:extLst>
              <a:ext uri="{FF2B5EF4-FFF2-40B4-BE49-F238E27FC236}">
                <a16:creationId xmlns:a16="http://schemas.microsoft.com/office/drawing/2014/main" id="{084CF53B-5550-0ABE-2D9D-DB2FB559F8C4}"/>
              </a:ext>
            </a:extLst>
          </p:cNvPr>
          <p:cNvGraphicFramePr>
            <a:graphicFrameLocks noGrp="1"/>
          </p:cNvGraphicFramePr>
          <p:nvPr>
            <p:ph idx="1"/>
            <p:extLst>
              <p:ext uri="{D42A27DB-BD31-4B8C-83A1-F6EECF244321}">
                <p14:modId xmlns:p14="http://schemas.microsoft.com/office/powerpoint/2010/main" val="3203291377"/>
              </p:ext>
            </p:extLst>
          </p:nvPr>
        </p:nvGraphicFramePr>
        <p:xfrm>
          <a:off x="216000" y="1022238"/>
          <a:ext cx="11764960" cy="5245826"/>
        </p:xfrm>
        <a:graphic>
          <a:graphicData uri="http://schemas.openxmlformats.org/drawingml/2006/table">
            <a:tbl>
              <a:tblPr firstRow="1" bandRow="1">
                <a:tableStyleId>{073A0DAA-6AF3-43AB-8588-CEC1D06C72B9}</a:tableStyleId>
              </a:tblPr>
              <a:tblGrid>
                <a:gridCol w="2352992">
                  <a:extLst>
                    <a:ext uri="{9D8B030D-6E8A-4147-A177-3AD203B41FA5}">
                      <a16:colId xmlns:a16="http://schemas.microsoft.com/office/drawing/2014/main" val="3454568109"/>
                    </a:ext>
                  </a:extLst>
                </a:gridCol>
                <a:gridCol w="2352992">
                  <a:extLst>
                    <a:ext uri="{9D8B030D-6E8A-4147-A177-3AD203B41FA5}">
                      <a16:colId xmlns:a16="http://schemas.microsoft.com/office/drawing/2014/main" val="219312050"/>
                    </a:ext>
                  </a:extLst>
                </a:gridCol>
                <a:gridCol w="2352992">
                  <a:extLst>
                    <a:ext uri="{9D8B030D-6E8A-4147-A177-3AD203B41FA5}">
                      <a16:colId xmlns:a16="http://schemas.microsoft.com/office/drawing/2014/main" val="1603733096"/>
                    </a:ext>
                  </a:extLst>
                </a:gridCol>
                <a:gridCol w="2352992">
                  <a:extLst>
                    <a:ext uri="{9D8B030D-6E8A-4147-A177-3AD203B41FA5}">
                      <a16:colId xmlns:a16="http://schemas.microsoft.com/office/drawing/2014/main" val="3879513329"/>
                    </a:ext>
                  </a:extLst>
                </a:gridCol>
                <a:gridCol w="2352992">
                  <a:extLst>
                    <a:ext uri="{9D8B030D-6E8A-4147-A177-3AD203B41FA5}">
                      <a16:colId xmlns:a16="http://schemas.microsoft.com/office/drawing/2014/main" val="288348563"/>
                    </a:ext>
                  </a:extLst>
                </a:gridCol>
              </a:tblGrid>
              <a:tr h="838114">
                <a:tc>
                  <a:txBody>
                    <a:bodyPr/>
                    <a:lstStyle/>
                    <a:p>
                      <a:endParaRPr lang="en-ES" dirty="0"/>
                    </a:p>
                  </a:txBody>
                  <a:tcPr/>
                </a:tc>
                <a:tc>
                  <a:txBody>
                    <a:bodyPr/>
                    <a:lstStyle/>
                    <a:p>
                      <a:pPr algn="ctr"/>
                      <a:r>
                        <a:rPr lang="en-ES" dirty="0"/>
                        <a:t>First Generation</a:t>
                      </a:r>
                    </a:p>
                    <a:p>
                      <a:pPr algn="ctr"/>
                      <a:r>
                        <a:rPr lang="en-ES" dirty="0"/>
                        <a:t>1998 - 2006</a:t>
                      </a:r>
                    </a:p>
                  </a:txBody>
                  <a:tcPr/>
                </a:tc>
                <a:tc>
                  <a:txBody>
                    <a:bodyPr/>
                    <a:lstStyle/>
                    <a:p>
                      <a:pPr algn="ctr"/>
                      <a:r>
                        <a:rPr lang="en-ES" dirty="0"/>
                        <a:t>Second</a:t>
                      </a:r>
                    </a:p>
                    <a:p>
                      <a:pPr algn="ctr"/>
                      <a:r>
                        <a:rPr lang="en-ES" dirty="0"/>
                        <a:t>2006- 2011</a:t>
                      </a:r>
                    </a:p>
                  </a:txBody>
                  <a:tcPr/>
                </a:tc>
                <a:tc>
                  <a:txBody>
                    <a:bodyPr/>
                    <a:lstStyle/>
                    <a:p>
                      <a:pPr algn="ctr"/>
                      <a:r>
                        <a:rPr lang="en-ES" dirty="0"/>
                        <a:t>Third</a:t>
                      </a:r>
                    </a:p>
                    <a:p>
                      <a:pPr algn="ctr"/>
                      <a:r>
                        <a:rPr lang="en-ES" dirty="0"/>
                        <a:t>2011 - 2019</a:t>
                      </a:r>
                    </a:p>
                  </a:txBody>
                  <a:tcPr/>
                </a:tc>
                <a:tc>
                  <a:txBody>
                    <a:bodyPr/>
                    <a:lstStyle/>
                    <a:p>
                      <a:pPr algn="ctr"/>
                      <a:r>
                        <a:rPr lang="en-ES" dirty="0"/>
                        <a:t>Forth</a:t>
                      </a:r>
                    </a:p>
                    <a:p>
                      <a:pPr algn="ctr"/>
                      <a:r>
                        <a:rPr lang="en-ES" dirty="0"/>
                        <a:t>2019 -</a:t>
                      </a:r>
                    </a:p>
                  </a:txBody>
                  <a:tcPr/>
                </a:tc>
                <a:extLst>
                  <a:ext uri="{0D108BD9-81ED-4DB2-BD59-A6C34878D82A}">
                    <a16:rowId xmlns:a16="http://schemas.microsoft.com/office/drawing/2014/main" val="1610972200"/>
                  </a:ext>
                </a:extLst>
              </a:tr>
              <a:tr h="1324342">
                <a:tc>
                  <a:txBody>
                    <a:bodyPr/>
                    <a:lstStyle/>
                    <a:p>
                      <a:pPr algn="ctr"/>
                      <a:r>
                        <a:rPr lang="en-ES" b="1" dirty="0"/>
                        <a:t>Client Layer</a:t>
                      </a:r>
                    </a:p>
                  </a:txBody>
                  <a:tcPr anchor="ctr"/>
                </a:tc>
                <a:tc>
                  <a:txBody>
                    <a:bodyPr/>
                    <a:lstStyle/>
                    <a:p>
                      <a:r>
                        <a:rPr lang="en-ES" dirty="0"/>
                        <a:t>Java applet: AWT</a:t>
                      </a:r>
                    </a:p>
                  </a:txBody>
                  <a:tcPr anchor="ctr"/>
                </a:tc>
                <a:tc>
                  <a:txBody>
                    <a:bodyPr/>
                    <a:lstStyle/>
                    <a:p>
                      <a:r>
                        <a:rPr lang="en-ES" dirty="0"/>
                        <a:t>Java webStart</a:t>
                      </a:r>
                      <a:br>
                        <a:rPr lang="en-ES" dirty="0"/>
                      </a:br>
                      <a:r>
                        <a:rPr lang="en-ES" dirty="0"/>
                        <a:t>Swing</a:t>
                      </a:r>
                      <a:br>
                        <a:rPr lang="en-ES" dirty="0"/>
                      </a:br>
                      <a:r>
                        <a:rPr lang="en-ES" dirty="0"/>
                        <a:t>Jgoodies</a:t>
                      </a:r>
                      <a:br>
                        <a:rPr lang="en-ES" dirty="0"/>
                      </a:br>
                      <a:r>
                        <a:rPr lang="en-ES" dirty="0"/>
                        <a:t>Infonode</a:t>
                      </a:r>
                    </a:p>
                  </a:txBody>
                  <a:tcPr anchor="ctr"/>
                </a:tc>
                <a:tc>
                  <a:txBody>
                    <a:bodyPr/>
                    <a:lstStyle/>
                    <a:p>
                      <a:r>
                        <a:rPr lang="en-ES" dirty="0"/>
                        <a:t>Java: GWT</a:t>
                      </a:r>
                    </a:p>
                  </a:txBody>
                  <a:tcPr anchor="ctr"/>
                </a:tc>
                <a:tc>
                  <a:txBody>
                    <a:bodyPr/>
                    <a:lstStyle/>
                    <a:p>
                      <a:r>
                        <a:rPr lang="en-ES" dirty="0"/>
                        <a:t>Javascript: Angular</a:t>
                      </a:r>
                    </a:p>
                  </a:txBody>
                  <a:tcPr anchor="ctr"/>
                </a:tc>
                <a:extLst>
                  <a:ext uri="{0D108BD9-81ED-4DB2-BD59-A6C34878D82A}">
                    <a16:rowId xmlns:a16="http://schemas.microsoft.com/office/drawing/2014/main" val="2205976108"/>
                  </a:ext>
                </a:extLst>
              </a:tr>
              <a:tr h="889533">
                <a:tc>
                  <a:txBody>
                    <a:bodyPr/>
                    <a:lstStyle/>
                    <a:p>
                      <a:pPr algn="ctr"/>
                      <a:r>
                        <a:rPr lang="en-ES" b="1" dirty="0"/>
                        <a:t>Server Layer</a:t>
                      </a:r>
                    </a:p>
                  </a:txBody>
                  <a:tcPr anchor="ctr"/>
                </a:tc>
                <a:tc>
                  <a:txBody>
                    <a:bodyPr/>
                    <a:lstStyle/>
                    <a:p>
                      <a:r>
                        <a:rPr lang="en-ES" dirty="0"/>
                        <a:t>In-house Java server</a:t>
                      </a:r>
                    </a:p>
                  </a:txBody>
                  <a:tcPr anchor="ctr"/>
                </a:tc>
                <a:tc>
                  <a:txBody>
                    <a:bodyPr/>
                    <a:lstStyle/>
                    <a:p>
                      <a:r>
                        <a:rPr lang="en-ES" dirty="0"/>
                        <a:t>Open source Java Server</a:t>
                      </a:r>
                    </a:p>
                  </a:txBody>
                  <a:tcPr anchor="ctr"/>
                </a:tc>
                <a:tc>
                  <a:txBody>
                    <a:bodyPr/>
                    <a:lstStyle/>
                    <a:p>
                      <a:pPr marL="0" marR="0" lvl="0" indent="0" algn="l" defTabSz="882030" rtl="0" eaLnBrk="1" fontAlgn="auto" latinLnBrk="0" hangingPunct="1">
                        <a:lnSpc>
                          <a:spcPct val="100000"/>
                        </a:lnSpc>
                        <a:spcBef>
                          <a:spcPts val="0"/>
                        </a:spcBef>
                        <a:spcAft>
                          <a:spcPts val="0"/>
                        </a:spcAft>
                        <a:buClrTx/>
                        <a:buSzTx/>
                        <a:buFontTx/>
                        <a:buNone/>
                        <a:tabLst/>
                        <a:defRPr/>
                      </a:pPr>
                      <a:r>
                        <a:rPr lang="en-ES" dirty="0"/>
                        <a:t>Open source Java Server</a:t>
                      </a:r>
                    </a:p>
                  </a:txBody>
                  <a:tcPr anchor="ctr"/>
                </a:tc>
                <a:tc>
                  <a:txBody>
                    <a:bodyPr/>
                    <a:lstStyle/>
                    <a:p>
                      <a:pPr marL="0" marR="0" lvl="0" indent="0" algn="l" defTabSz="882030" rtl="0" eaLnBrk="1" fontAlgn="auto" latinLnBrk="0" hangingPunct="1">
                        <a:lnSpc>
                          <a:spcPct val="100000"/>
                        </a:lnSpc>
                        <a:spcBef>
                          <a:spcPts val="0"/>
                        </a:spcBef>
                        <a:spcAft>
                          <a:spcPts val="0"/>
                        </a:spcAft>
                        <a:buClrTx/>
                        <a:buSzTx/>
                        <a:buFontTx/>
                        <a:buNone/>
                        <a:tabLst/>
                        <a:defRPr/>
                      </a:pPr>
                      <a:r>
                        <a:rPr lang="en-ES" dirty="0"/>
                        <a:t>Open source Java Server</a:t>
                      </a:r>
                    </a:p>
                    <a:p>
                      <a:r>
                        <a:rPr lang="en-ES" dirty="0"/>
                        <a:t>(IVOA protocols)</a:t>
                      </a:r>
                    </a:p>
                  </a:txBody>
                  <a:tcPr anchor="ctr"/>
                </a:tc>
                <a:extLst>
                  <a:ext uri="{0D108BD9-81ED-4DB2-BD59-A6C34878D82A}">
                    <a16:rowId xmlns:a16="http://schemas.microsoft.com/office/drawing/2014/main" val="2598843489"/>
                  </a:ext>
                </a:extLst>
              </a:tr>
              <a:tr h="731279">
                <a:tc>
                  <a:txBody>
                    <a:bodyPr/>
                    <a:lstStyle/>
                    <a:p>
                      <a:pPr algn="ctr"/>
                      <a:r>
                        <a:rPr lang="en-ES" b="1" dirty="0"/>
                        <a:t>Ingestor</a:t>
                      </a:r>
                    </a:p>
                  </a:txBody>
                  <a:tcPr anchor="ctr"/>
                </a:tc>
                <a:tc gridSpan="3">
                  <a:txBody>
                    <a:bodyPr/>
                    <a:lstStyle/>
                    <a:p>
                      <a:pPr algn="ctr"/>
                      <a:r>
                        <a:rPr lang="en-ES" dirty="0"/>
                        <a:t>Java standalone application</a:t>
                      </a:r>
                    </a:p>
                  </a:txBody>
                  <a:tcPr anchor="ctr"/>
                </a:tc>
                <a:tc hMerge="1">
                  <a:txBody>
                    <a:bodyPr/>
                    <a:lstStyle/>
                    <a:p>
                      <a:endParaRPr lang="en-ES" dirty="0"/>
                    </a:p>
                  </a:txBody>
                  <a:tcPr anchor="ctr"/>
                </a:tc>
                <a:tc hMerge="1">
                  <a:txBody>
                    <a:bodyPr/>
                    <a:lstStyle/>
                    <a:p>
                      <a:endParaRPr lang="en-ES"/>
                    </a:p>
                  </a:txBody>
                  <a:tcPr/>
                </a:tc>
                <a:tc>
                  <a:txBody>
                    <a:bodyPr/>
                    <a:lstStyle/>
                    <a:p>
                      <a:r>
                        <a:rPr lang="en-ES" dirty="0"/>
                        <a:t>Apache Camel</a:t>
                      </a:r>
                    </a:p>
                  </a:txBody>
                  <a:tcPr anchor="ctr"/>
                </a:tc>
                <a:extLst>
                  <a:ext uri="{0D108BD9-81ED-4DB2-BD59-A6C34878D82A}">
                    <a16:rowId xmlns:a16="http://schemas.microsoft.com/office/drawing/2014/main" val="3249028703"/>
                  </a:ext>
                </a:extLst>
              </a:tr>
              <a:tr h="731279">
                <a:tc>
                  <a:txBody>
                    <a:bodyPr/>
                    <a:lstStyle/>
                    <a:p>
                      <a:pPr algn="ctr"/>
                      <a:r>
                        <a:rPr lang="en-ES" b="1" dirty="0"/>
                        <a:t>Data Layer/</a:t>
                      </a:r>
                      <a:br>
                        <a:rPr lang="en-ES" b="1" dirty="0"/>
                      </a:br>
                      <a:r>
                        <a:rPr lang="en-ES" b="1" dirty="0"/>
                        <a:t>Persistence</a:t>
                      </a:r>
                    </a:p>
                  </a:txBody>
                  <a:tcPr anchor="ctr"/>
                </a:tc>
                <a:tc>
                  <a:txBody>
                    <a:bodyPr/>
                    <a:lstStyle/>
                    <a:p>
                      <a:r>
                        <a:rPr lang="en-ES" dirty="0"/>
                        <a:t>Sybase, Oracle</a:t>
                      </a:r>
                    </a:p>
                  </a:txBody>
                  <a:tcPr anchor="ctr"/>
                </a:tc>
                <a:tc gridSpan="2">
                  <a:txBody>
                    <a:bodyPr/>
                    <a:lstStyle/>
                    <a:p>
                      <a:r>
                        <a:rPr lang="en-ES" dirty="0"/>
                        <a:t>Postgresql, Hibernate, Ehcache</a:t>
                      </a:r>
                    </a:p>
                  </a:txBody>
                  <a:tcPr anchor="ctr"/>
                </a:tc>
                <a:tc hMerge="1">
                  <a:txBody>
                    <a:bodyPr/>
                    <a:lstStyle/>
                    <a:p>
                      <a:endParaRPr lang="en-ES" dirty="0"/>
                    </a:p>
                  </a:txBody>
                  <a:tcPr/>
                </a:tc>
                <a:tc>
                  <a:txBody>
                    <a:bodyPr/>
                    <a:lstStyle/>
                    <a:p>
                      <a:r>
                        <a:rPr lang="en-ES" dirty="0"/>
                        <a:t>Greenplum</a:t>
                      </a:r>
                    </a:p>
                  </a:txBody>
                  <a:tcPr anchor="ctr"/>
                </a:tc>
                <a:extLst>
                  <a:ext uri="{0D108BD9-81ED-4DB2-BD59-A6C34878D82A}">
                    <a16:rowId xmlns:a16="http://schemas.microsoft.com/office/drawing/2014/main" val="2264649403"/>
                  </a:ext>
                </a:extLst>
              </a:tr>
              <a:tr h="731279">
                <a:tc gridSpan="4">
                  <a:txBody>
                    <a:bodyPr/>
                    <a:lstStyle/>
                    <a:p>
                      <a:pPr algn="ctr"/>
                      <a:r>
                        <a:rPr lang="en-ES" b="1" dirty="0"/>
                        <a:t>--</a:t>
                      </a:r>
                    </a:p>
                  </a:txBody>
                  <a:tcPr anchor="ctr"/>
                </a:tc>
                <a:tc hMerge="1">
                  <a:txBody>
                    <a:bodyPr/>
                    <a:lstStyle/>
                    <a:p>
                      <a:endParaRPr lang="en-ES" dirty="0"/>
                    </a:p>
                  </a:txBody>
                  <a:tcPr anchor="ctr"/>
                </a:tc>
                <a:tc hMerge="1">
                  <a:txBody>
                    <a:bodyPr/>
                    <a:lstStyle/>
                    <a:p>
                      <a:endParaRPr lang="en-ES" dirty="0"/>
                    </a:p>
                  </a:txBody>
                  <a:tcPr anchor="ctr"/>
                </a:tc>
                <a:tc hMerge="1">
                  <a:txBody>
                    <a:bodyPr/>
                    <a:lstStyle/>
                    <a:p>
                      <a:endParaRPr lang="en-ES"/>
                    </a:p>
                  </a:txBody>
                  <a:tcPr/>
                </a:tc>
                <a:tc>
                  <a:txBody>
                    <a:bodyPr/>
                    <a:lstStyle/>
                    <a:p>
                      <a:r>
                        <a:rPr lang="en-ES" dirty="0"/>
                        <a:t>UX Design</a:t>
                      </a:r>
                    </a:p>
                  </a:txBody>
                  <a:tcPr anchor="ctr"/>
                </a:tc>
                <a:extLst>
                  <a:ext uri="{0D108BD9-81ED-4DB2-BD59-A6C34878D82A}">
                    <a16:rowId xmlns:a16="http://schemas.microsoft.com/office/drawing/2014/main" val="1103994200"/>
                  </a:ext>
                </a:extLst>
              </a:tr>
            </a:tbl>
          </a:graphicData>
        </a:graphic>
      </p:graphicFrame>
    </p:spTree>
    <p:extLst>
      <p:ext uri="{BB962C8B-B14F-4D97-AF65-F5344CB8AC3E}">
        <p14:creationId xmlns:p14="http://schemas.microsoft.com/office/powerpoint/2010/main" val="25737498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947675-2C92-457A-ABFE-AF848158AFE3}"/>
              </a:ext>
            </a:extLst>
          </p:cNvPr>
          <p:cNvSpPr>
            <a:spLocks noGrp="1"/>
          </p:cNvSpPr>
          <p:nvPr>
            <p:ph type="title"/>
          </p:nvPr>
        </p:nvSpPr>
        <p:spPr>
          <a:xfrm>
            <a:off x="219600" y="171389"/>
            <a:ext cx="10108800" cy="584775"/>
          </a:xfrm>
        </p:spPr>
        <p:txBody>
          <a:bodyPr/>
          <a:lstStyle/>
          <a:p>
            <a:r>
              <a:rPr lang="en-US" sz="3200" dirty="0"/>
              <a:t>One step forward in ESDC: UX design</a:t>
            </a:r>
            <a:endParaRPr lang="en-GB" dirty="0"/>
          </a:p>
        </p:txBody>
      </p:sp>
      <p:sp>
        <p:nvSpPr>
          <p:cNvPr id="4" name="Content Placeholder 3">
            <a:extLst>
              <a:ext uri="{FF2B5EF4-FFF2-40B4-BE49-F238E27FC236}">
                <a16:creationId xmlns:a16="http://schemas.microsoft.com/office/drawing/2014/main" id="{595BB171-863D-4ED6-8EB7-68B1A7CAE746}"/>
              </a:ext>
            </a:extLst>
          </p:cNvPr>
          <p:cNvSpPr>
            <a:spLocks noGrp="1"/>
          </p:cNvSpPr>
          <p:nvPr>
            <p:ph idx="1"/>
          </p:nvPr>
        </p:nvSpPr>
        <p:spPr/>
        <p:txBody>
          <a:bodyPr/>
          <a:lstStyle/>
          <a:p>
            <a:pPr marL="285750" indent="-285750">
              <a:buFont typeface="Arial" panose="020B0604020202020204" pitchFamily="34" charset="0"/>
              <a:buChar char="•"/>
            </a:pPr>
            <a:endParaRPr lang="en-GB" dirty="0"/>
          </a:p>
          <a:p>
            <a:pPr marL="285750" indent="-285750">
              <a:buFont typeface="Wingdings" pitchFamily="2" charset="2"/>
              <a:buChar char="Ø"/>
            </a:pPr>
            <a:r>
              <a:rPr lang="en-GB" dirty="0">
                <a:solidFill>
                  <a:schemeClr val="bg1"/>
                </a:solidFill>
              </a:rPr>
              <a:t>Term “UX design” invented by Don Norman in 1995: User Experience Design</a:t>
            </a:r>
            <a:br>
              <a:rPr lang="en-GB" dirty="0">
                <a:solidFill>
                  <a:schemeClr val="bg1"/>
                </a:solidFill>
              </a:rPr>
            </a:br>
            <a:endParaRPr lang="en-GB" dirty="0">
              <a:solidFill>
                <a:schemeClr val="bg1"/>
              </a:solidFill>
            </a:endParaRPr>
          </a:p>
          <a:p>
            <a:pPr marL="285750" indent="-285750">
              <a:buFont typeface="Wingdings" pitchFamily="2" charset="2"/>
              <a:buChar char="Ø"/>
            </a:pPr>
            <a:r>
              <a:rPr lang="en-GB" dirty="0">
                <a:solidFill>
                  <a:schemeClr val="bg1"/>
                </a:solidFill>
              </a:rPr>
              <a:t>Goal: provide meaningful experiences to the application users</a:t>
            </a:r>
          </a:p>
          <a:p>
            <a:pPr marL="285750" indent="-285750">
              <a:buFont typeface="Wingdings" pitchFamily="2" charset="2"/>
              <a:buChar char="Ø"/>
            </a:pPr>
            <a:endParaRPr lang="en-GB" dirty="0">
              <a:solidFill>
                <a:schemeClr val="bg1"/>
              </a:solidFill>
            </a:endParaRPr>
          </a:p>
          <a:p>
            <a:pPr marL="285750" indent="-285750">
              <a:buFont typeface="Wingdings" pitchFamily="2" charset="2"/>
              <a:buChar char="Ø"/>
            </a:pPr>
            <a:r>
              <a:rPr lang="en-GB" dirty="0">
                <a:solidFill>
                  <a:schemeClr val="bg1"/>
                </a:solidFill>
              </a:rPr>
              <a:t>Key to distinguish between UX and UI and usability: UX is a broader concept</a:t>
            </a:r>
          </a:p>
          <a:p>
            <a:pPr marL="1067076" lvl="1" indent="-285750">
              <a:buFont typeface="Wingdings" pitchFamily="2" charset="2"/>
              <a:buChar char="Ø"/>
            </a:pPr>
            <a:r>
              <a:rPr lang="en-GB" dirty="0">
                <a:solidFill>
                  <a:schemeClr val="bg1"/>
                </a:solidFill>
              </a:rPr>
              <a:t>UI concerns to the product interface</a:t>
            </a:r>
          </a:p>
          <a:p>
            <a:pPr marL="1067076" lvl="1" indent="-285750">
              <a:buFont typeface="Wingdings" pitchFamily="2" charset="2"/>
              <a:buChar char="Ø"/>
            </a:pPr>
            <a:r>
              <a:rPr lang="en-GB" dirty="0">
                <a:solidFill>
                  <a:schemeClr val="bg1"/>
                </a:solidFill>
              </a:rPr>
              <a:t>Usability is a UI quality attribute </a:t>
            </a:r>
            <a:br>
              <a:rPr lang="en-GB" dirty="0">
                <a:solidFill>
                  <a:schemeClr val="bg1"/>
                </a:solidFill>
              </a:rPr>
            </a:br>
            <a:endParaRPr lang="en-GB" dirty="0">
              <a:solidFill>
                <a:schemeClr val="bg1"/>
              </a:solidFill>
            </a:endParaRPr>
          </a:p>
          <a:p>
            <a:pPr marL="285750" indent="-285750">
              <a:buFont typeface="Wingdings" pitchFamily="2" charset="2"/>
              <a:buChar char="Ø"/>
            </a:pPr>
            <a:r>
              <a:rPr lang="en-GB" dirty="0">
                <a:solidFill>
                  <a:schemeClr val="bg1"/>
                </a:solidFill>
              </a:rPr>
              <a:t>Involves the entire process of acquiring and integrating the product, covering why, what and how:</a:t>
            </a:r>
          </a:p>
          <a:p>
            <a:pPr marL="1067076" lvl="1" indent="-285750">
              <a:buFont typeface="Wingdings" pitchFamily="2" charset="2"/>
              <a:buChar char="Ø"/>
            </a:pPr>
            <a:r>
              <a:rPr lang="en-GB" dirty="0">
                <a:solidFill>
                  <a:schemeClr val="bg1"/>
                </a:solidFill>
              </a:rPr>
              <a:t>Why: user’s motivations for adopting a product</a:t>
            </a:r>
          </a:p>
          <a:p>
            <a:pPr marL="1067076" lvl="1" indent="-285750">
              <a:buFont typeface="Wingdings" pitchFamily="2" charset="2"/>
              <a:buChar char="Ø"/>
            </a:pPr>
            <a:r>
              <a:rPr lang="en-GB" dirty="0">
                <a:solidFill>
                  <a:schemeClr val="bg1"/>
                </a:solidFill>
              </a:rPr>
              <a:t>What: functionality</a:t>
            </a:r>
          </a:p>
          <a:p>
            <a:pPr marL="1067076" lvl="1" indent="-285750">
              <a:buFont typeface="Wingdings" pitchFamily="2" charset="2"/>
              <a:buChar char="Ø"/>
            </a:pPr>
            <a:r>
              <a:rPr lang="en-GB" dirty="0">
                <a:solidFill>
                  <a:schemeClr val="bg1"/>
                </a:solidFill>
              </a:rPr>
              <a:t>How: design of the functionality in the most high-quality way</a:t>
            </a:r>
            <a:br>
              <a:rPr lang="en-GB" dirty="0"/>
            </a:br>
            <a:endParaRPr lang="en-GB" dirty="0"/>
          </a:p>
          <a:p>
            <a:pPr marL="285750" indent="-285750">
              <a:buFont typeface="Wingdings" pitchFamily="2" charset="2"/>
              <a:buChar char="Ø"/>
            </a:pPr>
            <a:endParaRPr lang="en-GB" dirty="0"/>
          </a:p>
          <a:p>
            <a:endParaRPr lang="en-GB" dirty="0"/>
          </a:p>
          <a:p>
            <a:endParaRPr lang="en-GB" dirty="0"/>
          </a:p>
          <a:p>
            <a:pPr marL="1067076" lvl="1" indent="-285750">
              <a:buFont typeface="Arial" panose="020B0604020202020204" pitchFamily="34" charset="0"/>
              <a:buChar char="•"/>
            </a:pPr>
            <a:endParaRPr lang="en-GB" dirty="0"/>
          </a:p>
        </p:txBody>
      </p:sp>
      <p:pic>
        <p:nvPicPr>
          <p:cNvPr id="5" name="Picture 4" descr="Shape&#10;&#10;Description automatically generated">
            <a:extLst>
              <a:ext uri="{FF2B5EF4-FFF2-40B4-BE49-F238E27FC236}">
                <a16:creationId xmlns:a16="http://schemas.microsoft.com/office/drawing/2014/main" id="{CBA98A29-E6A3-ACD7-5C91-12B77B7398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02532" y="1206500"/>
            <a:ext cx="3361786" cy="2895600"/>
          </a:xfrm>
          <a:prstGeom prst="rect">
            <a:avLst/>
          </a:prstGeom>
        </p:spPr>
      </p:pic>
    </p:spTree>
    <p:extLst>
      <p:ext uri="{BB962C8B-B14F-4D97-AF65-F5344CB8AC3E}">
        <p14:creationId xmlns:p14="http://schemas.microsoft.com/office/powerpoint/2010/main" val="3949316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947675-2C92-457A-ABFE-AF848158AFE3}"/>
              </a:ext>
            </a:extLst>
          </p:cNvPr>
          <p:cNvSpPr>
            <a:spLocks noGrp="1"/>
          </p:cNvSpPr>
          <p:nvPr>
            <p:ph type="title"/>
          </p:nvPr>
        </p:nvSpPr>
        <p:spPr>
          <a:xfrm>
            <a:off x="216000" y="145013"/>
            <a:ext cx="10108800" cy="584775"/>
          </a:xfrm>
        </p:spPr>
        <p:txBody>
          <a:bodyPr/>
          <a:lstStyle/>
          <a:p>
            <a:r>
              <a:rPr lang="en-US" sz="3200" dirty="0"/>
              <a:t>UX design in ISLA: why, what, how</a:t>
            </a:r>
            <a:endParaRPr lang="en-GB" dirty="0"/>
          </a:p>
        </p:txBody>
      </p:sp>
      <p:sp>
        <p:nvSpPr>
          <p:cNvPr id="4" name="Content Placeholder 3">
            <a:extLst>
              <a:ext uri="{FF2B5EF4-FFF2-40B4-BE49-F238E27FC236}">
                <a16:creationId xmlns:a16="http://schemas.microsoft.com/office/drawing/2014/main" id="{595BB171-863D-4ED6-8EB7-68B1A7CAE746}"/>
              </a:ext>
            </a:extLst>
          </p:cNvPr>
          <p:cNvSpPr>
            <a:spLocks noGrp="1"/>
          </p:cNvSpPr>
          <p:nvPr>
            <p:ph idx="1"/>
          </p:nvPr>
        </p:nvSpPr>
        <p:spPr/>
        <p:txBody>
          <a:bodyPr/>
          <a:lstStyle/>
          <a:p>
            <a:r>
              <a:rPr lang="en-GB" sz="2400" dirty="0">
                <a:solidFill>
                  <a:schemeClr val="bg1"/>
                </a:solidFill>
              </a:rPr>
              <a:t>Why</a:t>
            </a:r>
          </a:p>
          <a:p>
            <a:pPr marL="1124226" lvl="1" indent="-342900">
              <a:buFont typeface="Wingdings" pitchFamily="2" charset="2"/>
              <a:buChar char="Ø"/>
            </a:pPr>
            <a:r>
              <a:rPr lang="en-GB" dirty="0">
                <a:solidFill>
                  <a:schemeClr val="bg1"/>
                </a:solidFill>
              </a:rPr>
              <a:t>Different and meaningful approach to exploit the Integral Science</a:t>
            </a:r>
            <a:br>
              <a:rPr lang="en-GB" dirty="0">
                <a:solidFill>
                  <a:schemeClr val="bg1"/>
                </a:solidFill>
              </a:rPr>
            </a:br>
            <a:endParaRPr lang="en-GB" dirty="0">
              <a:solidFill>
                <a:schemeClr val="bg1"/>
              </a:solidFill>
            </a:endParaRPr>
          </a:p>
          <a:p>
            <a:r>
              <a:rPr lang="en-GB" sz="2400" dirty="0">
                <a:solidFill>
                  <a:schemeClr val="bg1"/>
                </a:solidFill>
              </a:rPr>
              <a:t>What</a:t>
            </a:r>
          </a:p>
          <a:p>
            <a:pPr marL="1067076" lvl="1" indent="-285750">
              <a:buFont typeface="Wingdings" pitchFamily="2" charset="2"/>
              <a:buChar char="Ø"/>
            </a:pPr>
            <a:r>
              <a:rPr lang="en-GB" dirty="0">
                <a:solidFill>
                  <a:schemeClr val="bg1"/>
                </a:solidFill>
              </a:rPr>
              <a:t>Having an efficient and intuitive Integral science archive  </a:t>
            </a:r>
          </a:p>
          <a:p>
            <a:r>
              <a:rPr lang="en-GB" sz="2400" dirty="0">
                <a:solidFill>
                  <a:schemeClr val="bg1"/>
                </a:solidFill>
              </a:rPr>
              <a:t>How</a:t>
            </a:r>
          </a:p>
          <a:p>
            <a:pPr marL="1124226" lvl="1" indent="-342900">
              <a:buFont typeface="Wingdings" pitchFamily="2" charset="2"/>
              <a:buChar char="Ø"/>
            </a:pPr>
            <a:r>
              <a:rPr lang="en-GB" dirty="0">
                <a:solidFill>
                  <a:schemeClr val="bg1"/>
                </a:solidFill>
              </a:rPr>
              <a:t>Replace old forms-based Science Archives by Science Portals focused on specific scientific topics</a:t>
            </a:r>
          </a:p>
          <a:p>
            <a:pPr marL="1124226" lvl="1" indent="-342900">
              <a:buFont typeface="Wingdings" pitchFamily="2" charset="2"/>
              <a:buChar char="Ø"/>
            </a:pPr>
            <a:r>
              <a:rPr lang="en-GB" dirty="0">
                <a:solidFill>
                  <a:schemeClr val="bg1"/>
                </a:solidFill>
              </a:rPr>
              <a:t>Adding smart search engine (google like form)</a:t>
            </a:r>
          </a:p>
          <a:p>
            <a:pPr marL="1124226" lvl="1" indent="-342900">
              <a:buFont typeface="Wingdings" pitchFamily="2" charset="2"/>
              <a:buChar char="Ø"/>
            </a:pPr>
            <a:r>
              <a:rPr lang="en-GB" dirty="0">
                <a:solidFill>
                  <a:schemeClr val="bg1"/>
                </a:solidFill>
              </a:rPr>
              <a:t>Collaborate with mission scientists to design a science oriented archive</a:t>
            </a:r>
          </a:p>
          <a:p>
            <a:pPr marL="1124226" lvl="1" indent="-342900">
              <a:buFont typeface="Wingdings" pitchFamily="2" charset="2"/>
              <a:buChar char="Ø"/>
            </a:pPr>
            <a:r>
              <a:rPr lang="en-GB" dirty="0">
                <a:solidFill>
                  <a:schemeClr val="bg1"/>
                </a:solidFill>
              </a:rPr>
              <a:t>Use the ESA branding </a:t>
            </a:r>
          </a:p>
          <a:p>
            <a:pPr marL="1124226" lvl="1" indent="-342900">
              <a:buFont typeface="Wingdings" pitchFamily="2" charset="2"/>
              <a:buChar char="Ø"/>
            </a:pPr>
            <a:r>
              <a:rPr lang="en-GB" dirty="0">
                <a:solidFill>
                  <a:schemeClr val="bg1"/>
                </a:solidFill>
              </a:rPr>
              <a:t>Responsiveness</a:t>
            </a:r>
          </a:p>
          <a:p>
            <a:pPr marL="1124226" lvl="1" indent="-342900">
              <a:buFont typeface="Wingdings" pitchFamily="2" charset="2"/>
              <a:buChar char="Ø"/>
            </a:pPr>
            <a:r>
              <a:rPr lang="en-GB" dirty="0">
                <a:solidFill>
                  <a:schemeClr val="bg1"/>
                </a:solidFill>
              </a:rPr>
              <a:t>Balance: up to date on technology trends &amp; long term applications =&gt; Angular framework</a:t>
            </a:r>
          </a:p>
          <a:p>
            <a:pPr marL="1124226" lvl="1" indent="-342900">
              <a:buFont typeface="Wingdings" pitchFamily="2" charset="2"/>
              <a:buChar char="Ø"/>
            </a:pPr>
            <a:endParaRPr lang="en-GB" dirty="0"/>
          </a:p>
          <a:p>
            <a:pPr marL="1124226" lvl="1" indent="-342900">
              <a:buFont typeface="Wingdings" pitchFamily="2" charset="2"/>
              <a:buChar char="Ø"/>
            </a:pPr>
            <a:endParaRPr lang="en-GB" dirty="0"/>
          </a:p>
          <a:p>
            <a:pPr marL="1124226" lvl="1" indent="-342900">
              <a:buFont typeface="Wingdings" pitchFamily="2" charset="2"/>
              <a:buChar char="Ø"/>
            </a:pPr>
            <a:endParaRPr lang="en-GB" dirty="0"/>
          </a:p>
          <a:p>
            <a:endParaRPr lang="en-GB" sz="2400" dirty="0"/>
          </a:p>
          <a:p>
            <a:endParaRPr lang="en-GB" sz="2400" dirty="0"/>
          </a:p>
          <a:p>
            <a:endParaRPr lang="en-GB" dirty="0"/>
          </a:p>
        </p:txBody>
      </p:sp>
    </p:spTree>
    <p:extLst>
      <p:ext uri="{BB962C8B-B14F-4D97-AF65-F5344CB8AC3E}">
        <p14:creationId xmlns:p14="http://schemas.microsoft.com/office/powerpoint/2010/main" val="1199133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947675-2C92-457A-ABFE-AF848158AFE3}"/>
              </a:ext>
            </a:extLst>
          </p:cNvPr>
          <p:cNvSpPr>
            <a:spLocks noGrp="1"/>
          </p:cNvSpPr>
          <p:nvPr>
            <p:ph type="title"/>
          </p:nvPr>
        </p:nvSpPr>
        <p:spPr>
          <a:xfrm>
            <a:off x="216000" y="145013"/>
            <a:ext cx="10108800" cy="584775"/>
          </a:xfrm>
        </p:spPr>
        <p:txBody>
          <a:bodyPr/>
          <a:lstStyle/>
          <a:p>
            <a:r>
              <a:rPr lang="en-US" sz="3200" dirty="0"/>
              <a:t>ISLA UX design How: Angular Framework</a:t>
            </a:r>
            <a:endParaRPr lang="en-GB" dirty="0"/>
          </a:p>
        </p:txBody>
      </p:sp>
      <p:sp>
        <p:nvSpPr>
          <p:cNvPr id="4" name="Content Placeholder 3">
            <a:extLst>
              <a:ext uri="{FF2B5EF4-FFF2-40B4-BE49-F238E27FC236}">
                <a16:creationId xmlns:a16="http://schemas.microsoft.com/office/drawing/2014/main" id="{595BB171-863D-4ED6-8EB7-68B1A7CAE746}"/>
              </a:ext>
            </a:extLst>
          </p:cNvPr>
          <p:cNvSpPr>
            <a:spLocks noGrp="1"/>
          </p:cNvSpPr>
          <p:nvPr>
            <p:ph idx="1"/>
          </p:nvPr>
        </p:nvSpPr>
        <p:spPr/>
        <p:txBody>
          <a:bodyPr/>
          <a:lstStyle/>
          <a:p>
            <a:pPr marL="285750" indent="-285750">
              <a:buFont typeface="Wingdings" pitchFamily="2" charset="2"/>
              <a:buChar char="Ø"/>
            </a:pPr>
            <a:r>
              <a:rPr lang="en-GB" dirty="0">
                <a:solidFill>
                  <a:schemeClr val="bg1"/>
                </a:solidFill>
              </a:rPr>
              <a:t>Selected among the three most popular JavaScript frameworks/tools: Angular vs React vs Vue</a:t>
            </a:r>
          </a:p>
          <a:p>
            <a:pPr marL="1067076" lvl="1" indent="-285750">
              <a:buFont typeface="Wingdings" pitchFamily="2" charset="2"/>
              <a:buChar char="Ø"/>
            </a:pPr>
            <a:r>
              <a:rPr lang="en-GB" dirty="0">
                <a:solidFill>
                  <a:schemeClr val="bg1"/>
                </a:solidFill>
              </a:rPr>
              <a:t>It is a complete framework: very convenient for large teams like ESDC</a:t>
            </a:r>
          </a:p>
          <a:p>
            <a:pPr marL="1067076" lvl="1" indent="-285750">
              <a:buFont typeface="Wingdings" pitchFamily="2" charset="2"/>
              <a:buChar char="Ø"/>
            </a:pPr>
            <a:r>
              <a:rPr lang="en-GB" dirty="0">
                <a:solidFill>
                  <a:schemeClr val="bg1"/>
                </a:solidFill>
              </a:rPr>
              <a:t>Developed by Google with LTS</a:t>
            </a:r>
          </a:p>
          <a:p>
            <a:pPr marL="1067076" lvl="1" indent="-285750">
              <a:buFont typeface="Wingdings" pitchFamily="2" charset="2"/>
              <a:buChar char="Ø"/>
            </a:pPr>
            <a:r>
              <a:rPr lang="en-GB" dirty="0">
                <a:solidFill>
                  <a:schemeClr val="bg1"/>
                </a:solidFill>
              </a:rPr>
              <a:t>Based on Typescript</a:t>
            </a:r>
          </a:p>
          <a:p>
            <a:pPr marL="1067076" lvl="1" indent="-285750">
              <a:buFont typeface="Wingdings" pitchFamily="2" charset="2"/>
              <a:buChar char="Ø"/>
            </a:pPr>
            <a:r>
              <a:rPr lang="en-GB" dirty="0">
                <a:solidFill>
                  <a:schemeClr val="bg1"/>
                </a:solidFill>
              </a:rPr>
              <a:t>Follow Model-View-Controller (MVC) paradigm</a:t>
            </a:r>
          </a:p>
          <a:p>
            <a:pPr marL="1067076" lvl="1" indent="-285750">
              <a:buFont typeface="Wingdings" pitchFamily="2" charset="2"/>
              <a:buChar char="Ø"/>
            </a:pPr>
            <a:r>
              <a:rPr lang="en-GB" dirty="0">
                <a:solidFill>
                  <a:schemeClr val="bg1"/>
                </a:solidFill>
              </a:rPr>
              <a:t>Large developers community</a:t>
            </a:r>
          </a:p>
          <a:p>
            <a:pPr marL="1067076" lvl="1" indent="-285750">
              <a:buFont typeface="Wingdings" pitchFamily="2" charset="2"/>
              <a:buChar char="Ø"/>
            </a:pPr>
            <a:r>
              <a:rPr lang="en-GB" dirty="0">
                <a:solidFill>
                  <a:schemeClr val="bg1"/>
                </a:solidFill>
              </a:rPr>
              <a:t>Scalable </a:t>
            </a:r>
          </a:p>
          <a:p>
            <a:pPr marL="1067076" lvl="1" indent="-285750">
              <a:buFont typeface="Wingdings" pitchFamily="2" charset="2"/>
              <a:buChar char="Ø"/>
            </a:pPr>
            <a:endParaRPr lang="en-GB" dirty="0">
              <a:solidFill>
                <a:schemeClr val="bg1"/>
              </a:solidFill>
            </a:endParaRPr>
          </a:p>
          <a:p>
            <a:pPr marL="285750" indent="-285750">
              <a:buFont typeface="Wingdings" pitchFamily="2" charset="2"/>
              <a:buChar char="Ø"/>
            </a:pPr>
            <a:r>
              <a:rPr lang="en-GB" dirty="0">
                <a:solidFill>
                  <a:schemeClr val="bg1"/>
                </a:solidFill>
              </a:rPr>
              <a:t>ESDC UI applications:</a:t>
            </a:r>
          </a:p>
          <a:p>
            <a:pPr marL="1067076" lvl="1" indent="-285750">
              <a:buFont typeface="Wingdings" pitchFamily="2" charset="2"/>
              <a:buChar char="Ø"/>
            </a:pPr>
            <a:r>
              <a:rPr lang="en-GB" dirty="0">
                <a:solidFill>
                  <a:schemeClr val="bg1"/>
                </a:solidFill>
              </a:rPr>
              <a:t>Large applications: Angular is scalable</a:t>
            </a:r>
          </a:p>
          <a:p>
            <a:pPr marL="1067076" lvl="1" indent="-285750">
              <a:buFont typeface="Wingdings" pitchFamily="2" charset="2"/>
              <a:buChar char="Ø"/>
            </a:pPr>
            <a:r>
              <a:rPr lang="en-GB" dirty="0">
                <a:solidFill>
                  <a:schemeClr val="bg1"/>
                </a:solidFill>
              </a:rPr>
              <a:t>Similar in their core: Angular is modular (reusability)</a:t>
            </a:r>
          </a:p>
          <a:p>
            <a:pPr marL="1067076" lvl="1" indent="-285750">
              <a:buFont typeface="Wingdings" pitchFamily="2" charset="2"/>
              <a:buChar char="Ø"/>
            </a:pPr>
            <a:r>
              <a:rPr lang="en-GB" dirty="0">
                <a:solidFill>
                  <a:schemeClr val="bg1"/>
                </a:solidFill>
              </a:rPr>
              <a:t>Pretty large team: Angular is a framework</a:t>
            </a:r>
          </a:p>
          <a:p>
            <a:pPr marL="1067076" lvl="1" indent="-285750">
              <a:buFont typeface="Wingdings" pitchFamily="2" charset="2"/>
              <a:buChar char="Ø"/>
            </a:pPr>
            <a:r>
              <a:rPr lang="en-GB" dirty="0">
                <a:solidFill>
                  <a:schemeClr val="bg1"/>
                </a:solidFill>
              </a:rPr>
              <a:t>ESDC has a strong background in OO language (Java): Angular is based on TypeScript</a:t>
            </a:r>
          </a:p>
          <a:p>
            <a:endParaRPr lang="en-GB" dirty="0"/>
          </a:p>
          <a:p>
            <a:pPr lvl="1"/>
            <a:endParaRPr lang="en-GB" dirty="0"/>
          </a:p>
        </p:txBody>
      </p:sp>
    </p:spTree>
    <p:extLst>
      <p:ext uri="{BB962C8B-B14F-4D97-AF65-F5344CB8AC3E}">
        <p14:creationId xmlns:p14="http://schemas.microsoft.com/office/powerpoint/2010/main" val="3211313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947675-2C92-457A-ABFE-AF848158AFE3}"/>
              </a:ext>
            </a:extLst>
          </p:cNvPr>
          <p:cNvSpPr>
            <a:spLocks noGrp="1"/>
          </p:cNvSpPr>
          <p:nvPr>
            <p:ph type="title"/>
          </p:nvPr>
        </p:nvSpPr>
        <p:spPr>
          <a:xfrm>
            <a:off x="216000" y="175791"/>
            <a:ext cx="10108800" cy="523220"/>
          </a:xfrm>
        </p:spPr>
        <p:txBody>
          <a:bodyPr/>
          <a:lstStyle/>
          <a:p>
            <a:r>
              <a:rPr lang="en-US" sz="2800" dirty="0"/>
              <a:t>The result: ISLA</a:t>
            </a:r>
            <a:endParaRPr lang="en-GB" sz="2800" dirty="0"/>
          </a:p>
        </p:txBody>
      </p:sp>
      <p:sp>
        <p:nvSpPr>
          <p:cNvPr id="4" name="Content Placeholder 3">
            <a:extLst>
              <a:ext uri="{FF2B5EF4-FFF2-40B4-BE49-F238E27FC236}">
                <a16:creationId xmlns:a16="http://schemas.microsoft.com/office/drawing/2014/main" id="{595BB171-863D-4ED6-8EB7-68B1A7CAE746}"/>
              </a:ext>
            </a:extLst>
          </p:cNvPr>
          <p:cNvSpPr>
            <a:spLocks noGrp="1"/>
          </p:cNvSpPr>
          <p:nvPr>
            <p:ph idx="1"/>
          </p:nvPr>
        </p:nvSpPr>
        <p:spPr/>
        <p:txBody>
          <a:bodyPr/>
          <a:lstStyle/>
          <a:p>
            <a:pPr algn="ctr"/>
            <a:endParaRPr lang="en-GB" sz="2400" dirty="0">
              <a:solidFill>
                <a:schemeClr val="bg1"/>
              </a:solidFill>
            </a:endParaRPr>
          </a:p>
          <a:p>
            <a:pPr algn="ctr"/>
            <a:endParaRPr lang="en-GB" sz="2400" dirty="0">
              <a:solidFill>
                <a:schemeClr val="bg1"/>
              </a:solidFill>
            </a:endParaRPr>
          </a:p>
          <a:p>
            <a:pPr algn="ctr"/>
            <a:endParaRPr lang="en-GB" sz="2400" dirty="0">
              <a:solidFill>
                <a:schemeClr val="bg1"/>
              </a:solidFill>
            </a:endParaRPr>
          </a:p>
          <a:p>
            <a:pPr algn="ctr"/>
            <a:endParaRPr lang="en-GB" sz="2400" dirty="0">
              <a:solidFill>
                <a:schemeClr val="bg1"/>
              </a:solidFill>
            </a:endParaRPr>
          </a:p>
          <a:p>
            <a:pPr algn="ctr"/>
            <a:endParaRPr lang="en-GB" sz="2400" dirty="0">
              <a:solidFill>
                <a:schemeClr val="bg1"/>
              </a:solidFill>
            </a:endParaRPr>
          </a:p>
          <a:p>
            <a:pPr marL="342900" indent="-342900">
              <a:buFont typeface="Arial" panose="020B0604020202020204" pitchFamily="34" charset="0"/>
              <a:buChar char="•"/>
            </a:pPr>
            <a:endParaRPr lang="en-GB" sz="2000" dirty="0">
              <a:solidFill>
                <a:schemeClr val="bg1"/>
              </a:solidFill>
            </a:endParaRP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endParaRPr lang="en-GB" sz="2000" dirty="0"/>
          </a:p>
        </p:txBody>
      </p:sp>
      <p:pic>
        <p:nvPicPr>
          <p:cNvPr id="7" name="Picture 6" descr="A screenshot of a video game&#10;&#10;Description automatically generated">
            <a:extLst>
              <a:ext uri="{FF2B5EF4-FFF2-40B4-BE49-F238E27FC236}">
                <a16:creationId xmlns:a16="http://schemas.microsoft.com/office/drawing/2014/main" id="{2FFB4B5E-5F54-2B22-9EE8-7DA28EA6AE6A}"/>
              </a:ext>
            </a:extLst>
          </p:cNvPr>
          <p:cNvPicPr>
            <a:picLocks noChangeAspect="1"/>
          </p:cNvPicPr>
          <p:nvPr/>
        </p:nvPicPr>
        <p:blipFill rotWithShape="1">
          <a:blip r:embed="rId3">
            <a:extLst>
              <a:ext uri="{28A0092B-C50C-407E-A947-70E740481C1C}">
                <a14:useLocalDpi xmlns:a14="http://schemas.microsoft.com/office/drawing/2010/main" val="0"/>
              </a:ext>
            </a:extLst>
          </a:blip>
          <a:srcRect b="1557"/>
          <a:stretch/>
        </p:blipFill>
        <p:spPr>
          <a:xfrm>
            <a:off x="285262" y="1793400"/>
            <a:ext cx="4761296" cy="3505199"/>
          </a:xfrm>
          <a:prstGeom prst="rect">
            <a:avLst/>
          </a:prstGeom>
        </p:spPr>
      </p:pic>
      <p:pic>
        <p:nvPicPr>
          <p:cNvPr id="11" name="Picture 10" descr="Graphical user interface&#10;&#10;Description automatically generated">
            <a:extLst>
              <a:ext uri="{FF2B5EF4-FFF2-40B4-BE49-F238E27FC236}">
                <a16:creationId xmlns:a16="http://schemas.microsoft.com/office/drawing/2014/main" id="{E10C216E-5649-59B1-1765-812920924A34}"/>
              </a:ext>
            </a:extLst>
          </p:cNvPr>
          <p:cNvPicPr>
            <a:picLocks noChangeAspect="1"/>
          </p:cNvPicPr>
          <p:nvPr/>
        </p:nvPicPr>
        <p:blipFill rotWithShape="1">
          <a:blip r:embed="rId4">
            <a:extLst>
              <a:ext uri="{28A0092B-C50C-407E-A947-70E740481C1C}">
                <a14:useLocalDpi xmlns:a14="http://schemas.microsoft.com/office/drawing/2010/main" val="0"/>
              </a:ext>
            </a:extLst>
          </a:blip>
          <a:srcRect b="1675"/>
          <a:stretch/>
        </p:blipFill>
        <p:spPr>
          <a:xfrm>
            <a:off x="9903579" y="1793400"/>
            <a:ext cx="2036497" cy="3505199"/>
          </a:xfrm>
          <a:prstGeom prst="rect">
            <a:avLst/>
          </a:prstGeom>
        </p:spPr>
      </p:pic>
      <p:pic>
        <p:nvPicPr>
          <p:cNvPr id="13" name="Picture 12" descr="Graphical user interface&#10;&#10;Description automatically generated">
            <a:extLst>
              <a:ext uri="{FF2B5EF4-FFF2-40B4-BE49-F238E27FC236}">
                <a16:creationId xmlns:a16="http://schemas.microsoft.com/office/drawing/2014/main" id="{F26AD7B2-11E2-D471-8CB0-3EF0E5BA96E8}"/>
              </a:ext>
            </a:extLst>
          </p:cNvPr>
          <p:cNvPicPr>
            <a:picLocks noChangeAspect="1"/>
          </p:cNvPicPr>
          <p:nvPr/>
        </p:nvPicPr>
        <p:blipFill rotWithShape="1">
          <a:blip r:embed="rId5">
            <a:extLst>
              <a:ext uri="{28A0092B-C50C-407E-A947-70E740481C1C}">
                <a14:useLocalDpi xmlns:a14="http://schemas.microsoft.com/office/drawing/2010/main" val="0"/>
              </a:ext>
            </a:extLst>
          </a:blip>
          <a:srcRect b="1583"/>
          <a:stretch/>
        </p:blipFill>
        <p:spPr>
          <a:xfrm>
            <a:off x="5602864" y="1793399"/>
            <a:ext cx="3151836" cy="3505200"/>
          </a:xfrm>
          <a:prstGeom prst="rect">
            <a:avLst/>
          </a:prstGeom>
        </p:spPr>
      </p:pic>
    </p:spTree>
    <p:extLst>
      <p:ext uri="{BB962C8B-B14F-4D97-AF65-F5344CB8AC3E}">
        <p14:creationId xmlns:p14="http://schemas.microsoft.com/office/powerpoint/2010/main" val="515533970"/>
      </p:ext>
    </p:extLst>
  </p:cSld>
  <p:clrMapOvr>
    <a:masterClrMapping/>
  </p:clrMapOvr>
</p:sld>
</file>

<file path=ppt/theme/theme1.xml><?xml version="1.0" encoding="utf-8"?>
<a:theme xmlns:a="http://schemas.openxmlformats.org/drawingml/2006/main" name="ESA_Presentation_DARK">
  <a:themeElements>
    <a:clrScheme name="ESA Presentation 2020 Dark">
      <a:dk1>
        <a:srgbClr val="003249"/>
      </a:dk1>
      <a:lt1>
        <a:srgbClr val="FEFFFF"/>
      </a:lt1>
      <a:dk2>
        <a:srgbClr val="335E6E"/>
      </a:dk2>
      <a:lt2>
        <a:srgbClr val="E7E8E3"/>
      </a:lt2>
      <a:accent1>
        <a:srgbClr val="00AE9C"/>
      </a:accent1>
      <a:accent2>
        <a:srgbClr val="EC1A2F"/>
      </a:accent2>
      <a:accent3>
        <a:srgbClr val="FBAB18"/>
      </a:accent3>
      <a:accent4>
        <a:srgbClr val="009BDA"/>
      </a:accent4>
      <a:accent5>
        <a:srgbClr val="8096A6"/>
      </a:accent5>
      <a:accent6>
        <a:srgbClr val="E7E8E3"/>
      </a:accent6>
      <a:hlink>
        <a:srgbClr val="6DCFF6"/>
      </a:hlink>
      <a:folHlink>
        <a:srgbClr val="009BD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l">
          <a:defRPr dirty="0">
            <a:solidFill>
              <a:srgbClr val="8197A6"/>
            </a:solidFill>
            <a:latin typeface="Arial" panose="020B0604020202020204" pitchFamily="34" charset="0"/>
            <a:ea typeface="MS PGothic" pitchFamily="34" charset="-128"/>
            <a:cs typeface="Arial" panose="020B0604020202020204" pitchFamily="34" charset="0"/>
          </a:defRPr>
        </a:defPPr>
      </a:lstStyle>
    </a:txDef>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ADASS template" id="{8C751DFC-2C22-8848-A37C-59525C48787A}" vid="{4CB2A9AE-1F12-7E40-8EFC-FF611288925B}"/>
    </a:ext>
  </a:extLst>
</a:theme>
</file>

<file path=ppt/theme/theme2.xml><?xml version="1.0" encoding="utf-8"?>
<a:theme xmlns:a="http://schemas.openxmlformats.org/drawingml/2006/main" name="ESA_Presentation_DARK_BG">
  <a:themeElements>
    <a:clrScheme name="ESA Presentation 2020 Dark">
      <a:dk1>
        <a:srgbClr val="003249"/>
      </a:dk1>
      <a:lt1>
        <a:srgbClr val="FEFFFF"/>
      </a:lt1>
      <a:dk2>
        <a:srgbClr val="335E6E"/>
      </a:dk2>
      <a:lt2>
        <a:srgbClr val="E7E8E3"/>
      </a:lt2>
      <a:accent1>
        <a:srgbClr val="00AE9C"/>
      </a:accent1>
      <a:accent2>
        <a:srgbClr val="EC1A2F"/>
      </a:accent2>
      <a:accent3>
        <a:srgbClr val="FBAB18"/>
      </a:accent3>
      <a:accent4>
        <a:srgbClr val="009BDA"/>
      </a:accent4>
      <a:accent5>
        <a:srgbClr val="8096A6"/>
      </a:accent5>
      <a:accent6>
        <a:srgbClr val="E7E8E3"/>
      </a:accent6>
      <a:hlink>
        <a:srgbClr val="6DCFF6"/>
      </a:hlink>
      <a:folHlink>
        <a:srgbClr val="009BD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l">
          <a:defRPr dirty="0" err="1">
            <a:solidFill>
              <a:srgbClr val="8197A6"/>
            </a:solidFill>
            <a:latin typeface="Arial" panose="020B0604020202020204" pitchFamily="34" charset="0"/>
            <a:ea typeface="MS PGothic" pitchFamily="34" charset="-128"/>
            <a:cs typeface="Arial" panose="020B0604020202020204" pitchFamily="34" charset="0"/>
          </a:defRPr>
        </a:defPPr>
      </a:lstStyle>
    </a:txDef>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ADASS template" id="{8C751DFC-2C22-8848-A37C-59525C48787A}" vid="{9744F2A5-FF2F-5043-BDA2-C48A30C7B0EB}"/>
    </a:ext>
  </a:extLst>
</a:theme>
</file>

<file path=ppt/theme/theme3.xml><?xml version="1.0" encoding="utf-8"?>
<a:theme xmlns:a="http://schemas.openxmlformats.org/drawingml/2006/main" name="ESA_Presentation_CLEAR">
  <a:themeElements>
    <a:clrScheme name="ESA Presentation 2020 Light">
      <a:dk1>
        <a:srgbClr val="003249"/>
      </a:dk1>
      <a:lt1>
        <a:srgbClr val="FEFFFF"/>
      </a:lt1>
      <a:dk2>
        <a:srgbClr val="335E6E"/>
      </a:dk2>
      <a:lt2>
        <a:srgbClr val="E7E8E3"/>
      </a:lt2>
      <a:accent1>
        <a:srgbClr val="75C8AE"/>
      </a:accent1>
      <a:accent2>
        <a:srgbClr val="F06669"/>
      </a:accent2>
      <a:accent3>
        <a:srgbClr val="FFCC4D"/>
      </a:accent3>
      <a:accent4>
        <a:srgbClr val="6DCFF6"/>
      </a:accent4>
      <a:accent5>
        <a:srgbClr val="8096A6"/>
      </a:accent5>
      <a:accent6>
        <a:srgbClr val="E7E8E3"/>
      </a:accent6>
      <a:hlink>
        <a:srgbClr val="009BDA"/>
      </a:hlink>
      <a:folHlink>
        <a:srgbClr val="75C8A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l">
          <a:defRPr dirty="0">
            <a:solidFill>
              <a:srgbClr val="8197A6"/>
            </a:solidFill>
            <a:latin typeface="Arial" panose="020B0604020202020204" pitchFamily="34" charset="0"/>
            <a:ea typeface="MS PGothic" pitchFamily="34" charset="-128"/>
            <a:cs typeface="Arial" panose="020B0604020202020204" pitchFamily="34" charset="0"/>
          </a:defRPr>
        </a:defPPr>
      </a:lstStyle>
    </a:txDef>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ADASS template" id="{8C751DFC-2C22-8848-A37C-59525C48787A}" vid="{B0134D84-4B96-4946-A8DF-DB9E35A907AA}"/>
    </a:ext>
  </a:extLst>
</a:theme>
</file>

<file path=ppt/theme/theme4.xml><?xml version="1.0" encoding="utf-8"?>
<a:theme xmlns:a="http://schemas.openxmlformats.org/drawingml/2006/main" name="ESA_Presentation_CLEAR_BG">
  <a:themeElements>
    <a:clrScheme name="ESA Presentation 2020 Light">
      <a:dk1>
        <a:srgbClr val="003249"/>
      </a:dk1>
      <a:lt1>
        <a:srgbClr val="FEFFFF"/>
      </a:lt1>
      <a:dk2>
        <a:srgbClr val="335E6E"/>
      </a:dk2>
      <a:lt2>
        <a:srgbClr val="E7E8E3"/>
      </a:lt2>
      <a:accent1>
        <a:srgbClr val="75C8AE"/>
      </a:accent1>
      <a:accent2>
        <a:srgbClr val="F06669"/>
      </a:accent2>
      <a:accent3>
        <a:srgbClr val="FFCC4D"/>
      </a:accent3>
      <a:accent4>
        <a:srgbClr val="6DCFF6"/>
      </a:accent4>
      <a:accent5>
        <a:srgbClr val="8096A6"/>
      </a:accent5>
      <a:accent6>
        <a:srgbClr val="E7E8E3"/>
      </a:accent6>
      <a:hlink>
        <a:srgbClr val="009BDA"/>
      </a:hlink>
      <a:folHlink>
        <a:srgbClr val="75C8A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ADASS template" id="{8C751DFC-2C22-8848-A37C-59525C48787A}" vid="{8CA8E2D7-0607-EE42-AD44-DB7C0722F57B}"/>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istribution xmlns="ddc99d1b-0883-4f2c-a8e6-6d8ebaa0e5d6" xsi:nil="true"/>
    <Organisational_x0020_entity xmlns="ddc99d1b-0883-4f2c-a8e6-6d8ebaa0e5d6" xsi:nil="true"/>
    <Document_x0020_Type xmlns="ddc99d1b-0883-4f2c-a8e6-6d8ebaa0e5d6">HO - Handout / Presentation</Document_x0020_Type>
    <Revision xmlns="http://schemas.microsoft.com/sharepoint/v3/fields">0</Revision>
    <IconOverlay xmlns="http://schemas.microsoft.com/sharepoint/v4" xsi:nil="true"/>
    <In_iShare xmlns="ddc99d1b-0883-4f2c-a8e6-6d8ebaa0e5d6">false</In_iShare>
    <Classification xmlns="ddc99d1b-0883-4f2c-a8e6-6d8ebaa0e5d6">ESA UNCLASSIFIED – For ESA Official Use Only</Classification>
    <Issue_x0020_Date xmlns="ddc99d1b-0883-4f2c-a8e6-6d8ebaa0e5d6">2022-10-09T22:00:00+00:00</Issue_x0020_Date>
    <Issue xmlns="ddc99d1b-0883-4f2c-a8e6-6d8ebaa0e5d6">0</Issue>
    <Reference xmlns="ddc99d1b-0883-4f2c-a8e6-6d8ebaa0e5d6" xsi:nil="true"/>
    <Assign_x0020_document_x0020_reference xmlns="ddc99d1b-0883-4f2c-a8e6-6d8ebaa0e5d6">false</Assign_x0020_document_x0020_reference>
    <Classification_x0020_Caveat xmlns="ddc99d1b-0883-4f2c-a8e6-6d8ebaa0e5d6" xsi:nil="true"/>
    <AutoSync xmlns="ddc99d1b-0883-4f2c-a8e6-6d8ebaa0e5d6">false</AutoSync>
    <Status xmlns="http://schemas.microsoft.com/sharepoint/v3/fields">Issued</Status>
    <_dlc_DocId xmlns="ddc99d1b-0883-4f2c-a8e6-6d8ebaa0e5d6">PKKMWAM5UKCP-1108600927-1303</_dlc_DocId>
    <_dlc_DocIdUrl xmlns="ddc99d1b-0883-4f2c-a8e6-6d8ebaa0e5d6">
      <Url>https://esateamsite.sso.esa.int/support/EOT2018/_layouts/15/DocIdRedir.aspx?ID=PKKMWAM5UKCP-1108600927-1303</Url>
      <Description>PKKMWAM5UKCP-1108600927-1303</Description>
    </_dlc_DocIdUrl>
  </documentManagement>
</p:properties>
</file>

<file path=customXml/item4.xml><?xml version="1.0" encoding="utf-8"?>
<ct:contentTypeSchema xmlns:ct="http://schemas.microsoft.com/office/2006/metadata/contentType" xmlns:ma="http://schemas.microsoft.com/office/2006/metadata/properties/metaAttributes" ct:_="" ma:_="" ma:contentTypeName="ESA_Documents" ma:contentTypeID="0x010100B93108F87DD4F24BAE6D0E809C37974D000FC206F40FA8F44792B0B25BFFF4A9D0" ma:contentTypeVersion="43" ma:contentTypeDescription="" ma:contentTypeScope="" ma:versionID="9b1703045571109d1041c6f1d6402cb6">
  <xsd:schema xmlns:xsd="http://www.w3.org/2001/XMLSchema" xmlns:xs="http://www.w3.org/2001/XMLSchema" xmlns:p="http://schemas.microsoft.com/office/2006/metadata/properties" xmlns:ns2="ddc99d1b-0883-4f2c-a8e6-6d8ebaa0e5d6" xmlns:ns3="http://schemas.microsoft.com/sharepoint/v3/fields" xmlns:ns4="http://schemas.microsoft.com/sharepoint/v4" targetNamespace="http://schemas.microsoft.com/office/2006/metadata/properties" ma:root="true" ma:fieldsID="8aee6ade98337e03742b7c59ef1ca971" ns2:_="" ns3:_="" ns4:_="">
    <xsd:import namespace="ddc99d1b-0883-4f2c-a8e6-6d8ebaa0e5d6"/>
    <xsd:import namespace="http://schemas.microsoft.com/sharepoint/v3/fields"/>
    <xsd:import namespace="http://schemas.microsoft.com/sharepoint/v4"/>
    <xsd:element name="properties">
      <xsd:complexType>
        <xsd:sequence>
          <xsd:element name="documentManagement">
            <xsd:complexType>
              <xsd:all>
                <xsd:element ref="ns2:Document_x0020_Type" minOccurs="0"/>
                <xsd:element ref="ns2:Reference" minOccurs="0"/>
                <xsd:element ref="ns2:Assign_x0020_document_x0020_reference" minOccurs="0"/>
                <xsd:element ref="ns2:Classification" minOccurs="0"/>
                <xsd:element ref="ns2:Classification_x0020_Caveat" minOccurs="0"/>
                <xsd:element ref="ns2:Issue_x0020_Date" minOccurs="0"/>
                <xsd:element ref="ns2:Issue" minOccurs="0"/>
                <xsd:element ref="ns3:Revision" minOccurs="0"/>
                <xsd:element ref="ns3:Status" minOccurs="0"/>
                <xsd:element ref="ns2:Distribution" minOccurs="0"/>
                <xsd:element ref="ns2:Organisational_x0020_entity" minOccurs="0"/>
                <xsd:element ref="ns2:_dlc_DocId" minOccurs="0"/>
                <xsd:element ref="ns2:_dlc_DocIdUrl" minOccurs="0"/>
                <xsd:element ref="ns2:_dlc_DocIdPersistId" minOccurs="0"/>
                <xsd:element ref="ns2:In_iShare" minOccurs="0"/>
                <xsd:element ref="ns2:AutoSync" minOccurs="0"/>
                <xsd:element ref="ns4: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c99d1b-0883-4f2c-a8e6-6d8ebaa0e5d6" elementFormDefault="qualified">
    <xsd:import namespace="http://schemas.microsoft.com/office/2006/documentManagement/types"/>
    <xsd:import namespace="http://schemas.microsoft.com/office/infopath/2007/PartnerControls"/>
    <xsd:element name="Document_x0020_Type" ma:index="2" nillable="true" ma:displayName="Document Type" ma:format="Dropdown" ma:internalName="Document_x0020_Type">
      <xsd:simpleType>
        <xsd:restriction base="dms:Choice">
          <xsd:enumeration value="AD - Assumption Document"/>
          <xsd:enumeration value="AN - Analysis"/>
          <xsd:enumeration value="AO - Announcement of Opportunity"/>
          <xsd:enumeration value="AR - Article"/>
          <xsd:enumeration value="BR - Brochure"/>
          <xsd:enumeration value="CCN - Contract Change Notice"/>
          <xsd:enumeration value="CE - Certificate (Certificate / Statement of Conformance, etc.)"/>
          <xsd:enumeration value="CO - Contract / Rider"/>
          <xsd:enumeration value="CP - Change Proposal (Engineering / Document)"/>
          <xsd:enumeration value="CR - Change Request (Engineering / Configuration)"/>
          <xsd:enumeration value="CT - Cost Documents (Estimate / CaC / CtC, etc)"/>
          <xsd:enumeration value="DCR - Cost Documents (Estimate / CaC / CtC, etc)"/>
          <xsd:enumeration value="DD - Design Description / Document"/>
          <xsd:enumeration value="DEC - Declaration"/>
          <xsd:enumeration value="DN - Delivery Notice / Release Notice / Transfer Notice"/>
          <xsd:enumeration value="DP - Data Package"/>
          <xsd:enumeration value="DRD - Document Requirements Definition"/>
          <xsd:enumeration value="DW - Drawing / Diagram"/>
          <xsd:enumeration value="EM - E-mail"/>
          <xsd:enumeration value="EX - Executive Summary"/>
          <xsd:enumeration value="FAX - Fax"/>
          <xsd:enumeration value="FI - File (Software / Configuration / Network)"/>
          <xsd:enumeration value="HO - Handout / Presentation"/>
          <xsd:enumeration value="IF - Interface Requirement / Specification / Interface Control Document / EID"/>
          <xsd:enumeration value="INS - Instruction"/>
          <xsd:enumeration value="ITT - Invitation to Tender"/>
          <xsd:enumeration value="LB - Logbook"/>
          <xsd:enumeration value="LE - Letter"/>
          <xsd:enumeration value="LEG - Legal Text"/>
          <xsd:enumeration value="LI - List"/>
          <xsd:enumeration value="MAN - Manual / User Guide / Handbook"/>
          <xsd:enumeration value="MIN - Minutes of Meeting"/>
          <xsd:enumeration value="ML - Model"/>
          <xsd:enumeration value="MO - Memorandum"/>
          <xsd:enumeration value="MOU - Agreement / Memorandum of Understanding"/>
          <xsd:enumeration value="MX - Matrix / Compliance"/>
          <xsd:enumeration value="NC - Non-Conformance"/>
          <xsd:enumeration value="NDA - Non-disclosure agreement"/>
          <xsd:enumeration value="OD - Operations Document"/>
          <xsd:enumeration value="OJ - Agenda"/>
          <xsd:enumeration value="PG - Progress Report / Status Report"/>
          <xsd:enumeration value="PL - Plan"/>
          <xsd:enumeration value="PO - Proposal"/>
          <xsd:enumeration value="POL - Policy Document"/>
          <xsd:enumeration value="PR - Procedure"/>
          <xsd:enumeration value="PT - Product Tree"/>
          <xsd:enumeration value="RD - Request for Deviation"/>
          <xsd:enumeration value="REC - Record"/>
          <xsd:enumeration value="REG - Regulation"/>
          <xsd:enumeration value="RES - Resolution"/>
          <xsd:enumeration value="RFQ - Request for Quotation"/>
          <xsd:enumeration value="RP - Report (Technical, Budget, Cost, Manpower, Travel, Audit, etc.)"/>
          <xsd:enumeration value="RS - Requirement Document / Specification (System, Subsystem, Unit, Equipment level)"/>
          <xsd:enumeration value="RW - Request for Waiver"/>
          <xsd:enumeration value="SC - Schedule / Network / Barchart / Chart"/>
          <xsd:enumeration value="SLA - Service Level Agreement"/>
          <xsd:enumeration value="SOW - Statement of Work"/>
          <xsd:enumeration value="SP - Specifications"/>
          <xsd:enumeration value="ST - Standards"/>
          <xsd:enumeration value="TC - Tender Conditions"/>
          <xsd:enumeration value="TN - Technical Note"/>
          <xsd:enumeration value="TOR - Terms of Reference"/>
          <xsd:enumeration value="TP - Test Procedure/Test Plan"/>
          <xsd:enumeration value="TR - Test Report / Test Result"/>
          <xsd:enumeration value="TS - Test Specification"/>
          <xsd:enumeration value="VC - Verification Control Document"/>
          <xsd:enumeration value="WBS - Work Breakdown Structure"/>
          <xsd:enumeration value="WI - Work Instruction"/>
          <xsd:enumeration value="WP - Working Paper"/>
          <xsd:enumeration value="WPD - Work Package Description"/>
          <xsd:enumeration value="AD"/>
          <xsd:enumeration value="AN"/>
          <xsd:enumeration value="AO"/>
          <xsd:enumeration value="AR"/>
          <xsd:enumeration value="BR"/>
          <xsd:enumeration value="CE"/>
          <xsd:enumeration value="CCN"/>
          <xsd:enumeration value="CO"/>
          <xsd:enumeration value="CP"/>
          <xsd:enumeration value="CR"/>
          <xsd:enumeration value="CT"/>
          <xsd:enumeration value="DEC"/>
          <xsd:enumeration value="DCR"/>
          <xsd:enumeration value="DD"/>
          <xsd:enumeration value="DN"/>
          <xsd:enumeration value="DP"/>
          <xsd:enumeration value="DRD"/>
          <xsd:enumeration value="DW"/>
          <xsd:enumeration value="EM"/>
          <xsd:enumeration value="EX"/>
          <xsd:enumeration value="FI"/>
          <xsd:enumeration value="FAX"/>
          <xsd:enumeration value="HO"/>
          <xsd:enumeration value="IF"/>
          <xsd:enumeration value="INS"/>
          <xsd:enumeration value="ITT"/>
          <xsd:enumeration value="LB"/>
          <xsd:enumeration value="LE"/>
          <xsd:enumeration value="LEG"/>
          <xsd:enumeration value="LI"/>
          <xsd:enumeration value="MAN"/>
          <xsd:enumeration value="ML"/>
          <xsd:enumeration value="MIN"/>
          <xsd:enumeration value="MO"/>
          <xsd:enumeration value="MOU"/>
          <xsd:enumeration value="MX"/>
          <xsd:enumeration value="NC"/>
          <xsd:enumeration value="NDA"/>
          <xsd:enumeration value="OD"/>
          <xsd:enumeration value="OJ"/>
          <xsd:enumeration value="POL"/>
          <xsd:enumeration value="PG"/>
          <xsd:enumeration value="PL"/>
          <xsd:enumeration value="PO"/>
          <xsd:enumeration value="PR"/>
          <xsd:enumeration value="PT"/>
          <xsd:enumeration value="REG"/>
          <xsd:enumeration value="RD"/>
          <xsd:enumeration value="REC"/>
          <xsd:enumeration value="RP"/>
          <xsd:enumeration value="RFQ"/>
          <xsd:enumeration value="RS"/>
          <xsd:enumeration value="RW"/>
          <xsd:enumeration value="RES"/>
          <xsd:enumeration value="SC"/>
          <xsd:enumeration value="SLA"/>
          <xsd:enumeration value="SP"/>
          <xsd:enumeration value="ST"/>
          <xsd:enumeration value="SOW"/>
          <xsd:enumeration value="TC"/>
          <xsd:enumeration value="TOR"/>
          <xsd:enumeration value="TN"/>
          <xsd:enumeration value="TP"/>
          <xsd:enumeration value="TR"/>
          <xsd:enumeration value="TS"/>
          <xsd:enumeration value="VC"/>
          <xsd:enumeration value="WBS"/>
          <xsd:enumeration value="WI"/>
          <xsd:enumeration value="WP"/>
          <xsd:enumeration value="WPD"/>
        </xsd:restriction>
      </xsd:simpleType>
    </xsd:element>
    <xsd:element name="Reference" ma:index="3" nillable="true" ma:displayName="Reference" ma:internalName="Reference">
      <xsd:simpleType>
        <xsd:restriction base="dms:Text">
          <xsd:maxLength value="255"/>
        </xsd:restriction>
      </xsd:simpleType>
    </xsd:element>
    <xsd:element name="Assign_x0020_document_x0020_reference" ma:index="4" nillable="true" ma:displayName="Assign document reference" ma:default="0" ma:internalName="Assign_x0020_document_x0020_reference">
      <xsd:simpleType>
        <xsd:restriction base="dms:Boolean"/>
      </xsd:simpleType>
    </xsd:element>
    <xsd:element name="Classification" ma:index="6" nillable="true" ma:displayName="Classification" ma:format="Dropdown" ma:internalName="Classification" ma:readOnly="false">
      <xsd:simpleType>
        <xsd:restriction base="dms:Choice">
          <xsd:enumeration value="ESA UNCLASSIFIED – Releasable to the Public"/>
          <xsd:enumeration value="ESA UNCLASSIFIED – For ESA Official Use Only"/>
          <xsd:enumeration value="ESA UNCLASSIFIED – Limited Distribution"/>
          <xsd:enumeration value="ESA UNCLASSIFIED – Sensitive Personal Data"/>
          <xsd:enumeration value="ESA UNCLASSIFIED - For Official Use"/>
          <xsd:enumeration value="ESA UNCLASSIFIED - For Internal Use"/>
          <xsd:enumeration value="ESA UNCLASSIFIED - Proprietary Information"/>
          <xsd:enumeration value="ESA UNCLASSIFIED - Personnel in Confidence"/>
          <xsd:enumeration value="ESA UNCLASSIFIED - Medical in Confidence"/>
          <xsd:enumeration value="ESA UNCLASSIFIED ITT - For Internal Use - Limited Distribution"/>
          <xsd:enumeration value="ESA UNCLASSIFIED TEB - For Internal Use - Limited Distribution"/>
          <xsd:enumeration value="ESA UNCLASSIFIED - Proprietary Information - Limited Distribution"/>
          <xsd:enumeration value="ESA Unclassified – For Official Use – Privileged – OBSOLETE"/>
          <xsd:enumeration value="ESA Unclassified – For Internal Use – Privileged – OBSOLETE"/>
          <xsd:enumeration value="ESA Unclassified – Proprietary Information – Privileged – OBSOLETE"/>
          <xsd:enumeration value="Non-ESA document"/>
          <xsd:enumeration value="Non-ESA document - Proprietary Information"/>
          <xsd:enumeration value="ESA Restricted – OBSOLETE"/>
          <xsd:enumeration value="ESA Confidential – OBSOLETE"/>
          <xsd:enumeration value="ESA Secret – OBSOLETE"/>
        </xsd:restriction>
      </xsd:simpleType>
    </xsd:element>
    <xsd:element name="Classification_x0020_Caveat" ma:index="7" nillable="true" ma:displayName="Classification Caveat" ma:description="Please use this field only in case of documents classified as &quot;For Internal Use&quot; and &quot;Proprietary Information&quot;" ma:internalName="Classification_x0020_Caveat">
      <xsd:simpleType>
        <xsd:restriction base="dms:Text">
          <xsd:maxLength value="255"/>
        </xsd:restriction>
      </xsd:simpleType>
    </xsd:element>
    <xsd:element name="Issue_x0020_Date" ma:index="8" nillable="true" ma:displayName="Issue Date" ma:format="DateOnly" ma:internalName="Issue_x0020_Date">
      <xsd:simpleType>
        <xsd:restriction base="dms:DateTime"/>
      </xsd:simpleType>
    </xsd:element>
    <xsd:element name="Issue" ma:index="9" nillable="true" ma:displayName="Issue" ma:internalName="Issue">
      <xsd:simpleType>
        <xsd:restriction base="dms:Text">
          <xsd:maxLength value="4"/>
        </xsd:restriction>
      </xsd:simpleType>
    </xsd:element>
    <xsd:element name="Distribution" ma:index="12" nillable="true" ma:displayName="Distribution" ma:internalName="Distribution">
      <xsd:simpleType>
        <xsd:restriction base="dms:Text">
          <xsd:maxLength value="255"/>
        </xsd:restriction>
      </xsd:simpleType>
    </xsd:element>
    <xsd:element name="Organisational_x0020_entity" ma:index="13" nillable="true" ma:displayName="Organisational entity" ma:internalName="Organisational_x0020_entity">
      <xsd:simpleType>
        <xsd:restriction base="dms:Text">
          <xsd:maxLength value="255"/>
        </xsd:restriction>
      </xsd:simpleType>
    </xsd:element>
    <xsd:element name="_dlc_DocId" ma:index="22" nillable="true" ma:displayName="Document ID Value" ma:description="The value of the document ID assigned to this item." ma:internalName="_dlc_DocId" ma:readOnly="true">
      <xsd:simpleType>
        <xsd:restriction base="dms:Text"/>
      </xsd:simpleType>
    </xsd:element>
    <xsd:element name="_dlc_DocIdUrl" ma:index="23"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4" nillable="true" ma:displayName="Persist ID" ma:description="Keep ID on add." ma:hidden="true" ma:internalName="_dlc_DocIdPersistId" ma:readOnly="true">
      <xsd:simpleType>
        <xsd:restriction base="dms:Boolean"/>
      </xsd:simpleType>
    </xsd:element>
    <xsd:element name="In_iShare" ma:index="25" nillable="true" ma:displayName="In_iShare" ma:default="0" ma:internalName="In_iShare">
      <xsd:simpleType>
        <xsd:restriction base="dms:Boolean"/>
      </xsd:simpleType>
    </xsd:element>
    <xsd:element name="AutoSync" ma:index="26" nillable="true" ma:displayName="AutoSync" ma:default="0" ma:internalName="AutoSync">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Revision" ma:index="10" nillable="true" ma:displayName="Revision" ma:internalName="Revision">
      <xsd:simpleType>
        <xsd:restriction base="dms:Text">
          <xsd:maxLength value="4"/>
        </xsd:restriction>
      </xsd:simpleType>
    </xsd:element>
    <xsd:element name="Status" ma:index="11" nillable="true" ma:displayName="Status" ma:format="Dropdown" ma:internalName="Status">
      <xsd:simpleType>
        <xsd:restriction base="dms:Choice">
          <xsd:enumeration value="N/A"/>
          <xsd:enumeration value="For Information Only"/>
          <xsd:enumeration value="Draft"/>
          <xsd:enumeration value="Under Review"/>
          <xsd:enumeration value="Approved"/>
          <xsd:enumeration value="ESA Approved"/>
          <xsd:enumeration value="Issued"/>
          <xsd:enumeration value="Rejected"/>
          <xsd:enumeration value="Withdrawn"/>
          <xsd:enumeration value="Superseded"/>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27"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5" ma:displayName="Author"/>
        <xsd:element ref="dcterms:created" minOccurs="0" maxOccurs="1"/>
        <xsd:element ref="dc:identifier" minOccurs="0" maxOccurs="1"/>
        <xsd:element name="contentType" minOccurs="0" maxOccurs="1" type="xsd:string" ma:index="17" ma:displayName="Content Type"/>
        <xsd:element ref="dc:title" minOccurs="0" maxOccurs="1" ma:index="1" ma:displayName="Title"/>
        <xsd:element ref="dc:subject" minOccurs="0" maxOccurs="1"/>
        <xsd:element ref="dc:description" minOccurs="0" maxOccurs="1" ma:index="15" ma:displayName="Comments"/>
        <xsd:element name="keywords" minOccurs="0" maxOccurs="1" type="xsd:string" ma:index="1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2B14A63-63A1-4694-A9CB-C52F3967F032}">
  <ds:schemaRefs>
    <ds:schemaRef ds:uri="http://schemas.microsoft.com/sharepoint/events"/>
  </ds:schemaRefs>
</ds:datastoreItem>
</file>

<file path=customXml/itemProps2.xml><?xml version="1.0" encoding="utf-8"?>
<ds:datastoreItem xmlns:ds="http://schemas.openxmlformats.org/officeDocument/2006/customXml" ds:itemID="{548D79E0-F545-4A75-B39D-7B8AF1D9BA85}">
  <ds:schemaRefs>
    <ds:schemaRef ds:uri="http://schemas.microsoft.com/sharepoint/v3/contenttype/forms"/>
  </ds:schemaRefs>
</ds:datastoreItem>
</file>

<file path=customXml/itemProps3.xml><?xml version="1.0" encoding="utf-8"?>
<ds:datastoreItem xmlns:ds="http://schemas.openxmlformats.org/officeDocument/2006/customXml" ds:itemID="{8E22279E-2C4C-4C93-8498-455A58D1433E}">
  <ds:schemaRefs>
    <ds:schemaRef ds:uri="http://schemas.microsoft.com/office/2006/metadata/properties"/>
    <ds:schemaRef ds:uri="http://www.w3.org/XML/1998/namespace"/>
    <ds:schemaRef ds:uri="http://purl.org/dc/terms/"/>
    <ds:schemaRef ds:uri="http://schemas.openxmlformats.org/package/2006/metadata/core-properties"/>
    <ds:schemaRef ds:uri="http://purl.org/dc/elements/1.1/"/>
    <ds:schemaRef ds:uri="http://purl.org/dc/dcmitype/"/>
    <ds:schemaRef ds:uri="http://schemas.microsoft.com/office/2006/documentManagement/types"/>
    <ds:schemaRef ds:uri="http://schemas.microsoft.com/office/infopath/2007/PartnerControls"/>
    <ds:schemaRef ds:uri="http://schemas.microsoft.com/sharepoint/v4"/>
    <ds:schemaRef ds:uri="http://schemas.microsoft.com/sharepoint/v3/fields"/>
    <ds:schemaRef ds:uri="ddc99d1b-0883-4f2c-a8e6-6d8ebaa0e5d6"/>
  </ds:schemaRefs>
</ds:datastoreItem>
</file>

<file path=customXml/itemProps4.xml><?xml version="1.0" encoding="utf-8"?>
<ds:datastoreItem xmlns:ds="http://schemas.openxmlformats.org/officeDocument/2006/customXml" ds:itemID="{32253E4B-BB15-4AC1-82DB-CDDE390D88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dc99d1b-0883-4f2c-a8e6-6d8ebaa0e5d6"/>
    <ds:schemaRef ds:uri="http://schemas.microsoft.com/sharepoint/v3/fields"/>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976fa30-1907-4356-8241-62ea5e1c0256}" enabled="1" method="Standard" siteId="{9a5cacd0-2bef-4dd7-ac5c-7ebe1f54f495}" contentBits="0" removed="0"/>
</clbl:labelList>
</file>

<file path=docProps/app.xml><?xml version="1.0" encoding="utf-8"?>
<Properties xmlns="http://schemas.openxmlformats.org/officeDocument/2006/extended-properties" xmlns:vt="http://schemas.openxmlformats.org/officeDocument/2006/docPropsVTypes">
  <Template>ESA_Presentation_DARK</Template>
  <TotalTime>28614</TotalTime>
  <Words>4542</Words>
  <Application>Microsoft Macintosh PowerPoint</Application>
  <PresentationFormat>Custom</PresentationFormat>
  <Paragraphs>400</Paragraphs>
  <Slides>16</Slides>
  <Notes>16</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16</vt:i4>
      </vt:variant>
    </vt:vector>
  </HeadingPairs>
  <TitlesOfParts>
    <vt:vector size="25" baseType="lpstr">
      <vt:lpstr>Arial</vt:lpstr>
      <vt:lpstr>Calibri</vt:lpstr>
      <vt:lpstr>Roboto</vt:lpstr>
      <vt:lpstr>Verdana</vt:lpstr>
      <vt:lpstr>Wingdings</vt:lpstr>
      <vt:lpstr>ESA_Presentation_DARK</vt:lpstr>
      <vt:lpstr>ESA_Presentation_DARK_BG</vt:lpstr>
      <vt:lpstr>ESA_Presentation_CLEAR</vt:lpstr>
      <vt:lpstr>ESA_Presentation_CLEAR_BG</vt:lpstr>
      <vt:lpstr>PowerPoint Presentation</vt:lpstr>
      <vt:lpstr>Integral mission: a bit of context</vt:lpstr>
      <vt:lpstr>Scientific Archive: definition</vt:lpstr>
      <vt:lpstr>Science Archives Incubator: ESAC Science Data Centre</vt:lpstr>
      <vt:lpstr>ESDC: Archives evolution - architecture</vt:lpstr>
      <vt:lpstr>One step forward in ESDC: UX design</vt:lpstr>
      <vt:lpstr>UX design in ISLA: why, what, how</vt:lpstr>
      <vt:lpstr>ISLA UX design How: Angular Framework</vt:lpstr>
      <vt:lpstr>The result: ISLA</vt:lpstr>
      <vt:lpstr>Science Portals: Black Holes</vt:lpstr>
      <vt:lpstr>Science Portals: High Energy Point Sources</vt:lpstr>
      <vt:lpstr>Science Portals: AGN, Pulsars, Nucleosynthesis</vt:lpstr>
      <vt:lpstr>Improving user experience: smart search tool</vt:lpstr>
      <vt:lpstr>Scientific display tools: JS9 &amp; Plotly</vt:lpstr>
      <vt:lpstr>ISLA: pioneering the next ESDC step</vt:lpstr>
      <vt:lpstr>Conclusions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PowerPoint Presentation</dc:subject>
  <dc:creator>Monica Fernandez Barreiro</dc:creator>
  <cp:keywords/>
  <dc:description/>
  <cp:lastModifiedBy>Monica Fernandez Barreiro</cp:lastModifiedBy>
  <cp:revision>247</cp:revision>
  <cp:lastPrinted>2008-08-26T16:26:23Z</cp:lastPrinted>
  <dcterms:created xsi:type="dcterms:W3CDTF">2022-10-11T17:16:16Z</dcterms:created>
  <dcterms:modified xsi:type="dcterms:W3CDTF">2023-04-30T08:51:23Z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Title">
    <vt:lpwstr>TITLE OF PRESENTATION</vt:lpwstr>
  </property>
  <property fmtid="{D5CDD505-2E9C-101B-9397-08002B2CF9AE}" pid="3" name="PSubtitle">
    <vt:lpwstr>TITLE OF PRESENTATION</vt:lpwstr>
  </property>
  <property fmtid="{D5CDD505-2E9C-101B-9397-08002B2CF9AE}" pid="4" name="PAuthor">
    <vt:lpwstr>Pilar de Teodoro, AURORA BV for ESA</vt:lpwstr>
  </property>
  <property fmtid="{D5CDD505-2E9C-101B-9397-08002B2CF9AE}" pid="5" name="PPlace">
    <vt:lpwstr/>
  </property>
  <property fmtid="{D5CDD505-2E9C-101B-9397-08002B2CF9AE}" pid="6" name="PDate">
    <vt:lpwstr>DD/MM/YYYY</vt:lpwstr>
  </property>
  <property fmtid="{D5CDD505-2E9C-101B-9397-08002B2CF9AE}" pid="7" name="PProgramme">
    <vt:lpwstr/>
  </property>
  <property fmtid="{D5CDD505-2E9C-101B-9397-08002B2CF9AE}" pid="8" name="PEmail">
    <vt:lpwstr/>
  </property>
  <property fmtid="{D5CDD505-2E9C-101B-9397-08002B2CF9AE}" pid="9" name="PClassification">
    <vt:lpwstr>ESA UNCLASSIFIED – For Official Use</vt:lpwstr>
  </property>
  <property fmtid="{D5CDD505-2E9C-101B-9397-08002B2CF9AE}" pid="10" name="POptionButton1">
    <vt:bool>true</vt:bool>
  </property>
  <property fmtid="{D5CDD505-2E9C-101B-9397-08002B2CF9AE}" pid="11" name="POptionButton2">
    <vt:bool>false</vt:bool>
  </property>
  <property fmtid="{D5CDD505-2E9C-101B-9397-08002B2CF9AE}" pid="12" name="ESAVersion">
    <vt:lpwstr>5GV2.0</vt:lpwstr>
  </property>
  <property fmtid="{D5CDD505-2E9C-101B-9397-08002B2CF9AE}" pid="13" name="ShowESADialog1">
    <vt:bool>true</vt:bool>
  </property>
  <property fmtid="{D5CDD505-2E9C-101B-9397-08002B2CF9AE}" pid="14" name="ContentTypeId">
    <vt:lpwstr>0x010100B93108F87DD4F24BAE6D0E809C37974D000FC206F40FA8F44792B0B25BFFF4A9D0</vt:lpwstr>
  </property>
  <property fmtid="{D5CDD505-2E9C-101B-9397-08002B2CF9AE}" pid="15" name="Document Type">
    <vt:lpwstr>HO - Handout / Presentation</vt:lpwstr>
  </property>
  <property fmtid="{D5CDD505-2E9C-101B-9397-08002B2CF9AE}" pid="16" name="Reference">
    <vt:lpwstr/>
  </property>
  <property fmtid="{D5CDD505-2E9C-101B-9397-08002B2CF9AE}" pid="17" name="Classification">
    <vt:lpwstr>ESA UNCLASSIFIED – For ESA Official Use Only</vt:lpwstr>
  </property>
  <property fmtid="{D5CDD505-2E9C-101B-9397-08002B2CF9AE}" pid="18" name="Classification Caveat">
    <vt:lpwstr/>
  </property>
  <property fmtid="{D5CDD505-2E9C-101B-9397-08002B2CF9AE}" pid="19" name="Status">
    <vt:lpwstr>Issued</vt:lpwstr>
  </property>
  <property fmtid="{D5CDD505-2E9C-101B-9397-08002B2CF9AE}" pid="20" name="bmsSiteName">
    <vt:lpwstr>ESA ESAC</vt:lpwstr>
  </property>
  <property fmtid="{D5CDD505-2E9C-101B-9397-08002B2CF9AE}" pid="21" name="Originating Organisation">
    <vt:lpwstr/>
  </property>
  <property fmtid="{D5CDD505-2E9C-101B-9397-08002B2CF9AE}" pid="22" name="Distribution">
    <vt:lpwstr/>
  </property>
  <property fmtid="{D5CDD505-2E9C-101B-9397-08002B2CF9AE}" pid="23" name="bmsSitename2">
    <vt:lpwstr>ESA ESAC</vt:lpwstr>
  </property>
  <property fmtid="{D5CDD505-2E9C-101B-9397-08002B2CF9AE}" pid="24" name="bmsAddress">
    <vt:lpwstr>Camino bajo del Castillo, s/n -  28692 Villanueva de la Cañada - Madrid - Spain</vt:lpwstr>
  </property>
  <property fmtid="{D5CDD505-2E9C-101B-9397-08002B2CF9AE}" pid="25" name="bmsPlace">
    <vt:lpwstr>Madrid</vt:lpwstr>
  </property>
  <property fmtid="{D5CDD505-2E9C-101B-9397-08002B2CF9AE}" pid="26" name="bmsPhoneFax">
    <vt:lpwstr/>
  </property>
  <property fmtid="{D5CDD505-2E9C-101B-9397-08002B2CF9AE}" pid="27" name="Issue">
    <vt:i4>0</vt:i4>
  </property>
  <property fmtid="{D5CDD505-2E9C-101B-9397-08002B2CF9AE}" pid="28" name="Revision">
    <vt:i4>0</vt:i4>
  </property>
  <property fmtid="{D5CDD505-2E9C-101B-9397-08002B2CF9AE}" pid="29" name="Issue Date">
    <vt:filetime>2022-10-10T22:00:00Z</vt:filetime>
  </property>
  <property fmtid="{D5CDD505-2E9C-101B-9397-08002B2CF9AE}" pid="30" name="Organisational_x0020_entity">
    <vt:lpwstr/>
  </property>
  <property fmtid="{D5CDD505-2E9C-101B-9397-08002B2CF9AE}" pid="31" name="_dlc_DocIdItemGuid">
    <vt:lpwstr>5f0bab48-4ce0-4eab-83cc-d71b5b88219f</vt:lpwstr>
  </property>
  <property fmtid="{D5CDD505-2E9C-101B-9397-08002B2CF9AE}" pid="32" name="Organisational entity">
    <vt:lpwstr/>
  </property>
  <property fmtid="{D5CDD505-2E9C-101B-9397-08002B2CF9AE}" pid="33" name="IconOverlay">
    <vt:lpwstr/>
  </property>
  <property fmtid="{D5CDD505-2E9C-101B-9397-08002B2CF9AE}" pid="34" name="Document ID Value">
    <vt:lpwstr>PKKMWAM5UKCP-1108600927-1303</vt:lpwstr>
  </property>
  <property fmtid="{D5CDD505-2E9C-101B-9397-08002B2CF9AE}" pid="35" name="MSIP_Label_3976fa30-1907-4356-8241-62ea5e1c0256_Enabled">
    <vt:lpwstr>true</vt:lpwstr>
  </property>
  <property fmtid="{D5CDD505-2E9C-101B-9397-08002B2CF9AE}" pid="36" name="MSIP_Label_3976fa30-1907-4356-8241-62ea5e1c0256_SetDate">
    <vt:lpwstr>2020-09-30T12:03:24Z</vt:lpwstr>
  </property>
  <property fmtid="{D5CDD505-2E9C-101B-9397-08002B2CF9AE}" pid="37" name="MSIP_Label_3976fa30-1907-4356-8241-62ea5e1c0256_Method">
    <vt:lpwstr>Standard</vt:lpwstr>
  </property>
  <property fmtid="{D5CDD505-2E9C-101B-9397-08002B2CF9AE}" pid="38" name="MSIP_Label_3976fa30-1907-4356-8241-62ea5e1c0256_Name">
    <vt:lpwstr>ESA UNCLASSIFIED – For ESA Official Use Only</vt:lpwstr>
  </property>
  <property fmtid="{D5CDD505-2E9C-101B-9397-08002B2CF9AE}" pid="39" name="MSIP_Label_3976fa30-1907-4356-8241-62ea5e1c0256_SiteId">
    <vt:lpwstr>9a5cacd0-2bef-4dd7-ac5c-7ebe1f54f495</vt:lpwstr>
  </property>
  <property fmtid="{D5CDD505-2E9C-101B-9397-08002B2CF9AE}" pid="40" name="MSIP_Label_3976fa30-1907-4356-8241-62ea5e1c0256_ActionId">
    <vt:lpwstr>12cffb5a-e4fd-4993-a937-3b8906224a24</vt:lpwstr>
  </property>
  <property fmtid="{D5CDD505-2E9C-101B-9397-08002B2CF9AE}" pid="41" name="MSIP_Label_3976fa30-1907-4356-8241-62ea5e1c0256_ContentBits">
    <vt:lpwstr>0</vt:lpwstr>
  </property>
</Properties>
</file>