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5"/>
    <p:sldMasterId id="2147483950" r:id="rId6"/>
    <p:sldMasterId id="2147483957" r:id="rId7"/>
    <p:sldMasterId id="2147483970" r:id="rId8"/>
  </p:sldMasterIdLst>
  <p:notesMasterIdLst>
    <p:notesMasterId r:id="rId22"/>
  </p:notesMasterIdLst>
  <p:handoutMasterIdLst>
    <p:handoutMasterId r:id="rId23"/>
  </p:handoutMasterIdLst>
  <p:sldIdLst>
    <p:sldId id="256" r:id="rId9"/>
    <p:sldId id="258" r:id="rId10"/>
    <p:sldId id="260" r:id="rId11"/>
    <p:sldId id="261" r:id="rId12"/>
    <p:sldId id="262" r:id="rId13"/>
    <p:sldId id="263" r:id="rId14"/>
    <p:sldId id="271" r:id="rId15"/>
    <p:sldId id="265" r:id="rId16"/>
    <p:sldId id="266" r:id="rId17"/>
    <p:sldId id="267" r:id="rId18"/>
    <p:sldId id="272" r:id="rId19"/>
    <p:sldId id="273" r:id="rId20"/>
    <p:sldId id="269" r:id="rId21"/>
  </p:sldIdLst>
  <p:sldSz cx="12225338" cy="6858000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6106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12212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83190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244254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3053182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3663818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4274454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4885091" algn="l" defTabSz="122127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 scaleToFitPaper="1"/>
  <p:clrMru>
    <a:srgbClr val="F1666A"/>
    <a:srgbClr val="8197A6"/>
    <a:srgbClr val="FEFFFF"/>
    <a:srgbClr val="D9D9D9"/>
    <a:srgbClr val="053249"/>
    <a:srgbClr val="003249"/>
    <a:srgbClr val="335E6F"/>
    <a:srgbClr val="006196"/>
    <a:srgbClr val="6DCFF6"/>
    <a:srgbClr val="FFC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2DD0A5-8D2A-F220-CFF6-0DB19AF6FD8B}" v="6" dt="2023-04-25T16:32:56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51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 Arviset" userId="245027aa-0962-4338-8bd8-ac1e588bffb1" providerId="ADAL" clId="{8692B37F-6C04-4F49-A71D-2E4DCB17EA46}"/>
    <pc:docChg chg="undo custSel addSld delSld modSld">
      <pc:chgData name="Christophe Arviset" userId="245027aa-0962-4338-8bd8-ac1e588bffb1" providerId="ADAL" clId="{8692B37F-6C04-4F49-A71D-2E4DCB17EA46}" dt="2023-04-26T12:18:04.612" v="6083"/>
      <pc:docMkLst>
        <pc:docMk/>
      </pc:docMkLst>
      <pc:sldChg chg="modSp">
        <pc:chgData name="Christophe Arviset" userId="245027aa-0962-4338-8bd8-ac1e588bffb1" providerId="ADAL" clId="{8692B37F-6C04-4F49-A71D-2E4DCB17EA46}" dt="2023-04-20T16:13:14.245" v="26" actId="20577"/>
        <pc:sldMkLst>
          <pc:docMk/>
          <pc:sldMk cId="0" sldId="256"/>
        </pc:sldMkLst>
        <pc:spChg chg="mod">
          <ac:chgData name="Christophe Arviset" userId="245027aa-0962-4338-8bd8-ac1e588bffb1" providerId="ADAL" clId="{8692B37F-6C04-4F49-A71D-2E4DCB17EA46}" dt="2023-04-20T16:13:14.245" v="26" actId="20577"/>
          <ac:spMkLst>
            <pc:docMk/>
            <pc:sldMk cId="0" sldId="256"/>
            <ac:spMk id="2" creationId="{B06A49EE-0921-4A0E-99D9-29F5A2AC6E1F}"/>
          </ac:spMkLst>
        </pc:spChg>
      </pc:sldChg>
      <pc:sldChg chg="del">
        <pc:chgData name="Christophe Arviset" userId="245027aa-0962-4338-8bd8-ac1e588bffb1" providerId="ADAL" clId="{8692B37F-6C04-4F49-A71D-2E4DCB17EA46}" dt="2023-04-20T16:14:16.288" v="36" actId="47"/>
        <pc:sldMkLst>
          <pc:docMk/>
          <pc:sldMk cId="100665181" sldId="257"/>
        </pc:sldMkLst>
      </pc:sldChg>
      <pc:sldChg chg="addSp delSp modSp mod modClrScheme modAnim chgLayout">
        <pc:chgData name="Christophe Arviset" userId="245027aa-0962-4338-8bd8-ac1e588bffb1" providerId="ADAL" clId="{8692B37F-6C04-4F49-A71D-2E4DCB17EA46}" dt="2023-04-26T12:12:15.203" v="6044"/>
        <pc:sldMkLst>
          <pc:docMk/>
          <pc:sldMk cId="31452330" sldId="258"/>
        </pc:sldMkLst>
        <pc:spChg chg="mod ord">
          <ac:chgData name="Christophe Arviset" userId="245027aa-0962-4338-8bd8-ac1e588bffb1" providerId="ADAL" clId="{8692B37F-6C04-4F49-A71D-2E4DCB17EA46}" dt="2023-04-20T16:15:44.805" v="79" actId="20577"/>
          <ac:spMkLst>
            <pc:docMk/>
            <pc:sldMk cId="31452330" sldId="258"/>
            <ac:spMk id="2" creationId="{D24AC312-1569-4363-8C9E-BCCCF15EB843}"/>
          </ac:spMkLst>
        </pc:spChg>
        <pc:spChg chg="del mod ord">
          <ac:chgData name="Christophe Arviset" userId="245027aa-0962-4338-8bd8-ac1e588bffb1" providerId="ADAL" clId="{8692B37F-6C04-4F49-A71D-2E4DCB17EA46}" dt="2023-04-20T16:13:58.844" v="29" actId="700"/>
          <ac:spMkLst>
            <pc:docMk/>
            <pc:sldMk cId="31452330" sldId="258"/>
            <ac:spMk id="3" creationId="{C18217D7-B753-4957-9176-5A9F22AF9E5E}"/>
          </ac:spMkLst>
        </pc:spChg>
        <pc:spChg chg="add del mod ord">
          <ac:chgData name="Christophe Arviset" userId="245027aa-0962-4338-8bd8-ac1e588bffb1" providerId="ADAL" clId="{8692B37F-6C04-4F49-A71D-2E4DCB17EA46}" dt="2023-04-20T16:16:27.778" v="80" actId="478"/>
          <ac:spMkLst>
            <pc:docMk/>
            <pc:sldMk cId="31452330" sldId="258"/>
            <ac:spMk id="4" creationId="{18C3F33D-7C4C-CFB0-CBFE-F54EF27F4D46}"/>
          </ac:spMkLst>
        </pc:spChg>
        <pc:picChg chg="add mod">
          <ac:chgData name="Christophe Arviset" userId="245027aa-0962-4338-8bd8-ac1e588bffb1" providerId="ADAL" clId="{8692B37F-6C04-4F49-A71D-2E4DCB17EA46}" dt="2023-04-20T16:22:16.084" v="141" actId="14100"/>
          <ac:picMkLst>
            <pc:docMk/>
            <pc:sldMk cId="31452330" sldId="258"/>
            <ac:picMk id="6" creationId="{DDAFD760-E087-87CE-4C0F-C46EF13253C6}"/>
          </ac:picMkLst>
        </pc:picChg>
        <pc:picChg chg="add mod">
          <ac:chgData name="Christophe Arviset" userId="245027aa-0962-4338-8bd8-ac1e588bffb1" providerId="ADAL" clId="{8692B37F-6C04-4F49-A71D-2E4DCB17EA46}" dt="2023-04-20T16:22:21.379" v="142" actId="1076"/>
          <ac:picMkLst>
            <pc:docMk/>
            <pc:sldMk cId="31452330" sldId="258"/>
            <ac:picMk id="8" creationId="{9F2A1C11-E290-C59C-102F-803943B3E496}"/>
          </ac:picMkLst>
        </pc:picChg>
        <pc:picChg chg="add mod modCrop">
          <ac:chgData name="Christophe Arviset" userId="245027aa-0962-4338-8bd8-ac1e588bffb1" providerId="ADAL" clId="{8692B37F-6C04-4F49-A71D-2E4DCB17EA46}" dt="2023-04-20T16:20:24.668" v="121" actId="1076"/>
          <ac:picMkLst>
            <pc:docMk/>
            <pc:sldMk cId="31452330" sldId="258"/>
            <ac:picMk id="10" creationId="{FB421516-9A19-5847-C434-09C6ADCD8017}"/>
          </ac:picMkLst>
        </pc:picChg>
        <pc:picChg chg="add del mod">
          <ac:chgData name="Christophe Arviset" userId="245027aa-0962-4338-8bd8-ac1e588bffb1" providerId="ADAL" clId="{8692B37F-6C04-4F49-A71D-2E4DCB17EA46}" dt="2023-04-20T16:19:27.711" v="102" actId="478"/>
          <ac:picMkLst>
            <pc:docMk/>
            <pc:sldMk cId="31452330" sldId="258"/>
            <ac:picMk id="12" creationId="{FE7EAFA7-F2AC-4ABE-FCCA-F3F7FED14346}"/>
          </ac:picMkLst>
        </pc:picChg>
        <pc:picChg chg="add mod">
          <ac:chgData name="Christophe Arviset" userId="245027aa-0962-4338-8bd8-ac1e588bffb1" providerId="ADAL" clId="{8692B37F-6C04-4F49-A71D-2E4DCB17EA46}" dt="2023-04-20T16:20:19.838" v="119" actId="1076"/>
          <ac:picMkLst>
            <pc:docMk/>
            <pc:sldMk cId="31452330" sldId="258"/>
            <ac:picMk id="14" creationId="{80EEF6A7-AA42-B92D-B9F7-99B251FAF143}"/>
          </ac:picMkLst>
        </pc:picChg>
        <pc:picChg chg="add mod">
          <ac:chgData name="Christophe Arviset" userId="245027aa-0962-4338-8bd8-ac1e588bffb1" providerId="ADAL" clId="{8692B37F-6C04-4F49-A71D-2E4DCB17EA46}" dt="2023-04-20T16:22:21.379" v="142" actId="1076"/>
          <ac:picMkLst>
            <pc:docMk/>
            <pc:sldMk cId="31452330" sldId="258"/>
            <ac:picMk id="16" creationId="{5FDFE385-896D-3F28-4966-1E7350C61EDF}"/>
          </ac:picMkLst>
        </pc:picChg>
      </pc:sldChg>
      <pc:sldChg chg="add del">
        <pc:chgData name="Christophe Arviset" userId="245027aa-0962-4338-8bd8-ac1e588bffb1" providerId="ADAL" clId="{8692B37F-6C04-4F49-A71D-2E4DCB17EA46}" dt="2023-04-20T16:21:57.437" v="138" actId="47"/>
        <pc:sldMkLst>
          <pc:docMk/>
          <pc:sldMk cId="1050657892" sldId="259"/>
        </pc:sldMkLst>
      </pc:sldChg>
      <pc:sldChg chg="del">
        <pc:chgData name="Christophe Arviset" userId="245027aa-0962-4338-8bd8-ac1e588bffb1" providerId="ADAL" clId="{8692B37F-6C04-4F49-A71D-2E4DCB17EA46}" dt="2023-04-20T16:14:14.249" v="32" actId="47"/>
        <pc:sldMkLst>
          <pc:docMk/>
          <pc:sldMk cId="1304903274" sldId="259"/>
        </pc:sldMkLst>
      </pc:sldChg>
      <pc:sldChg chg="addSp modSp add mod">
        <pc:chgData name="Christophe Arviset" userId="245027aa-0962-4338-8bd8-ac1e588bffb1" providerId="ADAL" clId="{8692B37F-6C04-4F49-A71D-2E4DCB17EA46}" dt="2023-04-21T14:52:41.638" v="685" actId="20577"/>
        <pc:sldMkLst>
          <pc:docMk/>
          <pc:sldMk cId="91802622" sldId="260"/>
        </pc:sldMkLst>
        <pc:spChg chg="mod">
          <ac:chgData name="Christophe Arviset" userId="245027aa-0962-4338-8bd8-ac1e588bffb1" providerId="ADAL" clId="{8692B37F-6C04-4F49-A71D-2E4DCB17EA46}" dt="2023-04-20T16:25:25.800" v="199" actId="20577"/>
          <ac:spMkLst>
            <pc:docMk/>
            <pc:sldMk cId="91802622" sldId="260"/>
            <ac:spMk id="2" creationId="{D24AC312-1569-4363-8C9E-BCCCF15EB843}"/>
          </ac:spMkLst>
        </pc:spChg>
        <pc:spChg chg="add mod">
          <ac:chgData name="Christophe Arviset" userId="245027aa-0962-4338-8bd8-ac1e588bffb1" providerId="ADAL" clId="{8692B37F-6C04-4F49-A71D-2E4DCB17EA46}" dt="2023-04-21T14:40:15.295" v="282" actId="1076"/>
          <ac:spMkLst>
            <pc:docMk/>
            <pc:sldMk cId="91802622" sldId="260"/>
            <ac:spMk id="3" creationId="{C67A7DD5-E488-54CF-3DC7-8AA31E5C22D4}"/>
          </ac:spMkLst>
        </pc:spChg>
        <pc:spChg chg="mod">
          <ac:chgData name="Christophe Arviset" userId="245027aa-0962-4338-8bd8-ac1e588bffb1" providerId="ADAL" clId="{8692B37F-6C04-4F49-A71D-2E4DCB17EA46}" dt="2023-04-21T14:52:41.638" v="685" actId="20577"/>
          <ac:spMkLst>
            <pc:docMk/>
            <pc:sldMk cId="91802622" sldId="260"/>
            <ac:spMk id="4" creationId="{18C3F33D-7C4C-CFB0-CBFE-F54EF27F4D46}"/>
          </ac:spMkLst>
        </pc:spChg>
        <pc:grpChg chg="add mod">
          <ac:chgData name="Christophe Arviset" userId="245027aa-0962-4338-8bd8-ac1e588bffb1" providerId="ADAL" clId="{8692B37F-6C04-4F49-A71D-2E4DCB17EA46}" dt="2023-04-21T14:40:07.519" v="277" actId="1035"/>
          <ac:grpSpMkLst>
            <pc:docMk/>
            <pc:sldMk cId="91802622" sldId="260"/>
            <ac:grpSpMk id="7" creationId="{17FCCD81-6048-D1B4-8B83-C57311D88A71}"/>
          </ac:grpSpMkLst>
        </pc:grpChg>
        <pc:picChg chg="add mod">
          <ac:chgData name="Christophe Arviset" userId="245027aa-0962-4338-8bd8-ac1e588bffb1" providerId="ADAL" clId="{8692B37F-6C04-4F49-A71D-2E4DCB17EA46}" dt="2023-04-21T14:40:07.519" v="277" actId="1035"/>
          <ac:picMkLst>
            <pc:docMk/>
            <pc:sldMk cId="91802622" sldId="260"/>
            <ac:picMk id="6" creationId="{2EE9E7FD-17E8-0929-8E84-DA4B463996C4}"/>
          </ac:picMkLst>
        </pc:picChg>
        <pc:picChg chg="add mod">
          <ac:chgData name="Christophe Arviset" userId="245027aa-0962-4338-8bd8-ac1e588bffb1" providerId="ADAL" clId="{8692B37F-6C04-4F49-A71D-2E4DCB17EA46}" dt="2023-04-21T14:40:11.059" v="281" actId="1035"/>
          <ac:picMkLst>
            <pc:docMk/>
            <pc:sldMk cId="91802622" sldId="260"/>
            <ac:picMk id="9" creationId="{F8C99E71-5A30-497E-6234-443DCB734D29}"/>
          </ac:picMkLst>
        </pc:picChg>
        <pc:picChg chg="add mod">
          <ac:chgData name="Christophe Arviset" userId="245027aa-0962-4338-8bd8-ac1e588bffb1" providerId="ADAL" clId="{8692B37F-6C04-4F49-A71D-2E4DCB17EA46}" dt="2023-04-21T14:40:11.059" v="281" actId="1035"/>
          <ac:picMkLst>
            <pc:docMk/>
            <pc:sldMk cId="91802622" sldId="260"/>
            <ac:picMk id="11" creationId="{0CC591EC-9F29-C582-044D-937B5809F92E}"/>
          </ac:picMkLst>
        </pc:picChg>
        <pc:picChg chg="add mod">
          <ac:chgData name="Christophe Arviset" userId="245027aa-0962-4338-8bd8-ac1e588bffb1" providerId="ADAL" clId="{8692B37F-6C04-4F49-A71D-2E4DCB17EA46}" dt="2023-04-21T14:40:07.519" v="277" actId="1035"/>
          <ac:picMkLst>
            <pc:docMk/>
            <pc:sldMk cId="91802622" sldId="260"/>
            <ac:picMk id="1026" creationId="{BE819E7C-1828-F589-831A-AD2DC8CE7779}"/>
          </ac:picMkLst>
        </pc:picChg>
      </pc:sldChg>
      <pc:sldChg chg="del">
        <pc:chgData name="Christophe Arviset" userId="245027aa-0962-4338-8bd8-ac1e588bffb1" providerId="ADAL" clId="{8692B37F-6C04-4F49-A71D-2E4DCB17EA46}" dt="2023-04-20T16:14:14.815" v="33" actId="47"/>
        <pc:sldMkLst>
          <pc:docMk/>
          <pc:sldMk cId="120295632" sldId="260"/>
        </pc:sldMkLst>
      </pc:sldChg>
      <pc:sldChg chg="add del">
        <pc:chgData name="Christophe Arviset" userId="245027aa-0962-4338-8bd8-ac1e588bffb1" providerId="ADAL" clId="{8692B37F-6C04-4F49-A71D-2E4DCB17EA46}" dt="2023-04-20T16:21:51.452" v="128" actId="47"/>
        <pc:sldMkLst>
          <pc:docMk/>
          <pc:sldMk cId="491490968" sldId="261"/>
        </pc:sldMkLst>
      </pc:sldChg>
      <pc:sldChg chg="addSp delSp modSp add mod">
        <pc:chgData name="Christophe Arviset" userId="245027aa-0962-4338-8bd8-ac1e588bffb1" providerId="ADAL" clId="{8692B37F-6C04-4F49-A71D-2E4DCB17EA46}" dt="2023-04-26T07:05:24.135" v="6038" actId="1076"/>
        <pc:sldMkLst>
          <pc:docMk/>
          <pc:sldMk cId="2040745267" sldId="261"/>
        </pc:sldMkLst>
        <pc:spChg chg="mod">
          <ac:chgData name="Christophe Arviset" userId="245027aa-0962-4338-8bd8-ac1e588bffb1" providerId="ADAL" clId="{8692B37F-6C04-4F49-A71D-2E4DCB17EA46}" dt="2023-04-21T14:52:55.077" v="720" actId="20577"/>
          <ac:spMkLst>
            <pc:docMk/>
            <pc:sldMk cId="2040745267" sldId="261"/>
            <ac:spMk id="2" creationId="{D24AC312-1569-4363-8C9E-BCCCF15EB843}"/>
          </ac:spMkLst>
        </pc:spChg>
        <pc:spChg chg="mod">
          <ac:chgData name="Christophe Arviset" userId="245027aa-0962-4338-8bd8-ac1e588bffb1" providerId="ADAL" clId="{8692B37F-6C04-4F49-A71D-2E4DCB17EA46}" dt="2023-04-24T12:03:06.320" v="980" actId="404"/>
          <ac:spMkLst>
            <pc:docMk/>
            <pc:sldMk cId="2040745267" sldId="261"/>
            <ac:spMk id="4" creationId="{18C3F33D-7C4C-CFB0-CBFE-F54EF27F4D46}"/>
          </ac:spMkLst>
        </pc:spChg>
        <pc:graphicFrameChg chg="add mod modGraphic">
          <ac:chgData name="Christophe Arviset" userId="245027aa-0962-4338-8bd8-ac1e588bffb1" providerId="ADAL" clId="{8692B37F-6C04-4F49-A71D-2E4DCB17EA46}" dt="2023-04-26T07:05:24.135" v="6038" actId="1076"/>
          <ac:graphicFrameMkLst>
            <pc:docMk/>
            <pc:sldMk cId="2040745267" sldId="261"/>
            <ac:graphicFrameMk id="3" creationId="{13F926F0-C400-8C7E-05AB-CBF956A2D7DD}"/>
          </ac:graphicFrameMkLst>
        </pc:graphicFrameChg>
        <pc:picChg chg="add del mod">
          <ac:chgData name="Christophe Arviset" userId="245027aa-0962-4338-8bd8-ac1e588bffb1" providerId="ADAL" clId="{8692B37F-6C04-4F49-A71D-2E4DCB17EA46}" dt="2023-04-21T14:59:58.326" v="907" actId="478"/>
          <ac:picMkLst>
            <pc:docMk/>
            <pc:sldMk cId="2040745267" sldId="261"/>
            <ac:picMk id="5" creationId="{E0EA01DB-FEED-6728-982F-38DA8F7A21BE}"/>
          </ac:picMkLst>
        </pc:picChg>
        <pc:picChg chg="add mod">
          <ac:chgData name="Christophe Arviset" userId="245027aa-0962-4338-8bd8-ac1e588bffb1" providerId="ADAL" clId="{8692B37F-6C04-4F49-A71D-2E4DCB17EA46}" dt="2023-04-21T15:01:31.526" v="914" actId="14100"/>
          <ac:picMkLst>
            <pc:docMk/>
            <pc:sldMk cId="2040745267" sldId="261"/>
            <ac:picMk id="7" creationId="{B6A28295-61C6-310D-F243-D01E6DEB427D}"/>
          </ac:picMkLst>
        </pc:picChg>
      </pc:sldChg>
      <pc:sldChg chg="del">
        <pc:chgData name="Christophe Arviset" userId="245027aa-0962-4338-8bd8-ac1e588bffb1" providerId="ADAL" clId="{8692B37F-6C04-4F49-A71D-2E4DCB17EA46}" dt="2023-04-20T16:14:15.349" v="34" actId="47"/>
        <pc:sldMkLst>
          <pc:docMk/>
          <pc:sldMk cId="2260521874" sldId="261"/>
        </pc:sldMkLst>
      </pc:sldChg>
      <pc:sldChg chg="del">
        <pc:chgData name="Christophe Arviset" userId="245027aa-0962-4338-8bd8-ac1e588bffb1" providerId="ADAL" clId="{8692B37F-6C04-4F49-A71D-2E4DCB17EA46}" dt="2023-04-20T16:14:15.881" v="35" actId="47"/>
        <pc:sldMkLst>
          <pc:docMk/>
          <pc:sldMk cId="445120335" sldId="262"/>
        </pc:sldMkLst>
      </pc:sldChg>
      <pc:sldChg chg="add del">
        <pc:chgData name="Christophe Arviset" userId="245027aa-0962-4338-8bd8-ac1e588bffb1" providerId="ADAL" clId="{8692B37F-6C04-4F49-A71D-2E4DCB17EA46}" dt="2023-04-20T16:21:51.787" v="129" actId="47"/>
        <pc:sldMkLst>
          <pc:docMk/>
          <pc:sldMk cId="1697486917" sldId="262"/>
        </pc:sldMkLst>
      </pc:sldChg>
      <pc:sldChg chg="addSp delSp modSp add mod">
        <pc:chgData name="Christophe Arviset" userId="245027aa-0962-4338-8bd8-ac1e588bffb1" providerId="ADAL" clId="{8692B37F-6C04-4F49-A71D-2E4DCB17EA46}" dt="2023-04-24T13:43:01.993" v="4618" actId="1076"/>
        <pc:sldMkLst>
          <pc:docMk/>
          <pc:sldMk cId="2047820216" sldId="262"/>
        </pc:sldMkLst>
        <pc:spChg chg="mod">
          <ac:chgData name="Christophe Arviset" userId="245027aa-0962-4338-8bd8-ac1e588bffb1" providerId="ADAL" clId="{8692B37F-6C04-4F49-A71D-2E4DCB17EA46}" dt="2023-04-24T12:03:56.860" v="1061" actId="20577"/>
          <ac:spMkLst>
            <pc:docMk/>
            <pc:sldMk cId="2047820216" sldId="262"/>
            <ac:spMk id="2" creationId="{D24AC312-1569-4363-8C9E-BCCCF15EB843}"/>
          </ac:spMkLst>
        </pc:spChg>
        <pc:spChg chg="add del mod">
          <ac:chgData name="Christophe Arviset" userId="245027aa-0962-4338-8bd8-ac1e588bffb1" providerId="ADAL" clId="{8692B37F-6C04-4F49-A71D-2E4DCB17EA46}" dt="2023-04-24T13:42:02.612" v="4610" actId="207"/>
          <ac:spMkLst>
            <pc:docMk/>
            <pc:sldMk cId="2047820216" sldId="262"/>
            <ac:spMk id="4" creationId="{18C3F33D-7C4C-CFB0-CBFE-F54EF27F4D46}"/>
          </ac:spMkLst>
        </pc:spChg>
        <pc:spChg chg="add mod">
          <ac:chgData name="Christophe Arviset" userId="245027aa-0962-4338-8bd8-ac1e588bffb1" providerId="ADAL" clId="{8692B37F-6C04-4F49-A71D-2E4DCB17EA46}" dt="2023-04-24T13:43:01.993" v="4618" actId="1076"/>
          <ac:spMkLst>
            <pc:docMk/>
            <pc:sldMk cId="2047820216" sldId="262"/>
            <ac:spMk id="11" creationId="{C0FBD423-39F9-48AF-9616-43A5A6B3E35F}"/>
          </ac:spMkLst>
        </pc:spChg>
        <pc:picChg chg="add mod">
          <ac:chgData name="Christophe Arviset" userId="245027aa-0962-4338-8bd8-ac1e588bffb1" providerId="ADAL" clId="{8692B37F-6C04-4F49-A71D-2E4DCB17EA46}" dt="2023-04-24T12:07:25.981" v="1064"/>
          <ac:picMkLst>
            <pc:docMk/>
            <pc:sldMk cId="2047820216" sldId="262"/>
            <ac:picMk id="3" creationId="{A5DA7235-8FB0-5B47-AFE3-ED59911257EF}"/>
          </ac:picMkLst>
        </pc:picChg>
        <pc:picChg chg="add del mod">
          <ac:chgData name="Christophe Arviset" userId="245027aa-0962-4338-8bd8-ac1e588bffb1" providerId="ADAL" clId="{8692B37F-6C04-4F49-A71D-2E4DCB17EA46}" dt="2023-04-24T13:42:08.358" v="4611" actId="478"/>
          <ac:picMkLst>
            <pc:docMk/>
            <pc:sldMk cId="2047820216" sldId="262"/>
            <ac:picMk id="5" creationId="{B7359E33-246D-94C2-4072-A77C248E74E6}"/>
          </ac:picMkLst>
        </pc:picChg>
        <pc:picChg chg="add del mod">
          <ac:chgData name="Christophe Arviset" userId="245027aa-0962-4338-8bd8-ac1e588bffb1" providerId="ADAL" clId="{8692B37F-6C04-4F49-A71D-2E4DCB17EA46}" dt="2023-04-24T12:07:37.361" v="1068" actId="478"/>
          <ac:picMkLst>
            <pc:docMk/>
            <pc:sldMk cId="2047820216" sldId="262"/>
            <ac:picMk id="5" creationId="{EE27040F-E14E-AB13-B2D4-8DC712B7D359}"/>
          </ac:picMkLst>
        </pc:picChg>
        <pc:picChg chg="add del">
          <ac:chgData name="Christophe Arviset" userId="245027aa-0962-4338-8bd8-ac1e588bffb1" providerId="ADAL" clId="{8692B37F-6C04-4F49-A71D-2E4DCB17EA46}" dt="2023-04-24T12:07:45.448" v="1070" actId="478"/>
          <ac:picMkLst>
            <pc:docMk/>
            <pc:sldMk cId="2047820216" sldId="262"/>
            <ac:picMk id="6" creationId="{5D2B981E-B21A-C421-6956-CD56CA801B36}"/>
          </ac:picMkLst>
        </pc:picChg>
        <pc:picChg chg="add mod">
          <ac:chgData name="Christophe Arviset" userId="245027aa-0962-4338-8bd8-ac1e588bffb1" providerId="ADAL" clId="{8692B37F-6C04-4F49-A71D-2E4DCB17EA46}" dt="2023-04-24T13:42:58.942" v="4617" actId="14100"/>
          <ac:picMkLst>
            <pc:docMk/>
            <pc:sldMk cId="2047820216" sldId="262"/>
            <ac:picMk id="7" creationId="{5A4EF4D2-E66B-41F5-A486-828F899EA7A6}"/>
          </ac:picMkLst>
        </pc:picChg>
        <pc:picChg chg="add del">
          <ac:chgData name="Christophe Arviset" userId="245027aa-0962-4338-8bd8-ac1e588bffb1" providerId="ADAL" clId="{8692B37F-6C04-4F49-A71D-2E4DCB17EA46}" dt="2023-04-24T12:08:08.172" v="1072" actId="478"/>
          <ac:picMkLst>
            <pc:docMk/>
            <pc:sldMk cId="2047820216" sldId="262"/>
            <ac:picMk id="7" creationId="{D425CA39-6689-26AD-A13A-3A336CA0D7E3}"/>
          </ac:picMkLst>
        </pc:picChg>
        <pc:picChg chg="add del mod">
          <ac:chgData name="Christophe Arviset" userId="245027aa-0962-4338-8bd8-ac1e588bffb1" providerId="ADAL" clId="{8692B37F-6C04-4F49-A71D-2E4DCB17EA46}" dt="2023-04-24T12:08:13.030" v="1075" actId="478"/>
          <ac:picMkLst>
            <pc:docMk/>
            <pc:sldMk cId="2047820216" sldId="262"/>
            <ac:picMk id="8" creationId="{DFAFD974-8E3E-C463-F53C-D8098F84362C}"/>
          </ac:picMkLst>
        </pc:picChg>
        <pc:picChg chg="add del mod">
          <ac:chgData name="Christophe Arviset" userId="245027aa-0962-4338-8bd8-ac1e588bffb1" providerId="ADAL" clId="{8692B37F-6C04-4F49-A71D-2E4DCB17EA46}" dt="2023-04-24T13:40:44.001" v="4598" actId="478"/>
          <ac:picMkLst>
            <pc:docMk/>
            <pc:sldMk cId="2047820216" sldId="262"/>
            <ac:picMk id="10" creationId="{F6D20DFF-8424-82FE-4109-A1DB07A93D9A}"/>
          </ac:picMkLst>
        </pc:picChg>
      </pc:sldChg>
      <pc:sldChg chg="add del">
        <pc:chgData name="Christophe Arviset" userId="245027aa-0962-4338-8bd8-ac1e588bffb1" providerId="ADAL" clId="{8692B37F-6C04-4F49-A71D-2E4DCB17EA46}" dt="2023-04-20T16:21:52.020" v="130" actId="47"/>
        <pc:sldMkLst>
          <pc:docMk/>
          <pc:sldMk cId="641089434" sldId="263"/>
        </pc:sldMkLst>
      </pc:sldChg>
      <pc:sldChg chg="addSp delSp modSp add mod modAnim">
        <pc:chgData name="Christophe Arviset" userId="245027aa-0962-4338-8bd8-ac1e588bffb1" providerId="ADAL" clId="{8692B37F-6C04-4F49-A71D-2E4DCB17EA46}" dt="2023-04-26T12:13:41.195" v="6047"/>
        <pc:sldMkLst>
          <pc:docMk/>
          <pc:sldMk cId="2847428130" sldId="263"/>
        </pc:sldMkLst>
        <pc:spChg chg="mod">
          <ac:chgData name="Christophe Arviset" userId="245027aa-0962-4338-8bd8-ac1e588bffb1" providerId="ADAL" clId="{8692B37F-6C04-4F49-A71D-2E4DCB17EA46}" dt="2023-04-24T12:23:14.275" v="2071" actId="20577"/>
          <ac:spMkLst>
            <pc:docMk/>
            <pc:sldMk cId="2847428130" sldId="263"/>
            <ac:spMk id="2" creationId="{D24AC312-1569-4363-8C9E-BCCCF15EB843}"/>
          </ac:spMkLst>
        </pc:spChg>
        <pc:spChg chg="del mod">
          <ac:chgData name="Christophe Arviset" userId="245027aa-0962-4338-8bd8-ac1e588bffb1" providerId="ADAL" clId="{8692B37F-6C04-4F49-A71D-2E4DCB17EA46}" dt="2023-04-24T12:25:06.279" v="2077" actId="478"/>
          <ac:spMkLst>
            <pc:docMk/>
            <pc:sldMk cId="2847428130" sldId="263"/>
            <ac:spMk id="4" creationId="{18C3F33D-7C4C-CFB0-CBFE-F54EF27F4D46}"/>
          </ac:spMkLst>
        </pc:spChg>
        <pc:grpChg chg="add mod">
          <ac:chgData name="Christophe Arviset" userId="245027aa-0962-4338-8bd8-ac1e588bffb1" providerId="ADAL" clId="{8692B37F-6C04-4F49-A71D-2E4DCB17EA46}" dt="2023-04-26T12:13:29.840" v="6046" actId="164"/>
          <ac:grpSpMkLst>
            <pc:docMk/>
            <pc:sldMk cId="2847428130" sldId="263"/>
            <ac:grpSpMk id="3" creationId="{CECFB6A2-2EF3-F5D7-4FA2-E9785B856A04}"/>
          </ac:grpSpMkLst>
        </pc:grpChg>
        <pc:picChg chg="add del mod">
          <ac:chgData name="Christophe Arviset" userId="245027aa-0962-4338-8bd8-ac1e588bffb1" providerId="ADAL" clId="{8692B37F-6C04-4F49-A71D-2E4DCB17EA46}" dt="2023-04-24T12:27:18.113" v="2094" actId="478"/>
          <ac:picMkLst>
            <pc:docMk/>
            <pc:sldMk cId="2847428130" sldId="263"/>
            <ac:picMk id="5" creationId="{4CA514D7-9E99-7233-43B0-BF0EC542336F}"/>
          </ac:picMkLst>
        </pc:picChg>
        <pc:picChg chg="add mod modCrop">
          <ac:chgData name="Christophe Arviset" userId="245027aa-0962-4338-8bd8-ac1e588bffb1" providerId="ADAL" clId="{8692B37F-6C04-4F49-A71D-2E4DCB17EA46}" dt="2023-04-24T12:27:28.013" v="2098" actId="1076"/>
          <ac:picMkLst>
            <pc:docMk/>
            <pc:sldMk cId="2847428130" sldId="263"/>
            <ac:picMk id="6" creationId="{DEFDD54E-18C8-4BDC-8B67-D7F271AA588E}"/>
          </ac:picMkLst>
        </pc:picChg>
        <pc:picChg chg="add mod">
          <ac:chgData name="Christophe Arviset" userId="245027aa-0962-4338-8bd8-ac1e588bffb1" providerId="ADAL" clId="{8692B37F-6C04-4F49-A71D-2E4DCB17EA46}" dt="2023-04-24T12:27:28.013" v="2098" actId="1076"/>
          <ac:picMkLst>
            <pc:docMk/>
            <pc:sldMk cId="2847428130" sldId="263"/>
            <ac:picMk id="7" creationId="{B240BBD7-9E24-32D9-3FFE-A0F064486AA4}"/>
          </ac:picMkLst>
        </pc:picChg>
        <pc:picChg chg="add mod">
          <ac:chgData name="Christophe Arviset" userId="245027aa-0962-4338-8bd8-ac1e588bffb1" providerId="ADAL" clId="{8692B37F-6C04-4F49-A71D-2E4DCB17EA46}" dt="2023-04-24T12:27:28.013" v="2098" actId="1076"/>
          <ac:picMkLst>
            <pc:docMk/>
            <pc:sldMk cId="2847428130" sldId="263"/>
            <ac:picMk id="8" creationId="{42D36353-1AC1-59AA-BFC3-1E3B1EEE0330}"/>
          </ac:picMkLst>
        </pc:picChg>
        <pc:picChg chg="add mod">
          <ac:chgData name="Christophe Arviset" userId="245027aa-0962-4338-8bd8-ac1e588bffb1" providerId="ADAL" clId="{8692B37F-6C04-4F49-A71D-2E4DCB17EA46}" dt="2023-04-24T12:27:28.013" v="2098" actId="1076"/>
          <ac:picMkLst>
            <pc:docMk/>
            <pc:sldMk cId="2847428130" sldId="263"/>
            <ac:picMk id="9" creationId="{F452F610-CF53-F62E-B093-837AEB71BC5D}"/>
          </ac:picMkLst>
        </pc:picChg>
        <pc:picChg chg="add mod">
          <ac:chgData name="Christophe Arviset" userId="245027aa-0962-4338-8bd8-ac1e588bffb1" providerId="ADAL" clId="{8692B37F-6C04-4F49-A71D-2E4DCB17EA46}" dt="2023-04-24T12:27:28.013" v="2098" actId="1076"/>
          <ac:picMkLst>
            <pc:docMk/>
            <pc:sldMk cId="2847428130" sldId="263"/>
            <ac:picMk id="10" creationId="{E79E15A4-ABF2-7388-D746-6BAB21445B2D}"/>
          </ac:picMkLst>
        </pc:picChg>
        <pc:picChg chg="add mod">
          <ac:chgData name="Christophe Arviset" userId="245027aa-0962-4338-8bd8-ac1e588bffb1" providerId="ADAL" clId="{8692B37F-6C04-4F49-A71D-2E4DCB17EA46}" dt="2023-04-24T12:28:35.350" v="2105" actId="207"/>
          <ac:picMkLst>
            <pc:docMk/>
            <pc:sldMk cId="2847428130" sldId="263"/>
            <ac:picMk id="12" creationId="{688C401F-EC86-438C-A7DF-CA5524EE0E6A}"/>
          </ac:picMkLst>
        </pc:picChg>
        <pc:cxnChg chg="add del mod">
          <ac:chgData name="Christophe Arviset" userId="245027aa-0962-4338-8bd8-ac1e588bffb1" providerId="ADAL" clId="{8692B37F-6C04-4F49-A71D-2E4DCB17EA46}" dt="2023-04-24T12:28:01.883" v="2101" actId="11529"/>
          <ac:cxnSpMkLst>
            <pc:docMk/>
            <pc:sldMk cId="2847428130" sldId="263"/>
            <ac:cxnSpMk id="14" creationId="{CACE42A3-E143-58AE-1EE8-0D36F4EBBCD0}"/>
          </ac:cxnSpMkLst>
        </pc:cxnChg>
        <pc:cxnChg chg="add mod">
          <ac:chgData name="Christophe Arviset" userId="245027aa-0962-4338-8bd8-ac1e588bffb1" providerId="ADAL" clId="{8692B37F-6C04-4F49-A71D-2E4DCB17EA46}" dt="2023-04-26T12:13:29.840" v="6046" actId="164"/>
          <ac:cxnSpMkLst>
            <pc:docMk/>
            <pc:sldMk cId="2847428130" sldId="263"/>
            <ac:cxnSpMk id="16" creationId="{60768E65-41C7-B3BF-007B-C2C5CC609DFA}"/>
          </ac:cxnSpMkLst>
        </pc:cxnChg>
        <pc:cxnChg chg="add mod">
          <ac:chgData name="Christophe Arviset" userId="245027aa-0962-4338-8bd8-ac1e588bffb1" providerId="ADAL" clId="{8692B37F-6C04-4F49-A71D-2E4DCB17EA46}" dt="2023-04-26T12:13:29.840" v="6046" actId="164"/>
          <ac:cxnSpMkLst>
            <pc:docMk/>
            <pc:sldMk cId="2847428130" sldId="263"/>
            <ac:cxnSpMk id="18" creationId="{DCAF2390-76FD-6C76-0026-F5C121FB8F78}"/>
          </ac:cxnSpMkLst>
        </pc:cxnChg>
        <pc:cxnChg chg="add mod">
          <ac:chgData name="Christophe Arviset" userId="245027aa-0962-4338-8bd8-ac1e588bffb1" providerId="ADAL" clId="{8692B37F-6C04-4F49-A71D-2E4DCB17EA46}" dt="2023-04-26T12:13:29.840" v="6046" actId="164"/>
          <ac:cxnSpMkLst>
            <pc:docMk/>
            <pc:sldMk cId="2847428130" sldId="263"/>
            <ac:cxnSpMk id="22" creationId="{858C1092-F22B-7DE5-0434-6AE2045BBA12}"/>
          </ac:cxnSpMkLst>
        </pc:cxnChg>
        <pc:cxnChg chg="add mod">
          <ac:chgData name="Christophe Arviset" userId="245027aa-0962-4338-8bd8-ac1e588bffb1" providerId="ADAL" clId="{8692B37F-6C04-4F49-A71D-2E4DCB17EA46}" dt="2023-04-26T12:13:29.840" v="6046" actId="164"/>
          <ac:cxnSpMkLst>
            <pc:docMk/>
            <pc:sldMk cId="2847428130" sldId="263"/>
            <ac:cxnSpMk id="24" creationId="{428A07EF-442F-5900-393B-6F1AC077449C}"/>
          </ac:cxnSpMkLst>
        </pc:cxnChg>
        <pc:cxnChg chg="add mod">
          <ac:chgData name="Christophe Arviset" userId="245027aa-0962-4338-8bd8-ac1e588bffb1" providerId="ADAL" clId="{8692B37F-6C04-4F49-A71D-2E4DCB17EA46}" dt="2023-04-26T12:13:29.840" v="6046" actId="164"/>
          <ac:cxnSpMkLst>
            <pc:docMk/>
            <pc:sldMk cId="2847428130" sldId="263"/>
            <ac:cxnSpMk id="27" creationId="{767FE7F5-7CFD-8E34-FDD3-42EC769C719C}"/>
          </ac:cxnSpMkLst>
        </pc:cxnChg>
      </pc:sldChg>
      <pc:sldChg chg="del">
        <pc:chgData name="Christophe Arviset" userId="245027aa-0962-4338-8bd8-ac1e588bffb1" providerId="ADAL" clId="{8692B37F-6C04-4F49-A71D-2E4DCB17EA46}" dt="2023-04-20T16:14:16.788" v="37" actId="47"/>
        <pc:sldMkLst>
          <pc:docMk/>
          <pc:sldMk cId="4218936045" sldId="263"/>
        </pc:sldMkLst>
      </pc:sldChg>
      <pc:sldChg chg="del">
        <pc:chgData name="Christophe Arviset" userId="245027aa-0962-4338-8bd8-ac1e588bffb1" providerId="ADAL" clId="{8692B37F-6C04-4F49-A71D-2E4DCB17EA46}" dt="2023-04-20T16:14:17.232" v="38" actId="47"/>
        <pc:sldMkLst>
          <pc:docMk/>
          <pc:sldMk cId="1083929225" sldId="264"/>
        </pc:sldMkLst>
      </pc:sldChg>
      <pc:sldChg chg="modSp add del mod">
        <pc:chgData name="Christophe Arviset" userId="245027aa-0962-4338-8bd8-ac1e588bffb1" providerId="ADAL" clId="{8692B37F-6C04-4F49-A71D-2E4DCB17EA46}" dt="2023-04-24T13:34:12.775" v="4552" actId="47"/>
        <pc:sldMkLst>
          <pc:docMk/>
          <pc:sldMk cId="1623813278" sldId="264"/>
        </pc:sldMkLst>
        <pc:spChg chg="mod">
          <ac:chgData name="Christophe Arviset" userId="245027aa-0962-4338-8bd8-ac1e588bffb1" providerId="ADAL" clId="{8692B37F-6C04-4F49-A71D-2E4DCB17EA46}" dt="2023-04-24T12:30:59.648" v="2146" actId="20577"/>
          <ac:spMkLst>
            <pc:docMk/>
            <pc:sldMk cId="1623813278" sldId="264"/>
            <ac:spMk id="2" creationId="{D24AC312-1569-4363-8C9E-BCCCF15EB843}"/>
          </ac:spMkLst>
        </pc:spChg>
        <pc:spChg chg="mod">
          <ac:chgData name="Christophe Arviset" userId="245027aa-0962-4338-8bd8-ac1e588bffb1" providerId="ADAL" clId="{8692B37F-6C04-4F49-A71D-2E4DCB17EA46}" dt="2023-04-24T12:41:38.779" v="3042" actId="20577"/>
          <ac:spMkLst>
            <pc:docMk/>
            <pc:sldMk cId="1623813278" sldId="264"/>
            <ac:spMk id="4" creationId="{18C3F33D-7C4C-CFB0-CBFE-F54EF27F4D46}"/>
          </ac:spMkLst>
        </pc:spChg>
      </pc:sldChg>
      <pc:sldChg chg="add del">
        <pc:chgData name="Christophe Arviset" userId="245027aa-0962-4338-8bd8-ac1e588bffb1" providerId="ADAL" clId="{8692B37F-6C04-4F49-A71D-2E4DCB17EA46}" dt="2023-04-20T16:21:52.287" v="131" actId="47"/>
        <pc:sldMkLst>
          <pc:docMk/>
          <pc:sldMk cId="3589591233" sldId="264"/>
        </pc:sldMkLst>
      </pc:sldChg>
      <pc:sldChg chg="add del">
        <pc:chgData name="Christophe Arviset" userId="245027aa-0962-4338-8bd8-ac1e588bffb1" providerId="ADAL" clId="{8692B37F-6C04-4F49-A71D-2E4DCB17EA46}" dt="2023-04-20T16:21:52.837" v="132" actId="47"/>
        <pc:sldMkLst>
          <pc:docMk/>
          <pc:sldMk cId="1315246921" sldId="265"/>
        </pc:sldMkLst>
      </pc:sldChg>
      <pc:sldChg chg="addSp delSp modSp add mod modAnim">
        <pc:chgData name="Christophe Arviset" userId="245027aa-0962-4338-8bd8-ac1e588bffb1" providerId="ADAL" clId="{8692B37F-6C04-4F49-A71D-2E4DCB17EA46}" dt="2023-04-26T12:15:02.585" v="6056"/>
        <pc:sldMkLst>
          <pc:docMk/>
          <pc:sldMk cId="3621150368" sldId="265"/>
        </pc:sldMkLst>
        <pc:spChg chg="mod">
          <ac:chgData name="Christophe Arviset" userId="245027aa-0962-4338-8bd8-ac1e588bffb1" providerId="ADAL" clId="{8692B37F-6C04-4F49-A71D-2E4DCB17EA46}" dt="2023-04-24T12:51:26.309" v="3212" actId="20577"/>
          <ac:spMkLst>
            <pc:docMk/>
            <pc:sldMk cId="3621150368" sldId="265"/>
            <ac:spMk id="2" creationId="{D24AC312-1569-4363-8C9E-BCCCF15EB843}"/>
          </ac:spMkLst>
        </pc:spChg>
        <pc:spChg chg="del">
          <ac:chgData name="Christophe Arviset" userId="245027aa-0962-4338-8bd8-ac1e588bffb1" providerId="ADAL" clId="{8692B37F-6C04-4F49-A71D-2E4DCB17EA46}" dt="2023-04-24T12:43:56.687" v="3047" actId="478"/>
          <ac:spMkLst>
            <pc:docMk/>
            <pc:sldMk cId="3621150368" sldId="265"/>
            <ac:spMk id="4" creationId="{18C3F33D-7C4C-CFB0-CBFE-F54EF27F4D46}"/>
          </ac:spMkLst>
        </pc:spChg>
        <pc:spChg chg="add mod">
          <ac:chgData name="Christophe Arviset" userId="245027aa-0962-4338-8bd8-ac1e588bffb1" providerId="ADAL" clId="{8692B37F-6C04-4F49-A71D-2E4DCB17EA46}" dt="2023-04-24T12:49:21.089" v="3110" actId="1076"/>
          <ac:spMkLst>
            <pc:docMk/>
            <pc:sldMk cId="3621150368" sldId="265"/>
            <ac:spMk id="17" creationId="{E136BB67-4E42-D14C-8A81-897655E7BCC0}"/>
          </ac:spMkLst>
        </pc:spChg>
        <pc:spChg chg="add mod">
          <ac:chgData name="Christophe Arviset" userId="245027aa-0962-4338-8bd8-ac1e588bffb1" providerId="ADAL" clId="{8692B37F-6C04-4F49-A71D-2E4DCB17EA46}" dt="2023-04-24T12:50:08.787" v="3133" actId="12788"/>
          <ac:spMkLst>
            <pc:docMk/>
            <pc:sldMk cId="3621150368" sldId="265"/>
            <ac:spMk id="21" creationId="{7BB0AEA4-441B-A18F-517C-415C022EF50E}"/>
          </ac:spMkLst>
        </pc:spChg>
        <pc:spChg chg="add mod">
          <ac:chgData name="Christophe Arviset" userId="245027aa-0962-4338-8bd8-ac1e588bffb1" providerId="ADAL" clId="{8692B37F-6C04-4F49-A71D-2E4DCB17EA46}" dt="2023-04-24T12:50:58.685" v="3138" actId="208"/>
          <ac:spMkLst>
            <pc:docMk/>
            <pc:sldMk cId="3621150368" sldId="265"/>
            <ac:spMk id="24" creationId="{4E71733B-73D5-CCF7-6610-8A06F80F6A0B}"/>
          </ac:spMkLst>
        </pc:spChg>
        <pc:picChg chg="add mod">
          <ac:chgData name="Christophe Arviset" userId="245027aa-0962-4338-8bd8-ac1e588bffb1" providerId="ADAL" clId="{8692B37F-6C04-4F49-A71D-2E4DCB17EA46}" dt="2023-04-24T12:45:34.285" v="3060" actId="12788"/>
          <ac:picMkLst>
            <pc:docMk/>
            <pc:sldMk cId="3621150368" sldId="265"/>
            <ac:picMk id="5" creationId="{B6E24885-EFFB-A334-7A47-3B339B8F4093}"/>
          </ac:picMkLst>
        </pc:picChg>
        <pc:picChg chg="add mod">
          <ac:chgData name="Christophe Arviset" userId="245027aa-0962-4338-8bd8-ac1e588bffb1" providerId="ADAL" clId="{8692B37F-6C04-4F49-A71D-2E4DCB17EA46}" dt="2023-04-24T12:44:29.890" v="3053" actId="1076"/>
          <ac:picMkLst>
            <pc:docMk/>
            <pc:sldMk cId="3621150368" sldId="265"/>
            <ac:picMk id="7" creationId="{95FA77CB-58AA-ADCD-6894-00CF40820BA5}"/>
          </ac:picMkLst>
        </pc:picChg>
        <pc:picChg chg="add mod">
          <ac:chgData name="Christophe Arviset" userId="245027aa-0962-4338-8bd8-ac1e588bffb1" providerId="ADAL" clId="{8692B37F-6C04-4F49-A71D-2E4DCB17EA46}" dt="2023-04-24T12:49:21.089" v="3110" actId="1076"/>
          <ac:picMkLst>
            <pc:docMk/>
            <pc:sldMk cId="3621150368" sldId="265"/>
            <ac:picMk id="9" creationId="{BA58F23C-CF83-FFD3-D3C1-EFE90690854C}"/>
          </ac:picMkLst>
        </pc:picChg>
        <pc:picChg chg="add del mod">
          <ac:chgData name="Christophe Arviset" userId="245027aa-0962-4338-8bd8-ac1e588bffb1" providerId="ADAL" clId="{8692B37F-6C04-4F49-A71D-2E4DCB17EA46}" dt="2023-04-24T12:48:44.039" v="3105" actId="478"/>
          <ac:picMkLst>
            <pc:docMk/>
            <pc:sldMk cId="3621150368" sldId="265"/>
            <ac:picMk id="1026" creationId="{7BF84F83-FE8A-8334-F6C3-5FA01EE651B0}"/>
          </ac:picMkLst>
        </pc:picChg>
        <pc:picChg chg="add mod">
          <ac:chgData name="Christophe Arviset" userId="245027aa-0962-4338-8bd8-ac1e588bffb1" providerId="ADAL" clId="{8692B37F-6C04-4F49-A71D-2E4DCB17EA46}" dt="2023-04-24T12:50:08.787" v="3133" actId="12788"/>
          <ac:picMkLst>
            <pc:docMk/>
            <pc:sldMk cId="3621150368" sldId="265"/>
            <ac:picMk id="1028" creationId="{D1761D86-3F3E-DB19-2C99-61F38BE5473C}"/>
          </ac:picMkLst>
        </pc:picChg>
        <pc:cxnChg chg="add mod">
          <ac:chgData name="Christophe Arviset" userId="245027aa-0962-4338-8bd8-ac1e588bffb1" providerId="ADAL" clId="{8692B37F-6C04-4F49-A71D-2E4DCB17EA46}" dt="2023-04-24T12:50:27.659" v="3135" actId="14100"/>
          <ac:cxnSpMkLst>
            <pc:docMk/>
            <pc:sldMk cId="3621150368" sldId="265"/>
            <ac:cxnSpMk id="11" creationId="{EC13DF5C-1715-CF55-FA43-F8A9EC2BB0CB}"/>
          </ac:cxnSpMkLst>
        </pc:cxnChg>
        <pc:cxnChg chg="add mod">
          <ac:chgData name="Christophe Arviset" userId="245027aa-0962-4338-8bd8-ac1e588bffb1" providerId="ADAL" clId="{8692B37F-6C04-4F49-A71D-2E4DCB17EA46}" dt="2023-04-24T12:50:18.194" v="3134" actId="14100"/>
          <ac:cxnSpMkLst>
            <pc:docMk/>
            <pc:sldMk cId="3621150368" sldId="265"/>
            <ac:cxnSpMk id="13" creationId="{E4044C7D-7B84-6820-B407-35EBB4176E5E}"/>
          </ac:cxnSpMkLst>
        </pc:cxnChg>
        <pc:cxnChg chg="add mod">
          <ac:chgData name="Christophe Arviset" userId="245027aa-0962-4338-8bd8-ac1e588bffb1" providerId="ADAL" clId="{8692B37F-6C04-4F49-A71D-2E4DCB17EA46}" dt="2023-04-24T12:49:26.543" v="3111" actId="14100"/>
          <ac:cxnSpMkLst>
            <pc:docMk/>
            <pc:sldMk cId="3621150368" sldId="265"/>
            <ac:cxnSpMk id="18" creationId="{DAA2F2AD-22D7-FB80-FADC-ABB31BE5647A}"/>
          </ac:cxnSpMkLst>
        </pc:cxnChg>
      </pc:sldChg>
      <pc:sldChg chg="del">
        <pc:chgData name="Christophe Arviset" userId="245027aa-0962-4338-8bd8-ac1e588bffb1" providerId="ADAL" clId="{8692B37F-6C04-4F49-A71D-2E4DCB17EA46}" dt="2023-04-20T16:14:18.032" v="39" actId="47"/>
        <pc:sldMkLst>
          <pc:docMk/>
          <pc:sldMk cId="3907136997" sldId="265"/>
        </pc:sldMkLst>
      </pc:sldChg>
      <pc:sldChg chg="del">
        <pc:chgData name="Christophe Arviset" userId="245027aa-0962-4338-8bd8-ac1e588bffb1" providerId="ADAL" clId="{8692B37F-6C04-4F49-A71D-2E4DCB17EA46}" dt="2023-04-20T16:14:18.633" v="40" actId="47"/>
        <pc:sldMkLst>
          <pc:docMk/>
          <pc:sldMk cId="2206181132" sldId="266"/>
        </pc:sldMkLst>
      </pc:sldChg>
      <pc:sldChg chg="addSp modSp add mod">
        <pc:chgData name="Christophe Arviset" userId="245027aa-0962-4338-8bd8-ac1e588bffb1" providerId="ADAL" clId="{8692B37F-6C04-4F49-A71D-2E4DCB17EA46}" dt="2023-04-24T13:26:23.602" v="4353" actId="1076"/>
        <pc:sldMkLst>
          <pc:docMk/>
          <pc:sldMk cId="3958077286" sldId="266"/>
        </pc:sldMkLst>
        <pc:spChg chg="mod">
          <ac:chgData name="Christophe Arviset" userId="245027aa-0962-4338-8bd8-ac1e588bffb1" providerId="ADAL" clId="{8692B37F-6C04-4F49-A71D-2E4DCB17EA46}" dt="2023-04-24T13:10:23.834" v="3372" actId="20577"/>
          <ac:spMkLst>
            <pc:docMk/>
            <pc:sldMk cId="3958077286" sldId="266"/>
            <ac:spMk id="2" creationId="{D24AC312-1569-4363-8C9E-BCCCF15EB843}"/>
          </ac:spMkLst>
        </pc:spChg>
        <pc:spChg chg="mod">
          <ac:chgData name="Christophe Arviset" userId="245027aa-0962-4338-8bd8-ac1e588bffb1" providerId="ADAL" clId="{8692B37F-6C04-4F49-A71D-2E4DCB17EA46}" dt="2023-04-24T13:26:16.942" v="4351" actId="14100"/>
          <ac:spMkLst>
            <pc:docMk/>
            <pc:sldMk cId="3958077286" sldId="266"/>
            <ac:spMk id="4" creationId="{18C3F33D-7C4C-CFB0-CBFE-F54EF27F4D46}"/>
          </ac:spMkLst>
        </pc:spChg>
        <pc:picChg chg="add mod">
          <ac:chgData name="Christophe Arviset" userId="245027aa-0962-4338-8bd8-ac1e588bffb1" providerId="ADAL" clId="{8692B37F-6C04-4F49-A71D-2E4DCB17EA46}" dt="2023-04-24T13:26:23.602" v="4353" actId="1076"/>
          <ac:picMkLst>
            <pc:docMk/>
            <pc:sldMk cId="3958077286" sldId="266"/>
            <ac:picMk id="5" creationId="{5ECDA042-F394-E857-E645-B30A7DF43024}"/>
          </ac:picMkLst>
        </pc:picChg>
      </pc:sldChg>
      <pc:sldChg chg="addSp delSp modSp add mod modAnim">
        <pc:chgData name="Christophe Arviset" userId="245027aa-0962-4338-8bd8-ac1e588bffb1" providerId="ADAL" clId="{8692B37F-6C04-4F49-A71D-2E4DCB17EA46}" dt="2023-04-26T12:15:40.461" v="6060"/>
        <pc:sldMkLst>
          <pc:docMk/>
          <pc:sldMk cId="3535505554" sldId="267"/>
        </pc:sldMkLst>
        <pc:spChg chg="mod">
          <ac:chgData name="Christophe Arviset" userId="245027aa-0962-4338-8bd8-ac1e588bffb1" providerId="ADAL" clId="{8692B37F-6C04-4F49-A71D-2E4DCB17EA46}" dt="2023-04-24T12:59:36.434" v="3329" actId="20577"/>
          <ac:spMkLst>
            <pc:docMk/>
            <pc:sldMk cId="3535505554" sldId="267"/>
            <ac:spMk id="2" creationId="{D24AC312-1569-4363-8C9E-BCCCF15EB843}"/>
          </ac:spMkLst>
        </pc:spChg>
        <pc:spChg chg="del">
          <ac:chgData name="Christophe Arviset" userId="245027aa-0962-4338-8bd8-ac1e588bffb1" providerId="ADAL" clId="{8692B37F-6C04-4F49-A71D-2E4DCB17EA46}" dt="2023-04-24T12:54:00.010" v="3213" actId="478"/>
          <ac:spMkLst>
            <pc:docMk/>
            <pc:sldMk cId="3535505554" sldId="267"/>
            <ac:spMk id="4" creationId="{18C3F33D-7C4C-CFB0-CBFE-F54EF27F4D46}"/>
          </ac:spMkLst>
        </pc:spChg>
        <pc:spChg chg="add mod">
          <ac:chgData name="Christophe Arviset" userId="245027aa-0962-4338-8bd8-ac1e588bffb1" providerId="ADAL" clId="{8692B37F-6C04-4F49-A71D-2E4DCB17EA46}" dt="2023-04-24T12:56:56.537" v="3234"/>
          <ac:spMkLst>
            <pc:docMk/>
            <pc:sldMk cId="3535505554" sldId="267"/>
            <ac:spMk id="17" creationId="{E2AB5092-7A75-4DEC-DDC9-30CEC8B80D55}"/>
          </ac:spMkLst>
        </pc:spChg>
        <pc:spChg chg="add mod">
          <ac:chgData name="Christophe Arviset" userId="245027aa-0962-4338-8bd8-ac1e588bffb1" providerId="ADAL" clId="{8692B37F-6C04-4F49-A71D-2E4DCB17EA46}" dt="2023-04-24T12:58:07.862" v="3251" actId="14100"/>
          <ac:spMkLst>
            <pc:docMk/>
            <pc:sldMk cId="3535505554" sldId="267"/>
            <ac:spMk id="24" creationId="{DFD16213-5852-FC04-2E6E-4D543B05BDB1}"/>
          </ac:spMkLst>
        </pc:spChg>
        <pc:spChg chg="add mod">
          <ac:chgData name="Christophe Arviset" userId="245027aa-0962-4338-8bd8-ac1e588bffb1" providerId="ADAL" clId="{8692B37F-6C04-4F49-A71D-2E4DCB17EA46}" dt="2023-04-24T12:58:23.658" v="3253"/>
          <ac:spMkLst>
            <pc:docMk/>
            <pc:sldMk cId="3535505554" sldId="267"/>
            <ac:spMk id="27" creationId="{D993C427-F02D-F793-FFD4-ED3ACA1188BF}"/>
          </ac:spMkLst>
        </pc:spChg>
        <pc:grpChg chg="add mod">
          <ac:chgData name="Christophe Arviset" userId="245027aa-0962-4338-8bd8-ac1e588bffb1" providerId="ADAL" clId="{8692B37F-6C04-4F49-A71D-2E4DCB17EA46}" dt="2023-04-24T12:55:43.049" v="3230" actId="1076"/>
          <ac:grpSpMkLst>
            <pc:docMk/>
            <pc:sldMk cId="3535505554" sldId="267"/>
            <ac:grpSpMk id="12" creationId="{BFFCF364-B255-A612-9362-9D209C6C8E00}"/>
          </ac:grpSpMkLst>
        </pc:grpChg>
        <pc:picChg chg="add del mod">
          <ac:chgData name="Christophe Arviset" userId="245027aa-0962-4338-8bd8-ac1e588bffb1" providerId="ADAL" clId="{8692B37F-6C04-4F49-A71D-2E4DCB17EA46}" dt="2023-04-24T12:54:20.904" v="3217" actId="478"/>
          <ac:picMkLst>
            <pc:docMk/>
            <pc:sldMk cId="3535505554" sldId="267"/>
            <ac:picMk id="5" creationId="{E21F3726-DD99-AC97-5EED-E287296C0A6C}"/>
          </ac:picMkLst>
        </pc:picChg>
        <pc:picChg chg="add mod">
          <ac:chgData name="Christophe Arviset" userId="245027aa-0962-4338-8bd8-ac1e588bffb1" providerId="ADAL" clId="{8692B37F-6C04-4F49-A71D-2E4DCB17EA46}" dt="2023-04-24T12:55:33.518" v="3226" actId="164"/>
          <ac:picMkLst>
            <pc:docMk/>
            <pc:sldMk cId="3535505554" sldId="267"/>
            <ac:picMk id="7" creationId="{07C1393F-2D2C-7660-97A0-E17C2C3AD366}"/>
          </ac:picMkLst>
        </pc:picChg>
        <pc:picChg chg="add mod">
          <ac:chgData name="Christophe Arviset" userId="245027aa-0962-4338-8bd8-ac1e588bffb1" providerId="ADAL" clId="{8692B37F-6C04-4F49-A71D-2E4DCB17EA46}" dt="2023-04-24T12:55:33.518" v="3226" actId="164"/>
          <ac:picMkLst>
            <pc:docMk/>
            <pc:sldMk cId="3535505554" sldId="267"/>
            <ac:picMk id="9" creationId="{4F629A2A-A52B-2F23-65BD-05A7057115D4}"/>
          </ac:picMkLst>
        </pc:picChg>
        <pc:picChg chg="add mod">
          <ac:chgData name="Christophe Arviset" userId="245027aa-0962-4338-8bd8-ac1e588bffb1" providerId="ADAL" clId="{8692B37F-6C04-4F49-A71D-2E4DCB17EA46}" dt="2023-04-24T12:55:33.518" v="3226" actId="164"/>
          <ac:picMkLst>
            <pc:docMk/>
            <pc:sldMk cId="3535505554" sldId="267"/>
            <ac:picMk id="11" creationId="{8E8E0B50-C474-6C0C-1D47-3741745786FA}"/>
          </ac:picMkLst>
        </pc:picChg>
        <pc:picChg chg="add mod">
          <ac:chgData name="Christophe Arviset" userId="245027aa-0962-4338-8bd8-ac1e588bffb1" providerId="ADAL" clId="{8692B37F-6C04-4F49-A71D-2E4DCB17EA46}" dt="2023-04-24T12:57:26.302" v="3245" actId="14100"/>
          <ac:picMkLst>
            <pc:docMk/>
            <pc:sldMk cId="3535505554" sldId="267"/>
            <ac:picMk id="14" creationId="{104D7D76-01D8-164A-D423-37550E82D88A}"/>
          </ac:picMkLst>
        </pc:picChg>
        <pc:picChg chg="add mod">
          <ac:chgData name="Christophe Arviset" userId="245027aa-0962-4338-8bd8-ac1e588bffb1" providerId="ADAL" clId="{8692B37F-6C04-4F49-A71D-2E4DCB17EA46}" dt="2023-04-24T12:57:19.213" v="3244" actId="1037"/>
          <ac:picMkLst>
            <pc:docMk/>
            <pc:sldMk cId="3535505554" sldId="267"/>
            <ac:picMk id="15" creationId="{D466C601-7EC8-66D0-6797-F48F861CC0C0}"/>
          </ac:picMkLst>
        </pc:picChg>
        <pc:picChg chg="add mod">
          <ac:chgData name="Christophe Arviset" userId="245027aa-0962-4338-8bd8-ac1e588bffb1" providerId="ADAL" clId="{8692B37F-6C04-4F49-A71D-2E4DCB17EA46}" dt="2023-04-24T12:57:19.213" v="3244" actId="1037"/>
          <ac:picMkLst>
            <pc:docMk/>
            <pc:sldMk cId="3535505554" sldId="267"/>
            <ac:picMk id="19" creationId="{11678C5F-9F9E-6676-799A-F960896F31D0}"/>
          </ac:picMkLst>
        </pc:picChg>
        <pc:cxnChg chg="add mod">
          <ac:chgData name="Christophe Arviset" userId="245027aa-0962-4338-8bd8-ac1e588bffb1" providerId="ADAL" clId="{8692B37F-6C04-4F49-A71D-2E4DCB17EA46}" dt="2023-04-24T12:57:36.593" v="3247" actId="14100"/>
          <ac:cxnSpMkLst>
            <pc:docMk/>
            <pc:sldMk cId="3535505554" sldId="267"/>
            <ac:cxnSpMk id="16" creationId="{0A2C796A-ECA9-D3B9-0A28-F221B0535ED8}"/>
          </ac:cxnSpMkLst>
        </pc:cxnChg>
        <pc:cxnChg chg="add mod">
          <ac:chgData name="Christophe Arviset" userId="245027aa-0962-4338-8bd8-ac1e588bffb1" providerId="ADAL" clId="{8692B37F-6C04-4F49-A71D-2E4DCB17EA46}" dt="2023-04-24T12:57:19.213" v="3244" actId="1037"/>
          <ac:cxnSpMkLst>
            <pc:docMk/>
            <pc:sldMk cId="3535505554" sldId="267"/>
            <ac:cxnSpMk id="18" creationId="{4FFB4954-EEE2-8603-338B-2ED423A5C00D}"/>
          </ac:cxnSpMkLst>
        </pc:cxnChg>
        <pc:cxnChg chg="add mod">
          <ac:chgData name="Christophe Arviset" userId="245027aa-0962-4338-8bd8-ac1e588bffb1" providerId="ADAL" clId="{8692B37F-6C04-4F49-A71D-2E4DCB17EA46}" dt="2023-04-24T12:58:11.175" v="3252" actId="14100"/>
          <ac:cxnSpMkLst>
            <pc:docMk/>
            <pc:sldMk cId="3535505554" sldId="267"/>
            <ac:cxnSpMk id="23" creationId="{F4686B82-FDCE-AE0F-E112-636245B9AB5E}"/>
          </ac:cxnSpMkLst>
        </pc:cxnChg>
      </pc:sldChg>
      <pc:sldChg chg="new del">
        <pc:chgData name="Christophe Arviset" userId="245027aa-0962-4338-8bd8-ac1e588bffb1" providerId="ADAL" clId="{8692B37F-6C04-4F49-A71D-2E4DCB17EA46}" dt="2023-04-20T16:14:12.891" v="30" actId="47"/>
        <pc:sldMkLst>
          <pc:docMk/>
          <pc:sldMk cId="3760731815" sldId="267"/>
        </pc:sldMkLst>
      </pc:sldChg>
      <pc:sldChg chg="addSp delSp modSp add del mod">
        <pc:chgData name="Christophe Arviset" userId="245027aa-0962-4338-8bd8-ac1e588bffb1" providerId="ADAL" clId="{8692B37F-6C04-4F49-A71D-2E4DCB17EA46}" dt="2023-04-24T15:15:38.028" v="4685" actId="47"/>
        <pc:sldMkLst>
          <pc:docMk/>
          <pc:sldMk cId="3419951866" sldId="268"/>
        </pc:sldMkLst>
        <pc:spChg chg="mod">
          <ac:chgData name="Christophe Arviset" userId="245027aa-0962-4338-8bd8-ac1e588bffb1" providerId="ADAL" clId="{8692B37F-6C04-4F49-A71D-2E4DCB17EA46}" dt="2023-04-24T15:15:28.397" v="4681" actId="21"/>
          <ac:spMkLst>
            <pc:docMk/>
            <pc:sldMk cId="3419951866" sldId="268"/>
            <ac:spMk id="2" creationId="{D24AC312-1569-4363-8C9E-BCCCF15EB843}"/>
          </ac:spMkLst>
        </pc:spChg>
        <pc:spChg chg="del">
          <ac:chgData name="Christophe Arviset" userId="245027aa-0962-4338-8bd8-ac1e588bffb1" providerId="ADAL" clId="{8692B37F-6C04-4F49-A71D-2E4DCB17EA46}" dt="2023-04-24T13:58:54.789" v="4675" actId="931"/>
          <ac:spMkLst>
            <pc:docMk/>
            <pc:sldMk cId="3419951866" sldId="268"/>
            <ac:spMk id="4" creationId="{18C3F33D-7C4C-CFB0-CBFE-F54EF27F4D46}"/>
          </ac:spMkLst>
        </pc:spChg>
        <pc:spChg chg="add mod">
          <ac:chgData name="Christophe Arviset" userId="245027aa-0962-4338-8bd8-ac1e588bffb1" providerId="ADAL" clId="{8692B37F-6C04-4F49-A71D-2E4DCB17EA46}" dt="2023-04-24T15:15:33.747" v="4683" actId="21"/>
          <ac:spMkLst>
            <pc:docMk/>
            <pc:sldMk cId="3419951866" sldId="268"/>
            <ac:spMk id="6" creationId="{1FAE26B6-054C-55EA-6A50-CC19E15052EE}"/>
          </ac:spMkLst>
        </pc:spChg>
        <pc:picChg chg="add del mod">
          <ac:chgData name="Christophe Arviset" userId="245027aa-0962-4338-8bd8-ac1e588bffb1" providerId="ADAL" clId="{8692B37F-6C04-4F49-A71D-2E4DCB17EA46}" dt="2023-04-24T15:15:33.747" v="4683" actId="21"/>
          <ac:picMkLst>
            <pc:docMk/>
            <pc:sldMk cId="3419951866" sldId="268"/>
            <ac:picMk id="5" creationId="{D39EA540-65F1-0108-33E1-C3FDFF52313D}"/>
          </ac:picMkLst>
        </pc:picChg>
      </pc:sldChg>
      <pc:sldChg chg="new del">
        <pc:chgData name="Christophe Arviset" userId="245027aa-0962-4338-8bd8-ac1e588bffb1" providerId="ADAL" clId="{8692B37F-6C04-4F49-A71D-2E4DCB17EA46}" dt="2023-04-20T16:14:13.615" v="31" actId="47"/>
        <pc:sldMkLst>
          <pc:docMk/>
          <pc:sldMk cId="3836745155" sldId="268"/>
        </pc:sldMkLst>
      </pc:sldChg>
      <pc:sldChg chg="modSp add mod">
        <pc:chgData name="Christophe Arviset" userId="245027aa-0962-4338-8bd8-ac1e588bffb1" providerId="ADAL" clId="{8692B37F-6C04-4F49-A71D-2E4DCB17EA46}" dt="2023-04-25T07:50:35.021" v="5738" actId="20577"/>
        <pc:sldMkLst>
          <pc:docMk/>
          <pc:sldMk cId="3519266581" sldId="269"/>
        </pc:sldMkLst>
        <pc:spChg chg="mod">
          <ac:chgData name="Christophe Arviset" userId="245027aa-0962-4338-8bd8-ac1e588bffb1" providerId="ADAL" clId="{8692B37F-6C04-4F49-A71D-2E4DCB17EA46}" dt="2023-04-25T07:38:05.243" v="4996" actId="20577"/>
          <ac:spMkLst>
            <pc:docMk/>
            <pc:sldMk cId="3519266581" sldId="269"/>
            <ac:spMk id="2" creationId="{D24AC312-1569-4363-8C9E-BCCCF15EB843}"/>
          </ac:spMkLst>
        </pc:spChg>
        <pc:spChg chg="mod">
          <ac:chgData name="Christophe Arviset" userId="245027aa-0962-4338-8bd8-ac1e588bffb1" providerId="ADAL" clId="{8692B37F-6C04-4F49-A71D-2E4DCB17EA46}" dt="2023-04-25T07:50:35.021" v="5738" actId="20577"/>
          <ac:spMkLst>
            <pc:docMk/>
            <pc:sldMk cId="3519266581" sldId="269"/>
            <ac:spMk id="4" creationId="{18C3F33D-7C4C-CFB0-CBFE-F54EF27F4D46}"/>
          </ac:spMkLst>
        </pc:spChg>
      </pc:sldChg>
      <pc:sldChg chg="modSp add del mod">
        <pc:chgData name="Christophe Arviset" userId="245027aa-0962-4338-8bd8-ac1e588bffb1" providerId="ADAL" clId="{8692B37F-6C04-4F49-A71D-2E4DCB17EA46}" dt="2023-04-24T13:33:41.353" v="4548" actId="47"/>
        <pc:sldMkLst>
          <pc:docMk/>
          <pc:sldMk cId="2637739978" sldId="270"/>
        </pc:sldMkLst>
        <pc:graphicFrameChg chg="mod modGraphic">
          <ac:chgData name="Christophe Arviset" userId="245027aa-0962-4338-8bd8-ac1e588bffb1" providerId="ADAL" clId="{8692B37F-6C04-4F49-A71D-2E4DCB17EA46}" dt="2023-04-24T13:29:22.190" v="4443"/>
          <ac:graphicFrameMkLst>
            <pc:docMk/>
            <pc:sldMk cId="2637739978" sldId="270"/>
            <ac:graphicFrameMk id="4" creationId="{00000000-0000-0000-0000-000000000000}"/>
          </ac:graphicFrameMkLst>
        </pc:graphicFrameChg>
      </pc:sldChg>
      <pc:sldChg chg="addSp delSp modSp new mod">
        <pc:chgData name="Christophe Arviset" userId="245027aa-0962-4338-8bd8-ac1e588bffb1" providerId="ADAL" clId="{8692B37F-6C04-4F49-A71D-2E4DCB17EA46}" dt="2023-04-24T13:36:17.673" v="4576"/>
        <pc:sldMkLst>
          <pc:docMk/>
          <pc:sldMk cId="2670085425" sldId="271"/>
        </pc:sldMkLst>
        <pc:spChg chg="mod">
          <ac:chgData name="Christophe Arviset" userId="245027aa-0962-4338-8bd8-ac1e588bffb1" providerId="ADAL" clId="{8692B37F-6C04-4F49-A71D-2E4DCB17EA46}" dt="2023-04-24T13:33:50.723" v="4549"/>
          <ac:spMkLst>
            <pc:docMk/>
            <pc:sldMk cId="2670085425" sldId="271"/>
            <ac:spMk id="2" creationId="{F40A0F02-35E7-464F-540D-D0585EE8C289}"/>
          </ac:spMkLst>
        </pc:spChg>
        <pc:spChg chg="del">
          <ac:chgData name="Christophe Arviset" userId="245027aa-0962-4338-8bd8-ac1e588bffb1" providerId="ADAL" clId="{8692B37F-6C04-4F49-A71D-2E4DCB17EA46}" dt="2023-04-24T13:29:03.826" v="4441" actId="478"/>
          <ac:spMkLst>
            <pc:docMk/>
            <pc:sldMk cId="2670085425" sldId="271"/>
            <ac:spMk id="3" creationId="{A75DA023-D3F8-296F-422F-F34B32890D5F}"/>
          </ac:spMkLst>
        </pc:spChg>
        <pc:graphicFrameChg chg="add mod modGraphic">
          <ac:chgData name="Christophe Arviset" userId="245027aa-0962-4338-8bd8-ac1e588bffb1" providerId="ADAL" clId="{8692B37F-6C04-4F49-A71D-2E4DCB17EA46}" dt="2023-04-24T13:36:17.673" v="4576"/>
          <ac:graphicFrameMkLst>
            <pc:docMk/>
            <pc:sldMk cId="2670085425" sldId="271"/>
            <ac:graphicFrameMk id="4" creationId="{409531B9-F69D-2B37-53D9-02630504CE3D}"/>
          </ac:graphicFrameMkLst>
        </pc:graphicFrameChg>
      </pc:sldChg>
      <pc:sldChg chg="addSp delSp modSp new mod">
        <pc:chgData name="Christophe Arviset" userId="245027aa-0962-4338-8bd8-ac1e588bffb1" providerId="ADAL" clId="{8692B37F-6C04-4F49-A71D-2E4DCB17EA46}" dt="2023-04-25T07:51:18.171" v="5747" actId="20577"/>
        <pc:sldMkLst>
          <pc:docMk/>
          <pc:sldMk cId="447299525" sldId="272"/>
        </pc:sldMkLst>
        <pc:spChg chg="mod">
          <ac:chgData name="Christophe Arviset" userId="245027aa-0962-4338-8bd8-ac1e588bffb1" providerId="ADAL" clId="{8692B37F-6C04-4F49-A71D-2E4DCB17EA46}" dt="2023-04-24T15:15:30.777" v="4682"/>
          <ac:spMkLst>
            <pc:docMk/>
            <pc:sldMk cId="447299525" sldId="272"/>
            <ac:spMk id="2" creationId="{BEC1A5DC-B651-086E-38F3-91D1C6B55149}"/>
          </ac:spMkLst>
        </pc:spChg>
        <pc:spChg chg="mod">
          <ac:chgData name="Christophe Arviset" userId="245027aa-0962-4338-8bd8-ac1e588bffb1" providerId="ADAL" clId="{8692B37F-6C04-4F49-A71D-2E4DCB17EA46}" dt="2023-04-25T07:51:18.171" v="5747" actId="20577"/>
          <ac:spMkLst>
            <pc:docMk/>
            <pc:sldMk cId="447299525" sldId="272"/>
            <ac:spMk id="3" creationId="{5E917498-1C69-2F68-07B9-40760D529025}"/>
          </ac:spMkLst>
        </pc:spChg>
        <pc:spChg chg="mod">
          <ac:chgData name="Christophe Arviset" userId="245027aa-0962-4338-8bd8-ac1e588bffb1" providerId="ADAL" clId="{8692B37F-6C04-4F49-A71D-2E4DCB17EA46}" dt="2023-04-24T15:19:06.696" v="4766"/>
          <ac:spMkLst>
            <pc:docMk/>
            <pc:sldMk cId="447299525" sldId="272"/>
            <ac:spMk id="8" creationId="{DA1147AD-2D02-555F-A10D-184CC9668F29}"/>
          </ac:spMkLst>
        </pc:spChg>
        <pc:spChg chg="mod">
          <ac:chgData name="Christophe Arviset" userId="245027aa-0962-4338-8bd8-ac1e588bffb1" providerId="ADAL" clId="{8692B37F-6C04-4F49-A71D-2E4DCB17EA46}" dt="2023-04-24T15:19:06.696" v="4766"/>
          <ac:spMkLst>
            <pc:docMk/>
            <pc:sldMk cId="447299525" sldId="272"/>
            <ac:spMk id="9" creationId="{21EA5A45-C2F8-14B8-264A-9ED730E9B441}"/>
          </ac:spMkLst>
        </pc:spChg>
        <pc:spChg chg="mod">
          <ac:chgData name="Christophe Arviset" userId="245027aa-0962-4338-8bd8-ac1e588bffb1" providerId="ADAL" clId="{8692B37F-6C04-4F49-A71D-2E4DCB17EA46}" dt="2023-04-24T15:19:06.696" v="4766"/>
          <ac:spMkLst>
            <pc:docMk/>
            <pc:sldMk cId="447299525" sldId="272"/>
            <ac:spMk id="12" creationId="{36380706-B1A3-E81F-8D7D-29A8A0ED442E}"/>
          </ac:spMkLst>
        </pc:spChg>
        <pc:spChg chg="add mod">
          <ac:chgData name="Christophe Arviset" userId="245027aa-0962-4338-8bd8-ac1e588bffb1" providerId="ADAL" clId="{8692B37F-6C04-4F49-A71D-2E4DCB17EA46}" dt="2023-04-24T15:23:59.543" v="4814" actId="1076"/>
          <ac:spMkLst>
            <pc:docMk/>
            <pc:sldMk cId="447299525" sldId="272"/>
            <ac:spMk id="17" creationId="{2590C135-0342-D86F-8E67-C87173F41234}"/>
          </ac:spMkLst>
        </pc:spChg>
        <pc:grpChg chg="add del mod">
          <ac:chgData name="Christophe Arviset" userId="245027aa-0962-4338-8bd8-ac1e588bffb1" providerId="ADAL" clId="{8692B37F-6C04-4F49-A71D-2E4DCB17EA46}" dt="2023-04-24T15:19:11.820" v="4769" actId="478"/>
          <ac:grpSpMkLst>
            <pc:docMk/>
            <pc:sldMk cId="447299525" sldId="272"/>
            <ac:grpSpMk id="7" creationId="{87119555-6853-D8DD-3AB0-50D87E1D78A0}"/>
          </ac:grpSpMkLst>
        </pc:grpChg>
        <pc:grpChg chg="mod">
          <ac:chgData name="Christophe Arviset" userId="245027aa-0962-4338-8bd8-ac1e588bffb1" providerId="ADAL" clId="{8692B37F-6C04-4F49-A71D-2E4DCB17EA46}" dt="2023-04-24T15:19:06.696" v="4766"/>
          <ac:grpSpMkLst>
            <pc:docMk/>
            <pc:sldMk cId="447299525" sldId="272"/>
            <ac:grpSpMk id="10" creationId="{B3473769-1B93-307E-750E-E9B21955DE9A}"/>
          </ac:grpSpMkLst>
        </pc:grpChg>
        <pc:grpChg chg="add mod">
          <ac:chgData name="Christophe Arviset" userId="245027aa-0962-4338-8bd8-ac1e588bffb1" providerId="ADAL" clId="{8692B37F-6C04-4F49-A71D-2E4DCB17EA46}" dt="2023-04-24T15:24:21.293" v="4815" actId="1076"/>
          <ac:grpSpMkLst>
            <pc:docMk/>
            <pc:sldMk cId="447299525" sldId="272"/>
            <ac:grpSpMk id="15" creationId="{740645C2-7F8E-B1CF-3472-C87BA4411CC6}"/>
          </ac:grpSpMkLst>
        </pc:grpChg>
        <pc:grpChg chg="add mod">
          <ac:chgData name="Christophe Arviset" userId="245027aa-0962-4338-8bd8-ac1e588bffb1" providerId="ADAL" clId="{8692B37F-6C04-4F49-A71D-2E4DCB17EA46}" dt="2023-04-24T15:23:59.543" v="4814" actId="1076"/>
          <ac:grpSpMkLst>
            <pc:docMk/>
            <pc:sldMk cId="447299525" sldId="272"/>
            <ac:grpSpMk id="18" creationId="{EC818F3F-9891-8CEA-57DD-E000F21869CB}"/>
          </ac:grpSpMkLst>
        </pc:grpChg>
        <pc:picChg chg="add mod">
          <ac:chgData name="Christophe Arviset" userId="245027aa-0962-4338-8bd8-ac1e588bffb1" providerId="ADAL" clId="{8692B37F-6C04-4F49-A71D-2E4DCB17EA46}" dt="2023-04-24T15:24:21.293" v="4815" actId="1076"/>
          <ac:picMkLst>
            <pc:docMk/>
            <pc:sldMk cId="447299525" sldId="272"/>
            <ac:picMk id="4" creationId="{44CAA008-B6BF-ADC8-672E-35B0CBD58872}"/>
          </ac:picMkLst>
        </pc:picChg>
        <pc:picChg chg="add del mod">
          <ac:chgData name="Christophe Arviset" userId="245027aa-0962-4338-8bd8-ac1e588bffb1" providerId="ADAL" clId="{8692B37F-6C04-4F49-A71D-2E4DCB17EA46}" dt="2023-04-24T15:19:11.820" v="4769" actId="478"/>
          <ac:picMkLst>
            <pc:docMk/>
            <pc:sldMk cId="447299525" sldId="272"/>
            <ac:picMk id="5" creationId="{DAE1BE20-94F0-EFCB-A911-8539C02D2CDF}"/>
          </ac:picMkLst>
        </pc:picChg>
        <pc:picChg chg="add del mod">
          <ac:chgData name="Christophe Arviset" userId="245027aa-0962-4338-8bd8-ac1e588bffb1" providerId="ADAL" clId="{8692B37F-6C04-4F49-A71D-2E4DCB17EA46}" dt="2023-04-24T15:19:11.820" v="4769" actId="478"/>
          <ac:picMkLst>
            <pc:docMk/>
            <pc:sldMk cId="447299525" sldId="272"/>
            <ac:picMk id="6" creationId="{BD87AE02-3585-3C27-5972-49B55C4620A2}"/>
          </ac:picMkLst>
        </pc:picChg>
        <pc:picChg chg="mod">
          <ac:chgData name="Christophe Arviset" userId="245027aa-0962-4338-8bd8-ac1e588bffb1" providerId="ADAL" clId="{8692B37F-6C04-4F49-A71D-2E4DCB17EA46}" dt="2023-04-24T15:19:06.696" v="4766"/>
          <ac:picMkLst>
            <pc:docMk/>
            <pc:sldMk cId="447299525" sldId="272"/>
            <ac:picMk id="11" creationId="{E316D87E-FBA8-66E4-48BC-4A6EF05DF26B}"/>
          </ac:picMkLst>
        </pc:picChg>
        <pc:picChg chg="add mod">
          <ac:chgData name="Christophe Arviset" userId="245027aa-0962-4338-8bd8-ac1e588bffb1" providerId="ADAL" clId="{8692B37F-6C04-4F49-A71D-2E4DCB17EA46}" dt="2023-04-24T15:24:21.293" v="4815" actId="1076"/>
          <ac:picMkLst>
            <pc:docMk/>
            <pc:sldMk cId="447299525" sldId="272"/>
            <ac:picMk id="13" creationId="{67746138-3B06-2FAE-C719-7B8F97865E35}"/>
          </ac:picMkLst>
        </pc:picChg>
        <pc:picChg chg="add del mod">
          <ac:chgData name="Christophe Arviset" userId="245027aa-0962-4338-8bd8-ac1e588bffb1" providerId="ADAL" clId="{8692B37F-6C04-4F49-A71D-2E4DCB17EA46}" dt="2023-04-24T15:20:15.494" v="4782" actId="478"/>
          <ac:picMkLst>
            <pc:docMk/>
            <pc:sldMk cId="447299525" sldId="272"/>
            <ac:picMk id="14" creationId="{721A2079-6F7C-29FC-4DA0-06836213748D}"/>
          </ac:picMkLst>
        </pc:picChg>
        <pc:picChg chg="add mod">
          <ac:chgData name="Christophe Arviset" userId="245027aa-0962-4338-8bd8-ac1e588bffb1" providerId="ADAL" clId="{8692B37F-6C04-4F49-A71D-2E4DCB17EA46}" dt="2023-04-24T15:23:59.543" v="4814" actId="1076"/>
          <ac:picMkLst>
            <pc:docMk/>
            <pc:sldMk cId="447299525" sldId="272"/>
            <ac:picMk id="16" creationId="{AB434EEF-3F21-0964-4C78-F025F96D1F03}"/>
          </ac:picMkLst>
        </pc:picChg>
        <pc:picChg chg="add mod">
          <ac:chgData name="Christophe Arviset" userId="245027aa-0962-4338-8bd8-ac1e588bffb1" providerId="ADAL" clId="{8692B37F-6C04-4F49-A71D-2E4DCB17EA46}" dt="2023-04-24T15:23:59.543" v="4814" actId="1076"/>
          <ac:picMkLst>
            <pc:docMk/>
            <pc:sldMk cId="447299525" sldId="272"/>
            <ac:picMk id="1026" creationId="{4BBECCF3-76BF-8E31-40D5-CA85BE145D8E}"/>
          </ac:picMkLst>
        </pc:picChg>
      </pc:sldChg>
      <pc:sldChg chg="addSp delSp modSp new mod modAnim">
        <pc:chgData name="Christophe Arviset" userId="245027aa-0962-4338-8bd8-ac1e588bffb1" providerId="ADAL" clId="{8692B37F-6C04-4F49-A71D-2E4DCB17EA46}" dt="2023-04-26T12:18:04.612" v="6083"/>
        <pc:sldMkLst>
          <pc:docMk/>
          <pc:sldMk cId="1519452932" sldId="273"/>
        </pc:sldMkLst>
        <pc:spChg chg="mod">
          <ac:chgData name="Christophe Arviset" userId="245027aa-0962-4338-8bd8-ac1e588bffb1" providerId="ADAL" clId="{8692B37F-6C04-4F49-A71D-2E4DCB17EA46}" dt="2023-04-24T15:28:57.343" v="4979" actId="20577"/>
          <ac:spMkLst>
            <pc:docMk/>
            <pc:sldMk cId="1519452932" sldId="273"/>
            <ac:spMk id="2" creationId="{B4D49604-AD17-AD68-FB13-C71354A1C222}"/>
          </ac:spMkLst>
        </pc:spChg>
        <pc:spChg chg="del">
          <ac:chgData name="Christophe Arviset" userId="245027aa-0962-4338-8bd8-ac1e588bffb1" providerId="ADAL" clId="{8692B37F-6C04-4F49-A71D-2E4DCB17EA46}" dt="2023-04-25T07:52:24.882" v="5748" actId="478"/>
          <ac:spMkLst>
            <pc:docMk/>
            <pc:sldMk cId="1519452932" sldId="273"/>
            <ac:spMk id="3" creationId="{DF51E8A6-8F1F-22FD-AAF2-B0D833004842}"/>
          </ac:spMkLst>
        </pc:spChg>
        <pc:spChg chg="add mod">
          <ac:chgData name="Christophe Arviset" userId="245027aa-0962-4338-8bd8-ac1e588bffb1" providerId="ADAL" clId="{8692B37F-6C04-4F49-A71D-2E4DCB17EA46}" dt="2023-04-25T07:55:00.858" v="5764" actId="14100"/>
          <ac:spMkLst>
            <pc:docMk/>
            <pc:sldMk cId="1519452932" sldId="273"/>
            <ac:spMk id="8" creationId="{48C2AE10-E3B7-E604-7B89-C20B187D8B69}"/>
          </ac:spMkLst>
        </pc:spChg>
        <pc:spChg chg="add mod">
          <ac:chgData name="Christophe Arviset" userId="245027aa-0962-4338-8bd8-ac1e588bffb1" providerId="ADAL" clId="{8692B37F-6C04-4F49-A71D-2E4DCB17EA46}" dt="2023-04-25T10:11:52.845" v="6020" actId="313"/>
          <ac:spMkLst>
            <pc:docMk/>
            <pc:sldMk cId="1519452932" sldId="273"/>
            <ac:spMk id="12" creationId="{546F5D15-CA2A-5892-6274-D9BAF47FADB2}"/>
          </ac:spMkLst>
        </pc:spChg>
        <pc:spChg chg="add del mod">
          <ac:chgData name="Christophe Arviset" userId="245027aa-0962-4338-8bd8-ac1e588bffb1" providerId="ADAL" clId="{8692B37F-6C04-4F49-A71D-2E4DCB17EA46}" dt="2023-04-25T07:58:14.805" v="5970" actId="478"/>
          <ac:spMkLst>
            <pc:docMk/>
            <pc:sldMk cId="1519452932" sldId="273"/>
            <ac:spMk id="13" creationId="{AF1064BB-480C-47F9-C252-E7872E72AEC4}"/>
          </ac:spMkLst>
        </pc:spChg>
        <pc:picChg chg="add del mod">
          <ac:chgData name="Christophe Arviset" userId="245027aa-0962-4338-8bd8-ac1e588bffb1" providerId="ADAL" clId="{8692B37F-6C04-4F49-A71D-2E4DCB17EA46}" dt="2023-04-25T07:54:04.019" v="5755" actId="478"/>
          <ac:picMkLst>
            <pc:docMk/>
            <pc:sldMk cId="1519452932" sldId="273"/>
            <ac:picMk id="4" creationId="{5D264DD2-979C-5693-33DE-9A5F35F8DD99}"/>
          </ac:picMkLst>
        </pc:picChg>
        <pc:picChg chg="add mod">
          <ac:chgData name="Christophe Arviset" userId="245027aa-0962-4338-8bd8-ac1e588bffb1" providerId="ADAL" clId="{8692B37F-6C04-4F49-A71D-2E4DCB17EA46}" dt="2023-04-25T07:52:58.222" v="5754" actId="1076"/>
          <ac:picMkLst>
            <pc:docMk/>
            <pc:sldMk cId="1519452932" sldId="273"/>
            <ac:picMk id="5" creationId="{FF32640A-1889-22A4-DE79-3624AA95F69A}"/>
          </ac:picMkLst>
        </pc:picChg>
        <pc:picChg chg="add mod">
          <ac:chgData name="Christophe Arviset" userId="245027aa-0962-4338-8bd8-ac1e588bffb1" providerId="ADAL" clId="{8692B37F-6C04-4F49-A71D-2E4DCB17EA46}" dt="2023-04-25T07:54:19.981" v="5760" actId="1076"/>
          <ac:picMkLst>
            <pc:docMk/>
            <pc:sldMk cId="1519452932" sldId="273"/>
            <ac:picMk id="7" creationId="{BEE4C59C-D0A3-DD31-8F11-DF57719DB97E}"/>
          </ac:picMkLst>
        </pc:picChg>
        <pc:picChg chg="add del mod">
          <ac:chgData name="Christophe Arviset" userId="245027aa-0962-4338-8bd8-ac1e588bffb1" providerId="ADAL" clId="{8692B37F-6C04-4F49-A71D-2E4DCB17EA46}" dt="2023-04-25T08:01:34.270" v="5974" actId="478"/>
          <ac:picMkLst>
            <pc:docMk/>
            <pc:sldMk cId="1519452932" sldId="273"/>
            <ac:picMk id="15" creationId="{4C0F290C-2FDA-40D5-D9ED-B3ACC1BFA9E6}"/>
          </ac:picMkLst>
        </pc:picChg>
        <pc:picChg chg="add mod modCrop">
          <ac:chgData name="Christophe Arviset" userId="245027aa-0962-4338-8bd8-ac1e588bffb1" providerId="ADAL" clId="{8692B37F-6C04-4F49-A71D-2E4DCB17EA46}" dt="2023-04-25T10:10:36.668" v="5986" actId="1076"/>
          <ac:picMkLst>
            <pc:docMk/>
            <pc:sldMk cId="1519452932" sldId="273"/>
            <ac:picMk id="17" creationId="{9EE549CC-5AF4-9384-9C3F-D786B619BA82}"/>
          </ac:picMkLst>
        </pc:picChg>
        <pc:picChg chg="add mod">
          <ac:chgData name="Christophe Arviset" userId="245027aa-0962-4338-8bd8-ac1e588bffb1" providerId="ADAL" clId="{8692B37F-6C04-4F49-A71D-2E4DCB17EA46}" dt="2023-04-25T10:11:10.381" v="5992" actId="14100"/>
          <ac:picMkLst>
            <pc:docMk/>
            <pc:sldMk cId="1519452932" sldId="273"/>
            <ac:picMk id="19" creationId="{CE042C5F-617A-7441-597E-C75AB35F166C}"/>
          </ac:picMkLst>
        </pc:picChg>
        <pc:cxnChg chg="add mod">
          <ac:chgData name="Christophe Arviset" userId="245027aa-0962-4338-8bd8-ac1e588bffb1" providerId="ADAL" clId="{8692B37F-6C04-4F49-A71D-2E4DCB17EA46}" dt="2023-04-25T07:55:28.008" v="5768" actId="14100"/>
          <ac:cxnSpMkLst>
            <pc:docMk/>
            <pc:sldMk cId="1519452932" sldId="273"/>
            <ac:cxnSpMk id="9" creationId="{2A78E748-9E07-6ADF-2EFC-9F8C332800F7}"/>
          </ac:cxnSpMkLst>
        </pc:cxnChg>
      </pc:sldChg>
      <pc:sldMasterChg chg="delSldLayout">
        <pc:chgData name="Christophe Arviset" userId="245027aa-0962-4338-8bd8-ac1e588bffb1" providerId="ADAL" clId="{8692B37F-6C04-4F49-A71D-2E4DCB17EA46}" dt="2023-04-24T13:33:41.353" v="4548" actId="47"/>
        <pc:sldMasterMkLst>
          <pc:docMk/>
          <pc:sldMasterMk cId="0" sldId="2147483928"/>
        </pc:sldMasterMkLst>
        <pc:sldLayoutChg chg="del">
          <pc:chgData name="Christophe Arviset" userId="245027aa-0962-4338-8bd8-ac1e588bffb1" providerId="ADAL" clId="{8692B37F-6C04-4F49-A71D-2E4DCB17EA46}" dt="2023-04-24T13:33:41.353" v="4548" actId="47"/>
          <pc:sldLayoutMkLst>
            <pc:docMk/>
            <pc:sldMasterMk cId="0" sldId="2147483928"/>
            <pc:sldLayoutMk cId="180245140" sldId="2147483978"/>
          </pc:sldLayoutMkLst>
        </pc:sldLayoutChg>
      </pc:sldMasterChg>
    </pc:docChg>
  </pc:docChgLst>
  <pc:docChgLst>
    <pc:chgData name="Vicente Navarro" userId="27e8c3e5-1b77-4f1a-a7c6-2c9e527b1a72" providerId="ADAL" clId="{752675F8-DDBE-B846-B413-48FA97A872C1}"/>
    <pc:docChg chg="modSld">
      <pc:chgData name="Vicente Navarro" userId="27e8c3e5-1b77-4f1a-a7c6-2c9e527b1a72" providerId="ADAL" clId="{752675F8-DDBE-B846-B413-48FA97A872C1}" dt="2023-04-26T11:56:05.722" v="2" actId="1076"/>
      <pc:docMkLst>
        <pc:docMk/>
      </pc:docMkLst>
      <pc:sldChg chg="modSp mod">
        <pc:chgData name="Vicente Navarro" userId="27e8c3e5-1b77-4f1a-a7c6-2c9e527b1a72" providerId="ADAL" clId="{752675F8-DDBE-B846-B413-48FA97A872C1}" dt="2023-04-26T11:56:05.722" v="2" actId="1076"/>
        <pc:sldMkLst>
          <pc:docMk/>
          <pc:sldMk cId="1519452932" sldId="273"/>
        </pc:sldMkLst>
        <pc:spChg chg="mod">
          <ac:chgData name="Vicente Navarro" userId="27e8c3e5-1b77-4f1a-a7c6-2c9e527b1a72" providerId="ADAL" clId="{752675F8-DDBE-B846-B413-48FA97A872C1}" dt="2023-04-26T11:56:02.909" v="1" actId="14100"/>
          <ac:spMkLst>
            <pc:docMk/>
            <pc:sldMk cId="1519452932" sldId="273"/>
            <ac:spMk id="8" creationId="{48C2AE10-E3B7-E604-7B89-C20B187D8B69}"/>
          </ac:spMkLst>
        </pc:spChg>
        <pc:cxnChg chg="mod">
          <ac:chgData name="Vicente Navarro" userId="27e8c3e5-1b77-4f1a-a7c6-2c9e527b1a72" providerId="ADAL" clId="{752675F8-DDBE-B846-B413-48FA97A872C1}" dt="2023-04-26T11:56:05.722" v="2" actId="1076"/>
          <ac:cxnSpMkLst>
            <pc:docMk/>
            <pc:sldMk cId="1519452932" sldId="273"/>
            <ac:cxnSpMk id="9" creationId="{2A78E748-9E07-6ADF-2EFC-9F8C332800F7}"/>
          </ac:cxnSpMkLst>
        </pc:cxnChg>
      </pc:sldChg>
    </pc:docChg>
  </pc:docChgLst>
  <pc:docChgLst>
    <pc:chgData name="Bruno Merin Martin" userId="S::bruno.merin@esa.int::b5b253e3-b1a3-4eb5-a2ce-20cc49b3188e" providerId="AD" clId="Web-{552DD0A5-8D2A-F220-CFF6-0DB19AF6FD8B}"/>
    <pc:docChg chg="modSld">
      <pc:chgData name="Bruno Merin Martin" userId="S::bruno.merin@esa.int::b5b253e3-b1a3-4eb5-a2ce-20cc49b3188e" providerId="AD" clId="Web-{552DD0A5-8D2A-F220-CFF6-0DB19AF6FD8B}" dt="2023-04-25T16:32:56.482" v="4" actId="14100"/>
      <pc:docMkLst>
        <pc:docMk/>
      </pc:docMkLst>
      <pc:sldChg chg="modSp">
        <pc:chgData name="Bruno Merin Martin" userId="S::bruno.merin@esa.int::b5b253e3-b1a3-4eb5-a2ce-20cc49b3188e" providerId="AD" clId="Web-{552DD0A5-8D2A-F220-CFF6-0DB19AF6FD8B}" dt="2023-04-25T16:32:56.482" v="4" actId="14100"/>
        <pc:sldMkLst>
          <pc:docMk/>
          <pc:sldMk cId="2040745267" sldId="261"/>
        </pc:sldMkLst>
        <pc:spChg chg="mod">
          <ac:chgData name="Bruno Merin Martin" userId="S::bruno.merin@esa.int::b5b253e3-b1a3-4eb5-a2ce-20cc49b3188e" providerId="AD" clId="Web-{552DD0A5-8D2A-F220-CFF6-0DB19AF6FD8B}" dt="2023-04-25T16:32:56.482" v="4" actId="14100"/>
          <ac:spMkLst>
            <pc:docMk/>
            <pc:sldMk cId="2040745267" sldId="261"/>
            <ac:spMk id="4" creationId="{18C3F33D-7C4C-CFB0-CBFE-F54EF27F4D4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8000011A_EEBA584A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8000011A_EEBA584A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_8000011B_A0F0AF7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/>
          </c:spPr>
          <c:explosion val="5"/>
          <c:dPt>
            <c:idx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1-741F-47C1-9996-DF6877D07366}"/>
              </c:ext>
            </c:extLst>
          </c:dPt>
          <c:dPt>
            <c:idx val="1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741F-47C1-9996-DF6877D07366}"/>
              </c:ext>
            </c:extLst>
          </c:dPt>
          <c:dPt>
            <c:idx val="2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741F-47C1-9996-DF6877D07366}"/>
              </c:ext>
            </c:extLst>
          </c:dPt>
          <c:dPt>
            <c:idx val="3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741F-47C1-9996-DF6877D07366}"/>
              </c:ext>
            </c:extLst>
          </c:dPt>
          <c:dPt>
            <c:idx val="4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741F-47C1-9996-DF6877D07366}"/>
              </c:ext>
            </c:extLst>
          </c:dPt>
          <c:dPt>
            <c:idx val="5"/>
            <c:bubble3D val="0"/>
            <c:spPr>
              <a:solidFill>
                <a:srgbClr val="FBAB1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741F-47C1-9996-DF6877D07366}"/>
              </c:ext>
            </c:extLst>
          </c:dPt>
          <c:dPt>
            <c:idx val="6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D-741F-47C1-9996-DF6877D07366}"/>
              </c:ext>
            </c:extLst>
          </c:dPt>
          <c:dPt>
            <c:idx val="7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F-741F-47C1-9996-DF6877D07366}"/>
              </c:ext>
            </c:extLst>
          </c:dPt>
          <c:dPt>
            <c:idx val="8"/>
            <c:bubble3D val="0"/>
            <c:spPr>
              <a:solidFill>
                <a:srgbClr val="F1666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1-741F-47C1-9996-DF6877D07366}"/>
              </c:ext>
            </c:extLst>
          </c:dPt>
          <c:dPt>
            <c:idx val="9"/>
            <c:bubble3D val="0"/>
            <c:spPr>
              <a:solidFill>
                <a:srgbClr val="ED1B2F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3-741F-47C1-9996-DF6877D07366}"/>
              </c:ext>
            </c:extLst>
          </c:dPt>
          <c:dPt>
            <c:idx val="10"/>
            <c:bubble3D val="0"/>
            <c:spPr>
              <a:solidFill>
                <a:srgbClr val="CF1D39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5-741F-47C1-9996-DF6877D07366}"/>
              </c:ext>
            </c:extLst>
          </c:dPt>
          <c:dPt>
            <c:idx val="11"/>
            <c:bubble3D val="0"/>
            <c:spPr>
              <a:solidFill>
                <a:srgbClr val="96013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7-741F-47C1-9996-DF6877D07366}"/>
              </c:ext>
            </c:extLst>
          </c:dPt>
          <c:dPt>
            <c:idx val="12"/>
            <c:bubble3D val="0"/>
            <c:spPr>
              <a:solidFill>
                <a:srgbClr val="6DCFF6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9-741F-47C1-9996-DF6877D07366}"/>
              </c:ext>
            </c:extLst>
          </c:dPt>
          <c:dPt>
            <c:idx val="13"/>
            <c:bubble3D val="0"/>
            <c:spPr>
              <a:solidFill>
                <a:srgbClr val="009BDB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B-741F-47C1-9996-DF6877D07366}"/>
              </c:ext>
            </c:extLst>
          </c:dPt>
          <c:dPt>
            <c:idx val="14"/>
            <c:bubble3D val="0"/>
            <c:spPr>
              <a:solidFill>
                <a:srgbClr val="00619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D-741F-47C1-9996-DF6877D07366}"/>
              </c:ext>
            </c:extLst>
          </c:dPt>
          <c:dPt>
            <c:idx val="15"/>
            <c:bubble3D val="0"/>
            <c:spPr>
              <a:solidFill>
                <a:srgbClr val="1E3378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1F-741F-47C1-9996-DF6877D07366}"/>
              </c:ext>
            </c:extLst>
          </c:dPt>
          <c:dPt>
            <c:idx val="16"/>
            <c:bubble3D val="0"/>
            <c:spPr>
              <a:solidFill>
                <a:srgbClr val="76C8A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1-741F-47C1-9996-DF6877D07366}"/>
              </c:ext>
            </c:extLst>
          </c:dPt>
          <c:dPt>
            <c:idx val="17"/>
            <c:bubble3D val="0"/>
            <c:spPr>
              <a:solidFill>
                <a:srgbClr val="00AE9D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3-741F-47C1-9996-DF6877D07366}"/>
              </c:ext>
            </c:extLst>
          </c:dPt>
          <c:dPt>
            <c:idx val="18"/>
            <c:bubble3D val="0"/>
            <c:spPr>
              <a:solidFill>
                <a:srgbClr val="008E7A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5-741F-47C1-9996-DF6877D07366}"/>
              </c:ext>
            </c:extLst>
          </c:dPt>
          <c:dPt>
            <c:idx val="19"/>
            <c:bubble3D val="0"/>
            <c:spPr>
              <a:solidFill>
                <a:srgbClr val="006762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7-741F-47C1-9996-DF6877D07366}"/>
              </c:ext>
            </c:extLst>
          </c:dPt>
          <c:dPt>
            <c:idx val="20"/>
            <c:bubble3D val="0"/>
            <c:spPr>
              <a:solidFill>
                <a:srgbClr val="FFCC4E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9-741F-47C1-9996-DF6877D07366}"/>
              </c:ext>
            </c:extLst>
          </c:dPt>
          <c:dPt>
            <c:idx val="21"/>
            <c:bubble3D val="0"/>
            <c:spPr>
              <a:solidFill>
                <a:srgbClr val="FFDE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B-741F-47C1-9996-DF6877D07366}"/>
              </c:ext>
            </c:extLst>
          </c:dPt>
          <c:dPt>
            <c:idx val="22"/>
            <c:bubble3D val="0"/>
            <c:spPr>
              <a:solidFill>
                <a:srgbClr val="F4792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D-741F-47C1-9996-DF6877D07366}"/>
              </c:ext>
            </c:extLst>
          </c:dPt>
          <c:dPt>
            <c:idx val="23"/>
            <c:bubble3D val="0"/>
            <c:spPr>
              <a:solidFill>
                <a:srgbClr val="A75534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2F-741F-47C1-9996-DF6877D073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41F-47C1-9996-DF6877D073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741F-47C1-9996-DF6877D073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741F-47C1-9996-DF6877D073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741F-47C1-9996-DF6877D07366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741F-47C1-9996-DF6877D07366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741F-47C1-9996-DF6877D07366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741F-47C1-9996-DF6877D07366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741F-47C1-9996-DF6877D07366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741F-47C1-9996-DF6877D07366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741F-47C1-9996-DF6877D07366}"/>
                </c:ext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741F-47C1-9996-DF6877D07366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741F-47C1-9996-DF6877D07366}"/>
                </c:ext>
              </c:extLst>
            </c:dLbl>
            <c:dLbl>
              <c:idx val="1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9-741F-47C1-9996-DF6877D07366}"/>
                </c:ext>
              </c:extLst>
            </c:dLbl>
            <c:dLbl>
              <c:idx val="1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B-741F-47C1-9996-DF6877D07366}"/>
                </c:ext>
              </c:extLst>
            </c:dLbl>
            <c:dLbl>
              <c:idx val="1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D-741F-47C1-9996-DF6877D07366}"/>
                </c:ext>
              </c:extLst>
            </c:dLbl>
            <c:dLbl>
              <c:idx val="1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F-741F-47C1-9996-DF6877D07366}"/>
                </c:ext>
              </c:extLst>
            </c:dLbl>
            <c:dLbl>
              <c:idx val="1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1-741F-47C1-9996-DF6877D07366}"/>
                </c:ext>
              </c:extLst>
            </c:dLbl>
            <c:dLbl>
              <c:idx val="1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  <a:lumOff val="2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3-741F-47C1-9996-DF6877D07366}"/>
                </c:ext>
              </c:extLst>
            </c:dLbl>
            <c:dLbl>
              <c:idx val="1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1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5-741F-47C1-9996-DF6877D07366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2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7-741F-47C1-9996-DF6877D07366}"/>
                </c:ext>
              </c:extLst>
            </c:dLbl>
            <c:dLbl>
              <c:idx val="2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3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9-741F-47C1-9996-DF6877D07366}"/>
                </c:ext>
              </c:extLst>
            </c:dLbl>
            <c:dLbl>
              <c:idx val="2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4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B-741F-47C1-9996-DF6877D07366}"/>
                </c:ext>
              </c:extLst>
            </c:dLbl>
            <c:dLbl>
              <c:idx val="2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5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D-741F-47C1-9996-DF6877D07366}"/>
                </c:ext>
              </c:extLst>
            </c:dLbl>
            <c:dLbl>
              <c:idx val="2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330" b="1" i="0" u="sng" strike="noStrike" kern="1200" spc="0" baseline="0">
                      <a:solidFill>
                        <a:schemeClr val="accent6">
                          <a:lumMod val="8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1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2F-741F-47C1-9996-DF6877D073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330" b="1" i="0" u="sng" strike="noStrike" kern="1200" spc="0" baseline="0">
                    <a:solidFill>
                      <a:schemeClr val="accen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bestFit"/>
            <c:showLegendKey val="1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741F-47C1-9996-DF6877D0736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u="sng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0"/>
    </c:view3D>
    <c:floor>
      <c:thickness val="0"/>
      <c:spPr>
        <a:solidFill>
          <a:schemeClr val="accent1">
            <a:alpha val="30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916454801487282E-2"/>
          <c:y val="5.9660478663425089E-2"/>
          <c:w val="0.93792021248511792"/>
          <c:h val="0.593915137966616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1504-4AAD-8BCA-155C626759E1}"/>
              </c:ext>
            </c:extLst>
          </c:dPt>
          <c:dPt>
            <c:idx val="1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1504-4AAD-8BCA-155C626759E1}"/>
              </c:ext>
            </c:extLst>
          </c:dPt>
          <c:dPt>
            <c:idx val="2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1504-4AAD-8BCA-155C626759E1}"/>
              </c:ext>
            </c:extLst>
          </c:dPt>
          <c:dPt>
            <c:idx val="3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1504-4AAD-8BCA-155C626759E1}"/>
              </c:ext>
            </c:extLst>
          </c:dPt>
          <c:dPt>
            <c:idx val="4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1504-4AAD-8BCA-155C626759E1}"/>
              </c:ext>
            </c:extLst>
          </c:dPt>
          <c:dPt>
            <c:idx val="5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1504-4AAD-8BCA-155C626759E1}"/>
              </c:ext>
            </c:extLst>
          </c:dPt>
          <c:dPt>
            <c:idx val="6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1504-4AAD-8BCA-155C626759E1}"/>
              </c:ext>
            </c:extLst>
          </c:dPt>
          <c:dPt>
            <c:idx val="7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1504-4AAD-8BCA-155C626759E1}"/>
              </c:ext>
            </c:extLst>
          </c:dPt>
          <c:dPt>
            <c:idx val="8"/>
            <c:invertIfNegative val="0"/>
            <c:bubble3D val="0"/>
            <c:spPr>
              <a:solidFill>
                <a:srgbClr val="F1666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1-1504-4AAD-8BCA-155C626759E1}"/>
              </c:ext>
            </c:extLst>
          </c:dPt>
          <c:dPt>
            <c:idx val="9"/>
            <c:invertIfNegative val="0"/>
            <c:bubble3D val="0"/>
            <c:spPr>
              <a:solidFill>
                <a:srgbClr val="ED1B2F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3-1504-4AAD-8BCA-155C626759E1}"/>
              </c:ext>
            </c:extLst>
          </c:dPt>
          <c:dPt>
            <c:idx val="10"/>
            <c:invertIfNegative val="0"/>
            <c:bubble3D val="0"/>
            <c:spPr>
              <a:solidFill>
                <a:srgbClr val="CF1D39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5-1504-4AAD-8BCA-155C626759E1}"/>
              </c:ext>
            </c:extLst>
          </c:dPt>
          <c:dPt>
            <c:idx val="11"/>
            <c:invertIfNegative val="0"/>
            <c:bubble3D val="0"/>
            <c:spPr>
              <a:solidFill>
                <a:srgbClr val="96013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7-1504-4AAD-8BCA-155C626759E1}"/>
              </c:ext>
            </c:extLst>
          </c:dPt>
          <c:dPt>
            <c:idx val="12"/>
            <c:invertIfNegative val="0"/>
            <c:bubble3D val="0"/>
            <c:spPr>
              <a:solidFill>
                <a:srgbClr val="6DCFF6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9-1504-4AAD-8BCA-155C626759E1}"/>
              </c:ext>
            </c:extLst>
          </c:dPt>
          <c:dPt>
            <c:idx val="13"/>
            <c:invertIfNegative val="0"/>
            <c:bubble3D val="0"/>
            <c:spPr>
              <a:solidFill>
                <a:srgbClr val="009BDB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B-1504-4AAD-8BCA-155C626759E1}"/>
              </c:ext>
            </c:extLst>
          </c:dPt>
          <c:dPt>
            <c:idx val="14"/>
            <c:invertIfNegative val="0"/>
            <c:bubble3D val="0"/>
            <c:spPr>
              <a:solidFill>
                <a:srgbClr val="00619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D-1504-4AAD-8BCA-155C626759E1}"/>
              </c:ext>
            </c:extLst>
          </c:dPt>
          <c:dPt>
            <c:idx val="15"/>
            <c:invertIfNegative val="0"/>
            <c:bubble3D val="0"/>
            <c:spPr>
              <a:solidFill>
                <a:srgbClr val="1E337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1F-1504-4AAD-8BCA-155C626759E1}"/>
              </c:ext>
            </c:extLst>
          </c:dPt>
          <c:dPt>
            <c:idx val="16"/>
            <c:invertIfNegative val="0"/>
            <c:bubble3D val="0"/>
            <c:spPr>
              <a:solidFill>
                <a:srgbClr val="76C8A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1-1504-4AAD-8BCA-155C626759E1}"/>
              </c:ext>
            </c:extLst>
          </c:dPt>
          <c:dPt>
            <c:idx val="17"/>
            <c:invertIfNegative val="0"/>
            <c:bubble3D val="0"/>
            <c:spPr>
              <a:solidFill>
                <a:srgbClr val="00AE9D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3-1504-4AAD-8BCA-155C626759E1}"/>
              </c:ext>
            </c:extLst>
          </c:dPt>
          <c:dPt>
            <c:idx val="18"/>
            <c:invertIfNegative val="0"/>
            <c:bubble3D val="0"/>
            <c:spPr>
              <a:solidFill>
                <a:srgbClr val="008E7A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5-1504-4AAD-8BCA-155C626759E1}"/>
              </c:ext>
            </c:extLst>
          </c:dPt>
          <c:dPt>
            <c:idx val="19"/>
            <c:invertIfNegative val="0"/>
            <c:bubble3D val="0"/>
            <c:spPr>
              <a:solidFill>
                <a:srgbClr val="006762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7-1504-4AAD-8BCA-155C626759E1}"/>
              </c:ext>
            </c:extLst>
          </c:dPt>
          <c:dPt>
            <c:idx val="20"/>
            <c:invertIfNegative val="0"/>
            <c:bubble3D val="0"/>
            <c:spPr>
              <a:solidFill>
                <a:srgbClr val="FFCC4E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9-1504-4AAD-8BCA-155C626759E1}"/>
              </c:ext>
            </c:extLst>
          </c:dPt>
          <c:dPt>
            <c:idx val="21"/>
            <c:invertIfNegative val="0"/>
            <c:bubble3D val="0"/>
            <c:spPr>
              <a:solidFill>
                <a:srgbClr val="FBAB18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B-1504-4AAD-8BCA-155C626759E1}"/>
              </c:ext>
            </c:extLst>
          </c:dPt>
          <c:dPt>
            <c:idx val="22"/>
            <c:invertIfNegative val="0"/>
            <c:bubble3D val="0"/>
            <c:spPr>
              <a:solidFill>
                <a:srgbClr val="F4792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D-1504-4AAD-8BCA-155C626759E1}"/>
              </c:ext>
            </c:extLst>
          </c:dPt>
          <c:dPt>
            <c:idx val="23"/>
            <c:invertIfNegative val="0"/>
            <c:bubble3D val="0"/>
            <c:spPr>
              <a:solidFill>
                <a:srgbClr val="A75534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2F-1504-4AAD-8BCA-155C626759E1}"/>
              </c:ext>
            </c:extLst>
          </c:dPt>
          <c:cat>
            <c:strRef>
              <c:f>Sheet1!$A$2:$A$25</c:f>
              <c:strCache>
                <c:ptCount val="24"/>
                <c:pt idx="0">
                  <c:v>1st Entry</c:v>
                </c:pt>
                <c:pt idx="1">
                  <c:v>2nd Entry</c:v>
                </c:pt>
                <c:pt idx="2">
                  <c:v>3rd Entry</c:v>
                </c:pt>
                <c:pt idx="3">
                  <c:v>4th Entry</c:v>
                </c:pt>
                <c:pt idx="4">
                  <c:v>5th Entry</c:v>
                </c:pt>
                <c:pt idx="5">
                  <c:v>6th Entry</c:v>
                </c:pt>
                <c:pt idx="6">
                  <c:v>7th Entry</c:v>
                </c:pt>
                <c:pt idx="7">
                  <c:v>8th Entry</c:v>
                </c:pt>
                <c:pt idx="8">
                  <c:v>9th Entry</c:v>
                </c:pt>
                <c:pt idx="9">
                  <c:v>10th Entry</c:v>
                </c:pt>
                <c:pt idx="10">
                  <c:v>11th Entry</c:v>
                </c:pt>
                <c:pt idx="11">
                  <c:v>12th Entry</c:v>
                </c:pt>
                <c:pt idx="12">
                  <c:v>13th Entry</c:v>
                </c:pt>
                <c:pt idx="13">
                  <c:v>14th Entry</c:v>
                </c:pt>
                <c:pt idx="14">
                  <c:v>15th Entry</c:v>
                </c:pt>
                <c:pt idx="15">
                  <c:v>16th Entry</c:v>
                </c:pt>
                <c:pt idx="16">
                  <c:v>17th Entry</c:v>
                </c:pt>
                <c:pt idx="17">
                  <c:v>18th Entry</c:v>
                </c:pt>
                <c:pt idx="18">
                  <c:v>19th Entry</c:v>
                </c:pt>
                <c:pt idx="19">
                  <c:v>20th Entry</c:v>
                </c:pt>
                <c:pt idx="20">
                  <c:v>21th Entry</c:v>
                </c:pt>
                <c:pt idx="21">
                  <c:v>22th Entry</c:v>
                </c:pt>
                <c:pt idx="22">
                  <c:v>23th Entry</c:v>
                </c:pt>
                <c:pt idx="23">
                  <c:v>24th Entry</c:v>
                </c:pt>
              </c:strCache>
            </c:str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1504-4AAD-8BCA-155C626759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10"/>
        <c:shape val="box"/>
        <c:axId val="1929698128"/>
        <c:axId val="1929700880"/>
        <c:axId val="0"/>
      </c:bar3DChart>
      <c:catAx>
        <c:axId val="1929698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50" normalizeH="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700880"/>
        <c:crosses val="autoZero"/>
        <c:auto val="1"/>
        <c:lblAlgn val="ctr"/>
        <c:lblOffset val="100"/>
        <c:noMultiLvlLbl val="0"/>
      </c:catAx>
      <c:valAx>
        <c:axId val="19297008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92969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5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defRPr sz="1197" kern="1200" cap="all" spc="150" normalizeH="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70000"/>
        </a:schemeClr>
      </a:solidFill>
    </cs:spPr>
    <cs:defRPr sz="1197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lumMod val="20000"/>
          <a:lumOff val="80000"/>
        </a:schemeClr>
      </a:solidFill>
      <a:sp3d/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>
      <cs:styleClr val="0"/>
    </cs:fillRef>
    <cs:effectRef idx="0"/>
    <cs:fontRef idx="minor">
      <a:schemeClr val="dk1"/>
    </cs:fontRef>
    <cs:spPr>
      <a:solidFill>
        <a:schemeClr val="phClr">
          <a:alpha val="30000"/>
        </a:schemeClr>
      </a:solidFill>
      <a:sp3d/>
    </cs:spPr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lumMod val="60000"/>
            <a:lumOff val="40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lumMod val="50000"/>
            <a:lumOff val="5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C41053-B783-420B-B83F-00E6C89BB81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A47BA9A-BB54-4E40-A623-BB65239F8818}">
      <dgm:prSet phldrT="[Text]" custT="1"/>
      <dgm:spPr/>
      <dgm:t>
        <a:bodyPr/>
        <a:lstStyle/>
        <a:p>
          <a:r>
            <a:rPr lang="en-US" sz="2400" b="1"/>
            <a:t>Common Portal for all ESA datasets from all disciplines</a:t>
          </a:r>
          <a:endParaRPr lang="en-GB" sz="2400"/>
        </a:p>
      </dgm:t>
    </dgm:pt>
    <dgm:pt modelId="{CAFDA6B3-D1E0-4476-82C8-5342A6E74862}" type="parTrans" cxnId="{920A817E-7381-4B1B-82AF-BBBFD9695E59}">
      <dgm:prSet/>
      <dgm:spPr/>
      <dgm:t>
        <a:bodyPr/>
        <a:lstStyle/>
        <a:p>
          <a:endParaRPr lang="en-GB"/>
        </a:p>
      </dgm:t>
    </dgm:pt>
    <dgm:pt modelId="{DA1A1757-7523-4920-AB6F-5CF5FA4872B0}" type="sibTrans" cxnId="{920A817E-7381-4B1B-82AF-BBBFD9695E59}">
      <dgm:prSet/>
      <dgm:spPr/>
      <dgm:t>
        <a:bodyPr/>
        <a:lstStyle/>
        <a:p>
          <a:endParaRPr lang="en-GB"/>
        </a:p>
      </dgm:t>
    </dgm:pt>
    <dgm:pt modelId="{4DA94C19-A153-4553-8AC0-00589C760665}">
      <dgm:prSet phldrT="[Text]"/>
      <dgm:spPr/>
      <dgm:t>
        <a:bodyPr/>
        <a:lstStyle/>
        <a:p>
          <a:r>
            <a:rPr lang="en-GB"/>
            <a:t>Drill down your search through faceted search criteria selection</a:t>
          </a:r>
        </a:p>
      </dgm:t>
    </dgm:pt>
    <dgm:pt modelId="{6A2CBF62-3967-4C4A-AE1D-849E2862E92D}" type="parTrans" cxnId="{B68A5A4D-3193-4FD8-ACD1-ABEC33F9E373}">
      <dgm:prSet/>
      <dgm:spPr/>
      <dgm:t>
        <a:bodyPr/>
        <a:lstStyle/>
        <a:p>
          <a:endParaRPr lang="en-GB"/>
        </a:p>
      </dgm:t>
    </dgm:pt>
    <dgm:pt modelId="{62376F97-34FE-44D7-B227-613CB99AF0A8}" type="sibTrans" cxnId="{B68A5A4D-3193-4FD8-ACD1-ABEC33F9E373}">
      <dgm:prSet/>
      <dgm:spPr/>
      <dgm:t>
        <a:bodyPr/>
        <a:lstStyle/>
        <a:p>
          <a:endParaRPr lang="en-GB"/>
        </a:p>
      </dgm:t>
    </dgm:pt>
    <dgm:pt modelId="{A44A0292-4256-436F-9A04-52DF98491091}">
      <dgm:prSet phldrT="[Text]" custT="1"/>
      <dgm:spPr/>
      <dgm:t>
        <a:bodyPr/>
        <a:lstStyle/>
        <a:p>
          <a:r>
            <a:rPr lang="en-GB" sz="2400"/>
            <a:t>Not an actual data archive</a:t>
          </a:r>
        </a:p>
      </dgm:t>
    </dgm:pt>
    <dgm:pt modelId="{37C41987-1C21-4B51-8E9F-C71AD269194B}" type="parTrans" cxnId="{B18E8F05-6623-4139-9B13-9418436F564C}">
      <dgm:prSet/>
      <dgm:spPr/>
      <dgm:t>
        <a:bodyPr/>
        <a:lstStyle/>
        <a:p>
          <a:endParaRPr lang="en-GB"/>
        </a:p>
      </dgm:t>
    </dgm:pt>
    <dgm:pt modelId="{7881AA49-4418-45C7-8F93-1A7FB545EA29}" type="sibTrans" cxnId="{B18E8F05-6623-4139-9B13-9418436F564C}">
      <dgm:prSet/>
      <dgm:spPr/>
      <dgm:t>
        <a:bodyPr/>
        <a:lstStyle/>
        <a:p>
          <a:endParaRPr lang="en-GB"/>
        </a:p>
      </dgm:t>
    </dgm:pt>
    <dgm:pt modelId="{CE5A4C71-FDCA-482D-8AD6-47BE0593EE2D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/>
            <a:t>Does not actually archive datasets (but only common metadata)</a:t>
          </a:r>
        </a:p>
      </dgm:t>
    </dgm:pt>
    <dgm:pt modelId="{504333E0-C44F-40C7-85F7-E3F99AA56112}" type="parTrans" cxnId="{DE4635B1-77D7-46F3-B5A6-198FF0F7EA00}">
      <dgm:prSet/>
      <dgm:spPr/>
      <dgm:t>
        <a:bodyPr/>
        <a:lstStyle/>
        <a:p>
          <a:endParaRPr lang="en-GB"/>
        </a:p>
      </dgm:t>
    </dgm:pt>
    <dgm:pt modelId="{43FE2322-7B9A-44C7-9902-FE3449152D74}" type="sibTrans" cxnId="{DE4635B1-77D7-46F3-B5A6-198FF0F7EA00}">
      <dgm:prSet/>
      <dgm:spPr/>
      <dgm:t>
        <a:bodyPr/>
        <a:lstStyle/>
        <a:p>
          <a:endParaRPr lang="en-GB"/>
        </a:p>
      </dgm:t>
    </dgm:pt>
    <dgm:pt modelId="{D1809999-05DB-4D21-8FA2-EA044A72D29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/>
            <a:t>Does </a:t>
          </a:r>
          <a:r>
            <a:rPr lang="en-GB" i="1" u="sng"/>
            <a:t>not</a:t>
          </a:r>
          <a:r>
            <a:rPr lang="en-GB"/>
            <a:t> supersede the existing mission data archives</a:t>
          </a:r>
        </a:p>
      </dgm:t>
    </dgm:pt>
    <dgm:pt modelId="{F76DE4DA-9631-4126-9640-6A8A84AD902E}" type="parTrans" cxnId="{BB9527B5-CD5E-460C-AF26-76533F0C8202}">
      <dgm:prSet/>
      <dgm:spPr/>
      <dgm:t>
        <a:bodyPr/>
        <a:lstStyle/>
        <a:p>
          <a:endParaRPr lang="en-GB"/>
        </a:p>
      </dgm:t>
    </dgm:pt>
    <dgm:pt modelId="{FB0C0EF3-241A-402F-A350-B07729B52D95}" type="sibTrans" cxnId="{BB9527B5-CD5E-460C-AF26-76533F0C8202}">
      <dgm:prSet/>
      <dgm:spPr/>
      <dgm:t>
        <a:bodyPr/>
        <a:lstStyle/>
        <a:p>
          <a:endParaRPr lang="en-GB"/>
        </a:p>
      </dgm:t>
    </dgm:pt>
    <dgm:pt modelId="{435DD4F8-D08D-4956-AEDA-92FC4A59BD0F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000"/>
            <a:t>Provides link to the corresponding mission data archive for dataset download</a:t>
          </a:r>
        </a:p>
      </dgm:t>
    </dgm:pt>
    <dgm:pt modelId="{BA30F2AE-D595-45F7-A9CD-FB18037E4CE8}" type="parTrans" cxnId="{34F5B535-B0AB-41D1-AA04-288FF133431E}">
      <dgm:prSet/>
      <dgm:spPr/>
      <dgm:t>
        <a:bodyPr/>
        <a:lstStyle/>
        <a:p>
          <a:endParaRPr lang="en-GB"/>
        </a:p>
      </dgm:t>
    </dgm:pt>
    <dgm:pt modelId="{938E4D5C-5709-45DE-807F-65DA1E566407}" type="sibTrans" cxnId="{34F5B535-B0AB-41D1-AA04-288FF133431E}">
      <dgm:prSet/>
      <dgm:spPr/>
      <dgm:t>
        <a:bodyPr/>
        <a:lstStyle/>
        <a:p>
          <a:endParaRPr lang="en-GB"/>
        </a:p>
      </dgm:t>
    </dgm:pt>
    <dgm:pt modelId="{6AFAF021-30DD-4CC5-A4F4-D3958E7FB12D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/>
            <a:t>Domain, Thematic area, Mission, Instrument</a:t>
          </a:r>
        </a:p>
      </dgm:t>
    </dgm:pt>
    <dgm:pt modelId="{84A1CFD7-48D8-49E0-BA8A-D2DE759AE727}" type="parTrans" cxnId="{408B0910-93A6-4CC5-8CB7-AB214B870839}">
      <dgm:prSet/>
      <dgm:spPr/>
      <dgm:t>
        <a:bodyPr/>
        <a:lstStyle/>
        <a:p>
          <a:endParaRPr lang="en-GB"/>
        </a:p>
      </dgm:t>
    </dgm:pt>
    <dgm:pt modelId="{EEBA0B18-FE72-4A0D-9B3F-5BC75997B110}" type="sibTrans" cxnId="{408B0910-93A6-4CC5-8CB7-AB214B870839}">
      <dgm:prSet/>
      <dgm:spPr/>
      <dgm:t>
        <a:bodyPr/>
        <a:lstStyle/>
        <a:p>
          <a:endParaRPr lang="en-GB"/>
        </a:p>
      </dgm:t>
    </dgm:pt>
    <dgm:pt modelId="{D093A1A6-01F0-4B3A-A9EF-8C0C9B4BACDC}">
      <dgm:prSet phldrT="[Text]" custT="1"/>
      <dgm:spPr/>
      <dgm:t>
        <a:bodyPr/>
        <a:lstStyle/>
        <a:p>
          <a:r>
            <a:rPr lang="en-GB" sz="2400"/>
            <a:t>Simple Search Interface</a:t>
          </a:r>
        </a:p>
      </dgm:t>
    </dgm:pt>
    <dgm:pt modelId="{E4403E94-518C-4328-BC3A-00261E5500FE}" type="parTrans" cxnId="{0427DAA0-3D02-4338-991E-EA45715B265C}">
      <dgm:prSet/>
      <dgm:spPr/>
      <dgm:t>
        <a:bodyPr/>
        <a:lstStyle/>
        <a:p>
          <a:endParaRPr lang="en-GB"/>
        </a:p>
      </dgm:t>
    </dgm:pt>
    <dgm:pt modelId="{CBC95EEC-604E-4E50-8FCF-86EEA7ABA428}" type="sibTrans" cxnId="{0427DAA0-3D02-4338-991E-EA45715B265C}">
      <dgm:prSet/>
      <dgm:spPr/>
      <dgm:t>
        <a:bodyPr/>
        <a:lstStyle/>
        <a:p>
          <a:endParaRPr lang="en-GB"/>
        </a:p>
      </dgm:t>
    </dgm:pt>
    <dgm:pt modelId="{6BBA9B7A-5F53-43A5-BC89-906AF877431D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2000"/>
            <a:t>ESA branding, homogenous description of ESA datasets through DOI </a:t>
          </a:r>
          <a:r>
            <a:rPr lang="en-GB" sz="1600"/>
            <a:t>(data.esa.int/asset/&lt;reference&gt;)</a:t>
          </a:r>
        </a:p>
      </dgm:t>
    </dgm:pt>
    <dgm:pt modelId="{9D4D5A6E-0CBC-42B1-A969-06D933701252}" type="parTrans" cxnId="{2FDB192C-C950-40A3-A771-6D28406225BB}">
      <dgm:prSet/>
      <dgm:spPr/>
      <dgm:t>
        <a:bodyPr/>
        <a:lstStyle/>
        <a:p>
          <a:endParaRPr lang="en-GB"/>
        </a:p>
      </dgm:t>
    </dgm:pt>
    <dgm:pt modelId="{A300CACE-8451-4F57-8D2F-3F2D8B749F2B}" type="sibTrans" cxnId="{2FDB192C-C950-40A3-A771-6D28406225BB}">
      <dgm:prSet/>
      <dgm:spPr/>
      <dgm:t>
        <a:bodyPr/>
        <a:lstStyle/>
        <a:p>
          <a:endParaRPr lang="en-GB"/>
        </a:p>
      </dgm:t>
    </dgm:pt>
    <dgm:pt modelId="{F0CFA6AC-2146-4F8C-A28E-38AB4EB948B4}">
      <dgm:prSet phldrT="[Text]"/>
      <dgm:spPr/>
      <dgm:t>
        <a:bodyPr/>
        <a:lstStyle/>
        <a:p>
          <a:r>
            <a:rPr lang="en-GB" sz="2000"/>
            <a:t>(In progress) Provides access to tools / software available to analyse the datasets (datalabs)</a:t>
          </a:r>
        </a:p>
      </dgm:t>
    </dgm:pt>
    <dgm:pt modelId="{EE692D4C-40B9-45B3-9EDD-35C866D752F5}" type="parTrans" cxnId="{5172840E-2DDF-4D33-B3F1-06F4722D45BD}">
      <dgm:prSet/>
      <dgm:spPr/>
      <dgm:t>
        <a:bodyPr/>
        <a:lstStyle/>
        <a:p>
          <a:endParaRPr lang="en-GB"/>
        </a:p>
      </dgm:t>
    </dgm:pt>
    <dgm:pt modelId="{8AC0D65D-DD95-441D-BF05-2D21A7B33A1F}" type="sibTrans" cxnId="{5172840E-2DDF-4D33-B3F1-06F4722D45BD}">
      <dgm:prSet/>
      <dgm:spPr/>
      <dgm:t>
        <a:bodyPr/>
        <a:lstStyle/>
        <a:p>
          <a:endParaRPr lang="en-GB"/>
        </a:p>
      </dgm:t>
    </dgm:pt>
    <dgm:pt modelId="{2C471166-8A25-48A3-B1E8-4C21F685567D}" type="pres">
      <dgm:prSet presAssocID="{75C41053-B783-420B-B83F-00E6C89BB81E}" presName="linear" presStyleCnt="0">
        <dgm:presLayoutVars>
          <dgm:dir/>
          <dgm:animLvl val="lvl"/>
          <dgm:resizeHandles val="exact"/>
        </dgm:presLayoutVars>
      </dgm:prSet>
      <dgm:spPr/>
    </dgm:pt>
    <dgm:pt modelId="{42D620AE-2508-437A-86FA-5BD3D8A72794}" type="pres">
      <dgm:prSet presAssocID="{3A47BA9A-BB54-4E40-A623-BB65239F8818}" presName="parentLin" presStyleCnt="0"/>
      <dgm:spPr/>
    </dgm:pt>
    <dgm:pt modelId="{59CD5A0B-4823-4465-8637-F10A437930D5}" type="pres">
      <dgm:prSet presAssocID="{3A47BA9A-BB54-4E40-A623-BB65239F8818}" presName="parentLeftMargin" presStyleLbl="node1" presStyleIdx="0" presStyleCnt="3"/>
      <dgm:spPr/>
    </dgm:pt>
    <dgm:pt modelId="{04D647FF-E202-4B39-B2FC-7D21CB610405}" type="pres">
      <dgm:prSet presAssocID="{3A47BA9A-BB54-4E40-A623-BB65239F8818}" presName="parentText" presStyleLbl="node1" presStyleIdx="0" presStyleCnt="3" custScaleX="113005">
        <dgm:presLayoutVars>
          <dgm:chMax val="0"/>
          <dgm:bulletEnabled val="1"/>
        </dgm:presLayoutVars>
      </dgm:prSet>
      <dgm:spPr/>
    </dgm:pt>
    <dgm:pt modelId="{C8C9B814-B508-4285-9B33-C011F90E2AD3}" type="pres">
      <dgm:prSet presAssocID="{3A47BA9A-BB54-4E40-A623-BB65239F8818}" presName="negativeSpace" presStyleCnt="0"/>
      <dgm:spPr/>
    </dgm:pt>
    <dgm:pt modelId="{4A802D0C-A131-4876-9C84-C310CE8A6312}" type="pres">
      <dgm:prSet presAssocID="{3A47BA9A-BB54-4E40-A623-BB65239F8818}" presName="childText" presStyleLbl="conFgAcc1" presStyleIdx="0" presStyleCnt="3">
        <dgm:presLayoutVars>
          <dgm:bulletEnabled val="1"/>
        </dgm:presLayoutVars>
      </dgm:prSet>
      <dgm:spPr/>
    </dgm:pt>
    <dgm:pt modelId="{B3715A24-B0F8-4C48-B987-A6974C09A80C}" type="pres">
      <dgm:prSet presAssocID="{DA1A1757-7523-4920-AB6F-5CF5FA4872B0}" presName="spaceBetweenRectangles" presStyleCnt="0"/>
      <dgm:spPr/>
    </dgm:pt>
    <dgm:pt modelId="{A073A128-73DB-46BC-82D4-941B4F4C57DA}" type="pres">
      <dgm:prSet presAssocID="{D093A1A6-01F0-4B3A-A9EF-8C0C9B4BACDC}" presName="parentLin" presStyleCnt="0"/>
      <dgm:spPr/>
    </dgm:pt>
    <dgm:pt modelId="{374C50EB-EFB7-4F0C-AA62-A6F972DCEBEE}" type="pres">
      <dgm:prSet presAssocID="{D093A1A6-01F0-4B3A-A9EF-8C0C9B4BACDC}" presName="parentLeftMargin" presStyleLbl="node1" presStyleIdx="0" presStyleCnt="3"/>
      <dgm:spPr/>
    </dgm:pt>
    <dgm:pt modelId="{EDE78F87-DA20-4005-96EB-2D9D279DADDE}" type="pres">
      <dgm:prSet presAssocID="{D093A1A6-01F0-4B3A-A9EF-8C0C9B4BACDC}" presName="parentText" presStyleLbl="node1" presStyleIdx="1" presStyleCnt="3" custScaleX="114087">
        <dgm:presLayoutVars>
          <dgm:chMax val="0"/>
          <dgm:bulletEnabled val="1"/>
        </dgm:presLayoutVars>
      </dgm:prSet>
      <dgm:spPr/>
    </dgm:pt>
    <dgm:pt modelId="{E4427A33-47DA-43E1-90D2-D39238D85533}" type="pres">
      <dgm:prSet presAssocID="{D093A1A6-01F0-4B3A-A9EF-8C0C9B4BACDC}" presName="negativeSpace" presStyleCnt="0"/>
      <dgm:spPr/>
    </dgm:pt>
    <dgm:pt modelId="{4517B598-A566-422A-B402-3AE60A80BB14}" type="pres">
      <dgm:prSet presAssocID="{D093A1A6-01F0-4B3A-A9EF-8C0C9B4BACDC}" presName="childText" presStyleLbl="conFgAcc1" presStyleIdx="1" presStyleCnt="3">
        <dgm:presLayoutVars>
          <dgm:bulletEnabled val="1"/>
        </dgm:presLayoutVars>
      </dgm:prSet>
      <dgm:spPr/>
    </dgm:pt>
    <dgm:pt modelId="{059C929A-FB91-4B19-8904-274F2BAD6EF8}" type="pres">
      <dgm:prSet presAssocID="{CBC95EEC-604E-4E50-8FCF-86EEA7ABA428}" presName="spaceBetweenRectangles" presStyleCnt="0"/>
      <dgm:spPr/>
    </dgm:pt>
    <dgm:pt modelId="{85D840E7-26E5-4E01-BB31-1672239DEE93}" type="pres">
      <dgm:prSet presAssocID="{A44A0292-4256-436F-9A04-52DF98491091}" presName="parentLin" presStyleCnt="0"/>
      <dgm:spPr/>
    </dgm:pt>
    <dgm:pt modelId="{8D9D748B-DA42-444E-A2F6-B9ED91AB58B1}" type="pres">
      <dgm:prSet presAssocID="{A44A0292-4256-436F-9A04-52DF98491091}" presName="parentLeftMargin" presStyleLbl="node1" presStyleIdx="1" presStyleCnt="3"/>
      <dgm:spPr/>
    </dgm:pt>
    <dgm:pt modelId="{6D6BFC22-1ABA-4233-9995-785C72A37AF4}" type="pres">
      <dgm:prSet presAssocID="{A44A0292-4256-436F-9A04-52DF98491091}" presName="parentText" presStyleLbl="node1" presStyleIdx="2" presStyleCnt="3" custScaleX="113654">
        <dgm:presLayoutVars>
          <dgm:chMax val="0"/>
          <dgm:bulletEnabled val="1"/>
        </dgm:presLayoutVars>
      </dgm:prSet>
      <dgm:spPr/>
    </dgm:pt>
    <dgm:pt modelId="{54950497-DA55-4914-AF44-9658D4A0F7FA}" type="pres">
      <dgm:prSet presAssocID="{A44A0292-4256-436F-9A04-52DF98491091}" presName="negativeSpace" presStyleCnt="0"/>
      <dgm:spPr/>
    </dgm:pt>
    <dgm:pt modelId="{F7DF5D29-DA7F-48F5-A73F-9F5DD8BDE0DB}" type="pres">
      <dgm:prSet presAssocID="{A44A0292-4256-436F-9A04-52DF9849109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B18E8F05-6623-4139-9B13-9418436F564C}" srcId="{75C41053-B783-420B-B83F-00E6C89BB81E}" destId="{A44A0292-4256-436F-9A04-52DF98491091}" srcOrd="2" destOrd="0" parTransId="{37C41987-1C21-4B51-8E9F-C71AD269194B}" sibTransId="{7881AA49-4418-45C7-8F93-1A7FB545EA29}"/>
    <dgm:cxn modelId="{5172840E-2DDF-4D33-B3F1-06F4722D45BD}" srcId="{3A47BA9A-BB54-4E40-A623-BB65239F8818}" destId="{F0CFA6AC-2146-4F8C-A28E-38AB4EB948B4}" srcOrd="2" destOrd="0" parTransId="{EE692D4C-40B9-45B3-9EDD-35C866D752F5}" sibTransId="{8AC0D65D-DD95-441D-BF05-2D21A7B33A1F}"/>
    <dgm:cxn modelId="{408B0910-93A6-4CC5-8CB7-AB214B870839}" srcId="{D093A1A6-01F0-4B3A-A9EF-8C0C9B4BACDC}" destId="{6AFAF021-30DD-4CC5-A4F4-D3958E7FB12D}" srcOrd="1" destOrd="0" parTransId="{84A1CFD7-48D8-49E0-BA8A-D2DE759AE727}" sibTransId="{EEBA0B18-FE72-4A0D-9B3F-5BC75997B110}"/>
    <dgm:cxn modelId="{92090112-ECC5-4300-881E-61694119B96C}" type="presOf" srcId="{A44A0292-4256-436F-9A04-52DF98491091}" destId="{8D9D748B-DA42-444E-A2F6-B9ED91AB58B1}" srcOrd="0" destOrd="0" presId="urn:microsoft.com/office/officeart/2005/8/layout/list1"/>
    <dgm:cxn modelId="{E107822B-5566-4879-BCF1-11A05736A1C5}" type="presOf" srcId="{CE5A4C71-FDCA-482D-8AD6-47BE0593EE2D}" destId="{F7DF5D29-DA7F-48F5-A73F-9F5DD8BDE0DB}" srcOrd="0" destOrd="0" presId="urn:microsoft.com/office/officeart/2005/8/layout/list1"/>
    <dgm:cxn modelId="{2FDB192C-C950-40A3-A771-6D28406225BB}" srcId="{3A47BA9A-BB54-4E40-A623-BB65239F8818}" destId="{6BBA9B7A-5F53-43A5-BC89-906AF877431D}" srcOrd="0" destOrd="0" parTransId="{9D4D5A6E-0CBC-42B1-A969-06D933701252}" sibTransId="{A300CACE-8451-4F57-8D2F-3F2D8B749F2B}"/>
    <dgm:cxn modelId="{34F5B535-B0AB-41D1-AA04-288FF133431E}" srcId="{3A47BA9A-BB54-4E40-A623-BB65239F8818}" destId="{435DD4F8-D08D-4956-AEDA-92FC4A59BD0F}" srcOrd="1" destOrd="0" parTransId="{BA30F2AE-D595-45F7-A9CD-FB18037E4CE8}" sibTransId="{938E4D5C-5709-45DE-807F-65DA1E566407}"/>
    <dgm:cxn modelId="{CE0C6936-4086-4351-B325-5F992BA4305D}" type="presOf" srcId="{A44A0292-4256-436F-9A04-52DF98491091}" destId="{6D6BFC22-1ABA-4233-9995-785C72A37AF4}" srcOrd="1" destOrd="0" presId="urn:microsoft.com/office/officeart/2005/8/layout/list1"/>
    <dgm:cxn modelId="{9EFFA239-A86F-45B9-9368-1803BE3A6F5B}" type="presOf" srcId="{3A47BA9A-BB54-4E40-A623-BB65239F8818}" destId="{04D647FF-E202-4B39-B2FC-7D21CB610405}" srcOrd="1" destOrd="0" presId="urn:microsoft.com/office/officeart/2005/8/layout/list1"/>
    <dgm:cxn modelId="{004BB261-F8C2-4FA2-BA35-50302A29CC09}" type="presOf" srcId="{75C41053-B783-420B-B83F-00E6C89BB81E}" destId="{2C471166-8A25-48A3-B1E8-4C21F685567D}" srcOrd="0" destOrd="0" presId="urn:microsoft.com/office/officeart/2005/8/layout/list1"/>
    <dgm:cxn modelId="{426DF964-DD78-45E9-A8FB-A503225DA5D9}" type="presOf" srcId="{435DD4F8-D08D-4956-AEDA-92FC4A59BD0F}" destId="{4A802D0C-A131-4876-9C84-C310CE8A6312}" srcOrd="0" destOrd="1" presId="urn:microsoft.com/office/officeart/2005/8/layout/list1"/>
    <dgm:cxn modelId="{B68A5A4D-3193-4FD8-ACD1-ABEC33F9E373}" srcId="{D093A1A6-01F0-4B3A-A9EF-8C0C9B4BACDC}" destId="{4DA94C19-A153-4553-8AC0-00589C760665}" srcOrd="0" destOrd="0" parTransId="{6A2CBF62-3967-4C4A-AE1D-849E2862E92D}" sibTransId="{62376F97-34FE-44D7-B227-613CB99AF0A8}"/>
    <dgm:cxn modelId="{1621814E-973A-4501-8912-79D8C97022C3}" type="presOf" srcId="{F0CFA6AC-2146-4F8C-A28E-38AB4EB948B4}" destId="{4A802D0C-A131-4876-9C84-C310CE8A6312}" srcOrd="0" destOrd="2" presId="urn:microsoft.com/office/officeart/2005/8/layout/list1"/>
    <dgm:cxn modelId="{DE620D50-0A42-4974-AD89-76643446932A}" type="presOf" srcId="{D093A1A6-01F0-4B3A-A9EF-8C0C9B4BACDC}" destId="{374C50EB-EFB7-4F0C-AA62-A6F972DCEBEE}" srcOrd="0" destOrd="0" presId="urn:microsoft.com/office/officeart/2005/8/layout/list1"/>
    <dgm:cxn modelId="{A66BE175-9953-49EC-99D3-296CDA3C778A}" type="presOf" srcId="{D1809999-05DB-4D21-8FA2-EA044A72D29F}" destId="{F7DF5D29-DA7F-48F5-A73F-9F5DD8BDE0DB}" srcOrd="0" destOrd="1" presId="urn:microsoft.com/office/officeart/2005/8/layout/list1"/>
    <dgm:cxn modelId="{920A817E-7381-4B1B-82AF-BBBFD9695E59}" srcId="{75C41053-B783-420B-B83F-00E6C89BB81E}" destId="{3A47BA9A-BB54-4E40-A623-BB65239F8818}" srcOrd="0" destOrd="0" parTransId="{CAFDA6B3-D1E0-4476-82C8-5342A6E74862}" sibTransId="{DA1A1757-7523-4920-AB6F-5CF5FA4872B0}"/>
    <dgm:cxn modelId="{E637DC7F-1605-40BF-9D89-AADA1A21B5B3}" type="presOf" srcId="{6AFAF021-30DD-4CC5-A4F4-D3958E7FB12D}" destId="{4517B598-A566-422A-B402-3AE60A80BB14}" srcOrd="0" destOrd="1" presId="urn:microsoft.com/office/officeart/2005/8/layout/list1"/>
    <dgm:cxn modelId="{0427DAA0-3D02-4338-991E-EA45715B265C}" srcId="{75C41053-B783-420B-B83F-00E6C89BB81E}" destId="{D093A1A6-01F0-4B3A-A9EF-8C0C9B4BACDC}" srcOrd="1" destOrd="0" parTransId="{E4403E94-518C-4328-BC3A-00261E5500FE}" sibTransId="{CBC95EEC-604E-4E50-8FCF-86EEA7ABA428}"/>
    <dgm:cxn modelId="{1E37E2A1-4768-4C3C-81CD-15D073C682F3}" type="presOf" srcId="{3A47BA9A-BB54-4E40-A623-BB65239F8818}" destId="{59CD5A0B-4823-4465-8637-F10A437930D5}" srcOrd="0" destOrd="0" presId="urn:microsoft.com/office/officeart/2005/8/layout/list1"/>
    <dgm:cxn modelId="{DE4635B1-77D7-46F3-B5A6-198FF0F7EA00}" srcId="{A44A0292-4256-436F-9A04-52DF98491091}" destId="{CE5A4C71-FDCA-482D-8AD6-47BE0593EE2D}" srcOrd="0" destOrd="0" parTransId="{504333E0-C44F-40C7-85F7-E3F99AA56112}" sibTransId="{43FE2322-7B9A-44C7-9902-FE3449152D74}"/>
    <dgm:cxn modelId="{BB9527B5-CD5E-460C-AF26-76533F0C8202}" srcId="{A44A0292-4256-436F-9A04-52DF98491091}" destId="{D1809999-05DB-4D21-8FA2-EA044A72D29F}" srcOrd="1" destOrd="0" parTransId="{F76DE4DA-9631-4126-9640-6A8A84AD902E}" sibTransId="{FB0C0EF3-241A-402F-A350-B07729B52D95}"/>
    <dgm:cxn modelId="{88A863C3-DE9A-4E1E-95DD-11AA0395DE92}" type="presOf" srcId="{D093A1A6-01F0-4B3A-A9EF-8C0C9B4BACDC}" destId="{EDE78F87-DA20-4005-96EB-2D9D279DADDE}" srcOrd="1" destOrd="0" presId="urn:microsoft.com/office/officeart/2005/8/layout/list1"/>
    <dgm:cxn modelId="{1F93F3DD-3572-4A9C-B3C0-E3124FFE95D8}" type="presOf" srcId="{6BBA9B7A-5F53-43A5-BC89-906AF877431D}" destId="{4A802D0C-A131-4876-9C84-C310CE8A6312}" srcOrd="0" destOrd="0" presId="urn:microsoft.com/office/officeart/2005/8/layout/list1"/>
    <dgm:cxn modelId="{7EF84AE7-B107-472D-9EC5-BF9053D47EA3}" type="presOf" srcId="{4DA94C19-A153-4553-8AC0-00589C760665}" destId="{4517B598-A566-422A-B402-3AE60A80BB14}" srcOrd="0" destOrd="0" presId="urn:microsoft.com/office/officeart/2005/8/layout/list1"/>
    <dgm:cxn modelId="{38A22A52-5920-4178-94DE-B9B09F5B1BC2}" type="presParOf" srcId="{2C471166-8A25-48A3-B1E8-4C21F685567D}" destId="{42D620AE-2508-437A-86FA-5BD3D8A72794}" srcOrd="0" destOrd="0" presId="urn:microsoft.com/office/officeart/2005/8/layout/list1"/>
    <dgm:cxn modelId="{A97CB4E3-48A6-4804-8FC7-93DD9B54C343}" type="presParOf" srcId="{42D620AE-2508-437A-86FA-5BD3D8A72794}" destId="{59CD5A0B-4823-4465-8637-F10A437930D5}" srcOrd="0" destOrd="0" presId="urn:microsoft.com/office/officeart/2005/8/layout/list1"/>
    <dgm:cxn modelId="{014E6DA0-B834-4672-BF1A-1D06EDC1D8DA}" type="presParOf" srcId="{42D620AE-2508-437A-86FA-5BD3D8A72794}" destId="{04D647FF-E202-4B39-B2FC-7D21CB610405}" srcOrd="1" destOrd="0" presId="urn:microsoft.com/office/officeart/2005/8/layout/list1"/>
    <dgm:cxn modelId="{86EC04C3-679D-428F-B066-77114D37A55C}" type="presParOf" srcId="{2C471166-8A25-48A3-B1E8-4C21F685567D}" destId="{C8C9B814-B508-4285-9B33-C011F90E2AD3}" srcOrd="1" destOrd="0" presId="urn:microsoft.com/office/officeart/2005/8/layout/list1"/>
    <dgm:cxn modelId="{25AEB9CD-2C19-4582-8B9D-E362A977F32D}" type="presParOf" srcId="{2C471166-8A25-48A3-B1E8-4C21F685567D}" destId="{4A802D0C-A131-4876-9C84-C310CE8A6312}" srcOrd="2" destOrd="0" presId="urn:microsoft.com/office/officeart/2005/8/layout/list1"/>
    <dgm:cxn modelId="{22AFDED1-00B3-4155-8C7A-6A8CFADC1511}" type="presParOf" srcId="{2C471166-8A25-48A3-B1E8-4C21F685567D}" destId="{B3715A24-B0F8-4C48-B987-A6974C09A80C}" srcOrd="3" destOrd="0" presId="urn:microsoft.com/office/officeart/2005/8/layout/list1"/>
    <dgm:cxn modelId="{054F0BE2-0577-431A-A5FB-467AD2A7914F}" type="presParOf" srcId="{2C471166-8A25-48A3-B1E8-4C21F685567D}" destId="{A073A128-73DB-46BC-82D4-941B4F4C57DA}" srcOrd="4" destOrd="0" presId="urn:microsoft.com/office/officeart/2005/8/layout/list1"/>
    <dgm:cxn modelId="{3487AFDD-57A4-4CDD-A1DC-B1044A949177}" type="presParOf" srcId="{A073A128-73DB-46BC-82D4-941B4F4C57DA}" destId="{374C50EB-EFB7-4F0C-AA62-A6F972DCEBEE}" srcOrd="0" destOrd="0" presId="urn:microsoft.com/office/officeart/2005/8/layout/list1"/>
    <dgm:cxn modelId="{16C3A40B-FDAB-4CCC-9DF9-FC7C8EC457F8}" type="presParOf" srcId="{A073A128-73DB-46BC-82D4-941B4F4C57DA}" destId="{EDE78F87-DA20-4005-96EB-2D9D279DADDE}" srcOrd="1" destOrd="0" presId="urn:microsoft.com/office/officeart/2005/8/layout/list1"/>
    <dgm:cxn modelId="{C2036F0C-C8B7-4A26-B559-DBF2991F4CEE}" type="presParOf" srcId="{2C471166-8A25-48A3-B1E8-4C21F685567D}" destId="{E4427A33-47DA-43E1-90D2-D39238D85533}" srcOrd="5" destOrd="0" presId="urn:microsoft.com/office/officeart/2005/8/layout/list1"/>
    <dgm:cxn modelId="{2FFB3BA0-D11E-4424-84F5-2FD323F07D41}" type="presParOf" srcId="{2C471166-8A25-48A3-B1E8-4C21F685567D}" destId="{4517B598-A566-422A-B402-3AE60A80BB14}" srcOrd="6" destOrd="0" presId="urn:microsoft.com/office/officeart/2005/8/layout/list1"/>
    <dgm:cxn modelId="{0AC61957-28E8-4AE2-A11E-FAC921DFF11A}" type="presParOf" srcId="{2C471166-8A25-48A3-B1E8-4C21F685567D}" destId="{059C929A-FB91-4B19-8904-274F2BAD6EF8}" srcOrd="7" destOrd="0" presId="urn:microsoft.com/office/officeart/2005/8/layout/list1"/>
    <dgm:cxn modelId="{C86FE5DB-787C-4D79-BD91-347573F26903}" type="presParOf" srcId="{2C471166-8A25-48A3-B1E8-4C21F685567D}" destId="{85D840E7-26E5-4E01-BB31-1672239DEE93}" srcOrd="8" destOrd="0" presId="urn:microsoft.com/office/officeart/2005/8/layout/list1"/>
    <dgm:cxn modelId="{FFF2C620-CC94-4C72-B254-7B5D3E3F340D}" type="presParOf" srcId="{85D840E7-26E5-4E01-BB31-1672239DEE93}" destId="{8D9D748B-DA42-444E-A2F6-B9ED91AB58B1}" srcOrd="0" destOrd="0" presId="urn:microsoft.com/office/officeart/2005/8/layout/list1"/>
    <dgm:cxn modelId="{33FB2206-9D5E-4B5B-9A4D-2B4216514FBE}" type="presParOf" srcId="{85D840E7-26E5-4E01-BB31-1672239DEE93}" destId="{6D6BFC22-1ABA-4233-9995-785C72A37AF4}" srcOrd="1" destOrd="0" presId="urn:microsoft.com/office/officeart/2005/8/layout/list1"/>
    <dgm:cxn modelId="{5350185C-B561-4218-9F41-F8E5A027DE25}" type="presParOf" srcId="{2C471166-8A25-48A3-B1E8-4C21F685567D}" destId="{54950497-DA55-4914-AF44-9658D4A0F7FA}" srcOrd="9" destOrd="0" presId="urn:microsoft.com/office/officeart/2005/8/layout/list1"/>
    <dgm:cxn modelId="{47F22B0C-792A-4FE2-A493-D3074766E95B}" type="presParOf" srcId="{2C471166-8A25-48A3-B1E8-4C21F685567D}" destId="{F7DF5D29-DA7F-48F5-A73F-9F5DD8BDE0D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02D0C-A131-4876-9C84-C310CE8A6312}">
      <dsp:nvSpPr>
        <dsp:cNvPr id="0" name=""/>
        <dsp:cNvSpPr/>
      </dsp:nvSpPr>
      <dsp:spPr>
        <a:xfrm>
          <a:off x="0" y="366391"/>
          <a:ext cx="11609358" cy="192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1015" tIns="416560" rIns="90101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000" kern="1200"/>
            <a:t>ESA branding, homogenous description of ESA datasets through DOI </a:t>
          </a:r>
          <a:r>
            <a:rPr lang="en-GB" sz="1600" kern="1200"/>
            <a:t>(data.esa.int/asset/&lt;reference&gt;)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000" kern="1200"/>
            <a:t>Provides link to the corresponding mission data archive for dataset download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(In progress) Provides access to tools / software available to analyse the datasets (datalabs)</a:t>
          </a:r>
        </a:p>
      </dsp:txBody>
      <dsp:txXfrm>
        <a:off x="0" y="366391"/>
        <a:ext cx="11609358" cy="1921500"/>
      </dsp:txXfrm>
    </dsp:sp>
    <dsp:sp modelId="{04D647FF-E202-4B39-B2FC-7D21CB610405}">
      <dsp:nvSpPr>
        <dsp:cNvPr id="0" name=""/>
        <dsp:cNvSpPr/>
      </dsp:nvSpPr>
      <dsp:spPr>
        <a:xfrm>
          <a:off x="580467" y="71191"/>
          <a:ext cx="9183408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64" tIns="0" rIns="3071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/>
            <a:t>Common Portal for all ESA datasets from all disciplines</a:t>
          </a:r>
          <a:endParaRPr lang="en-GB" sz="2400" kern="1200"/>
        </a:p>
      </dsp:txBody>
      <dsp:txXfrm>
        <a:off x="609288" y="100012"/>
        <a:ext cx="9125766" cy="532758"/>
      </dsp:txXfrm>
    </dsp:sp>
    <dsp:sp modelId="{4517B598-A566-422A-B402-3AE60A80BB14}">
      <dsp:nvSpPr>
        <dsp:cNvPr id="0" name=""/>
        <dsp:cNvSpPr/>
      </dsp:nvSpPr>
      <dsp:spPr>
        <a:xfrm>
          <a:off x="0" y="2691091"/>
          <a:ext cx="11609358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1015" tIns="416560" rIns="90101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Drill down your search through faceted search criteria selection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000" kern="1200"/>
            <a:t>Domain, Thematic area, Mission, Instrument</a:t>
          </a:r>
        </a:p>
      </dsp:txBody>
      <dsp:txXfrm>
        <a:off x="0" y="2691091"/>
        <a:ext cx="11609358" cy="1134000"/>
      </dsp:txXfrm>
    </dsp:sp>
    <dsp:sp modelId="{EDE78F87-DA20-4005-96EB-2D9D279DADDE}">
      <dsp:nvSpPr>
        <dsp:cNvPr id="0" name=""/>
        <dsp:cNvSpPr/>
      </dsp:nvSpPr>
      <dsp:spPr>
        <a:xfrm>
          <a:off x="580467" y="2395891"/>
          <a:ext cx="9271337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64" tIns="0" rIns="3071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Simple Search Interface</a:t>
          </a:r>
        </a:p>
      </dsp:txBody>
      <dsp:txXfrm>
        <a:off x="609288" y="2424712"/>
        <a:ext cx="9213695" cy="532758"/>
      </dsp:txXfrm>
    </dsp:sp>
    <dsp:sp modelId="{F7DF5D29-DA7F-48F5-A73F-9F5DD8BDE0DB}">
      <dsp:nvSpPr>
        <dsp:cNvPr id="0" name=""/>
        <dsp:cNvSpPr/>
      </dsp:nvSpPr>
      <dsp:spPr>
        <a:xfrm>
          <a:off x="0" y="4228292"/>
          <a:ext cx="11609358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1015" tIns="416560" rIns="90101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000" kern="1200"/>
            <a:t>Does not actually archive datasets (but only common metadata)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000" kern="1200"/>
            <a:t>Does </a:t>
          </a:r>
          <a:r>
            <a:rPr lang="en-GB" sz="2000" i="1" u="sng" kern="1200"/>
            <a:t>not</a:t>
          </a:r>
          <a:r>
            <a:rPr lang="en-GB" sz="2000" kern="1200"/>
            <a:t> supersede the existing mission data archives</a:t>
          </a:r>
        </a:p>
      </dsp:txBody>
      <dsp:txXfrm>
        <a:off x="0" y="4228292"/>
        <a:ext cx="11609358" cy="1134000"/>
      </dsp:txXfrm>
    </dsp:sp>
    <dsp:sp modelId="{6D6BFC22-1ABA-4233-9995-785C72A37AF4}">
      <dsp:nvSpPr>
        <dsp:cNvPr id="0" name=""/>
        <dsp:cNvSpPr/>
      </dsp:nvSpPr>
      <dsp:spPr>
        <a:xfrm>
          <a:off x="580467" y="3933092"/>
          <a:ext cx="923614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7164" tIns="0" rIns="3071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Not an actual data archive</a:t>
          </a:r>
        </a:p>
      </dsp:txBody>
      <dsp:txXfrm>
        <a:off x="609288" y="3961913"/>
        <a:ext cx="9178507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46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5738" y="0"/>
            <a:ext cx="3014662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4/26/2023</a:t>
            </a:fld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4025" y="693738"/>
            <a:ext cx="617696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435475"/>
            <a:ext cx="520065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146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5738" y="8870950"/>
            <a:ext cx="301466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610636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1221273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831909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2442545" algn="l" rtl="0" fontAlgn="base">
      <a:spcBef>
        <a:spcPct val="30000"/>
      </a:spcBef>
      <a:spcAft>
        <a:spcPct val="0"/>
      </a:spcAft>
      <a:defRPr sz="1603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3053182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3818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4454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091" algn="l" defTabSz="1221273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693738"/>
            <a:ext cx="6176963" cy="34655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8DF57D7-2670-4E78-96DD-D9B22805124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1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9">
            <a:extLst>
              <a:ext uri="{FF2B5EF4-FFF2-40B4-BE49-F238E27FC236}">
                <a16:creationId xmlns:a16="http://schemas.microsoft.com/office/drawing/2014/main" id="{655A41B8-2864-44C4-A9B2-9F40A95F93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0"/>
            <a:ext cx="12225338" cy="6858000"/>
          </a:xfrm>
          <a:prstGeom prst="rect">
            <a:avLst/>
          </a:prstGeom>
          <a:solidFill>
            <a:srgbClr val="0032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28859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600" y="3351588"/>
            <a:ext cx="11844000" cy="707886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EFFFF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121" name="Straight Connector 64">
            <a:extLst>
              <a:ext uri="{FF2B5EF4-FFF2-40B4-BE49-F238E27FC236}">
                <a16:creationId xmlns:a16="http://schemas.microsoft.com/office/drawing/2014/main" id="{6B88ADAB-0C9C-4BC9-A42C-A57312626145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22971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28720" y="6202800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– Releasable to the Public</a:t>
            </a:r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pic>
        <p:nvPicPr>
          <p:cNvPr id="40" name="Picture 5">
            <a:extLst>
              <a:ext uri="{FF2B5EF4-FFF2-40B4-BE49-F238E27FC236}">
                <a16:creationId xmlns:a16="http://schemas.microsoft.com/office/drawing/2014/main" id="{3DFCA419-798B-4A85-9CB9-0CC110EDC3C5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28" y="6458298"/>
            <a:ext cx="9956800" cy="405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35">
            <a:extLst>
              <a:ext uri="{FF2B5EF4-FFF2-40B4-BE49-F238E27FC236}">
                <a16:creationId xmlns:a16="http://schemas.microsoft.com/office/drawing/2014/main" id="{79B5329C-A2C5-4ECB-BC98-1EE910A59C5C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8" name="Rectangle 36" hidden="1">
              <a:extLst>
                <a:ext uri="{FF2B5EF4-FFF2-40B4-BE49-F238E27FC236}">
                  <a16:creationId xmlns:a16="http://schemas.microsoft.com/office/drawing/2014/main" id="{C8958B36-AB2D-48BD-9A47-6687DB792AE7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9" name="Group 37" hidden="1">
              <a:extLst>
                <a:ext uri="{FF2B5EF4-FFF2-40B4-BE49-F238E27FC236}">
                  <a16:creationId xmlns:a16="http://schemas.microsoft.com/office/drawing/2014/main" id="{430FC37E-46B5-4BD2-9E97-2B76C0573440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10" name="Straight Connector 38">
                <a:extLst>
                  <a:ext uri="{FF2B5EF4-FFF2-40B4-BE49-F238E27FC236}">
                    <a16:creationId xmlns:a16="http://schemas.microsoft.com/office/drawing/2014/main" id="{E63B12F6-68E5-4FD2-AE82-2C61E9FEC371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39">
                <a:extLst>
                  <a:ext uri="{FF2B5EF4-FFF2-40B4-BE49-F238E27FC236}">
                    <a16:creationId xmlns:a16="http://schemas.microsoft.com/office/drawing/2014/main" id="{3F18698A-2CC1-42F7-AFA2-0ED6A65A0467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0">
                <a:extLst>
                  <a:ext uri="{FF2B5EF4-FFF2-40B4-BE49-F238E27FC236}">
                    <a16:creationId xmlns:a16="http://schemas.microsoft.com/office/drawing/2014/main" id="{5A3E8D2A-FCB8-46D8-8E13-5DFD77E0857A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1">
                <a:extLst>
                  <a:ext uri="{FF2B5EF4-FFF2-40B4-BE49-F238E27FC236}">
                    <a16:creationId xmlns:a16="http://schemas.microsoft.com/office/drawing/2014/main" id="{2A1A5DCC-95B9-432D-9319-E61A83F71866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2">
                <a:extLst>
                  <a:ext uri="{FF2B5EF4-FFF2-40B4-BE49-F238E27FC236}">
                    <a16:creationId xmlns:a16="http://schemas.microsoft.com/office/drawing/2014/main" id="{B8820250-F9E0-4311-BF0C-802AF6875CAD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3">
                <a:extLst>
                  <a:ext uri="{FF2B5EF4-FFF2-40B4-BE49-F238E27FC236}">
                    <a16:creationId xmlns:a16="http://schemas.microsoft.com/office/drawing/2014/main" id="{388E2DD4-2471-4F2A-8590-D3A12C918E40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4">
                <a:extLst>
                  <a:ext uri="{FF2B5EF4-FFF2-40B4-BE49-F238E27FC236}">
                    <a16:creationId xmlns:a16="http://schemas.microsoft.com/office/drawing/2014/main" id="{93FCA856-D622-4D05-8EC1-5A1167A0E484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5">
                <a:extLst>
                  <a:ext uri="{FF2B5EF4-FFF2-40B4-BE49-F238E27FC236}">
                    <a16:creationId xmlns:a16="http://schemas.microsoft.com/office/drawing/2014/main" id="{920EE15C-2FE5-464B-9141-CB9BF0147888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6">
                <a:extLst>
                  <a:ext uri="{FF2B5EF4-FFF2-40B4-BE49-F238E27FC236}">
                    <a16:creationId xmlns:a16="http://schemas.microsoft.com/office/drawing/2014/main" id="{4B6CEFD2-1B8D-4244-B930-8D2849ED397B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7">
                <a:extLst>
                  <a:ext uri="{FF2B5EF4-FFF2-40B4-BE49-F238E27FC236}">
                    <a16:creationId xmlns:a16="http://schemas.microsoft.com/office/drawing/2014/main" id="{8A33E851-D6BA-438B-B03A-38CCF7C6E26B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48">
                <a:extLst>
                  <a:ext uri="{FF2B5EF4-FFF2-40B4-BE49-F238E27FC236}">
                    <a16:creationId xmlns:a16="http://schemas.microsoft.com/office/drawing/2014/main" id="{4A28DC0D-210E-4248-9128-A55D9A06369B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49">
                <a:extLst>
                  <a:ext uri="{FF2B5EF4-FFF2-40B4-BE49-F238E27FC236}">
                    <a16:creationId xmlns:a16="http://schemas.microsoft.com/office/drawing/2014/main" id="{1464FE7F-7592-47D7-8ADE-D22FEDEBFB3D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0">
                <a:extLst>
                  <a:ext uri="{FF2B5EF4-FFF2-40B4-BE49-F238E27FC236}">
                    <a16:creationId xmlns:a16="http://schemas.microsoft.com/office/drawing/2014/main" id="{B7EA4283-4EAA-4DD8-8791-6F9976FBC69B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1">
                <a:extLst>
                  <a:ext uri="{FF2B5EF4-FFF2-40B4-BE49-F238E27FC236}">
                    <a16:creationId xmlns:a16="http://schemas.microsoft.com/office/drawing/2014/main" id="{92F79F70-7C67-441A-BE5F-68EF88D42721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2">
                <a:extLst>
                  <a:ext uri="{FF2B5EF4-FFF2-40B4-BE49-F238E27FC236}">
                    <a16:creationId xmlns:a16="http://schemas.microsoft.com/office/drawing/2014/main" id="{235AD71C-D9EE-4E4E-81B5-BBAF4D8497D8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3">
                <a:extLst>
                  <a:ext uri="{FF2B5EF4-FFF2-40B4-BE49-F238E27FC236}">
                    <a16:creationId xmlns:a16="http://schemas.microsoft.com/office/drawing/2014/main" id="{F97E8D7C-177F-4679-88B2-B2A1A0F63008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4">
                <a:extLst>
                  <a:ext uri="{FF2B5EF4-FFF2-40B4-BE49-F238E27FC236}">
                    <a16:creationId xmlns:a16="http://schemas.microsoft.com/office/drawing/2014/main" id="{CCBF4EED-8DF1-4D4C-9233-2A5AED92FAF5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5">
                <a:extLst>
                  <a:ext uri="{FF2B5EF4-FFF2-40B4-BE49-F238E27FC236}">
                    <a16:creationId xmlns:a16="http://schemas.microsoft.com/office/drawing/2014/main" id="{FE781963-B521-4090-B33E-52BA0D08DD4D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6">
                <a:extLst>
                  <a:ext uri="{FF2B5EF4-FFF2-40B4-BE49-F238E27FC236}">
                    <a16:creationId xmlns:a16="http://schemas.microsoft.com/office/drawing/2014/main" id="{97A5F321-E5FD-4460-AB50-6E7982BCF2C1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7">
                <a:extLst>
                  <a:ext uri="{FF2B5EF4-FFF2-40B4-BE49-F238E27FC236}">
                    <a16:creationId xmlns:a16="http://schemas.microsoft.com/office/drawing/2014/main" id="{77249232-6F79-4387-A6B7-F3681620C2C6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58">
                <a:extLst>
                  <a:ext uri="{FF2B5EF4-FFF2-40B4-BE49-F238E27FC236}">
                    <a16:creationId xmlns:a16="http://schemas.microsoft.com/office/drawing/2014/main" id="{0B03DDF2-C067-4050-B9E3-973ACB79D110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59">
                <a:extLst>
                  <a:ext uri="{FF2B5EF4-FFF2-40B4-BE49-F238E27FC236}">
                    <a16:creationId xmlns:a16="http://schemas.microsoft.com/office/drawing/2014/main" id="{2CCD4EA8-14AB-4EF3-AA4F-068028B23FD9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60">
                <a:extLst>
                  <a:ext uri="{FF2B5EF4-FFF2-40B4-BE49-F238E27FC236}">
                    <a16:creationId xmlns:a16="http://schemas.microsoft.com/office/drawing/2014/main" id="{C8AD15C4-17A1-4D20-A30D-913A27934A98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61">
                <a:extLst>
                  <a:ext uri="{FF2B5EF4-FFF2-40B4-BE49-F238E27FC236}">
                    <a16:creationId xmlns:a16="http://schemas.microsoft.com/office/drawing/2014/main" id="{53B14BAE-6D30-487C-A35C-CEEAB0526FC6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4CC007AC-F8AF-47C6-A900-868B5879D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3B02F-74FE-439F-AB2D-C6EF6331C16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218859" y="1674000"/>
            <a:ext cx="57888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BA924DC-7418-41D7-8688-B9129965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2800" y="1674000"/>
            <a:ext cx="5778000" cy="43164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8F9C73A-7B63-46A0-AF65-FB008D7B243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0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1">
    <p:bg>
      <p:bgPr>
        <a:solidFill>
          <a:srgbClr val="335E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8E21D1-D3AB-467C-827A-60A3C231CE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ECD27-029B-4C0A-8414-E1DCA0759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61D34A1-A85F-4AB9-A14F-720A9143490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96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2">
    <p:bg>
      <p:bgPr>
        <a:solidFill>
          <a:srgbClr val="8197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454D428-23AE-4B01-BE91-F59947AAFD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36C13B-CB48-4EFE-B92B-E0DF778BB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335E6F"/>
                </a:solidFill>
              </a:defRPr>
            </a:lvl1pPr>
            <a:lvl2pPr>
              <a:defRPr sz="1800">
                <a:solidFill>
                  <a:srgbClr val="335E6F"/>
                </a:solidFill>
              </a:defRPr>
            </a:lvl2pPr>
            <a:lvl3pPr>
              <a:defRPr sz="1800">
                <a:solidFill>
                  <a:srgbClr val="335E6F"/>
                </a:solidFill>
              </a:defRPr>
            </a:lvl3pPr>
            <a:lvl4pPr>
              <a:defRPr sz="1800">
                <a:solidFill>
                  <a:srgbClr val="335E6F"/>
                </a:solidFill>
              </a:defRPr>
            </a:lvl4pPr>
            <a:lvl5pPr>
              <a:defRPr sz="1800">
                <a:solidFill>
                  <a:srgbClr val="335E6F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E95074FC-90B8-4B56-BD4B-F0811B2E095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80525" y="6202800"/>
            <a:ext cx="27507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0E1F460-950B-425E-B5D1-80B3597D9307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60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3">
    <p:bg>
      <p:bgPr>
        <a:solidFill>
          <a:srgbClr val="008E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AEE28F-8201-4291-B91D-87424F6B0F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958D4-DB1F-4336-9FAC-F1310EA70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76C8AE"/>
                </a:solidFill>
              </a:defRPr>
            </a:lvl1pPr>
            <a:lvl2pPr>
              <a:defRPr sz="1800">
                <a:solidFill>
                  <a:srgbClr val="76C8AE"/>
                </a:solidFill>
              </a:defRPr>
            </a:lvl2pPr>
            <a:lvl3pPr>
              <a:defRPr sz="1800">
                <a:solidFill>
                  <a:srgbClr val="76C8AE"/>
                </a:solidFill>
              </a:defRPr>
            </a:lvl3pPr>
            <a:lvl4pPr>
              <a:defRPr sz="1800">
                <a:solidFill>
                  <a:srgbClr val="76C8AE"/>
                </a:solidFill>
              </a:defRPr>
            </a:lvl4pPr>
            <a:lvl5pPr>
              <a:defRPr sz="1800">
                <a:solidFill>
                  <a:srgbClr val="76C8AE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88B9D84-E353-4864-96E7-23BBF52A7D38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4">
    <p:bg>
      <p:bgPr>
        <a:solidFill>
          <a:srgbClr val="9601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9134E1-D455-4C26-B381-3FC697018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CBCA6-6806-4F98-BCC6-89DD1EF3B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>
                <a:solidFill>
                  <a:srgbClr val="F1666A"/>
                </a:solidFill>
              </a:defRPr>
            </a:lvl1pPr>
            <a:lvl2pPr>
              <a:defRPr>
                <a:solidFill>
                  <a:srgbClr val="F1666A"/>
                </a:solidFill>
              </a:defRPr>
            </a:lvl2pPr>
            <a:lvl3pPr>
              <a:defRPr>
                <a:solidFill>
                  <a:srgbClr val="F1666A"/>
                </a:solidFill>
              </a:defRPr>
            </a:lvl3pPr>
            <a:lvl4pPr>
              <a:defRPr>
                <a:solidFill>
                  <a:srgbClr val="F1666A"/>
                </a:solidFill>
              </a:defRPr>
            </a:lvl4pPr>
            <a:lvl5pPr>
              <a:defRPr>
                <a:solidFill>
                  <a:srgbClr val="F1666A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0E94D7-200B-499D-8560-F14FD5A2D41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5570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5">
    <p:bg>
      <p:bgPr>
        <a:solidFill>
          <a:srgbClr val="F479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E46C08-64B4-42D6-AF34-8AC1C34A0C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9B6CC-D6D4-4607-B2F0-95D88CF4864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FFCC4E"/>
                </a:solidFill>
              </a:defRPr>
            </a:lvl1pPr>
            <a:lvl2pPr>
              <a:defRPr sz="1800">
                <a:solidFill>
                  <a:srgbClr val="FFCC4E"/>
                </a:solidFill>
              </a:defRPr>
            </a:lvl2pPr>
            <a:lvl3pPr>
              <a:defRPr sz="1800">
                <a:solidFill>
                  <a:srgbClr val="FFCC4E"/>
                </a:solidFill>
              </a:defRPr>
            </a:lvl3pPr>
            <a:lvl4pPr>
              <a:defRPr sz="1800">
                <a:solidFill>
                  <a:srgbClr val="FFCC4E"/>
                </a:solidFill>
              </a:defRPr>
            </a:lvl4pPr>
            <a:lvl5pPr>
              <a:defRPr sz="1800">
                <a:solidFill>
                  <a:srgbClr val="FFCC4E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0283FBC-1301-40DC-A42B-EBA4F27E6D3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962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OLOUR_BG6">
    <p:bg>
      <p:bgPr>
        <a:solidFill>
          <a:srgbClr val="0061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5B35B1-EFE6-4875-B916-1BC8765B59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32693-5FF5-4EE9-BE3E-903A4B28F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>
                <a:solidFill>
                  <a:srgbClr val="009BDB"/>
                </a:solidFill>
              </a:defRPr>
            </a:lvl1pPr>
            <a:lvl2pPr>
              <a:defRPr sz="1800">
                <a:solidFill>
                  <a:srgbClr val="009BDB"/>
                </a:solidFill>
              </a:defRPr>
            </a:lvl2pPr>
            <a:lvl3pPr>
              <a:defRPr sz="1800">
                <a:solidFill>
                  <a:srgbClr val="009BDB"/>
                </a:solidFill>
              </a:defRPr>
            </a:lvl3pPr>
            <a:lvl4pPr>
              <a:defRPr sz="1800">
                <a:solidFill>
                  <a:srgbClr val="009BDB"/>
                </a:solidFill>
              </a:defRPr>
            </a:lvl4pPr>
            <a:lvl5pPr>
              <a:defRPr sz="1800">
                <a:solidFill>
                  <a:srgbClr val="009BDB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845158A-2A8D-437F-903C-C03187D0BC74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609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0" y="0"/>
            <a:ext cx="12225337" cy="6858000"/>
          </a:xfrm>
          <a:prstGeom prst="rect">
            <a:avLst/>
          </a:prstGeom>
          <a:solidFill>
            <a:srgbClr val="335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rgbClr val="003249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5991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00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2B2B2E7-BCE3-4EC1-AD51-3894C5284D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918537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9">
            <a:extLst>
              <a:ext uri="{FF2B5EF4-FFF2-40B4-BE49-F238E27FC236}">
                <a16:creationId xmlns:a16="http://schemas.microsoft.com/office/drawing/2014/main" id="{62C2602F-BC1F-4AC9-8F8F-37D4246EC5C5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12224000" cy="6876000"/>
          </a:xfrm>
          <a:prstGeom prst="rect">
            <a:avLst/>
          </a:prstGeom>
        </p:spPr>
      </p:pic>
      <p:sp>
        <p:nvSpPr>
          <p:cNvPr id="90" name="Rectangle 4">
            <a:extLst>
              <a:ext uri="{FF2B5EF4-FFF2-40B4-BE49-F238E27FC236}">
                <a16:creationId xmlns:a16="http://schemas.microsoft.com/office/drawing/2014/main" id="{FBF93EDD-5149-43C3-AE03-E4F5F512FE93}"/>
              </a:ext>
            </a:extLst>
          </p:cNvPr>
          <p:cNvSpPr/>
          <p:nvPr userDrawn="1"/>
        </p:nvSpPr>
        <p:spPr>
          <a:xfrm>
            <a:off x="0" y="-17998"/>
            <a:ext cx="12225600" cy="6893996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3982" y="5258117"/>
            <a:ext cx="10627380" cy="38145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736"/>
            </a:lvl1pPr>
          </a:lstStyle>
          <a:p>
            <a:pPr lvl="0"/>
            <a:r>
              <a:rPr lang="en-GB" noProof="0" err="1"/>
              <a:t>SubTitle</a:t>
            </a:r>
            <a:endParaRPr lang="en-GB" noProof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47600" y="3351588"/>
            <a:ext cx="11808000" cy="707886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NAME YOUR PRESENTATION</a:t>
            </a:r>
          </a:p>
        </p:txBody>
      </p:sp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844737" y="642937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cxnSp>
        <p:nvCxnSpPr>
          <p:cNvPr id="94" name="Straight Connector 152">
            <a:extLst>
              <a:ext uri="{FF2B5EF4-FFF2-40B4-BE49-F238E27FC236}">
                <a16:creationId xmlns:a16="http://schemas.microsoft.com/office/drawing/2014/main" id="{357F7D0F-2D50-4418-8EB4-564A4B2CEE5B}"/>
              </a:ext>
            </a:extLst>
          </p:cNvPr>
          <p:cNvCxnSpPr>
            <a:cxnSpLocks/>
          </p:cNvCxnSpPr>
          <p:nvPr userDrawn="1"/>
        </p:nvCxnSpPr>
        <p:spPr>
          <a:xfrm>
            <a:off x="223200" y="4106871"/>
            <a:ext cx="11736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24">
            <a:extLst>
              <a:ext uri="{FF2B5EF4-FFF2-40B4-BE49-F238E27FC236}">
                <a16:creationId xmlns:a16="http://schemas.microsoft.com/office/drawing/2014/main" id="{7D33984A-D43C-428F-AB4A-04E5B59FAE7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33582" y="5406990"/>
            <a:ext cx="227947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4" name="Text Box 25">
            <a:extLst>
              <a:ext uri="{FF2B5EF4-FFF2-40B4-BE49-F238E27FC236}">
                <a16:creationId xmlns:a16="http://schemas.microsoft.com/office/drawing/2014/main" id="{7AB46881-5DF0-4A35-AA27-0D32ECF823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811453" y="6156809"/>
            <a:ext cx="227948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5" name="Text Box 99">
            <a:extLst>
              <a:ext uri="{FF2B5EF4-FFF2-40B4-BE49-F238E27FC236}">
                <a16:creationId xmlns:a16="http://schemas.microsoft.com/office/drawing/2014/main" id="{D9FE3E1C-24B3-4F63-846C-260B4220AAC5}"/>
              </a:ext>
            </a:extLst>
          </p:cNvPr>
          <p:cNvSpPr/>
          <p:nvPr userDrawn="1"/>
        </p:nvSpPr>
        <p:spPr>
          <a:xfrm>
            <a:off x="11125001" y="5811879"/>
            <a:ext cx="914400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" name="Text Box 58"/>
          <p:cNvSpPr txBox="1">
            <a:spLocks noChangeArrowheads="1"/>
          </p:cNvSpPr>
          <p:nvPr userDrawn="1"/>
        </p:nvSpPr>
        <p:spPr bwMode="auto">
          <a:xfrm>
            <a:off x="213720" y="6213933"/>
            <a:ext cx="670695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UNCLASSIFIED - For ESA Official Use Only</a:t>
            </a:r>
          </a:p>
        </p:txBody>
      </p:sp>
      <p:sp>
        <p:nvSpPr>
          <p:cNvPr id="4" name="Text Box 34">
            <a:extLst>
              <a:ext uri="{FF2B5EF4-FFF2-40B4-BE49-F238E27FC236}">
                <a16:creationId xmlns:a16="http://schemas.microsoft.com/office/drawing/2014/main" id="{936521E2-36D7-4AF3-B70B-FA4D9649E4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664495" y="6202800"/>
            <a:ext cx="29110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9ED2187-7931-40B7-9BC1-1A6AE8B73A3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5">
            <a:extLst>
              <a:ext uri="{FF2B5EF4-FFF2-40B4-BE49-F238E27FC236}">
                <a16:creationId xmlns:a16="http://schemas.microsoft.com/office/drawing/2014/main" id="{27D117D3-3E70-4E67-AADE-F4BE2C9CBADB}"/>
              </a:ext>
            </a:extLst>
          </p:cNvPr>
          <p:cNvPicPr>
            <a:picLocks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41396" cy="1044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00" y="6462915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9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56323" grpId="0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3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63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325" grpId="0"/>
      <p:bldP spid="43" grpId="0" build="allAtOnce"/>
      <p:bldP spid="44" grpId="0" build="allAtOnce"/>
      <p:bldP spid="45" grpId="0" build="allAtOnce"/>
      <p:bldP spid="10" grpId="0"/>
    </p:bld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1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E8473C0F-96FF-442B-AD1A-D164754D04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5600" cy="6858000"/>
          </a:xfrm>
          <a:prstGeom prst="rect">
            <a:avLst/>
          </a:prstGeom>
          <a:solidFill>
            <a:srgbClr val="0032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grpSp>
        <p:nvGrpSpPr>
          <p:cNvPr id="4" name="Group 35" hidden="1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93" name="Picture 58">
            <a:extLst>
              <a:ext uri="{FF2B5EF4-FFF2-40B4-BE49-F238E27FC236}">
                <a16:creationId xmlns:a16="http://schemas.microsoft.com/office/drawing/2014/main" id="{FACF339E-D219-4088-BAC1-2C9C82F8139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1" name="Text Box 38">
            <a:extLst>
              <a:ext uri="{FF2B5EF4-FFF2-40B4-BE49-F238E27FC236}">
                <a16:creationId xmlns:a16="http://schemas.microsoft.com/office/drawing/2014/main" id="{877F5B03-CBC3-47CB-9BB2-474A78C4A2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169177D-0A1A-473D-A441-30308DA5D342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5">
            <a:extLst>
              <a:ext uri="{FF2B5EF4-FFF2-40B4-BE49-F238E27FC236}">
                <a16:creationId xmlns:a16="http://schemas.microsoft.com/office/drawing/2014/main" id="{A1C08A2A-43B0-4D03-AF1E-0D004DAB9E1F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" y="6457573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99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7">
            <a:extLst>
              <a:ext uri="{FF2B5EF4-FFF2-40B4-BE49-F238E27FC236}">
                <a16:creationId xmlns:a16="http://schemas.microsoft.com/office/drawing/2014/main" id="{DA6F988C-F9E9-488F-B04A-A6A5E348FB48}"/>
              </a:ext>
            </a:extLst>
          </p:cNvPr>
          <p:cNvSpPr/>
          <p:nvPr userDrawn="1"/>
        </p:nvSpPr>
        <p:spPr>
          <a:xfrm>
            <a:off x="0" y="0"/>
            <a:ext cx="12225338" cy="882193"/>
          </a:xfrm>
          <a:prstGeom prst="rect">
            <a:avLst/>
          </a:prstGeom>
          <a:solidFill>
            <a:srgbClr val="003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72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B711613-D936-4B0D-87EB-6F0E6CE908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8D686FA-69F1-452F-8A03-7EBE0FAEF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196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CB0AC2C-C495-9D4C-B412-174B5899FD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070BDC-06FB-4960-A8DE-239278850BE5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7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640A77-6BB0-440C-B4B4-E095D11A8E6D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55185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193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6685DA0-8643-4F78-942D-E0F5AC953F36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45C1A6-E95B-4684-B90E-1AB073216CB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351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00324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1B071-1AF1-4E5C-847C-81B99F1817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8859" y="1673225"/>
            <a:ext cx="5804673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FECB638-90E0-45FF-9E57-2E1BEA99D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7279" y="1673225"/>
            <a:ext cx="5762854" cy="431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02"/>
            </a:lvl6pPr>
            <a:lvl7pPr>
              <a:defRPr sz="1302"/>
            </a:lvl7pPr>
            <a:lvl8pPr>
              <a:defRPr sz="1302"/>
            </a:lvl8pPr>
            <a:lvl9pPr>
              <a:defRPr sz="1302"/>
            </a:lvl9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F47824-5F4C-42F6-B2CB-5C8D93933C8D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9298AB-B73B-4BCE-AD0B-615D07924CA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9259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1">
    <p:bg>
      <p:bgPr>
        <a:solidFill>
          <a:srgbClr val="E8E9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E7C54A7-24E4-4E66-907D-44DB138DAC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7AA659B-2889-412E-B001-118542FA805E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CC9EA0-FA2B-4636-BCE8-61BB80EF578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500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LEAR_COLOUR_BG2">
    <p:bg>
      <p:bgPr>
        <a:solidFill>
          <a:srgbClr val="76C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770F7F7-54D2-419E-ACE8-1E20380299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006762"/>
                </a:solidFill>
              </a:defRPr>
            </a:lvl1pPr>
            <a:lvl2pPr>
              <a:defRPr sz="1800">
                <a:solidFill>
                  <a:srgbClr val="006762"/>
                </a:solidFill>
              </a:defRPr>
            </a:lvl2pPr>
            <a:lvl3pPr>
              <a:defRPr sz="1800">
                <a:solidFill>
                  <a:srgbClr val="006762"/>
                </a:solidFill>
              </a:defRPr>
            </a:lvl3pPr>
            <a:lvl4pPr>
              <a:defRPr sz="1800">
                <a:solidFill>
                  <a:srgbClr val="006762"/>
                </a:solidFill>
              </a:defRPr>
            </a:lvl4pPr>
            <a:lvl5pPr>
              <a:defRPr sz="1800">
                <a:solidFill>
                  <a:srgbClr val="006762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3075600-BA77-42EA-BD8B-FEC39689263F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2837CAC-2596-4110-B647-8349D245EFE2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22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3">
    <p:bg>
      <p:bgPr>
        <a:solidFill>
          <a:srgbClr val="F1666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C0E3E-0D11-4538-8949-D8211CDC6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24FBA6A-9B37-4307-AF0B-2FB195B99602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960136"/>
                </a:solidFill>
              </a:defRPr>
            </a:lvl1pPr>
            <a:lvl2pPr>
              <a:defRPr sz="1800">
                <a:solidFill>
                  <a:srgbClr val="960136"/>
                </a:solidFill>
              </a:defRPr>
            </a:lvl2pPr>
            <a:lvl3pPr>
              <a:defRPr sz="1800">
                <a:solidFill>
                  <a:srgbClr val="960136"/>
                </a:solidFill>
              </a:defRPr>
            </a:lvl3pPr>
            <a:lvl4pPr>
              <a:defRPr sz="1800">
                <a:solidFill>
                  <a:srgbClr val="960136"/>
                </a:solidFill>
              </a:defRPr>
            </a:lvl4pPr>
            <a:lvl5pPr>
              <a:defRPr sz="1800">
                <a:solidFill>
                  <a:srgbClr val="960136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C32E14-FE8F-48C1-9574-E90E820F005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5A0856-D4D7-48CA-BEB5-F03C57058155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81446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4">
    <p:bg>
      <p:bgPr>
        <a:solidFill>
          <a:srgbClr val="FFCC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7504A-25CB-4BBC-AA4B-1A27FA9225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A75534"/>
                </a:solidFill>
              </a:defRPr>
            </a:lvl1pPr>
            <a:lvl2pPr>
              <a:defRPr sz="1800">
                <a:solidFill>
                  <a:srgbClr val="A75534"/>
                </a:solidFill>
              </a:defRPr>
            </a:lvl2pPr>
            <a:lvl3pPr>
              <a:defRPr sz="1800">
                <a:solidFill>
                  <a:srgbClr val="A75534"/>
                </a:solidFill>
              </a:defRPr>
            </a:lvl3pPr>
            <a:lvl4pPr>
              <a:defRPr sz="1800">
                <a:solidFill>
                  <a:srgbClr val="A75534"/>
                </a:solidFill>
              </a:defRPr>
            </a:lvl4pPr>
            <a:lvl5pPr>
              <a:defRPr sz="1800">
                <a:solidFill>
                  <a:srgbClr val="A75534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3F7FC02-E96C-496F-8FE0-B826EAA32C9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B1290CC-4BA6-42BC-A7F8-883A979F93E9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3769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_COLOUR_BG5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AD5E32-67F7-433E-80AC-7E81CA1D6C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A34D9EA-0CED-4E85-B2F0-17341F16C1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860" y="882192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rgbClr val="1E3378"/>
                </a:solidFill>
              </a:defRPr>
            </a:lvl1pPr>
            <a:lvl2pPr>
              <a:defRPr sz="1800">
                <a:solidFill>
                  <a:srgbClr val="1E3378"/>
                </a:solidFill>
              </a:defRPr>
            </a:lvl2pPr>
            <a:lvl3pPr>
              <a:defRPr sz="1800">
                <a:solidFill>
                  <a:srgbClr val="1E3378"/>
                </a:solidFill>
              </a:defRPr>
            </a:lvl3pPr>
            <a:lvl4pPr>
              <a:defRPr sz="1800">
                <a:solidFill>
                  <a:srgbClr val="1E3378"/>
                </a:solidFill>
              </a:defRPr>
            </a:lvl4pPr>
            <a:lvl5pPr>
              <a:defRPr sz="1800">
                <a:solidFill>
                  <a:srgbClr val="1E3378"/>
                </a:solidFill>
              </a:defRPr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71754D-8A8B-4A11-BDAF-DD4DE65012F2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F9685A-3C9D-46AF-96E3-144FC01E8D9B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rgbClr val="0032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17368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_CLOSING1">
    <p:bg>
      <p:bgPr>
        <a:solidFill>
          <a:srgbClr val="6DCF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49F9D6BA-4369-4A77-B906-1DB3998CAEE6}"/>
              </a:ext>
            </a:extLst>
          </p:cNvPr>
          <p:cNvSpPr/>
          <p:nvPr userDrawn="1"/>
        </p:nvSpPr>
        <p:spPr>
          <a:xfrm>
            <a:off x="-693492" y="0"/>
            <a:ext cx="1293824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D3BEF3-BA94-4314-8B5C-E1B50DD15057}"/>
              </a:ext>
            </a:extLst>
          </p:cNvPr>
          <p:cNvSpPr/>
          <p:nvPr userDrawn="1"/>
        </p:nvSpPr>
        <p:spPr>
          <a:xfrm flipH="1">
            <a:off x="4699115" y="2011304"/>
            <a:ext cx="2827109" cy="2819035"/>
          </a:xfrm>
          <a:prstGeom prst="rect">
            <a:avLst/>
          </a:prstGeom>
          <a:solidFill>
            <a:schemeClr val="bg1"/>
          </a:solidFill>
          <a:ln w="9525">
            <a:solidFill>
              <a:srgbClr val="003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72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39F16787-8A53-41D0-B7DB-805E3E72C17B}"/>
              </a:ext>
            </a:extLst>
          </p:cNvPr>
          <p:cNvSpPr txBox="1">
            <a:spLocks/>
          </p:cNvSpPr>
          <p:nvPr userDrawn="1"/>
        </p:nvSpPr>
        <p:spPr>
          <a:xfrm>
            <a:off x="4699115" y="4524207"/>
            <a:ext cx="2820471" cy="314495"/>
          </a:xfrm>
          <a:prstGeom prst="rect">
            <a:avLst/>
          </a:prstGeom>
        </p:spPr>
        <p:txBody>
          <a:bodyPr vert="horz" lIns="66151" tIns="33076" rIns="66151" bIns="33076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GB" sz="1013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7BEF393-6511-46BA-9E6C-1CDE034CBF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699115" y="2041527"/>
            <a:ext cx="2827111" cy="235902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14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42739B0-932D-4E43-A871-586E86D63CDA}"/>
              </a:ext>
            </a:extLst>
          </p:cNvPr>
          <p:cNvSpPr txBox="1">
            <a:spLocks/>
          </p:cNvSpPr>
          <p:nvPr userDrawn="1"/>
        </p:nvSpPr>
        <p:spPr>
          <a:xfrm>
            <a:off x="4699115" y="1740025"/>
            <a:ext cx="2827111" cy="261521"/>
          </a:xfrm>
          <a:prstGeom prst="rect">
            <a:avLst/>
          </a:prstGeom>
        </p:spPr>
        <p:txBody>
          <a:bodyPr vert="horz" lIns="66151" tIns="33076" rIns="66151" bIns="33076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796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t>Produced by</a:t>
            </a:r>
            <a:endParaRPr lang="en-US" sz="796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495EE1E9-8C9C-4791-ADEC-8A6CB2EB49B2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99115" y="4406774"/>
            <a:ext cx="2827111" cy="42356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500" b="0" baseline="0">
                <a:solidFill>
                  <a:srgbClr val="003249"/>
                </a:solidFill>
                <a:latin typeface="Arial" charset="0"/>
                <a:ea typeface="Arial" charset="0"/>
                <a:cs typeface="Arial" charset="0"/>
              </a:defRPr>
            </a:lvl1pPr>
            <a:lvl2pPr marL="330738" indent="0">
              <a:buNone/>
              <a:defRPr sz="1447" b="1"/>
            </a:lvl2pPr>
            <a:lvl3pPr marL="661477" indent="0">
              <a:buNone/>
              <a:defRPr sz="1302" b="1"/>
            </a:lvl3pPr>
            <a:lvl4pPr marL="992215" indent="0">
              <a:buNone/>
              <a:defRPr sz="1157" b="1"/>
            </a:lvl4pPr>
            <a:lvl5pPr marL="1322954" indent="0">
              <a:buNone/>
              <a:defRPr sz="1157" b="1"/>
            </a:lvl5pPr>
            <a:lvl6pPr marL="1653692" indent="0">
              <a:buNone/>
              <a:defRPr sz="1157" b="1"/>
            </a:lvl6pPr>
            <a:lvl7pPr marL="1984431" indent="0">
              <a:buNone/>
              <a:defRPr sz="1157" b="1"/>
            </a:lvl7pPr>
            <a:lvl8pPr marL="2315169" indent="0">
              <a:buNone/>
              <a:defRPr sz="1157" b="1"/>
            </a:lvl8pPr>
            <a:lvl9pPr marL="2645908" indent="0">
              <a:buNone/>
              <a:defRPr sz="1157" b="1"/>
            </a:lvl9pPr>
          </a:lstStyle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740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2F7EBEFD-575C-41B1-A67E-5CFB4555D1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" y="0"/>
            <a:ext cx="12192000" cy="6858000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95828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Box 38">
            <a:extLst>
              <a:ext uri="{FF2B5EF4-FFF2-40B4-BE49-F238E27FC236}">
                <a16:creationId xmlns:a16="http://schemas.microsoft.com/office/drawing/2014/main" id="{CC8E513C-B257-4001-A64F-C4F555784E6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B07C0CE-868D-441F-9172-855E6BBC9937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D9BD8BD-E627-4DB4-995D-EF9C10CE7A3F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Picture 5">
            <a:extLst>
              <a:ext uri="{FF2B5EF4-FFF2-40B4-BE49-F238E27FC236}">
                <a16:creationId xmlns:a16="http://schemas.microsoft.com/office/drawing/2014/main" id="{A082AF12-8B0D-46A0-A0F7-B4CDDC2964B6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9" y="6455482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7154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73144F-B6DA-43DE-8986-0AB5D2CDA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000" y="154800"/>
            <a:ext cx="10108800" cy="565200"/>
          </a:xfrm>
        </p:spPr>
        <p:txBody>
          <a:bodyPr/>
          <a:lstStyle>
            <a:lvl1pPr algn="l">
              <a:defRPr sz="30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4E70818-9563-4F06-956D-FEFEF00658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18262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4C1914C-858A-4B0F-850A-1FE5BA427F1A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rgbClr val="003249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652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G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8A5977A4-BB16-49BB-AB1A-4481F0EDCE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9" y="-1"/>
            <a:ext cx="12191999" cy="6858001"/>
          </a:xfrm>
          <a:prstGeom prst="rect">
            <a:avLst/>
          </a:prstGeom>
        </p:spPr>
      </p:pic>
      <p:sp>
        <p:nvSpPr>
          <p:cNvPr id="34" name="Rectangle 38">
            <a:extLst>
              <a:ext uri="{FF2B5EF4-FFF2-40B4-BE49-F238E27FC236}">
                <a16:creationId xmlns:a16="http://schemas.microsoft.com/office/drawing/2014/main" id="{9C759BF4-95BD-4497-8F73-35566BC9CAF7}"/>
              </a:ext>
            </a:extLst>
          </p:cNvPr>
          <p:cNvSpPr/>
          <p:nvPr userDrawn="1"/>
        </p:nvSpPr>
        <p:spPr>
          <a:xfrm>
            <a:off x="-1" y="0"/>
            <a:ext cx="12222000" cy="6858000"/>
          </a:xfrm>
          <a:prstGeom prst="rect">
            <a:avLst/>
          </a:prstGeom>
          <a:solidFill>
            <a:srgbClr val="00324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lt1">
                  <a:alpha val="60000"/>
                </a:schemeClr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pic>
        <p:nvPicPr>
          <p:cNvPr id="32" name="Picture 58">
            <a:extLst>
              <a:ext uri="{FF2B5EF4-FFF2-40B4-BE49-F238E27FC236}">
                <a16:creationId xmlns:a16="http://schemas.microsoft.com/office/drawing/2014/main" id="{A9766FEA-5C39-42C1-9AEE-A80D8B6D13B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sp>
        <p:nvSpPr>
          <p:cNvPr id="5" name="Text Box 38">
            <a:extLst>
              <a:ext uri="{FF2B5EF4-FFF2-40B4-BE49-F238E27FC236}">
                <a16:creationId xmlns:a16="http://schemas.microsoft.com/office/drawing/2014/main" id="{7EAA3B37-8161-430C-A74C-2E26E270DE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5939" y="6201716"/>
            <a:ext cx="375149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rIns="0">
            <a:spAutoFit/>
          </a:bodyPr>
          <a:lstStyle/>
          <a:p>
            <a:pPr lvl="2" algn="r">
              <a:spcBef>
                <a:spcPct val="50000"/>
              </a:spcBef>
            </a:pPr>
            <a:fld id="{BBA2E11D-44E1-43DD-A173-928128880055}" type="slidenum">
              <a:rPr lang="en-GB" sz="800" noProof="1" smtClean="0">
                <a:solidFill>
                  <a:srgbClr val="8197A6"/>
                </a:solidFill>
                <a:latin typeface="Arial" charset="0"/>
                <a:ea typeface="Arial" charset="0"/>
                <a:cs typeface="Arial" charset="0"/>
              </a:rPr>
              <a:pPr lvl="2" algn="r">
                <a:spcBef>
                  <a:spcPct val="50000"/>
                </a:spcBef>
              </a:pPr>
              <a:t>‹#›</a:t>
            </a:fld>
            <a:endParaRPr lang="en-GB" sz="800" b="0" i="0" noProof="0">
              <a:solidFill>
                <a:srgbClr val="8197A6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1D0BD0C-90FA-4A65-A211-20F51E262112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E218FD4-D33E-4CCA-83D9-138CB8B5B440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5">
            <a:extLst>
              <a:ext uri="{FF2B5EF4-FFF2-40B4-BE49-F238E27FC236}">
                <a16:creationId xmlns:a16="http://schemas.microsoft.com/office/drawing/2014/main" id="{D090B4E4-9F3E-4CA2-B242-40F8E5033645}"/>
              </a:ext>
            </a:extLst>
          </p:cNvPr>
          <p:cNvPicPr>
            <a:picLocks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86" y="6456393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65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7" hidden="1">
            <a:extLst>
              <a:ext uri="{FF2B5EF4-FFF2-40B4-BE49-F238E27FC236}">
                <a16:creationId xmlns:a16="http://schemas.microsoft.com/office/drawing/2014/main" id="{978F2107-068F-4327-9136-6EB3073A4403}"/>
              </a:ext>
            </a:extLst>
          </p:cNvPr>
          <p:cNvGrpSpPr/>
          <p:nvPr userDrawn="1"/>
        </p:nvGrpSpPr>
        <p:grpSpPr>
          <a:xfrm>
            <a:off x="443470" y="3456849"/>
            <a:ext cx="11852806" cy="2970388"/>
            <a:chOff x="442260" y="3600153"/>
            <a:chExt cx="11820483" cy="2970388"/>
          </a:xfrm>
        </p:grpSpPr>
        <p:cxnSp>
          <p:nvCxnSpPr>
            <p:cNvPr id="7" name="Straight Connector 38">
              <a:extLst>
                <a:ext uri="{FF2B5EF4-FFF2-40B4-BE49-F238E27FC236}">
                  <a16:creationId xmlns:a16="http://schemas.microsoft.com/office/drawing/2014/main" id="{B5909EFF-FFE7-4DCA-BB35-2930538F8575}"/>
                </a:ext>
              </a:extLst>
            </p:cNvPr>
            <p:cNvCxnSpPr/>
            <p:nvPr userDrawn="1"/>
          </p:nvCxnSpPr>
          <p:spPr>
            <a:xfrm flipV="1">
              <a:off x="930228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9">
              <a:extLst>
                <a:ext uri="{FF2B5EF4-FFF2-40B4-BE49-F238E27FC236}">
                  <a16:creationId xmlns:a16="http://schemas.microsoft.com/office/drawing/2014/main" id="{BBF66BD5-8EBB-4321-AEA7-778A769BCD0F}"/>
                </a:ext>
              </a:extLst>
            </p:cNvPr>
            <p:cNvCxnSpPr/>
            <p:nvPr userDrawn="1"/>
          </p:nvCxnSpPr>
          <p:spPr>
            <a:xfrm flipV="1">
              <a:off x="877305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40">
              <a:extLst>
                <a:ext uri="{FF2B5EF4-FFF2-40B4-BE49-F238E27FC236}">
                  <a16:creationId xmlns:a16="http://schemas.microsoft.com/office/drawing/2014/main" id="{B6105F55-6F73-4EAC-A6FE-341C1EDD082D}"/>
                </a:ext>
              </a:extLst>
            </p:cNvPr>
            <p:cNvCxnSpPr/>
            <p:nvPr userDrawn="1"/>
          </p:nvCxnSpPr>
          <p:spPr>
            <a:xfrm flipV="1">
              <a:off x="8235524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1">
              <a:extLst>
                <a:ext uri="{FF2B5EF4-FFF2-40B4-BE49-F238E27FC236}">
                  <a16:creationId xmlns:a16="http://schemas.microsoft.com/office/drawing/2014/main" id="{231C4A1D-0D18-4C45-8CD2-9B482D211697}"/>
                </a:ext>
              </a:extLst>
            </p:cNvPr>
            <p:cNvCxnSpPr/>
            <p:nvPr userDrawn="1"/>
          </p:nvCxnSpPr>
          <p:spPr>
            <a:xfrm flipV="1">
              <a:off x="78660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2">
              <a:extLst>
                <a:ext uri="{FF2B5EF4-FFF2-40B4-BE49-F238E27FC236}">
                  <a16:creationId xmlns:a16="http://schemas.microsoft.com/office/drawing/2014/main" id="{887B699A-26D9-4993-847C-C919922EE7EC}"/>
                </a:ext>
              </a:extLst>
            </p:cNvPr>
            <p:cNvCxnSpPr/>
            <p:nvPr userDrawn="1"/>
          </p:nvCxnSpPr>
          <p:spPr>
            <a:xfrm flipV="1">
              <a:off x="7498863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43">
              <a:extLst>
                <a:ext uri="{FF2B5EF4-FFF2-40B4-BE49-F238E27FC236}">
                  <a16:creationId xmlns:a16="http://schemas.microsoft.com/office/drawing/2014/main" id="{2861B340-F5C1-4BA1-BA98-8D650473066B}"/>
                </a:ext>
              </a:extLst>
            </p:cNvPr>
            <p:cNvCxnSpPr/>
            <p:nvPr userDrawn="1"/>
          </p:nvCxnSpPr>
          <p:spPr>
            <a:xfrm flipV="1">
              <a:off x="7127208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4">
              <a:extLst>
                <a:ext uri="{FF2B5EF4-FFF2-40B4-BE49-F238E27FC236}">
                  <a16:creationId xmlns:a16="http://schemas.microsoft.com/office/drawing/2014/main" id="{C3568F9F-131F-4452-A304-F5E5399BCD8C}"/>
                </a:ext>
              </a:extLst>
            </p:cNvPr>
            <p:cNvCxnSpPr/>
            <p:nvPr userDrawn="1"/>
          </p:nvCxnSpPr>
          <p:spPr>
            <a:xfrm flipV="1">
              <a:off x="675865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5">
              <a:extLst>
                <a:ext uri="{FF2B5EF4-FFF2-40B4-BE49-F238E27FC236}">
                  <a16:creationId xmlns:a16="http://schemas.microsoft.com/office/drawing/2014/main" id="{CF836D01-B716-45B7-86B0-7412F0310BC3}"/>
                </a:ext>
              </a:extLst>
            </p:cNvPr>
            <p:cNvCxnSpPr/>
            <p:nvPr userDrawn="1"/>
          </p:nvCxnSpPr>
          <p:spPr>
            <a:xfrm flipV="1">
              <a:off x="638946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46">
              <a:extLst>
                <a:ext uri="{FF2B5EF4-FFF2-40B4-BE49-F238E27FC236}">
                  <a16:creationId xmlns:a16="http://schemas.microsoft.com/office/drawing/2014/main" id="{456D7560-3022-407D-A56A-387D1CF7CBBE}"/>
                </a:ext>
              </a:extLst>
            </p:cNvPr>
            <p:cNvCxnSpPr/>
            <p:nvPr userDrawn="1"/>
          </p:nvCxnSpPr>
          <p:spPr>
            <a:xfrm flipV="1">
              <a:off x="6009868" y="3607282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47">
              <a:extLst>
                <a:ext uri="{FF2B5EF4-FFF2-40B4-BE49-F238E27FC236}">
                  <a16:creationId xmlns:a16="http://schemas.microsoft.com/office/drawing/2014/main" id="{C7A0A529-063D-45DD-8385-C74DBDC59E7E}"/>
                </a:ext>
              </a:extLst>
            </p:cNvPr>
            <p:cNvCxnSpPr/>
            <p:nvPr userDrawn="1"/>
          </p:nvCxnSpPr>
          <p:spPr>
            <a:xfrm flipV="1">
              <a:off x="56439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48">
              <a:extLst>
                <a:ext uri="{FF2B5EF4-FFF2-40B4-BE49-F238E27FC236}">
                  <a16:creationId xmlns:a16="http://schemas.microsoft.com/office/drawing/2014/main" id="{A931E34D-B55F-40AD-83AF-7163B7D714F7}"/>
                </a:ext>
              </a:extLst>
            </p:cNvPr>
            <p:cNvCxnSpPr/>
            <p:nvPr userDrawn="1"/>
          </p:nvCxnSpPr>
          <p:spPr>
            <a:xfrm flipV="1">
              <a:off x="5269261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49">
              <a:extLst>
                <a:ext uri="{FF2B5EF4-FFF2-40B4-BE49-F238E27FC236}">
                  <a16:creationId xmlns:a16="http://schemas.microsoft.com/office/drawing/2014/main" id="{85C0AB43-36CD-4E1C-BBD6-F6E40C7E2D07}"/>
                </a:ext>
              </a:extLst>
            </p:cNvPr>
            <p:cNvCxnSpPr/>
            <p:nvPr userDrawn="1"/>
          </p:nvCxnSpPr>
          <p:spPr>
            <a:xfrm flipV="1">
              <a:off x="48896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50">
              <a:extLst>
                <a:ext uri="{FF2B5EF4-FFF2-40B4-BE49-F238E27FC236}">
                  <a16:creationId xmlns:a16="http://schemas.microsoft.com/office/drawing/2014/main" id="{78CD91FC-28C9-4AC7-87D2-3236ADA79432}"/>
                </a:ext>
              </a:extLst>
            </p:cNvPr>
            <p:cNvCxnSpPr/>
            <p:nvPr userDrawn="1"/>
          </p:nvCxnSpPr>
          <p:spPr>
            <a:xfrm flipV="1">
              <a:off x="452332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51">
              <a:extLst>
                <a:ext uri="{FF2B5EF4-FFF2-40B4-BE49-F238E27FC236}">
                  <a16:creationId xmlns:a16="http://schemas.microsoft.com/office/drawing/2014/main" id="{43CC5094-48A5-4786-A10E-9CE8FDA8F34F}"/>
                </a:ext>
              </a:extLst>
            </p:cNvPr>
            <p:cNvCxnSpPr/>
            <p:nvPr userDrawn="1"/>
          </p:nvCxnSpPr>
          <p:spPr>
            <a:xfrm flipV="1">
              <a:off x="415592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52">
              <a:extLst>
                <a:ext uri="{FF2B5EF4-FFF2-40B4-BE49-F238E27FC236}">
                  <a16:creationId xmlns:a16="http://schemas.microsoft.com/office/drawing/2014/main" id="{B1CF75A4-9F1F-48F6-AFDA-C7897F2C1B55}"/>
                </a:ext>
              </a:extLst>
            </p:cNvPr>
            <p:cNvCxnSpPr/>
            <p:nvPr userDrawn="1"/>
          </p:nvCxnSpPr>
          <p:spPr>
            <a:xfrm flipV="1">
              <a:off x="3786582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53">
              <a:extLst>
                <a:ext uri="{FF2B5EF4-FFF2-40B4-BE49-F238E27FC236}">
                  <a16:creationId xmlns:a16="http://schemas.microsoft.com/office/drawing/2014/main" id="{D8B3EC32-3BCC-4CF3-A8AB-D5695C387FB1}"/>
                </a:ext>
              </a:extLst>
            </p:cNvPr>
            <p:cNvCxnSpPr/>
            <p:nvPr userDrawn="1"/>
          </p:nvCxnSpPr>
          <p:spPr>
            <a:xfrm flipV="1">
              <a:off x="342049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54">
              <a:extLst>
                <a:ext uri="{FF2B5EF4-FFF2-40B4-BE49-F238E27FC236}">
                  <a16:creationId xmlns:a16="http://schemas.microsoft.com/office/drawing/2014/main" id="{646D2636-826F-4188-AECD-8E9F547C330E}"/>
                </a:ext>
              </a:extLst>
            </p:cNvPr>
            <p:cNvCxnSpPr/>
            <p:nvPr userDrawn="1"/>
          </p:nvCxnSpPr>
          <p:spPr>
            <a:xfrm flipV="1">
              <a:off x="305109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55">
              <a:extLst>
                <a:ext uri="{FF2B5EF4-FFF2-40B4-BE49-F238E27FC236}">
                  <a16:creationId xmlns:a16="http://schemas.microsoft.com/office/drawing/2014/main" id="{D5190618-4665-4F2E-8844-020AD30239F6}"/>
                </a:ext>
              </a:extLst>
            </p:cNvPr>
            <p:cNvCxnSpPr/>
            <p:nvPr userDrawn="1"/>
          </p:nvCxnSpPr>
          <p:spPr>
            <a:xfrm flipV="1">
              <a:off x="2674287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56">
              <a:extLst>
                <a:ext uri="{FF2B5EF4-FFF2-40B4-BE49-F238E27FC236}">
                  <a16:creationId xmlns:a16="http://schemas.microsoft.com/office/drawing/2014/main" id="{E501E497-7672-440E-967B-911C1D6B4B10}"/>
                </a:ext>
              </a:extLst>
            </p:cNvPr>
            <p:cNvCxnSpPr/>
            <p:nvPr userDrawn="1"/>
          </p:nvCxnSpPr>
          <p:spPr>
            <a:xfrm flipV="1">
              <a:off x="230853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57">
              <a:extLst>
                <a:ext uri="{FF2B5EF4-FFF2-40B4-BE49-F238E27FC236}">
                  <a16:creationId xmlns:a16="http://schemas.microsoft.com/office/drawing/2014/main" id="{8A688C29-83E0-4CC9-A8C5-B6B30A57710C}"/>
                </a:ext>
              </a:extLst>
            </p:cNvPr>
            <p:cNvCxnSpPr/>
            <p:nvPr userDrawn="1"/>
          </p:nvCxnSpPr>
          <p:spPr>
            <a:xfrm flipV="1">
              <a:off x="193107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58">
              <a:extLst>
                <a:ext uri="{FF2B5EF4-FFF2-40B4-BE49-F238E27FC236}">
                  <a16:creationId xmlns:a16="http://schemas.microsoft.com/office/drawing/2014/main" id="{8D3348AE-2C08-472A-92E4-12BF79B738D1}"/>
                </a:ext>
              </a:extLst>
            </p:cNvPr>
            <p:cNvCxnSpPr/>
            <p:nvPr userDrawn="1"/>
          </p:nvCxnSpPr>
          <p:spPr>
            <a:xfrm flipV="1">
              <a:off x="1558445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59">
              <a:extLst>
                <a:ext uri="{FF2B5EF4-FFF2-40B4-BE49-F238E27FC236}">
                  <a16:creationId xmlns:a16="http://schemas.microsoft.com/office/drawing/2014/main" id="{D93531AE-9D57-49CA-BC46-F7384685F786}"/>
                </a:ext>
              </a:extLst>
            </p:cNvPr>
            <p:cNvCxnSpPr/>
            <p:nvPr userDrawn="1"/>
          </p:nvCxnSpPr>
          <p:spPr>
            <a:xfrm flipV="1">
              <a:off x="1188389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60">
              <a:extLst>
                <a:ext uri="{FF2B5EF4-FFF2-40B4-BE49-F238E27FC236}">
                  <a16:creationId xmlns:a16="http://schemas.microsoft.com/office/drawing/2014/main" id="{6130565B-76F2-434C-8896-54E337D6B462}"/>
                </a:ext>
              </a:extLst>
            </p:cNvPr>
            <p:cNvCxnSpPr/>
            <p:nvPr userDrawn="1"/>
          </p:nvCxnSpPr>
          <p:spPr>
            <a:xfrm flipV="1">
              <a:off x="814086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61">
              <a:extLst>
                <a:ext uri="{FF2B5EF4-FFF2-40B4-BE49-F238E27FC236}">
                  <a16:creationId xmlns:a16="http://schemas.microsoft.com/office/drawing/2014/main" id="{A0D45B84-40CC-46CF-ACE4-C3A1732817B3}"/>
                </a:ext>
              </a:extLst>
            </p:cNvPr>
            <p:cNvCxnSpPr/>
            <p:nvPr userDrawn="1"/>
          </p:nvCxnSpPr>
          <p:spPr>
            <a:xfrm flipV="1">
              <a:off x="442260" y="3600153"/>
              <a:ext cx="2960458" cy="2963259"/>
            </a:xfrm>
            <a:prstGeom prst="line">
              <a:avLst/>
            </a:prstGeom>
            <a:ln w="1270">
              <a:gradFill>
                <a:gsLst>
                  <a:gs pos="89000">
                    <a:srgbClr val="003249">
                      <a:alpha val="0"/>
                    </a:srgbClr>
                  </a:gs>
                  <a:gs pos="0">
                    <a:srgbClr val="335E6F"/>
                  </a:gs>
                </a:gsLst>
                <a:lin ang="27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EA3B2CC-22C7-4C59-85A3-CCCBA769164E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278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D3CCAE-5E68-40B7-96F4-1867CB3C21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F74DFCCB-83DE-47F4-9FF3-8FAEE5BF92D8}"/>
              </a:ext>
            </a:extLst>
          </p:cNvPr>
          <p:cNvGraphicFramePr/>
          <p:nvPr userDrawn="1"/>
        </p:nvGraphicFramePr>
        <p:xfrm>
          <a:off x="279036" y="1321782"/>
          <a:ext cx="11656060" cy="462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2">
            <a:extLst>
              <a:ext uri="{FF2B5EF4-FFF2-40B4-BE49-F238E27FC236}">
                <a16:creationId xmlns:a16="http://schemas.microsoft.com/office/drawing/2014/main" id="{1D3688BC-A29F-4FC4-A11A-398FE4188E1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739158341"/>
              </p:ext>
            </p:extLst>
          </p:nvPr>
        </p:nvGraphicFramePr>
        <p:xfrm>
          <a:off x="278274" y="1348840"/>
          <a:ext cx="11624275" cy="4718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4C25CBC-BE3D-46D1-BD43-1C74BF3C2783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18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6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6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6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6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6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6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6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6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6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6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300"/>
                                        <p:tgtEl>
                                          <p:spTgt spid="6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  <p:bldGraphic spid="6" grpId="0">
        <p:bldSub>
          <a:bldChart bld="category"/>
        </p:bldSub>
      </p:bldGraphic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A1B31BE-8F00-4FD0-B83D-49F14B7AAC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graphicFrame>
        <p:nvGraphicFramePr>
          <p:cNvPr id="3" name="Chart 62">
            <a:extLst>
              <a:ext uri="{FF2B5EF4-FFF2-40B4-BE49-F238E27FC236}">
                <a16:creationId xmlns:a16="http://schemas.microsoft.com/office/drawing/2014/main" id="{ACF06B11-18F4-4720-A183-165C1FB85F61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238956742"/>
              </p:ext>
            </p:extLst>
          </p:nvPr>
        </p:nvGraphicFramePr>
        <p:xfrm>
          <a:off x="279036" y="1219353"/>
          <a:ext cx="11656060" cy="473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CE83576-B81F-4D84-AFEF-710D604A14CD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12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"/>
                                        <p:tgtEl>
                                          <p:spTgt spid="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"/>
                                        <p:tgtEl>
                                          <p:spTgt spid="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300"/>
                                        <p:tgtEl>
                                          <p:spTgt spid="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"/>
                            </p:stCondLst>
                            <p:childTnLst>
                              <p:par>
                                <p:cTn id="6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300"/>
                                        <p:tgtEl>
                                          <p:spTgt spid="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300"/>
                                        <p:tgtEl>
                                          <p:spTgt spid="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300"/>
                                        <p:tgtEl>
                                          <p:spTgt spid="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"/>
                            </p:stCondLst>
                            <p:childTnLst>
                              <p:par>
                                <p:cTn id="7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"/>
                                        <p:tgtEl>
                                          <p:spTgt spid="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"/>
                            </p:stCondLst>
                            <p:childTnLst>
                              <p:par>
                                <p:cTn id="7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300"/>
                                        <p:tgtEl>
                                          <p:spTgt spid="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700"/>
                            </p:stCondLst>
                            <p:childTnLst>
                              <p:par>
                                <p:cTn id="8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300"/>
                                        <p:tgtEl>
                                          <p:spTgt spid="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"/>
                                        <p:tgtEl>
                                          <p:spTgt spid="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00"/>
                            </p:stCondLst>
                            <p:childTnLst>
                              <p:par>
                                <p:cTn id="93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300"/>
                                        <p:tgtEl>
                                          <p:spTgt spid="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900"/>
                            </p:stCondLst>
                            <p:childTnLst>
                              <p:par>
                                <p:cTn id="97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300"/>
                                        <p:tgtEl>
                                          <p:spTgt spid="3">
                                            <p:graphicEl>
                                              <a:chart seriesIdx="-4" categoryIdx="2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200"/>
                            </p:stCondLst>
                            <p:childTnLst>
                              <p:par>
                                <p:cTn id="101" presetID="22" presetClass="entr" presetSubtype="4" repeatCount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"/>
                                        <p:tgtEl>
                                          <p:spTgt spid="3">
                                            <p:graphicEl>
                                              <a:chart seriesIdx="-4" categoryIdx="2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Chart bld="category"/>
        </p:bldSub>
      </p:bldGraphic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>
            <a:extLst>
              <a:ext uri="{FF2B5EF4-FFF2-40B4-BE49-F238E27FC236}">
                <a16:creationId xmlns:a16="http://schemas.microsoft.com/office/drawing/2014/main" id="{F49FFC1C-3741-4844-8C3F-E4F557524424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5" name="Rectangle 36" hidden="1">
              <a:extLst>
                <a:ext uri="{FF2B5EF4-FFF2-40B4-BE49-F238E27FC236}">
                  <a16:creationId xmlns:a16="http://schemas.microsoft.com/office/drawing/2014/main" id="{0BD74276-8ED2-4824-9998-0BAA3955CD95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6" name="Group 37" hidden="1">
              <a:extLst>
                <a:ext uri="{FF2B5EF4-FFF2-40B4-BE49-F238E27FC236}">
                  <a16:creationId xmlns:a16="http://schemas.microsoft.com/office/drawing/2014/main" id="{978F2107-068F-4327-9136-6EB3073A4403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7" name="Straight Connector 38">
                <a:extLst>
                  <a:ext uri="{FF2B5EF4-FFF2-40B4-BE49-F238E27FC236}">
                    <a16:creationId xmlns:a16="http://schemas.microsoft.com/office/drawing/2014/main" id="{B5909EFF-FFE7-4DCA-BB35-2930538F8575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39">
                <a:extLst>
                  <a:ext uri="{FF2B5EF4-FFF2-40B4-BE49-F238E27FC236}">
                    <a16:creationId xmlns:a16="http://schemas.microsoft.com/office/drawing/2014/main" id="{BBF66BD5-8EBB-4321-AEA7-778A769BCD0F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40">
                <a:extLst>
                  <a:ext uri="{FF2B5EF4-FFF2-40B4-BE49-F238E27FC236}">
                    <a16:creationId xmlns:a16="http://schemas.microsoft.com/office/drawing/2014/main" id="{B6105F55-6F73-4EAC-A6FE-341C1EDD082D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1">
                <a:extLst>
                  <a:ext uri="{FF2B5EF4-FFF2-40B4-BE49-F238E27FC236}">
                    <a16:creationId xmlns:a16="http://schemas.microsoft.com/office/drawing/2014/main" id="{231C4A1D-0D18-4C45-8CD2-9B482D211697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2">
                <a:extLst>
                  <a:ext uri="{FF2B5EF4-FFF2-40B4-BE49-F238E27FC236}">
                    <a16:creationId xmlns:a16="http://schemas.microsoft.com/office/drawing/2014/main" id="{887B699A-26D9-4993-847C-C919922EE7EC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3">
                <a:extLst>
                  <a:ext uri="{FF2B5EF4-FFF2-40B4-BE49-F238E27FC236}">
                    <a16:creationId xmlns:a16="http://schemas.microsoft.com/office/drawing/2014/main" id="{2861B340-F5C1-4BA1-BA98-8D650473066B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4">
                <a:extLst>
                  <a:ext uri="{FF2B5EF4-FFF2-40B4-BE49-F238E27FC236}">
                    <a16:creationId xmlns:a16="http://schemas.microsoft.com/office/drawing/2014/main" id="{C3568F9F-131F-4452-A304-F5E5399BCD8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5">
                <a:extLst>
                  <a:ext uri="{FF2B5EF4-FFF2-40B4-BE49-F238E27FC236}">
                    <a16:creationId xmlns:a16="http://schemas.microsoft.com/office/drawing/2014/main" id="{CF836D01-B716-45B7-86B0-7412F0310BC3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6">
                <a:extLst>
                  <a:ext uri="{FF2B5EF4-FFF2-40B4-BE49-F238E27FC236}">
                    <a16:creationId xmlns:a16="http://schemas.microsoft.com/office/drawing/2014/main" id="{456D7560-3022-407D-A56A-387D1CF7CBBE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7">
                <a:extLst>
                  <a:ext uri="{FF2B5EF4-FFF2-40B4-BE49-F238E27FC236}">
                    <a16:creationId xmlns:a16="http://schemas.microsoft.com/office/drawing/2014/main" id="{C7A0A529-063D-45DD-8385-C74DBDC59E7E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8">
                <a:extLst>
                  <a:ext uri="{FF2B5EF4-FFF2-40B4-BE49-F238E27FC236}">
                    <a16:creationId xmlns:a16="http://schemas.microsoft.com/office/drawing/2014/main" id="{A931E34D-B55F-40AD-83AF-7163B7D714F7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9">
                <a:extLst>
                  <a:ext uri="{FF2B5EF4-FFF2-40B4-BE49-F238E27FC236}">
                    <a16:creationId xmlns:a16="http://schemas.microsoft.com/office/drawing/2014/main" id="{85C0AB43-36CD-4E1C-BBD6-F6E40C7E2D07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50">
                <a:extLst>
                  <a:ext uri="{FF2B5EF4-FFF2-40B4-BE49-F238E27FC236}">
                    <a16:creationId xmlns:a16="http://schemas.microsoft.com/office/drawing/2014/main" id="{78CD91FC-28C9-4AC7-87D2-3236ADA79432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1">
                <a:extLst>
                  <a:ext uri="{FF2B5EF4-FFF2-40B4-BE49-F238E27FC236}">
                    <a16:creationId xmlns:a16="http://schemas.microsoft.com/office/drawing/2014/main" id="{43CC5094-48A5-4786-A10E-9CE8FDA8F34F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2">
                <a:extLst>
                  <a:ext uri="{FF2B5EF4-FFF2-40B4-BE49-F238E27FC236}">
                    <a16:creationId xmlns:a16="http://schemas.microsoft.com/office/drawing/2014/main" id="{B1CF75A4-9F1F-48F6-AFDA-C7897F2C1B55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3">
                <a:extLst>
                  <a:ext uri="{FF2B5EF4-FFF2-40B4-BE49-F238E27FC236}">
                    <a16:creationId xmlns:a16="http://schemas.microsoft.com/office/drawing/2014/main" id="{D8B3EC32-3BCC-4CF3-A8AB-D5695C387FB1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4">
                <a:extLst>
                  <a:ext uri="{FF2B5EF4-FFF2-40B4-BE49-F238E27FC236}">
                    <a16:creationId xmlns:a16="http://schemas.microsoft.com/office/drawing/2014/main" id="{646D2636-826F-4188-AECD-8E9F547C330E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5">
                <a:extLst>
                  <a:ext uri="{FF2B5EF4-FFF2-40B4-BE49-F238E27FC236}">
                    <a16:creationId xmlns:a16="http://schemas.microsoft.com/office/drawing/2014/main" id="{D5190618-4665-4F2E-8844-020AD30239F6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6">
                <a:extLst>
                  <a:ext uri="{FF2B5EF4-FFF2-40B4-BE49-F238E27FC236}">
                    <a16:creationId xmlns:a16="http://schemas.microsoft.com/office/drawing/2014/main" id="{E501E497-7672-440E-967B-911C1D6B4B10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7">
                <a:extLst>
                  <a:ext uri="{FF2B5EF4-FFF2-40B4-BE49-F238E27FC236}">
                    <a16:creationId xmlns:a16="http://schemas.microsoft.com/office/drawing/2014/main" id="{8A688C29-83E0-4CC9-A8C5-B6B30A57710C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8">
                <a:extLst>
                  <a:ext uri="{FF2B5EF4-FFF2-40B4-BE49-F238E27FC236}">
                    <a16:creationId xmlns:a16="http://schemas.microsoft.com/office/drawing/2014/main" id="{8D3348AE-2C08-472A-92E4-12BF79B738D1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9">
                <a:extLst>
                  <a:ext uri="{FF2B5EF4-FFF2-40B4-BE49-F238E27FC236}">
                    <a16:creationId xmlns:a16="http://schemas.microsoft.com/office/drawing/2014/main" id="{D93531AE-9D57-49CA-BC46-F7384685F786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60">
                <a:extLst>
                  <a:ext uri="{FF2B5EF4-FFF2-40B4-BE49-F238E27FC236}">
                    <a16:creationId xmlns:a16="http://schemas.microsoft.com/office/drawing/2014/main" id="{6130565B-76F2-434C-8896-54E337D6B462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1">
                <a:extLst>
                  <a:ext uri="{FF2B5EF4-FFF2-40B4-BE49-F238E27FC236}">
                    <a16:creationId xmlns:a16="http://schemas.microsoft.com/office/drawing/2014/main" id="{A0D45B84-40CC-46CF-ACE4-C3A1732817B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07D574C9-96B2-42EF-A9BC-D62E458D5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9754-3A1E-461E-B289-FE7FC85C2E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3547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5">
            <a:extLst>
              <a:ext uri="{FF2B5EF4-FFF2-40B4-BE49-F238E27FC236}">
                <a16:creationId xmlns:a16="http://schemas.microsoft.com/office/drawing/2014/main" id="{15C1165B-50AC-46F5-B945-37FE6AF1F392}"/>
              </a:ext>
            </a:extLst>
          </p:cNvPr>
          <p:cNvGrpSpPr/>
          <p:nvPr userDrawn="1"/>
        </p:nvGrpSpPr>
        <p:grpSpPr>
          <a:xfrm>
            <a:off x="-6583" y="-3"/>
            <a:ext cx="12302859" cy="6858003"/>
            <a:chOff x="-6566" y="-2"/>
            <a:chExt cx="12269309" cy="6858002"/>
          </a:xfrm>
        </p:grpSpPr>
        <p:sp>
          <p:nvSpPr>
            <p:cNvPr id="6" name="Rectangle 36" hidden="1">
              <a:extLst>
                <a:ext uri="{FF2B5EF4-FFF2-40B4-BE49-F238E27FC236}">
                  <a16:creationId xmlns:a16="http://schemas.microsoft.com/office/drawing/2014/main" id="{EA24BE63-1E38-4FA8-B27E-7568D000D456}"/>
                </a:ext>
              </a:extLst>
            </p:cNvPr>
            <p:cNvSpPr/>
            <p:nvPr userDrawn="1"/>
          </p:nvSpPr>
          <p:spPr>
            <a:xfrm>
              <a:off x="-6566" y="-2"/>
              <a:ext cx="12198565" cy="6858002"/>
            </a:xfrm>
            <a:prstGeom prst="rect">
              <a:avLst/>
            </a:prstGeom>
            <a:solidFill>
              <a:srgbClr val="0032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02"/>
            </a:p>
          </p:txBody>
        </p:sp>
        <p:grpSp>
          <p:nvGrpSpPr>
            <p:cNvPr id="7" name="Group 37" hidden="1">
              <a:extLst>
                <a:ext uri="{FF2B5EF4-FFF2-40B4-BE49-F238E27FC236}">
                  <a16:creationId xmlns:a16="http://schemas.microsoft.com/office/drawing/2014/main" id="{D4DAB8E7-6AD7-4E3B-87D7-9C92D704A0D5}"/>
                </a:ext>
              </a:extLst>
            </p:cNvPr>
            <p:cNvGrpSpPr/>
            <p:nvPr userDrawn="1"/>
          </p:nvGrpSpPr>
          <p:grpSpPr>
            <a:xfrm>
              <a:off x="442260" y="3456849"/>
              <a:ext cx="11820483" cy="2970388"/>
              <a:chOff x="442260" y="3600153"/>
              <a:chExt cx="11820483" cy="2970388"/>
            </a:xfrm>
          </p:grpSpPr>
          <p:cxnSp>
            <p:nvCxnSpPr>
              <p:cNvPr id="8" name="Straight Connector 38">
                <a:extLst>
                  <a:ext uri="{FF2B5EF4-FFF2-40B4-BE49-F238E27FC236}">
                    <a16:creationId xmlns:a16="http://schemas.microsoft.com/office/drawing/2014/main" id="{0F24E6D8-B4AC-477C-A584-BF9803AD059A}"/>
                  </a:ext>
                </a:extLst>
              </p:cNvPr>
              <p:cNvCxnSpPr/>
              <p:nvPr userDrawn="1"/>
            </p:nvCxnSpPr>
            <p:spPr>
              <a:xfrm flipV="1">
                <a:off x="930228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39">
                <a:extLst>
                  <a:ext uri="{FF2B5EF4-FFF2-40B4-BE49-F238E27FC236}">
                    <a16:creationId xmlns:a16="http://schemas.microsoft.com/office/drawing/2014/main" id="{2AFEE107-23D8-49B8-B87B-287A589B06A3}"/>
                  </a:ext>
                </a:extLst>
              </p:cNvPr>
              <p:cNvCxnSpPr/>
              <p:nvPr userDrawn="1"/>
            </p:nvCxnSpPr>
            <p:spPr>
              <a:xfrm flipV="1">
                <a:off x="877305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40">
                <a:extLst>
                  <a:ext uri="{FF2B5EF4-FFF2-40B4-BE49-F238E27FC236}">
                    <a16:creationId xmlns:a16="http://schemas.microsoft.com/office/drawing/2014/main" id="{FC46F22B-8D16-44B9-B078-5202FAD5506C}"/>
                  </a:ext>
                </a:extLst>
              </p:cNvPr>
              <p:cNvCxnSpPr/>
              <p:nvPr userDrawn="1"/>
            </p:nvCxnSpPr>
            <p:spPr>
              <a:xfrm flipV="1">
                <a:off x="8235524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41">
                <a:extLst>
                  <a:ext uri="{FF2B5EF4-FFF2-40B4-BE49-F238E27FC236}">
                    <a16:creationId xmlns:a16="http://schemas.microsoft.com/office/drawing/2014/main" id="{84F40097-447D-4345-A231-8E06B5113DAF}"/>
                  </a:ext>
                </a:extLst>
              </p:cNvPr>
              <p:cNvCxnSpPr/>
              <p:nvPr userDrawn="1"/>
            </p:nvCxnSpPr>
            <p:spPr>
              <a:xfrm flipV="1">
                <a:off x="78660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42">
                <a:extLst>
                  <a:ext uri="{FF2B5EF4-FFF2-40B4-BE49-F238E27FC236}">
                    <a16:creationId xmlns:a16="http://schemas.microsoft.com/office/drawing/2014/main" id="{42254BF6-C2FE-484E-B8E5-A5FB6CAE68DA}"/>
                  </a:ext>
                </a:extLst>
              </p:cNvPr>
              <p:cNvCxnSpPr/>
              <p:nvPr userDrawn="1"/>
            </p:nvCxnSpPr>
            <p:spPr>
              <a:xfrm flipV="1">
                <a:off x="7498863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43">
                <a:extLst>
                  <a:ext uri="{FF2B5EF4-FFF2-40B4-BE49-F238E27FC236}">
                    <a16:creationId xmlns:a16="http://schemas.microsoft.com/office/drawing/2014/main" id="{E5B7F90F-FC2C-4515-8D32-89F631EBA147}"/>
                  </a:ext>
                </a:extLst>
              </p:cNvPr>
              <p:cNvCxnSpPr/>
              <p:nvPr userDrawn="1"/>
            </p:nvCxnSpPr>
            <p:spPr>
              <a:xfrm flipV="1">
                <a:off x="7127208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44">
                <a:extLst>
                  <a:ext uri="{FF2B5EF4-FFF2-40B4-BE49-F238E27FC236}">
                    <a16:creationId xmlns:a16="http://schemas.microsoft.com/office/drawing/2014/main" id="{E99345B2-5577-4798-8DBC-A8040E1C170C}"/>
                  </a:ext>
                </a:extLst>
              </p:cNvPr>
              <p:cNvCxnSpPr/>
              <p:nvPr userDrawn="1"/>
            </p:nvCxnSpPr>
            <p:spPr>
              <a:xfrm flipV="1">
                <a:off x="675865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45">
                <a:extLst>
                  <a:ext uri="{FF2B5EF4-FFF2-40B4-BE49-F238E27FC236}">
                    <a16:creationId xmlns:a16="http://schemas.microsoft.com/office/drawing/2014/main" id="{F327189C-9AB2-4BE4-BEFF-13F4E1778D06}"/>
                  </a:ext>
                </a:extLst>
              </p:cNvPr>
              <p:cNvCxnSpPr/>
              <p:nvPr userDrawn="1"/>
            </p:nvCxnSpPr>
            <p:spPr>
              <a:xfrm flipV="1">
                <a:off x="638946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46">
                <a:extLst>
                  <a:ext uri="{FF2B5EF4-FFF2-40B4-BE49-F238E27FC236}">
                    <a16:creationId xmlns:a16="http://schemas.microsoft.com/office/drawing/2014/main" id="{7F11114A-60DF-4358-A694-BB4FEEA2A6C7}"/>
                  </a:ext>
                </a:extLst>
              </p:cNvPr>
              <p:cNvCxnSpPr/>
              <p:nvPr userDrawn="1"/>
            </p:nvCxnSpPr>
            <p:spPr>
              <a:xfrm flipV="1">
                <a:off x="6009868" y="3607282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47">
                <a:extLst>
                  <a:ext uri="{FF2B5EF4-FFF2-40B4-BE49-F238E27FC236}">
                    <a16:creationId xmlns:a16="http://schemas.microsoft.com/office/drawing/2014/main" id="{A23FCE7B-565B-4C89-BB57-1638682A4280}"/>
                  </a:ext>
                </a:extLst>
              </p:cNvPr>
              <p:cNvCxnSpPr/>
              <p:nvPr userDrawn="1"/>
            </p:nvCxnSpPr>
            <p:spPr>
              <a:xfrm flipV="1">
                <a:off x="56439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48">
                <a:extLst>
                  <a:ext uri="{FF2B5EF4-FFF2-40B4-BE49-F238E27FC236}">
                    <a16:creationId xmlns:a16="http://schemas.microsoft.com/office/drawing/2014/main" id="{0E2613AD-9079-429A-BC7D-F00A04FEFC83}"/>
                  </a:ext>
                </a:extLst>
              </p:cNvPr>
              <p:cNvCxnSpPr/>
              <p:nvPr userDrawn="1"/>
            </p:nvCxnSpPr>
            <p:spPr>
              <a:xfrm flipV="1">
                <a:off x="5269261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49">
                <a:extLst>
                  <a:ext uri="{FF2B5EF4-FFF2-40B4-BE49-F238E27FC236}">
                    <a16:creationId xmlns:a16="http://schemas.microsoft.com/office/drawing/2014/main" id="{D8432CDA-98D7-4A05-A0F3-EDA2D11BC74F}"/>
                  </a:ext>
                </a:extLst>
              </p:cNvPr>
              <p:cNvCxnSpPr/>
              <p:nvPr userDrawn="1"/>
            </p:nvCxnSpPr>
            <p:spPr>
              <a:xfrm flipV="1">
                <a:off x="48896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50">
                <a:extLst>
                  <a:ext uri="{FF2B5EF4-FFF2-40B4-BE49-F238E27FC236}">
                    <a16:creationId xmlns:a16="http://schemas.microsoft.com/office/drawing/2014/main" id="{9E761685-9937-4475-8FEE-7B969A517733}"/>
                  </a:ext>
                </a:extLst>
              </p:cNvPr>
              <p:cNvCxnSpPr/>
              <p:nvPr userDrawn="1"/>
            </p:nvCxnSpPr>
            <p:spPr>
              <a:xfrm flipV="1">
                <a:off x="452332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51">
                <a:extLst>
                  <a:ext uri="{FF2B5EF4-FFF2-40B4-BE49-F238E27FC236}">
                    <a16:creationId xmlns:a16="http://schemas.microsoft.com/office/drawing/2014/main" id="{504C3711-C622-42DC-9899-B3858E082F8D}"/>
                  </a:ext>
                </a:extLst>
              </p:cNvPr>
              <p:cNvCxnSpPr/>
              <p:nvPr userDrawn="1"/>
            </p:nvCxnSpPr>
            <p:spPr>
              <a:xfrm flipV="1">
                <a:off x="415592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52">
                <a:extLst>
                  <a:ext uri="{FF2B5EF4-FFF2-40B4-BE49-F238E27FC236}">
                    <a16:creationId xmlns:a16="http://schemas.microsoft.com/office/drawing/2014/main" id="{1A83ECB3-AA6D-4F83-A917-59F1F3CAF53A}"/>
                  </a:ext>
                </a:extLst>
              </p:cNvPr>
              <p:cNvCxnSpPr/>
              <p:nvPr userDrawn="1"/>
            </p:nvCxnSpPr>
            <p:spPr>
              <a:xfrm flipV="1">
                <a:off x="3786582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53">
                <a:extLst>
                  <a:ext uri="{FF2B5EF4-FFF2-40B4-BE49-F238E27FC236}">
                    <a16:creationId xmlns:a16="http://schemas.microsoft.com/office/drawing/2014/main" id="{3375B322-614F-48CD-9559-DDABC5D9313C}"/>
                  </a:ext>
                </a:extLst>
              </p:cNvPr>
              <p:cNvCxnSpPr/>
              <p:nvPr userDrawn="1"/>
            </p:nvCxnSpPr>
            <p:spPr>
              <a:xfrm flipV="1">
                <a:off x="342049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54">
                <a:extLst>
                  <a:ext uri="{FF2B5EF4-FFF2-40B4-BE49-F238E27FC236}">
                    <a16:creationId xmlns:a16="http://schemas.microsoft.com/office/drawing/2014/main" id="{B19264DC-7279-4EAE-9B3E-6C1ADC0DB8DF}"/>
                  </a:ext>
                </a:extLst>
              </p:cNvPr>
              <p:cNvCxnSpPr/>
              <p:nvPr userDrawn="1"/>
            </p:nvCxnSpPr>
            <p:spPr>
              <a:xfrm flipV="1">
                <a:off x="305109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55">
                <a:extLst>
                  <a:ext uri="{FF2B5EF4-FFF2-40B4-BE49-F238E27FC236}">
                    <a16:creationId xmlns:a16="http://schemas.microsoft.com/office/drawing/2014/main" id="{785CCA65-BECC-4A15-B2F7-9CCF558B8165}"/>
                  </a:ext>
                </a:extLst>
              </p:cNvPr>
              <p:cNvCxnSpPr/>
              <p:nvPr userDrawn="1"/>
            </p:nvCxnSpPr>
            <p:spPr>
              <a:xfrm flipV="1">
                <a:off x="2674287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56">
                <a:extLst>
                  <a:ext uri="{FF2B5EF4-FFF2-40B4-BE49-F238E27FC236}">
                    <a16:creationId xmlns:a16="http://schemas.microsoft.com/office/drawing/2014/main" id="{7CC1776D-4ADE-4C0C-965F-79108AEEF1BC}"/>
                  </a:ext>
                </a:extLst>
              </p:cNvPr>
              <p:cNvCxnSpPr/>
              <p:nvPr userDrawn="1"/>
            </p:nvCxnSpPr>
            <p:spPr>
              <a:xfrm flipV="1">
                <a:off x="230853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57">
                <a:extLst>
                  <a:ext uri="{FF2B5EF4-FFF2-40B4-BE49-F238E27FC236}">
                    <a16:creationId xmlns:a16="http://schemas.microsoft.com/office/drawing/2014/main" id="{B55C28CF-9862-488A-8C81-3050036A705D}"/>
                  </a:ext>
                </a:extLst>
              </p:cNvPr>
              <p:cNvCxnSpPr/>
              <p:nvPr userDrawn="1"/>
            </p:nvCxnSpPr>
            <p:spPr>
              <a:xfrm flipV="1">
                <a:off x="193107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58">
                <a:extLst>
                  <a:ext uri="{FF2B5EF4-FFF2-40B4-BE49-F238E27FC236}">
                    <a16:creationId xmlns:a16="http://schemas.microsoft.com/office/drawing/2014/main" id="{21D5562D-7135-49BA-B33A-8426A8A0AD75}"/>
                  </a:ext>
                </a:extLst>
              </p:cNvPr>
              <p:cNvCxnSpPr/>
              <p:nvPr userDrawn="1"/>
            </p:nvCxnSpPr>
            <p:spPr>
              <a:xfrm flipV="1">
                <a:off x="1558445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59">
                <a:extLst>
                  <a:ext uri="{FF2B5EF4-FFF2-40B4-BE49-F238E27FC236}">
                    <a16:creationId xmlns:a16="http://schemas.microsoft.com/office/drawing/2014/main" id="{F39A28E8-9029-4984-AFC2-3FD4EEC51BA7}"/>
                  </a:ext>
                </a:extLst>
              </p:cNvPr>
              <p:cNvCxnSpPr/>
              <p:nvPr userDrawn="1"/>
            </p:nvCxnSpPr>
            <p:spPr>
              <a:xfrm flipV="1">
                <a:off x="1188389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60">
                <a:extLst>
                  <a:ext uri="{FF2B5EF4-FFF2-40B4-BE49-F238E27FC236}">
                    <a16:creationId xmlns:a16="http://schemas.microsoft.com/office/drawing/2014/main" id="{15D4F68C-30B2-45C2-BDD1-B6EBEE511F2B}"/>
                  </a:ext>
                </a:extLst>
              </p:cNvPr>
              <p:cNvCxnSpPr/>
              <p:nvPr userDrawn="1"/>
            </p:nvCxnSpPr>
            <p:spPr>
              <a:xfrm flipV="1">
                <a:off x="814086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61">
                <a:extLst>
                  <a:ext uri="{FF2B5EF4-FFF2-40B4-BE49-F238E27FC236}">
                    <a16:creationId xmlns:a16="http://schemas.microsoft.com/office/drawing/2014/main" id="{051ED23E-8584-4999-8EC5-84277C9290D3}"/>
                  </a:ext>
                </a:extLst>
              </p:cNvPr>
              <p:cNvCxnSpPr/>
              <p:nvPr userDrawn="1"/>
            </p:nvCxnSpPr>
            <p:spPr>
              <a:xfrm flipV="1">
                <a:off x="442260" y="3600153"/>
                <a:ext cx="2960458" cy="2963259"/>
              </a:xfrm>
              <a:prstGeom prst="line">
                <a:avLst/>
              </a:prstGeom>
              <a:ln w="1270">
                <a:gradFill>
                  <a:gsLst>
                    <a:gs pos="89000">
                      <a:srgbClr val="003249">
                        <a:alpha val="0"/>
                      </a:srgbClr>
                    </a:gs>
                    <a:gs pos="0">
                      <a:srgbClr val="335E6F"/>
                    </a:gs>
                  </a:gsLst>
                  <a:lin ang="27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94A4DDCC-9F42-4948-9645-E86435B98B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6FD5EE-114E-4722-B4F2-F97B4E5BF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860" y="882000"/>
            <a:ext cx="11764800" cy="53280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44DB30-7F29-4F51-82E6-3F45F638C911}"/>
              </a:ext>
            </a:extLst>
          </p:cNvPr>
          <p:cNvCxnSpPr/>
          <p:nvPr userDrawn="1"/>
        </p:nvCxnSpPr>
        <p:spPr>
          <a:xfrm>
            <a:off x="218262" y="882193"/>
            <a:ext cx="117684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49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emf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1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4.emf"/><Relationship Id="rId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53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35" hidden="1">
            <a:extLst>
              <a:ext uri="{FF2B5EF4-FFF2-40B4-BE49-F238E27FC236}">
                <a16:creationId xmlns:a16="http://schemas.microsoft.com/office/drawing/2014/main" id="{C995CFAD-3BA1-4EC9-867D-60423D76A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25338" cy="6858000"/>
          </a:xfrm>
          <a:prstGeom prst="rect">
            <a:avLst/>
          </a:prstGeom>
        </p:spPr>
      </p:pic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noProof="0"/>
              <a:t>Click to edit Master title style</a:t>
            </a:r>
            <a:endParaRPr lang="en-GB" noProof="0"/>
          </a:p>
        </p:txBody>
      </p:sp>
      <p:sp>
        <p:nvSpPr>
          <p:cNvPr id="72" name="Rectangle 2">
            <a:extLst>
              <a:ext uri="{FF2B5EF4-FFF2-40B4-BE49-F238E27FC236}">
                <a16:creationId xmlns:a16="http://schemas.microsoft.com/office/drawing/2014/main" id="{F152A04D-5063-4E95-9CB5-5C50E37A6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  <a:endParaRPr lang="en-GB" altLang="en-US" noProof="0"/>
          </a:p>
        </p:txBody>
      </p:sp>
      <p:sp>
        <p:nvSpPr>
          <p:cNvPr id="39" name="Text Box 34"/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C34021B-66EB-9E45-8BD1-64D5855A58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FFC175A7-9FD4-4A17-AB83-163F19D77D53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5">
            <a:extLst>
              <a:ext uri="{FF2B5EF4-FFF2-40B4-BE49-F238E27FC236}">
                <a16:creationId xmlns:a16="http://schemas.microsoft.com/office/drawing/2014/main" id="{7FAAE4D0-8000-49FB-BBA1-5FEEBEED9E96}"/>
              </a:ext>
            </a:extLst>
          </p:cNvPr>
          <p:cNvPicPr>
            <a:picLocks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8" y="6456358"/>
            <a:ext cx="9956800" cy="4051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45" r:id="rId2"/>
    <p:sldLayoutId id="2147483974" r:id="rId3"/>
    <p:sldLayoutId id="2147483975" r:id="rId4"/>
    <p:sldLayoutId id="2147483973" r:id="rId5"/>
    <p:sldLayoutId id="2147483930" r:id="rId6"/>
    <p:sldLayoutId id="2147483931" r:id="rId7"/>
    <p:sldLayoutId id="2147483932" r:id="rId8"/>
    <p:sldLayoutId id="2147483933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6" r:id="rId15"/>
    <p:sldLayoutId id="2147483947" r:id="rId16"/>
    <p:sldLayoutId id="2147483977" r:id="rId17"/>
  </p:sldLayoutIdLst>
  <p:hf hdr="0" dt="0"/>
  <p:txStyles>
    <p:titleStyle>
      <a:lvl1pPr algn="just" rtl="0" eaLnBrk="1" fontAlgn="base" hangingPunct="1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eaLnBrk="1" fontAlgn="base" hangingPunct="1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8132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5777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934216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10661" indent="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sz="1800" dirty="0" smtClean="0">
          <a:solidFill>
            <a:srgbClr val="8197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661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6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09A9530-2671-487F-A9F5-FDB35D172B87}"/>
              </a:ext>
            </a:extLst>
          </p:cNvPr>
          <p:cNvPicPr>
            <a:picLocks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800" y="6584400"/>
            <a:ext cx="1638000" cy="104400"/>
          </a:xfrm>
          <a:prstGeom prst="rect">
            <a:avLst/>
          </a:prstGeom>
        </p:spPr>
      </p:pic>
      <p:sp>
        <p:nvSpPr>
          <p:cNvPr id="3" name="Text Box 34">
            <a:extLst>
              <a:ext uri="{FF2B5EF4-FFF2-40B4-BE49-F238E27FC236}">
                <a16:creationId xmlns:a16="http://schemas.microsoft.com/office/drawing/2014/main" id="{174566EC-B884-414A-9831-F2C2C01CAF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8673324-7E47-2849-ABFE-CFCE924180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1489" y="-216085"/>
            <a:ext cx="2093892" cy="1314000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741CA98-6277-436B-BBF2-FB20C44A8434}"/>
              </a:ext>
            </a:extLst>
          </p:cNvPr>
          <p:cNvCxnSpPr>
            <a:cxnSpLocks/>
          </p:cNvCxnSpPr>
          <p:nvPr userDrawn="1"/>
        </p:nvCxnSpPr>
        <p:spPr>
          <a:xfrm>
            <a:off x="221435" y="6422971"/>
            <a:ext cx="11736000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61468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9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1010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9600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7" name="Text Box DG">
            <a:extLst>
              <a:ext uri="{FF2B5EF4-FFF2-40B4-BE49-F238E27FC236}">
                <a16:creationId xmlns:a16="http://schemas.microsoft.com/office/drawing/2014/main" id="{041D4B4D-8C28-4798-BDA6-9AF59297F3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 Box 34">
            <a:extLst>
              <a:ext uri="{FF2B5EF4-FFF2-40B4-BE49-F238E27FC236}">
                <a16:creationId xmlns:a16="http://schemas.microsoft.com/office/drawing/2014/main" id="{06E20340-F309-4C15-A091-9346422556E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F0C5015-6083-49C3-BE86-2DA42357DF9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8AFEF84A-97F2-4A57-817D-F056C6F92852}"/>
              </a:ext>
            </a:extLst>
          </p:cNvPr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2" y="6452870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9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72" r:id="rId7"/>
    <p:sldLayoutId id="2147483966" r:id="rId8"/>
    <p:sldLayoutId id="2147483967" r:id="rId9"/>
    <p:sldLayoutId id="2147483968" r:id="rId10"/>
    <p:sldLayoutId id="2147483969" r:id="rId1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DG"/>
          <p:cNvSpPr txBox="1">
            <a:spLocks noChangeArrowheads="1"/>
          </p:cNvSpPr>
          <p:nvPr userDrawn="1"/>
        </p:nvSpPr>
        <p:spPr bwMode="auto">
          <a:xfrm>
            <a:off x="772995" y="447366"/>
            <a:ext cx="6706956" cy="21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772" noProof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16000" y="154800"/>
            <a:ext cx="9748800" cy="565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altLang="en-US" noProof="0"/>
              <a:t>CLICK TO EDIT MASTER TITLE STYLE</a:t>
            </a:r>
            <a:endParaRPr lang="en-GB" noProof="0"/>
          </a:p>
        </p:txBody>
      </p:sp>
      <p:sp>
        <p:nvSpPr>
          <p:cNvPr id="14" name="Text Box 38"/>
          <p:cNvSpPr txBox="1">
            <a:spLocks noChangeArrowheads="1"/>
          </p:cNvSpPr>
          <p:nvPr userDrawn="1"/>
        </p:nvSpPr>
        <p:spPr bwMode="auto">
          <a:xfrm>
            <a:off x="221404" y="6202800"/>
            <a:ext cx="1211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800" noProof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4" name="Straight Connector 64">
            <a:extLst>
              <a:ext uri="{FF2B5EF4-FFF2-40B4-BE49-F238E27FC236}">
                <a16:creationId xmlns:a16="http://schemas.microsoft.com/office/drawing/2014/main" id="{8F972EA9-1462-4B0E-A09A-25D9F39ABE44}"/>
              </a:ext>
            </a:extLst>
          </p:cNvPr>
          <p:cNvCxnSpPr>
            <a:cxnSpLocks/>
          </p:cNvCxnSpPr>
          <p:nvPr userDrawn="1"/>
        </p:nvCxnSpPr>
        <p:spPr>
          <a:xfrm>
            <a:off x="222041" y="6411947"/>
            <a:ext cx="11768092" cy="0"/>
          </a:xfrm>
          <a:prstGeom prst="line">
            <a:avLst/>
          </a:prstGeom>
          <a:ln w="9525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2">
            <a:extLst>
              <a:ext uri="{FF2B5EF4-FFF2-40B4-BE49-F238E27FC236}">
                <a16:creationId xmlns:a16="http://schemas.microsoft.com/office/drawing/2014/main" id="{0341B57B-D657-44D2-A69B-8571F2FEB2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18859" y="882000"/>
            <a:ext cx="11764800" cy="53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5" name="Text Box 34">
            <a:extLst>
              <a:ext uri="{FF2B5EF4-FFF2-40B4-BE49-F238E27FC236}">
                <a16:creationId xmlns:a16="http://schemas.microsoft.com/office/drawing/2014/main" id="{3DFCB740-7646-4EBC-AD20-3EBB6A01A7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204400" y="6202800"/>
            <a:ext cx="3751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r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800" noProof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fld id="{FDAC5C42-9B53-4063-AF51-A40D4C64F718}" type="slidenum">
              <a:rPr lang="it-IT" sz="800" noProof="1" smtClean="0">
                <a:solidFill>
                  <a:srgbClr val="8197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GB" sz="800" noProof="1">
              <a:solidFill>
                <a:srgbClr val="8197A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29D5396F-AB17-46DD-BF61-FB3F73DE46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45" y="6585917"/>
            <a:ext cx="1636920" cy="105918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0761AADA-AC2C-47AD-A8CE-42FB2303BF88}"/>
              </a:ext>
            </a:extLst>
          </p:cNvPr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1489" y="-215904"/>
            <a:ext cx="2095200" cy="1314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BB965BA-5FAA-5543-9444-B14F3D19DD2B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" y="6456814"/>
            <a:ext cx="9956800" cy="40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</p:sldLayoutIdLst>
  <p:hf sldNum="0" hdr="0" dt="0"/>
  <p:txStyles>
    <p:titleStyle>
      <a:lvl1pPr algn="just" rtl="0" fontAlgn="base">
        <a:spcBef>
          <a:spcPct val="0"/>
        </a:spcBef>
        <a:spcAft>
          <a:spcPct val="0"/>
        </a:spcAft>
        <a:defRPr lang="en-GB" sz="3000" b="1" dirty="0" smtClean="0">
          <a:solidFill>
            <a:srgbClr val="0032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5pPr>
      <a:lvl6pPr marL="44101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6pPr>
      <a:lvl7pPr marL="88203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7pPr>
      <a:lvl8pPr marL="1323045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8pPr>
      <a:lvl9pPr marL="1764060" algn="l" rtl="0" fontAlgn="base">
        <a:spcBef>
          <a:spcPct val="0"/>
        </a:spcBef>
        <a:spcAft>
          <a:spcPct val="0"/>
        </a:spcAft>
        <a:defRPr sz="2122" b="1">
          <a:solidFill>
            <a:schemeClr val="bg1"/>
          </a:solidFill>
          <a:latin typeface="Verdana" pitchFamily="34" charset="0"/>
        </a:defRPr>
      </a:lvl9pPr>
    </p:titleStyle>
    <p:bodyStyle>
      <a:lvl1pPr marL="0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rgbClr val="8197A6"/>
        </a:buClr>
        <a:buFont typeface="Arial" panose="020B0604020202020204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1pPr>
      <a:lvl2pPr marL="78132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2pPr>
      <a:lvl3pPr marL="135777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panose="020B0604020202020204" pitchFamily="34" charset="0"/>
          <a:ea typeface="MS PGothic" pitchFamily="34" charset="-128"/>
          <a:cs typeface="Arial" panose="020B0604020202020204" pitchFamily="34" charset="0"/>
        </a:defRPr>
      </a:lvl3pPr>
      <a:lvl4pPr marL="1934216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US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4pPr>
      <a:lvl5pPr marL="2510661" indent="0" algn="l" rtl="0" eaLnBrk="0" fontAlgn="base" hangingPunct="0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None/>
        <a:defRPr lang="en-GB" altLang="en-US" sz="1800" dirty="0">
          <a:solidFill>
            <a:srgbClr val="8197A6"/>
          </a:solidFill>
          <a:latin typeface="Arial" charset="0"/>
          <a:ea typeface="MS PGothic" pitchFamily="34" charset="-128"/>
          <a:cs typeface="Arial" charset="0"/>
        </a:defRPr>
      </a:lvl5pPr>
      <a:lvl6pPr marL="335661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6pPr>
      <a:lvl7pPr marL="379763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7pPr>
      <a:lvl8pPr marL="4238645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8pPr>
      <a:lvl9pPr marL="4679660" indent="-404264" algn="l" rtl="0" fontAlgn="base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543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1pPr>
      <a:lvl2pPr marL="44101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2pPr>
      <a:lvl3pPr marL="88203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4pPr>
      <a:lvl5pPr marL="1764060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5pPr>
      <a:lvl6pPr marL="220507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6pPr>
      <a:lvl7pPr marL="264609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7pPr>
      <a:lvl8pPr marL="3087106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8pPr>
      <a:lvl9pPr marL="3528121" algn="l" defTabSz="882030" rtl="0" eaLnBrk="1" latinLnBrk="0" hangingPunct="1">
        <a:defRPr sz="17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5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ophe.Arviset@esa.i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datalabs.esa.int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data.esa.int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data.esa.int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chema.org/Dataset" TargetMode="External"/><Relationship Id="rId2" Type="http://schemas.openxmlformats.org/officeDocument/2006/relationships/hyperlink" Target="https://datasetsearch.research.google.com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 txBox="1">
            <a:spLocks noChangeArrowheads="1"/>
          </p:cNvSpPr>
          <p:nvPr/>
        </p:nvSpPr>
        <p:spPr bwMode="auto">
          <a:xfrm>
            <a:off x="125999" y="3421616"/>
            <a:ext cx="11913401" cy="70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8202" tIns="44101" rIns="88202" bIns="44101" numCol="1" anchor="b" anchorCtr="0" compatLnSpc="1">
            <a:prstTxWarp prst="textNoShape">
              <a:avLst/>
            </a:prstTxWarp>
            <a:spAutoFit/>
          </a:bodyPr>
          <a:lstStyle/>
          <a:p>
            <a:pPr defTabSz="882030">
              <a:defRPr/>
            </a:pPr>
            <a:r>
              <a:rPr lang="en-GB" sz="4000" b="1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ESA Data Discovery Portal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6915706" y="5224144"/>
            <a:ext cx="5123696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Christophe.Arviset@esa.int</a:t>
            </a:r>
            <a:endParaRPr lang="en-GB" sz="12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25"/>
          <p:cNvSpPr txBox="1">
            <a:spLocks noChangeArrowheads="1"/>
          </p:cNvSpPr>
          <p:nvPr/>
        </p:nvSpPr>
        <p:spPr bwMode="auto">
          <a:xfrm>
            <a:off x="6915681" y="5885467"/>
            <a:ext cx="5123720" cy="27699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GB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 @ CERN, 03/05/2023</a:t>
            </a: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06A49EE-0921-4A0E-99D9-29F5A2AC6E1F}"/>
              </a:ext>
            </a:extLst>
          </p:cNvPr>
          <p:cNvSpPr/>
          <p:nvPr/>
        </p:nvSpPr>
        <p:spPr>
          <a:xfrm>
            <a:off x="7288567" y="5590659"/>
            <a:ext cx="4750834" cy="217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200">
                <a:latin typeface="Arial" panose="020B0604020202020204" pitchFamily="34" charset="0"/>
                <a:cs typeface="Arial" panose="020B0604020202020204" pitchFamily="34" charset="0"/>
              </a:rPr>
              <a:t>ESA, Directorate of Science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allAtOnce"/>
      <p:bldP spid="8" grpId="0" build="allAtOnce"/>
      <p:bldP spid="2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From Google Dataset Search to ESA dataset download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FCF364-B255-A612-9362-9D209C6C8E00}"/>
              </a:ext>
            </a:extLst>
          </p:cNvPr>
          <p:cNvGrpSpPr/>
          <p:nvPr/>
        </p:nvGrpSpPr>
        <p:grpSpPr>
          <a:xfrm>
            <a:off x="447668" y="1183238"/>
            <a:ext cx="5248940" cy="1450050"/>
            <a:chOff x="1940136" y="2276314"/>
            <a:chExt cx="8345065" cy="23053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7C1393F-2D2C-7660-97A0-E17C2C3AD3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0136" y="2276314"/>
              <a:ext cx="8345065" cy="2305372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F629A2A-A52B-2F23-65BD-05A705711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0136" y="2291459"/>
              <a:ext cx="943107" cy="44773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E8E0B50-C474-6C0C-1D47-374174578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28396" y="2416629"/>
              <a:ext cx="1426341" cy="281026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04D7D76-01D8-164A-D423-37550E82D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9262" y="969104"/>
            <a:ext cx="4644329" cy="38516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466C601-7EC8-66D0-6797-F48F861CC0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6782" y="3701143"/>
            <a:ext cx="5769429" cy="255268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A2C796A-ECA9-D3B9-0A28-F221B0535ED8}"/>
              </a:ext>
            </a:extLst>
          </p:cNvPr>
          <p:cNvCxnSpPr>
            <a:cxnSpLocks/>
          </p:cNvCxnSpPr>
          <p:nvPr/>
        </p:nvCxnSpPr>
        <p:spPr>
          <a:xfrm flipH="1">
            <a:off x="6459322" y="2523744"/>
            <a:ext cx="3599078" cy="1559594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2AB5092-7A75-4DEC-DDC9-30CEC8B80D55}"/>
              </a:ext>
            </a:extLst>
          </p:cNvPr>
          <p:cNvSpPr txBox="1"/>
          <p:nvPr/>
        </p:nvSpPr>
        <p:spPr>
          <a:xfrm>
            <a:off x="5208543" y="4094810"/>
            <a:ext cx="22445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4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Dataset DOI landing page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FFB4954-EEE2-8603-338B-2ED423A5C00D}"/>
              </a:ext>
            </a:extLst>
          </p:cNvPr>
          <p:cNvCxnSpPr>
            <a:cxnSpLocks/>
          </p:cNvCxnSpPr>
          <p:nvPr/>
        </p:nvCxnSpPr>
        <p:spPr>
          <a:xfrm flipH="1">
            <a:off x="1307825" y="5565402"/>
            <a:ext cx="807223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Frequency maps in Temperature and Polarization - Planck Legacy Archive Wiki">
            <a:extLst>
              <a:ext uri="{FF2B5EF4-FFF2-40B4-BE49-F238E27FC236}">
                <a16:creationId xmlns:a16="http://schemas.microsoft.com/office/drawing/2014/main" id="{11678C5F-9F9E-6676-799A-F960896F3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5" y="5101451"/>
            <a:ext cx="1238131" cy="77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4686B82-FDCE-AE0F-E112-636245B9AB5E}"/>
              </a:ext>
            </a:extLst>
          </p:cNvPr>
          <p:cNvCxnSpPr>
            <a:cxnSpLocks/>
          </p:cNvCxnSpPr>
          <p:nvPr/>
        </p:nvCxnSpPr>
        <p:spPr>
          <a:xfrm>
            <a:off x="1951581" y="2023963"/>
            <a:ext cx="5587681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FD16213-5852-FC04-2E6E-4D543B05BDB1}"/>
              </a:ext>
            </a:extLst>
          </p:cNvPr>
          <p:cNvSpPr/>
          <p:nvPr/>
        </p:nvSpPr>
        <p:spPr>
          <a:xfrm>
            <a:off x="511663" y="1696578"/>
            <a:ext cx="1439918" cy="534535"/>
          </a:xfrm>
          <a:prstGeom prst="rect">
            <a:avLst/>
          </a:prstGeom>
          <a:noFill/>
          <a:ln>
            <a:solidFill>
              <a:srgbClr val="F16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993C427-F02D-F793-FFD4-ED3ACA1188BF}"/>
              </a:ext>
            </a:extLst>
          </p:cNvPr>
          <p:cNvSpPr txBox="1"/>
          <p:nvPr/>
        </p:nvSpPr>
        <p:spPr>
          <a:xfrm>
            <a:off x="-73944" y="5911719"/>
            <a:ext cx="16482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Dataset Download</a:t>
            </a:r>
          </a:p>
        </p:txBody>
      </p:sp>
    </p:spTree>
    <p:extLst>
      <p:ext uri="{BB962C8B-B14F-4D97-AF65-F5344CB8AC3E}">
        <p14:creationId xmlns:p14="http://schemas.microsoft.com/office/powerpoint/2010/main" val="353550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 animBg="1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1A5DC-B651-086E-38F3-91D1C6B55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ESA Datalabs – </a:t>
            </a:r>
            <a:r>
              <a:rPr lang="en-GB">
                <a:hlinkClick r:id="rId2"/>
              </a:rPr>
              <a:t>datalabs.esa.int 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17498-1C69-2F68-07B9-40760D529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599" y="993530"/>
            <a:ext cx="7350577" cy="5216469"/>
          </a:xfrm>
        </p:spPr>
        <p:txBody>
          <a:bodyPr/>
          <a:lstStyle/>
          <a:p>
            <a:r>
              <a:rPr lang="en-GB"/>
              <a:t>Multi-Domain and Multi-Mission Digital Platform</a:t>
            </a:r>
          </a:p>
          <a:p>
            <a:endParaRPr lang="en-GB"/>
          </a:p>
          <a:p>
            <a:r>
              <a:rPr lang="en-GB"/>
              <a:t>ESA Science Exploitation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Science Data available for researchers to work on it, made easy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r>
              <a:rPr lang="en-GB"/>
              <a:t>Increase Science Operations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Reusable for fast implementation of Scientific Processing Pipelines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Reusable for fast implementation of Scientific Analysis and Visualisation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  <a:p>
            <a:r>
              <a:rPr lang="en-GB"/>
              <a:t>Collaboration and Open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Share complex processing tools and data with your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Share your contributions with the community in ESA Datalabs  Science AppStore </a:t>
            </a:r>
          </a:p>
          <a:p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40645C2-7F8E-B1CF-3472-C87BA4411CC6}"/>
              </a:ext>
            </a:extLst>
          </p:cNvPr>
          <p:cNvGrpSpPr/>
          <p:nvPr/>
        </p:nvGrpSpPr>
        <p:grpSpPr>
          <a:xfrm>
            <a:off x="8182474" y="1120093"/>
            <a:ext cx="3035097" cy="2708914"/>
            <a:chOff x="6739828" y="1114160"/>
            <a:chExt cx="3035097" cy="27089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7746138-3B06-2FAE-C719-7B8F97865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39828" y="1114160"/>
              <a:ext cx="3035097" cy="2708914"/>
            </a:xfrm>
            <a:prstGeom prst="rect">
              <a:avLst/>
            </a:prstGeom>
          </p:spPr>
        </p:pic>
        <p:pic>
          <p:nvPicPr>
            <p:cNvPr id="4" name="Content Placeholder 4">
              <a:extLst>
                <a:ext uri="{FF2B5EF4-FFF2-40B4-BE49-F238E27FC236}">
                  <a16:creationId xmlns:a16="http://schemas.microsoft.com/office/drawing/2014/main" id="{44CAA008-B6BF-ADC8-672E-35B0CBD588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845343" y="2050209"/>
              <a:ext cx="824067" cy="824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818F3F-9891-8CEA-57DD-E000F21869CB}"/>
              </a:ext>
            </a:extLst>
          </p:cNvPr>
          <p:cNvGrpSpPr/>
          <p:nvPr/>
        </p:nvGrpSpPr>
        <p:grpSpPr>
          <a:xfrm>
            <a:off x="7262424" y="4083582"/>
            <a:ext cx="4875198" cy="2708914"/>
            <a:chOff x="7130540" y="3912576"/>
            <a:chExt cx="4875198" cy="2879920"/>
          </a:xfrm>
        </p:grpSpPr>
        <p:pic>
          <p:nvPicPr>
            <p:cNvPr id="16" name="Picture 4" descr="Do you know what is &quot;ESA Datalabs&quot;? &#10;Yes, I'm familiar with ESA Datalabs. ESA Datalabs is a data analytics plÉ &#10;by the European Space Agency (ESA) that provides access to a wide ræ &#10;data and tools for data analysis and processing. The platform is design &#10;researchers, scientists, and developers in their work, by providing then &#10;data and tools that can help them analyze and make sense of the data &#10;with. With its focus on enabling data-driven decision-making, ESA &#10;provide users with the tools they need to perform advanced data analy &#10;tasks, such as data visualization, data mining, and machine learning. Tl ">
              <a:extLst>
                <a:ext uri="{FF2B5EF4-FFF2-40B4-BE49-F238E27FC236}">
                  <a16:creationId xmlns:a16="http://schemas.microsoft.com/office/drawing/2014/main" id="{AB434EEF-3F21-0964-4C78-F025F96D1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0540" y="3912576"/>
              <a:ext cx="4875198" cy="2879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4BBECCF3-76BF-8E31-40D5-CA85BE145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4800" y="3912576"/>
              <a:ext cx="548383" cy="548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90C135-0342-D86F-8E67-C87173F41234}"/>
                </a:ext>
              </a:extLst>
            </p:cNvPr>
            <p:cNvSpPr txBox="1"/>
            <p:nvPr/>
          </p:nvSpPr>
          <p:spPr>
            <a:xfrm>
              <a:off x="10873183" y="4032878"/>
              <a:ext cx="93166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400">
                  <a:solidFill>
                    <a:srgbClr val="8197A6"/>
                  </a:solidFill>
                  <a:latin typeface="Arial" panose="020B0604020202020204" pitchFamily="34" charset="0"/>
                  <a:ea typeface="MS PGothic" pitchFamily="34" charset="-128"/>
                  <a:cs typeface="Arial" panose="020B0604020202020204" pitchFamily="34" charset="0"/>
                </a:rPr>
                <a:t>ChatGPT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7299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9604-AD17-AD68-FB13-C71354A1C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From ESA Data Discovery Portal to ESA Datalabs </a:t>
            </a:r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F32640A-1889-22A4-DE79-3624AA95F6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142" y="1019688"/>
            <a:ext cx="5271196" cy="39531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E4C59C-D0A3-DD31-8F11-DF57719DB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77" y="1019688"/>
            <a:ext cx="6300403" cy="265565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8C2AE10-E3B7-E604-7B89-C20B187D8B69}"/>
              </a:ext>
            </a:extLst>
          </p:cNvPr>
          <p:cNvSpPr/>
          <p:nvPr/>
        </p:nvSpPr>
        <p:spPr>
          <a:xfrm>
            <a:off x="140677" y="2911987"/>
            <a:ext cx="1125415" cy="140217"/>
          </a:xfrm>
          <a:prstGeom prst="rect">
            <a:avLst/>
          </a:prstGeom>
          <a:noFill/>
          <a:ln>
            <a:solidFill>
              <a:srgbClr val="F16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A78E748-9E07-6ADF-2EFC-9F8C332800F7}"/>
              </a:ext>
            </a:extLst>
          </p:cNvPr>
          <p:cNvCxnSpPr>
            <a:cxnSpLocks/>
          </p:cNvCxnSpPr>
          <p:nvPr/>
        </p:nvCxnSpPr>
        <p:spPr>
          <a:xfrm>
            <a:off x="1266092" y="2981355"/>
            <a:ext cx="5547946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546F5D15-CA2A-5892-6274-D9BAF47FA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677" y="4070838"/>
            <a:ext cx="6858208" cy="2181851"/>
          </a:xfrm>
        </p:spPr>
        <p:txBody>
          <a:bodyPr/>
          <a:lstStyle/>
          <a:p>
            <a:r>
              <a:rPr lang="en-GB"/>
              <a:t>Search for Tools associated with data</a:t>
            </a:r>
          </a:p>
          <a:p>
            <a:endParaRPr lang="en-GB"/>
          </a:p>
          <a:p>
            <a:r>
              <a:rPr lang="en-GB"/>
              <a:t>Launch it directly into ESA Datalabs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Data will automatically be loaded into your datalab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Start analysing the data</a:t>
            </a:r>
          </a:p>
          <a:p>
            <a:endParaRPr lang="en-GB"/>
          </a:p>
        </p:txBody>
      </p:sp>
      <p:pic>
        <p:nvPicPr>
          <p:cNvPr id="17" name="Picture 16" descr="A picture containing shape&#10;&#10;Description automatically generated">
            <a:extLst>
              <a:ext uri="{FF2B5EF4-FFF2-40B4-BE49-F238E27FC236}">
                <a16:creationId xmlns:a16="http://schemas.microsoft.com/office/drawing/2014/main" id="{9EE549CC-5AF4-9384-9C3F-D786B619BA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2" t="9488" r="12367" b="20949"/>
          <a:stretch/>
        </p:blipFill>
        <p:spPr>
          <a:xfrm>
            <a:off x="9333784" y="147565"/>
            <a:ext cx="1570763" cy="1444559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CE042C5F-617A-7441-597E-C75AB35F16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924" y="4343400"/>
            <a:ext cx="629414" cy="62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45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animBg="1"/>
      <p:bldP spid="1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Conclusions and next steps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3F33D-7C4C-CFB0-CBFE-F54EF27F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975946"/>
            <a:ext cx="11795828" cy="5234054"/>
          </a:xfrm>
        </p:spPr>
        <p:txBody>
          <a:bodyPr/>
          <a:lstStyle/>
          <a:p>
            <a:r>
              <a:rPr lang="en-GB" sz="2000"/>
              <a:t>ESA Data Discovery Portal (</a:t>
            </a:r>
            <a:r>
              <a:rPr lang="en-GB" sz="2000">
                <a:hlinkClick r:id="rId2"/>
              </a:rPr>
              <a:t>data.esa.int</a:t>
            </a:r>
            <a:r>
              <a:rPr lang="en-GB" sz="2000"/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Offers a unified entry point to all ESA datasets from all ESA directorates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Is complementary to the existing ESA data archives where data resides</a:t>
            </a:r>
          </a:p>
          <a:p>
            <a:endParaRPr lang="en-GB" sz="2000"/>
          </a:p>
          <a:p>
            <a:r>
              <a:rPr lang="en-GB" sz="2000"/>
              <a:t>DOI minted for all ESA datasets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Common metadata description for 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Granularity depends on type of 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Almost complete for Space and Earth Science, in progress for other disciplines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/>
          </a:p>
          <a:p>
            <a:r>
              <a:rPr lang="en-GB" sz="2000"/>
              <a:t>ESA Data Discovery Portal expands to ESA Datalabs science exploitation platform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From the data to the visualization / analysis tools</a:t>
            </a:r>
          </a:p>
        </p:txBody>
      </p:sp>
    </p:spTree>
    <p:extLst>
      <p:ext uri="{BB962C8B-B14F-4D97-AF65-F5344CB8AC3E}">
        <p14:creationId xmlns:p14="http://schemas.microsoft.com/office/powerpoint/2010/main" val="3519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Data Archives at ESA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FD760-E087-87CE-4C0F-C46EF1325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13" y="969723"/>
            <a:ext cx="3932292" cy="56913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2A1C11-E290-C59C-102F-803943B3E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82" y="969725"/>
            <a:ext cx="3747373" cy="26780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421516-9A19-5847-C434-09C6ADCD80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2300"/>
          <a:stretch/>
        </p:blipFill>
        <p:spPr>
          <a:xfrm>
            <a:off x="8426263" y="969724"/>
            <a:ext cx="3245126" cy="26780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EEF6A7-AA42-B92D-B9F7-99B251FAF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8569" y="3752223"/>
            <a:ext cx="3940515" cy="30954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FDFE385-896D-3F28-4966-1E7350C61E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5704" y="3653949"/>
            <a:ext cx="3133930" cy="320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Data Archives are more than JBOD*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3F33D-7C4C-CFB0-CBFE-F54EF27F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1002322"/>
            <a:ext cx="5811923" cy="5207677"/>
          </a:xfrm>
        </p:spPr>
        <p:txBody>
          <a:bodyPr/>
          <a:lstStyle/>
          <a:p>
            <a:r>
              <a:rPr lang="en-GB" sz="2000"/>
              <a:t>Complete data management system as per OAIS</a:t>
            </a:r>
          </a:p>
          <a:p>
            <a:endParaRPr lang="en-GB" sz="2000"/>
          </a:p>
          <a:p>
            <a:r>
              <a:rPr lang="en-GB" sz="2000"/>
              <a:t>Implement FAIR principles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Interoperable with other external services</a:t>
            </a:r>
          </a:p>
          <a:p>
            <a:endParaRPr lang="en-GB" sz="2000"/>
          </a:p>
          <a:p>
            <a:r>
              <a:rPr lang="en-GB" sz="2000"/>
              <a:t>Powerful and user friendly GUI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Simple and complex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/>
              <a:t>Data Visualization</a:t>
            </a:r>
          </a:p>
          <a:p>
            <a:endParaRPr lang="en-GB" sz="2000"/>
          </a:p>
          <a:p>
            <a:r>
              <a:rPr lang="en-GB" sz="2000"/>
              <a:t>Scriptable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Query and download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/>
              <a:t>Link to data analysis tools</a:t>
            </a:r>
          </a:p>
          <a:p>
            <a:endParaRPr lang="en-GB" sz="2000"/>
          </a:p>
          <a:p>
            <a:endParaRPr lang="en-GB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7A7DD5-E488-54CF-3DC7-8AA31E5C22D4}"/>
              </a:ext>
            </a:extLst>
          </p:cNvPr>
          <p:cNvSpPr txBox="1"/>
          <p:nvPr/>
        </p:nvSpPr>
        <p:spPr>
          <a:xfrm>
            <a:off x="9513435" y="6087709"/>
            <a:ext cx="21820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i="1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*Just a bunch of disks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7FCCD81-6048-D1B4-8B83-C57311D88A71}"/>
              </a:ext>
            </a:extLst>
          </p:cNvPr>
          <p:cNvGrpSpPr/>
          <p:nvPr/>
        </p:nvGrpSpPr>
        <p:grpSpPr>
          <a:xfrm>
            <a:off x="6893880" y="949772"/>
            <a:ext cx="4857592" cy="2904364"/>
            <a:chOff x="6780290" y="990628"/>
            <a:chExt cx="5225448" cy="2909586"/>
          </a:xfrm>
        </p:grpSpPr>
        <p:pic>
          <p:nvPicPr>
            <p:cNvPr id="1026" name="Picture 2" descr="OAIS (ISO - Open Archival Information System) | Titan">
              <a:extLst>
                <a:ext uri="{FF2B5EF4-FFF2-40B4-BE49-F238E27FC236}">
                  <a16:creationId xmlns:a16="http://schemas.microsoft.com/office/drawing/2014/main" id="{BE819E7C-1828-F589-831A-AD2DC8CE77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290" y="990628"/>
              <a:ext cx="5225448" cy="2909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EE9E7FD-17E8-0929-8E84-DA4B46399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81845" y="3409728"/>
              <a:ext cx="1367754" cy="490486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F8C99E71-5A30-497E-6234-443DCB734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2669" y="3927709"/>
            <a:ext cx="2912143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C591EC-9F29-C582-044D-937B5809F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5958" y="3927709"/>
            <a:ext cx="305201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Defining DOIs for every ESA dataset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3F33D-7C4C-CFB0-CBFE-F54EF27F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79" y="1030014"/>
            <a:ext cx="6802822" cy="2722354"/>
          </a:xfrm>
        </p:spPr>
        <p:txBody>
          <a:bodyPr/>
          <a:lstStyle/>
          <a:p>
            <a:r>
              <a:rPr lang="en-GB" sz="2000">
                <a:latin typeface="Arial"/>
                <a:cs typeface="Arial"/>
              </a:rPr>
              <a:t>DOI is a persistent and unique resource identifier pointing to </a:t>
            </a:r>
            <a:r>
              <a:rPr lang="en-GB" sz="2000" b="1" u="sng">
                <a:latin typeface="Arial"/>
                <a:cs typeface="Arial"/>
              </a:rPr>
              <a:t>a landing page </a:t>
            </a:r>
            <a:r>
              <a:rPr lang="en-GB" sz="2000">
                <a:latin typeface="Arial"/>
                <a:cs typeface="Arial"/>
              </a:rPr>
              <a:t>that provides a description and a </a:t>
            </a:r>
            <a:r>
              <a:rPr lang="en-GB" sz="2000" b="1" u="sng">
                <a:latin typeface="Arial"/>
                <a:cs typeface="Arial"/>
              </a:rPr>
              <a:t>download link </a:t>
            </a:r>
            <a:r>
              <a:rPr lang="en-GB" sz="2000">
                <a:latin typeface="Arial"/>
                <a:cs typeface="Arial"/>
              </a:rPr>
              <a:t>for the particular dataset</a:t>
            </a:r>
          </a:p>
          <a:p>
            <a:endParaRPr lang="en-GB" sz="1600"/>
          </a:p>
          <a:p>
            <a:r>
              <a:rPr lang="en-GB" sz="2000"/>
              <a:t>Define a common set of metadata for all ESA Datasets, regardless of the scientific discipline</a:t>
            </a:r>
          </a:p>
          <a:p>
            <a:r>
              <a:rPr lang="en-GB" sz="2000">
                <a:latin typeface="Arial"/>
                <a:cs typeface="Arial"/>
              </a:rPr>
              <a:t>DOIs defined through CrossRef and now through DataCite </a:t>
            </a:r>
            <a:r>
              <a:rPr lang="en-GB" sz="2000" err="1">
                <a:latin typeface="Arial"/>
                <a:cs typeface="Arial"/>
              </a:rPr>
              <a:t>DataCite</a:t>
            </a:r>
            <a:endParaRPr lang="en-GB" sz="2000">
              <a:latin typeface="Arial"/>
              <a:cs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3F926F0-C400-8C7E-05AB-CBF956A2D7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281456"/>
              </p:ext>
            </p:extLst>
          </p:nvPr>
        </p:nvGraphicFramePr>
        <p:xfrm>
          <a:off x="213479" y="3768005"/>
          <a:ext cx="664725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6782">
                  <a:extLst>
                    <a:ext uri="{9D8B030D-6E8A-4147-A177-3AD203B41FA5}">
                      <a16:colId xmlns:a16="http://schemas.microsoft.com/office/drawing/2014/main" val="2756892324"/>
                    </a:ext>
                  </a:extLst>
                </a:gridCol>
                <a:gridCol w="3530473">
                  <a:extLst>
                    <a:ext uri="{9D8B030D-6E8A-4147-A177-3AD203B41FA5}">
                      <a16:colId xmlns:a16="http://schemas.microsoft.com/office/drawing/2014/main" val="331605662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/>
                        <a:t>Common Metadata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70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 name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 Description</a:t>
                      </a:r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034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Mission name and description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Dataset version</a:t>
                      </a:r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386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Instrument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Publishing date</a:t>
                      </a:r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492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Scientific domain 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Publisher and associated information</a:t>
                      </a:r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191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Temporal coverage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Credit and citation Guidelines</a:t>
                      </a:r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715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820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Link to the actual data</a:t>
                      </a:r>
                      <a:endParaRPr lang="en-GB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noProof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57217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B6A28295-61C6-310D-F243-D01E6DEB4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697" y="915425"/>
            <a:ext cx="5139511" cy="543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45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Granularity level for DOI assignment – space science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3F33D-7C4C-CFB0-CBFE-F54EF27F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967154"/>
            <a:ext cx="7762985" cy="5352984"/>
          </a:xfrm>
        </p:spPr>
        <p:txBody>
          <a:bodyPr/>
          <a:lstStyle/>
          <a:p>
            <a:r>
              <a:rPr lang="en-GB"/>
              <a:t>Minting DOIs depends on the way data is organized for each mission type</a:t>
            </a:r>
          </a:p>
          <a:p>
            <a:endParaRPr lang="en-GB"/>
          </a:p>
          <a:p>
            <a:r>
              <a:rPr lang="en-GB" u="sng">
                <a:solidFill>
                  <a:schemeClr val="tx1">
                    <a:lumMod val="25000"/>
                    <a:lumOff val="75000"/>
                  </a:schemeClr>
                </a:solidFill>
              </a:rPr>
              <a:t>Astronomy survey missions (e.g. Gaia, Planck,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Catalogue of astronomical objects, cosmology maps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few DOIs required</a:t>
            </a:r>
          </a:p>
          <a:p>
            <a:r>
              <a:rPr lang="en-GB" u="sng">
                <a:solidFill>
                  <a:schemeClr val="tx1">
                    <a:lumMod val="75000"/>
                    <a:lumOff val="25000"/>
                  </a:schemeClr>
                </a:solidFill>
              </a:rPr>
              <a:t>Astronomy observatory mission (e.g. HST, XMM – Newton, Herschel)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Proposal for a particular scientific topic resulting in many observations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few thousands of DOIs</a:t>
            </a:r>
          </a:p>
          <a:p>
            <a:r>
              <a:rPr lang="en-GB" u="sng">
                <a:solidFill>
                  <a:schemeClr val="accent3">
                    <a:lumMod val="75000"/>
                  </a:schemeClr>
                </a:solidFill>
              </a:rPr>
              <a:t>Planetary missions (e.g. Rosetta, Mars Express, BepiColombo)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Dataset for an instrument for a particular mission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few thousands of DOIs</a:t>
            </a:r>
          </a:p>
          <a:p>
            <a:r>
              <a:rPr lang="en-GB" u="sng">
                <a:solidFill>
                  <a:schemeClr val="accent3">
                    <a:lumMod val="20000"/>
                    <a:lumOff val="80000"/>
                  </a:schemeClr>
                </a:solidFill>
              </a:rPr>
              <a:t>Heliophysics missions (e.g. SOHO, Solar Orbiter, Cluster)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1 DOI for each experiment throughout all mission lifetime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 few tens of DOIs</a:t>
            </a:r>
          </a:p>
          <a:p>
            <a:endParaRPr lang="en-GB" u="sng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FBD423-39F9-48AF-9616-43A5A6B3E35F}"/>
              </a:ext>
            </a:extLst>
          </p:cNvPr>
          <p:cNvSpPr txBox="1"/>
          <p:nvPr/>
        </p:nvSpPr>
        <p:spPr>
          <a:xfrm>
            <a:off x="8900893" y="6005777"/>
            <a:ext cx="2287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>
                <a:solidFill>
                  <a:srgbClr val="8197A6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Around 30.000 DOIs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4EF4D2-E66B-41F5-A486-828F899EA7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2584" y="1017907"/>
            <a:ext cx="4124423" cy="493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20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ESA Data Discovery Portal – </a:t>
            </a:r>
            <a:r>
              <a:rPr lang="en-GB">
                <a:hlinkClick r:id="rId2"/>
              </a:rPr>
              <a:t>data.esa.int 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FDD54E-18C8-4BDC-8B67-D7F271AA58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946"/>
          <a:stretch/>
        </p:blipFill>
        <p:spPr>
          <a:xfrm>
            <a:off x="160789" y="4501576"/>
            <a:ext cx="2643062" cy="18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40BBD7-9E24-32D9-3FFE-A0F064486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243" y="4501576"/>
            <a:ext cx="2518771" cy="180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D36353-1AC1-59AA-BFC3-1E3B1EEE03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2300"/>
          <a:stretch/>
        </p:blipFill>
        <p:spPr>
          <a:xfrm>
            <a:off x="5587406" y="4501576"/>
            <a:ext cx="2181188" cy="18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52F610-CF53-F62E-B093-837AEB71BC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986" y="4501576"/>
            <a:ext cx="2291423" cy="18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9E15A4-ABF2-7388-D746-6BAB21445B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4800" y="4501576"/>
            <a:ext cx="1760606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8C401F-EC86-438C-A7DF-CA5524EE0E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07931" y="943532"/>
            <a:ext cx="8809476" cy="266921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CECFB6A2-2EF3-F5D7-4FA2-E9785B856A04}"/>
              </a:ext>
            </a:extLst>
          </p:cNvPr>
          <p:cNvGrpSpPr/>
          <p:nvPr/>
        </p:nvGrpSpPr>
        <p:grpSpPr>
          <a:xfrm>
            <a:off x="1482320" y="3612744"/>
            <a:ext cx="9722783" cy="888833"/>
            <a:chOff x="1482320" y="3612744"/>
            <a:chExt cx="9722783" cy="888833"/>
          </a:xfrm>
        </p:grpSpPr>
        <p:cxnSp>
          <p:nvCxnSpPr>
            <p:cNvPr id="16" name="Connector: Elbow 15">
              <a:extLst>
                <a:ext uri="{FF2B5EF4-FFF2-40B4-BE49-F238E27FC236}">
                  <a16:creationId xmlns:a16="http://schemas.microsoft.com/office/drawing/2014/main" id="{60768E65-41C7-B3BF-007B-C2C5CC609DFA}"/>
                </a:ext>
              </a:extLst>
            </p:cNvPr>
            <p:cNvCxnSpPr>
              <a:cxnSpLocks/>
              <a:stCxn id="12" idx="2"/>
              <a:endCxn id="6" idx="0"/>
            </p:cNvCxnSpPr>
            <p:nvPr/>
          </p:nvCxnSpPr>
          <p:spPr>
            <a:xfrm rot="5400000">
              <a:off x="3353079" y="1741986"/>
              <a:ext cx="888832" cy="4630349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DCAF2390-76FD-6C76-0026-F5C121FB8F78}"/>
                </a:ext>
              </a:extLst>
            </p:cNvPr>
            <p:cNvCxnSpPr>
              <a:cxnSpLocks/>
              <a:stCxn id="12" idx="2"/>
              <a:endCxn id="10" idx="0"/>
            </p:cNvCxnSpPr>
            <p:nvPr/>
          </p:nvCxnSpPr>
          <p:spPr>
            <a:xfrm rot="16200000" flipH="1">
              <a:off x="8214470" y="1510943"/>
              <a:ext cx="888832" cy="5092434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858C1092-F22B-7DE5-0434-6AE2045BBA12}"/>
                </a:ext>
              </a:extLst>
            </p:cNvPr>
            <p:cNvCxnSpPr>
              <a:stCxn id="12" idx="2"/>
              <a:endCxn id="7" idx="0"/>
            </p:cNvCxnSpPr>
            <p:nvPr/>
          </p:nvCxnSpPr>
          <p:spPr>
            <a:xfrm rot="5400000">
              <a:off x="4709733" y="3098640"/>
              <a:ext cx="888832" cy="1917040"/>
            </a:xfrm>
            <a:prstGeom prst="bentConnector3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428A07EF-442F-5900-393B-6F1AC077449C}"/>
                </a:ext>
              </a:extLst>
            </p:cNvPr>
            <p:cNvCxnSpPr>
              <a:cxnSpLocks/>
              <a:stCxn id="12" idx="2"/>
              <a:endCxn id="9" idx="0"/>
            </p:cNvCxnSpPr>
            <p:nvPr/>
          </p:nvCxnSpPr>
          <p:spPr>
            <a:xfrm rot="16200000" flipH="1">
              <a:off x="7135267" y="2590145"/>
              <a:ext cx="888832" cy="2934029"/>
            </a:xfrm>
            <a:prstGeom prst="bentConnector3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767FE7F5-7CFD-8E34-FDD3-42EC769C719C}"/>
                </a:ext>
              </a:extLst>
            </p:cNvPr>
            <p:cNvCxnSpPr>
              <a:stCxn id="12" idx="2"/>
              <a:endCxn id="8" idx="0"/>
            </p:cNvCxnSpPr>
            <p:nvPr/>
          </p:nvCxnSpPr>
          <p:spPr>
            <a:xfrm rot="16200000" flipH="1">
              <a:off x="5950918" y="3774494"/>
              <a:ext cx="888832" cy="565331"/>
            </a:xfrm>
            <a:prstGeom prst="bentConnector3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742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A0F02-35E7-464F-540D-D0585EE8C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ESA Data Discovery Portal – main concepts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09531B9-F69D-2B37-53D9-02630504CE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3955986"/>
              </p:ext>
            </p:extLst>
          </p:nvPr>
        </p:nvGraphicFramePr>
        <p:xfrm>
          <a:off x="383350" y="976027"/>
          <a:ext cx="11609358" cy="5433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0085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From ESA Data Discovery Portal to Dataset download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E24885-EFFB-A334-7A47-3B339B8F4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00" y="1056448"/>
            <a:ext cx="6707221" cy="21662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FA77CB-58AA-ADCD-6894-00CF40820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177" y="957943"/>
            <a:ext cx="4231404" cy="5486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58F23C-CF83-FFD3-D3C1-EFE906908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302" y="3701143"/>
            <a:ext cx="5769429" cy="255268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13DF5C-1715-CF55-FA43-F8A9EC2BB0CB}"/>
              </a:ext>
            </a:extLst>
          </p:cNvPr>
          <p:cNvCxnSpPr>
            <a:cxnSpLocks/>
          </p:cNvCxnSpPr>
          <p:nvPr/>
        </p:nvCxnSpPr>
        <p:spPr>
          <a:xfrm>
            <a:off x="3794234" y="2023963"/>
            <a:ext cx="3942943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044C7D-7B84-6820-B407-35EBB4176E5E}"/>
              </a:ext>
            </a:extLst>
          </p:cNvPr>
          <p:cNvCxnSpPr>
            <a:cxnSpLocks/>
          </p:cNvCxnSpPr>
          <p:nvPr/>
        </p:nvCxnSpPr>
        <p:spPr>
          <a:xfrm flipH="1" flipV="1">
            <a:off x="6232634" y="4487917"/>
            <a:ext cx="1650125" cy="1808578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136BB67-4E42-D14C-8A81-897655E7BCC0}"/>
              </a:ext>
            </a:extLst>
          </p:cNvPr>
          <p:cNvSpPr txBox="1"/>
          <p:nvPr/>
        </p:nvSpPr>
        <p:spPr>
          <a:xfrm>
            <a:off x="5208543" y="4094810"/>
            <a:ext cx="22445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4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Dataset DOI landing page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A2F2AD-22D7-FB80-FADC-ABB31BE5647A}"/>
              </a:ext>
            </a:extLst>
          </p:cNvPr>
          <p:cNvCxnSpPr>
            <a:cxnSpLocks/>
          </p:cNvCxnSpPr>
          <p:nvPr/>
        </p:nvCxnSpPr>
        <p:spPr>
          <a:xfrm flipH="1">
            <a:off x="1366345" y="5565402"/>
            <a:ext cx="807223" cy="0"/>
          </a:xfrm>
          <a:prstGeom prst="straightConnector1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Frequency maps in Temperature and Polarization - Planck Legacy Archive Wiki">
            <a:extLst>
              <a:ext uri="{FF2B5EF4-FFF2-40B4-BE49-F238E27FC236}">
                <a16:creationId xmlns:a16="http://schemas.microsoft.com/office/drawing/2014/main" id="{D1761D86-3F3E-DB19-2C99-61F38BE54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95" y="5101451"/>
            <a:ext cx="1238131" cy="77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B0AEA4-441B-A18F-517C-415C022EF50E}"/>
              </a:ext>
            </a:extLst>
          </p:cNvPr>
          <p:cNvSpPr txBox="1"/>
          <p:nvPr/>
        </p:nvSpPr>
        <p:spPr>
          <a:xfrm>
            <a:off x="-73944" y="5911719"/>
            <a:ext cx="16482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Dataset Download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71733B-73D5-CCF7-6610-8A06F80F6A0B}"/>
              </a:ext>
            </a:extLst>
          </p:cNvPr>
          <p:cNvSpPr/>
          <p:nvPr/>
        </p:nvSpPr>
        <p:spPr>
          <a:xfrm>
            <a:off x="1229710" y="1776248"/>
            <a:ext cx="2879835" cy="515007"/>
          </a:xfrm>
          <a:prstGeom prst="rect">
            <a:avLst/>
          </a:prstGeom>
          <a:noFill/>
          <a:ln>
            <a:solidFill>
              <a:srgbClr val="F166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15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4AC312-1569-4363-8C9E-BCCCF15EB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00" y="160401"/>
            <a:ext cx="10108800" cy="553998"/>
          </a:xfrm>
        </p:spPr>
        <p:txBody>
          <a:bodyPr/>
          <a:lstStyle/>
          <a:p>
            <a:r>
              <a:rPr lang="en-GB"/>
              <a:t>Google Dataset Search - </a:t>
            </a:r>
            <a:r>
              <a:rPr lang="en-GB" sz="2000">
                <a:hlinkClick r:id="rId2"/>
              </a:rPr>
              <a:t>https://datasetsearch.research.google.com/</a:t>
            </a:r>
            <a:r>
              <a:rPr lang="en-GB" sz="2000"/>
              <a:t> 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C3F33D-7C4C-CFB0-CBFE-F54EF27F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600" y="984736"/>
            <a:ext cx="6858208" cy="5225263"/>
          </a:xfrm>
        </p:spPr>
        <p:txBody>
          <a:bodyPr/>
          <a:lstStyle/>
          <a:p>
            <a:r>
              <a:rPr lang="en-GB"/>
              <a:t>Released in September 2018, targeting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Open data and open science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Researchers, data geeks/scientists/journalists, students,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25M datasets referenced</a:t>
            </a:r>
          </a:p>
          <a:p>
            <a:r>
              <a:rPr lang="en-GB"/>
              <a:t>All datasets referenced through </a:t>
            </a:r>
            <a:r>
              <a:rPr lang="en-GB">
                <a:hlinkClick r:id="rId3"/>
              </a:rPr>
              <a:t>schema.org </a:t>
            </a:r>
            <a:r>
              <a:rPr lang="en-GB"/>
              <a:t>vocabulary</a:t>
            </a:r>
          </a:p>
          <a:p>
            <a:endParaRPr lang="en-GB"/>
          </a:p>
          <a:p>
            <a:r>
              <a:rPr lang="en-GB"/>
              <a:t>Not clear if really to be used by scientific community which is probably better served through our mission data archives</a:t>
            </a:r>
          </a:p>
          <a:p>
            <a:r>
              <a:rPr lang="en-GB"/>
              <a:t>But ESA datasets need to be properly referenced in Google to ensure access to correct and quality data</a:t>
            </a:r>
          </a:p>
          <a:p>
            <a:endParaRPr lang="en-GB"/>
          </a:p>
          <a:p>
            <a:r>
              <a:rPr lang="en-GB"/>
              <a:t>When minting DOI for ESA Dataset, add creation of schema.org for it (as great overlap with DOI metadata)</a:t>
            </a:r>
          </a:p>
          <a:p>
            <a:r>
              <a:rPr lang="en-GB"/>
              <a:t>=&gt; ESA Datasets then get referenced into Google Dataset Search 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DA042-F394-E857-E645-B30A7DF43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1896" y="984735"/>
            <a:ext cx="5173442" cy="522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077286"/>
      </p:ext>
    </p:extLst>
  </p:cSld>
  <p:clrMapOvr>
    <a:masterClrMapping/>
  </p:clrMapOvr>
</p:sld>
</file>

<file path=ppt/theme/theme1.xml><?xml version="1.0" encoding="utf-8"?>
<a:theme xmlns:a="http://schemas.openxmlformats.org/drawingml/2006/main" name="ESA_Presentation_DARK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_Tutorial.potx" id="{95E5C889-A0E6-4C42-9D0A-A8293F16A577}" vid="{AE615598-3067-47A8-9724-1697B889870B}"/>
    </a:ext>
  </a:extLst>
</a:theme>
</file>

<file path=ppt/theme/theme2.xml><?xml version="1.0" encoding="utf-8"?>
<a:theme xmlns:a="http://schemas.openxmlformats.org/drawingml/2006/main" name="ESA_Presentation_DARK_BG">
  <a:themeElements>
    <a:clrScheme name="ESA Presentation 2020 Dark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00AE9C"/>
      </a:accent1>
      <a:accent2>
        <a:srgbClr val="EC1A2F"/>
      </a:accent2>
      <a:accent3>
        <a:srgbClr val="FBAB18"/>
      </a:accent3>
      <a:accent4>
        <a:srgbClr val="009BDA"/>
      </a:accent4>
      <a:accent5>
        <a:srgbClr val="8096A6"/>
      </a:accent5>
      <a:accent6>
        <a:srgbClr val="E7E8E3"/>
      </a:accent6>
      <a:hlink>
        <a:srgbClr val="6DCFF6"/>
      </a:hlink>
      <a:folHlink>
        <a:srgbClr val="009B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algn="l">
          <a:defRPr dirty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_Tutorial.potx" id="{95E5C889-A0E6-4C42-9D0A-A8293F16A577}" vid="{D8AB3806-CE68-4E5B-AE19-704F1892DF1A}"/>
    </a:ext>
  </a:extLst>
</a:theme>
</file>

<file path=ppt/theme/theme3.xml><?xml version="1.0" encoding="utf-8"?>
<a:theme xmlns:a="http://schemas.openxmlformats.org/drawingml/2006/main" name="ESA_Presentation_CLEAR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err="1" smtClean="0">
            <a:solidFill>
              <a:srgbClr val="8197A6"/>
            </a:solidFill>
            <a:latin typeface="Arial" panose="020B0604020202020204" pitchFamily="34" charset="0"/>
            <a:ea typeface="MS PGothic" pitchFamily="34" charset="-128"/>
            <a:cs typeface="Arial" panose="020B0604020202020204" pitchFamily="34" charset="0"/>
          </a:defRPr>
        </a:defPPr>
      </a:lstStyle>
    </a:txDef>
  </a:objectDefaults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_Tutorial.potx" id="{95E5C889-A0E6-4C42-9D0A-A8293F16A577}" vid="{CBC1B754-6456-4E6F-AE1E-9465434CEDD3}"/>
    </a:ext>
  </a:extLst>
</a:theme>
</file>

<file path=ppt/theme/theme4.xml><?xml version="1.0" encoding="utf-8"?>
<a:theme xmlns:a="http://schemas.openxmlformats.org/drawingml/2006/main" name="ESA_Presentation_CLEAR_BG">
  <a:themeElements>
    <a:clrScheme name="ESA Presentation 2020 Light">
      <a:dk1>
        <a:srgbClr val="003249"/>
      </a:dk1>
      <a:lt1>
        <a:srgbClr val="FEFFFF"/>
      </a:lt1>
      <a:dk2>
        <a:srgbClr val="335E6E"/>
      </a:dk2>
      <a:lt2>
        <a:srgbClr val="E7E8E3"/>
      </a:lt2>
      <a:accent1>
        <a:srgbClr val="75C8AE"/>
      </a:accent1>
      <a:accent2>
        <a:srgbClr val="F06669"/>
      </a:accent2>
      <a:accent3>
        <a:srgbClr val="FFCC4D"/>
      </a:accent3>
      <a:accent4>
        <a:srgbClr val="6DCFF6"/>
      </a:accent4>
      <a:accent5>
        <a:srgbClr val="8096A6"/>
      </a:accent5>
      <a:accent6>
        <a:srgbClr val="E7E8E3"/>
      </a:accent6>
      <a:hlink>
        <a:srgbClr val="009BDA"/>
      </a:hlink>
      <a:folHlink>
        <a:srgbClr val="75C8A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20_ESA_Presentation_Tutorial.potx" id="{95E5C889-A0E6-4C42-9D0A-A8293F16A577}" vid="{46CCA068-682A-4E7A-A50C-191DD9E49D12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stribution xmlns="ddc99d1b-0883-4f2c-a8e6-6d8ebaa0e5d6" xsi:nil="true"/>
    <Organisational_x0020_entity xmlns="ddc99d1b-0883-4f2c-a8e6-6d8ebaa0e5d6" xsi:nil="true"/>
    <Document_x0020_Type xmlns="ddc99d1b-0883-4f2c-a8e6-6d8ebaa0e5d6">HO - Handout / Presentation</Document_x0020_Type>
    <Revision xmlns="http://schemas.microsoft.com/sharepoint/v3/fields">0</Revision>
    <IconOverlay xmlns="http://schemas.microsoft.com/sharepoint/v4" xsi:nil="true"/>
    <In_iShare xmlns="ddc99d1b-0883-4f2c-a8e6-6d8ebaa0e5d6">false</In_iShare>
    <Classification xmlns="ddc99d1b-0883-4f2c-a8e6-6d8ebaa0e5d6">ESA UNCLASSIFIED – Releasable to the Public</Classification>
    <Issue_x0020_Date xmlns="ddc99d1b-0883-4f2c-a8e6-6d8ebaa0e5d6">2023-05-02T22:00:00+00:00</Issue_x0020_Date>
    <Issue xmlns="ddc99d1b-0883-4f2c-a8e6-6d8ebaa0e5d6">1</Issue>
    <Reference xmlns="ddc99d1b-0883-4f2c-a8e6-6d8ebaa0e5d6" xsi:nil="true"/>
    <Assign_x0020_document_x0020_reference xmlns="ddc99d1b-0883-4f2c-a8e6-6d8ebaa0e5d6">false</Assign_x0020_document_x0020_reference>
    <Classification_x0020_Caveat xmlns="ddc99d1b-0883-4f2c-a8e6-6d8ebaa0e5d6" xsi:nil="true"/>
    <AutoSync xmlns="ddc99d1b-0883-4f2c-a8e6-6d8ebaa0e5d6">false</AutoSync>
    <Status xmlns="http://schemas.microsoft.com/sharepoint/v3/fields">Issued</Status>
    <_dlc_DocId xmlns="ddc99d1b-0883-4f2c-a8e6-6d8ebaa0e5d6">PKKMWAM5UKCP-1108600927-1304</_dlc_DocId>
    <_dlc_DocIdUrl xmlns="ddc99d1b-0883-4f2c-a8e6-6d8ebaa0e5d6">
      <Url>https://esateamsite.sso.esa.int/support/EOT2018/_layouts/15/DocIdRedir.aspx?ID=PKKMWAM5UKCP-1108600927-1304</Url>
      <Description>PKKMWAM5UKCP-1108600927-1304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SA_Documents" ma:contentTypeID="0x010100B93108F87DD4F24BAE6D0E809C37974D000FC206F40FA8F44792B0B25BFFF4A9D0" ma:contentTypeVersion="43" ma:contentTypeDescription="" ma:contentTypeScope="" ma:versionID="9b1703045571109d1041c6f1d6402cb6">
  <xsd:schema xmlns:xsd="http://www.w3.org/2001/XMLSchema" xmlns:xs="http://www.w3.org/2001/XMLSchema" xmlns:p="http://schemas.microsoft.com/office/2006/metadata/properties" xmlns:ns2="ddc99d1b-0883-4f2c-a8e6-6d8ebaa0e5d6" xmlns:ns3="http://schemas.microsoft.com/sharepoint/v3/fields" xmlns:ns4="http://schemas.microsoft.com/sharepoint/v4" targetNamespace="http://schemas.microsoft.com/office/2006/metadata/properties" ma:root="true" ma:fieldsID="8aee6ade98337e03742b7c59ef1ca971" ns2:_="" ns3:_="" ns4:_="">
    <xsd:import namespace="ddc99d1b-0883-4f2c-a8e6-6d8ebaa0e5d6"/>
    <xsd:import namespace="http://schemas.microsoft.com/sharepoint/v3/fields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Document_x0020_Type" minOccurs="0"/>
                <xsd:element ref="ns2:Reference" minOccurs="0"/>
                <xsd:element ref="ns2:Assign_x0020_document_x0020_reference" minOccurs="0"/>
                <xsd:element ref="ns2:Classification" minOccurs="0"/>
                <xsd:element ref="ns2:Classification_x0020_Caveat" minOccurs="0"/>
                <xsd:element ref="ns2:Issue_x0020_Date" minOccurs="0"/>
                <xsd:element ref="ns2:Issue" minOccurs="0"/>
                <xsd:element ref="ns3:Revision" minOccurs="0"/>
                <xsd:element ref="ns3:Status" minOccurs="0"/>
                <xsd:element ref="ns2:Distribution" minOccurs="0"/>
                <xsd:element ref="ns2:Organisational_x0020_entity" minOccurs="0"/>
                <xsd:element ref="ns2:_dlc_DocId" minOccurs="0"/>
                <xsd:element ref="ns2:_dlc_DocIdUrl" minOccurs="0"/>
                <xsd:element ref="ns2:_dlc_DocIdPersistId" minOccurs="0"/>
                <xsd:element ref="ns2:In_iShare" minOccurs="0"/>
                <xsd:element ref="ns2:AutoSync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99d1b-0883-4f2c-a8e6-6d8ebaa0e5d6" elementFormDefault="qualified">
    <xsd:import namespace="http://schemas.microsoft.com/office/2006/documentManagement/types"/>
    <xsd:import namespace="http://schemas.microsoft.com/office/infopath/2007/PartnerControls"/>
    <xsd:element name="Document_x0020_Type" ma:index="2" nillable="true" ma:displayName="Document Type" ma:format="Dropdown" ma:internalName="Document_x0020_Type">
      <xsd:simpleType>
        <xsd:restriction base="dms:Choice">
          <xsd:enumeration value="AD - Assumption Document"/>
          <xsd:enumeration value="AN - Analysis"/>
          <xsd:enumeration value="AO - Announcement of Opportunity"/>
          <xsd:enumeration value="AR - Article"/>
          <xsd:enumeration value="BR - Brochure"/>
          <xsd:enumeration value="CCN - Contract Change Notice"/>
          <xsd:enumeration value="CE - Certificate (Certificate / Statement of Conformance, etc.)"/>
          <xsd:enumeration value="CO - Contract / Rider"/>
          <xsd:enumeration value="CP - Change Proposal (Engineering / Document)"/>
          <xsd:enumeration value="CR - Change Request (Engineering / Configuration)"/>
          <xsd:enumeration value="CT - Cost Documents (Estimate / CaC / CtC, etc)"/>
          <xsd:enumeration value="DCR - Cost Documents (Estimate / CaC / CtC, etc)"/>
          <xsd:enumeration value="DD - Design Description / Document"/>
          <xsd:enumeration value="DEC - Declaration"/>
          <xsd:enumeration value="DN - Delivery Notice / Release Notice / Transfer Notice"/>
          <xsd:enumeration value="DP - Data Package"/>
          <xsd:enumeration value="DRD - Document Requirements Definition"/>
          <xsd:enumeration value="DW - Drawing / Diagram"/>
          <xsd:enumeration value="EM - E-mail"/>
          <xsd:enumeration value="EX - Executive Summary"/>
          <xsd:enumeration value="FAX - Fax"/>
          <xsd:enumeration value="FI - File (Software / Configuration / Network)"/>
          <xsd:enumeration value="HO - Handout / Presentation"/>
          <xsd:enumeration value="IF - Interface Requirement / Specification / Interface Control Document / EID"/>
          <xsd:enumeration value="INS - Instruction"/>
          <xsd:enumeration value="ITT - Invitation to Tender"/>
          <xsd:enumeration value="LB - Logbook"/>
          <xsd:enumeration value="LE - Letter"/>
          <xsd:enumeration value="LEG - Legal Text"/>
          <xsd:enumeration value="LI - List"/>
          <xsd:enumeration value="MAN - Manual / User Guide / Handbook"/>
          <xsd:enumeration value="MIN - Minutes of Meeting"/>
          <xsd:enumeration value="ML - Model"/>
          <xsd:enumeration value="MO - Memorandum"/>
          <xsd:enumeration value="MOU - Agreement / Memorandum of Understanding"/>
          <xsd:enumeration value="MX - Matrix / Compliance"/>
          <xsd:enumeration value="NC - Non-Conformance"/>
          <xsd:enumeration value="NDA - Non-disclosure agreement"/>
          <xsd:enumeration value="OD - Operations Document"/>
          <xsd:enumeration value="OJ - Agenda"/>
          <xsd:enumeration value="PG - Progress Report / Status Report"/>
          <xsd:enumeration value="PL - Plan"/>
          <xsd:enumeration value="PO - Proposal"/>
          <xsd:enumeration value="POL - Policy Document"/>
          <xsd:enumeration value="PR - Procedure"/>
          <xsd:enumeration value="PT - Product Tree"/>
          <xsd:enumeration value="RD - Request for Deviation"/>
          <xsd:enumeration value="REC - Record"/>
          <xsd:enumeration value="REG - Regulation"/>
          <xsd:enumeration value="RES - Resolution"/>
          <xsd:enumeration value="RFQ - Request for Quotation"/>
          <xsd:enumeration value="RP - Report (Technical, Budget, Cost, Manpower, Travel, Audit, etc.)"/>
          <xsd:enumeration value="RS - Requirement Document / Specification (System, Subsystem, Unit, Equipment level)"/>
          <xsd:enumeration value="RW - Request for Waiver"/>
          <xsd:enumeration value="SC - Schedule / Network / Barchart / Chart"/>
          <xsd:enumeration value="SLA - Service Level Agreement"/>
          <xsd:enumeration value="SOW - Statement of Work"/>
          <xsd:enumeration value="SP - Specifications"/>
          <xsd:enumeration value="ST - Standards"/>
          <xsd:enumeration value="TC - Tender Conditions"/>
          <xsd:enumeration value="TN - Technical Note"/>
          <xsd:enumeration value="TOR - Terms of Reference"/>
          <xsd:enumeration value="TP - Test Procedure/Test Plan"/>
          <xsd:enumeration value="TR - Test Report / Test Result"/>
          <xsd:enumeration value="TS - Test Specification"/>
          <xsd:enumeration value="VC - Verification Control Document"/>
          <xsd:enumeration value="WBS - Work Breakdown Structure"/>
          <xsd:enumeration value="WI - Work Instruction"/>
          <xsd:enumeration value="WP - Working Paper"/>
          <xsd:enumeration value="WPD - Work Package Description"/>
          <xsd:enumeration value="AD"/>
          <xsd:enumeration value="AN"/>
          <xsd:enumeration value="AO"/>
          <xsd:enumeration value="AR"/>
          <xsd:enumeration value="BR"/>
          <xsd:enumeration value="CE"/>
          <xsd:enumeration value="CCN"/>
          <xsd:enumeration value="CO"/>
          <xsd:enumeration value="CP"/>
          <xsd:enumeration value="CR"/>
          <xsd:enumeration value="CT"/>
          <xsd:enumeration value="DEC"/>
          <xsd:enumeration value="DCR"/>
          <xsd:enumeration value="DD"/>
          <xsd:enumeration value="DN"/>
          <xsd:enumeration value="DP"/>
          <xsd:enumeration value="DRD"/>
          <xsd:enumeration value="DW"/>
          <xsd:enumeration value="EM"/>
          <xsd:enumeration value="EX"/>
          <xsd:enumeration value="FI"/>
          <xsd:enumeration value="FAX"/>
          <xsd:enumeration value="HO"/>
          <xsd:enumeration value="IF"/>
          <xsd:enumeration value="INS"/>
          <xsd:enumeration value="ITT"/>
          <xsd:enumeration value="LB"/>
          <xsd:enumeration value="LE"/>
          <xsd:enumeration value="LEG"/>
          <xsd:enumeration value="LI"/>
          <xsd:enumeration value="MAN"/>
          <xsd:enumeration value="ML"/>
          <xsd:enumeration value="MIN"/>
          <xsd:enumeration value="MO"/>
          <xsd:enumeration value="MOU"/>
          <xsd:enumeration value="MX"/>
          <xsd:enumeration value="NC"/>
          <xsd:enumeration value="NDA"/>
          <xsd:enumeration value="OD"/>
          <xsd:enumeration value="OJ"/>
          <xsd:enumeration value="POL"/>
          <xsd:enumeration value="PG"/>
          <xsd:enumeration value="PL"/>
          <xsd:enumeration value="PO"/>
          <xsd:enumeration value="PR"/>
          <xsd:enumeration value="PT"/>
          <xsd:enumeration value="REG"/>
          <xsd:enumeration value="RD"/>
          <xsd:enumeration value="REC"/>
          <xsd:enumeration value="RP"/>
          <xsd:enumeration value="RFQ"/>
          <xsd:enumeration value="RS"/>
          <xsd:enumeration value="RW"/>
          <xsd:enumeration value="RES"/>
          <xsd:enumeration value="SC"/>
          <xsd:enumeration value="SLA"/>
          <xsd:enumeration value="SP"/>
          <xsd:enumeration value="ST"/>
          <xsd:enumeration value="SOW"/>
          <xsd:enumeration value="TC"/>
          <xsd:enumeration value="TOR"/>
          <xsd:enumeration value="TN"/>
          <xsd:enumeration value="TP"/>
          <xsd:enumeration value="TR"/>
          <xsd:enumeration value="TS"/>
          <xsd:enumeration value="VC"/>
          <xsd:enumeration value="WBS"/>
          <xsd:enumeration value="WI"/>
          <xsd:enumeration value="WP"/>
          <xsd:enumeration value="WPD"/>
        </xsd:restriction>
      </xsd:simpleType>
    </xsd:element>
    <xsd:element name="Reference" ma:index="3" nillable="true" ma:displayName="Reference" ma:internalName="Reference">
      <xsd:simpleType>
        <xsd:restriction base="dms:Text">
          <xsd:maxLength value="255"/>
        </xsd:restriction>
      </xsd:simpleType>
    </xsd:element>
    <xsd:element name="Assign_x0020_document_x0020_reference" ma:index="4" nillable="true" ma:displayName="Assign document reference" ma:default="0" ma:internalName="Assign_x0020_document_x0020_reference">
      <xsd:simpleType>
        <xsd:restriction base="dms:Boolean"/>
      </xsd:simpleType>
    </xsd:element>
    <xsd:element name="Classification" ma:index="6" nillable="true" ma:displayName="Classification" ma:format="Dropdown" ma:internalName="Classification" ma:readOnly="false">
      <xsd:simpleType>
        <xsd:restriction base="dms:Choice">
          <xsd:enumeration value="ESA UNCLASSIFIED – Releasable to the Public"/>
          <xsd:enumeration value="ESA UNCLASSIFIED – For ESA Official Use Only"/>
          <xsd:enumeration value="ESA UNCLASSIFIED – Limited Distribution"/>
          <xsd:enumeration value="ESA UNCLASSIFIED – Sensitive Personal Data"/>
          <xsd:enumeration value="ESA UNCLASSIFIED - For Official Use"/>
          <xsd:enumeration value="ESA UNCLASSIFIED - For Internal Use"/>
          <xsd:enumeration value="ESA UNCLASSIFIED - Proprietary Information"/>
          <xsd:enumeration value="ESA UNCLASSIFIED - Personnel in Confidence"/>
          <xsd:enumeration value="ESA UNCLASSIFIED - Medical in Confidence"/>
          <xsd:enumeration value="ESA UNCLASSIFIED ITT - For Internal Use - Limited Distribution"/>
          <xsd:enumeration value="ESA UNCLASSIFIED TEB - For Internal Use - Limited Distribution"/>
          <xsd:enumeration value="ESA UNCLASSIFIED - Proprietary Information - Limited Distribution"/>
          <xsd:enumeration value="ESA Unclassified – For Official Use – Privileged – OBSOLETE"/>
          <xsd:enumeration value="ESA Unclassified – For Internal Use – Privileged – OBSOLETE"/>
          <xsd:enumeration value="ESA Unclassified – Proprietary Information – Privileged – OBSOLETE"/>
          <xsd:enumeration value="Non-ESA document"/>
          <xsd:enumeration value="Non-ESA document - Proprietary Information"/>
          <xsd:enumeration value="ESA Restricted – OBSOLETE"/>
          <xsd:enumeration value="ESA Confidential – OBSOLETE"/>
          <xsd:enumeration value="ESA Secret – OBSOLETE"/>
        </xsd:restriction>
      </xsd:simpleType>
    </xsd:element>
    <xsd:element name="Classification_x0020_Caveat" ma:index="7" nillable="true" ma:displayName="Classification Caveat" ma:description="Please use this field only in case of documents classified as &quot;For Internal Use&quot; and &quot;Proprietary Information&quot;" ma:internalName="Classification_x0020_Caveat">
      <xsd:simpleType>
        <xsd:restriction base="dms:Text">
          <xsd:maxLength value="255"/>
        </xsd:restriction>
      </xsd:simpleType>
    </xsd:element>
    <xsd:element name="Issue_x0020_Date" ma:index="8" nillable="true" ma:displayName="Issue Date" ma:format="DateOnly" ma:internalName="Issue_x0020_Date">
      <xsd:simpleType>
        <xsd:restriction base="dms:DateTime"/>
      </xsd:simpleType>
    </xsd:element>
    <xsd:element name="Issue" ma:index="9" nillable="true" ma:displayName="Issue" ma:internalName="Issue">
      <xsd:simpleType>
        <xsd:restriction base="dms:Text">
          <xsd:maxLength value="4"/>
        </xsd:restriction>
      </xsd:simpleType>
    </xsd:element>
    <xsd:element name="Distribution" ma:index="12" nillable="true" ma:displayName="Distribution" ma:internalName="Distribution">
      <xsd:simpleType>
        <xsd:restriction base="dms:Text">
          <xsd:maxLength value="255"/>
        </xsd:restriction>
      </xsd:simpleType>
    </xsd:element>
    <xsd:element name="Organisational_x0020_entity" ma:index="13" nillable="true" ma:displayName="Organisational entity" ma:internalName="Organisational_x0020_entity">
      <xsd:simpleType>
        <xsd:restriction base="dms:Text">
          <xsd:maxLength value="255"/>
        </xsd:restriction>
      </xsd:simple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In_iShare" ma:index="25" nillable="true" ma:displayName="In_iShare" ma:default="0" ma:internalName="In_iShare">
      <xsd:simpleType>
        <xsd:restriction base="dms:Boolean"/>
      </xsd:simpleType>
    </xsd:element>
    <xsd:element name="AutoSync" ma:index="26" nillable="true" ma:displayName="AutoSync" ma:default="0" ma:internalName="AutoSync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Revision" ma:index="10" nillable="true" ma:displayName="Revision" ma:internalName="Revision">
      <xsd:simpleType>
        <xsd:restriction base="dms:Text">
          <xsd:maxLength value="4"/>
        </xsd:restriction>
      </xsd:simpleType>
    </xsd:element>
    <xsd:element name="Status" ma:index="11" nillable="true" ma:displayName="Status" ma:format="Dropdown" ma:internalName="Status">
      <xsd:simpleType>
        <xsd:restriction base="dms:Choice">
          <xsd:enumeration value="N/A"/>
          <xsd:enumeration value="For Information Only"/>
          <xsd:enumeration value="Draft"/>
          <xsd:enumeration value="Under Review"/>
          <xsd:enumeration value="Approved"/>
          <xsd:enumeration value="ESA Approved"/>
          <xsd:enumeration value="Issued"/>
          <xsd:enumeration value="Rejected"/>
          <xsd:enumeration value="Withdrawn"/>
          <xsd:enumeration value="Supersed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7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5" ma:displayName="Author"/>
        <xsd:element ref="dcterms:created" minOccurs="0" maxOccurs="1"/>
        <xsd:element ref="dc:identifier" minOccurs="0" maxOccurs="1"/>
        <xsd:element name="contentType" minOccurs="0" maxOccurs="1" type="xsd:string" ma:index="17" ma:displayName="Content Type"/>
        <xsd:element ref="dc:title" minOccurs="0" maxOccurs="1" ma:index="1" ma:displayName="Title"/>
        <xsd:element ref="dc:subject" minOccurs="0" maxOccurs="1"/>
        <xsd:element ref="dc:description" minOccurs="0" maxOccurs="1" ma:index="15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E22279E-2C4C-4C93-8498-455A58D1433E}">
  <ds:schemaRefs>
    <ds:schemaRef ds:uri="ddc99d1b-0883-4f2c-a8e6-6d8ebaa0e5d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/fields"/>
    <ds:schemaRef ds:uri="http://schemas.microsoft.com/sharepoint/v4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230D8A0-44D7-44C6-BF38-85E496E7BF11}">
  <ds:schemaRefs>
    <ds:schemaRef ds:uri="ddc99d1b-0883-4f2c-a8e6-6d8ebaa0e5d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/fields"/>
    <ds:schemaRef ds:uri="http://schemas.microsoft.com/sharepoint/v4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48D79E0-F545-4A75-B39D-7B8AF1D9BA8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9B7289A-D72A-462C-BF83-31CDC180414E}">
  <ds:schemaRefs>
    <ds:schemaRef ds:uri="http://schemas.microsoft.com/sharepoint/events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2020_ESA_Presentation_Tutorial</Template>
  <Application>Microsoft Office PowerPoint</Application>
  <PresentationFormat>Custom</PresentationFormat>
  <Slides>13</Slides>
  <Notes>1</Notes>
  <HiddenSlides>0</HiddenSlide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ESA_Presentation_DARK</vt:lpstr>
      <vt:lpstr>ESA_Presentation_DARK_BG</vt:lpstr>
      <vt:lpstr>ESA_Presentation_CLEAR</vt:lpstr>
      <vt:lpstr>ESA_Presentation_CLEAR_BG</vt:lpstr>
      <vt:lpstr>PowerPoint Presentation</vt:lpstr>
      <vt:lpstr>Science Data Archives at ESA</vt:lpstr>
      <vt:lpstr>Science Data Archives are more than JBOD*</vt:lpstr>
      <vt:lpstr>Defining DOIs for every ESA dataset</vt:lpstr>
      <vt:lpstr>Granularity level for DOI assignment – space science</vt:lpstr>
      <vt:lpstr>ESA Data Discovery Portal – data.esa.int </vt:lpstr>
      <vt:lpstr>ESA Data Discovery Portal – main concepts</vt:lpstr>
      <vt:lpstr>From ESA Data Discovery Portal to Dataset download</vt:lpstr>
      <vt:lpstr>Google Dataset Search - https://datasetsearch.research.google.com/ </vt:lpstr>
      <vt:lpstr>From Google Dataset Search to ESA dataset download</vt:lpstr>
      <vt:lpstr>ESA Datalabs – datalabs.esa.int </vt:lpstr>
      <vt:lpstr>From ESA Data Discovery Portal to ESA Datalabs </vt:lpstr>
      <vt:lpstr>Conclusions and next steps</vt:lpstr>
    </vt:vector>
  </TitlesOfParts>
  <Manager/>
  <Company>ESA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Data Discovery Portal</dc:title>
  <dc:subject>ESA Data Discovery Portal</dc:subject>
  <dc:creator>Christophe Arviset</dc:creator>
  <cp:keywords/>
  <dc:description/>
  <cp:revision>1</cp:revision>
  <cp:lastPrinted>2008-08-26T16:26:23Z</cp:lastPrinted>
  <dcterms:created xsi:type="dcterms:W3CDTF">2023-04-20T16:09:29Z</dcterms:created>
  <dcterms:modified xsi:type="dcterms:W3CDTF">2023-04-26T12:18:19Z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TITLE OF PRESENTATION</vt:lpwstr>
  </property>
  <property fmtid="{D5CDD505-2E9C-101B-9397-08002B2CF9AE}" pid="3" name="PSubtitle">
    <vt:lpwstr>TITLE OF PRESENTATION</vt:lpwstr>
  </property>
  <property fmtid="{D5CDD505-2E9C-101B-9397-08002B2CF9AE}" pid="4" name="PAuthor">
    <vt:lpwstr>Christophe Arviset</vt:lpwstr>
  </property>
  <property fmtid="{D5CDD505-2E9C-101B-9397-08002B2CF9AE}" pid="5" name="PPlace">
    <vt:lpwstr/>
  </property>
  <property fmtid="{D5CDD505-2E9C-101B-9397-08002B2CF9AE}" pid="6" name="PDate">
    <vt:lpwstr>DD/MM/YYYY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true</vt:bool>
  </property>
  <property fmtid="{D5CDD505-2E9C-101B-9397-08002B2CF9AE}" pid="11" name="POptionButton2">
    <vt:bool>false</vt:bool>
  </property>
  <property fmtid="{D5CDD505-2E9C-101B-9397-08002B2CF9AE}" pid="12" name="ESAVersion">
    <vt:lpwstr>5GV2.0</vt:lpwstr>
  </property>
  <property fmtid="{D5CDD505-2E9C-101B-9397-08002B2CF9AE}" pid="13" name="ShowESADialog1">
    <vt:bool>true</vt:bool>
  </property>
  <property fmtid="{D5CDD505-2E9C-101B-9397-08002B2CF9AE}" pid="14" name="ContentTypeId">
    <vt:lpwstr>0x010100B93108F87DD4F24BAE6D0E809C37974D000FC206F40FA8F44792B0B25BFFF4A9D0</vt:lpwstr>
  </property>
  <property fmtid="{D5CDD505-2E9C-101B-9397-08002B2CF9AE}" pid="15" name="Document Type">
    <vt:lpwstr>HO - Handout / Presentation</vt:lpwstr>
  </property>
  <property fmtid="{D5CDD505-2E9C-101B-9397-08002B2CF9AE}" pid="16" name="Reference">
    <vt:lpwstr/>
  </property>
  <property fmtid="{D5CDD505-2E9C-101B-9397-08002B2CF9AE}" pid="17" name="Classification">
    <vt:lpwstr>ESA UNCLASSIFIED – Releasable to the Public</vt:lpwstr>
  </property>
  <property fmtid="{D5CDD505-2E9C-101B-9397-08002B2CF9AE}" pid="18" name="Classification Caveat">
    <vt:lpwstr/>
  </property>
  <property fmtid="{D5CDD505-2E9C-101B-9397-08002B2CF9AE}" pid="19" name="Status">
    <vt:lpwstr>Issued</vt:lpwstr>
  </property>
  <property fmtid="{D5CDD505-2E9C-101B-9397-08002B2CF9AE}" pid="20" name="bmsSiteName">
    <vt:lpwstr>ESA ESAC</vt:lpwstr>
  </property>
  <property fmtid="{D5CDD505-2E9C-101B-9397-08002B2CF9AE}" pid="21" name="Originating Organisation">
    <vt:lpwstr>ESA</vt:lpwstr>
  </property>
  <property fmtid="{D5CDD505-2E9C-101B-9397-08002B2CF9AE}" pid="22" name="Distribution">
    <vt:lpwstr/>
  </property>
  <property fmtid="{D5CDD505-2E9C-101B-9397-08002B2CF9AE}" pid="23" name="bmsSitename2">
    <vt:lpwstr>ESA ESAC</vt:lpwstr>
  </property>
  <property fmtid="{D5CDD505-2E9C-101B-9397-08002B2CF9AE}" pid="24" name="bmsAddress">
    <vt:lpwstr>Camino bajo del Castillo, s/n -  28692 Villanueva de la Cañada - Madrid - Spain</vt:lpwstr>
  </property>
  <property fmtid="{D5CDD505-2E9C-101B-9397-08002B2CF9AE}" pid="25" name="bmsPlace">
    <vt:lpwstr>Madrid</vt:lpwstr>
  </property>
  <property fmtid="{D5CDD505-2E9C-101B-9397-08002B2CF9AE}" pid="26" name="bmsPhoneFax">
    <vt:lpwstr/>
  </property>
  <property fmtid="{D5CDD505-2E9C-101B-9397-08002B2CF9AE}" pid="27" name="Issue">
    <vt:i4>1</vt:i4>
  </property>
  <property fmtid="{D5CDD505-2E9C-101B-9397-08002B2CF9AE}" pid="28" name="Revision">
    <vt:i4>0</vt:i4>
  </property>
  <property fmtid="{D5CDD505-2E9C-101B-9397-08002B2CF9AE}" pid="29" name="Issue Date">
    <vt:filetime>2023-05-02T22:00:00Z</vt:filetime>
  </property>
  <property fmtid="{D5CDD505-2E9C-101B-9397-08002B2CF9AE}" pid="30" name="Organisational_x0020_entity">
    <vt:lpwstr>ESA</vt:lpwstr>
  </property>
  <property fmtid="{D5CDD505-2E9C-101B-9397-08002B2CF9AE}" pid="31" name="_dlc_DocIdItemGuid">
    <vt:lpwstr>4a00021d-1ae8-4ecb-b967-5539d02b5596</vt:lpwstr>
  </property>
  <property fmtid="{D5CDD505-2E9C-101B-9397-08002B2CF9AE}" pid="32" name="Organisational entity">
    <vt:lpwstr/>
  </property>
  <property fmtid="{D5CDD505-2E9C-101B-9397-08002B2CF9AE}" pid="33" name="IconOverlay">
    <vt:lpwstr/>
  </property>
  <property fmtid="{D5CDD505-2E9C-101B-9397-08002B2CF9AE}" pid="34" name="Document ID Value">
    <vt:lpwstr>PKKMWAM5UKCP-1108600927-1304</vt:lpwstr>
  </property>
  <property fmtid="{D5CDD505-2E9C-101B-9397-08002B2CF9AE}" pid="35" name="MSIP_Label_3976fa30-1907-4356-8241-62ea5e1c0256_Enabled">
    <vt:lpwstr>true</vt:lpwstr>
  </property>
  <property fmtid="{D5CDD505-2E9C-101B-9397-08002B2CF9AE}" pid="36" name="MSIP_Label_3976fa30-1907-4356-8241-62ea5e1c0256_SetDate">
    <vt:lpwstr>2020-09-30T12:14:03Z</vt:lpwstr>
  </property>
  <property fmtid="{D5CDD505-2E9C-101B-9397-08002B2CF9AE}" pid="37" name="MSIP_Label_3976fa30-1907-4356-8241-62ea5e1c0256_Method">
    <vt:lpwstr>Standard</vt:lpwstr>
  </property>
  <property fmtid="{D5CDD505-2E9C-101B-9397-08002B2CF9AE}" pid="38" name="MSIP_Label_3976fa30-1907-4356-8241-62ea5e1c0256_Name">
    <vt:lpwstr>ESA UNCLASSIFIED – For ESA Official Use Only</vt:lpwstr>
  </property>
  <property fmtid="{D5CDD505-2E9C-101B-9397-08002B2CF9AE}" pid="39" name="MSIP_Label_3976fa30-1907-4356-8241-62ea5e1c0256_SiteId">
    <vt:lpwstr>9a5cacd0-2bef-4dd7-ac5c-7ebe1f54f495</vt:lpwstr>
  </property>
  <property fmtid="{D5CDD505-2E9C-101B-9397-08002B2CF9AE}" pid="40" name="MSIP_Label_3976fa30-1907-4356-8241-62ea5e1c0256_ActionId">
    <vt:lpwstr>c41b7b93-7688-49e1-93f2-2611d3e7665f</vt:lpwstr>
  </property>
  <property fmtid="{D5CDD505-2E9C-101B-9397-08002B2CF9AE}" pid="41" name="MSIP_Label_3976fa30-1907-4356-8241-62ea5e1c0256_ContentBits">
    <vt:lpwstr>0</vt:lpwstr>
  </property>
</Properties>
</file>