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8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9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85" r:id="rId5"/>
  </p:sldMasterIdLst>
  <p:notesMasterIdLst>
    <p:notesMasterId r:id="rId27"/>
  </p:notesMasterIdLst>
  <p:handoutMasterIdLst>
    <p:handoutMasterId r:id="rId28"/>
  </p:handoutMasterIdLst>
  <p:sldIdLst>
    <p:sldId id="594" r:id="rId6"/>
    <p:sldId id="595" r:id="rId7"/>
    <p:sldId id="596" r:id="rId8"/>
    <p:sldId id="597" r:id="rId9"/>
    <p:sldId id="598" r:id="rId10"/>
    <p:sldId id="599" r:id="rId11"/>
    <p:sldId id="600" r:id="rId12"/>
    <p:sldId id="601" r:id="rId13"/>
    <p:sldId id="602" r:id="rId14"/>
    <p:sldId id="603" r:id="rId15"/>
    <p:sldId id="604" r:id="rId16"/>
    <p:sldId id="605" r:id="rId17"/>
    <p:sldId id="606" r:id="rId18"/>
    <p:sldId id="607" r:id="rId19"/>
    <p:sldId id="608" r:id="rId20"/>
    <p:sldId id="609" r:id="rId21"/>
    <p:sldId id="610" r:id="rId22"/>
    <p:sldId id="611" r:id="rId23"/>
    <p:sldId id="612" r:id="rId24"/>
    <p:sldId id="613" r:id="rId25"/>
    <p:sldId id="614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O and UX" id="{2573A7DF-1106-4BCD-9B95-C1D1F84185F6}">
          <p14:sldIdLst>
            <p14:sldId id="594"/>
            <p14:sldId id="595"/>
            <p14:sldId id="596"/>
            <p14:sldId id="597"/>
            <p14:sldId id="598"/>
            <p14:sldId id="599"/>
            <p14:sldId id="600"/>
            <p14:sldId id="601"/>
            <p14:sldId id="602"/>
            <p14:sldId id="603"/>
            <p14:sldId id="604"/>
            <p14:sldId id="605"/>
            <p14:sldId id="606"/>
            <p14:sldId id="607"/>
            <p14:sldId id="608"/>
            <p14:sldId id="609"/>
            <p14:sldId id="610"/>
            <p14:sldId id="611"/>
            <p14:sldId id="612"/>
            <p14:sldId id="613"/>
            <p14:sldId id="61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tosz Szkudlarek" initials="BS" lastIdx="1" clrIdx="0">
    <p:extLst>
      <p:ext uri="{19B8F6BF-5375-455C-9EA6-DF929625EA0E}">
        <p15:presenceInfo xmlns:p15="http://schemas.microsoft.com/office/powerpoint/2012/main" userId="S::bszkudlarek@eversis.com::d18b79c7-27a8-4d74-af3c-51d59442f7d5" providerId="AD"/>
      </p:ext>
    </p:extLst>
  </p:cmAuthor>
  <p:cmAuthor id="2" name="Alyona Bereznyak" initials="AB" lastIdx="1" clrIdx="1">
    <p:extLst>
      <p:ext uri="{19B8F6BF-5375-455C-9EA6-DF929625EA0E}">
        <p15:presenceInfo xmlns:p15="http://schemas.microsoft.com/office/powerpoint/2012/main" userId="S::abereznyak@eversis.com::fb614e7c-06ea-4d03-9b5d-b00a286e96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1C26"/>
    <a:srgbClr val="595959"/>
    <a:srgbClr val="397FF6"/>
    <a:srgbClr val="EEEEEE"/>
    <a:srgbClr val="F4F5F7"/>
    <a:srgbClr val="8EB7FA"/>
    <a:srgbClr val="689FF8"/>
    <a:srgbClr val="838590"/>
    <a:srgbClr val="3B7FF6"/>
    <a:srgbClr val="4454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03" autoAdjust="0"/>
    <p:restoredTop sz="82317" autoAdjust="0"/>
  </p:normalViewPr>
  <p:slideViewPr>
    <p:cSldViewPr snapToGrid="0">
      <p:cViewPr varScale="1">
        <p:scale>
          <a:sx n="72" d="100"/>
          <a:sy n="72" d="100"/>
        </p:scale>
        <p:origin x="1351" y="2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 /><Relationship Id="rId13" Type="http://schemas.openxmlformats.org/officeDocument/2006/relationships/slide" Target="slides/slide8.xml" /><Relationship Id="rId18" Type="http://schemas.openxmlformats.org/officeDocument/2006/relationships/slide" Target="slides/slide13.xml" /><Relationship Id="rId26" Type="http://schemas.openxmlformats.org/officeDocument/2006/relationships/slide" Target="slides/slide21.xml" /><Relationship Id="rId3" Type="http://schemas.openxmlformats.org/officeDocument/2006/relationships/customXml" Target="../customXml/item3.xml" /><Relationship Id="rId21" Type="http://schemas.openxmlformats.org/officeDocument/2006/relationships/slide" Target="slides/slide16.xml" /><Relationship Id="rId7" Type="http://schemas.openxmlformats.org/officeDocument/2006/relationships/slide" Target="slides/slide2.xml" /><Relationship Id="rId12" Type="http://schemas.openxmlformats.org/officeDocument/2006/relationships/slide" Target="slides/slide7.xml" /><Relationship Id="rId17" Type="http://schemas.openxmlformats.org/officeDocument/2006/relationships/slide" Target="slides/slide12.xml" /><Relationship Id="rId25" Type="http://schemas.openxmlformats.org/officeDocument/2006/relationships/slide" Target="slides/slide20.xml" /><Relationship Id="rId33" Type="http://schemas.openxmlformats.org/officeDocument/2006/relationships/tableStyles" Target="tableStyles.xml" /><Relationship Id="rId2" Type="http://schemas.openxmlformats.org/officeDocument/2006/relationships/customXml" Target="../customXml/item2.xml" /><Relationship Id="rId16" Type="http://schemas.openxmlformats.org/officeDocument/2006/relationships/slide" Target="slides/slide11.xml" /><Relationship Id="rId20" Type="http://schemas.openxmlformats.org/officeDocument/2006/relationships/slide" Target="slides/slide15.xml" /><Relationship Id="rId29" Type="http://schemas.openxmlformats.org/officeDocument/2006/relationships/commentAuthors" Target="commentAuthors.xml" /><Relationship Id="rId1" Type="http://schemas.openxmlformats.org/officeDocument/2006/relationships/customXml" Target="../customXml/item1.xml" /><Relationship Id="rId6" Type="http://schemas.openxmlformats.org/officeDocument/2006/relationships/slide" Target="slides/slide1.xml" /><Relationship Id="rId11" Type="http://schemas.openxmlformats.org/officeDocument/2006/relationships/slide" Target="slides/slide6.xml" /><Relationship Id="rId24" Type="http://schemas.openxmlformats.org/officeDocument/2006/relationships/slide" Target="slides/slide19.xml" /><Relationship Id="rId32" Type="http://schemas.openxmlformats.org/officeDocument/2006/relationships/theme" Target="theme/theme1.xml" /><Relationship Id="rId5" Type="http://schemas.openxmlformats.org/officeDocument/2006/relationships/slideMaster" Target="slideMasters/slideMaster2.xml" /><Relationship Id="rId15" Type="http://schemas.openxmlformats.org/officeDocument/2006/relationships/slide" Target="slides/slide10.xml" /><Relationship Id="rId23" Type="http://schemas.openxmlformats.org/officeDocument/2006/relationships/slide" Target="slides/slide18.xml" /><Relationship Id="rId28" Type="http://schemas.openxmlformats.org/officeDocument/2006/relationships/handoutMaster" Target="handoutMasters/handoutMaster1.xml" /><Relationship Id="rId10" Type="http://schemas.openxmlformats.org/officeDocument/2006/relationships/slide" Target="slides/slide5.xml" /><Relationship Id="rId19" Type="http://schemas.openxmlformats.org/officeDocument/2006/relationships/slide" Target="slides/slide14.xml" /><Relationship Id="rId31" Type="http://schemas.openxmlformats.org/officeDocument/2006/relationships/viewProps" Target="viewProps.xml" /><Relationship Id="rId4" Type="http://schemas.openxmlformats.org/officeDocument/2006/relationships/slideMaster" Target="slideMasters/slideMaster1.xml" /><Relationship Id="rId9" Type="http://schemas.openxmlformats.org/officeDocument/2006/relationships/slide" Target="slides/slide4.xml" /><Relationship Id="rId14" Type="http://schemas.openxmlformats.org/officeDocument/2006/relationships/slide" Target="slides/slide9.xml" /><Relationship Id="rId22" Type="http://schemas.openxmlformats.org/officeDocument/2006/relationships/slide" Target="slides/slide17.xml" /><Relationship Id="rId27" Type="http://schemas.openxmlformats.org/officeDocument/2006/relationships/notesMaster" Target="notesMasters/notesMaster1.xml" /><Relationship Id="rId30" Type="http://schemas.openxmlformats.org/officeDocument/2006/relationships/presProps" Target="presProps.xml" 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we&#322;%20Filipkowski\Downloads\https___earth.esa.int_eogateway_-Performance-on-Search-2023-04-07.xlsx" TargetMode="External" /><Relationship Id="rId2" Type="http://schemas.microsoft.com/office/2011/relationships/chartColorStyle" Target="colors1.xml" /><Relationship Id="rId1" Type="http://schemas.microsoft.com/office/2011/relationships/chartStyle" Target="style1.xml" 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we&#322;%20Filipkowski\Downloads\https___earth.esa.int_eogateway_-Performance-on-Search-2023-04-07.xlsx" TargetMode="External" /><Relationship Id="rId2" Type="http://schemas.microsoft.com/office/2011/relationships/chartColorStyle" Target="colors2.xml" /><Relationship Id="rId1" Type="http://schemas.microsoft.com/office/2011/relationships/chartStyle" Target="style2.xml" 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we&#322;%20Filipkowski\AppData\Local\Microsoft\Windows\INetCache\Content.Outlook\QZA3WJ3K\https___www.eoportal.org_-Performance-on-Search-2023-04-06.xlsx" TargetMode="External" /><Relationship Id="rId2" Type="http://schemas.microsoft.com/office/2011/relationships/chartColorStyle" Target="colors3.xml" /><Relationship Id="rId1" Type="http://schemas.microsoft.com/office/2011/relationships/chartStyle" Target="style3.xml" 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we&#322;%20Filipkowski\AppData\Local\Microsoft\Windows\INetCache\Content.Outlook\QZA3WJ3K\https___www.eoportal.org_-Performance-on-Search-2023-04-06.xlsx" TargetMode="External" /><Relationship Id="rId2" Type="http://schemas.microsoft.com/office/2011/relationships/chartColorStyle" Target="colors4.xml" /><Relationship Id="rId1" Type="http://schemas.microsoft.com/office/2011/relationships/chartStyle" Target="style4.xml" 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we&#322;%20Filipkowski\Downloads\visits_matomo_eop_eog.xlsx" TargetMode="External" /><Relationship Id="rId2" Type="http://schemas.microsoft.com/office/2011/relationships/chartColorStyle" Target="colors5.xml" /><Relationship Id="rId1" Type="http://schemas.microsoft.com/office/2011/relationships/chartStyle" Target="style5.xml" 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we&#322;%20Filipkowski\Downloads\visits_matomo_eop_eog.xlsx" TargetMode="External" /><Relationship Id="rId2" Type="http://schemas.microsoft.com/office/2011/relationships/chartColorStyle" Target="colors6.xml" /><Relationship Id="rId1" Type="http://schemas.microsoft.com/office/2011/relationships/chartStyle" Target="style6.xml" 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we&#322;%20Filipkowski\Downloads\visits_matomo_eop_eog.xlsx" TargetMode="External" /><Relationship Id="rId2" Type="http://schemas.microsoft.com/office/2011/relationships/chartColorStyle" Target="colors7.xml" /><Relationship Id="rId1" Type="http://schemas.microsoft.com/office/2011/relationships/chartStyle" Target="style7.xml" 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we&#322;%20Filipkowski\Downloads\visits_matomo_eop_eog.xlsx" TargetMode="External" /><Relationship Id="rId2" Type="http://schemas.microsoft.com/office/2011/relationships/chartColorStyle" Target="colors8.xml" /><Relationship Id="rId1" Type="http://schemas.microsoft.com/office/2011/relationships/chartStyle" Target="style8.xml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defRPr>
          </a:pPr>
          <a:endParaRPr lang="pl-PL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Dates!$I$37</c:f>
              <c:strCache>
                <c:ptCount val="1"/>
                <c:pt idx="0">
                  <c:v>Impressions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Dates!$G$38:$G$52</c:f>
              <c:strCache>
                <c:ptCount val="15"/>
                <c:pt idx="0">
                  <c:v>2022-01</c:v>
                </c:pt>
                <c:pt idx="1">
                  <c:v>2022-02</c:v>
                </c:pt>
                <c:pt idx="2">
                  <c:v>2022-03</c:v>
                </c:pt>
                <c:pt idx="3">
                  <c:v>2022-04</c:v>
                </c:pt>
                <c:pt idx="4">
                  <c:v>2022-05</c:v>
                </c:pt>
                <c:pt idx="5">
                  <c:v>2022-06</c:v>
                </c:pt>
                <c:pt idx="6">
                  <c:v>2022-07</c:v>
                </c:pt>
                <c:pt idx="7">
                  <c:v>2022-08</c:v>
                </c:pt>
                <c:pt idx="8">
                  <c:v>2022-09</c:v>
                </c:pt>
                <c:pt idx="9">
                  <c:v>2022-10</c:v>
                </c:pt>
                <c:pt idx="10">
                  <c:v>2022-11</c:v>
                </c:pt>
                <c:pt idx="11">
                  <c:v>2022-12</c:v>
                </c:pt>
                <c:pt idx="12">
                  <c:v>2023-01</c:v>
                </c:pt>
                <c:pt idx="13">
                  <c:v>2023-02</c:v>
                </c:pt>
                <c:pt idx="14">
                  <c:v>2023-03</c:v>
                </c:pt>
              </c:strCache>
            </c:strRef>
          </c:cat>
          <c:val>
            <c:numRef>
              <c:f>Dates!$I$38:$I$52</c:f>
              <c:numCache>
                <c:formatCode>General</c:formatCode>
                <c:ptCount val="15"/>
                <c:pt idx="0">
                  <c:v>1179964</c:v>
                </c:pt>
                <c:pt idx="1">
                  <c:v>1184222</c:v>
                </c:pt>
                <c:pt idx="2">
                  <c:v>1269095</c:v>
                </c:pt>
                <c:pt idx="3">
                  <c:v>1273010</c:v>
                </c:pt>
                <c:pt idx="4">
                  <c:v>1385710</c:v>
                </c:pt>
                <c:pt idx="5">
                  <c:v>1357891</c:v>
                </c:pt>
                <c:pt idx="6">
                  <c:v>1270548</c:v>
                </c:pt>
                <c:pt idx="7">
                  <c:v>1260338</c:v>
                </c:pt>
                <c:pt idx="8">
                  <c:v>1265014</c:v>
                </c:pt>
                <c:pt idx="9">
                  <c:v>1329674</c:v>
                </c:pt>
                <c:pt idx="10">
                  <c:v>1244280</c:v>
                </c:pt>
                <c:pt idx="11">
                  <c:v>1244951</c:v>
                </c:pt>
                <c:pt idx="12">
                  <c:v>1391997</c:v>
                </c:pt>
                <c:pt idx="13">
                  <c:v>1388915</c:v>
                </c:pt>
                <c:pt idx="14">
                  <c:v>1415743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AC3-40E9-AAE3-41C3F0D67E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76368368"/>
        <c:axId val="1776358288"/>
      </c:lineChart>
      <c:catAx>
        <c:axId val="1776368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pl-PL"/>
          </a:p>
        </c:txPr>
        <c:crossAx val="1776358288"/>
        <c:crosses val="autoZero"/>
        <c:auto val="1"/>
        <c:lblAlgn val="ctr"/>
        <c:lblOffset val="100"/>
        <c:noMultiLvlLbl val="0"/>
      </c:catAx>
      <c:valAx>
        <c:axId val="1776358288"/>
        <c:scaling>
          <c:orientation val="minMax"/>
          <c:min val="11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pl-PL"/>
          </a:p>
        </c:txPr>
        <c:crossAx val="1776368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pPr>
      <a:endParaRPr lang="pl-P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defRPr>
          </a:pPr>
          <a:endParaRPr lang="pl-PL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Dates!$H$37</c:f>
              <c:strCache>
                <c:ptCount val="1"/>
                <c:pt idx="0">
                  <c:v>Clicks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Dates!$G$38:$G$52</c:f>
              <c:strCache>
                <c:ptCount val="15"/>
                <c:pt idx="0">
                  <c:v>2022-01</c:v>
                </c:pt>
                <c:pt idx="1">
                  <c:v>2022-02</c:v>
                </c:pt>
                <c:pt idx="2">
                  <c:v>2022-03</c:v>
                </c:pt>
                <c:pt idx="3">
                  <c:v>2022-04</c:v>
                </c:pt>
                <c:pt idx="4">
                  <c:v>2022-05</c:v>
                </c:pt>
                <c:pt idx="5">
                  <c:v>2022-06</c:v>
                </c:pt>
                <c:pt idx="6">
                  <c:v>2022-07</c:v>
                </c:pt>
                <c:pt idx="7">
                  <c:v>2022-08</c:v>
                </c:pt>
                <c:pt idx="8">
                  <c:v>2022-09</c:v>
                </c:pt>
                <c:pt idx="9">
                  <c:v>2022-10</c:v>
                </c:pt>
                <c:pt idx="10">
                  <c:v>2022-11</c:v>
                </c:pt>
                <c:pt idx="11">
                  <c:v>2022-12</c:v>
                </c:pt>
                <c:pt idx="12">
                  <c:v>2023-01</c:v>
                </c:pt>
                <c:pt idx="13">
                  <c:v>2023-02</c:v>
                </c:pt>
                <c:pt idx="14">
                  <c:v>2023-03</c:v>
                </c:pt>
              </c:strCache>
            </c:strRef>
          </c:cat>
          <c:val>
            <c:numRef>
              <c:f>Dates!$H$38:$H$52</c:f>
              <c:numCache>
                <c:formatCode>General</c:formatCode>
                <c:ptCount val="15"/>
                <c:pt idx="0">
                  <c:v>33885</c:v>
                </c:pt>
                <c:pt idx="1">
                  <c:v>32605</c:v>
                </c:pt>
                <c:pt idx="2">
                  <c:v>39539</c:v>
                </c:pt>
                <c:pt idx="3">
                  <c:v>35376</c:v>
                </c:pt>
                <c:pt idx="4">
                  <c:v>40209</c:v>
                </c:pt>
                <c:pt idx="5">
                  <c:v>35234</c:v>
                </c:pt>
                <c:pt idx="6">
                  <c:v>34077</c:v>
                </c:pt>
                <c:pt idx="7">
                  <c:v>37604</c:v>
                </c:pt>
                <c:pt idx="8">
                  <c:v>42686</c:v>
                </c:pt>
                <c:pt idx="9">
                  <c:v>48055</c:v>
                </c:pt>
                <c:pt idx="10">
                  <c:v>45638</c:v>
                </c:pt>
                <c:pt idx="11">
                  <c:v>37782</c:v>
                </c:pt>
                <c:pt idx="12">
                  <c:v>43460</c:v>
                </c:pt>
                <c:pt idx="13">
                  <c:v>43673</c:v>
                </c:pt>
                <c:pt idx="14">
                  <c:v>46253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64B-446E-BB29-163C3D818E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7530912"/>
        <c:axId val="1776361648"/>
      </c:lineChart>
      <c:catAx>
        <c:axId val="107530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pl-PL"/>
          </a:p>
        </c:txPr>
        <c:crossAx val="1776361648"/>
        <c:crosses val="autoZero"/>
        <c:auto val="1"/>
        <c:lblAlgn val="ctr"/>
        <c:lblOffset val="100"/>
        <c:noMultiLvlLbl val="0"/>
      </c:catAx>
      <c:valAx>
        <c:axId val="1776361648"/>
        <c:scaling>
          <c:orientation val="minMax"/>
          <c:min val="3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pl-PL"/>
          </a:p>
        </c:txPr>
        <c:crossAx val="107530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pPr>
      <a:endParaRPr lang="pl-P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defRPr>
          </a:pPr>
          <a:endParaRPr lang="pl-PL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Dates!$I$21</c:f>
              <c:strCache>
                <c:ptCount val="1"/>
                <c:pt idx="0">
                  <c:v>Impressions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Dates!$G$22:$G$28</c:f>
              <c:strCache>
                <c:ptCount val="7"/>
                <c:pt idx="0">
                  <c:v>2022-09</c:v>
                </c:pt>
                <c:pt idx="1">
                  <c:v>2022-10</c:v>
                </c:pt>
                <c:pt idx="2">
                  <c:v>2022-11</c:v>
                </c:pt>
                <c:pt idx="3">
                  <c:v>2022-12</c:v>
                </c:pt>
                <c:pt idx="4">
                  <c:v>2023-01</c:v>
                </c:pt>
                <c:pt idx="5">
                  <c:v>2023-02</c:v>
                </c:pt>
                <c:pt idx="6">
                  <c:v>2023-03</c:v>
                </c:pt>
              </c:strCache>
            </c:strRef>
          </c:cat>
          <c:val>
            <c:numRef>
              <c:f>Dates!$I$22:$I$28</c:f>
              <c:numCache>
                <c:formatCode>General</c:formatCode>
                <c:ptCount val="7"/>
                <c:pt idx="0">
                  <c:v>2905825</c:v>
                </c:pt>
                <c:pt idx="1">
                  <c:v>2558813</c:v>
                </c:pt>
                <c:pt idx="2">
                  <c:v>2856815</c:v>
                </c:pt>
                <c:pt idx="3">
                  <c:v>2422795</c:v>
                </c:pt>
                <c:pt idx="4">
                  <c:v>2605583</c:v>
                </c:pt>
                <c:pt idx="5">
                  <c:v>2562196</c:v>
                </c:pt>
                <c:pt idx="6">
                  <c:v>2918126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613-4581-9E5A-CF1FE46C2A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0647152"/>
        <c:axId val="330652912"/>
      </c:lineChart>
      <c:catAx>
        <c:axId val="330647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pl-PL"/>
          </a:p>
        </c:txPr>
        <c:crossAx val="330652912"/>
        <c:crosses val="autoZero"/>
        <c:auto val="1"/>
        <c:lblAlgn val="ctr"/>
        <c:lblOffset val="100"/>
        <c:noMultiLvlLbl val="0"/>
      </c:catAx>
      <c:valAx>
        <c:axId val="330652912"/>
        <c:scaling>
          <c:orientation val="minMax"/>
          <c:min val="2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pl-PL"/>
          </a:p>
        </c:txPr>
        <c:crossAx val="330647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pPr>
      <a:endParaRPr lang="pl-P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defRPr>
          </a:pPr>
          <a:endParaRPr lang="pl-PL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Dates!$H$21</c:f>
              <c:strCache>
                <c:ptCount val="1"/>
                <c:pt idx="0">
                  <c:v>Clicks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Dates!$G$22:$G$28</c:f>
              <c:strCache>
                <c:ptCount val="7"/>
                <c:pt idx="0">
                  <c:v>2022-09</c:v>
                </c:pt>
                <c:pt idx="1">
                  <c:v>2022-10</c:v>
                </c:pt>
                <c:pt idx="2">
                  <c:v>2022-11</c:v>
                </c:pt>
                <c:pt idx="3">
                  <c:v>2022-12</c:v>
                </c:pt>
                <c:pt idx="4">
                  <c:v>2023-01</c:v>
                </c:pt>
                <c:pt idx="5">
                  <c:v>2023-02</c:v>
                </c:pt>
                <c:pt idx="6">
                  <c:v>2023-03</c:v>
                </c:pt>
              </c:strCache>
            </c:strRef>
          </c:cat>
          <c:val>
            <c:numRef>
              <c:f>Dates!$H$22:$H$28</c:f>
              <c:numCache>
                <c:formatCode>General</c:formatCode>
                <c:ptCount val="7"/>
                <c:pt idx="0">
                  <c:v>32381</c:v>
                </c:pt>
                <c:pt idx="1">
                  <c:v>36017</c:v>
                </c:pt>
                <c:pt idx="2">
                  <c:v>41109</c:v>
                </c:pt>
                <c:pt idx="3">
                  <c:v>34535</c:v>
                </c:pt>
                <c:pt idx="4">
                  <c:v>38491</c:v>
                </c:pt>
                <c:pt idx="5">
                  <c:v>38202</c:v>
                </c:pt>
                <c:pt idx="6">
                  <c:v>43590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648-4B4E-B02B-B41E50FDD5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0647152"/>
        <c:axId val="330652912"/>
      </c:lineChart>
      <c:catAx>
        <c:axId val="330647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pl-PL"/>
          </a:p>
        </c:txPr>
        <c:crossAx val="330652912"/>
        <c:crosses val="autoZero"/>
        <c:auto val="1"/>
        <c:lblAlgn val="ctr"/>
        <c:lblOffset val="100"/>
        <c:noMultiLvlLbl val="0"/>
      </c:catAx>
      <c:valAx>
        <c:axId val="330652912"/>
        <c:scaling>
          <c:orientation val="minMax"/>
          <c:min val="2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pl-PL"/>
          </a:p>
        </c:txPr>
        <c:crossAx val="330647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pPr>
      <a:endParaRPr lang="pl-P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pPr>
            <a:r>
              <a:rPr lang="pl-PL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User engagement: </a:t>
            </a:r>
            <a:r>
              <a:rPr lang="pl-PL" b="1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unique</a:t>
            </a:r>
            <a:r>
              <a:rPr lang="pl-PL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r>
              <a:rPr lang="pl-PL" b="1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visitors</a:t>
            </a:r>
            <a:r>
              <a:rPr lang="pl-PL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 and </a:t>
            </a:r>
            <a:r>
              <a:rPr lang="pl-PL" b="1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visits</a:t>
            </a:r>
            <a:endParaRPr lang="en-US" b="1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defRPr>
          </a:pPr>
          <a:endParaRPr lang="pl-PL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'earth online'!$B$1</c:f>
              <c:strCache>
                <c:ptCount val="1"/>
                <c:pt idx="0">
                  <c:v>Unique visitors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'earth online'!$A$2:$A$24</c:f>
              <c:strCache>
                <c:ptCount val="23"/>
                <c:pt idx="0">
                  <c:v>2021-05</c:v>
                </c:pt>
                <c:pt idx="1">
                  <c:v>2021-06</c:v>
                </c:pt>
                <c:pt idx="2">
                  <c:v>2021-07</c:v>
                </c:pt>
                <c:pt idx="3">
                  <c:v>2021-08</c:v>
                </c:pt>
                <c:pt idx="4">
                  <c:v>2021-09</c:v>
                </c:pt>
                <c:pt idx="5">
                  <c:v>2021-10</c:v>
                </c:pt>
                <c:pt idx="6">
                  <c:v>2021-11</c:v>
                </c:pt>
                <c:pt idx="7">
                  <c:v>2021-12</c:v>
                </c:pt>
                <c:pt idx="8">
                  <c:v>2022-01</c:v>
                </c:pt>
                <c:pt idx="9">
                  <c:v>2022-02</c:v>
                </c:pt>
                <c:pt idx="10">
                  <c:v>2022-03</c:v>
                </c:pt>
                <c:pt idx="11">
                  <c:v>2022-04</c:v>
                </c:pt>
                <c:pt idx="12">
                  <c:v>2022-05</c:v>
                </c:pt>
                <c:pt idx="13">
                  <c:v>2022-06</c:v>
                </c:pt>
                <c:pt idx="14">
                  <c:v>2022-07</c:v>
                </c:pt>
                <c:pt idx="15">
                  <c:v>2022-08</c:v>
                </c:pt>
                <c:pt idx="16">
                  <c:v>2022-09</c:v>
                </c:pt>
                <c:pt idx="17">
                  <c:v>2022-10</c:v>
                </c:pt>
                <c:pt idx="18">
                  <c:v>2022-11</c:v>
                </c:pt>
                <c:pt idx="19">
                  <c:v>2022-12</c:v>
                </c:pt>
                <c:pt idx="20">
                  <c:v>2023-01</c:v>
                </c:pt>
                <c:pt idx="21">
                  <c:v>2023-02</c:v>
                </c:pt>
                <c:pt idx="22">
                  <c:v>2023-03</c:v>
                </c:pt>
              </c:strCache>
            </c:strRef>
          </c:cat>
          <c:val>
            <c:numRef>
              <c:f>'earth online'!$B$2:$B$24</c:f>
              <c:numCache>
                <c:formatCode>General</c:formatCode>
                <c:ptCount val="23"/>
                <c:pt idx="0">
                  <c:v>4375</c:v>
                </c:pt>
                <c:pt idx="1">
                  <c:v>3891</c:v>
                </c:pt>
                <c:pt idx="2">
                  <c:v>4678</c:v>
                </c:pt>
                <c:pt idx="3">
                  <c:v>5119</c:v>
                </c:pt>
                <c:pt idx="4">
                  <c:v>5883</c:v>
                </c:pt>
                <c:pt idx="5">
                  <c:v>10530</c:v>
                </c:pt>
                <c:pt idx="6">
                  <c:v>10122</c:v>
                </c:pt>
                <c:pt idx="7">
                  <c:v>13162</c:v>
                </c:pt>
                <c:pt idx="8">
                  <c:v>15465</c:v>
                </c:pt>
                <c:pt idx="9">
                  <c:v>14805</c:v>
                </c:pt>
                <c:pt idx="10">
                  <c:v>19236</c:v>
                </c:pt>
                <c:pt idx="11">
                  <c:v>16341</c:v>
                </c:pt>
                <c:pt idx="12">
                  <c:v>17897</c:v>
                </c:pt>
                <c:pt idx="13">
                  <c:v>15249</c:v>
                </c:pt>
                <c:pt idx="14">
                  <c:v>14958</c:v>
                </c:pt>
                <c:pt idx="15">
                  <c:v>15725</c:v>
                </c:pt>
                <c:pt idx="16">
                  <c:v>17148</c:v>
                </c:pt>
                <c:pt idx="17">
                  <c:v>20939</c:v>
                </c:pt>
                <c:pt idx="18">
                  <c:v>18792</c:v>
                </c:pt>
                <c:pt idx="19">
                  <c:v>17748</c:v>
                </c:pt>
                <c:pt idx="20">
                  <c:v>15055</c:v>
                </c:pt>
                <c:pt idx="21">
                  <c:v>17364</c:v>
                </c:pt>
                <c:pt idx="22">
                  <c:v>18251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B62-4BE8-BBCC-B26FE2E3F9F3}"/>
            </c:ext>
          </c:extLst>
        </c:ser>
        <c:ser>
          <c:idx val="1"/>
          <c:order val="1"/>
          <c:tx>
            <c:strRef>
              <c:f>'earth online'!$C$1</c:f>
              <c:strCache>
                <c:ptCount val="1"/>
                <c:pt idx="0">
                  <c:v>Visits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'earth online'!$A$2:$A$24</c:f>
              <c:strCache>
                <c:ptCount val="23"/>
                <c:pt idx="0">
                  <c:v>2021-05</c:v>
                </c:pt>
                <c:pt idx="1">
                  <c:v>2021-06</c:v>
                </c:pt>
                <c:pt idx="2">
                  <c:v>2021-07</c:v>
                </c:pt>
                <c:pt idx="3">
                  <c:v>2021-08</c:v>
                </c:pt>
                <c:pt idx="4">
                  <c:v>2021-09</c:v>
                </c:pt>
                <c:pt idx="5">
                  <c:v>2021-10</c:v>
                </c:pt>
                <c:pt idx="6">
                  <c:v>2021-11</c:v>
                </c:pt>
                <c:pt idx="7">
                  <c:v>2021-12</c:v>
                </c:pt>
                <c:pt idx="8">
                  <c:v>2022-01</c:v>
                </c:pt>
                <c:pt idx="9">
                  <c:v>2022-02</c:v>
                </c:pt>
                <c:pt idx="10">
                  <c:v>2022-03</c:v>
                </c:pt>
                <c:pt idx="11">
                  <c:v>2022-04</c:v>
                </c:pt>
                <c:pt idx="12">
                  <c:v>2022-05</c:v>
                </c:pt>
                <c:pt idx="13">
                  <c:v>2022-06</c:v>
                </c:pt>
                <c:pt idx="14">
                  <c:v>2022-07</c:v>
                </c:pt>
                <c:pt idx="15">
                  <c:v>2022-08</c:v>
                </c:pt>
                <c:pt idx="16">
                  <c:v>2022-09</c:v>
                </c:pt>
                <c:pt idx="17">
                  <c:v>2022-10</c:v>
                </c:pt>
                <c:pt idx="18">
                  <c:v>2022-11</c:v>
                </c:pt>
                <c:pt idx="19">
                  <c:v>2022-12</c:v>
                </c:pt>
                <c:pt idx="20">
                  <c:v>2023-01</c:v>
                </c:pt>
                <c:pt idx="21">
                  <c:v>2023-02</c:v>
                </c:pt>
                <c:pt idx="22">
                  <c:v>2023-03</c:v>
                </c:pt>
              </c:strCache>
            </c:strRef>
          </c:cat>
          <c:val>
            <c:numRef>
              <c:f>'earth online'!$C$2:$C$24</c:f>
              <c:numCache>
                <c:formatCode>General</c:formatCode>
                <c:ptCount val="23"/>
                <c:pt idx="0">
                  <c:v>5334</c:v>
                </c:pt>
                <c:pt idx="1">
                  <c:v>4781</c:v>
                </c:pt>
                <c:pt idx="2">
                  <c:v>5668</c:v>
                </c:pt>
                <c:pt idx="3">
                  <c:v>6108</c:v>
                </c:pt>
                <c:pt idx="4">
                  <c:v>7428</c:v>
                </c:pt>
                <c:pt idx="5">
                  <c:v>13494</c:v>
                </c:pt>
                <c:pt idx="6">
                  <c:v>13431</c:v>
                </c:pt>
                <c:pt idx="7">
                  <c:v>16876</c:v>
                </c:pt>
                <c:pt idx="8">
                  <c:v>21465</c:v>
                </c:pt>
                <c:pt idx="9">
                  <c:v>20815</c:v>
                </c:pt>
                <c:pt idx="10">
                  <c:v>27586</c:v>
                </c:pt>
                <c:pt idx="11">
                  <c:v>24411</c:v>
                </c:pt>
                <c:pt idx="12">
                  <c:v>26811</c:v>
                </c:pt>
                <c:pt idx="13">
                  <c:v>22671</c:v>
                </c:pt>
                <c:pt idx="14">
                  <c:v>21648</c:v>
                </c:pt>
                <c:pt idx="15">
                  <c:v>22107</c:v>
                </c:pt>
                <c:pt idx="16">
                  <c:v>25877</c:v>
                </c:pt>
                <c:pt idx="17">
                  <c:v>30787</c:v>
                </c:pt>
                <c:pt idx="18">
                  <c:v>29064</c:v>
                </c:pt>
                <c:pt idx="19">
                  <c:v>25072</c:v>
                </c:pt>
                <c:pt idx="20">
                  <c:v>22533</c:v>
                </c:pt>
                <c:pt idx="21">
                  <c:v>26355</c:v>
                </c:pt>
                <c:pt idx="22">
                  <c:v>28603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B62-4BE8-BBCC-B26FE2E3F9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76970368"/>
        <c:axId val="1776960768"/>
      </c:lineChart>
      <c:catAx>
        <c:axId val="1776970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pl-PL"/>
          </a:p>
        </c:txPr>
        <c:crossAx val="1776960768"/>
        <c:crosses val="autoZero"/>
        <c:auto val="1"/>
        <c:lblAlgn val="ctr"/>
        <c:lblOffset val="100"/>
        <c:tickMarkSkip val="1"/>
        <c:noMultiLvlLbl val="0"/>
      </c:catAx>
      <c:valAx>
        <c:axId val="1776960768"/>
        <c:scaling>
          <c:orientation val="minMax"/>
          <c:max val="4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pl-PL"/>
          </a:p>
        </c:txPr>
        <c:crossAx val="1776970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pPr>
      <a:endParaRPr lang="pl-PL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pPr>
            <a:r>
              <a:rPr lang="pl-PL" sz="1400" b="1" i="0" baseline="0" dirty="0">
                <a:effectLst/>
              </a:rPr>
              <a:t>User engagement: </a:t>
            </a:r>
            <a:r>
              <a:rPr lang="pl-PL" sz="1400" b="1" i="0" baseline="0" dirty="0" err="1">
                <a:effectLst/>
              </a:rPr>
              <a:t>unique</a:t>
            </a:r>
            <a:r>
              <a:rPr lang="pl-PL" sz="1400" b="1" i="0" baseline="0" dirty="0">
                <a:effectLst/>
              </a:rPr>
              <a:t> </a:t>
            </a:r>
            <a:r>
              <a:rPr lang="pl-PL" sz="1400" b="1" i="0" baseline="0" dirty="0" err="1">
                <a:effectLst/>
              </a:rPr>
              <a:t>visitors</a:t>
            </a:r>
            <a:r>
              <a:rPr lang="pl-PL" sz="1400" b="1" i="0" baseline="0" dirty="0">
                <a:effectLst/>
              </a:rPr>
              <a:t> and </a:t>
            </a:r>
            <a:r>
              <a:rPr lang="pl-PL" sz="1400" b="1" i="0" baseline="0" dirty="0" err="1">
                <a:effectLst/>
              </a:rPr>
              <a:t>visits</a:t>
            </a:r>
            <a:endParaRPr lang="en-US" sz="14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defRPr>
          </a:pPr>
          <a:endParaRPr lang="pl-PL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eoportal!$B$1</c:f>
              <c:strCache>
                <c:ptCount val="1"/>
                <c:pt idx="0">
                  <c:v>Unique visitors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eoportal!$A$2:$A$24</c:f>
              <c:strCache>
                <c:ptCount val="23"/>
                <c:pt idx="0">
                  <c:v>2021-05</c:v>
                </c:pt>
                <c:pt idx="1">
                  <c:v>2021-06</c:v>
                </c:pt>
                <c:pt idx="2">
                  <c:v>2021-07</c:v>
                </c:pt>
                <c:pt idx="3">
                  <c:v>2021-08</c:v>
                </c:pt>
                <c:pt idx="4">
                  <c:v>2021-09</c:v>
                </c:pt>
                <c:pt idx="5">
                  <c:v>2021-10</c:v>
                </c:pt>
                <c:pt idx="6">
                  <c:v>2021-11</c:v>
                </c:pt>
                <c:pt idx="7">
                  <c:v>2021-12</c:v>
                </c:pt>
                <c:pt idx="8">
                  <c:v>2022-01</c:v>
                </c:pt>
                <c:pt idx="9">
                  <c:v>2022-02</c:v>
                </c:pt>
                <c:pt idx="10">
                  <c:v>2022-03</c:v>
                </c:pt>
                <c:pt idx="11">
                  <c:v>2022-04</c:v>
                </c:pt>
                <c:pt idx="12">
                  <c:v>2022-05</c:v>
                </c:pt>
                <c:pt idx="13">
                  <c:v>2022-06</c:v>
                </c:pt>
                <c:pt idx="14">
                  <c:v>2022-07</c:v>
                </c:pt>
                <c:pt idx="15">
                  <c:v>2022-08</c:v>
                </c:pt>
                <c:pt idx="16">
                  <c:v>2022-09</c:v>
                </c:pt>
                <c:pt idx="17">
                  <c:v>2022-10</c:v>
                </c:pt>
                <c:pt idx="18">
                  <c:v>2022-11</c:v>
                </c:pt>
                <c:pt idx="19">
                  <c:v>2022-12</c:v>
                </c:pt>
                <c:pt idx="20">
                  <c:v>2023-01</c:v>
                </c:pt>
                <c:pt idx="21">
                  <c:v>2023-02</c:v>
                </c:pt>
                <c:pt idx="22">
                  <c:v>2023-03</c:v>
                </c:pt>
              </c:strCache>
            </c:strRef>
          </c:cat>
          <c:val>
            <c:numRef>
              <c:f>eoportal!$B$2:$B$24</c:f>
              <c:numCache>
                <c:formatCode>General</c:formatCode>
                <c:ptCount val="23"/>
                <c:pt idx="0">
                  <c:v>2034</c:v>
                </c:pt>
                <c:pt idx="1">
                  <c:v>1457</c:v>
                </c:pt>
                <c:pt idx="2">
                  <c:v>1461</c:v>
                </c:pt>
                <c:pt idx="3">
                  <c:v>1485</c:v>
                </c:pt>
                <c:pt idx="4">
                  <c:v>1774</c:v>
                </c:pt>
                <c:pt idx="5">
                  <c:v>1941</c:v>
                </c:pt>
                <c:pt idx="6">
                  <c:v>2240</c:v>
                </c:pt>
                <c:pt idx="7">
                  <c:v>2037</c:v>
                </c:pt>
                <c:pt idx="8">
                  <c:v>2277</c:v>
                </c:pt>
                <c:pt idx="9">
                  <c:v>2077</c:v>
                </c:pt>
                <c:pt idx="10">
                  <c:v>2349</c:v>
                </c:pt>
                <c:pt idx="11">
                  <c:v>2214</c:v>
                </c:pt>
                <c:pt idx="12">
                  <c:v>2429</c:v>
                </c:pt>
                <c:pt idx="13">
                  <c:v>2205</c:v>
                </c:pt>
                <c:pt idx="14">
                  <c:v>1974</c:v>
                </c:pt>
                <c:pt idx="15" formatCode="0">
                  <c:v>4053</c:v>
                </c:pt>
                <c:pt idx="16" formatCode="0">
                  <c:v>6636</c:v>
                </c:pt>
                <c:pt idx="17" formatCode="0">
                  <c:v>12458</c:v>
                </c:pt>
                <c:pt idx="18" formatCode="0">
                  <c:v>20046</c:v>
                </c:pt>
                <c:pt idx="19" formatCode="0">
                  <c:v>18785</c:v>
                </c:pt>
                <c:pt idx="20" formatCode="0">
                  <c:v>19919</c:v>
                </c:pt>
                <c:pt idx="21" formatCode="0">
                  <c:v>24554</c:v>
                </c:pt>
                <c:pt idx="22" formatCode="0">
                  <c:v>24325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34C-401B-8CCA-7E71783C9231}"/>
            </c:ext>
          </c:extLst>
        </c:ser>
        <c:ser>
          <c:idx val="1"/>
          <c:order val="1"/>
          <c:tx>
            <c:strRef>
              <c:f>eoportal!$C$1</c:f>
              <c:strCache>
                <c:ptCount val="1"/>
                <c:pt idx="0">
                  <c:v>Visits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eoportal!$A$2:$A$24</c:f>
              <c:strCache>
                <c:ptCount val="23"/>
                <c:pt idx="0">
                  <c:v>2021-05</c:v>
                </c:pt>
                <c:pt idx="1">
                  <c:v>2021-06</c:v>
                </c:pt>
                <c:pt idx="2">
                  <c:v>2021-07</c:v>
                </c:pt>
                <c:pt idx="3">
                  <c:v>2021-08</c:v>
                </c:pt>
                <c:pt idx="4">
                  <c:v>2021-09</c:v>
                </c:pt>
                <c:pt idx="5">
                  <c:v>2021-10</c:v>
                </c:pt>
                <c:pt idx="6">
                  <c:v>2021-11</c:v>
                </c:pt>
                <c:pt idx="7">
                  <c:v>2021-12</c:v>
                </c:pt>
                <c:pt idx="8">
                  <c:v>2022-01</c:v>
                </c:pt>
                <c:pt idx="9">
                  <c:v>2022-02</c:v>
                </c:pt>
                <c:pt idx="10">
                  <c:v>2022-03</c:v>
                </c:pt>
                <c:pt idx="11">
                  <c:v>2022-04</c:v>
                </c:pt>
                <c:pt idx="12">
                  <c:v>2022-05</c:v>
                </c:pt>
                <c:pt idx="13">
                  <c:v>2022-06</c:v>
                </c:pt>
                <c:pt idx="14">
                  <c:v>2022-07</c:v>
                </c:pt>
                <c:pt idx="15">
                  <c:v>2022-08</c:v>
                </c:pt>
                <c:pt idx="16">
                  <c:v>2022-09</c:v>
                </c:pt>
                <c:pt idx="17">
                  <c:v>2022-10</c:v>
                </c:pt>
                <c:pt idx="18">
                  <c:v>2022-11</c:v>
                </c:pt>
                <c:pt idx="19">
                  <c:v>2022-12</c:v>
                </c:pt>
                <c:pt idx="20">
                  <c:v>2023-01</c:v>
                </c:pt>
                <c:pt idx="21">
                  <c:v>2023-02</c:v>
                </c:pt>
                <c:pt idx="22">
                  <c:v>2023-03</c:v>
                </c:pt>
              </c:strCache>
            </c:strRef>
          </c:cat>
          <c:val>
            <c:numRef>
              <c:f>eoportal!$C$2:$C$24</c:f>
              <c:numCache>
                <c:formatCode>General</c:formatCode>
                <c:ptCount val="23"/>
                <c:pt idx="0">
                  <c:v>2865</c:v>
                </c:pt>
                <c:pt idx="1">
                  <c:v>2058</c:v>
                </c:pt>
                <c:pt idx="2">
                  <c:v>2053</c:v>
                </c:pt>
                <c:pt idx="3">
                  <c:v>2156</c:v>
                </c:pt>
                <c:pt idx="4">
                  <c:v>2578</c:v>
                </c:pt>
                <c:pt idx="5">
                  <c:v>3455</c:v>
                </c:pt>
                <c:pt idx="6">
                  <c:v>3899</c:v>
                </c:pt>
                <c:pt idx="7">
                  <c:v>3771</c:v>
                </c:pt>
                <c:pt idx="8">
                  <c:v>4587</c:v>
                </c:pt>
                <c:pt idx="9">
                  <c:v>4143</c:v>
                </c:pt>
                <c:pt idx="10">
                  <c:v>4774</c:v>
                </c:pt>
                <c:pt idx="11">
                  <c:v>4349</c:v>
                </c:pt>
                <c:pt idx="12">
                  <c:v>4805</c:v>
                </c:pt>
                <c:pt idx="13">
                  <c:v>4279</c:v>
                </c:pt>
                <c:pt idx="14">
                  <c:v>4018</c:v>
                </c:pt>
                <c:pt idx="15" formatCode="0">
                  <c:v>5558</c:v>
                </c:pt>
                <c:pt idx="16" formatCode="0">
                  <c:v>9917</c:v>
                </c:pt>
                <c:pt idx="17" formatCode="0">
                  <c:v>17423</c:v>
                </c:pt>
                <c:pt idx="18" formatCode="0">
                  <c:v>26962</c:v>
                </c:pt>
                <c:pt idx="19" formatCode="0">
                  <c:v>24555</c:v>
                </c:pt>
                <c:pt idx="20" formatCode="0">
                  <c:v>25960</c:v>
                </c:pt>
                <c:pt idx="21" formatCode="0">
                  <c:v>27253</c:v>
                </c:pt>
                <c:pt idx="22" formatCode="0">
                  <c:v>27214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34C-401B-8CCA-7E71783C92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7535712"/>
        <c:axId val="107532832"/>
      </c:lineChart>
      <c:catAx>
        <c:axId val="10753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pl-PL"/>
          </a:p>
        </c:txPr>
        <c:crossAx val="107532832"/>
        <c:crosses val="autoZero"/>
        <c:auto val="1"/>
        <c:lblAlgn val="ctr"/>
        <c:lblOffset val="100"/>
        <c:tickMarkSkip val="4"/>
        <c:noMultiLvlLbl val="0"/>
      </c:catAx>
      <c:valAx>
        <c:axId val="107532832"/>
        <c:scaling>
          <c:orientation val="minMax"/>
          <c:max val="4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pl-PL"/>
          </a:p>
        </c:txPr>
        <c:crossAx val="107535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pPr>
      <a:endParaRPr lang="pl-PL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pPr>
            <a:r>
              <a:rPr lang="pl-PL" b="0" dirty="0">
                <a:latin typeface="Open Sans" pitchFamily="2" charset="0"/>
                <a:ea typeface="Open Sans" pitchFamily="2" charset="0"/>
                <a:cs typeface="Open Sans" pitchFamily="2" charset="0"/>
              </a:rPr>
              <a:t>Earth Online</a:t>
            </a:r>
            <a:endParaRPr lang="en-US" b="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defRPr>
          </a:pPr>
          <a:endParaRPr lang="pl-PL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489529914529865E-3"/>
                  <c:y val="-0.38223814354345231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ECF-40C1-9B54-4E45BEC2DECF}"/>
                </c:ext>
              </c:extLst>
            </c:dLbl>
            <c:dLbl>
              <c:idx val="1"/>
              <c:layout>
                <c:manualLayout>
                  <c:x val="3.7488887477774954E-3"/>
                  <c:y val="-0.1749442928667085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ECF-40C1-9B54-4E45BEC2DE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itchFamily="2" charset="0"/>
                    <a:ea typeface="Open Sans" pitchFamily="2" charset="0"/>
                    <a:cs typeface="Open Sans" pitchFamily="2" charset="0"/>
                  </a:defRPr>
                </a:pPr>
                <a:endParaRPr lang="pl-PL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Arkusz1!$C$8:$C$9</c:f>
              <c:strCache>
                <c:ptCount val="2"/>
                <c:pt idx="0">
                  <c:v>Jan 2021 - Aug 2021</c:v>
                </c:pt>
                <c:pt idx="1">
                  <c:v>Feb 2022 - Feb 2023</c:v>
                </c:pt>
              </c:strCache>
            </c:strRef>
          </c:cat>
          <c:val>
            <c:numRef>
              <c:f>Arkusz1!$D$8:$D$9</c:f>
              <c:numCache>
                <c:formatCode>0%</c:formatCode>
                <c:ptCount val="2"/>
                <c:pt idx="0">
                  <c:v>0.51</c:v>
                </c:pt>
                <c:pt idx="1">
                  <c:v>0.46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CF-40C1-9B54-4E45BEC2DE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0653872"/>
        <c:axId val="330659152"/>
      </c:barChart>
      <c:catAx>
        <c:axId val="330653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pl-PL"/>
          </a:p>
        </c:txPr>
        <c:crossAx val="330659152"/>
        <c:crosses val="autoZero"/>
        <c:auto val="1"/>
        <c:lblAlgn val="ctr"/>
        <c:lblOffset val="100"/>
        <c:noMultiLvlLbl val="0"/>
      </c:catAx>
      <c:valAx>
        <c:axId val="33065915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3065387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pPr>
      <a:endParaRPr lang="pl-PL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pPr>
            <a:r>
              <a:rPr lang="pl-PL" b="0">
                <a:latin typeface="Open Sans" pitchFamily="2" charset="0"/>
                <a:ea typeface="Open Sans" pitchFamily="2" charset="0"/>
                <a:cs typeface="Open Sans" pitchFamily="2" charset="0"/>
              </a:rPr>
              <a:t>eoPortal</a:t>
            </a:r>
            <a:endParaRPr lang="en-US" b="0">
              <a:latin typeface="Open Sans" pitchFamily="2" charset="0"/>
              <a:ea typeface="Open Sans" pitchFamily="2" charset="0"/>
              <a:cs typeface="Open Sans" pitchFamily="2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defRPr>
          </a:pPr>
          <a:endParaRPr lang="pl-PL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6.7830140352356932E-6"/>
                  <c:y val="-0.286904217299644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F6C-413E-B34A-D3EADAA29D54}"/>
                </c:ext>
              </c:extLst>
            </c:dLbl>
            <c:dLbl>
              <c:idx val="1"/>
              <c:layout>
                <c:manualLayout>
                  <c:x val="0"/>
                  <c:y val="-0.345047116297546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F6C-413E-B34A-D3EADAA29D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itchFamily="2" charset="0"/>
                    <a:ea typeface="Open Sans" pitchFamily="2" charset="0"/>
                    <a:cs typeface="Open Sans" pitchFamily="2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Arkusz1!$C$12:$C$13</c:f>
              <c:strCache>
                <c:ptCount val="2"/>
                <c:pt idx="0">
                  <c:v>Jan 2022 - Aug 2022</c:v>
                </c:pt>
                <c:pt idx="1">
                  <c:v>Sep 2022 - Feb 2023</c:v>
                </c:pt>
              </c:strCache>
            </c:strRef>
          </c:cat>
          <c:val>
            <c:numRef>
              <c:f>Arkusz1!$D$12:$D$13</c:f>
              <c:numCache>
                <c:formatCode>0%</c:formatCode>
                <c:ptCount val="2"/>
                <c:pt idx="0">
                  <c:v>0.62</c:v>
                </c:pt>
                <c:pt idx="1">
                  <c:v>0.78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F6C-413E-B34A-D3EADAA29D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0653872"/>
        <c:axId val="330659152"/>
      </c:barChart>
      <c:catAx>
        <c:axId val="330653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pl-PL"/>
          </a:p>
        </c:txPr>
        <c:crossAx val="330659152"/>
        <c:crosses val="autoZero"/>
        <c:auto val="1"/>
        <c:lblAlgn val="ctr"/>
        <c:lblOffset val="100"/>
        <c:noMultiLvlLbl val="0"/>
      </c:catAx>
      <c:valAx>
        <c:axId val="33065915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3065387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E5782B4-5186-43C1-B6CB-0C5565F2043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D3CB61-3D7B-45A5-B556-E26B53109F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C6F8F-0797-40FB-8794-3F206F8632FA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E0E794-73CF-4775-A383-38D17FD4572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9121EF-306B-415D-B5A5-65A6569ADF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EE147-2096-425F-A0C5-A48D6BE9E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175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F59D9-54F3-0C4A-8970-D0504F21408B}" type="datetimeFigureOut">
              <a:rPr lang="en-PL" smtClean="0"/>
              <a:t>04/20/2023</a:t>
            </a:fld>
            <a:endParaRPr lang="en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BFF60-DC33-784C-8242-DE964FDB1353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28038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 /><Relationship Id="rId1" Type="http://schemas.openxmlformats.org/officeDocument/2006/relationships/notesMaster" Target="../notesMasters/notesMaster1.xml" 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 /><Relationship Id="rId1" Type="http://schemas.openxmlformats.org/officeDocument/2006/relationships/notesMaster" Target="../notesMasters/notesMaster1.xml" 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 /><Relationship Id="rId1" Type="http://schemas.openxmlformats.org/officeDocument/2006/relationships/notesMaster" Target="../notesMasters/notesMaster1.xml" 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 /><Relationship Id="rId1" Type="http://schemas.openxmlformats.org/officeDocument/2006/relationships/notesMaster" Target="../notesMasters/notesMaster1.xml" 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 /><Relationship Id="rId1" Type="http://schemas.openxmlformats.org/officeDocument/2006/relationships/notesMaster" Target="../notesMasters/notesMaster1.xml" 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 /><Relationship Id="rId1" Type="http://schemas.openxmlformats.org/officeDocument/2006/relationships/notesMaster" Target="../notesMasters/notesMaster1.xml" 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 /><Relationship Id="rId1" Type="http://schemas.openxmlformats.org/officeDocument/2006/relationships/notesMaster" Target="../notesMasters/notesMaster1.xml" 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1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20096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10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0401472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11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0087235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12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0265160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13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7388841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14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3921634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15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3917554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16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1992384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buFont typeface="Symbol" panose="05050102010706020507" pitchFamily="18" charset="2"/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17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2347796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18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695825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19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173300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2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2647803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20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248991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3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749016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4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431153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5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015214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6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407574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7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6207865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8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120964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BFF60-DC33-784C-8242-DE964FDB1353}" type="slidenum">
              <a:rPr lang="en-PL" smtClean="0"/>
              <a:t>9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267574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Relationship Id="rId6" Type="http://schemas.openxmlformats.org/officeDocument/2006/relationships/image" Target="../media/image8.png" /><Relationship Id="rId5" Type="http://schemas.openxmlformats.org/officeDocument/2006/relationships/image" Target="../media/image7.png" /><Relationship Id="rId4" Type="http://schemas.openxmlformats.org/officeDocument/2006/relationships/image" Target="../media/image6.png" 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 /><Relationship Id="rId3" Type="http://schemas.openxmlformats.org/officeDocument/2006/relationships/image" Target="../media/image7.png" /><Relationship Id="rId7" Type="http://schemas.openxmlformats.org/officeDocument/2006/relationships/image" Target="../media/image10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Relationship Id="rId6" Type="http://schemas.openxmlformats.org/officeDocument/2006/relationships/image" Target="../media/image9.png" /><Relationship Id="rId5" Type="http://schemas.openxmlformats.org/officeDocument/2006/relationships/image" Target="../media/image6.png" /><Relationship Id="rId4" Type="http://schemas.openxmlformats.org/officeDocument/2006/relationships/image" Target="../media/image5.png" /><Relationship Id="rId9" Type="http://schemas.openxmlformats.org/officeDocument/2006/relationships/image" Target="../media/image2.png" 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2.xml" 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2.xml" 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2.xml" 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2.xml" /><Relationship Id="rId4" Type="http://schemas.openxmlformats.org/officeDocument/2006/relationships/image" Target="../media/image3.png" 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2.xml" 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2.xml" 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2.xml" /><Relationship Id="rId6" Type="http://schemas.openxmlformats.org/officeDocument/2006/relationships/image" Target="../media/image8.png" /><Relationship Id="rId5" Type="http://schemas.openxmlformats.org/officeDocument/2006/relationships/image" Target="../media/image7.png" /><Relationship Id="rId4" Type="http://schemas.openxmlformats.org/officeDocument/2006/relationships/image" Target="../media/image6.png" 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 /><Relationship Id="rId3" Type="http://schemas.openxmlformats.org/officeDocument/2006/relationships/image" Target="../media/image7.png" /><Relationship Id="rId7" Type="http://schemas.openxmlformats.org/officeDocument/2006/relationships/image" Target="../media/image10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2.xml" /><Relationship Id="rId6" Type="http://schemas.openxmlformats.org/officeDocument/2006/relationships/image" Target="../media/image9.png" /><Relationship Id="rId5" Type="http://schemas.openxmlformats.org/officeDocument/2006/relationships/image" Target="../media/image6.png" /><Relationship Id="rId4" Type="http://schemas.openxmlformats.org/officeDocument/2006/relationships/image" Target="../media/image5.png" /><Relationship Id="rId9" Type="http://schemas.openxmlformats.org/officeDocument/2006/relationships/image" Target="../media/image2.png" 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7C57CCB-DED7-466A-9FE7-8BF7A442C6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1C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82B6BB-7560-4DD4-8A78-ECBD7C2A84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44702" y="972589"/>
            <a:ext cx="5342743" cy="3475447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190001-59F9-47FB-9C13-9DCE5989E3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44701" y="4876800"/>
            <a:ext cx="5342744" cy="119380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ru-RU" dirty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</a:t>
            </a:r>
            <a:r>
              <a:rPr lang="pl-PL"/>
              <a:t>text</a:t>
            </a:r>
            <a:endParaRPr lang="ru-RU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F5A74412-CDB4-43B1-9473-5821C5CA2B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endParaRPr lang="ru-R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557B6E-592B-448E-828D-34BC36DA17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204" y="389755"/>
            <a:ext cx="1112663" cy="14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75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88ACE-2546-499C-BB7A-287820404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B2A0754-200E-4E9E-AD93-9D89135C42D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49134" y="1410511"/>
            <a:ext cx="5506918" cy="483464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B116E130-2048-4933-99FC-3E530C4389B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96519" y="1410511"/>
            <a:ext cx="5646347" cy="483464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48B90EE1-E7AD-4A0A-AE3F-5DF6063D5F69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8E53C47-2836-40E1-BFF2-0A61A9454B33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9C37B29-223E-43A9-8159-7EF68FD791D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691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48B40-BAC1-49CE-A980-5D113FD0B5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372D103-3C79-44CD-82F9-8963EE46D02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49134" y="2188723"/>
            <a:ext cx="3600296" cy="40564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2FA6EA8-CBEE-4F73-A385-32E6FFF1708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49133" y="1352145"/>
            <a:ext cx="3600296" cy="6517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rgbClr val="83859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SUBHEADER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EEDD0E9-0FB7-41EA-89A2-0E0D86491E6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295853" y="2188723"/>
            <a:ext cx="3600296" cy="40564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C598E47-A224-44DD-9E38-98C83F83B0D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295852" y="1352145"/>
            <a:ext cx="3600296" cy="6517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rgbClr val="83859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SUBHEADER SHOULD BE CAPSLOCKED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C4FAF00A-2A72-4C5F-B2FF-1D1A259E1568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242572" y="2188723"/>
            <a:ext cx="3600296" cy="40564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7E83175C-C52D-43AB-8804-7FC1E2B9A8C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242571" y="1352145"/>
            <a:ext cx="3600296" cy="6517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rgbClr val="83859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SUBHEADER SHOULD BE CAPSLOCKED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6D0CCD5A-7C72-406D-98BF-87606EFCD685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2286FEB2-6799-481C-BAE9-C13397E72A2E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44B468E4-0401-43B8-A93F-3C1526AD473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035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9ECD3-9AEB-4F12-B7FC-5564FDE229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DD79A30-3360-4FC1-B2F4-AD2650506A5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49134" y="2188723"/>
            <a:ext cx="2668384" cy="40564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7563409-0BBE-4580-A522-FB3CFD23947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49133" y="1352145"/>
            <a:ext cx="2668384" cy="6517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rgbClr val="83859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r>
              <a:rPr lang="pl-PL"/>
              <a:t> SUBHEADER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1DAB6DD-C2E8-4D8D-9149-17F998B5751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3290916" y="2188723"/>
            <a:ext cx="2668384" cy="40564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AE0C813-A66F-486A-AD7E-907AA96983A6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3290916" y="1352145"/>
            <a:ext cx="2668384" cy="6517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rgbClr val="83859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r>
              <a:rPr lang="pl-PL"/>
              <a:t> SUBHEADER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38C8EDC-916C-4C66-B1DF-44959499FD92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6232699" y="2206661"/>
            <a:ext cx="2668384" cy="40564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E9CE69B-7C7E-4244-81AC-AB52828F0BB2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232699" y="1370083"/>
            <a:ext cx="2668384" cy="6517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rgbClr val="83859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r>
              <a:rPr lang="pl-PL"/>
              <a:t> SUBHEADER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597BA28-18AB-425D-866B-6AB451BD37F4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9174482" y="2206661"/>
            <a:ext cx="2668384" cy="40564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FAC5B0A-D5E2-4319-96F5-CAE28E926B7C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9174482" y="1370083"/>
            <a:ext cx="2668384" cy="6517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rgbClr val="83859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</a:t>
            </a:r>
            <a:r>
              <a:rPr lang="pl-PL"/>
              <a:t> SUBHEADER</a:t>
            </a:r>
          </a:p>
          <a:p>
            <a:pPr lvl="0"/>
            <a:endParaRPr lang="pl-PL"/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82A667DD-5887-4952-A3F5-2A840587350F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D62C8696-E627-41D4-A80D-30E7453E80EA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0D6E8A82-304C-4247-A93C-0AEEE510AD1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5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7016B-015B-4240-9F04-B796E4D3A2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74CE02-A3B7-47BA-81BB-335AE8A869AD}"/>
              </a:ext>
            </a:extLst>
          </p:cNvPr>
          <p:cNvSpPr/>
          <p:nvPr userDrawn="1"/>
        </p:nvSpPr>
        <p:spPr>
          <a:xfrm>
            <a:off x="349133" y="1439311"/>
            <a:ext cx="714895" cy="714895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>
              <a:solidFill>
                <a:srgbClr val="161C2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03E9A3-9EA6-490B-8FAB-9EBB87C63545}"/>
              </a:ext>
            </a:extLst>
          </p:cNvPr>
          <p:cNvSpPr/>
          <p:nvPr userDrawn="1"/>
        </p:nvSpPr>
        <p:spPr>
          <a:xfrm>
            <a:off x="349133" y="2343278"/>
            <a:ext cx="714895" cy="714895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>
              <a:solidFill>
                <a:srgbClr val="161C2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EF5DAD3-AE26-49D5-8512-6247DD6618AD}"/>
              </a:ext>
            </a:extLst>
          </p:cNvPr>
          <p:cNvSpPr/>
          <p:nvPr userDrawn="1"/>
        </p:nvSpPr>
        <p:spPr>
          <a:xfrm>
            <a:off x="349133" y="3247245"/>
            <a:ext cx="714895" cy="714895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>
              <a:solidFill>
                <a:srgbClr val="161C2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81887E-E7B9-415F-878A-E4C524AA778F}"/>
              </a:ext>
            </a:extLst>
          </p:cNvPr>
          <p:cNvSpPr/>
          <p:nvPr userDrawn="1"/>
        </p:nvSpPr>
        <p:spPr>
          <a:xfrm>
            <a:off x="349133" y="4151212"/>
            <a:ext cx="714895" cy="714895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>
              <a:solidFill>
                <a:srgbClr val="161C2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B5A917F9-049F-4F24-9CED-4F4948A4172B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8587047" y="1414272"/>
            <a:ext cx="3255820" cy="48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D51B2C14-7EBC-471B-A8D5-3438C162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23935" y="1447535"/>
            <a:ext cx="7003199" cy="7094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700">
                <a:solidFill>
                  <a:schemeClr val="tx1"/>
                </a:solidFill>
              </a:defRPr>
            </a:lvl1pPr>
            <a:lvl2pPr marL="45720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Click to edit </a:t>
            </a:r>
            <a:r>
              <a:rPr kumimoji="0" lang="pl-P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text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Second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8DCA6E86-1D2E-49F3-B8E4-FC1E4CAD6052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1323936" y="2346019"/>
            <a:ext cx="7003199" cy="7094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700">
                <a:solidFill>
                  <a:schemeClr val="tx1"/>
                </a:solidFill>
              </a:defRPr>
            </a:lvl1pPr>
            <a:lvl2pPr marL="45720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Click to edit </a:t>
            </a:r>
            <a:r>
              <a:rPr kumimoji="0" lang="pl-P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text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Second level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6E0CE939-FA5F-41E4-8746-BD4220DC1D7E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323935" y="3252728"/>
            <a:ext cx="7003199" cy="7094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700">
                <a:solidFill>
                  <a:schemeClr val="tx1"/>
                </a:solidFill>
              </a:defRPr>
            </a:lvl1pPr>
            <a:lvl2pPr marL="45720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Click to edit </a:t>
            </a:r>
            <a:r>
              <a:rPr kumimoji="0" lang="pl-P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text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Second level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6753699E-8262-43B9-AB9C-EC7E160692B7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1323935" y="4151211"/>
            <a:ext cx="7003199" cy="206670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700">
                <a:solidFill>
                  <a:schemeClr val="tx1"/>
                </a:solidFill>
              </a:defRPr>
            </a:lvl1pPr>
            <a:lvl2pPr marL="45720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Click to edit </a:t>
            </a:r>
            <a:r>
              <a:rPr kumimoji="0" lang="pl-P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text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Second level</a:t>
            </a:r>
            <a:endParaRPr kumimoji="0" lang="pl-PL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Fifth level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5C49E77C-9E5C-4BB5-8DD1-EDDA4C42F3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9129" y="1564404"/>
            <a:ext cx="714894" cy="589802"/>
          </a:xfrm>
        </p:spPr>
        <p:txBody>
          <a:bodyPr anchor="ctr">
            <a:normAutofit/>
          </a:bodyPr>
          <a:lstStyle>
            <a:lvl1pPr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pl-PL"/>
              <a:t>10</a:t>
            </a:r>
            <a:endParaRPr lang="ru-RU"/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0AE6E551-66BB-4293-BF42-55539A6B136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9129" y="2457246"/>
            <a:ext cx="714894" cy="589802"/>
          </a:xfrm>
        </p:spPr>
        <p:txBody>
          <a:bodyPr anchor="ctr">
            <a:normAutofit/>
          </a:bodyPr>
          <a:lstStyle>
            <a:lvl1pPr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pl-PL"/>
              <a:t>10</a:t>
            </a:r>
            <a:endParaRPr lang="ru-RU"/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5CE7A337-8ECF-4BFB-9059-5E749FDA9C8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9128" y="3360173"/>
            <a:ext cx="714894" cy="589802"/>
          </a:xfrm>
        </p:spPr>
        <p:txBody>
          <a:bodyPr anchor="ctr">
            <a:normAutofit/>
          </a:bodyPr>
          <a:lstStyle>
            <a:lvl1pPr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pl-PL"/>
              <a:t>10</a:t>
            </a:r>
            <a:endParaRPr lang="ru-RU"/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0625E434-90F2-4D9D-A5D8-6AE0656301B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9128" y="4270446"/>
            <a:ext cx="714894" cy="589802"/>
          </a:xfrm>
        </p:spPr>
        <p:txBody>
          <a:bodyPr anchor="ctr">
            <a:normAutofit/>
          </a:bodyPr>
          <a:lstStyle>
            <a:lvl1pPr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pl-PL"/>
              <a:t>10</a:t>
            </a:r>
            <a:endParaRPr lang="ru-RU"/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30D4792E-EBD4-4D8B-B635-5281DC882572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B81754F0-8D21-405F-B433-CE7496C23036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EAF0681B-25D5-4419-B483-06C37E47AE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669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 -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40239-E040-499C-BA5D-E3CE5F8772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5F0F465-1E1D-4FAC-ADB6-81DB2980DC84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2768137" y="1877568"/>
            <a:ext cx="6700058" cy="322644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400" i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algn="ctr">
              <a:defRPr i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 algn="ctr">
              <a:defRPr i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 algn="ctr">
              <a:defRPr i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 algn="ctr">
              <a:defRPr i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B8D48F-1372-4272-94EE-DE5C2A04B5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1952" y="3155906"/>
            <a:ext cx="676275" cy="7048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01F169-637C-40E0-860D-E0E1C1B6C8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848105" y="3134550"/>
            <a:ext cx="676275" cy="704850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84F64B9-D609-4D32-866D-81851FC15F4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768137" y="5428211"/>
            <a:ext cx="6700059" cy="306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161C2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748BAD48-2F45-4F9A-BDD0-603521C8213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8948"/>
            <a:ext cx="1071118" cy="223838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7782E458-DBA7-4BFA-9D36-BD7054E0BCE7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E3AEA9E0-0E7D-4448-B67A-299C839E0AD5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390209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9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30801-7CCA-4078-9DDF-3A59CAB96E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</a:t>
            </a:r>
            <a:r>
              <a:rPr lang="pl-PL"/>
              <a:t>add</a:t>
            </a:r>
            <a:r>
              <a:rPr lang="en-US"/>
              <a:t> </a:t>
            </a:r>
            <a:r>
              <a:rPr lang="pl-PL"/>
              <a:t>title</a:t>
            </a:r>
            <a:endParaRPr lang="ru-RU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3C73DB4-4DD6-4148-9C88-0ADCC20DF360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 rot="16200000">
            <a:off x="3639312" y="-1902749"/>
            <a:ext cx="4913377" cy="114742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152450E-0BD6-46D9-90AE-923CFB2A6933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4E1CDCA1-BD8D-4536-8F11-66DAF0068351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FF039DAB-E1C1-4775-AE6A-6346D199096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07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DF4DB1E-7B26-464C-99B2-77089C0AC4E6}"/>
              </a:ext>
            </a:extLst>
          </p:cNvPr>
          <p:cNvSpPr/>
          <p:nvPr userDrawn="1"/>
        </p:nvSpPr>
        <p:spPr>
          <a:xfrm>
            <a:off x="0" y="-1"/>
            <a:ext cx="6096000" cy="6867373"/>
          </a:xfrm>
          <a:prstGeom prst="rect">
            <a:avLst/>
          </a:prstGeom>
          <a:solidFill>
            <a:srgbClr val="161C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A43068-E0A0-4D33-A01A-02D9038C7C44}"/>
              </a:ext>
            </a:extLst>
          </p:cNvPr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49" y="3488153"/>
            <a:ext cx="486085" cy="7555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5B6237ED-09FF-4A0C-8A66-C4C835F8CDC1}"/>
              </a:ext>
            </a:extLst>
          </p:cNvPr>
          <p:cNvSpPr/>
          <p:nvPr userDrawn="1"/>
        </p:nvSpPr>
        <p:spPr>
          <a:xfrm>
            <a:off x="6096000" y="1"/>
            <a:ext cx="6189408" cy="68673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user@eversis.com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9B7E99E-F5C9-4A0D-91B3-24890744EB35}"/>
              </a:ext>
            </a:extLst>
          </p:cNvPr>
          <p:cNvSpPr/>
          <p:nvPr userDrawn="1"/>
        </p:nvSpPr>
        <p:spPr>
          <a:xfrm>
            <a:off x="6572631" y="834976"/>
            <a:ext cx="719420" cy="701234"/>
          </a:xfrm>
          <a:prstGeom prst="ellipse">
            <a:avLst/>
          </a:prstGeom>
          <a:solidFill>
            <a:schemeClr val="bg1"/>
          </a:solidFill>
          <a:ln>
            <a:solidFill>
              <a:srgbClr val="161C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DE519C14-AEA8-45E0-8D83-3EB972D68C4C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7590491" y="831646"/>
            <a:ext cx="4115319" cy="32016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</a:t>
            </a:r>
            <a:r>
              <a:rPr lang="pl-PL"/>
              <a:t>name</a:t>
            </a:r>
            <a:endParaRPr lang="en-US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1F111E40-225A-447F-B177-DD66D25B0FE0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7590491" y="1216045"/>
            <a:ext cx="4115319" cy="32016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92CE725-F8BB-4360-A6AD-5F98E213F630}"/>
              </a:ext>
            </a:extLst>
          </p:cNvPr>
          <p:cNvCxnSpPr/>
          <p:nvPr userDrawn="1"/>
        </p:nvCxnSpPr>
        <p:spPr>
          <a:xfrm>
            <a:off x="6597708" y="3429000"/>
            <a:ext cx="51081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38A8F199-3791-4888-8533-5658DCC4ADA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876" y="2306285"/>
            <a:ext cx="189710" cy="18971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1128AB3-10CC-430D-9A13-6A0034D83A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111" y="1882086"/>
            <a:ext cx="184130" cy="17855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0F5A656-F921-4B4F-89B6-1384AA6A8DE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867" y="4976151"/>
            <a:ext cx="212028" cy="21202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67F2750-159B-4CAC-AFAF-7D54D36365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679" y="5867752"/>
            <a:ext cx="189710" cy="18971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286D481-A6A6-4276-BD67-1F651B11488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679" y="5432925"/>
            <a:ext cx="184130" cy="178550"/>
          </a:xfrm>
          <a:prstGeom prst="rect">
            <a:avLst/>
          </a:prstGeom>
        </p:spPr>
      </p:pic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74BB7BDC-8584-43ED-BE04-4B6B9F51259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076681" y="1821649"/>
            <a:ext cx="3629129" cy="3124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add Phone number</a:t>
            </a:r>
            <a:endParaRPr lang="en-US"/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1B35A473-9E6C-443E-9B62-5AA0D25039A4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076681" y="2257012"/>
            <a:ext cx="3629129" cy="3124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add Mail address</a:t>
            </a:r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40A1671-F9FD-4953-8422-5594BFD9CAB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708" y="4076126"/>
            <a:ext cx="1797015" cy="234745"/>
          </a:xfrm>
          <a:prstGeom prst="rect">
            <a:avLst/>
          </a:prstGeom>
        </p:spPr>
      </p:pic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F166A761-6E16-4121-96AB-33334BFBF2D5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8076681" y="4935647"/>
            <a:ext cx="3629129" cy="3124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add Address</a:t>
            </a:r>
            <a:endParaRPr lang="en-US"/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9704DA4C-62CF-4F69-80A3-88A5ED58195F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076681" y="5371010"/>
            <a:ext cx="3629129" cy="3124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add Phone number</a:t>
            </a:r>
            <a:endParaRPr lang="en-US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FCA9BE86-7A7F-4259-8C7E-BD882D586B4F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076681" y="5806373"/>
            <a:ext cx="3629129" cy="3124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add Office mail address</a:t>
            </a:r>
            <a:endParaRPr lang="en-US"/>
          </a:p>
        </p:txBody>
      </p:sp>
      <p:sp>
        <p:nvSpPr>
          <p:cNvPr id="49" name="Subtitle 2">
            <a:extLst>
              <a:ext uri="{FF2B5EF4-FFF2-40B4-BE49-F238E27FC236}">
                <a16:creationId xmlns:a16="http://schemas.microsoft.com/office/drawing/2014/main" id="{D4E2B2D6-A73A-48EC-A279-4023388E9A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6535" y="3782350"/>
            <a:ext cx="5342744" cy="214052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ru-RU" dirty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</a:t>
            </a:r>
            <a:r>
              <a:rPr lang="pl-PL"/>
              <a:t>text</a:t>
            </a:r>
            <a:endParaRPr lang="ru-RU"/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5861FE2E-F732-43A6-AAAC-3191015812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6535" y="2787050"/>
            <a:ext cx="5342744" cy="540540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pl-PL"/>
              <a:t>Click to edit title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50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CC68E25-E92D-43B3-B4F9-7E32CF047F2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161C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7A06A4-462B-4658-A21C-BCA6B918DB79}"/>
              </a:ext>
            </a:extLst>
          </p:cNvPr>
          <p:cNvCxnSpPr>
            <a:cxnSpLocks/>
          </p:cNvCxnSpPr>
          <p:nvPr userDrawn="1"/>
        </p:nvCxnSpPr>
        <p:spPr>
          <a:xfrm>
            <a:off x="5840278" y="1632060"/>
            <a:ext cx="0" cy="3344091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3D806DB1-747F-4984-82D0-725119A861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129" y="2361843"/>
            <a:ext cx="1965510" cy="2567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B4048B0-18FA-4DA3-A9CD-249DC87233E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867" y="4976151"/>
            <a:ext cx="212028" cy="21202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6CA96E4-0ACC-4700-9772-A287EA0221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679" y="5867752"/>
            <a:ext cx="189710" cy="18971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2E1598F-1534-4007-85F2-D1C9356C3E3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679" y="5432925"/>
            <a:ext cx="184130" cy="178550"/>
          </a:xfrm>
          <a:prstGeom prst="rect">
            <a:avLst/>
          </a:prstGeom>
        </p:spPr>
      </p:pic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EA3156C2-FEF6-493C-B14B-6D79B25C0FBB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7573867" y="3164084"/>
            <a:ext cx="3629129" cy="3124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add Address</a:t>
            </a:r>
            <a:endParaRPr lang="en-US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F5452DCC-D4C3-4776-9A14-52D41FCE1D69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7573867" y="3599447"/>
            <a:ext cx="3629129" cy="3124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add Phone number</a:t>
            </a:r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2897EE0-BBF0-4FC9-9672-3D21303BB966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7573867" y="4034810"/>
            <a:ext cx="3629129" cy="3124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add Office mail address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F1A35BB-1EF3-4AD8-B6BF-C32C81DDA6C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444" y="3200974"/>
            <a:ext cx="196551" cy="20411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303E24A-F1D4-44ED-9E69-D95765B6B04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317" y="3661362"/>
            <a:ext cx="188992" cy="18143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1028487-3437-4295-B960-125DB2E4580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113" y="4082678"/>
            <a:ext cx="218855" cy="203222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BE4AD20-47C3-499B-9D4B-1494F652AAA1}"/>
              </a:ext>
            </a:extLst>
          </p:cNvPr>
          <p:cNvPicPr preferRelativeResize="0">
            <a:picLocks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49" y="3760010"/>
            <a:ext cx="486085" cy="75557"/>
          </a:xfrm>
          <a:prstGeom prst="rect">
            <a:avLst/>
          </a:prstGeom>
        </p:spPr>
      </p:pic>
      <p:sp>
        <p:nvSpPr>
          <p:cNvPr id="47" name="Title 1">
            <a:extLst>
              <a:ext uri="{FF2B5EF4-FFF2-40B4-BE49-F238E27FC236}">
                <a16:creationId xmlns:a16="http://schemas.microsoft.com/office/drawing/2014/main" id="{C76CDE70-ADEB-4A9A-B5BF-CB92A429D3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6535" y="3058907"/>
            <a:ext cx="5342744" cy="540540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pl-PL"/>
              <a:t>Click to edit title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0357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7C57CCB-DED7-466A-9FE7-8BF7A442C6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1C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82B6BB-7560-4DD4-8A78-ECBD7C2A84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44702" y="972589"/>
            <a:ext cx="5342743" cy="3475447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190001-59F9-47FB-9C13-9DCE5989E3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44701" y="4876800"/>
            <a:ext cx="5342744" cy="119380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ru-RU" dirty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</a:t>
            </a:r>
            <a:r>
              <a:rPr lang="pl-PL"/>
              <a:t>text</a:t>
            </a:r>
            <a:endParaRPr lang="ru-RU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F5A74412-CDB4-43B1-9473-5821C5CA2B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endParaRPr lang="ru-R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557B6E-592B-448E-828D-34BC36DA17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204" y="389755"/>
            <a:ext cx="1112663" cy="14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0503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7C57CCB-DED7-466A-9FE7-8BF7A442C6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1C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82B6BB-7560-4DD4-8A78-ECBD7C2A84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44702" y="972589"/>
            <a:ext cx="5342743" cy="3475447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190001-59F9-47FB-9C13-9DCE5989E3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44701" y="4876800"/>
            <a:ext cx="5342744" cy="119380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ru-RU" dirty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</a:t>
            </a:r>
            <a:r>
              <a:rPr lang="pl-PL"/>
              <a:t>text</a:t>
            </a:r>
            <a:endParaRPr lang="ru-RU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F5A74412-CDB4-43B1-9473-5821C5CA2B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endParaRPr lang="ru-RU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07A7C513-92D9-8B97-03FA-EC825E7497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337" y="390076"/>
            <a:ext cx="1112663" cy="145348"/>
          </a:xfrm>
          <a:prstGeom prst="rect">
            <a:avLst/>
          </a:prstGeom>
        </p:spPr>
      </p:pic>
      <p:pic>
        <p:nvPicPr>
          <p:cNvPr id="6" name="Obraz 5" descr="Obraz zawierający logo&#10;&#10;Opis wygenerowany automatycznie">
            <a:extLst>
              <a:ext uri="{FF2B5EF4-FFF2-40B4-BE49-F238E27FC236}">
                <a16:creationId xmlns:a16="http://schemas.microsoft.com/office/drawing/2014/main" id="{A6CFF3FC-EDD4-D0FE-FBE4-02BD0EC2E0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1100" y="76369"/>
            <a:ext cx="1230900" cy="77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13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7C57CCB-DED7-466A-9FE7-8BF7A442C6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1C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82B6BB-7560-4DD4-8A78-ECBD7C2A84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44702" y="972589"/>
            <a:ext cx="5342743" cy="3475447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190001-59F9-47FB-9C13-9DCE5989E3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44701" y="4876800"/>
            <a:ext cx="5342744" cy="119380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ru-RU" dirty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</a:t>
            </a:r>
            <a:r>
              <a:rPr lang="pl-PL"/>
              <a:t>text</a:t>
            </a:r>
            <a:endParaRPr lang="ru-RU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F5A74412-CDB4-43B1-9473-5821C5CA2B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endParaRPr lang="ru-RU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07A7C513-92D9-8B97-03FA-EC825E7497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007" y="390076"/>
            <a:ext cx="1112663" cy="145348"/>
          </a:xfrm>
          <a:prstGeom prst="rect">
            <a:avLst/>
          </a:prstGeom>
        </p:spPr>
      </p:pic>
      <p:pic>
        <p:nvPicPr>
          <p:cNvPr id="6" name="Obraz 5" descr="Obraz zawierający logo&#10;&#10;Opis wygenerowany automatycznie">
            <a:extLst>
              <a:ext uri="{FF2B5EF4-FFF2-40B4-BE49-F238E27FC236}">
                <a16:creationId xmlns:a16="http://schemas.microsoft.com/office/drawing/2014/main" id="{A6CFF3FC-EDD4-D0FE-FBE4-02BD0EC2E0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6770" y="76369"/>
            <a:ext cx="1230900" cy="77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861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7C57CCB-DED7-466A-9FE7-8BF7A442C6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82B6BB-7560-4DD4-8A78-ECBD7C2A84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44702" y="972589"/>
            <a:ext cx="5342743" cy="3475447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190001-59F9-47FB-9C13-9DCE5989E3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44701" y="4876800"/>
            <a:ext cx="5342744" cy="119380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ru-RU" dirty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</a:t>
            </a:r>
            <a:r>
              <a:rPr lang="pl-PL"/>
              <a:t>text</a:t>
            </a:r>
            <a:endParaRPr lang="ru-RU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F5A74412-CDB4-43B1-9473-5821C5CA2B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endParaRPr lang="ru-R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557B6E-592B-448E-828D-34BC36DA17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204" y="389755"/>
            <a:ext cx="1112663" cy="14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4444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5FF9E67-9B97-45A9-BA74-506B11AB2822}"/>
              </a:ext>
            </a:extLst>
          </p:cNvPr>
          <p:cNvSpPr/>
          <p:nvPr userDrawn="1"/>
        </p:nvSpPr>
        <p:spPr>
          <a:xfrm>
            <a:off x="0" y="0"/>
            <a:ext cx="12192000" cy="6468245"/>
          </a:xfrm>
          <a:prstGeom prst="rect">
            <a:avLst/>
          </a:prstGeom>
          <a:solidFill>
            <a:srgbClr val="161C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6949F6-5837-43D2-AC87-3DAAC47AB8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9132" y="2130465"/>
            <a:ext cx="11483999" cy="95355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</a:t>
            </a:r>
            <a:r>
              <a:rPr lang="pl-PL"/>
              <a:t>edit title</a:t>
            </a:r>
            <a:endParaRPr lang="ru-RU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0D75FCC-831A-445B-BE67-D8EB9097AA7E}"/>
              </a:ext>
            </a:extLst>
          </p:cNvPr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277" y="3143176"/>
            <a:ext cx="501708" cy="75557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A7E98D8-7A68-4BA8-8602-95C0C6F8354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49133" y="3429000"/>
            <a:ext cx="11483999" cy="2140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FE8DC0D1-F527-4E27-9B78-AA019DA3328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E8E92834-37DC-4FEE-8282-208D337647DC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E53EAA6-B481-43F5-95C2-7CD5E217A938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A4DEEA0A-F098-3A09-62A3-1DD12FAFCE4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149" y="390076"/>
            <a:ext cx="1112663" cy="145348"/>
          </a:xfrm>
          <a:prstGeom prst="rect">
            <a:avLst/>
          </a:prstGeom>
        </p:spPr>
      </p:pic>
      <p:pic>
        <p:nvPicPr>
          <p:cNvPr id="4" name="Obraz 3" descr="Obraz zawierający logo&#10;&#10;Opis wygenerowany automatycznie">
            <a:extLst>
              <a:ext uri="{FF2B5EF4-FFF2-40B4-BE49-F238E27FC236}">
                <a16:creationId xmlns:a16="http://schemas.microsoft.com/office/drawing/2014/main" id="{D2CE9386-5106-7D10-F8B2-BAB62A42AD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912" y="76369"/>
            <a:ext cx="1230900" cy="77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3846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A0DF0-018E-4C6E-82A2-9C1C093C8B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4129DDE-2AAB-4E67-9568-BC262AC7CEA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9133" y="3939702"/>
            <a:ext cx="11483999" cy="231518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EA94AE86-BACF-4F69-8B5B-7B02A4392DF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49132" y="1408170"/>
            <a:ext cx="11483999" cy="239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  <a:latin typeface="Montserrat" panose="00000500000000000000" pitchFamily="2" charset="-5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</a:t>
            </a:r>
            <a:r>
              <a:rPr lang="pl-PL"/>
              <a:t>title</a:t>
            </a: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F7E7CF02-8030-4464-B865-77CF7401AD43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67D7977-22C2-4743-9221-07BFA9B434EF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B9912BFF-ADE5-4A49-AD93-AB37BEBE213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3334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 - one lin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48000-43C5-4842-BD17-225479C1BB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17F5D13-9668-4FE2-BF9C-7811C32D321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9132" y="1346662"/>
            <a:ext cx="11484000" cy="4976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6A6B50BE-3A3D-48E3-B653-46F796A8B9E7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852A4838-6448-4A37-B9C2-8DBA95111761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319CABF4-FD14-425B-8007-3C618F87F8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8825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 - two lines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7AACB55-ABBB-4E84-B2BB-B7C0A709B6C0}"/>
              </a:ext>
            </a:extLst>
          </p:cNvPr>
          <p:cNvSpPr/>
          <p:nvPr userDrawn="1"/>
        </p:nvSpPr>
        <p:spPr>
          <a:xfrm>
            <a:off x="0" y="-1829"/>
            <a:ext cx="12192000" cy="1456555"/>
          </a:xfrm>
          <a:prstGeom prst="rect">
            <a:avLst/>
          </a:prstGeom>
          <a:solidFill>
            <a:srgbClr val="161C26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8EE29C-738F-44FC-9996-CEF4B947DC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9133" y="202180"/>
            <a:ext cx="10031938" cy="972915"/>
          </a:xfrm>
        </p:spPr>
        <p:txBody>
          <a:bodyPr anchor="t"/>
          <a:lstStyle>
            <a:lvl1pPr>
              <a:defRPr>
                <a:sym typeface="Wingdings" panose="05000000000000000000" pitchFamily="2" charset="2"/>
              </a:defRPr>
            </a:lvl1pPr>
          </a:lstStyle>
          <a:p>
            <a:r>
              <a:rPr lang="en-US"/>
              <a:t>Click to </a:t>
            </a:r>
            <a:r>
              <a:rPr lang="pl-PL"/>
              <a:t>edit title </a:t>
            </a:r>
            <a:r>
              <a:rPr lang="en-US"/>
              <a:t>style</a:t>
            </a:r>
            <a:r>
              <a:rPr lang="pl-PL"/>
              <a:t> in case you need more than 1 line for header</a:t>
            </a:r>
            <a:endParaRPr lang="ru-RU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2B03BBAD-E205-425B-AEC4-C8FF27B19C1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9132" y="1706879"/>
            <a:ext cx="11484000" cy="46160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CA652D9-84D3-42E6-AE33-E93D53A1AD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204" y="312136"/>
            <a:ext cx="1112663" cy="1453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9A05B4-4FE9-4BE3-8553-183BCE5D4390}"/>
              </a:ext>
            </a:extLst>
          </p:cNvPr>
          <p:cNvPicPr preferRelativeResize="0"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07" y="1191721"/>
            <a:ext cx="501708" cy="75557"/>
          </a:xfrm>
          <a:prstGeom prst="rect">
            <a:avLst/>
          </a:prstGeom>
        </p:spPr>
      </p:pic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D12436DC-3D84-4452-8078-8B7A2991C5E9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FDB8DC0F-F159-45D4-9CCB-7412A1B73AED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93A7804-D898-4A34-929C-C657CABEE4B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232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6CBDF-47FB-428B-B05D-54D2C43388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0741743-9BA7-4B0F-96B1-E639B8C8F62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49133" y="1546698"/>
            <a:ext cx="11483999" cy="2780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E041A98-30DA-4B2B-B5C2-03B4DE7EFB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9133" y="5447490"/>
            <a:ext cx="11483999" cy="8073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7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6C6E4A9-46A1-44E6-AEF0-34B6CA4406BE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49132" y="4503906"/>
            <a:ext cx="11483999" cy="80739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  <a:latin typeface="Montserrat" panose="00000500000000000000" pitchFamily="2" charset="-5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</a:t>
            </a:r>
            <a:r>
              <a:rPr lang="pl-PL"/>
              <a:t>title</a:t>
            </a:r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EE399322-4952-48BC-8F38-217F3FBEAD6D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8D301FE0-9F61-4EF5-B1AB-30DEC9B8BAAB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32E5C0C2-2AAE-40BF-8B47-DAA4D731CB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3952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209E-460A-401B-887C-387D7FC0B9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F3FEEDC-DC20-4496-AC5C-285B8DA42E6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49133" y="1420238"/>
            <a:ext cx="11483999" cy="4834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0B8C6202-C163-45E8-A586-04C6A8DF153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8948"/>
            <a:ext cx="1071118" cy="223838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EC7C77D2-AA57-48E1-908D-FCB3DEF0B51D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49DE3A7A-688F-499F-BB5C-E25937B8B75E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3601873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88ACE-2546-499C-BB7A-287820404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B2A0754-200E-4E9E-AD93-9D89135C42D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49134" y="1410511"/>
            <a:ext cx="5506918" cy="483464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B116E130-2048-4933-99FC-3E530C4389B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96519" y="1410511"/>
            <a:ext cx="5646347" cy="483464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48B90EE1-E7AD-4A0A-AE3F-5DF6063D5F69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8E53C47-2836-40E1-BFF2-0A61A9454B33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9C37B29-223E-43A9-8159-7EF68FD791D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1633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48B40-BAC1-49CE-A980-5D113FD0B5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372D103-3C79-44CD-82F9-8963EE46D02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49134" y="2188723"/>
            <a:ext cx="3600296" cy="40564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2FA6EA8-CBEE-4F73-A385-32E6FFF1708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49133" y="1352145"/>
            <a:ext cx="3600296" cy="6517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rgbClr val="83859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SUBHEADER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EEDD0E9-0FB7-41EA-89A2-0E0D86491E6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295853" y="2188723"/>
            <a:ext cx="3600296" cy="40564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C598E47-A224-44DD-9E38-98C83F83B0D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295852" y="1352145"/>
            <a:ext cx="3600296" cy="6517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rgbClr val="83859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SUBHEADER SHOULD BE CAPSLOCKED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C4FAF00A-2A72-4C5F-B2FF-1D1A259E1568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242572" y="2188723"/>
            <a:ext cx="3600296" cy="40564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7E83175C-C52D-43AB-8804-7FC1E2B9A8C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242571" y="1352145"/>
            <a:ext cx="3600296" cy="6517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rgbClr val="83859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SUBHEADER SHOULD BE CAPSLOCKED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6D0CCD5A-7C72-406D-98BF-87606EFCD685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2286FEB2-6799-481C-BAE9-C13397E72A2E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44B468E4-0401-43B8-A93F-3C1526AD473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3498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9ECD3-9AEB-4F12-B7FC-5564FDE229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DD79A30-3360-4FC1-B2F4-AD2650506A5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49134" y="2188723"/>
            <a:ext cx="2668384" cy="40564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7563409-0BBE-4580-A522-FB3CFD23947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49133" y="1352145"/>
            <a:ext cx="2668384" cy="6517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rgbClr val="83859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r>
              <a:rPr lang="pl-PL"/>
              <a:t> SUBHEADER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1DAB6DD-C2E8-4D8D-9149-17F998B5751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3290916" y="2188723"/>
            <a:ext cx="2668384" cy="40564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AE0C813-A66F-486A-AD7E-907AA96983A6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3290916" y="1352145"/>
            <a:ext cx="2668384" cy="6517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rgbClr val="83859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r>
              <a:rPr lang="pl-PL"/>
              <a:t> SUBHEADER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38C8EDC-916C-4C66-B1DF-44959499FD92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6232699" y="2206661"/>
            <a:ext cx="2668384" cy="40564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E9CE69B-7C7E-4244-81AC-AB52828F0BB2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232699" y="1370083"/>
            <a:ext cx="2668384" cy="6517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rgbClr val="83859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r>
              <a:rPr lang="pl-PL"/>
              <a:t> SUBHEADER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597BA28-18AB-425D-866B-6AB451BD37F4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9174482" y="2206661"/>
            <a:ext cx="2668384" cy="40564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FAC5B0A-D5E2-4319-96F5-CAE28E926B7C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9174482" y="1370083"/>
            <a:ext cx="2668384" cy="6517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rgbClr val="83859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</a:t>
            </a:r>
            <a:r>
              <a:rPr lang="pl-PL"/>
              <a:t> SUBHEADER</a:t>
            </a:r>
          </a:p>
          <a:p>
            <a:pPr lvl="0"/>
            <a:endParaRPr lang="pl-PL"/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82A667DD-5887-4952-A3F5-2A840587350F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D62C8696-E627-41D4-A80D-30E7453E80EA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0D6E8A82-304C-4247-A93C-0AEEE510AD1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58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7C57CCB-DED7-466A-9FE7-8BF7A442C6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82B6BB-7560-4DD4-8A78-ECBD7C2A84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44702" y="972589"/>
            <a:ext cx="5342743" cy="3475447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190001-59F9-47FB-9C13-9DCE5989E3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44701" y="4876800"/>
            <a:ext cx="5342744" cy="119380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ru-RU" dirty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</a:t>
            </a:r>
            <a:r>
              <a:rPr lang="pl-PL"/>
              <a:t>text</a:t>
            </a:r>
            <a:endParaRPr lang="ru-RU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F5A74412-CDB4-43B1-9473-5821C5CA2B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endParaRPr lang="ru-R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557B6E-592B-448E-828D-34BC36DA17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204" y="389755"/>
            <a:ext cx="1112663" cy="14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2875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7016B-015B-4240-9F04-B796E4D3A2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74CE02-A3B7-47BA-81BB-335AE8A869AD}"/>
              </a:ext>
            </a:extLst>
          </p:cNvPr>
          <p:cNvSpPr/>
          <p:nvPr userDrawn="1"/>
        </p:nvSpPr>
        <p:spPr>
          <a:xfrm>
            <a:off x="349133" y="1439311"/>
            <a:ext cx="714895" cy="714895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>
              <a:solidFill>
                <a:srgbClr val="161C2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03E9A3-9EA6-490B-8FAB-9EBB87C63545}"/>
              </a:ext>
            </a:extLst>
          </p:cNvPr>
          <p:cNvSpPr/>
          <p:nvPr userDrawn="1"/>
        </p:nvSpPr>
        <p:spPr>
          <a:xfrm>
            <a:off x="349133" y="2343278"/>
            <a:ext cx="714895" cy="714895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>
              <a:solidFill>
                <a:srgbClr val="161C2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EF5DAD3-AE26-49D5-8512-6247DD6618AD}"/>
              </a:ext>
            </a:extLst>
          </p:cNvPr>
          <p:cNvSpPr/>
          <p:nvPr userDrawn="1"/>
        </p:nvSpPr>
        <p:spPr>
          <a:xfrm>
            <a:off x="349133" y="3247245"/>
            <a:ext cx="714895" cy="714895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>
              <a:solidFill>
                <a:srgbClr val="161C2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81887E-E7B9-415F-878A-E4C524AA778F}"/>
              </a:ext>
            </a:extLst>
          </p:cNvPr>
          <p:cNvSpPr/>
          <p:nvPr userDrawn="1"/>
        </p:nvSpPr>
        <p:spPr>
          <a:xfrm>
            <a:off x="349133" y="4151212"/>
            <a:ext cx="714895" cy="714895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>
              <a:solidFill>
                <a:srgbClr val="161C2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B5A917F9-049F-4F24-9CED-4F4948A4172B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8587047" y="1414272"/>
            <a:ext cx="3255820" cy="48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D51B2C14-7EBC-471B-A8D5-3438C162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23935" y="1447535"/>
            <a:ext cx="7003199" cy="7094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700">
                <a:solidFill>
                  <a:schemeClr val="tx1"/>
                </a:solidFill>
              </a:defRPr>
            </a:lvl1pPr>
            <a:lvl2pPr marL="45720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Click to edit </a:t>
            </a:r>
            <a:r>
              <a:rPr kumimoji="0" lang="pl-P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text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Second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8DCA6E86-1D2E-49F3-B8E4-FC1E4CAD6052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1323936" y="2346019"/>
            <a:ext cx="7003199" cy="7094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700">
                <a:solidFill>
                  <a:schemeClr val="tx1"/>
                </a:solidFill>
              </a:defRPr>
            </a:lvl1pPr>
            <a:lvl2pPr marL="45720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Click to edit </a:t>
            </a:r>
            <a:r>
              <a:rPr kumimoji="0" lang="pl-P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text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Second level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6E0CE939-FA5F-41E4-8746-BD4220DC1D7E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323935" y="3252728"/>
            <a:ext cx="7003199" cy="7094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700">
                <a:solidFill>
                  <a:schemeClr val="tx1"/>
                </a:solidFill>
              </a:defRPr>
            </a:lvl1pPr>
            <a:lvl2pPr marL="45720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Click to edit </a:t>
            </a:r>
            <a:r>
              <a:rPr kumimoji="0" lang="pl-P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text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Second level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6753699E-8262-43B9-AB9C-EC7E160692B7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1323935" y="4151211"/>
            <a:ext cx="7003199" cy="206670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700">
                <a:solidFill>
                  <a:schemeClr val="tx1"/>
                </a:solidFill>
              </a:defRPr>
            </a:lvl1pPr>
            <a:lvl2pPr marL="45720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Click to edit </a:t>
            </a:r>
            <a:r>
              <a:rPr kumimoji="0" lang="pl-P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text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Second level</a:t>
            </a:r>
            <a:endParaRPr kumimoji="0" lang="pl-PL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Fifth level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5C49E77C-9E5C-4BB5-8DD1-EDDA4C42F3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9129" y="1564404"/>
            <a:ext cx="714894" cy="589802"/>
          </a:xfrm>
        </p:spPr>
        <p:txBody>
          <a:bodyPr anchor="ctr">
            <a:normAutofit/>
          </a:bodyPr>
          <a:lstStyle>
            <a:lvl1pPr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pl-PL"/>
              <a:t>10</a:t>
            </a:r>
            <a:endParaRPr lang="ru-RU"/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0AE6E551-66BB-4293-BF42-55539A6B136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9129" y="2457246"/>
            <a:ext cx="714894" cy="589802"/>
          </a:xfrm>
        </p:spPr>
        <p:txBody>
          <a:bodyPr anchor="ctr">
            <a:normAutofit/>
          </a:bodyPr>
          <a:lstStyle>
            <a:lvl1pPr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pl-PL"/>
              <a:t>10</a:t>
            </a:r>
            <a:endParaRPr lang="ru-RU"/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5CE7A337-8ECF-4BFB-9059-5E749FDA9C8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9128" y="3360173"/>
            <a:ext cx="714894" cy="589802"/>
          </a:xfrm>
        </p:spPr>
        <p:txBody>
          <a:bodyPr anchor="ctr">
            <a:normAutofit/>
          </a:bodyPr>
          <a:lstStyle>
            <a:lvl1pPr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pl-PL"/>
              <a:t>10</a:t>
            </a:r>
            <a:endParaRPr lang="ru-RU"/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0625E434-90F2-4D9D-A5D8-6AE0656301B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9128" y="4270446"/>
            <a:ext cx="714894" cy="589802"/>
          </a:xfrm>
        </p:spPr>
        <p:txBody>
          <a:bodyPr anchor="ctr">
            <a:normAutofit/>
          </a:bodyPr>
          <a:lstStyle>
            <a:lvl1pPr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pl-PL"/>
              <a:t>10</a:t>
            </a:r>
            <a:endParaRPr lang="ru-RU"/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30D4792E-EBD4-4D8B-B635-5281DC882572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B81754F0-8D21-405F-B433-CE7496C23036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EAF0681B-25D5-4419-B483-06C37E47AE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7319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 -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40239-E040-499C-BA5D-E3CE5F8772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5F0F465-1E1D-4FAC-ADB6-81DB2980DC84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2768137" y="1877568"/>
            <a:ext cx="6700058" cy="322644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400" i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algn="ctr">
              <a:defRPr i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 algn="ctr">
              <a:defRPr i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 algn="ctr">
              <a:defRPr i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 algn="ctr">
              <a:defRPr i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B8D48F-1372-4272-94EE-DE5C2A04B5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1952" y="3155906"/>
            <a:ext cx="676275" cy="7048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01F169-637C-40E0-860D-E0E1C1B6C8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848105" y="3134550"/>
            <a:ext cx="676275" cy="704850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84F64B9-D609-4D32-866D-81851FC15F4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768137" y="5428211"/>
            <a:ext cx="6700059" cy="306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161C2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748BAD48-2F45-4F9A-BDD0-603521C8213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8948"/>
            <a:ext cx="1071118" cy="223838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7782E458-DBA7-4BFA-9D36-BD7054E0BCE7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E3AEA9E0-0E7D-4448-B67A-299C839E0AD5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8069230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9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30801-7CCA-4078-9DDF-3A59CAB96E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</a:t>
            </a:r>
            <a:r>
              <a:rPr lang="pl-PL"/>
              <a:t>add</a:t>
            </a:r>
            <a:r>
              <a:rPr lang="en-US"/>
              <a:t> </a:t>
            </a:r>
            <a:r>
              <a:rPr lang="pl-PL"/>
              <a:t>title</a:t>
            </a:r>
            <a:endParaRPr lang="ru-RU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3C73DB4-4DD6-4148-9C88-0ADCC20DF360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 rot="16200000">
            <a:off x="3639312" y="-1902749"/>
            <a:ext cx="4913377" cy="114742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152450E-0BD6-46D9-90AE-923CFB2A6933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4E1CDCA1-BD8D-4536-8F11-66DAF0068351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FF039DAB-E1C1-4775-AE6A-6346D199096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0061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DF4DB1E-7B26-464C-99B2-77089C0AC4E6}"/>
              </a:ext>
            </a:extLst>
          </p:cNvPr>
          <p:cNvSpPr/>
          <p:nvPr userDrawn="1"/>
        </p:nvSpPr>
        <p:spPr>
          <a:xfrm>
            <a:off x="0" y="-1"/>
            <a:ext cx="6096000" cy="6867373"/>
          </a:xfrm>
          <a:prstGeom prst="rect">
            <a:avLst/>
          </a:prstGeom>
          <a:solidFill>
            <a:srgbClr val="161C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A43068-E0A0-4D33-A01A-02D9038C7C44}"/>
              </a:ext>
            </a:extLst>
          </p:cNvPr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49" y="3488153"/>
            <a:ext cx="486085" cy="7555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5B6237ED-09FF-4A0C-8A66-C4C835F8CDC1}"/>
              </a:ext>
            </a:extLst>
          </p:cNvPr>
          <p:cNvSpPr/>
          <p:nvPr userDrawn="1"/>
        </p:nvSpPr>
        <p:spPr>
          <a:xfrm>
            <a:off x="6096000" y="1"/>
            <a:ext cx="6189408" cy="68673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user@eversis.com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9B7E99E-F5C9-4A0D-91B3-24890744EB35}"/>
              </a:ext>
            </a:extLst>
          </p:cNvPr>
          <p:cNvSpPr/>
          <p:nvPr userDrawn="1"/>
        </p:nvSpPr>
        <p:spPr>
          <a:xfrm>
            <a:off x="6572631" y="834976"/>
            <a:ext cx="719420" cy="701234"/>
          </a:xfrm>
          <a:prstGeom prst="ellipse">
            <a:avLst/>
          </a:prstGeom>
          <a:solidFill>
            <a:schemeClr val="bg1"/>
          </a:solidFill>
          <a:ln>
            <a:solidFill>
              <a:srgbClr val="161C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DE519C14-AEA8-45E0-8D83-3EB972D68C4C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7590491" y="831646"/>
            <a:ext cx="4115319" cy="32016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</a:t>
            </a:r>
            <a:r>
              <a:rPr lang="pl-PL"/>
              <a:t>name</a:t>
            </a:r>
            <a:endParaRPr lang="en-US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1F111E40-225A-447F-B177-DD66D25B0FE0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7590491" y="1216045"/>
            <a:ext cx="4115319" cy="32016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92CE725-F8BB-4360-A6AD-5F98E213F630}"/>
              </a:ext>
            </a:extLst>
          </p:cNvPr>
          <p:cNvCxnSpPr/>
          <p:nvPr userDrawn="1"/>
        </p:nvCxnSpPr>
        <p:spPr>
          <a:xfrm>
            <a:off x="6597708" y="3429000"/>
            <a:ext cx="51081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38A8F199-3791-4888-8533-5658DCC4ADA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876" y="2306285"/>
            <a:ext cx="189710" cy="18971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1128AB3-10CC-430D-9A13-6A0034D83A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111" y="1882086"/>
            <a:ext cx="184130" cy="17855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0F5A656-F921-4B4F-89B6-1384AA6A8DE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867" y="4976151"/>
            <a:ext cx="212028" cy="21202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67F2750-159B-4CAC-AFAF-7D54D36365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679" y="5867752"/>
            <a:ext cx="189710" cy="18971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286D481-A6A6-4276-BD67-1F651B11488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679" y="5432925"/>
            <a:ext cx="184130" cy="178550"/>
          </a:xfrm>
          <a:prstGeom prst="rect">
            <a:avLst/>
          </a:prstGeom>
        </p:spPr>
      </p:pic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74BB7BDC-8584-43ED-BE04-4B6B9F51259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076681" y="1821649"/>
            <a:ext cx="3629129" cy="3124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add Phone number</a:t>
            </a:r>
            <a:endParaRPr lang="en-US"/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1B35A473-9E6C-443E-9B62-5AA0D25039A4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076681" y="2257012"/>
            <a:ext cx="3629129" cy="3124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add Mail address</a:t>
            </a:r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40A1671-F9FD-4953-8422-5594BFD9CAB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708" y="4076126"/>
            <a:ext cx="1797015" cy="234745"/>
          </a:xfrm>
          <a:prstGeom prst="rect">
            <a:avLst/>
          </a:prstGeom>
        </p:spPr>
      </p:pic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F166A761-6E16-4121-96AB-33334BFBF2D5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8076681" y="4935647"/>
            <a:ext cx="3629129" cy="3124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add Address</a:t>
            </a:r>
            <a:endParaRPr lang="en-US"/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9704DA4C-62CF-4F69-80A3-88A5ED58195F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076681" y="5371010"/>
            <a:ext cx="3629129" cy="3124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add Phone number</a:t>
            </a:r>
            <a:endParaRPr lang="en-US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FCA9BE86-7A7F-4259-8C7E-BD882D586B4F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076681" y="5806373"/>
            <a:ext cx="3629129" cy="3124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add Office mail address</a:t>
            </a:r>
            <a:endParaRPr lang="en-US"/>
          </a:p>
        </p:txBody>
      </p:sp>
      <p:sp>
        <p:nvSpPr>
          <p:cNvPr id="49" name="Subtitle 2">
            <a:extLst>
              <a:ext uri="{FF2B5EF4-FFF2-40B4-BE49-F238E27FC236}">
                <a16:creationId xmlns:a16="http://schemas.microsoft.com/office/drawing/2014/main" id="{D4E2B2D6-A73A-48EC-A279-4023388E9A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6535" y="3782350"/>
            <a:ext cx="5342744" cy="214052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ru-RU" dirty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</a:t>
            </a:r>
            <a:r>
              <a:rPr lang="pl-PL"/>
              <a:t>text</a:t>
            </a:r>
            <a:endParaRPr lang="ru-RU"/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5861FE2E-F732-43A6-AAAC-3191015812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6535" y="2787050"/>
            <a:ext cx="5342744" cy="540540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pl-PL"/>
              <a:t>Click to edit title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3203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CC68E25-E92D-43B3-B4F9-7E32CF047F2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161C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7A06A4-462B-4658-A21C-BCA6B918DB79}"/>
              </a:ext>
            </a:extLst>
          </p:cNvPr>
          <p:cNvCxnSpPr>
            <a:cxnSpLocks/>
          </p:cNvCxnSpPr>
          <p:nvPr userDrawn="1"/>
        </p:nvCxnSpPr>
        <p:spPr>
          <a:xfrm>
            <a:off x="5840278" y="1632060"/>
            <a:ext cx="0" cy="3344091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3D806DB1-747F-4984-82D0-725119A861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129" y="2361843"/>
            <a:ext cx="1965510" cy="2567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B4048B0-18FA-4DA3-A9CD-249DC87233E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867" y="4976151"/>
            <a:ext cx="212028" cy="21202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6CA96E4-0ACC-4700-9772-A287EA0221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679" y="5867752"/>
            <a:ext cx="189710" cy="18971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2E1598F-1534-4007-85F2-D1C9356C3E3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679" y="5432925"/>
            <a:ext cx="184130" cy="178550"/>
          </a:xfrm>
          <a:prstGeom prst="rect">
            <a:avLst/>
          </a:prstGeom>
        </p:spPr>
      </p:pic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EA3156C2-FEF6-493C-B14B-6D79B25C0FBB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7573867" y="3164084"/>
            <a:ext cx="3629129" cy="3124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add Address</a:t>
            </a:r>
            <a:endParaRPr lang="en-US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F5452DCC-D4C3-4776-9A14-52D41FCE1D69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7573867" y="3599447"/>
            <a:ext cx="3629129" cy="3124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add Phone number</a:t>
            </a:r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2897EE0-BBF0-4FC9-9672-3D21303BB966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7573867" y="4034810"/>
            <a:ext cx="3629129" cy="3124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add Office mail address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F1A35BB-1EF3-4AD8-B6BF-C32C81DDA6C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444" y="3200974"/>
            <a:ext cx="196551" cy="20411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303E24A-F1D4-44ED-9E69-D95765B6B04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317" y="3661362"/>
            <a:ext cx="188992" cy="18143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1028487-3437-4295-B960-125DB2E4580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113" y="4082678"/>
            <a:ext cx="218855" cy="203222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BE4AD20-47C3-499B-9D4B-1494F652AAA1}"/>
              </a:ext>
            </a:extLst>
          </p:cNvPr>
          <p:cNvPicPr preferRelativeResize="0">
            <a:picLocks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49" y="3760010"/>
            <a:ext cx="486085" cy="75557"/>
          </a:xfrm>
          <a:prstGeom prst="rect">
            <a:avLst/>
          </a:prstGeom>
        </p:spPr>
      </p:pic>
      <p:sp>
        <p:nvSpPr>
          <p:cNvPr id="47" name="Title 1">
            <a:extLst>
              <a:ext uri="{FF2B5EF4-FFF2-40B4-BE49-F238E27FC236}">
                <a16:creationId xmlns:a16="http://schemas.microsoft.com/office/drawing/2014/main" id="{C76CDE70-ADEB-4A9A-B5BF-CB92A429D3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6535" y="3058907"/>
            <a:ext cx="5342744" cy="540540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pl-PL"/>
              <a:t>Click to edit title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505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5FF9E67-9B97-45A9-BA74-506B11AB2822}"/>
              </a:ext>
            </a:extLst>
          </p:cNvPr>
          <p:cNvSpPr/>
          <p:nvPr userDrawn="1"/>
        </p:nvSpPr>
        <p:spPr>
          <a:xfrm>
            <a:off x="0" y="0"/>
            <a:ext cx="12192000" cy="6468245"/>
          </a:xfrm>
          <a:prstGeom prst="rect">
            <a:avLst/>
          </a:prstGeom>
          <a:solidFill>
            <a:srgbClr val="161C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6949F6-5837-43D2-AC87-3DAAC47AB8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9132" y="2130465"/>
            <a:ext cx="11483999" cy="95355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</a:t>
            </a:r>
            <a:r>
              <a:rPr lang="pl-PL"/>
              <a:t>edit title</a:t>
            </a:r>
            <a:endParaRPr lang="ru-RU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0D75FCC-831A-445B-BE67-D8EB9097AA7E}"/>
              </a:ext>
            </a:extLst>
          </p:cNvPr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277" y="3143176"/>
            <a:ext cx="501708" cy="75557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A7E98D8-7A68-4BA8-8602-95C0C6F8354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49133" y="3429000"/>
            <a:ext cx="11483999" cy="2140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6D7EFD-4640-4A75-8C89-62661A6E7D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204" y="389755"/>
            <a:ext cx="1112663" cy="145348"/>
          </a:xfrm>
          <a:prstGeom prst="rect">
            <a:avLst/>
          </a:prstGeom>
        </p:spPr>
      </p:pic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FE8DC0D1-F527-4E27-9B78-AA019DA3328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E8E92834-37DC-4FEE-8282-208D337647DC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E53EAA6-B481-43F5-95C2-7CD5E217A938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374419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A0DF0-018E-4C6E-82A2-9C1C093C8B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4129DDE-2AAB-4E67-9568-BC262AC7CEA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9133" y="3939702"/>
            <a:ext cx="11483999" cy="231518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EA94AE86-BACF-4F69-8B5B-7B02A4392DF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49132" y="1408170"/>
            <a:ext cx="11483999" cy="239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  <a:latin typeface="Montserrat" panose="00000500000000000000" pitchFamily="2" charset="-5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</a:t>
            </a:r>
            <a:r>
              <a:rPr lang="pl-PL"/>
              <a:t>title</a:t>
            </a: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F7E7CF02-8030-4464-B865-77CF7401AD43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67D7977-22C2-4743-9221-07BFA9B434EF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B9912BFF-ADE5-4A49-AD93-AB37BEBE213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95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 - one lin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48000-43C5-4842-BD17-225479C1BB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17F5D13-9668-4FE2-BF9C-7811C32D321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9132" y="1346662"/>
            <a:ext cx="11484000" cy="4976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6A6B50BE-3A3D-48E3-B653-46F796A8B9E7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852A4838-6448-4A37-B9C2-8DBA95111761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319CABF4-FD14-425B-8007-3C618F87F8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12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 - two lines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7AACB55-ABBB-4E84-B2BB-B7C0A709B6C0}"/>
              </a:ext>
            </a:extLst>
          </p:cNvPr>
          <p:cNvSpPr/>
          <p:nvPr userDrawn="1"/>
        </p:nvSpPr>
        <p:spPr>
          <a:xfrm>
            <a:off x="0" y="-1829"/>
            <a:ext cx="12192000" cy="1456555"/>
          </a:xfrm>
          <a:prstGeom prst="rect">
            <a:avLst/>
          </a:prstGeom>
          <a:solidFill>
            <a:srgbClr val="161C26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8EE29C-738F-44FC-9996-CEF4B947DC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9133" y="202180"/>
            <a:ext cx="10031938" cy="972915"/>
          </a:xfrm>
        </p:spPr>
        <p:txBody>
          <a:bodyPr anchor="t"/>
          <a:lstStyle>
            <a:lvl1pPr>
              <a:defRPr>
                <a:sym typeface="Wingdings" panose="05000000000000000000" pitchFamily="2" charset="2"/>
              </a:defRPr>
            </a:lvl1pPr>
          </a:lstStyle>
          <a:p>
            <a:r>
              <a:rPr lang="en-US"/>
              <a:t>Click to </a:t>
            </a:r>
            <a:r>
              <a:rPr lang="pl-PL"/>
              <a:t>edit title </a:t>
            </a:r>
            <a:r>
              <a:rPr lang="en-US"/>
              <a:t>style</a:t>
            </a:r>
            <a:r>
              <a:rPr lang="pl-PL"/>
              <a:t> in case you need more than 1 line for header</a:t>
            </a:r>
            <a:endParaRPr lang="ru-RU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2B03BBAD-E205-425B-AEC4-C8FF27B19C1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9132" y="1706879"/>
            <a:ext cx="11484000" cy="46160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CA652D9-84D3-42E6-AE33-E93D53A1AD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204" y="312136"/>
            <a:ext cx="1112663" cy="1453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9A05B4-4FE9-4BE3-8553-183BCE5D4390}"/>
              </a:ext>
            </a:extLst>
          </p:cNvPr>
          <p:cNvPicPr preferRelativeResize="0"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07" y="1191721"/>
            <a:ext cx="501708" cy="75557"/>
          </a:xfrm>
          <a:prstGeom prst="rect">
            <a:avLst/>
          </a:prstGeom>
        </p:spPr>
      </p:pic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D12436DC-3D84-4452-8078-8B7A2991C5E9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FDB8DC0F-F159-45D4-9CCB-7412A1B73AED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93A7804-D898-4A34-929C-C657CABEE4B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31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6CBDF-47FB-428B-B05D-54D2C43388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0741743-9BA7-4B0F-96B1-E639B8C8F62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49133" y="1546698"/>
            <a:ext cx="11483999" cy="2780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E041A98-30DA-4B2B-B5C2-03B4DE7EFB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9133" y="5447490"/>
            <a:ext cx="11483999" cy="8073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7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</a:t>
            </a:r>
            <a:r>
              <a:rPr lang="pl-PL"/>
              <a:t>text</a:t>
            </a:r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6C6E4A9-46A1-44E6-AEF0-34B6CA4406BE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49132" y="4503906"/>
            <a:ext cx="11483999" cy="80739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  <a:latin typeface="Montserrat" panose="00000500000000000000" pitchFamily="2" charset="-5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</a:t>
            </a:r>
            <a:r>
              <a:rPr lang="pl-PL"/>
              <a:t>title</a:t>
            </a:r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EE399322-4952-48BC-8F38-217F3FBEAD6D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8D301FE0-9F61-4EF5-B1AB-30DEC9B8BAAB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32E5C0C2-2AAE-40BF-8B47-DAA4D731CB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4646"/>
            <a:ext cx="1071118" cy="248885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585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C209E-460A-401B-887C-387D7FC0B9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</a:t>
            </a:r>
            <a:r>
              <a:rPr lang="pl-PL"/>
              <a:t>title</a:t>
            </a:r>
            <a:endParaRPr lang="ru-RU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F3FEEDC-DC20-4496-AC5C-285B8DA42E6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49133" y="1420238"/>
            <a:ext cx="11483999" cy="4834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0B8C6202-C163-45E8-A586-04C6A8DF153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1714" y="6548948"/>
            <a:ext cx="1071118" cy="223838"/>
          </a:xfrm>
        </p:spPr>
        <p:txBody>
          <a:bodyPr anchor="b"/>
          <a:lstStyle>
            <a:lvl1pPr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pl-PL"/>
              <a:t>Date</a:t>
            </a:r>
            <a:endParaRPr lang="ru-RU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EC7C77D2-AA57-48E1-908D-FCB3DEF0B51D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1401540" y="6544646"/>
            <a:ext cx="909120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add theme of presentation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49DE3A7A-688F-499F-BB5C-E25937B8B75E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0675366" y="6544646"/>
            <a:ext cx="1303560" cy="2488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620192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20" Type="http://schemas.openxmlformats.org/officeDocument/2006/relationships/image" Target="../media/image2.png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 /><Relationship Id="rId13" Type="http://schemas.openxmlformats.org/officeDocument/2006/relationships/slideLayout" Target="../slideLayouts/slideLayout30.xml" /><Relationship Id="rId18" Type="http://schemas.openxmlformats.org/officeDocument/2006/relationships/theme" Target="../theme/theme2.xml" /><Relationship Id="rId3" Type="http://schemas.openxmlformats.org/officeDocument/2006/relationships/slideLayout" Target="../slideLayouts/slideLayout20.xml" /><Relationship Id="rId21" Type="http://schemas.openxmlformats.org/officeDocument/2006/relationships/image" Target="../media/image3.png" /><Relationship Id="rId7" Type="http://schemas.openxmlformats.org/officeDocument/2006/relationships/slideLayout" Target="../slideLayouts/slideLayout24.xml" /><Relationship Id="rId12" Type="http://schemas.openxmlformats.org/officeDocument/2006/relationships/slideLayout" Target="../slideLayouts/slideLayout29.xml" /><Relationship Id="rId17" Type="http://schemas.openxmlformats.org/officeDocument/2006/relationships/slideLayout" Target="../slideLayouts/slideLayout34.xml" /><Relationship Id="rId2" Type="http://schemas.openxmlformats.org/officeDocument/2006/relationships/slideLayout" Target="../slideLayouts/slideLayout19.xml" /><Relationship Id="rId16" Type="http://schemas.openxmlformats.org/officeDocument/2006/relationships/slideLayout" Target="../slideLayouts/slideLayout33.xml" /><Relationship Id="rId20" Type="http://schemas.openxmlformats.org/officeDocument/2006/relationships/image" Target="../media/image1.png" /><Relationship Id="rId1" Type="http://schemas.openxmlformats.org/officeDocument/2006/relationships/slideLayout" Target="../slideLayouts/slideLayout18.xml" /><Relationship Id="rId6" Type="http://schemas.openxmlformats.org/officeDocument/2006/relationships/slideLayout" Target="../slideLayouts/slideLayout23.xml" /><Relationship Id="rId11" Type="http://schemas.openxmlformats.org/officeDocument/2006/relationships/slideLayout" Target="../slideLayouts/slideLayout28.xml" /><Relationship Id="rId5" Type="http://schemas.openxmlformats.org/officeDocument/2006/relationships/slideLayout" Target="../slideLayouts/slideLayout22.xml" /><Relationship Id="rId15" Type="http://schemas.openxmlformats.org/officeDocument/2006/relationships/slideLayout" Target="../slideLayouts/slideLayout32.xml" /><Relationship Id="rId10" Type="http://schemas.openxmlformats.org/officeDocument/2006/relationships/slideLayout" Target="../slideLayouts/slideLayout27.xml" /><Relationship Id="rId19" Type="http://schemas.openxmlformats.org/officeDocument/2006/relationships/image" Target="../media/image2.png" /><Relationship Id="rId4" Type="http://schemas.openxmlformats.org/officeDocument/2006/relationships/slideLayout" Target="../slideLayouts/slideLayout21.xml" /><Relationship Id="rId9" Type="http://schemas.openxmlformats.org/officeDocument/2006/relationships/slideLayout" Target="../slideLayouts/slideLayout26.xml" /><Relationship Id="rId14" Type="http://schemas.openxmlformats.org/officeDocument/2006/relationships/slideLayout" Target="../slideLayouts/slideLayout3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D1A5B14-5C45-48F8-89D8-EC84B9B5153B}"/>
              </a:ext>
            </a:extLst>
          </p:cNvPr>
          <p:cNvSpPr/>
          <p:nvPr userDrawn="1"/>
        </p:nvSpPr>
        <p:spPr>
          <a:xfrm>
            <a:off x="0" y="2"/>
            <a:ext cx="12192000" cy="1130530"/>
          </a:xfrm>
          <a:prstGeom prst="rect">
            <a:avLst/>
          </a:prstGeom>
          <a:solidFill>
            <a:srgbClr val="161C26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6A428C-F3C5-48A0-AA35-67C538637AFF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204" y="389755"/>
            <a:ext cx="1112663" cy="145348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648E45-2C35-4714-B0B3-30C2003F0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3" y="300830"/>
            <a:ext cx="10031938" cy="5405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</a:t>
            </a:r>
            <a:r>
              <a:rPr lang="en-US" err="1"/>
              <a:t>titl</a:t>
            </a:r>
            <a:r>
              <a:rPr lang="pl-PL"/>
              <a:t>e</a:t>
            </a:r>
            <a:endParaRPr lang="ru-RU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2C92CAC-43DE-4F42-9DE7-30A473F5E9E4}"/>
              </a:ext>
            </a:extLst>
          </p:cNvPr>
          <p:cNvPicPr preferRelativeResize="0">
            <a:picLocks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07" y="841370"/>
            <a:ext cx="501708" cy="75557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AE744FAA-0AED-4174-B4F5-9592EA612B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9132" y="1381910"/>
            <a:ext cx="11484000" cy="4940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A46ED7C-E233-4CA6-807E-3283EDD40AE4}"/>
              </a:ext>
            </a:extLst>
          </p:cNvPr>
          <p:cNvSpPr/>
          <p:nvPr userDrawn="1"/>
        </p:nvSpPr>
        <p:spPr>
          <a:xfrm>
            <a:off x="0" y="6449060"/>
            <a:ext cx="12192000" cy="40894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EEEEEE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6772D91-7CFF-4133-A18F-334B0AE06F2B}"/>
              </a:ext>
            </a:extLst>
          </p:cNvPr>
          <p:cNvCxnSpPr/>
          <p:nvPr userDrawn="1"/>
        </p:nvCxnSpPr>
        <p:spPr>
          <a:xfrm>
            <a:off x="0" y="6437765"/>
            <a:ext cx="1219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40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4" r:id="rId2"/>
    <p:sldLayoutId id="2147483683" r:id="rId3"/>
    <p:sldLayoutId id="2147483674" r:id="rId4"/>
    <p:sldLayoutId id="2147483672" r:id="rId5"/>
    <p:sldLayoutId id="2147483670" r:id="rId6"/>
    <p:sldLayoutId id="2147483669" r:id="rId7"/>
    <p:sldLayoutId id="2147483673" r:id="rId8"/>
    <p:sldLayoutId id="2147483654" r:id="rId9"/>
    <p:sldLayoutId id="2147483675" r:id="rId10"/>
    <p:sldLayoutId id="2147483676" r:id="rId11"/>
    <p:sldLayoutId id="2147483677" r:id="rId12"/>
    <p:sldLayoutId id="2147483678" r:id="rId13"/>
    <p:sldLayoutId id="2147483680" r:id="rId14"/>
    <p:sldLayoutId id="2147483679" r:id="rId15"/>
    <p:sldLayoutId id="2147483681" r:id="rId16"/>
    <p:sldLayoutId id="2147483682" r:id="rId17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>
          <a:solidFill>
            <a:schemeClr val="bg1"/>
          </a:solidFill>
          <a:latin typeface="Montserrat SemiBold" panose="00000700000000000000" pitchFamily="2" charset="-5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D1A5B14-5C45-48F8-89D8-EC84B9B5153B}"/>
              </a:ext>
            </a:extLst>
          </p:cNvPr>
          <p:cNvSpPr/>
          <p:nvPr userDrawn="1"/>
        </p:nvSpPr>
        <p:spPr>
          <a:xfrm>
            <a:off x="0" y="2"/>
            <a:ext cx="12192000" cy="1130530"/>
          </a:xfrm>
          <a:prstGeom prst="rect">
            <a:avLst/>
          </a:prstGeom>
          <a:solidFill>
            <a:srgbClr val="161C26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648E45-2C35-4714-B0B3-30C2003F0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3" y="300830"/>
            <a:ext cx="10031938" cy="5405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</a:t>
            </a:r>
            <a:r>
              <a:rPr lang="en-US" err="1"/>
              <a:t>titl</a:t>
            </a:r>
            <a:r>
              <a:rPr lang="pl-PL"/>
              <a:t>e</a:t>
            </a:r>
            <a:endParaRPr lang="ru-RU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2C92CAC-43DE-4F42-9DE7-30A473F5E9E4}"/>
              </a:ext>
            </a:extLst>
          </p:cNvPr>
          <p:cNvPicPr preferRelativeResize="0">
            <a:picLocks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07" y="841370"/>
            <a:ext cx="501708" cy="75557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AE744FAA-0AED-4174-B4F5-9592EA612B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9132" y="1381910"/>
            <a:ext cx="11484000" cy="4940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A46ED7C-E233-4CA6-807E-3283EDD40AE4}"/>
              </a:ext>
            </a:extLst>
          </p:cNvPr>
          <p:cNvSpPr/>
          <p:nvPr userDrawn="1"/>
        </p:nvSpPr>
        <p:spPr>
          <a:xfrm>
            <a:off x="0" y="6449060"/>
            <a:ext cx="12192000" cy="40894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EEEEEE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6772D91-7CFF-4133-A18F-334B0AE06F2B}"/>
              </a:ext>
            </a:extLst>
          </p:cNvPr>
          <p:cNvCxnSpPr/>
          <p:nvPr userDrawn="1"/>
        </p:nvCxnSpPr>
        <p:spPr>
          <a:xfrm>
            <a:off x="0" y="6437765"/>
            <a:ext cx="1219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3">
            <a:extLst>
              <a:ext uri="{FF2B5EF4-FFF2-40B4-BE49-F238E27FC236}">
                <a16:creationId xmlns:a16="http://schemas.microsoft.com/office/drawing/2014/main" id="{BA2CBBBB-6F4A-FD47-AF83-C44C5318A917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149" y="390076"/>
            <a:ext cx="1112663" cy="145348"/>
          </a:xfrm>
          <a:prstGeom prst="rect">
            <a:avLst/>
          </a:prstGeom>
        </p:spPr>
      </p:pic>
      <p:pic>
        <p:nvPicPr>
          <p:cNvPr id="4" name="Obraz 3" descr="Obraz zawierający logo&#10;&#10;Opis wygenerowany automatycznie">
            <a:extLst>
              <a:ext uri="{FF2B5EF4-FFF2-40B4-BE49-F238E27FC236}">
                <a16:creationId xmlns:a16="http://schemas.microsoft.com/office/drawing/2014/main" id="{1466B0F5-DA7B-BAF8-4782-1CD230694DBF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912" y="76369"/>
            <a:ext cx="1230900" cy="77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20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>
          <a:solidFill>
            <a:schemeClr val="bg1"/>
          </a:solidFill>
          <a:latin typeface="Montserrat SemiBold" panose="00000700000000000000" pitchFamily="2" charset="-5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3.png" /><Relationship Id="rId4" Type="http://schemas.openxmlformats.org/officeDocument/2006/relationships/image" Target="../media/image1.pn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 /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6.xml" /><Relationship Id="rId5" Type="http://schemas.openxmlformats.org/officeDocument/2006/relationships/image" Target="../media/image3.png" /><Relationship Id="rId4" Type="http://schemas.openxmlformats.org/officeDocument/2006/relationships/image" Target="../media/image1.pn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 /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6.xml" /><Relationship Id="rId5" Type="http://schemas.openxmlformats.org/officeDocument/2006/relationships/image" Target="../media/image3.png" /><Relationship Id="rId4" Type="http://schemas.openxmlformats.org/officeDocument/2006/relationships/image" Target="../media/image1.pn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 /><Relationship Id="rId2" Type="http://schemas.openxmlformats.org/officeDocument/2006/relationships/notesSlide" Target="../notesSlides/notesSlide12.xml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3.png" /><Relationship Id="rId5" Type="http://schemas.openxmlformats.org/officeDocument/2006/relationships/image" Target="../media/image1.png" /><Relationship Id="rId4" Type="http://schemas.openxmlformats.org/officeDocument/2006/relationships/image" Target="../media/image65.svg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13.xml" /><Relationship Id="rId1" Type="http://schemas.openxmlformats.org/officeDocument/2006/relationships/slideLayout" Target="../slideLayouts/slideLayout6.xml" /><Relationship Id="rId4" Type="http://schemas.openxmlformats.org/officeDocument/2006/relationships/image" Target="../media/image3.png" 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 /><Relationship Id="rId3" Type="http://schemas.openxmlformats.org/officeDocument/2006/relationships/image" Target="../media/image56.png" /><Relationship Id="rId7" Type="http://schemas.openxmlformats.org/officeDocument/2006/relationships/image" Target="../media/image68.jpeg" /><Relationship Id="rId2" Type="http://schemas.openxmlformats.org/officeDocument/2006/relationships/notesSlide" Target="../notesSlides/notesSlide14.xml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59.svg" /><Relationship Id="rId5" Type="http://schemas.openxmlformats.org/officeDocument/2006/relationships/image" Target="../media/image58.png" /><Relationship Id="rId10" Type="http://schemas.openxmlformats.org/officeDocument/2006/relationships/image" Target="../media/image3.png" /><Relationship Id="rId4" Type="http://schemas.openxmlformats.org/officeDocument/2006/relationships/image" Target="../media/image57.svg" /><Relationship Id="rId9" Type="http://schemas.openxmlformats.org/officeDocument/2006/relationships/image" Target="../media/image1.png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 /><Relationship Id="rId2" Type="http://schemas.openxmlformats.org/officeDocument/2006/relationships/notesSlide" Target="../notesSlides/notesSlide15.xml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3.png" /><Relationship Id="rId5" Type="http://schemas.openxmlformats.org/officeDocument/2006/relationships/image" Target="../media/image1.png" /><Relationship Id="rId4" Type="http://schemas.openxmlformats.org/officeDocument/2006/relationships/chart" Target="../charts/chart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 /><Relationship Id="rId2" Type="http://schemas.openxmlformats.org/officeDocument/2006/relationships/notesSlide" Target="../notesSlides/notesSlide16.xml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3.png" /><Relationship Id="rId5" Type="http://schemas.openxmlformats.org/officeDocument/2006/relationships/image" Target="../media/image1.png" /><Relationship Id="rId4" Type="http://schemas.openxmlformats.org/officeDocument/2006/relationships/chart" Target="../charts/chart4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 /><Relationship Id="rId2" Type="http://schemas.openxmlformats.org/officeDocument/2006/relationships/notesSlide" Target="../notesSlides/notesSlide17.xml" /><Relationship Id="rId1" Type="http://schemas.openxmlformats.org/officeDocument/2006/relationships/slideLayout" Target="../slideLayouts/slideLayout6.xml" /><Relationship Id="rId5" Type="http://schemas.openxmlformats.org/officeDocument/2006/relationships/image" Target="../media/image3.png" /><Relationship Id="rId4" Type="http://schemas.openxmlformats.org/officeDocument/2006/relationships/image" Target="../media/image1.png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 /><Relationship Id="rId2" Type="http://schemas.openxmlformats.org/officeDocument/2006/relationships/notesSlide" Target="../notesSlides/notesSlide18.xml" /><Relationship Id="rId1" Type="http://schemas.openxmlformats.org/officeDocument/2006/relationships/slideLayout" Target="../slideLayouts/slideLayout6.xml" /><Relationship Id="rId5" Type="http://schemas.openxmlformats.org/officeDocument/2006/relationships/image" Target="../media/image3.png" /><Relationship Id="rId4" Type="http://schemas.openxmlformats.org/officeDocument/2006/relationships/image" Target="../media/image1.png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 /><Relationship Id="rId2" Type="http://schemas.openxmlformats.org/officeDocument/2006/relationships/notesSlide" Target="../notesSlides/notesSlide19.xml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3.png" /><Relationship Id="rId5" Type="http://schemas.openxmlformats.org/officeDocument/2006/relationships/image" Target="../media/image1.png" /><Relationship Id="rId4" Type="http://schemas.openxmlformats.org/officeDocument/2006/relationships/chart" Target="../charts/chart8.xml" 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 /><Relationship Id="rId13" Type="http://schemas.openxmlformats.org/officeDocument/2006/relationships/image" Target="../media/image23.png" /><Relationship Id="rId18" Type="http://schemas.openxmlformats.org/officeDocument/2006/relationships/image" Target="../media/image28.svg" /><Relationship Id="rId26" Type="http://schemas.openxmlformats.org/officeDocument/2006/relationships/image" Target="../media/image36.svg" /><Relationship Id="rId39" Type="http://schemas.openxmlformats.org/officeDocument/2006/relationships/image" Target="../media/image49.png" /><Relationship Id="rId3" Type="http://schemas.openxmlformats.org/officeDocument/2006/relationships/image" Target="../media/image13.png" /><Relationship Id="rId21" Type="http://schemas.openxmlformats.org/officeDocument/2006/relationships/image" Target="../media/image31.png" /><Relationship Id="rId34" Type="http://schemas.openxmlformats.org/officeDocument/2006/relationships/image" Target="../media/image44.svg" /><Relationship Id="rId42" Type="http://schemas.openxmlformats.org/officeDocument/2006/relationships/image" Target="../media/image3.png" /><Relationship Id="rId7" Type="http://schemas.openxmlformats.org/officeDocument/2006/relationships/image" Target="../media/image17.png" /><Relationship Id="rId12" Type="http://schemas.openxmlformats.org/officeDocument/2006/relationships/image" Target="../media/image22.svg" /><Relationship Id="rId17" Type="http://schemas.openxmlformats.org/officeDocument/2006/relationships/image" Target="../media/image27.png" /><Relationship Id="rId25" Type="http://schemas.openxmlformats.org/officeDocument/2006/relationships/image" Target="../media/image35.png" /><Relationship Id="rId33" Type="http://schemas.openxmlformats.org/officeDocument/2006/relationships/image" Target="../media/image43.png" /><Relationship Id="rId38" Type="http://schemas.openxmlformats.org/officeDocument/2006/relationships/image" Target="../media/image48.svg" /><Relationship Id="rId2" Type="http://schemas.openxmlformats.org/officeDocument/2006/relationships/notesSlide" Target="../notesSlides/notesSlide2.xml" /><Relationship Id="rId16" Type="http://schemas.openxmlformats.org/officeDocument/2006/relationships/image" Target="../media/image26.svg" /><Relationship Id="rId20" Type="http://schemas.openxmlformats.org/officeDocument/2006/relationships/image" Target="../media/image30.svg" /><Relationship Id="rId29" Type="http://schemas.openxmlformats.org/officeDocument/2006/relationships/image" Target="../media/image39.png" /><Relationship Id="rId41" Type="http://schemas.openxmlformats.org/officeDocument/2006/relationships/image" Target="../media/image1.png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16.svg" /><Relationship Id="rId11" Type="http://schemas.openxmlformats.org/officeDocument/2006/relationships/image" Target="../media/image21.png" /><Relationship Id="rId24" Type="http://schemas.openxmlformats.org/officeDocument/2006/relationships/image" Target="../media/image34.svg" /><Relationship Id="rId32" Type="http://schemas.openxmlformats.org/officeDocument/2006/relationships/image" Target="../media/image42.svg" /><Relationship Id="rId37" Type="http://schemas.openxmlformats.org/officeDocument/2006/relationships/image" Target="../media/image47.png" /><Relationship Id="rId40" Type="http://schemas.openxmlformats.org/officeDocument/2006/relationships/image" Target="../media/image50.svg" /><Relationship Id="rId5" Type="http://schemas.openxmlformats.org/officeDocument/2006/relationships/image" Target="../media/image15.png" /><Relationship Id="rId15" Type="http://schemas.openxmlformats.org/officeDocument/2006/relationships/image" Target="../media/image25.png" /><Relationship Id="rId23" Type="http://schemas.openxmlformats.org/officeDocument/2006/relationships/image" Target="../media/image33.png" /><Relationship Id="rId28" Type="http://schemas.openxmlformats.org/officeDocument/2006/relationships/image" Target="../media/image38.svg" /><Relationship Id="rId36" Type="http://schemas.openxmlformats.org/officeDocument/2006/relationships/image" Target="../media/image46.svg" /><Relationship Id="rId10" Type="http://schemas.openxmlformats.org/officeDocument/2006/relationships/image" Target="../media/image20.svg" /><Relationship Id="rId19" Type="http://schemas.openxmlformats.org/officeDocument/2006/relationships/image" Target="../media/image29.png" /><Relationship Id="rId31" Type="http://schemas.openxmlformats.org/officeDocument/2006/relationships/image" Target="../media/image41.png" /><Relationship Id="rId4" Type="http://schemas.openxmlformats.org/officeDocument/2006/relationships/image" Target="../media/image14.svg" /><Relationship Id="rId9" Type="http://schemas.openxmlformats.org/officeDocument/2006/relationships/image" Target="../media/image19.png" /><Relationship Id="rId14" Type="http://schemas.openxmlformats.org/officeDocument/2006/relationships/image" Target="../media/image24.svg" /><Relationship Id="rId22" Type="http://schemas.openxmlformats.org/officeDocument/2006/relationships/image" Target="../media/image32.svg" /><Relationship Id="rId27" Type="http://schemas.openxmlformats.org/officeDocument/2006/relationships/image" Target="../media/image37.png" /><Relationship Id="rId30" Type="http://schemas.openxmlformats.org/officeDocument/2006/relationships/image" Target="../media/image40.svg" /><Relationship Id="rId35" Type="http://schemas.openxmlformats.org/officeDocument/2006/relationships/image" Target="../media/image45.png" 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svg" /><Relationship Id="rId3" Type="http://schemas.openxmlformats.org/officeDocument/2006/relationships/image" Target="../media/image56.png" /><Relationship Id="rId7" Type="http://schemas.openxmlformats.org/officeDocument/2006/relationships/image" Target="../media/image70.png" /><Relationship Id="rId2" Type="http://schemas.openxmlformats.org/officeDocument/2006/relationships/notesSlide" Target="../notesSlides/notesSlide20.xml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59.svg" /><Relationship Id="rId5" Type="http://schemas.openxmlformats.org/officeDocument/2006/relationships/image" Target="../media/image58.png" /><Relationship Id="rId10" Type="http://schemas.openxmlformats.org/officeDocument/2006/relationships/image" Target="../media/image3.png" /><Relationship Id="rId4" Type="http://schemas.openxmlformats.org/officeDocument/2006/relationships/image" Target="../media/image57.svg" /><Relationship Id="rId9" Type="http://schemas.openxmlformats.org/officeDocument/2006/relationships/image" Target="../media/image1.png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svg" /><Relationship Id="rId2" Type="http://schemas.openxmlformats.org/officeDocument/2006/relationships/image" Target="../media/image72.png" /><Relationship Id="rId1" Type="http://schemas.openxmlformats.org/officeDocument/2006/relationships/slideLayout" Target="../slideLayouts/slideLayout17.xml" /><Relationship Id="rId5" Type="http://schemas.openxmlformats.org/officeDocument/2006/relationships/image" Target="../media/image3.png" /><Relationship Id="rId4" Type="http://schemas.openxmlformats.org/officeDocument/2006/relationships/image" Target="../media/image1.png" 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 /><Relationship Id="rId13" Type="http://schemas.openxmlformats.org/officeDocument/2006/relationships/image" Target="../media/image23.png" /><Relationship Id="rId18" Type="http://schemas.openxmlformats.org/officeDocument/2006/relationships/image" Target="../media/image28.svg" /><Relationship Id="rId26" Type="http://schemas.openxmlformats.org/officeDocument/2006/relationships/image" Target="../media/image36.svg" /><Relationship Id="rId39" Type="http://schemas.openxmlformats.org/officeDocument/2006/relationships/image" Target="../media/image49.png" /><Relationship Id="rId3" Type="http://schemas.openxmlformats.org/officeDocument/2006/relationships/image" Target="../media/image13.png" /><Relationship Id="rId21" Type="http://schemas.openxmlformats.org/officeDocument/2006/relationships/image" Target="../media/image31.png" /><Relationship Id="rId34" Type="http://schemas.openxmlformats.org/officeDocument/2006/relationships/image" Target="../media/image44.svg" /><Relationship Id="rId42" Type="http://schemas.openxmlformats.org/officeDocument/2006/relationships/image" Target="../media/image52.svg" /><Relationship Id="rId7" Type="http://schemas.openxmlformats.org/officeDocument/2006/relationships/image" Target="../media/image17.png" /><Relationship Id="rId12" Type="http://schemas.openxmlformats.org/officeDocument/2006/relationships/image" Target="../media/image22.svg" /><Relationship Id="rId17" Type="http://schemas.openxmlformats.org/officeDocument/2006/relationships/image" Target="../media/image27.png" /><Relationship Id="rId25" Type="http://schemas.openxmlformats.org/officeDocument/2006/relationships/image" Target="../media/image35.png" /><Relationship Id="rId33" Type="http://schemas.openxmlformats.org/officeDocument/2006/relationships/image" Target="../media/image43.png" /><Relationship Id="rId38" Type="http://schemas.openxmlformats.org/officeDocument/2006/relationships/image" Target="../media/image48.svg" /><Relationship Id="rId46" Type="http://schemas.openxmlformats.org/officeDocument/2006/relationships/image" Target="../media/image3.png" /><Relationship Id="rId2" Type="http://schemas.openxmlformats.org/officeDocument/2006/relationships/notesSlide" Target="../notesSlides/notesSlide3.xml" /><Relationship Id="rId16" Type="http://schemas.openxmlformats.org/officeDocument/2006/relationships/image" Target="../media/image26.svg" /><Relationship Id="rId20" Type="http://schemas.openxmlformats.org/officeDocument/2006/relationships/image" Target="../media/image30.svg" /><Relationship Id="rId29" Type="http://schemas.openxmlformats.org/officeDocument/2006/relationships/image" Target="../media/image39.png" /><Relationship Id="rId41" Type="http://schemas.openxmlformats.org/officeDocument/2006/relationships/image" Target="../media/image51.png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16.svg" /><Relationship Id="rId11" Type="http://schemas.openxmlformats.org/officeDocument/2006/relationships/image" Target="../media/image21.png" /><Relationship Id="rId24" Type="http://schemas.openxmlformats.org/officeDocument/2006/relationships/image" Target="../media/image34.svg" /><Relationship Id="rId32" Type="http://schemas.openxmlformats.org/officeDocument/2006/relationships/image" Target="../media/image42.svg" /><Relationship Id="rId37" Type="http://schemas.openxmlformats.org/officeDocument/2006/relationships/image" Target="../media/image47.png" /><Relationship Id="rId40" Type="http://schemas.openxmlformats.org/officeDocument/2006/relationships/image" Target="../media/image50.svg" /><Relationship Id="rId45" Type="http://schemas.openxmlformats.org/officeDocument/2006/relationships/image" Target="../media/image1.png" /><Relationship Id="rId5" Type="http://schemas.openxmlformats.org/officeDocument/2006/relationships/image" Target="../media/image15.png" /><Relationship Id="rId15" Type="http://schemas.openxmlformats.org/officeDocument/2006/relationships/image" Target="../media/image25.png" /><Relationship Id="rId23" Type="http://schemas.openxmlformats.org/officeDocument/2006/relationships/image" Target="../media/image33.png" /><Relationship Id="rId28" Type="http://schemas.openxmlformats.org/officeDocument/2006/relationships/image" Target="../media/image38.svg" /><Relationship Id="rId36" Type="http://schemas.openxmlformats.org/officeDocument/2006/relationships/image" Target="../media/image46.svg" /><Relationship Id="rId10" Type="http://schemas.openxmlformats.org/officeDocument/2006/relationships/image" Target="../media/image20.svg" /><Relationship Id="rId19" Type="http://schemas.openxmlformats.org/officeDocument/2006/relationships/image" Target="../media/image29.png" /><Relationship Id="rId31" Type="http://schemas.openxmlformats.org/officeDocument/2006/relationships/image" Target="../media/image41.png" /><Relationship Id="rId44" Type="http://schemas.openxmlformats.org/officeDocument/2006/relationships/image" Target="../media/image54.svg" /><Relationship Id="rId4" Type="http://schemas.openxmlformats.org/officeDocument/2006/relationships/image" Target="../media/image14.svg" /><Relationship Id="rId9" Type="http://schemas.openxmlformats.org/officeDocument/2006/relationships/image" Target="../media/image19.png" /><Relationship Id="rId14" Type="http://schemas.openxmlformats.org/officeDocument/2006/relationships/image" Target="../media/image24.svg" /><Relationship Id="rId22" Type="http://schemas.openxmlformats.org/officeDocument/2006/relationships/image" Target="../media/image32.svg" /><Relationship Id="rId27" Type="http://schemas.openxmlformats.org/officeDocument/2006/relationships/image" Target="../media/image37.png" /><Relationship Id="rId30" Type="http://schemas.openxmlformats.org/officeDocument/2006/relationships/image" Target="../media/image40.svg" /><Relationship Id="rId35" Type="http://schemas.openxmlformats.org/officeDocument/2006/relationships/image" Target="../media/image45.png" /><Relationship Id="rId43" Type="http://schemas.openxmlformats.org/officeDocument/2006/relationships/image" Target="../media/image53.pn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3.png" /><Relationship Id="rId5" Type="http://schemas.openxmlformats.org/officeDocument/2006/relationships/image" Target="../media/image1.png" /><Relationship Id="rId4" Type="http://schemas.openxmlformats.org/officeDocument/2006/relationships/image" Target="../media/image54.sv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6.xml" /><Relationship Id="rId5" Type="http://schemas.openxmlformats.org/officeDocument/2006/relationships/image" Target="../media/image3.png" /><Relationship Id="rId4" Type="http://schemas.openxmlformats.org/officeDocument/2006/relationships/image" Target="../media/image1.pn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6.xml" /><Relationship Id="rId4" Type="http://schemas.openxmlformats.org/officeDocument/2006/relationships/image" Target="../media/image3.png" 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 /><Relationship Id="rId3" Type="http://schemas.openxmlformats.org/officeDocument/2006/relationships/image" Target="../media/image56.png" /><Relationship Id="rId7" Type="http://schemas.openxmlformats.org/officeDocument/2006/relationships/image" Target="../media/image1.png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59.svg" /><Relationship Id="rId5" Type="http://schemas.openxmlformats.org/officeDocument/2006/relationships/image" Target="../media/image58.png" /><Relationship Id="rId4" Type="http://schemas.openxmlformats.org/officeDocument/2006/relationships/image" Target="../media/image57.svg" 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 /><Relationship Id="rId3" Type="http://schemas.openxmlformats.org/officeDocument/2006/relationships/image" Target="../media/image60.png" /><Relationship Id="rId7" Type="http://schemas.openxmlformats.org/officeDocument/2006/relationships/image" Target="../media/image1.png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63.svg" /><Relationship Id="rId5" Type="http://schemas.openxmlformats.org/officeDocument/2006/relationships/image" Target="../media/image62.png" /><Relationship Id="rId4" Type="http://schemas.openxmlformats.org/officeDocument/2006/relationships/image" Target="../media/image61.sv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 /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3.png" /><Relationship Id="rId5" Type="http://schemas.openxmlformats.org/officeDocument/2006/relationships/image" Target="../media/image1.png" /><Relationship Id="rId4" Type="http://schemas.openxmlformats.org/officeDocument/2006/relationships/image" Target="../media/image65.sv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9E193-F2A7-4228-9A95-8430B2C684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44702" y="972589"/>
            <a:ext cx="5423644" cy="3475447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dirty="0" err="1"/>
              <a:t>Bringing</a:t>
            </a:r>
            <a:r>
              <a:rPr lang="pl-PL" dirty="0"/>
              <a:t> the data </a:t>
            </a:r>
            <a:r>
              <a:rPr lang="pl-PL" dirty="0" err="1"/>
              <a:t>closer</a:t>
            </a:r>
            <a:r>
              <a:rPr lang="pl-PL" dirty="0"/>
              <a:t> to </a:t>
            </a:r>
            <a:r>
              <a:rPr lang="pl-PL" dirty="0" err="1"/>
              <a:t>users</a:t>
            </a:r>
            <a:r>
              <a:rPr lang="pl-PL" dirty="0"/>
              <a:t> </a:t>
            </a:r>
            <a:br>
              <a:rPr lang="pl-PL" dirty="0"/>
            </a:br>
            <a:r>
              <a:rPr lang="pl-PL" dirty="0"/>
              <a:t>with UX and SEO</a:t>
            </a:r>
            <a:br>
              <a:rPr lang="pl-PL" dirty="0"/>
            </a:br>
            <a:r>
              <a:rPr lang="pl-PL" sz="2800" dirty="0">
                <a:latin typeface="Montserrat Light" panose="00000400000000000000" pitchFamily="50" charset="-18"/>
              </a:rPr>
              <a:t>PV 2023</a:t>
            </a:r>
            <a:endParaRPr lang="en-GB" dirty="0">
              <a:latin typeface="Montserrat Light" panose="00000400000000000000" pitchFamily="50" charset="-18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E9BBFF-E76B-4671-B990-F739A30D75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44701" y="4952059"/>
            <a:ext cx="5342744" cy="111854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dirty="0"/>
              <a:t>3rd May 2023</a:t>
            </a:r>
            <a:endParaRPr lang="en-U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AB53AAD-B5F0-41B0-9EDE-9A0A590EAE8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6" b="3456"/>
          <a:stretch/>
        </p:blipFill>
        <p:spPr>
          <a:xfrm>
            <a:off x="0" y="0"/>
            <a:ext cx="6096000" cy="68580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28CB5D9-0BC7-4A78-8AAA-75B84A4F8DE0}"/>
              </a:ext>
            </a:extLst>
          </p:cNvPr>
          <p:cNvSpPr/>
          <p:nvPr/>
        </p:nvSpPr>
        <p:spPr>
          <a:xfrm>
            <a:off x="6540387" y="4700632"/>
            <a:ext cx="569478" cy="72266"/>
          </a:xfrm>
          <a:prstGeom prst="rect">
            <a:avLst/>
          </a:prstGeom>
          <a:solidFill>
            <a:srgbClr val="3B7F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B7FF6"/>
              </a:solidFill>
              <a:cs typeface="Calibri"/>
            </a:endParaRPr>
          </a:p>
        </p:txBody>
      </p:sp>
      <p:grpSp>
        <p:nvGrpSpPr>
          <p:cNvPr id="9" name="Grupa 8">
            <a:extLst>
              <a:ext uri="{FF2B5EF4-FFF2-40B4-BE49-F238E27FC236}">
                <a16:creationId xmlns:a16="http://schemas.microsoft.com/office/drawing/2014/main" id="{935D2A87-8680-244A-BAF4-2C0D6E7361D5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8" name="Prostokąt 7">
              <a:extLst>
                <a:ext uri="{FF2B5EF4-FFF2-40B4-BE49-F238E27FC236}">
                  <a16:creationId xmlns:a16="http://schemas.microsoft.com/office/drawing/2014/main" id="{7C627466-56F2-2DA3-E033-D26D984FF821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3">
              <a:extLst>
                <a:ext uri="{FF2B5EF4-FFF2-40B4-BE49-F238E27FC236}">
                  <a16:creationId xmlns:a16="http://schemas.microsoft.com/office/drawing/2014/main" id="{55030B0F-010A-7912-113E-1B08BDEDFA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7" name="Obraz 6" descr="Obraz zawierający logo&#10;&#10;Opis wygenerowany automatycznie">
              <a:extLst>
                <a:ext uri="{FF2B5EF4-FFF2-40B4-BE49-F238E27FC236}">
                  <a16:creationId xmlns:a16="http://schemas.microsoft.com/office/drawing/2014/main" id="{2388FD29-49C3-B0D2-5C38-2391491DDC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57458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Solution  |  SEO: </a:t>
            </a:r>
            <a:r>
              <a:rPr lang="pl-PL" dirty="0" err="1"/>
              <a:t>structured</a:t>
            </a:r>
            <a:r>
              <a:rPr lang="pl-PL" dirty="0"/>
              <a:t> </a:t>
            </a:r>
            <a:r>
              <a:rPr lang="pl-PL" dirty="0" err="1"/>
              <a:t>content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pic>
        <p:nvPicPr>
          <p:cNvPr id="22" name="Obraz 21" descr="Obraz zawierający tekst&#10;&#10;Opis wygenerowany automatycznie">
            <a:extLst>
              <a:ext uri="{FF2B5EF4-FFF2-40B4-BE49-F238E27FC236}">
                <a16:creationId xmlns:a16="http://schemas.microsoft.com/office/drawing/2014/main" id="{CDA84DD2-EEB8-EBFD-BA76-7C25483DB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133" y="1251996"/>
            <a:ext cx="6393734" cy="5166808"/>
          </a:xfrm>
          <a:prstGeom prst="rect">
            <a:avLst/>
          </a:prstGeom>
        </p:spPr>
      </p:pic>
      <p:grpSp>
        <p:nvGrpSpPr>
          <p:cNvPr id="3" name="Grupa 2">
            <a:extLst>
              <a:ext uri="{FF2B5EF4-FFF2-40B4-BE49-F238E27FC236}">
                <a16:creationId xmlns:a16="http://schemas.microsoft.com/office/drawing/2014/main" id="{F286F40F-C270-0B3C-76FF-BEF970D2BD9C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FFAFC9C0-500D-7006-B5DF-F7A0925D52DE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7B85FEF5-DF8D-7098-C903-A7FA71E36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9" name="Obraz 8" descr="Obraz zawierający logo&#10;&#10;Opis wygenerowany automatycznie">
              <a:extLst>
                <a:ext uri="{FF2B5EF4-FFF2-40B4-BE49-F238E27FC236}">
                  <a16:creationId xmlns:a16="http://schemas.microsoft.com/office/drawing/2014/main" id="{BC9D4EA4-67D2-8D01-F303-16462F4497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5726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Solution  |  SEO: </a:t>
            </a:r>
            <a:r>
              <a:rPr lang="pl-PL" dirty="0" err="1"/>
              <a:t>structured</a:t>
            </a:r>
            <a:r>
              <a:rPr lang="pl-PL" dirty="0"/>
              <a:t> </a:t>
            </a:r>
            <a:r>
              <a:rPr lang="pl-PL" dirty="0" err="1"/>
              <a:t>content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E7EDB4D5-7089-B63D-EDB9-145B43115C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649" y="1286297"/>
            <a:ext cx="6012701" cy="4907705"/>
          </a:xfrm>
          <a:prstGeom prst="rect">
            <a:avLst/>
          </a:prstGeom>
        </p:spPr>
      </p:pic>
      <p:grpSp>
        <p:nvGrpSpPr>
          <p:cNvPr id="3" name="Grupa 2">
            <a:extLst>
              <a:ext uri="{FF2B5EF4-FFF2-40B4-BE49-F238E27FC236}">
                <a16:creationId xmlns:a16="http://schemas.microsoft.com/office/drawing/2014/main" id="{C693E0D7-B68D-8475-F43D-7D5FEA5220EB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8" name="Prostokąt 7">
              <a:extLst>
                <a:ext uri="{FF2B5EF4-FFF2-40B4-BE49-F238E27FC236}">
                  <a16:creationId xmlns:a16="http://schemas.microsoft.com/office/drawing/2014/main" id="{D548F93B-21A2-90A8-E79A-A1ECEDA48884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>
              <a:extLst>
                <a:ext uri="{FF2B5EF4-FFF2-40B4-BE49-F238E27FC236}">
                  <a16:creationId xmlns:a16="http://schemas.microsoft.com/office/drawing/2014/main" id="{CCD55F7E-2EB6-0FD0-5CAF-BB5187660F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10" name="Obraz 9" descr="Obraz zawierający logo&#10;&#10;Opis wygenerowany automatycznie">
              <a:extLst>
                <a:ext uri="{FF2B5EF4-FFF2-40B4-BE49-F238E27FC236}">
                  <a16:creationId xmlns:a16="http://schemas.microsoft.com/office/drawing/2014/main" id="{2A7F6247-9E5D-B043-8CEF-CFF3180B79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0365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Solution  |  UX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grpSp>
        <p:nvGrpSpPr>
          <p:cNvPr id="17" name="Grupa 16">
            <a:extLst>
              <a:ext uri="{FF2B5EF4-FFF2-40B4-BE49-F238E27FC236}">
                <a16:creationId xmlns:a16="http://schemas.microsoft.com/office/drawing/2014/main" id="{78A448A1-702C-4431-EBCB-2723A19EC499}"/>
              </a:ext>
            </a:extLst>
          </p:cNvPr>
          <p:cNvGrpSpPr/>
          <p:nvPr/>
        </p:nvGrpSpPr>
        <p:grpSpPr>
          <a:xfrm>
            <a:off x="1244600" y="2227835"/>
            <a:ext cx="10328864" cy="803866"/>
            <a:chOff x="1244600" y="1955776"/>
            <a:chExt cx="10328864" cy="803866"/>
          </a:xfrm>
        </p:grpSpPr>
        <p:grpSp>
          <p:nvGrpSpPr>
            <p:cNvPr id="12" name="Grupa 11">
              <a:extLst>
                <a:ext uri="{FF2B5EF4-FFF2-40B4-BE49-F238E27FC236}">
                  <a16:creationId xmlns:a16="http://schemas.microsoft.com/office/drawing/2014/main" id="{A21312D5-B494-D5AE-C78C-1F664F25A7CE}"/>
                </a:ext>
              </a:extLst>
            </p:cNvPr>
            <p:cNvGrpSpPr/>
            <p:nvPr/>
          </p:nvGrpSpPr>
          <p:grpSpPr>
            <a:xfrm>
              <a:off x="1244600" y="2046169"/>
              <a:ext cx="3279840" cy="612000"/>
              <a:chOff x="1244600" y="2046169"/>
              <a:chExt cx="3279840" cy="612000"/>
            </a:xfrm>
          </p:grpSpPr>
          <p:sp>
            <p:nvSpPr>
              <p:cNvPr id="13" name="pole tekstowe 12">
                <a:extLst>
                  <a:ext uri="{FF2B5EF4-FFF2-40B4-BE49-F238E27FC236}">
                    <a16:creationId xmlns:a16="http://schemas.microsoft.com/office/drawing/2014/main" id="{8A54D779-930D-DAFC-85AC-F9854CBF7C5E}"/>
                  </a:ext>
                </a:extLst>
              </p:cNvPr>
              <p:cNvSpPr txBox="1"/>
              <p:nvPr/>
            </p:nvSpPr>
            <p:spPr>
              <a:xfrm>
                <a:off x="2004440" y="2117233"/>
                <a:ext cx="2520000" cy="4698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pl-PL" sz="2200" b="1" dirty="0" err="1">
                    <a:effectLst/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Traffi</a:t>
                </a:r>
                <a:r>
                  <a:rPr lang="pl-PL" sz="2200" b="1" dirty="0" err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c</a:t>
                </a:r>
                <a:r>
                  <a:rPr lang="pl-PL" sz="2200" b="1" dirty="0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 </a:t>
                </a:r>
                <a:r>
                  <a:rPr lang="pl-PL" sz="2200" b="1" dirty="0" err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analysis</a:t>
                </a:r>
                <a:endParaRPr lang="en-US" sz="2200" b="1" dirty="0">
                  <a:effectLst/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  <p:pic>
            <p:nvPicPr>
              <p:cNvPr id="7" name="Grafika 6" descr="Układanka z wypełnieniem pełnym">
                <a:extLst>
                  <a:ext uri="{FF2B5EF4-FFF2-40B4-BE49-F238E27FC236}">
                    <a16:creationId xmlns:a16="http://schemas.microsoft.com/office/drawing/2014/main" id="{2967C514-97A2-631A-10AB-94E1F1FC64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244600" y="2046169"/>
                <a:ext cx="612000" cy="612000"/>
              </a:xfrm>
              <a:prstGeom prst="rect">
                <a:avLst/>
              </a:prstGeom>
            </p:spPr>
          </p:pic>
        </p:grpSp>
        <p:sp>
          <p:nvSpPr>
            <p:cNvPr id="14" name="pole tekstowe 13">
              <a:extLst>
                <a:ext uri="{FF2B5EF4-FFF2-40B4-BE49-F238E27FC236}">
                  <a16:creationId xmlns:a16="http://schemas.microsoft.com/office/drawing/2014/main" id="{6C2373F8-560D-2041-BA03-AC64BA313759}"/>
                </a:ext>
              </a:extLst>
            </p:cNvPr>
            <p:cNvSpPr txBox="1"/>
            <p:nvPr/>
          </p:nvSpPr>
          <p:spPr>
            <a:xfrm>
              <a:off x="5517482" y="1973494"/>
              <a:ext cx="2104555" cy="786148"/>
            </a:xfrm>
            <a:prstGeom prst="rect">
              <a:avLst/>
            </a:prstGeom>
            <a:noFill/>
          </p:spPr>
          <p:txBody>
            <a:bodyPr wrap="square" numCol="1">
              <a:noAutofit/>
            </a:bodyPr>
            <a:lstStyle/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Behaviour</a:t>
              </a:r>
              <a:endParaRPr lang="pl-PL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Patterns</a:t>
              </a:r>
              <a:endParaRPr lang="pl-PL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8" name="pole tekstowe 17">
              <a:extLst>
                <a:ext uri="{FF2B5EF4-FFF2-40B4-BE49-F238E27FC236}">
                  <a16:creationId xmlns:a16="http://schemas.microsoft.com/office/drawing/2014/main" id="{64563E06-7712-2486-AB93-73BF41B158EE}"/>
                </a:ext>
              </a:extLst>
            </p:cNvPr>
            <p:cNvSpPr txBox="1"/>
            <p:nvPr/>
          </p:nvSpPr>
          <p:spPr>
            <a:xfrm>
              <a:off x="8822930" y="1955776"/>
              <a:ext cx="2750534" cy="792786"/>
            </a:xfrm>
            <a:prstGeom prst="rect">
              <a:avLst/>
            </a:prstGeom>
            <a:noFill/>
          </p:spPr>
          <p:txBody>
            <a:bodyPr wrap="square" numCol="1">
              <a:noAutofit/>
            </a:bodyPr>
            <a:lstStyle/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Exit</a:t>
              </a:r>
              <a:r>
                <a:rPr lang="pl-PL" dirty="0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pages</a:t>
              </a:r>
              <a:endParaRPr lang="pl-PL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Time </a:t>
              </a:r>
              <a:r>
                <a:rPr lang="pl-PL" dirty="0" err="1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spent</a:t>
              </a:r>
              <a:r>
                <a:rPr lang="pl-PL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on </a:t>
              </a:r>
              <a:r>
                <a:rPr lang="pl-PL" dirty="0" err="1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pages</a:t>
              </a:r>
              <a:endParaRPr lang="pl-PL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3" name="Grupa 2">
            <a:extLst>
              <a:ext uri="{FF2B5EF4-FFF2-40B4-BE49-F238E27FC236}">
                <a16:creationId xmlns:a16="http://schemas.microsoft.com/office/drawing/2014/main" id="{A24E8BD1-78D9-055C-1D56-9DC28E431729}"/>
              </a:ext>
            </a:extLst>
          </p:cNvPr>
          <p:cNvGrpSpPr/>
          <p:nvPr/>
        </p:nvGrpSpPr>
        <p:grpSpPr>
          <a:xfrm>
            <a:off x="1322832" y="4015419"/>
            <a:ext cx="10710980" cy="1473426"/>
            <a:chOff x="1244600" y="1850336"/>
            <a:chExt cx="10710980" cy="1473426"/>
          </a:xfrm>
        </p:grpSpPr>
        <p:grpSp>
          <p:nvGrpSpPr>
            <p:cNvPr id="22" name="Grupa 21">
              <a:extLst>
                <a:ext uri="{FF2B5EF4-FFF2-40B4-BE49-F238E27FC236}">
                  <a16:creationId xmlns:a16="http://schemas.microsoft.com/office/drawing/2014/main" id="{23CC4201-1F93-469F-14FA-A7A5507B6AA5}"/>
                </a:ext>
              </a:extLst>
            </p:cNvPr>
            <p:cNvGrpSpPr/>
            <p:nvPr/>
          </p:nvGrpSpPr>
          <p:grpSpPr>
            <a:xfrm>
              <a:off x="1244600" y="2242003"/>
              <a:ext cx="3680968" cy="612000"/>
              <a:chOff x="1244600" y="2242003"/>
              <a:chExt cx="3680968" cy="612000"/>
            </a:xfrm>
          </p:grpSpPr>
          <p:sp>
            <p:nvSpPr>
              <p:cNvPr id="24" name="pole tekstowe 23">
                <a:extLst>
                  <a:ext uri="{FF2B5EF4-FFF2-40B4-BE49-F238E27FC236}">
                    <a16:creationId xmlns:a16="http://schemas.microsoft.com/office/drawing/2014/main" id="{FC82AAA9-0145-46A8-61E4-602739FEBD59}"/>
                  </a:ext>
                </a:extLst>
              </p:cNvPr>
              <p:cNvSpPr txBox="1"/>
              <p:nvPr/>
            </p:nvSpPr>
            <p:spPr>
              <a:xfrm>
                <a:off x="2004440" y="2313067"/>
                <a:ext cx="2921128" cy="4698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pl-PL" sz="2200" b="1" dirty="0">
                    <a:effectLst/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New </a:t>
                </a:r>
                <a:r>
                  <a:rPr lang="pl-PL" sz="2200" b="1" dirty="0" err="1">
                    <a:effectLst/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functionalities</a:t>
                </a:r>
                <a:endParaRPr lang="en-US" sz="2200" b="1" dirty="0">
                  <a:effectLst/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  <p:pic>
            <p:nvPicPr>
              <p:cNvPr id="25" name="Grafika 24" descr="Układanka z wypełnieniem pełnym">
                <a:extLst>
                  <a:ext uri="{FF2B5EF4-FFF2-40B4-BE49-F238E27FC236}">
                    <a16:creationId xmlns:a16="http://schemas.microsoft.com/office/drawing/2014/main" id="{065DD585-6E54-D2BA-C21E-D9F6012108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5400000">
                <a:off x="1244600" y="2242003"/>
                <a:ext cx="612000" cy="612000"/>
              </a:xfrm>
              <a:prstGeom prst="rect">
                <a:avLst/>
              </a:prstGeom>
            </p:spPr>
          </p:pic>
        </p:grpSp>
        <p:sp>
          <p:nvSpPr>
            <p:cNvPr id="23" name="pole tekstowe 22">
              <a:extLst>
                <a:ext uri="{FF2B5EF4-FFF2-40B4-BE49-F238E27FC236}">
                  <a16:creationId xmlns:a16="http://schemas.microsoft.com/office/drawing/2014/main" id="{79070C12-CDF0-F0EC-A8BD-39DC308631F4}"/>
                </a:ext>
              </a:extLst>
            </p:cNvPr>
            <p:cNvSpPr txBox="1"/>
            <p:nvPr/>
          </p:nvSpPr>
          <p:spPr>
            <a:xfrm>
              <a:off x="5439250" y="1850336"/>
              <a:ext cx="3210882" cy="1473426"/>
            </a:xfrm>
            <a:prstGeom prst="rect">
              <a:avLst/>
            </a:prstGeom>
            <a:noFill/>
          </p:spPr>
          <p:txBody>
            <a:bodyPr wrap="square" numCol="1">
              <a:noAutofit/>
            </a:bodyPr>
            <a:lstStyle/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Homepage</a:t>
              </a:r>
              <a:r>
                <a:rPr lang="pl-PL" dirty="0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redesign</a:t>
              </a:r>
              <a:endParaRPr lang="pl-PL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General </a:t>
              </a:r>
              <a:r>
                <a:rPr lang="pl-PL" dirty="0" err="1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landing</a:t>
              </a:r>
              <a:r>
                <a:rPr lang="pl-PL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r>
                <a:rPr lang="pl-PL" dirty="0" err="1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pages</a:t>
              </a:r>
              <a:endParaRPr lang="pl-PL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Specialised</a:t>
              </a:r>
              <a:r>
                <a:rPr lang="pl-PL" dirty="0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landing</a:t>
              </a:r>
              <a:r>
                <a:rPr lang="pl-PL" dirty="0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pages</a:t>
              </a:r>
              <a:endParaRPr lang="pl-PL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Suggested</a:t>
              </a:r>
              <a:r>
                <a:rPr lang="pl-PL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r>
                <a:rPr lang="pl-PL" dirty="0" err="1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content</a:t>
              </a:r>
              <a:endParaRPr lang="pl-PL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6" name="pole tekstowe 15">
              <a:extLst>
                <a:ext uri="{FF2B5EF4-FFF2-40B4-BE49-F238E27FC236}">
                  <a16:creationId xmlns:a16="http://schemas.microsoft.com/office/drawing/2014/main" id="{321C11F6-5368-8C2A-4E39-2231314B8434}"/>
                </a:ext>
              </a:extLst>
            </p:cNvPr>
            <p:cNvSpPr txBox="1"/>
            <p:nvPr/>
          </p:nvSpPr>
          <p:spPr>
            <a:xfrm>
              <a:off x="8744698" y="1850336"/>
              <a:ext cx="3210882" cy="1473426"/>
            </a:xfrm>
            <a:prstGeom prst="rect">
              <a:avLst/>
            </a:prstGeom>
            <a:noFill/>
          </p:spPr>
          <p:txBody>
            <a:bodyPr wrap="square" numCol="1">
              <a:noAutofit/>
            </a:bodyPr>
            <a:lstStyle/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Internal</a:t>
              </a:r>
              <a:r>
                <a:rPr lang="pl-PL" dirty="0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navigation</a:t>
              </a:r>
              <a:endParaRPr lang="pl-PL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Tables</a:t>
              </a:r>
              <a:r>
                <a:rPr lang="pl-PL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of </a:t>
              </a:r>
              <a:r>
                <a:rPr lang="pl-PL" dirty="0" err="1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content</a:t>
              </a:r>
              <a:endParaRPr lang="pl-PL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Conten</a:t>
              </a:r>
              <a:r>
                <a:rPr lang="pl-PL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t </a:t>
              </a:r>
              <a:r>
                <a:rPr lang="pl-PL" dirty="0" err="1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readability</a:t>
              </a:r>
              <a:endParaRPr lang="pl-PL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Responsiveness</a:t>
              </a:r>
              <a:endParaRPr lang="pl-PL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8" name="Grupa 7">
            <a:extLst>
              <a:ext uri="{FF2B5EF4-FFF2-40B4-BE49-F238E27FC236}">
                <a16:creationId xmlns:a16="http://schemas.microsoft.com/office/drawing/2014/main" id="{B97D3C15-1A26-A6CB-6A12-04E247F036D4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9" name="Prostokąt 8">
              <a:extLst>
                <a:ext uri="{FF2B5EF4-FFF2-40B4-BE49-F238E27FC236}">
                  <a16:creationId xmlns:a16="http://schemas.microsoft.com/office/drawing/2014/main" id="{74AFE966-CEA0-E0AE-81E1-D3942243B1F2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3">
              <a:extLst>
                <a:ext uri="{FF2B5EF4-FFF2-40B4-BE49-F238E27FC236}">
                  <a16:creationId xmlns:a16="http://schemas.microsoft.com/office/drawing/2014/main" id="{3A3187BE-2936-88C0-FDE4-A3F49C7B9B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11" name="Obraz 10" descr="Obraz zawierający logo&#10;&#10;Opis wygenerowany automatycznie">
              <a:extLst>
                <a:ext uri="{FF2B5EF4-FFF2-40B4-BE49-F238E27FC236}">
                  <a16:creationId xmlns:a16="http://schemas.microsoft.com/office/drawing/2014/main" id="{41B72473-5CEB-52C2-B9D7-030B2C018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979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Implementation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4170F604-E81B-52F2-AA4A-34EBE13D676F}"/>
              </a:ext>
            </a:extLst>
          </p:cNvPr>
          <p:cNvSpPr txBox="1"/>
          <p:nvPr/>
        </p:nvSpPr>
        <p:spPr>
          <a:xfrm>
            <a:off x="176603" y="4929320"/>
            <a:ext cx="1506470" cy="3969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Aft>
                <a:spcPts val="800"/>
              </a:spcAft>
            </a:pPr>
            <a:r>
              <a:rPr lang="pl-PL" b="1" dirty="0">
                <a:effectLst/>
                <a:latin typeface="Inter" panose="02000503000000020004" pitchFamily="2" charset="0"/>
                <a:ea typeface="Inter" panose="02000503000000020004" pitchFamily="2" charset="0"/>
                <a:cs typeface="Open Sans Light" panose="020B0306030504020204" pitchFamily="34" charset="0"/>
              </a:rPr>
              <a:t>eoPortal</a:t>
            </a:r>
            <a:endParaRPr lang="en-US" b="1" dirty="0">
              <a:latin typeface="Inter" panose="02000503000000020004" pitchFamily="2" charset="0"/>
              <a:ea typeface="Inter" panose="02000503000000020004" pitchFamily="2" charset="0"/>
              <a:cs typeface="Open Sans Light" panose="020B0306030504020204" pitchFamily="34" charset="0"/>
            </a:endParaRP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A0E8235A-4F29-8FB0-F456-C8B04690DD13}"/>
              </a:ext>
            </a:extLst>
          </p:cNvPr>
          <p:cNvSpPr txBox="1"/>
          <p:nvPr/>
        </p:nvSpPr>
        <p:spPr>
          <a:xfrm>
            <a:off x="176603" y="2276834"/>
            <a:ext cx="1506470" cy="434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Aft>
                <a:spcPts val="800"/>
              </a:spcAft>
            </a:pPr>
            <a:r>
              <a:rPr lang="pl-PL" sz="2000" b="1" dirty="0" err="1">
                <a:effectLst/>
                <a:latin typeface="NotesEsa" panose="02000506030000020004" pitchFamily="50" charset="-18"/>
                <a:ea typeface="Open Sans Light" panose="020B0306030504020204" pitchFamily="34" charset="0"/>
                <a:cs typeface="Open Sans Light" panose="020B0306030504020204" pitchFamily="34" charset="0"/>
              </a:rPr>
              <a:t>earth</a:t>
            </a:r>
            <a:r>
              <a:rPr lang="pl-PL" sz="2000" b="1" dirty="0">
                <a:effectLst/>
                <a:latin typeface="NotesEsa" panose="02000506030000020004" pitchFamily="50" charset="-18"/>
                <a:ea typeface="Open Sans Light" panose="020B0306030504020204" pitchFamily="34" charset="0"/>
                <a:cs typeface="Open Sans Light" panose="020B0306030504020204" pitchFamily="34" charset="0"/>
              </a:rPr>
              <a:t> online</a:t>
            </a:r>
            <a:endParaRPr lang="en-US" sz="2000" b="1" dirty="0">
              <a:latin typeface="NotesEsa" panose="02000506030000020004" pitchFamily="50" charset="-18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63" name="Grupa 62">
            <a:extLst>
              <a:ext uri="{FF2B5EF4-FFF2-40B4-BE49-F238E27FC236}">
                <a16:creationId xmlns:a16="http://schemas.microsoft.com/office/drawing/2014/main" id="{3DE073AE-6524-6E8A-6A79-BAC69F2B43C3}"/>
              </a:ext>
            </a:extLst>
          </p:cNvPr>
          <p:cNvGrpSpPr/>
          <p:nvPr/>
        </p:nvGrpSpPr>
        <p:grpSpPr>
          <a:xfrm>
            <a:off x="1931813" y="1522393"/>
            <a:ext cx="9395333" cy="4105516"/>
            <a:chOff x="797433" y="1466180"/>
            <a:chExt cx="9395333" cy="4105516"/>
          </a:xfrm>
        </p:grpSpPr>
        <p:grpSp>
          <p:nvGrpSpPr>
            <p:cNvPr id="15" name="Grupa 14">
              <a:extLst>
                <a:ext uri="{FF2B5EF4-FFF2-40B4-BE49-F238E27FC236}">
                  <a16:creationId xmlns:a16="http://schemas.microsoft.com/office/drawing/2014/main" id="{D5EB27A9-7238-E8EB-5BA9-B63908D2CBA3}"/>
                </a:ext>
              </a:extLst>
            </p:cNvPr>
            <p:cNvGrpSpPr/>
            <p:nvPr/>
          </p:nvGrpSpPr>
          <p:grpSpPr>
            <a:xfrm>
              <a:off x="1402080" y="3540760"/>
              <a:ext cx="8473920" cy="431800"/>
              <a:chOff x="1496580" y="3937000"/>
              <a:chExt cx="8473920" cy="431800"/>
            </a:xfrm>
          </p:grpSpPr>
          <p:sp>
            <p:nvSpPr>
              <p:cNvPr id="9" name="Strzałka: pięciokąt 8">
                <a:extLst>
                  <a:ext uri="{FF2B5EF4-FFF2-40B4-BE49-F238E27FC236}">
                    <a16:creationId xmlns:a16="http://schemas.microsoft.com/office/drawing/2014/main" id="{6EC8BBFE-986D-1CD8-9CD8-A8F4E360AA3A}"/>
                  </a:ext>
                </a:extLst>
              </p:cNvPr>
              <p:cNvSpPr/>
              <p:nvPr/>
            </p:nvSpPr>
            <p:spPr>
              <a:xfrm>
                <a:off x="1496580" y="3937000"/>
                <a:ext cx="1223120" cy="431800"/>
              </a:xfrm>
              <a:prstGeom prst="homePlate">
                <a:avLst/>
              </a:prstGeom>
              <a:solidFill>
                <a:srgbClr val="EEEEEE"/>
              </a:solidFill>
              <a:ln w="9525">
                <a:solidFill>
                  <a:srgbClr val="397F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2020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10" name="Strzałka: pagon 9">
                <a:extLst>
                  <a:ext uri="{FF2B5EF4-FFF2-40B4-BE49-F238E27FC236}">
                    <a16:creationId xmlns:a16="http://schemas.microsoft.com/office/drawing/2014/main" id="{008E4549-2533-6ECC-233E-B389703FA41D}"/>
                  </a:ext>
                </a:extLst>
              </p:cNvPr>
              <p:cNvSpPr/>
              <p:nvPr/>
            </p:nvSpPr>
            <p:spPr>
              <a:xfrm>
                <a:off x="2770500" y="3937000"/>
                <a:ext cx="3600000" cy="431800"/>
              </a:xfrm>
              <a:prstGeom prst="chevron">
                <a:avLst/>
              </a:prstGeom>
              <a:solidFill>
                <a:srgbClr val="EEEEEE"/>
              </a:solidFill>
              <a:ln w="9525">
                <a:solidFill>
                  <a:srgbClr val="397F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2021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11" name="Strzałka: pagon 10">
                <a:extLst>
                  <a:ext uri="{FF2B5EF4-FFF2-40B4-BE49-F238E27FC236}">
                    <a16:creationId xmlns:a16="http://schemas.microsoft.com/office/drawing/2014/main" id="{05794F38-2D9E-B911-082D-8A11CA237B52}"/>
                  </a:ext>
                </a:extLst>
              </p:cNvPr>
              <p:cNvSpPr/>
              <p:nvPr/>
            </p:nvSpPr>
            <p:spPr>
              <a:xfrm>
                <a:off x="6370500" y="3937000"/>
                <a:ext cx="3600000" cy="431800"/>
              </a:xfrm>
              <a:prstGeom prst="chevron">
                <a:avLst/>
              </a:prstGeom>
              <a:solidFill>
                <a:srgbClr val="EEEEEE"/>
              </a:solidFill>
              <a:ln w="9525">
                <a:solidFill>
                  <a:srgbClr val="397F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2022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26" name="Grupa 25">
              <a:extLst>
                <a:ext uri="{FF2B5EF4-FFF2-40B4-BE49-F238E27FC236}">
                  <a16:creationId xmlns:a16="http://schemas.microsoft.com/office/drawing/2014/main" id="{AD67B36D-FA86-3F8D-B108-1F1D686992F1}"/>
                </a:ext>
              </a:extLst>
            </p:cNvPr>
            <p:cNvGrpSpPr/>
            <p:nvPr/>
          </p:nvGrpSpPr>
          <p:grpSpPr>
            <a:xfrm>
              <a:off x="797433" y="2278052"/>
              <a:ext cx="3029840" cy="1262708"/>
              <a:chOff x="797433" y="2278052"/>
              <a:chExt cx="3029840" cy="1262708"/>
            </a:xfrm>
          </p:grpSpPr>
          <p:cxnSp>
            <p:nvCxnSpPr>
              <p:cNvPr id="18" name="Łącznik prosty ze strzałką 17">
                <a:extLst>
                  <a:ext uri="{FF2B5EF4-FFF2-40B4-BE49-F238E27FC236}">
                    <a16:creationId xmlns:a16="http://schemas.microsoft.com/office/drawing/2014/main" id="{BC31C8B7-4384-911B-6840-163803F18380}"/>
                  </a:ext>
                </a:extLst>
              </p:cNvPr>
              <p:cNvCxnSpPr>
                <a:cxnSpLocks/>
                <a:stCxn id="21" idx="2"/>
              </p:cNvCxnSpPr>
              <p:nvPr/>
            </p:nvCxnSpPr>
            <p:spPr>
              <a:xfrm>
                <a:off x="2312353" y="2834871"/>
                <a:ext cx="0" cy="705889"/>
              </a:xfrm>
              <a:prstGeom prst="straightConnector1">
                <a:avLst/>
              </a:prstGeom>
              <a:ln w="22225">
                <a:solidFill>
                  <a:srgbClr val="397FF6"/>
                </a:solidFill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pole tekstowe 20">
                <a:extLst>
                  <a:ext uri="{FF2B5EF4-FFF2-40B4-BE49-F238E27FC236}">
                    <a16:creationId xmlns:a16="http://schemas.microsoft.com/office/drawing/2014/main" id="{EC4D0E43-AC25-E25F-6044-FD96FF0F0B97}"/>
                  </a:ext>
                </a:extLst>
              </p:cNvPr>
              <p:cNvSpPr txBox="1"/>
              <p:nvPr/>
            </p:nvSpPr>
            <p:spPr>
              <a:xfrm>
                <a:off x="797433" y="2278052"/>
                <a:ext cx="3029840" cy="5568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  <a:spcAft>
                    <a:spcPts val="800"/>
                  </a:spcAft>
                </a:pPr>
                <a:r>
                  <a:rPr lang="pl-PL" sz="1400" b="1" dirty="0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1st </a:t>
                </a:r>
                <a:r>
                  <a:rPr lang="pl-PL" sz="1400" b="1" dirty="0" err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website</a:t>
                </a:r>
                <a:r>
                  <a:rPr lang="pl-PL" sz="1400" b="1" dirty="0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 </a:t>
                </a:r>
                <a:r>
                  <a:rPr lang="pl-PL" sz="1400" b="1" dirty="0" err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redesign</a:t>
                </a:r>
                <a:br>
                  <a:rPr lang="pl-PL" sz="1400" b="1" dirty="0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</a:br>
                <a:r>
                  <a:rPr lang="pl-PL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December</a:t>
                </a:r>
                <a:r>
                  <a:rPr lang="pl-PL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 2020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</p:grpSp>
        <p:grpSp>
          <p:nvGrpSpPr>
            <p:cNvPr id="27" name="Grupa 26">
              <a:extLst>
                <a:ext uri="{FF2B5EF4-FFF2-40B4-BE49-F238E27FC236}">
                  <a16:creationId xmlns:a16="http://schemas.microsoft.com/office/drawing/2014/main" id="{138C81DA-03A1-BEFA-5F70-E3A795329288}"/>
                </a:ext>
              </a:extLst>
            </p:cNvPr>
            <p:cNvGrpSpPr/>
            <p:nvPr/>
          </p:nvGrpSpPr>
          <p:grpSpPr>
            <a:xfrm>
              <a:off x="3744291" y="1483462"/>
              <a:ext cx="3029840" cy="2057298"/>
              <a:chOff x="147193" y="1483462"/>
              <a:chExt cx="3029840" cy="2057298"/>
            </a:xfrm>
          </p:grpSpPr>
          <p:cxnSp>
            <p:nvCxnSpPr>
              <p:cNvPr id="28" name="Łącznik prosty ze strzałką 27">
                <a:extLst>
                  <a:ext uri="{FF2B5EF4-FFF2-40B4-BE49-F238E27FC236}">
                    <a16:creationId xmlns:a16="http://schemas.microsoft.com/office/drawing/2014/main" id="{23659EB2-DDAD-CF9F-EF2D-8361C1DC4894}"/>
                  </a:ext>
                </a:extLst>
              </p:cNvPr>
              <p:cNvCxnSpPr>
                <a:cxnSpLocks/>
                <a:stCxn id="29" idx="2"/>
              </p:cNvCxnSpPr>
              <p:nvPr/>
            </p:nvCxnSpPr>
            <p:spPr>
              <a:xfrm>
                <a:off x="1662113" y="2040281"/>
                <a:ext cx="0" cy="1500479"/>
              </a:xfrm>
              <a:prstGeom prst="straightConnector1">
                <a:avLst/>
              </a:prstGeom>
              <a:ln w="22225">
                <a:solidFill>
                  <a:srgbClr val="397FF6"/>
                </a:solidFill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pole tekstowe 28">
                <a:extLst>
                  <a:ext uri="{FF2B5EF4-FFF2-40B4-BE49-F238E27FC236}">
                    <a16:creationId xmlns:a16="http://schemas.microsoft.com/office/drawing/2014/main" id="{DB6DEF11-D522-4DB7-98FB-4BBF327AAC72}"/>
                  </a:ext>
                </a:extLst>
              </p:cNvPr>
              <p:cNvSpPr txBox="1"/>
              <p:nvPr/>
            </p:nvSpPr>
            <p:spPr>
              <a:xfrm>
                <a:off x="147193" y="1483462"/>
                <a:ext cx="3029840" cy="5568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  <a:spcAft>
                    <a:spcPts val="800"/>
                  </a:spcAft>
                </a:pPr>
                <a:r>
                  <a:rPr lang="pl-PL" sz="1400" b="1" dirty="0" err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toxic</a:t>
                </a:r>
                <a:r>
                  <a:rPr lang="pl-PL" sz="1400" b="1" dirty="0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 </a:t>
                </a:r>
                <a:r>
                  <a:rPr lang="pl-PL" sz="1400" b="1" dirty="0" err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backlinks</a:t>
                </a:r>
                <a:r>
                  <a:rPr lang="pl-PL" sz="1400" b="1" dirty="0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 </a:t>
                </a:r>
                <a:r>
                  <a:rPr lang="pl-PL" sz="1400" b="1" dirty="0" err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elimination</a:t>
                </a:r>
                <a:br>
                  <a:rPr lang="pl-PL" sz="1400" b="1" dirty="0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</a:br>
                <a:r>
                  <a:rPr lang="pl-PL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September</a:t>
                </a:r>
                <a:r>
                  <a:rPr lang="pl-PL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 2021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</p:grpSp>
        <p:grpSp>
          <p:nvGrpSpPr>
            <p:cNvPr id="47" name="Grupa 46">
              <a:extLst>
                <a:ext uri="{FF2B5EF4-FFF2-40B4-BE49-F238E27FC236}">
                  <a16:creationId xmlns:a16="http://schemas.microsoft.com/office/drawing/2014/main" id="{BAB4D998-EBEC-9889-A578-5D61BAB7B4C2}"/>
                </a:ext>
              </a:extLst>
            </p:cNvPr>
            <p:cNvGrpSpPr/>
            <p:nvPr/>
          </p:nvGrpSpPr>
          <p:grpSpPr>
            <a:xfrm>
              <a:off x="5211953" y="2243861"/>
              <a:ext cx="3029840" cy="1296899"/>
              <a:chOff x="213233" y="2243861"/>
              <a:chExt cx="3029840" cy="1296899"/>
            </a:xfrm>
          </p:grpSpPr>
          <p:cxnSp>
            <p:nvCxnSpPr>
              <p:cNvPr id="48" name="Łącznik prosty ze strzałką 47">
                <a:extLst>
                  <a:ext uri="{FF2B5EF4-FFF2-40B4-BE49-F238E27FC236}">
                    <a16:creationId xmlns:a16="http://schemas.microsoft.com/office/drawing/2014/main" id="{C1AB4349-BA7F-A3DA-3E37-DCC6CF3F17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28153" y="2834871"/>
                <a:ext cx="0" cy="705889"/>
              </a:xfrm>
              <a:prstGeom prst="straightConnector1">
                <a:avLst/>
              </a:prstGeom>
              <a:ln w="22225">
                <a:solidFill>
                  <a:srgbClr val="397FF6"/>
                </a:solidFill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pole tekstowe 48">
                <a:extLst>
                  <a:ext uri="{FF2B5EF4-FFF2-40B4-BE49-F238E27FC236}">
                    <a16:creationId xmlns:a16="http://schemas.microsoft.com/office/drawing/2014/main" id="{C0C3D3F0-73FB-3160-41F7-42FB3CDEC099}"/>
                  </a:ext>
                </a:extLst>
              </p:cNvPr>
              <p:cNvSpPr txBox="1"/>
              <p:nvPr/>
            </p:nvSpPr>
            <p:spPr>
              <a:xfrm>
                <a:off x="213233" y="2243861"/>
                <a:ext cx="3029840" cy="5568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  <a:spcAft>
                    <a:spcPts val="800"/>
                  </a:spcAft>
                </a:pPr>
                <a:r>
                  <a:rPr lang="pl-PL" sz="1400" b="1" dirty="0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2nd </a:t>
                </a:r>
                <a:r>
                  <a:rPr lang="pl-PL" sz="1400" b="1" dirty="0" err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website</a:t>
                </a:r>
                <a:r>
                  <a:rPr lang="pl-PL" sz="1400" b="1" dirty="0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 </a:t>
                </a:r>
                <a:r>
                  <a:rPr lang="pl-PL" sz="1400" b="1" dirty="0" err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redesign</a:t>
                </a:r>
                <a:br>
                  <a:rPr lang="pl-PL" sz="1400" b="1" dirty="0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</a:br>
                <a:r>
                  <a:rPr lang="pl-PL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January 2022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</p:grpSp>
        <p:grpSp>
          <p:nvGrpSpPr>
            <p:cNvPr id="52" name="Grupa 51">
              <a:extLst>
                <a:ext uri="{FF2B5EF4-FFF2-40B4-BE49-F238E27FC236}">
                  <a16:creationId xmlns:a16="http://schemas.microsoft.com/office/drawing/2014/main" id="{83F09175-B042-FDA7-0EAF-9DB8863CA0F0}"/>
                </a:ext>
              </a:extLst>
            </p:cNvPr>
            <p:cNvGrpSpPr/>
            <p:nvPr/>
          </p:nvGrpSpPr>
          <p:grpSpPr>
            <a:xfrm>
              <a:off x="7162926" y="1466180"/>
              <a:ext cx="3029840" cy="2072665"/>
              <a:chOff x="-451549" y="1468095"/>
              <a:chExt cx="3029840" cy="2072665"/>
            </a:xfrm>
          </p:grpSpPr>
          <p:cxnSp>
            <p:nvCxnSpPr>
              <p:cNvPr id="53" name="Łącznik prosty ze strzałką 52">
                <a:extLst>
                  <a:ext uri="{FF2B5EF4-FFF2-40B4-BE49-F238E27FC236}">
                    <a16:creationId xmlns:a16="http://schemas.microsoft.com/office/drawing/2014/main" id="{1B5438E6-E144-4500-6D20-2463C84AEA77}"/>
                  </a:ext>
                </a:extLst>
              </p:cNvPr>
              <p:cNvCxnSpPr>
                <a:cxnSpLocks/>
                <a:stCxn id="54" idx="2"/>
              </p:cNvCxnSpPr>
              <p:nvPr/>
            </p:nvCxnSpPr>
            <p:spPr>
              <a:xfrm>
                <a:off x="1063371" y="2024914"/>
                <a:ext cx="0" cy="1515846"/>
              </a:xfrm>
              <a:prstGeom prst="straightConnector1">
                <a:avLst/>
              </a:prstGeom>
              <a:ln w="22225">
                <a:solidFill>
                  <a:srgbClr val="397FF6"/>
                </a:solidFill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pole tekstowe 53">
                <a:extLst>
                  <a:ext uri="{FF2B5EF4-FFF2-40B4-BE49-F238E27FC236}">
                    <a16:creationId xmlns:a16="http://schemas.microsoft.com/office/drawing/2014/main" id="{E9E29F11-4175-2F6F-330F-0CB89102AA26}"/>
                  </a:ext>
                </a:extLst>
              </p:cNvPr>
              <p:cNvSpPr txBox="1"/>
              <p:nvPr/>
            </p:nvSpPr>
            <p:spPr>
              <a:xfrm>
                <a:off x="-451549" y="1468095"/>
                <a:ext cx="3029840" cy="5568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  <a:spcAft>
                    <a:spcPts val="800"/>
                  </a:spcAft>
                </a:pPr>
                <a:r>
                  <a:rPr lang="pl-PL" sz="1400" b="1" dirty="0" err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toxic</a:t>
                </a:r>
                <a:r>
                  <a:rPr lang="pl-PL" sz="1400" b="1" dirty="0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 </a:t>
                </a:r>
                <a:r>
                  <a:rPr lang="pl-PL" sz="1400" b="1" dirty="0" err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backlinks</a:t>
                </a:r>
                <a:r>
                  <a:rPr lang="pl-PL" sz="1400" b="1" dirty="0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 </a:t>
                </a:r>
                <a:r>
                  <a:rPr lang="pl-PL" sz="1400" b="1" dirty="0" err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elimination</a:t>
                </a:r>
                <a:br>
                  <a:rPr lang="pl-PL" sz="1400" b="1" dirty="0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</a:br>
                <a:r>
                  <a:rPr lang="pl-PL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August 2022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</p:grpSp>
        <p:grpSp>
          <p:nvGrpSpPr>
            <p:cNvPr id="58" name="Grupa 57">
              <a:extLst>
                <a:ext uri="{FF2B5EF4-FFF2-40B4-BE49-F238E27FC236}">
                  <a16:creationId xmlns:a16="http://schemas.microsoft.com/office/drawing/2014/main" id="{245EF8CE-9283-BCE2-01A9-5B3884281F48}"/>
                </a:ext>
              </a:extLst>
            </p:cNvPr>
            <p:cNvGrpSpPr/>
            <p:nvPr/>
          </p:nvGrpSpPr>
          <p:grpSpPr>
            <a:xfrm>
              <a:off x="7162926" y="3972560"/>
              <a:ext cx="3029840" cy="1599136"/>
              <a:chOff x="-451549" y="2136920"/>
              <a:chExt cx="3029840" cy="1599136"/>
            </a:xfrm>
          </p:grpSpPr>
          <p:cxnSp>
            <p:nvCxnSpPr>
              <p:cNvPr id="59" name="Łącznik prosty ze strzałką 58">
                <a:extLst>
                  <a:ext uri="{FF2B5EF4-FFF2-40B4-BE49-F238E27FC236}">
                    <a16:creationId xmlns:a16="http://schemas.microsoft.com/office/drawing/2014/main" id="{2EC94758-163B-DD67-3FC8-9F0113B68D34}"/>
                  </a:ext>
                </a:extLst>
              </p:cNvPr>
              <p:cNvCxnSpPr>
                <a:cxnSpLocks/>
                <a:stCxn id="60" idx="0"/>
              </p:cNvCxnSpPr>
              <p:nvPr/>
            </p:nvCxnSpPr>
            <p:spPr>
              <a:xfrm flipV="1">
                <a:off x="1063371" y="2136920"/>
                <a:ext cx="0" cy="1044945"/>
              </a:xfrm>
              <a:prstGeom prst="straightConnector1">
                <a:avLst/>
              </a:prstGeom>
              <a:ln w="22225">
                <a:solidFill>
                  <a:srgbClr val="397FF6"/>
                </a:solidFill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pole tekstowe 59">
                <a:extLst>
                  <a:ext uri="{FF2B5EF4-FFF2-40B4-BE49-F238E27FC236}">
                    <a16:creationId xmlns:a16="http://schemas.microsoft.com/office/drawing/2014/main" id="{0D8CF14D-8BB5-8402-23A9-FAE5CD44C939}"/>
                  </a:ext>
                </a:extLst>
              </p:cNvPr>
              <p:cNvSpPr txBox="1"/>
              <p:nvPr/>
            </p:nvSpPr>
            <p:spPr>
              <a:xfrm>
                <a:off x="-451549" y="3181865"/>
                <a:ext cx="3029840" cy="5541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  <a:spcAft>
                    <a:spcPts val="800"/>
                  </a:spcAft>
                </a:pPr>
                <a:r>
                  <a:rPr lang="pl-PL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August 2022</a:t>
                </a:r>
                <a:br>
                  <a:rPr lang="pl-PL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itchFamily="2" charset="0"/>
                    <a:ea typeface="Open Sans" pitchFamily="2" charset="0"/>
                    <a:cs typeface="Open Sans" pitchFamily="2" charset="0"/>
                  </a:rPr>
                </a:br>
                <a:r>
                  <a:rPr lang="pl-PL" sz="1400" b="1" dirty="0" err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website</a:t>
                </a:r>
                <a:r>
                  <a:rPr lang="pl-PL" sz="1400" b="1" dirty="0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 </a:t>
                </a:r>
                <a:r>
                  <a:rPr lang="pl-PL" sz="1400" b="1" dirty="0" err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redesign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</p:grpSp>
      </p:grpSp>
      <p:cxnSp>
        <p:nvCxnSpPr>
          <p:cNvPr id="71" name="Łącznik prosty 70">
            <a:extLst>
              <a:ext uri="{FF2B5EF4-FFF2-40B4-BE49-F238E27FC236}">
                <a16:creationId xmlns:a16="http://schemas.microsoft.com/office/drawing/2014/main" id="{6D489068-E292-4F28-98F9-362BE23B9997}"/>
              </a:ext>
            </a:extLst>
          </p:cNvPr>
          <p:cNvCxnSpPr>
            <a:cxnSpLocks/>
          </p:cNvCxnSpPr>
          <p:nvPr/>
        </p:nvCxnSpPr>
        <p:spPr>
          <a:xfrm flipH="1">
            <a:off x="1844617" y="1901898"/>
            <a:ext cx="3048" cy="118403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Łącznik prosty 91">
            <a:extLst>
              <a:ext uri="{FF2B5EF4-FFF2-40B4-BE49-F238E27FC236}">
                <a16:creationId xmlns:a16="http://schemas.microsoft.com/office/drawing/2014/main" id="{75AD32DA-DADE-3501-66AF-818B0A9C25EC}"/>
              </a:ext>
            </a:extLst>
          </p:cNvPr>
          <p:cNvCxnSpPr>
            <a:cxnSpLocks/>
          </p:cNvCxnSpPr>
          <p:nvPr/>
        </p:nvCxnSpPr>
        <p:spPr>
          <a:xfrm flipH="1">
            <a:off x="1842146" y="4535757"/>
            <a:ext cx="3048" cy="118403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a 2">
            <a:extLst>
              <a:ext uri="{FF2B5EF4-FFF2-40B4-BE49-F238E27FC236}">
                <a16:creationId xmlns:a16="http://schemas.microsoft.com/office/drawing/2014/main" id="{29C53C12-C530-088F-456E-618F9497D000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1595F21B-D7AC-00F5-6341-A6072AD49003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090A25AA-4AD6-93FB-EF53-3078A3384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12" name="Obraz 11" descr="Obraz zawierający logo&#10;&#10;Opis wygenerowany automatycznie">
              <a:extLst>
                <a:ext uri="{FF2B5EF4-FFF2-40B4-BE49-F238E27FC236}">
                  <a16:creationId xmlns:a16="http://schemas.microsoft.com/office/drawing/2014/main" id="{F3134C43-0619-2EEF-F9F8-E9F1A15B8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6586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Results</a:t>
            </a:r>
            <a:r>
              <a:rPr lang="pl-PL" dirty="0"/>
              <a:t>  |  Tools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01F65CF3-0DD4-AD26-B49F-E35B0E7CB831}"/>
              </a:ext>
            </a:extLst>
          </p:cNvPr>
          <p:cNvSpPr txBox="1"/>
          <p:nvPr/>
        </p:nvSpPr>
        <p:spPr>
          <a:xfrm>
            <a:off x="2076322" y="2177691"/>
            <a:ext cx="4593210" cy="8761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Goal 1</a:t>
            </a:r>
            <a:r>
              <a:rPr lang="pl-PL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   |   </a:t>
            </a:r>
            <a:r>
              <a:rPr lang="pl-PL" sz="2200" b="1" dirty="0" err="1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Acquisition</a:t>
            </a:r>
            <a:endParaRPr lang="pl-PL" sz="2200" b="1" dirty="0">
              <a:effectLst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20000"/>
              </a:lnSpc>
            </a:pPr>
            <a:r>
              <a:rPr lang="en-US" sz="2200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Increase the visibility of websites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DD69F641-9AA4-0C9E-0845-4796692783B9}"/>
              </a:ext>
            </a:extLst>
          </p:cNvPr>
          <p:cNvSpPr txBox="1"/>
          <p:nvPr/>
        </p:nvSpPr>
        <p:spPr>
          <a:xfrm>
            <a:off x="2076322" y="4271099"/>
            <a:ext cx="4593210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US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Goal 2</a:t>
            </a:r>
            <a:r>
              <a:rPr lang="pl-PL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  </a:t>
            </a:r>
            <a:r>
              <a:rPr lang="en-US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r>
              <a:rPr lang="pl-PL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| U</a:t>
            </a:r>
            <a:r>
              <a:rPr lang="en-US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ser engagement</a:t>
            </a:r>
            <a:endParaRPr lang="pl-PL" sz="2200" b="1" dirty="0">
              <a:effectLst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US" sz="2200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Increase user traffic</a:t>
            </a:r>
            <a:endParaRPr lang="en-US" sz="2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14" name="Grafika 13" descr="Znaczek 1 z wypełnieniem pełnym">
            <a:extLst>
              <a:ext uri="{FF2B5EF4-FFF2-40B4-BE49-F238E27FC236}">
                <a16:creationId xmlns:a16="http://schemas.microsoft.com/office/drawing/2014/main" id="{3B7827D8-3619-DD95-2C3D-4F5C2FF568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22832" y="2309759"/>
            <a:ext cx="612000" cy="612000"/>
          </a:xfrm>
          <a:prstGeom prst="rect">
            <a:avLst/>
          </a:prstGeom>
        </p:spPr>
      </p:pic>
      <p:pic>
        <p:nvPicPr>
          <p:cNvPr id="15" name="Grafika 14" descr="Znaczek z wypełnieniem pełnym">
            <a:extLst>
              <a:ext uri="{FF2B5EF4-FFF2-40B4-BE49-F238E27FC236}">
                <a16:creationId xmlns:a16="http://schemas.microsoft.com/office/drawing/2014/main" id="{3A8D7E9A-776C-4118-D86E-A24118F7C9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22832" y="4454463"/>
            <a:ext cx="612000" cy="612000"/>
          </a:xfrm>
          <a:prstGeom prst="rect">
            <a:avLst/>
          </a:prstGeom>
        </p:spPr>
      </p:pic>
      <p:pic>
        <p:nvPicPr>
          <p:cNvPr id="2050" name="Picture 2" descr="How to use data from Google Search Console API? - PragmaticAd">
            <a:extLst>
              <a:ext uri="{FF2B5EF4-FFF2-40B4-BE49-F238E27FC236}">
                <a16:creationId xmlns:a16="http://schemas.microsoft.com/office/drawing/2014/main" id="{7EBE1612-0F35-60FE-AE95-64EA9BC3C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720" y="1957391"/>
            <a:ext cx="2194560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B649837D-541F-18A2-AB1C-A88F013D3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679" y="4522217"/>
            <a:ext cx="2810642" cy="47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a 2">
            <a:extLst>
              <a:ext uri="{FF2B5EF4-FFF2-40B4-BE49-F238E27FC236}">
                <a16:creationId xmlns:a16="http://schemas.microsoft.com/office/drawing/2014/main" id="{93435BEA-D4C6-BB6C-F0CE-797F3B5232B7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178CEF22-D47A-9CBF-6250-DA21985F725B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1C3B082F-498A-9BDC-A655-73E312131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10" name="Obraz 9" descr="Obraz zawierający logo&#10;&#10;Opis wygenerowany automatycznie">
              <a:extLst>
                <a:ext uri="{FF2B5EF4-FFF2-40B4-BE49-F238E27FC236}">
                  <a16:creationId xmlns:a16="http://schemas.microsoft.com/office/drawing/2014/main" id="{95525B32-E513-28B9-2A58-359E6A2E34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5949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Results</a:t>
            </a:r>
            <a:r>
              <a:rPr lang="pl-PL" dirty="0"/>
              <a:t>  |  </a:t>
            </a:r>
            <a:r>
              <a:rPr lang="pl-PL" dirty="0" err="1"/>
              <a:t>Acquisition</a:t>
            </a:r>
            <a:r>
              <a:rPr lang="pl-PL" dirty="0"/>
              <a:t>: Earth Online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graphicFrame>
        <p:nvGraphicFramePr>
          <p:cNvPr id="3" name="Wykres 2">
            <a:extLst>
              <a:ext uri="{FF2B5EF4-FFF2-40B4-BE49-F238E27FC236}">
                <a16:creationId xmlns:a16="http://schemas.microsoft.com/office/drawing/2014/main" id="{A0F5C3EF-168F-EBD3-5910-7AD2C719440D}"/>
              </a:ext>
            </a:extLst>
          </p:cNvPr>
          <p:cNvGraphicFramePr>
            <a:graphicFrameLocks/>
          </p:cNvGraphicFramePr>
          <p:nvPr/>
        </p:nvGraphicFramePr>
        <p:xfrm>
          <a:off x="1596000" y="1437640"/>
          <a:ext cx="900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Wykres 6">
            <a:extLst>
              <a:ext uri="{FF2B5EF4-FFF2-40B4-BE49-F238E27FC236}">
                <a16:creationId xmlns:a16="http://schemas.microsoft.com/office/drawing/2014/main" id="{2C141511-B38C-9588-AF3E-F1480C990213}"/>
              </a:ext>
            </a:extLst>
          </p:cNvPr>
          <p:cNvGraphicFramePr>
            <a:graphicFrameLocks/>
          </p:cNvGraphicFramePr>
          <p:nvPr/>
        </p:nvGraphicFramePr>
        <p:xfrm>
          <a:off x="1596000" y="4084320"/>
          <a:ext cx="900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8" name="Grupa 7">
            <a:extLst>
              <a:ext uri="{FF2B5EF4-FFF2-40B4-BE49-F238E27FC236}">
                <a16:creationId xmlns:a16="http://schemas.microsoft.com/office/drawing/2014/main" id="{F2CB3CBE-0575-6733-BD83-91D51C913133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9" name="Prostokąt 8">
              <a:extLst>
                <a:ext uri="{FF2B5EF4-FFF2-40B4-BE49-F238E27FC236}">
                  <a16:creationId xmlns:a16="http://schemas.microsoft.com/office/drawing/2014/main" id="{55CC0962-5670-C561-A84D-4497E775E6E2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3">
              <a:extLst>
                <a:ext uri="{FF2B5EF4-FFF2-40B4-BE49-F238E27FC236}">
                  <a16:creationId xmlns:a16="http://schemas.microsoft.com/office/drawing/2014/main" id="{48035B5E-347A-4330-2EA0-6EE7B20EBA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11" name="Obraz 10" descr="Obraz zawierający logo&#10;&#10;Opis wygenerowany automatycznie">
              <a:extLst>
                <a:ext uri="{FF2B5EF4-FFF2-40B4-BE49-F238E27FC236}">
                  <a16:creationId xmlns:a16="http://schemas.microsoft.com/office/drawing/2014/main" id="{0A1705E5-BAE1-0F0B-6A8C-5854C884234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8642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Results</a:t>
            </a:r>
            <a:r>
              <a:rPr lang="pl-PL" dirty="0"/>
              <a:t>  |  </a:t>
            </a:r>
            <a:r>
              <a:rPr lang="pl-PL" dirty="0" err="1"/>
              <a:t>Acquisition</a:t>
            </a:r>
            <a:r>
              <a:rPr lang="pl-PL" dirty="0"/>
              <a:t>: eoPortal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graphicFrame>
        <p:nvGraphicFramePr>
          <p:cNvPr id="8" name="Wykres 7">
            <a:extLst>
              <a:ext uri="{FF2B5EF4-FFF2-40B4-BE49-F238E27FC236}">
                <a16:creationId xmlns:a16="http://schemas.microsoft.com/office/drawing/2014/main" id="{FC89259E-B86B-0C55-E971-7104B9B35855}"/>
              </a:ext>
            </a:extLst>
          </p:cNvPr>
          <p:cNvGraphicFramePr>
            <a:graphicFrameLocks/>
          </p:cNvGraphicFramePr>
          <p:nvPr/>
        </p:nvGraphicFramePr>
        <p:xfrm>
          <a:off x="1596000" y="1456354"/>
          <a:ext cx="900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Wykres 8">
            <a:extLst>
              <a:ext uri="{FF2B5EF4-FFF2-40B4-BE49-F238E27FC236}">
                <a16:creationId xmlns:a16="http://schemas.microsoft.com/office/drawing/2014/main" id="{3CAF0553-96B8-4DFB-9FC9-B127E6A23706}"/>
              </a:ext>
            </a:extLst>
          </p:cNvPr>
          <p:cNvGraphicFramePr>
            <a:graphicFrameLocks/>
          </p:cNvGraphicFramePr>
          <p:nvPr/>
        </p:nvGraphicFramePr>
        <p:xfrm>
          <a:off x="1596000" y="4089400"/>
          <a:ext cx="900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" name="Grupa 2">
            <a:extLst>
              <a:ext uri="{FF2B5EF4-FFF2-40B4-BE49-F238E27FC236}">
                <a16:creationId xmlns:a16="http://schemas.microsoft.com/office/drawing/2014/main" id="{A60C70E2-F1E2-24FC-1B6C-568507B87509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547C85E4-EC6B-F5A3-2D47-A8EE11AFF538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3">
              <a:extLst>
                <a:ext uri="{FF2B5EF4-FFF2-40B4-BE49-F238E27FC236}">
                  <a16:creationId xmlns:a16="http://schemas.microsoft.com/office/drawing/2014/main" id="{DB6C4B4B-D212-DFA3-57F7-BC48DCAC598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11" name="Obraz 10" descr="Obraz zawierający logo&#10;&#10;Opis wygenerowany automatycznie">
              <a:extLst>
                <a:ext uri="{FF2B5EF4-FFF2-40B4-BE49-F238E27FC236}">
                  <a16:creationId xmlns:a16="http://schemas.microsoft.com/office/drawing/2014/main" id="{97587D96-5128-158C-7AE0-70614C5445C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3721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Results</a:t>
            </a:r>
            <a:r>
              <a:rPr lang="pl-PL" dirty="0"/>
              <a:t>  |  User engagement: Earth Online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graphicFrame>
        <p:nvGraphicFramePr>
          <p:cNvPr id="8" name="Wykres 7">
            <a:extLst>
              <a:ext uri="{FF2B5EF4-FFF2-40B4-BE49-F238E27FC236}">
                <a16:creationId xmlns:a16="http://schemas.microsoft.com/office/drawing/2014/main" id="{07350470-DE45-A52B-4270-F99CFF770246}"/>
              </a:ext>
            </a:extLst>
          </p:cNvPr>
          <p:cNvGraphicFramePr/>
          <p:nvPr/>
        </p:nvGraphicFramePr>
        <p:xfrm>
          <a:off x="1596000" y="166016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Grupa 2">
            <a:extLst>
              <a:ext uri="{FF2B5EF4-FFF2-40B4-BE49-F238E27FC236}">
                <a16:creationId xmlns:a16="http://schemas.microsoft.com/office/drawing/2014/main" id="{0F24D09D-8DEE-F1B9-09DE-F0A1CDF322BB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06632774-12B7-EE2B-B814-122FEEABBCB5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>
              <a:extLst>
                <a:ext uri="{FF2B5EF4-FFF2-40B4-BE49-F238E27FC236}">
                  <a16:creationId xmlns:a16="http://schemas.microsoft.com/office/drawing/2014/main" id="{99BB7695-C2A9-02A6-3695-927B5ACEC2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10" name="Obraz 9" descr="Obraz zawierający logo&#10;&#10;Opis wygenerowany automatycznie">
              <a:extLst>
                <a:ext uri="{FF2B5EF4-FFF2-40B4-BE49-F238E27FC236}">
                  <a16:creationId xmlns:a16="http://schemas.microsoft.com/office/drawing/2014/main" id="{CBEBB380-53F1-A72A-6346-2A31459DA8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70651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Results</a:t>
            </a:r>
            <a:r>
              <a:rPr lang="pl-PL" dirty="0"/>
              <a:t>  |  User engagement: Earth Online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graphicFrame>
        <p:nvGraphicFramePr>
          <p:cNvPr id="3" name="Wykres 2">
            <a:extLst>
              <a:ext uri="{FF2B5EF4-FFF2-40B4-BE49-F238E27FC236}">
                <a16:creationId xmlns:a16="http://schemas.microsoft.com/office/drawing/2014/main" id="{8D66E34A-7984-CAFB-DB31-0A61D498D285}"/>
              </a:ext>
            </a:extLst>
          </p:cNvPr>
          <p:cNvGraphicFramePr/>
          <p:nvPr/>
        </p:nvGraphicFramePr>
        <p:xfrm>
          <a:off x="1596000" y="1665088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" name="Grupa 6">
            <a:extLst>
              <a:ext uri="{FF2B5EF4-FFF2-40B4-BE49-F238E27FC236}">
                <a16:creationId xmlns:a16="http://schemas.microsoft.com/office/drawing/2014/main" id="{04950720-42DB-5F0D-D6E9-10CD5694D9F0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8" name="Prostokąt 7">
              <a:extLst>
                <a:ext uri="{FF2B5EF4-FFF2-40B4-BE49-F238E27FC236}">
                  <a16:creationId xmlns:a16="http://schemas.microsoft.com/office/drawing/2014/main" id="{7B4AA696-7B93-69CD-49E9-334D89442E1F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>
              <a:extLst>
                <a:ext uri="{FF2B5EF4-FFF2-40B4-BE49-F238E27FC236}">
                  <a16:creationId xmlns:a16="http://schemas.microsoft.com/office/drawing/2014/main" id="{806544DA-F111-FD15-0003-C749C27409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10" name="Obraz 9" descr="Obraz zawierający logo&#10;&#10;Opis wygenerowany automatycznie">
              <a:extLst>
                <a:ext uri="{FF2B5EF4-FFF2-40B4-BE49-F238E27FC236}">
                  <a16:creationId xmlns:a16="http://schemas.microsoft.com/office/drawing/2014/main" id="{6E1D0471-A2E9-022F-13A6-642950FB58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75154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Results</a:t>
            </a:r>
            <a:r>
              <a:rPr lang="pl-PL" dirty="0"/>
              <a:t>  |  User engagement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graphicFrame>
        <p:nvGraphicFramePr>
          <p:cNvPr id="10" name="Wykres 9">
            <a:extLst>
              <a:ext uri="{FF2B5EF4-FFF2-40B4-BE49-F238E27FC236}">
                <a16:creationId xmlns:a16="http://schemas.microsoft.com/office/drawing/2014/main" id="{DDB2B3E6-E94A-B118-9AD6-A85C5D90270F}"/>
              </a:ext>
            </a:extLst>
          </p:cNvPr>
          <p:cNvGraphicFramePr/>
          <p:nvPr/>
        </p:nvGraphicFramePr>
        <p:xfrm>
          <a:off x="742900" y="2311399"/>
          <a:ext cx="4680000" cy="3060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Wykres 10">
            <a:extLst>
              <a:ext uri="{FF2B5EF4-FFF2-40B4-BE49-F238E27FC236}">
                <a16:creationId xmlns:a16="http://schemas.microsoft.com/office/drawing/2014/main" id="{A51C6EE7-FFEF-431E-959B-08F8036B8C62}"/>
              </a:ext>
            </a:extLst>
          </p:cNvPr>
          <p:cNvGraphicFramePr/>
          <p:nvPr/>
        </p:nvGraphicFramePr>
        <p:xfrm>
          <a:off x="6508700" y="2311399"/>
          <a:ext cx="4680000" cy="3060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pole tekstowe 13">
            <a:extLst>
              <a:ext uri="{FF2B5EF4-FFF2-40B4-BE49-F238E27FC236}">
                <a16:creationId xmlns:a16="http://schemas.microsoft.com/office/drawing/2014/main" id="{1DA16F80-9F12-B0F1-7523-5EE4F5527ACD}"/>
              </a:ext>
            </a:extLst>
          </p:cNvPr>
          <p:cNvSpPr txBox="1"/>
          <p:nvPr/>
        </p:nvSpPr>
        <p:spPr>
          <a:xfrm>
            <a:off x="4432220" y="1797050"/>
            <a:ext cx="3029840" cy="3325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pl-PL" sz="1400" b="1" dirty="0">
                <a:solidFill>
                  <a:srgbClr val="595959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Bounce </a:t>
            </a:r>
            <a:r>
              <a:rPr lang="pl-PL" sz="1400" b="1" dirty="0" err="1">
                <a:solidFill>
                  <a:srgbClr val="595959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rate</a:t>
            </a:r>
            <a:endParaRPr lang="en-US" sz="1400" dirty="0">
              <a:solidFill>
                <a:srgbClr val="595959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grpSp>
        <p:nvGrpSpPr>
          <p:cNvPr id="3" name="Grupa 2">
            <a:extLst>
              <a:ext uri="{FF2B5EF4-FFF2-40B4-BE49-F238E27FC236}">
                <a16:creationId xmlns:a16="http://schemas.microsoft.com/office/drawing/2014/main" id="{DA891644-347D-4B02-4E79-4F5215C8603A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84A16AEC-94C8-E874-4BC9-3463D5DE79BC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DA42EF16-DE5F-3C4C-2826-F7B69EA10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9" name="Obraz 8" descr="Obraz zawierający logo&#10;&#10;Opis wygenerowany automatycznie">
              <a:extLst>
                <a:ext uri="{FF2B5EF4-FFF2-40B4-BE49-F238E27FC236}">
                  <a16:creationId xmlns:a16="http://schemas.microsoft.com/office/drawing/2014/main" id="{3F5FCD1F-5FD7-E3D3-D889-4ED594E97A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5029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Problem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pic>
        <p:nvPicPr>
          <p:cNvPr id="8" name="Grafika 7" descr="Dysk z wypełnieniem pełnym">
            <a:extLst>
              <a:ext uri="{FF2B5EF4-FFF2-40B4-BE49-F238E27FC236}">
                <a16:creationId xmlns:a16="http://schemas.microsoft.com/office/drawing/2014/main" id="{AE661C46-0C04-F4B6-EBD3-AFD62BB6A8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05655" y="2943236"/>
            <a:ext cx="914400" cy="914400"/>
          </a:xfrm>
          <a:prstGeom prst="rect">
            <a:avLst/>
          </a:prstGeom>
        </p:spPr>
      </p:pic>
      <p:pic>
        <p:nvPicPr>
          <p:cNvPr id="10" name="Grafika 9" descr="Statystyki z wypełnieniem pełnym">
            <a:extLst>
              <a:ext uri="{FF2B5EF4-FFF2-40B4-BE49-F238E27FC236}">
                <a16:creationId xmlns:a16="http://schemas.microsoft.com/office/drawing/2014/main" id="{31EB1B04-58F4-005F-557A-3B9311B970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451938" y="1306166"/>
            <a:ext cx="914400" cy="914400"/>
          </a:xfrm>
          <a:prstGeom prst="rect">
            <a:avLst/>
          </a:prstGeom>
        </p:spPr>
      </p:pic>
      <p:pic>
        <p:nvPicPr>
          <p:cNvPr id="12" name="Grafika 11" descr="Wyszukiwanie folderów z wypełnieniem pełnym">
            <a:extLst>
              <a:ext uri="{FF2B5EF4-FFF2-40B4-BE49-F238E27FC236}">
                <a16:creationId xmlns:a16="http://schemas.microsoft.com/office/drawing/2014/main" id="{5B80032A-BDC5-D8E4-0B95-FBD7687C11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4120" y="2676888"/>
            <a:ext cx="914400" cy="914400"/>
          </a:xfrm>
          <a:prstGeom prst="rect">
            <a:avLst/>
          </a:prstGeom>
        </p:spPr>
      </p:pic>
      <p:pic>
        <p:nvPicPr>
          <p:cNvPr id="14" name="Grafika 13" descr="Baza danych z wypełnieniem pełnym">
            <a:extLst>
              <a:ext uri="{FF2B5EF4-FFF2-40B4-BE49-F238E27FC236}">
                <a16:creationId xmlns:a16="http://schemas.microsoft.com/office/drawing/2014/main" id="{F0873E44-9C70-8E0E-AB92-5F3416D4A6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909138" y="3947403"/>
            <a:ext cx="914400" cy="914400"/>
          </a:xfrm>
          <a:prstGeom prst="rect">
            <a:avLst/>
          </a:prstGeom>
        </p:spPr>
      </p:pic>
      <p:pic>
        <p:nvPicPr>
          <p:cNvPr id="16" name="Grafika 15" descr="Serwer z wypełnieniem pełnym">
            <a:extLst>
              <a:ext uri="{FF2B5EF4-FFF2-40B4-BE49-F238E27FC236}">
                <a16:creationId xmlns:a16="http://schemas.microsoft.com/office/drawing/2014/main" id="{F7794DA5-7A55-7670-E485-BD8E5AFC08C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8670" y="1458959"/>
            <a:ext cx="914400" cy="914400"/>
          </a:xfrm>
          <a:prstGeom prst="rect">
            <a:avLst/>
          </a:prstGeom>
        </p:spPr>
      </p:pic>
      <p:pic>
        <p:nvPicPr>
          <p:cNvPr id="18" name="Grafika 17" descr="Badanie z wypełnieniem pełnym">
            <a:extLst>
              <a:ext uri="{FF2B5EF4-FFF2-40B4-BE49-F238E27FC236}">
                <a16:creationId xmlns:a16="http://schemas.microsoft.com/office/drawing/2014/main" id="{1F778BC1-2033-3141-C2B4-899C83369D0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630896" y="1773903"/>
            <a:ext cx="914400" cy="914400"/>
          </a:xfrm>
          <a:prstGeom prst="rect">
            <a:avLst/>
          </a:prstGeom>
        </p:spPr>
      </p:pic>
      <p:pic>
        <p:nvPicPr>
          <p:cNvPr id="20" name="Grafika 19" descr="Statystyki z wypełnieniem pełnym">
            <a:extLst>
              <a:ext uri="{FF2B5EF4-FFF2-40B4-BE49-F238E27FC236}">
                <a16:creationId xmlns:a16="http://schemas.microsoft.com/office/drawing/2014/main" id="{17D4D8AA-99F9-8F47-F05D-C6F11E5208D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09560" y="5374569"/>
            <a:ext cx="914400" cy="914400"/>
          </a:xfrm>
          <a:prstGeom prst="rect">
            <a:avLst/>
          </a:prstGeom>
        </p:spPr>
      </p:pic>
      <p:pic>
        <p:nvPicPr>
          <p:cNvPr id="22" name="Grafika 21" descr="Filtruj z wypełnieniem pełnym">
            <a:extLst>
              <a:ext uri="{FF2B5EF4-FFF2-40B4-BE49-F238E27FC236}">
                <a16:creationId xmlns:a16="http://schemas.microsoft.com/office/drawing/2014/main" id="{46340564-7C35-9030-AE19-132ACFA5D3C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718939" y="1393466"/>
            <a:ext cx="914400" cy="914400"/>
          </a:xfrm>
          <a:prstGeom prst="rect">
            <a:avLst/>
          </a:prstGeom>
        </p:spPr>
      </p:pic>
      <p:pic>
        <p:nvPicPr>
          <p:cNvPr id="24" name="Grafika 23" descr="Moduł pamięci USB z wypełnieniem pełnym">
            <a:extLst>
              <a:ext uri="{FF2B5EF4-FFF2-40B4-BE49-F238E27FC236}">
                <a16:creationId xmlns:a16="http://schemas.microsoft.com/office/drawing/2014/main" id="{4FE23487-33ED-AE3A-CEE5-D9520D4C0CF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746455" y="5176966"/>
            <a:ext cx="914400" cy="914400"/>
          </a:xfrm>
          <a:prstGeom prst="rect">
            <a:avLst/>
          </a:prstGeom>
        </p:spPr>
      </p:pic>
      <p:pic>
        <p:nvPicPr>
          <p:cNvPr id="26" name="Grafika 25" descr="Wykres słupkowy z wypełnieniem pełnym">
            <a:extLst>
              <a:ext uri="{FF2B5EF4-FFF2-40B4-BE49-F238E27FC236}">
                <a16:creationId xmlns:a16="http://schemas.microsoft.com/office/drawing/2014/main" id="{CE7862C1-2782-19C5-38AC-B4CF90F21A5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970547" y="2181463"/>
            <a:ext cx="914400" cy="914400"/>
          </a:xfrm>
          <a:prstGeom prst="rect">
            <a:avLst/>
          </a:prstGeom>
        </p:spPr>
      </p:pic>
      <p:pic>
        <p:nvPicPr>
          <p:cNvPr id="28" name="Grafika 27" descr="Dane binarne z wypełnieniem pełnym">
            <a:extLst>
              <a:ext uri="{FF2B5EF4-FFF2-40B4-BE49-F238E27FC236}">
                <a16:creationId xmlns:a16="http://schemas.microsoft.com/office/drawing/2014/main" id="{92013C01-A52D-1E62-EAA9-F7737BA46BD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9965166" y="4112044"/>
            <a:ext cx="914400" cy="914400"/>
          </a:xfrm>
          <a:prstGeom prst="rect">
            <a:avLst/>
          </a:prstGeom>
        </p:spPr>
      </p:pic>
      <p:pic>
        <p:nvPicPr>
          <p:cNvPr id="30" name="Grafika 29" descr="Diagram Venna z wypełnieniem pełnym">
            <a:extLst>
              <a:ext uri="{FF2B5EF4-FFF2-40B4-BE49-F238E27FC236}">
                <a16:creationId xmlns:a16="http://schemas.microsoft.com/office/drawing/2014/main" id="{A4BB967A-6574-63D9-1730-DC81B58EE26E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1833317" y="3490920"/>
            <a:ext cx="914400" cy="914400"/>
          </a:xfrm>
          <a:prstGeom prst="rect">
            <a:avLst/>
          </a:prstGeom>
        </p:spPr>
      </p:pic>
      <p:pic>
        <p:nvPicPr>
          <p:cNvPr id="32" name="Grafika 31" descr="Wykres słupkowy z wypełnieniem pełnym">
            <a:extLst>
              <a:ext uri="{FF2B5EF4-FFF2-40B4-BE49-F238E27FC236}">
                <a16:creationId xmlns:a16="http://schemas.microsoft.com/office/drawing/2014/main" id="{A67EBFA2-E346-3F8C-49AF-A4DBBCF6712B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8093320" y="5083279"/>
            <a:ext cx="914400" cy="914400"/>
          </a:xfrm>
          <a:prstGeom prst="rect">
            <a:avLst/>
          </a:prstGeom>
        </p:spPr>
      </p:pic>
      <p:pic>
        <p:nvPicPr>
          <p:cNvPr id="34" name="Grafika 33" descr="Tabela z wypełnieniem pełnym">
            <a:extLst>
              <a:ext uri="{FF2B5EF4-FFF2-40B4-BE49-F238E27FC236}">
                <a16:creationId xmlns:a16="http://schemas.microsoft.com/office/drawing/2014/main" id="{87D95A9A-6864-E259-1CE3-710236B7026D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560902" y="3684229"/>
            <a:ext cx="914400" cy="914400"/>
          </a:xfrm>
          <a:prstGeom prst="rect">
            <a:avLst/>
          </a:prstGeom>
        </p:spPr>
      </p:pic>
      <p:pic>
        <p:nvPicPr>
          <p:cNvPr id="36" name="Grafika 35" descr="Wykres kołowy z wypełnieniem pełnym">
            <a:extLst>
              <a:ext uri="{FF2B5EF4-FFF2-40B4-BE49-F238E27FC236}">
                <a16:creationId xmlns:a16="http://schemas.microsoft.com/office/drawing/2014/main" id="{95179186-9D11-382B-2588-0E4E3071BA26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3496568" y="2813515"/>
            <a:ext cx="914400" cy="914400"/>
          </a:xfrm>
          <a:prstGeom prst="rect">
            <a:avLst/>
          </a:prstGeom>
        </p:spPr>
      </p:pic>
      <p:pic>
        <p:nvPicPr>
          <p:cNvPr id="38" name="Grafika 37" descr="Chmura z wypełnieniem pełnym">
            <a:extLst>
              <a:ext uri="{FF2B5EF4-FFF2-40B4-BE49-F238E27FC236}">
                <a16:creationId xmlns:a16="http://schemas.microsoft.com/office/drawing/2014/main" id="{E58AC733-2994-F45C-90D0-80BE2BCF5EFA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8785284" y="2486036"/>
            <a:ext cx="914400" cy="914400"/>
          </a:xfrm>
          <a:prstGeom prst="rect">
            <a:avLst/>
          </a:prstGeom>
        </p:spPr>
      </p:pic>
      <p:pic>
        <p:nvPicPr>
          <p:cNvPr id="40" name="Grafika 39" descr="Dokument z wypełnieniem pełnym">
            <a:extLst>
              <a:ext uri="{FF2B5EF4-FFF2-40B4-BE49-F238E27FC236}">
                <a16:creationId xmlns:a16="http://schemas.microsoft.com/office/drawing/2014/main" id="{FBEDE99E-5F7E-D3B0-683E-86FFFC8DA647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10369432" y="2083627"/>
            <a:ext cx="914400" cy="914400"/>
          </a:xfrm>
          <a:prstGeom prst="rect">
            <a:avLst/>
          </a:prstGeom>
        </p:spPr>
      </p:pic>
      <p:pic>
        <p:nvPicPr>
          <p:cNvPr id="42" name="Grafika 41" descr="Papier z wypełnieniem pełnym">
            <a:extLst>
              <a:ext uri="{FF2B5EF4-FFF2-40B4-BE49-F238E27FC236}">
                <a16:creationId xmlns:a16="http://schemas.microsoft.com/office/drawing/2014/main" id="{720115A2-4288-99D5-CF20-D2BF2023AD6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4543223" y="4195027"/>
            <a:ext cx="914400" cy="914400"/>
          </a:xfrm>
          <a:prstGeom prst="rect">
            <a:avLst/>
          </a:prstGeom>
        </p:spPr>
      </p:pic>
      <p:pic>
        <p:nvPicPr>
          <p:cNvPr id="44" name="Grafika 43" descr="Prezentacja z wykresem kołowym z wypełnieniem pełnym">
            <a:extLst>
              <a:ext uri="{FF2B5EF4-FFF2-40B4-BE49-F238E27FC236}">
                <a16:creationId xmlns:a16="http://schemas.microsoft.com/office/drawing/2014/main" id="{667CE958-8563-3C9D-F78C-73EA8D3069F1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6233077" y="4407128"/>
            <a:ext cx="914400" cy="914400"/>
          </a:xfrm>
          <a:prstGeom prst="rect">
            <a:avLst/>
          </a:prstGeom>
        </p:spPr>
      </p:pic>
      <p:sp>
        <p:nvSpPr>
          <p:cNvPr id="47" name="Prostokąt 46">
            <a:extLst>
              <a:ext uri="{FF2B5EF4-FFF2-40B4-BE49-F238E27FC236}">
                <a16:creationId xmlns:a16="http://schemas.microsoft.com/office/drawing/2014/main" id="{8EAA7DCD-F3E1-90E2-4E53-72406901026F}"/>
              </a:ext>
            </a:extLst>
          </p:cNvPr>
          <p:cNvSpPr/>
          <p:nvPr/>
        </p:nvSpPr>
        <p:spPr>
          <a:xfrm>
            <a:off x="7191578" y="4060380"/>
            <a:ext cx="159370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CONTENT</a:t>
            </a:r>
          </a:p>
        </p:txBody>
      </p:sp>
      <p:sp>
        <p:nvSpPr>
          <p:cNvPr id="49" name="Prostokąt 48">
            <a:extLst>
              <a:ext uri="{FF2B5EF4-FFF2-40B4-BE49-F238E27FC236}">
                <a16:creationId xmlns:a16="http://schemas.microsoft.com/office/drawing/2014/main" id="{7DAD0B12-CB31-3252-2A73-07FD8B90C964}"/>
              </a:ext>
            </a:extLst>
          </p:cNvPr>
          <p:cNvSpPr/>
          <p:nvPr/>
        </p:nvSpPr>
        <p:spPr>
          <a:xfrm>
            <a:off x="423300" y="4825446"/>
            <a:ext cx="229101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INFORMATION</a:t>
            </a:r>
          </a:p>
        </p:txBody>
      </p:sp>
      <p:sp>
        <p:nvSpPr>
          <p:cNvPr id="51" name="Prostokąt 50">
            <a:extLst>
              <a:ext uri="{FF2B5EF4-FFF2-40B4-BE49-F238E27FC236}">
                <a16:creationId xmlns:a16="http://schemas.microsoft.com/office/drawing/2014/main" id="{6D5CEC09-C4C6-4498-12B3-9E4F2F015247}"/>
              </a:ext>
            </a:extLst>
          </p:cNvPr>
          <p:cNvSpPr/>
          <p:nvPr/>
        </p:nvSpPr>
        <p:spPr>
          <a:xfrm>
            <a:off x="9431276" y="1493431"/>
            <a:ext cx="15488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INSIGHTS</a:t>
            </a:r>
          </a:p>
        </p:txBody>
      </p:sp>
      <p:sp>
        <p:nvSpPr>
          <p:cNvPr id="52" name="Prostokąt 51">
            <a:extLst>
              <a:ext uri="{FF2B5EF4-FFF2-40B4-BE49-F238E27FC236}">
                <a16:creationId xmlns:a16="http://schemas.microsoft.com/office/drawing/2014/main" id="{FC59B6CE-6494-C3AC-E704-E13D53B618A0}"/>
              </a:ext>
            </a:extLst>
          </p:cNvPr>
          <p:cNvSpPr/>
          <p:nvPr/>
        </p:nvSpPr>
        <p:spPr>
          <a:xfrm>
            <a:off x="1133865" y="1657128"/>
            <a:ext cx="135806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DETAILS</a:t>
            </a:r>
          </a:p>
        </p:txBody>
      </p:sp>
      <p:sp>
        <p:nvSpPr>
          <p:cNvPr id="53" name="Prostokąt 52">
            <a:extLst>
              <a:ext uri="{FF2B5EF4-FFF2-40B4-BE49-F238E27FC236}">
                <a16:creationId xmlns:a16="http://schemas.microsoft.com/office/drawing/2014/main" id="{CB6A0AD5-829D-0D04-DC51-BA5450062266}"/>
              </a:ext>
            </a:extLst>
          </p:cNvPr>
          <p:cNvSpPr/>
          <p:nvPr/>
        </p:nvSpPr>
        <p:spPr>
          <a:xfrm>
            <a:off x="7283752" y="2232687"/>
            <a:ext cx="140936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FIGURES</a:t>
            </a:r>
          </a:p>
        </p:txBody>
      </p:sp>
      <p:sp>
        <p:nvSpPr>
          <p:cNvPr id="54" name="Prostokąt 53">
            <a:extLst>
              <a:ext uri="{FF2B5EF4-FFF2-40B4-BE49-F238E27FC236}">
                <a16:creationId xmlns:a16="http://schemas.microsoft.com/office/drawing/2014/main" id="{950D7E9F-44BB-8142-C72B-FA6FECCFDA8B}"/>
              </a:ext>
            </a:extLst>
          </p:cNvPr>
          <p:cNvSpPr/>
          <p:nvPr/>
        </p:nvSpPr>
        <p:spPr>
          <a:xfrm>
            <a:off x="4622373" y="2529934"/>
            <a:ext cx="10550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STATS</a:t>
            </a:r>
          </a:p>
        </p:txBody>
      </p:sp>
      <p:sp>
        <p:nvSpPr>
          <p:cNvPr id="55" name="Prostokąt 54">
            <a:extLst>
              <a:ext uri="{FF2B5EF4-FFF2-40B4-BE49-F238E27FC236}">
                <a16:creationId xmlns:a16="http://schemas.microsoft.com/office/drawing/2014/main" id="{E6AD7C16-6194-FF38-75F3-F5D3D08B086F}"/>
              </a:ext>
            </a:extLst>
          </p:cNvPr>
          <p:cNvSpPr/>
          <p:nvPr/>
        </p:nvSpPr>
        <p:spPr>
          <a:xfrm>
            <a:off x="3560233" y="1470607"/>
            <a:ext cx="106952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FACTS</a:t>
            </a:r>
            <a:endParaRPr lang="pl-PL" sz="2400" b="0" cap="none" spc="0" dirty="0">
              <a:ln w="0"/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6" name="Prostokąt 55">
            <a:extLst>
              <a:ext uri="{FF2B5EF4-FFF2-40B4-BE49-F238E27FC236}">
                <a16:creationId xmlns:a16="http://schemas.microsoft.com/office/drawing/2014/main" id="{D6CAB677-9114-E6E9-C347-C059EC7B8313}"/>
              </a:ext>
            </a:extLst>
          </p:cNvPr>
          <p:cNvSpPr/>
          <p:nvPr/>
        </p:nvSpPr>
        <p:spPr>
          <a:xfrm>
            <a:off x="2061977" y="5638845"/>
            <a:ext cx="283763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DOCUMENTATION</a:t>
            </a:r>
          </a:p>
        </p:txBody>
      </p:sp>
      <p:sp>
        <p:nvSpPr>
          <p:cNvPr id="57" name="Prostokąt 56">
            <a:extLst>
              <a:ext uri="{FF2B5EF4-FFF2-40B4-BE49-F238E27FC236}">
                <a16:creationId xmlns:a16="http://schemas.microsoft.com/office/drawing/2014/main" id="{2F1041CC-7ADC-60BD-366F-76EF173E8646}"/>
              </a:ext>
            </a:extLst>
          </p:cNvPr>
          <p:cNvSpPr/>
          <p:nvPr/>
        </p:nvSpPr>
        <p:spPr>
          <a:xfrm>
            <a:off x="10055071" y="3395590"/>
            <a:ext cx="156164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RECORDS</a:t>
            </a:r>
          </a:p>
        </p:txBody>
      </p:sp>
      <p:sp>
        <p:nvSpPr>
          <p:cNvPr id="58" name="Prostokąt 57">
            <a:extLst>
              <a:ext uri="{FF2B5EF4-FFF2-40B4-BE49-F238E27FC236}">
                <a16:creationId xmlns:a16="http://schemas.microsoft.com/office/drawing/2014/main" id="{D74621DF-D5AA-4209-421F-02156F3A36CE}"/>
              </a:ext>
            </a:extLst>
          </p:cNvPr>
          <p:cNvSpPr/>
          <p:nvPr/>
        </p:nvSpPr>
        <p:spPr>
          <a:xfrm>
            <a:off x="2641499" y="4291213"/>
            <a:ext cx="161775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EVIDENCE</a:t>
            </a:r>
          </a:p>
        </p:txBody>
      </p:sp>
      <p:sp>
        <p:nvSpPr>
          <p:cNvPr id="59" name="Prostokąt 58">
            <a:extLst>
              <a:ext uri="{FF2B5EF4-FFF2-40B4-BE49-F238E27FC236}">
                <a16:creationId xmlns:a16="http://schemas.microsoft.com/office/drawing/2014/main" id="{D5373136-2392-1108-9B48-01340536E6E9}"/>
              </a:ext>
            </a:extLst>
          </p:cNvPr>
          <p:cNvSpPr/>
          <p:nvPr/>
        </p:nvSpPr>
        <p:spPr>
          <a:xfrm>
            <a:off x="5973018" y="1409545"/>
            <a:ext cx="190308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RESOURCES</a:t>
            </a:r>
          </a:p>
        </p:txBody>
      </p:sp>
      <p:sp>
        <p:nvSpPr>
          <p:cNvPr id="60" name="Prostokąt 59">
            <a:extLst>
              <a:ext uri="{FF2B5EF4-FFF2-40B4-BE49-F238E27FC236}">
                <a16:creationId xmlns:a16="http://schemas.microsoft.com/office/drawing/2014/main" id="{05E02672-F50C-77ED-8061-AE84D678F8F8}"/>
              </a:ext>
            </a:extLst>
          </p:cNvPr>
          <p:cNvSpPr/>
          <p:nvPr/>
        </p:nvSpPr>
        <p:spPr>
          <a:xfrm>
            <a:off x="5632974" y="5632849"/>
            <a:ext cx="179728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MATERIALS</a:t>
            </a:r>
          </a:p>
        </p:txBody>
      </p:sp>
      <p:sp>
        <p:nvSpPr>
          <p:cNvPr id="61" name="Prostokąt 60">
            <a:extLst>
              <a:ext uri="{FF2B5EF4-FFF2-40B4-BE49-F238E27FC236}">
                <a16:creationId xmlns:a16="http://schemas.microsoft.com/office/drawing/2014/main" id="{48F830A3-9ABB-9690-3120-5959E5F5C383}"/>
              </a:ext>
            </a:extLst>
          </p:cNvPr>
          <p:cNvSpPr/>
          <p:nvPr/>
        </p:nvSpPr>
        <p:spPr>
          <a:xfrm>
            <a:off x="1475742" y="2784087"/>
            <a:ext cx="160011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ARCHIVES</a:t>
            </a:r>
          </a:p>
        </p:txBody>
      </p:sp>
      <p:sp>
        <p:nvSpPr>
          <p:cNvPr id="62" name="Prostokąt 61">
            <a:extLst>
              <a:ext uri="{FF2B5EF4-FFF2-40B4-BE49-F238E27FC236}">
                <a16:creationId xmlns:a16="http://schemas.microsoft.com/office/drawing/2014/main" id="{3B5FB1E0-F429-8B47-D0F0-66B9CCFDAB00}"/>
              </a:ext>
            </a:extLst>
          </p:cNvPr>
          <p:cNvSpPr/>
          <p:nvPr/>
        </p:nvSpPr>
        <p:spPr>
          <a:xfrm>
            <a:off x="9989348" y="5490366"/>
            <a:ext cx="169309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RESEARCH</a:t>
            </a:r>
          </a:p>
        </p:txBody>
      </p:sp>
      <p:sp>
        <p:nvSpPr>
          <p:cNvPr id="64" name="Prostokąt 63">
            <a:extLst>
              <a:ext uri="{FF2B5EF4-FFF2-40B4-BE49-F238E27FC236}">
                <a16:creationId xmlns:a16="http://schemas.microsoft.com/office/drawing/2014/main" id="{6D784EDF-83D2-36E8-BCC5-95EF625B996D}"/>
              </a:ext>
            </a:extLst>
          </p:cNvPr>
          <p:cNvSpPr>
            <a:spLocks/>
          </p:cNvSpPr>
          <p:nvPr/>
        </p:nvSpPr>
        <p:spPr>
          <a:xfrm>
            <a:off x="-1" y="1156005"/>
            <a:ext cx="12192000" cy="5270195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Prostokąt 44">
            <a:extLst>
              <a:ext uri="{FF2B5EF4-FFF2-40B4-BE49-F238E27FC236}">
                <a16:creationId xmlns:a16="http://schemas.microsoft.com/office/drawing/2014/main" id="{ED61ABF3-CE75-D62A-10F4-48C60060EFC8}"/>
              </a:ext>
            </a:extLst>
          </p:cNvPr>
          <p:cNvSpPr/>
          <p:nvPr/>
        </p:nvSpPr>
        <p:spPr>
          <a:xfrm>
            <a:off x="5416967" y="3487140"/>
            <a:ext cx="135806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6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DATA</a:t>
            </a:r>
          </a:p>
        </p:txBody>
      </p:sp>
      <p:grpSp>
        <p:nvGrpSpPr>
          <p:cNvPr id="3" name="Grupa 2">
            <a:extLst>
              <a:ext uri="{FF2B5EF4-FFF2-40B4-BE49-F238E27FC236}">
                <a16:creationId xmlns:a16="http://schemas.microsoft.com/office/drawing/2014/main" id="{9ECEBA1F-B583-EEA4-69D6-BC18BDB27930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F670CDB7-8C6B-D652-19BF-E335EC05784B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>
              <a:extLst>
                <a:ext uri="{FF2B5EF4-FFF2-40B4-BE49-F238E27FC236}">
                  <a16:creationId xmlns:a16="http://schemas.microsoft.com/office/drawing/2014/main" id="{5129C582-75B6-8446-787B-B457D3377D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11" name="Obraz 10" descr="Obraz zawierający logo&#10;&#10;Opis wygenerowany automatycznie">
              <a:extLst>
                <a:ext uri="{FF2B5EF4-FFF2-40B4-BE49-F238E27FC236}">
                  <a16:creationId xmlns:a16="http://schemas.microsoft.com/office/drawing/2014/main" id="{F4E3479F-31FA-1580-2EFE-3E8A54BE4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185655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Results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01F65CF3-0DD4-AD26-B49F-E35B0E7CB831}"/>
              </a:ext>
            </a:extLst>
          </p:cNvPr>
          <p:cNvSpPr txBox="1"/>
          <p:nvPr/>
        </p:nvSpPr>
        <p:spPr>
          <a:xfrm>
            <a:off x="1649602" y="2117054"/>
            <a:ext cx="4593210" cy="8761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Goal 1</a:t>
            </a:r>
            <a:r>
              <a:rPr lang="pl-PL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   |   </a:t>
            </a:r>
            <a:r>
              <a:rPr lang="pl-PL" sz="2200" b="1" dirty="0" err="1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Acquisition</a:t>
            </a:r>
            <a:endParaRPr lang="pl-PL" sz="2200" b="1" dirty="0">
              <a:effectLst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20000"/>
              </a:lnSpc>
            </a:pPr>
            <a:r>
              <a:rPr lang="en-US" sz="2200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Increase the visibility of websites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DD69F641-9AA4-0C9E-0845-4796692783B9}"/>
              </a:ext>
            </a:extLst>
          </p:cNvPr>
          <p:cNvSpPr txBox="1"/>
          <p:nvPr/>
        </p:nvSpPr>
        <p:spPr>
          <a:xfrm>
            <a:off x="1649602" y="4362649"/>
            <a:ext cx="4593210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US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Goal 2</a:t>
            </a:r>
            <a:r>
              <a:rPr lang="pl-PL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  </a:t>
            </a:r>
            <a:r>
              <a:rPr lang="en-US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r>
              <a:rPr lang="pl-PL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| U</a:t>
            </a:r>
            <a:r>
              <a:rPr lang="en-US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ser engagement</a:t>
            </a:r>
            <a:endParaRPr lang="pl-PL" sz="2200" b="1" dirty="0">
              <a:effectLst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US" sz="2200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Increase user traffic</a:t>
            </a:r>
            <a:endParaRPr lang="en-US" sz="2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14" name="Grafika 13" descr="Znaczek 1 z wypełnieniem pełnym">
            <a:extLst>
              <a:ext uri="{FF2B5EF4-FFF2-40B4-BE49-F238E27FC236}">
                <a16:creationId xmlns:a16="http://schemas.microsoft.com/office/drawing/2014/main" id="{3B7827D8-3619-DD95-2C3D-4F5C2FF568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6112" y="2249122"/>
            <a:ext cx="612000" cy="612000"/>
          </a:xfrm>
          <a:prstGeom prst="rect">
            <a:avLst/>
          </a:prstGeom>
        </p:spPr>
      </p:pic>
      <p:pic>
        <p:nvPicPr>
          <p:cNvPr id="15" name="Grafika 14" descr="Znaczek z wypełnieniem pełnym">
            <a:extLst>
              <a:ext uri="{FF2B5EF4-FFF2-40B4-BE49-F238E27FC236}">
                <a16:creationId xmlns:a16="http://schemas.microsoft.com/office/drawing/2014/main" id="{3A8D7E9A-776C-4118-D86E-A24118F7C9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96112" y="4546013"/>
            <a:ext cx="612000" cy="612000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AF88D0BB-E47D-2545-DF48-21A8F9CE37FC}"/>
              </a:ext>
            </a:extLst>
          </p:cNvPr>
          <p:cNvSpPr txBox="1"/>
          <p:nvPr/>
        </p:nvSpPr>
        <p:spPr>
          <a:xfrm>
            <a:off x="7298562" y="2223910"/>
            <a:ext cx="4593210" cy="662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Higher ranks on the SERP brought more new users to the websites from search engines.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5F5C8DC8-FBF2-7830-CBB4-13B31D7A599A}"/>
              </a:ext>
            </a:extLst>
          </p:cNvPr>
          <p:cNvSpPr txBox="1"/>
          <p:nvPr/>
        </p:nvSpPr>
        <p:spPr>
          <a:xfrm>
            <a:off x="7298562" y="4373068"/>
            <a:ext cx="4593210" cy="9578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Better functionalities allowed users to explore the websites more efficiently and increased the traffic on the website.</a:t>
            </a:r>
          </a:p>
        </p:txBody>
      </p:sp>
      <p:pic>
        <p:nvPicPr>
          <p:cNvPr id="10" name="Grafika 9" descr="Znacznik wyboru z wypełnieniem pełnym">
            <a:extLst>
              <a:ext uri="{FF2B5EF4-FFF2-40B4-BE49-F238E27FC236}">
                <a16:creationId xmlns:a16="http://schemas.microsoft.com/office/drawing/2014/main" id="{D9EE669E-939E-2730-5713-6B608DA7F6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51561" y="2253116"/>
            <a:ext cx="604012" cy="604012"/>
          </a:xfrm>
          <a:prstGeom prst="rect">
            <a:avLst/>
          </a:prstGeom>
        </p:spPr>
      </p:pic>
      <p:pic>
        <p:nvPicPr>
          <p:cNvPr id="12" name="Grafika 11" descr="Znacznik wyboru z wypełnieniem pełnym">
            <a:extLst>
              <a:ext uri="{FF2B5EF4-FFF2-40B4-BE49-F238E27FC236}">
                <a16:creationId xmlns:a16="http://schemas.microsoft.com/office/drawing/2014/main" id="{D6B997B0-EAA2-CED4-7519-7950CF97CE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51561" y="4550007"/>
            <a:ext cx="604012" cy="604012"/>
          </a:xfrm>
          <a:prstGeom prst="rect">
            <a:avLst/>
          </a:prstGeom>
        </p:spPr>
      </p:pic>
      <p:grpSp>
        <p:nvGrpSpPr>
          <p:cNvPr id="8" name="Grupa 7">
            <a:extLst>
              <a:ext uri="{FF2B5EF4-FFF2-40B4-BE49-F238E27FC236}">
                <a16:creationId xmlns:a16="http://schemas.microsoft.com/office/drawing/2014/main" id="{65475B96-9F73-0DB2-A5C5-55299A40E962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13" name="Prostokąt 12">
              <a:extLst>
                <a:ext uri="{FF2B5EF4-FFF2-40B4-BE49-F238E27FC236}">
                  <a16:creationId xmlns:a16="http://schemas.microsoft.com/office/drawing/2014/main" id="{F25EF62D-63FD-0E90-6AE4-B2741BDC7D16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4B6B7256-5E29-FF9C-F0D6-A0F91A5F5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17" name="Obraz 16" descr="Obraz zawierający logo&#10;&#10;Opis wygenerowany automatycznie">
              <a:extLst>
                <a:ext uri="{FF2B5EF4-FFF2-40B4-BE49-F238E27FC236}">
                  <a16:creationId xmlns:a16="http://schemas.microsoft.com/office/drawing/2014/main" id="{0CBC6430-49CA-DE36-8279-4EFCC30DE5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833801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A105DA-D5A0-49B9-A014-6A56AA141F96}"/>
              </a:ext>
            </a:extLst>
          </p:cNvPr>
          <p:cNvSpPr/>
          <p:nvPr/>
        </p:nvSpPr>
        <p:spPr>
          <a:xfrm>
            <a:off x="-1859" y="1457093"/>
            <a:ext cx="12191999" cy="5436218"/>
          </a:xfrm>
          <a:prstGeom prst="rect">
            <a:avLst/>
          </a:prstGeom>
          <a:solidFill>
            <a:srgbClr val="161C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DC1DBFD-4D59-4D01-9C58-A10447518C30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r>
              <a:rPr lang="pl-PL" dirty="0" err="1"/>
              <a:t>pfilipkowski</a:t>
            </a:r>
            <a:r>
              <a:rPr lang="en-GB" dirty="0"/>
              <a:t>@eversis.com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6FE635D-C55B-4CB2-A7B6-4CE5B3E04A21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7573867" y="3599447"/>
            <a:ext cx="3629129" cy="312468"/>
          </a:xfrm>
        </p:spPr>
        <p:txBody>
          <a:bodyPr/>
          <a:lstStyle/>
          <a:p>
            <a:r>
              <a:rPr lang="en-GB" dirty="0"/>
              <a:t>office@eversis.com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BDD84E-453E-442F-A3ED-B864ABEE2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535" y="3058907"/>
            <a:ext cx="5342744" cy="540540"/>
          </a:xfrm>
        </p:spPr>
        <p:txBody>
          <a:bodyPr/>
          <a:lstStyle/>
          <a:p>
            <a:r>
              <a:rPr lang="en-US"/>
              <a:t>Thank you for attention!</a:t>
            </a:r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466EFFB-7277-4138-8575-7FE62F368E38}"/>
              </a:ext>
            </a:extLst>
          </p:cNvPr>
          <p:cNvGrpSpPr/>
          <p:nvPr/>
        </p:nvGrpSpPr>
        <p:grpSpPr>
          <a:xfrm>
            <a:off x="9926320" y="299720"/>
            <a:ext cx="1981200" cy="538480"/>
            <a:chOff x="9997440" y="299720"/>
            <a:chExt cx="1981200" cy="53848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F2C949D-B4EC-4B59-9476-C618ADA346B0}"/>
                </a:ext>
              </a:extLst>
            </p:cNvPr>
            <p:cNvSpPr/>
            <p:nvPr/>
          </p:nvSpPr>
          <p:spPr>
            <a:xfrm>
              <a:off x="9997440" y="299720"/>
              <a:ext cx="1981200" cy="538480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Graphic 11">
              <a:extLst>
                <a:ext uri="{FF2B5EF4-FFF2-40B4-BE49-F238E27FC236}">
                  <a16:creationId xmlns:a16="http://schemas.microsoft.com/office/drawing/2014/main" id="{26C8DE50-5E2C-436E-B9BC-6266E8BFDC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672762" y="492814"/>
              <a:ext cx="1189355" cy="163195"/>
            </a:xfrm>
            <a:prstGeom prst="rect">
              <a:avLst/>
            </a:prstGeom>
          </p:spPr>
        </p:pic>
      </p:grpSp>
      <p:grpSp>
        <p:nvGrpSpPr>
          <p:cNvPr id="4" name="Grupa 3">
            <a:extLst>
              <a:ext uri="{FF2B5EF4-FFF2-40B4-BE49-F238E27FC236}">
                <a16:creationId xmlns:a16="http://schemas.microsoft.com/office/drawing/2014/main" id="{0C6E0219-68F1-1E81-F2AA-F91918569425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ED33784B-41D5-1CE8-2380-C06B1300E3D5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2F794072-8406-6F6D-EC15-B02880F6A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7" name="Obraz 6" descr="Obraz zawierający logo&#10;&#10;Opis wygenerowany automatycznie">
              <a:extLst>
                <a:ext uri="{FF2B5EF4-FFF2-40B4-BE49-F238E27FC236}">
                  <a16:creationId xmlns:a16="http://schemas.microsoft.com/office/drawing/2014/main" id="{54E5F80C-9735-BE24-A916-EF6B69A20FC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34383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Problem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pic>
        <p:nvPicPr>
          <p:cNvPr id="8" name="Grafika 7" descr="Dysk z wypełnieniem pełnym">
            <a:extLst>
              <a:ext uri="{FF2B5EF4-FFF2-40B4-BE49-F238E27FC236}">
                <a16:creationId xmlns:a16="http://schemas.microsoft.com/office/drawing/2014/main" id="{AE661C46-0C04-F4B6-EBD3-AFD62BB6A8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05655" y="2943236"/>
            <a:ext cx="914400" cy="914400"/>
          </a:xfrm>
          <a:prstGeom prst="rect">
            <a:avLst/>
          </a:prstGeom>
        </p:spPr>
      </p:pic>
      <p:pic>
        <p:nvPicPr>
          <p:cNvPr id="10" name="Grafika 9" descr="Statystyki z wypełnieniem pełnym">
            <a:extLst>
              <a:ext uri="{FF2B5EF4-FFF2-40B4-BE49-F238E27FC236}">
                <a16:creationId xmlns:a16="http://schemas.microsoft.com/office/drawing/2014/main" id="{31EB1B04-58F4-005F-557A-3B9311B970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451938" y="1306166"/>
            <a:ext cx="914400" cy="914400"/>
          </a:xfrm>
          <a:prstGeom prst="rect">
            <a:avLst/>
          </a:prstGeom>
        </p:spPr>
      </p:pic>
      <p:pic>
        <p:nvPicPr>
          <p:cNvPr id="12" name="Grafika 11" descr="Wyszukiwanie folderów z wypełnieniem pełnym">
            <a:extLst>
              <a:ext uri="{FF2B5EF4-FFF2-40B4-BE49-F238E27FC236}">
                <a16:creationId xmlns:a16="http://schemas.microsoft.com/office/drawing/2014/main" id="{5B80032A-BDC5-D8E4-0B95-FBD7687C11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4120" y="2676888"/>
            <a:ext cx="914400" cy="914400"/>
          </a:xfrm>
          <a:prstGeom prst="rect">
            <a:avLst/>
          </a:prstGeom>
        </p:spPr>
      </p:pic>
      <p:pic>
        <p:nvPicPr>
          <p:cNvPr id="14" name="Grafika 13" descr="Baza danych z wypełnieniem pełnym">
            <a:extLst>
              <a:ext uri="{FF2B5EF4-FFF2-40B4-BE49-F238E27FC236}">
                <a16:creationId xmlns:a16="http://schemas.microsoft.com/office/drawing/2014/main" id="{F0873E44-9C70-8E0E-AB92-5F3416D4A6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909138" y="3947403"/>
            <a:ext cx="914400" cy="914400"/>
          </a:xfrm>
          <a:prstGeom prst="rect">
            <a:avLst/>
          </a:prstGeom>
        </p:spPr>
      </p:pic>
      <p:pic>
        <p:nvPicPr>
          <p:cNvPr id="16" name="Grafika 15" descr="Serwer z wypełnieniem pełnym">
            <a:extLst>
              <a:ext uri="{FF2B5EF4-FFF2-40B4-BE49-F238E27FC236}">
                <a16:creationId xmlns:a16="http://schemas.microsoft.com/office/drawing/2014/main" id="{F7794DA5-7A55-7670-E485-BD8E5AFC08C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8670" y="1458959"/>
            <a:ext cx="914400" cy="914400"/>
          </a:xfrm>
          <a:prstGeom prst="rect">
            <a:avLst/>
          </a:prstGeom>
        </p:spPr>
      </p:pic>
      <p:pic>
        <p:nvPicPr>
          <p:cNvPr id="18" name="Grafika 17" descr="Badanie z wypełnieniem pełnym">
            <a:extLst>
              <a:ext uri="{FF2B5EF4-FFF2-40B4-BE49-F238E27FC236}">
                <a16:creationId xmlns:a16="http://schemas.microsoft.com/office/drawing/2014/main" id="{1F778BC1-2033-3141-C2B4-899C83369D0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630896" y="1773903"/>
            <a:ext cx="914400" cy="914400"/>
          </a:xfrm>
          <a:prstGeom prst="rect">
            <a:avLst/>
          </a:prstGeom>
        </p:spPr>
      </p:pic>
      <p:pic>
        <p:nvPicPr>
          <p:cNvPr id="20" name="Grafika 19" descr="Statystyki z wypełnieniem pełnym">
            <a:extLst>
              <a:ext uri="{FF2B5EF4-FFF2-40B4-BE49-F238E27FC236}">
                <a16:creationId xmlns:a16="http://schemas.microsoft.com/office/drawing/2014/main" id="{17D4D8AA-99F9-8F47-F05D-C6F11E5208D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09560" y="5374569"/>
            <a:ext cx="914400" cy="914400"/>
          </a:xfrm>
          <a:prstGeom prst="rect">
            <a:avLst/>
          </a:prstGeom>
        </p:spPr>
      </p:pic>
      <p:pic>
        <p:nvPicPr>
          <p:cNvPr id="22" name="Grafika 21" descr="Filtruj z wypełnieniem pełnym">
            <a:extLst>
              <a:ext uri="{FF2B5EF4-FFF2-40B4-BE49-F238E27FC236}">
                <a16:creationId xmlns:a16="http://schemas.microsoft.com/office/drawing/2014/main" id="{46340564-7C35-9030-AE19-132ACFA5D3C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718939" y="1393466"/>
            <a:ext cx="914400" cy="914400"/>
          </a:xfrm>
          <a:prstGeom prst="rect">
            <a:avLst/>
          </a:prstGeom>
        </p:spPr>
      </p:pic>
      <p:pic>
        <p:nvPicPr>
          <p:cNvPr id="24" name="Grafika 23" descr="Moduł pamięci USB z wypełnieniem pełnym">
            <a:extLst>
              <a:ext uri="{FF2B5EF4-FFF2-40B4-BE49-F238E27FC236}">
                <a16:creationId xmlns:a16="http://schemas.microsoft.com/office/drawing/2014/main" id="{4FE23487-33ED-AE3A-CEE5-D9520D4C0CF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746455" y="5176966"/>
            <a:ext cx="914400" cy="914400"/>
          </a:xfrm>
          <a:prstGeom prst="rect">
            <a:avLst/>
          </a:prstGeom>
        </p:spPr>
      </p:pic>
      <p:pic>
        <p:nvPicPr>
          <p:cNvPr id="26" name="Grafika 25" descr="Wykres słupkowy z wypełnieniem pełnym">
            <a:extLst>
              <a:ext uri="{FF2B5EF4-FFF2-40B4-BE49-F238E27FC236}">
                <a16:creationId xmlns:a16="http://schemas.microsoft.com/office/drawing/2014/main" id="{CE7862C1-2782-19C5-38AC-B4CF90F21A5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970547" y="2181463"/>
            <a:ext cx="914400" cy="914400"/>
          </a:xfrm>
          <a:prstGeom prst="rect">
            <a:avLst/>
          </a:prstGeom>
        </p:spPr>
      </p:pic>
      <p:pic>
        <p:nvPicPr>
          <p:cNvPr id="28" name="Grafika 27" descr="Dane binarne z wypełnieniem pełnym">
            <a:extLst>
              <a:ext uri="{FF2B5EF4-FFF2-40B4-BE49-F238E27FC236}">
                <a16:creationId xmlns:a16="http://schemas.microsoft.com/office/drawing/2014/main" id="{92013C01-A52D-1E62-EAA9-F7737BA46BD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9965166" y="4112044"/>
            <a:ext cx="914400" cy="914400"/>
          </a:xfrm>
          <a:prstGeom prst="rect">
            <a:avLst/>
          </a:prstGeom>
        </p:spPr>
      </p:pic>
      <p:pic>
        <p:nvPicPr>
          <p:cNvPr id="30" name="Grafika 29" descr="Diagram Venna z wypełnieniem pełnym">
            <a:extLst>
              <a:ext uri="{FF2B5EF4-FFF2-40B4-BE49-F238E27FC236}">
                <a16:creationId xmlns:a16="http://schemas.microsoft.com/office/drawing/2014/main" id="{A4BB967A-6574-63D9-1730-DC81B58EE26E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1833317" y="3490920"/>
            <a:ext cx="914400" cy="914400"/>
          </a:xfrm>
          <a:prstGeom prst="rect">
            <a:avLst/>
          </a:prstGeom>
        </p:spPr>
      </p:pic>
      <p:pic>
        <p:nvPicPr>
          <p:cNvPr id="32" name="Grafika 31" descr="Wykres słupkowy z wypełnieniem pełnym">
            <a:extLst>
              <a:ext uri="{FF2B5EF4-FFF2-40B4-BE49-F238E27FC236}">
                <a16:creationId xmlns:a16="http://schemas.microsoft.com/office/drawing/2014/main" id="{A67EBFA2-E346-3F8C-49AF-A4DBBCF6712B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8093320" y="5083279"/>
            <a:ext cx="914400" cy="914400"/>
          </a:xfrm>
          <a:prstGeom prst="rect">
            <a:avLst/>
          </a:prstGeom>
        </p:spPr>
      </p:pic>
      <p:pic>
        <p:nvPicPr>
          <p:cNvPr id="34" name="Grafika 33" descr="Tabela z wypełnieniem pełnym">
            <a:extLst>
              <a:ext uri="{FF2B5EF4-FFF2-40B4-BE49-F238E27FC236}">
                <a16:creationId xmlns:a16="http://schemas.microsoft.com/office/drawing/2014/main" id="{87D95A9A-6864-E259-1CE3-710236B7026D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560902" y="3684229"/>
            <a:ext cx="914400" cy="914400"/>
          </a:xfrm>
          <a:prstGeom prst="rect">
            <a:avLst/>
          </a:prstGeom>
        </p:spPr>
      </p:pic>
      <p:pic>
        <p:nvPicPr>
          <p:cNvPr id="36" name="Grafika 35" descr="Wykres kołowy z wypełnieniem pełnym">
            <a:extLst>
              <a:ext uri="{FF2B5EF4-FFF2-40B4-BE49-F238E27FC236}">
                <a16:creationId xmlns:a16="http://schemas.microsoft.com/office/drawing/2014/main" id="{95179186-9D11-382B-2588-0E4E3071BA26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3496568" y="2813515"/>
            <a:ext cx="914400" cy="914400"/>
          </a:xfrm>
          <a:prstGeom prst="rect">
            <a:avLst/>
          </a:prstGeom>
        </p:spPr>
      </p:pic>
      <p:pic>
        <p:nvPicPr>
          <p:cNvPr id="38" name="Grafika 37" descr="Chmura z wypełnieniem pełnym">
            <a:extLst>
              <a:ext uri="{FF2B5EF4-FFF2-40B4-BE49-F238E27FC236}">
                <a16:creationId xmlns:a16="http://schemas.microsoft.com/office/drawing/2014/main" id="{E58AC733-2994-F45C-90D0-80BE2BCF5EFA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8785284" y="2486036"/>
            <a:ext cx="914400" cy="914400"/>
          </a:xfrm>
          <a:prstGeom prst="rect">
            <a:avLst/>
          </a:prstGeom>
        </p:spPr>
      </p:pic>
      <p:pic>
        <p:nvPicPr>
          <p:cNvPr id="40" name="Grafika 39" descr="Dokument z wypełnieniem pełnym">
            <a:extLst>
              <a:ext uri="{FF2B5EF4-FFF2-40B4-BE49-F238E27FC236}">
                <a16:creationId xmlns:a16="http://schemas.microsoft.com/office/drawing/2014/main" id="{FBEDE99E-5F7E-D3B0-683E-86FFFC8DA647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10369432" y="2083627"/>
            <a:ext cx="914400" cy="914400"/>
          </a:xfrm>
          <a:prstGeom prst="rect">
            <a:avLst/>
          </a:prstGeom>
        </p:spPr>
      </p:pic>
      <p:pic>
        <p:nvPicPr>
          <p:cNvPr id="42" name="Grafika 41" descr="Papier z wypełnieniem pełnym">
            <a:extLst>
              <a:ext uri="{FF2B5EF4-FFF2-40B4-BE49-F238E27FC236}">
                <a16:creationId xmlns:a16="http://schemas.microsoft.com/office/drawing/2014/main" id="{720115A2-4288-99D5-CF20-D2BF2023AD6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4543223" y="4195027"/>
            <a:ext cx="914400" cy="914400"/>
          </a:xfrm>
          <a:prstGeom prst="rect">
            <a:avLst/>
          </a:prstGeom>
        </p:spPr>
      </p:pic>
      <p:pic>
        <p:nvPicPr>
          <p:cNvPr id="44" name="Grafika 43" descr="Prezentacja z wykresem kołowym z wypełnieniem pełnym">
            <a:extLst>
              <a:ext uri="{FF2B5EF4-FFF2-40B4-BE49-F238E27FC236}">
                <a16:creationId xmlns:a16="http://schemas.microsoft.com/office/drawing/2014/main" id="{667CE958-8563-3C9D-F78C-73EA8D3069F1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6233077" y="4407128"/>
            <a:ext cx="914400" cy="914400"/>
          </a:xfrm>
          <a:prstGeom prst="rect">
            <a:avLst/>
          </a:prstGeom>
        </p:spPr>
      </p:pic>
      <p:sp>
        <p:nvSpPr>
          <p:cNvPr id="47" name="Prostokąt 46">
            <a:extLst>
              <a:ext uri="{FF2B5EF4-FFF2-40B4-BE49-F238E27FC236}">
                <a16:creationId xmlns:a16="http://schemas.microsoft.com/office/drawing/2014/main" id="{8EAA7DCD-F3E1-90E2-4E53-72406901026F}"/>
              </a:ext>
            </a:extLst>
          </p:cNvPr>
          <p:cNvSpPr/>
          <p:nvPr/>
        </p:nvSpPr>
        <p:spPr>
          <a:xfrm>
            <a:off x="7191578" y="4060380"/>
            <a:ext cx="159370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CONTENT</a:t>
            </a:r>
          </a:p>
        </p:txBody>
      </p:sp>
      <p:sp>
        <p:nvSpPr>
          <p:cNvPr id="49" name="Prostokąt 48">
            <a:extLst>
              <a:ext uri="{FF2B5EF4-FFF2-40B4-BE49-F238E27FC236}">
                <a16:creationId xmlns:a16="http://schemas.microsoft.com/office/drawing/2014/main" id="{7DAD0B12-CB31-3252-2A73-07FD8B90C964}"/>
              </a:ext>
            </a:extLst>
          </p:cNvPr>
          <p:cNvSpPr/>
          <p:nvPr/>
        </p:nvSpPr>
        <p:spPr>
          <a:xfrm>
            <a:off x="423300" y="4825446"/>
            <a:ext cx="229101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INFORMATION</a:t>
            </a:r>
          </a:p>
        </p:txBody>
      </p:sp>
      <p:sp>
        <p:nvSpPr>
          <p:cNvPr id="51" name="Prostokąt 50">
            <a:extLst>
              <a:ext uri="{FF2B5EF4-FFF2-40B4-BE49-F238E27FC236}">
                <a16:creationId xmlns:a16="http://schemas.microsoft.com/office/drawing/2014/main" id="{6D5CEC09-C4C6-4498-12B3-9E4F2F015247}"/>
              </a:ext>
            </a:extLst>
          </p:cNvPr>
          <p:cNvSpPr/>
          <p:nvPr/>
        </p:nvSpPr>
        <p:spPr>
          <a:xfrm>
            <a:off x="9431276" y="1493431"/>
            <a:ext cx="15488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INSIGHTS</a:t>
            </a:r>
          </a:p>
        </p:txBody>
      </p:sp>
      <p:sp>
        <p:nvSpPr>
          <p:cNvPr id="52" name="Prostokąt 51">
            <a:extLst>
              <a:ext uri="{FF2B5EF4-FFF2-40B4-BE49-F238E27FC236}">
                <a16:creationId xmlns:a16="http://schemas.microsoft.com/office/drawing/2014/main" id="{FC59B6CE-6494-C3AC-E704-E13D53B618A0}"/>
              </a:ext>
            </a:extLst>
          </p:cNvPr>
          <p:cNvSpPr/>
          <p:nvPr/>
        </p:nvSpPr>
        <p:spPr>
          <a:xfrm>
            <a:off x="1133865" y="1657128"/>
            <a:ext cx="135806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DETAILS</a:t>
            </a:r>
          </a:p>
        </p:txBody>
      </p:sp>
      <p:sp>
        <p:nvSpPr>
          <p:cNvPr id="53" name="Prostokąt 52">
            <a:extLst>
              <a:ext uri="{FF2B5EF4-FFF2-40B4-BE49-F238E27FC236}">
                <a16:creationId xmlns:a16="http://schemas.microsoft.com/office/drawing/2014/main" id="{CB6A0AD5-829D-0D04-DC51-BA5450062266}"/>
              </a:ext>
            </a:extLst>
          </p:cNvPr>
          <p:cNvSpPr/>
          <p:nvPr/>
        </p:nvSpPr>
        <p:spPr>
          <a:xfrm>
            <a:off x="7283752" y="2232687"/>
            <a:ext cx="140936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FIGURES</a:t>
            </a:r>
          </a:p>
        </p:txBody>
      </p:sp>
      <p:sp>
        <p:nvSpPr>
          <p:cNvPr id="54" name="Prostokąt 53">
            <a:extLst>
              <a:ext uri="{FF2B5EF4-FFF2-40B4-BE49-F238E27FC236}">
                <a16:creationId xmlns:a16="http://schemas.microsoft.com/office/drawing/2014/main" id="{950D7E9F-44BB-8142-C72B-FA6FECCFDA8B}"/>
              </a:ext>
            </a:extLst>
          </p:cNvPr>
          <p:cNvSpPr/>
          <p:nvPr/>
        </p:nvSpPr>
        <p:spPr>
          <a:xfrm>
            <a:off x="4622373" y="2529934"/>
            <a:ext cx="10550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STATS</a:t>
            </a:r>
          </a:p>
        </p:txBody>
      </p:sp>
      <p:sp>
        <p:nvSpPr>
          <p:cNvPr id="55" name="Prostokąt 54">
            <a:extLst>
              <a:ext uri="{FF2B5EF4-FFF2-40B4-BE49-F238E27FC236}">
                <a16:creationId xmlns:a16="http://schemas.microsoft.com/office/drawing/2014/main" id="{E6AD7C16-6194-FF38-75F3-F5D3D08B086F}"/>
              </a:ext>
            </a:extLst>
          </p:cNvPr>
          <p:cNvSpPr/>
          <p:nvPr/>
        </p:nvSpPr>
        <p:spPr>
          <a:xfrm>
            <a:off x="3560233" y="1470607"/>
            <a:ext cx="106952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FACTS</a:t>
            </a:r>
            <a:endParaRPr lang="pl-PL" sz="2400" b="0" cap="none" spc="0" dirty="0">
              <a:ln w="0"/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6" name="Prostokąt 55">
            <a:extLst>
              <a:ext uri="{FF2B5EF4-FFF2-40B4-BE49-F238E27FC236}">
                <a16:creationId xmlns:a16="http://schemas.microsoft.com/office/drawing/2014/main" id="{D6CAB677-9114-E6E9-C347-C059EC7B8313}"/>
              </a:ext>
            </a:extLst>
          </p:cNvPr>
          <p:cNvSpPr/>
          <p:nvPr/>
        </p:nvSpPr>
        <p:spPr>
          <a:xfrm>
            <a:off x="2061977" y="5638845"/>
            <a:ext cx="283763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DOCUMENTATION</a:t>
            </a:r>
          </a:p>
        </p:txBody>
      </p:sp>
      <p:sp>
        <p:nvSpPr>
          <p:cNvPr id="57" name="Prostokąt 56">
            <a:extLst>
              <a:ext uri="{FF2B5EF4-FFF2-40B4-BE49-F238E27FC236}">
                <a16:creationId xmlns:a16="http://schemas.microsoft.com/office/drawing/2014/main" id="{2F1041CC-7ADC-60BD-366F-76EF173E8646}"/>
              </a:ext>
            </a:extLst>
          </p:cNvPr>
          <p:cNvSpPr/>
          <p:nvPr/>
        </p:nvSpPr>
        <p:spPr>
          <a:xfrm>
            <a:off x="10055071" y="3395590"/>
            <a:ext cx="156164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RECORDS</a:t>
            </a:r>
          </a:p>
        </p:txBody>
      </p:sp>
      <p:sp>
        <p:nvSpPr>
          <p:cNvPr id="58" name="Prostokąt 57">
            <a:extLst>
              <a:ext uri="{FF2B5EF4-FFF2-40B4-BE49-F238E27FC236}">
                <a16:creationId xmlns:a16="http://schemas.microsoft.com/office/drawing/2014/main" id="{D74621DF-D5AA-4209-421F-02156F3A36CE}"/>
              </a:ext>
            </a:extLst>
          </p:cNvPr>
          <p:cNvSpPr/>
          <p:nvPr/>
        </p:nvSpPr>
        <p:spPr>
          <a:xfrm>
            <a:off x="2641499" y="4291213"/>
            <a:ext cx="161775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EVIDENCE</a:t>
            </a:r>
          </a:p>
        </p:txBody>
      </p:sp>
      <p:sp>
        <p:nvSpPr>
          <p:cNvPr id="59" name="Prostokąt 58">
            <a:extLst>
              <a:ext uri="{FF2B5EF4-FFF2-40B4-BE49-F238E27FC236}">
                <a16:creationId xmlns:a16="http://schemas.microsoft.com/office/drawing/2014/main" id="{D5373136-2392-1108-9B48-01340536E6E9}"/>
              </a:ext>
            </a:extLst>
          </p:cNvPr>
          <p:cNvSpPr/>
          <p:nvPr/>
        </p:nvSpPr>
        <p:spPr>
          <a:xfrm>
            <a:off x="5973018" y="1409545"/>
            <a:ext cx="190308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RESOURCES</a:t>
            </a:r>
          </a:p>
        </p:txBody>
      </p:sp>
      <p:sp>
        <p:nvSpPr>
          <p:cNvPr id="60" name="Prostokąt 59">
            <a:extLst>
              <a:ext uri="{FF2B5EF4-FFF2-40B4-BE49-F238E27FC236}">
                <a16:creationId xmlns:a16="http://schemas.microsoft.com/office/drawing/2014/main" id="{05E02672-F50C-77ED-8061-AE84D678F8F8}"/>
              </a:ext>
            </a:extLst>
          </p:cNvPr>
          <p:cNvSpPr/>
          <p:nvPr/>
        </p:nvSpPr>
        <p:spPr>
          <a:xfrm>
            <a:off x="5632974" y="5632849"/>
            <a:ext cx="179728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MATERIALS</a:t>
            </a:r>
          </a:p>
        </p:txBody>
      </p:sp>
      <p:sp>
        <p:nvSpPr>
          <p:cNvPr id="61" name="Prostokąt 60">
            <a:extLst>
              <a:ext uri="{FF2B5EF4-FFF2-40B4-BE49-F238E27FC236}">
                <a16:creationId xmlns:a16="http://schemas.microsoft.com/office/drawing/2014/main" id="{48F830A3-9ABB-9690-3120-5959E5F5C383}"/>
              </a:ext>
            </a:extLst>
          </p:cNvPr>
          <p:cNvSpPr/>
          <p:nvPr/>
        </p:nvSpPr>
        <p:spPr>
          <a:xfrm>
            <a:off x="1475742" y="2784087"/>
            <a:ext cx="160011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ARCHIVES</a:t>
            </a:r>
          </a:p>
        </p:txBody>
      </p:sp>
      <p:sp>
        <p:nvSpPr>
          <p:cNvPr id="62" name="Prostokąt 61">
            <a:extLst>
              <a:ext uri="{FF2B5EF4-FFF2-40B4-BE49-F238E27FC236}">
                <a16:creationId xmlns:a16="http://schemas.microsoft.com/office/drawing/2014/main" id="{3B5FB1E0-F429-8B47-D0F0-66B9CCFDAB00}"/>
              </a:ext>
            </a:extLst>
          </p:cNvPr>
          <p:cNvSpPr/>
          <p:nvPr/>
        </p:nvSpPr>
        <p:spPr>
          <a:xfrm>
            <a:off x="9989348" y="5490366"/>
            <a:ext cx="169309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4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RESEARCH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5A6A8000-B406-BAA8-EAE6-5BE7E7E5B990}"/>
              </a:ext>
            </a:extLst>
          </p:cNvPr>
          <p:cNvSpPr>
            <a:spLocks/>
          </p:cNvSpPr>
          <p:nvPr/>
        </p:nvSpPr>
        <p:spPr>
          <a:xfrm>
            <a:off x="-1" y="1156005"/>
            <a:ext cx="12192000" cy="5270195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Prostokąt 44">
            <a:extLst>
              <a:ext uri="{FF2B5EF4-FFF2-40B4-BE49-F238E27FC236}">
                <a16:creationId xmlns:a16="http://schemas.microsoft.com/office/drawing/2014/main" id="{ED61ABF3-CE75-D62A-10F4-48C60060EFC8}"/>
              </a:ext>
            </a:extLst>
          </p:cNvPr>
          <p:cNvSpPr/>
          <p:nvPr/>
        </p:nvSpPr>
        <p:spPr>
          <a:xfrm>
            <a:off x="5416967" y="3486761"/>
            <a:ext cx="135806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6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DATA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718BC55E-759F-FB74-4F56-F572DC6F47C5}"/>
              </a:ext>
            </a:extLst>
          </p:cNvPr>
          <p:cNvSpPr/>
          <p:nvPr/>
        </p:nvSpPr>
        <p:spPr>
          <a:xfrm>
            <a:off x="959517" y="3709188"/>
            <a:ext cx="29209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8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OPPORTUNITIES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7E1CCE3C-C6B5-F412-E74D-C51A77DEEE51}"/>
              </a:ext>
            </a:extLst>
          </p:cNvPr>
          <p:cNvSpPr/>
          <p:nvPr/>
        </p:nvSpPr>
        <p:spPr>
          <a:xfrm>
            <a:off x="5295361" y="2949171"/>
            <a:ext cx="15087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32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a lot of</a:t>
            </a:r>
          </a:p>
        </p:txBody>
      </p:sp>
      <p:pic>
        <p:nvPicPr>
          <p:cNvPr id="15" name="Grafika 14" descr="Żarówka i koło zębate z wypełnieniem pełnym">
            <a:extLst>
              <a:ext uri="{FF2B5EF4-FFF2-40B4-BE49-F238E27FC236}">
                <a16:creationId xmlns:a16="http://schemas.microsoft.com/office/drawing/2014/main" id="{B24E0D71-3614-F28C-201B-516C3EFFC78B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1962641" y="2562224"/>
            <a:ext cx="914400" cy="914400"/>
          </a:xfrm>
          <a:prstGeom prst="rect">
            <a:avLst/>
          </a:prstGeom>
        </p:spPr>
      </p:pic>
      <p:sp>
        <p:nvSpPr>
          <p:cNvPr id="17" name="Prostokąt 16">
            <a:extLst>
              <a:ext uri="{FF2B5EF4-FFF2-40B4-BE49-F238E27FC236}">
                <a16:creationId xmlns:a16="http://schemas.microsoft.com/office/drawing/2014/main" id="{4AC3DB78-0AF8-8C05-FE64-9AFC37DECB92}"/>
              </a:ext>
            </a:extLst>
          </p:cNvPr>
          <p:cNvSpPr/>
          <p:nvPr/>
        </p:nvSpPr>
        <p:spPr>
          <a:xfrm>
            <a:off x="8478140" y="3718344"/>
            <a:ext cx="240482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28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CHALLENGES</a:t>
            </a:r>
          </a:p>
        </p:txBody>
      </p:sp>
      <p:pic>
        <p:nvPicPr>
          <p:cNvPr id="23" name="Grafika 22" descr="Flaga 1 z wypełnieniem pełnym">
            <a:extLst>
              <a:ext uri="{FF2B5EF4-FFF2-40B4-BE49-F238E27FC236}">
                <a16:creationId xmlns:a16="http://schemas.microsoft.com/office/drawing/2014/main" id="{FAA7ABCF-2969-5C4F-FE9F-0686B85959BE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9310198" y="2610710"/>
            <a:ext cx="914400" cy="914400"/>
          </a:xfrm>
          <a:prstGeom prst="rect">
            <a:avLst/>
          </a:prstGeom>
        </p:spPr>
      </p:pic>
      <p:grpSp>
        <p:nvGrpSpPr>
          <p:cNvPr id="9" name="Grupa 8">
            <a:extLst>
              <a:ext uri="{FF2B5EF4-FFF2-40B4-BE49-F238E27FC236}">
                <a16:creationId xmlns:a16="http://schemas.microsoft.com/office/drawing/2014/main" id="{45EF89C2-F576-3457-D31E-A1FDC4B082E1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13" name="Prostokąt 12">
              <a:extLst>
                <a:ext uri="{FF2B5EF4-FFF2-40B4-BE49-F238E27FC236}">
                  <a16:creationId xmlns:a16="http://schemas.microsoft.com/office/drawing/2014/main" id="{FB116026-224B-E5BA-16F4-CF405EF578E2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3">
              <a:extLst>
                <a:ext uri="{FF2B5EF4-FFF2-40B4-BE49-F238E27FC236}">
                  <a16:creationId xmlns:a16="http://schemas.microsoft.com/office/drawing/2014/main" id="{84C26636-7DB3-AC2E-05F2-27A148907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21" name="Obraz 20" descr="Obraz zawierający logo&#10;&#10;Opis wygenerowany automatycznie">
              <a:extLst>
                <a:ext uri="{FF2B5EF4-FFF2-40B4-BE49-F238E27FC236}">
                  <a16:creationId xmlns:a16="http://schemas.microsoft.com/office/drawing/2014/main" id="{1D380E0C-43D8-E5CD-D9F1-EC50435C4B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1545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Challenge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8A54D779-930D-DAFC-85AC-F9854CBF7C5E}"/>
              </a:ext>
            </a:extLst>
          </p:cNvPr>
          <p:cNvSpPr txBox="1"/>
          <p:nvPr/>
        </p:nvSpPr>
        <p:spPr>
          <a:xfrm>
            <a:off x="2004440" y="2242003"/>
            <a:ext cx="8727060" cy="469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200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How to spread the information and reach everyone needing it?</a:t>
            </a:r>
            <a:endParaRPr lang="en-US" sz="2200" dirty="0">
              <a:effectLst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F3EC02CD-A13C-528A-9B2A-44D8498C93B8}"/>
              </a:ext>
            </a:extLst>
          </p:cNvPr>
          <p:cNvSpPr txBox="1"/>
          <p:nvPr/>
        </p:nvSpPr>
        <p:spPr>
          <a:xfrm>
            <a:off x="2004440" y="3492953"/>
            <a:ext cx="8727060" cy="469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GB" sz="2200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How to suggest the correct data for users who search for it?</a:t>
            </a:r>
            <a:endParaRPr lang="en-US" sz="2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2165BE41-83D4-9079-6EBE-11EDA817D168}"/>
              </a:ext>
            </a:extLst>
          </p:cNvPr>
          <p:cNvSpPr txBox="1"/>
          <p:nvPr/>
        </p:nvSpPr>
        <p:spPr>
          <a:xfrm>
            <a:off x="2004440" y="4743903"/>
            <a:ext cx="8727060" cy="469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spcAft>
                <a:spcPts val="800"/>
              </a:spcAft>
            </a:pPr>
            <a:r>
              <a:rPr lang="en-GB" sz="2200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How to </a:t>
            </a:r>
            <a:r>
              <a:rPr lang="pl-PL" sz="2200" dirty="0" err="1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help</a:t>
            </a:r>
            <a:r>
              <a:rPr lang="en-GB" sz="2200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potential users </a:t>
            </a:r>
            <a:r>
              <a:rPr lang="pl-PL" sz="2200" dirty="0" err="1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find</a:t>
            </a:r>
            <a:r>
              <a:rPr lang="pl-PL" sz="2200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the data </a:t>
            </a:r>
            <a:r>
              <a:rPr lang="pl-PL" sz="2200" dirty="0" err="1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easily</a:t>
            </a:r>
            <a:r>
              <a:rPr lang="pl-PL" sz="2200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?</a:t>
            </a:r>
            <a:endParaRPr lang="en-US" sz="2200" dirty="0">
              <a:effectLst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25" name="Grafika 24" descr="Flaga 1 z wypełnieniem pełnym">
            <a:extLst>
              <a:ext uri="{FF2B5EF4-FFF2-40B4-BE49-F238E27FC236}">
                <a16:creationId xmlns:a16="http://schemas.microsoft.com/office/drawing/2014/main" id="{D94A5D17-68BF-79F1-5F92-17135D9DDB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21314" y="2170090"/>
            <a:ext cx="614852" cy="614852"/>
          </a:xfrm>
          <a:prstGeom prst="rect">
            <a:avLst/>
          </a:prstGeom>
        </p:spPr>
      </p:pic>
      <p:pic>
        <p:nvPicPr>
          <p:cNvPr id="27" name="Grafika 26" descr="Flaga 1 z wypełnieniem pełnym">
            <a:extLst>
              <a:ext uri="{FF2B5EF4-FFF2-40B4-BE49-F238E27FC236}">
                <a16:creationId xmlns:a16="http://schemas.microsoft.com/office/drawing/2014/main" id="{765A3052-981C-8084-0361-5388B32789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21314" y="3403311"/>
            <a:ext cx="614852" cy="614852"/>
          </a:xfrm>
          <a:prstGeom prst="rect">
            <a:avLst/>
          </a:prstGeom>
        </p:spPr>
      </p:pic>
      <p:pic>
        <p:nvPicPr>
          <p:cNvPr id="29" name="Grafika 28" descr="Flaga 1 z wypełnieniem pełnym">
            <a:extLst>
              <a:ext uri="{FF2B5EF4-FFF2-40B4-BE49-F238E27FC236}">
                <a16:creationId xmlns:a16="http://schemas.microsoft.com/office/drawing/2014/main" id="{673C29C2-FD3F-830C-AD69-6AFFAE5F1C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21314" y="4636532"/>
            <a:ext cx="614852" cy="614852"/>
          </a:xfrm>
          <a:prstGeom prst="rect">
            <a:avLst/>
          </a:prstGeom>
        </p:spPr>
      </p:pic>
      <p:grpSp>
        <p:nvGrpSpPr>
          <p:cNvPr id="3" name="Grupa 2">
            <a:extLst>
              <a:ext uri="{FF2B5EF4-FFF2-40B4-BE49-F238E27FC236}">
                <a16:creationId xmlns:a16="http://schemas.microsoft.com/office/drawing/2014/main" id="{BA0A0B10-6DC5-4DF3-A1D2-F22AEB62AFD2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01179481-810E-5022-CF1D-9CD4230915F2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EB98FA84-1F6F-EF02-40AB-45245989AF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9" name="Obraz 8" descr="Obraz zawierający logo&#10;&#10;Opis wygenerowany automatycznie">
              <a:extLst>
                <a:ext uri="{FF2B5EF4-FFF2-40B4-BE49-F238E27FC236}">
                  <a16:creationId xmlns:a16="http://schemas.microsoft.com/office/drawing/2014/main" id="{51ED31AC-DAA9-E82B-35B5-15F365E89A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7504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Challenge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pic>
        <p:nvPicPr>
          <p:cNvPr id="7" name="Obraz 6" descr="Obraz zawierający logo&#10;&#10;Opis wygenerowany automatycznie">
            <a:extLst>
              <a:ext uri="{FF2B5EF4-FFF2-40B4-BE49-F238E27FC236}">
                <a16:creationId xmlns:a16="http://schemas.microsoft.com/office/drawing/2014/main" id="{B8D59D1E-8AA1-D163-BC12-0E351F42FF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549" y="1592093"/>
            <a:ext cx="6692902" cy="4201830"/>
          </a:xfrm>
          <a:prstGeom prst="rect">
            <a:avLst/>
          </a:prstGeom>
        </p:spPr>
      </p:pic>
      <p:grpSp>
        <p:nvGrpSpPr>
          <p:cNvPr id="3" name="Grupa 2">
            <a:extLst>
              <a:ext uri="{FF2B5EF4-FFF2-40B4-BE49-F238E27FC236}">
                <a16:creationId xmlns:a16="http://schemas.microsoft.com/office/drawing/2014/main" id="{682582D8-007C-B348-FB90-F0DC67786516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8" name="Prostokąt 7">
              <a:extLst>
                <a:ext uri="{FF2B5EF4-FFF2-40B4-BE49-F238E27FC236}">
                  <a16:creationId xmlns:a16="http://schemas.microsoft.com/office/drawing/2014/main" id="{BB5169FF-E042-B4AF-97B2-4022C5BF2029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>
              <a:extLst>
                <a:ext uri="{FF2B5EF4-FFF2-40B4-BE49-F238E27FC236}">
                  <a16:creationId xmlns:a16="http://schemas.microsoft.com/office/drawing/2014/main" id="{EA4B1E3D-34F0-88AE-85F9-F294E0D92B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10" name="Obraz 9" descr="Obraz zawierający logo&#10;&#10;Opis wygenerowany automatycznie">
              <a:extLst>
                <a:ext uri="{FF2B5EF4-FFF2-40B4-BE49-F238E27FC236}">
                  <a16:creationId xmlns:a16="http://schemas.microsoft.com/office/drawing/2014/main" id="{CA67456C-3BC1-40A1-0C10-519EFCAA6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702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Challenge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grpSp>
        <p:nvGrpSpPr>
          <p:cNvPr id="11" name="Grupa 10">
            <a:extLst>
              <a:ext uri="{FF2B5EF4-FFF2-40B4-BE49-F238E27FC236}">
                <a16:creationId xmlns:a16="http://schemas.microsoft.com/office/drawing/2014/main" id="{5379ACEE-C709-04F1-4110-A12CF227B0AE}"/>
              </a:ext>
            </a:extLst>
          </p:cNvPr>
          <p:cNvGrpSpPr/>
          <p:nvPr/>
        </p:nvGrpSpPr>
        <p:grpSpPr>
          <a:xfrm>
            <a:off x="718565" y="2534472"/>
            <a:ext cx="10754870" cy="1834618"/>
            <a:chOff x="586785" y="2534472"/>
            <a:chExt cx="10754870" cy="1834618"/>
          </a:xfrm>
        </p:grpSpPr>
        <p:grpSp>
          <p:nvGrpSpPr>
            <p:cNvPr id="9" name="Grupa 8">
              <a:extLst>
                <a:ext uri="{FF2B5EF4-FFF2-40B4-BE49-F238E27FC236}">
                  <a16:creationId xmlns:a16="http://schemas.microsoft.com/office/drawing/2014/main" id="{3E2597E5-5111-D859-4217-064292E10094}"/>
                </a:ext>
              </a:extLst>
            </p:cNvPr>
            <p:cNvGrpSpPr/>
            <p:nvPr/>
          </p:nvGrpSpPr>
          <p:grpSpPr>
            <a:xfrm>
              <a:off x="6380145" y="2567655"/>
              <a:ext cx="4961510" cy="1801435"/>
              <a:chOff x="6380145" y="2567655"/>
              <a:chExt cx="4961510" cy="1801435"/>
            </a:xfrm>
          </p:grpSpPr>
          <p:sp>
            <p:nvSpPr>
              <p:cNvPr id="19" name="pole tekstowe 18">
                <a:extLst>
                  <a:ext uri="{FF2B5EF4-FFF2-40B4-BE49-F238E27FC236}">
                    <a16:creationId xmlns:a16="http://schemas.microsoft.com/office/drawing/2014/main" id="{F3EC02CD-A13C-528A-9B2A-44D8498C93B8}"/>
                  </a:ext>
                </a:extLst>
              </p:cNvPr>
              <p:cNvSpPr txBox="1"/>
              <p:nvPr/>
            </p:nvSpPr>
            <p:spPr>
              <a:xfrm>
                <a:off x="6380145" y="3492953"/>
                <a:ext cx="4961510" cy="8761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  <a:spcAft>
                    <a:spcPts val="800"/>
                  </a:spcAft>
                </a:pPr>
                <a:r>
                  <a:rPr lang="en-US" sz="2200" dirty="0"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knowledge and resources related to </a:t>
                </a:r>
                <a:br>
                  <a:rPr lang="pl-PL" sz="2200" dirty="0"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</a:br>
                <a:r>
                  <a:rPr lang="en-US" sz="2200" dirty="0"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Earth Observation</a:t>
                </a:r>
                <a:r>
                  <a:rPr lang="pl-PL" sz="2200" dirty="0"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 </a:t>
                </a:r>
                <a:r>
                  <a:rPr lang="en-US" sz="2200" dirty="0"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satellite missions</a:t>
                </a:r>
              </a:p>
            </p:txBody>
          </p:sp>
          <p:sp>
            <p:nvSpPr>
              <p:cNvPr id="7" name="pole tekstowe 6">
                <a:extLst>
                  <a:ext uri="{FF2B5EF4-FFF2-40B4-BE49-F238E27FC236}">
                    <a16:creationId xmlns:a16="http://schemas.microsoft.com/office/drawing/2014/main" id="{AD046F6D-7A57-9EAF-7D5A-276DF5C404A0}"/>
                  </a:ext>
                </a:extLst>
              </p:cNvPr>
              <p:cNvSpPr txBox="1"/>
              <p:nvPr/>
            </p:nvSpPr>
            <p:spPr>
              <a:xfrm>
                <a:off x="7647145" y="2567655"/>
                <a:ext cx="2427510" cy="5728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  <a:spcAft>
                    <a:spcPts val="800"/>
                  </a:spcAft>
                </a:pPr>
                <a:r>
                  <a:rPr lang="pl-PL" sz="2800" b="1" dirty="0">
                    <a:effectLst/>
                    <a:latin typeface="Inter" panose="02000503000000020004" pitchFamily="2" charset="0"/>
                    <a:ea typeface="Inter" panose="02000503000000020004" pitchFamily="2" charset="0"/>
                    <a:cs typeface="Open Sans Light" panose="020B0306030504020204" pitchFamily="34" charset="0"/>
                  </a:rPr>
                  <a:t>eoPortal</a:t>
                </a:r>
                <a:endParaRPr lang="en-US" sz="2800" b="1" dirty="0">
                  <a:latin typeface="Inter" panose="02000503000000020004" pitchFamily="2" charset="0"/>
                  <a:ea typeface="Inter" panose="02000503000000020004" pitchFamily="2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10" name="Grupa 9">
              <a:extLst>
                <a:ext uri="{FF2B5EF4-FFF2-40B4-BE49-F238E27FC236}">
                  <a16:creationId xmlns:a16="http://schemas.microsoft.com/office/drawing/2014/main" id="{435453CD-781E-14C3-7972-88B346A62E04}"/>
                </a:ext>
              </a:extLst>
            </p:cNvPr>
            <p:cNvGrpSpPr/>
            <p:nvPr/>
          </p:nvGrpSpPr>
          <p:grpSpPr>
            <a:xfrm>
              <a:off x="586785" y="2534472"/>
              <a:ext cx="4961510" cy="1834617"/>
              <a:chOff x="586785" y="2534472"/>
              <a:chExt cx="4961510" cy="1834617"/>
            </a:xfrm>
          </p:grpSpPr>
          <p:sp>
            <p:nvSpPr>
              <p:cNvPr id="3" name="pole tekstowe 2">
                <a:extLst>
                  <a:ext uri="{FF2B5EF4-FFF2-40B4-BE49-F238E27FC236}">
                    <a16:creationId xmlns:a16="http://schemas.microsoft.com/office/drawing/2014/main" id="{33016734-D6FC-D1F1-D8FC-C16B30E0348E}"/>
                  </a:ext>
                </a:extLst>
              </p:cNvPr>
              <p:cNvSpPr txBox="1"/>
              <p:nvPr/>
            </p:nvSpPr>
            <p:spPr>
              <a:xfrm>
                <a:off x="1853785" y="2534472"/>
                <a:ext cx="2427510" cy="6392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  <a:spcAft>
                    <a:spcPts val="800"/>
                  </a:spcAft>
                </a:pPr>
                <a:r>
                  <a:rPr lang="pl-PL" sz="3200" b="1" dirty="0" err="1">
                    <a:effectLst/>
                    <a:latin typeface="NotesEsa" panose="02000506030000020004" pitchFamily="50" charset="-18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earth</a:t>
                </a:r>
                <a:r>
                  <a:rPr lang="pl-PL" sz="3200" b="1" dirty="0">
                    <a:effectLst/>
                    <a:latin typeface="NotesEsa" panose="02000506030000020004" pitchFamily="50" charset="-18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 online</a:t>
                </a:r>
                <a:endParaRPr lang="en-US" sz="3200" b="1" dirty="0">
                  <a:latin typeface="NotesEsa" panose="02000506030000020004" pitchFamily="50" charset="-18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8" name="pole tekstowe 7">
                <a:extLst>
                  <a:ext uri="{FF2B5EF4-FFF2-40B4-BE49-F238E27FC236}">
                    <a16:creationId xmlns:a16="http://schemas.microsoft.com/office/drawing/2014/main" id="{5FBC1938-8486-05B3-7761-5DA5E141D99D}"/>
                  </a:ext>
                </a:extLst>
              </p:cNvPr>
              <p:cNvSpPr txBox="1"/>
              <p:nvPr/>
            </p:nvSpPr>
            <p:spPr>
              <a:xfrm>
                <a:off x="586785" y="3492952"/>
                <a:ext cx="4961510" cy="8761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  <a:spcAft>
                    <a:spcPts val="800"/>
                  </a:spcAft>
                </a:pPr>
                <a:r>
                  <a:rPr lang="pl-PL" sz="2200" dirty="0"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news and </a:t>
                </a:r>
                <a:r>
                  <a:rPr lang="en-US" sz="2200" dirty="0"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information about </a:t>
                </a:r>
                <a:br>
                  <a:rPr lang="pl-PL" sz="2200" dirty="0"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</a:br>
                <a:r>
                  <a:rPr lang="en-US" sz="2200" dirty="0"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ESA’s Earth Observation data</a:t>
                </a:r>
              </a:p>
            </p:txBody>
          </p:sp>
        </p:grpSp>
      </p:grpSp>
      <p:grpSp>
        <p:nvGrpSpPr>
          <p:cNvPr id="12" name="Grupa 11">
            <a:extLst>
              <a:ext uri="{FF2B5EF4-FFF2-40B4-BE49-F238E27FC236}">
                <a16:creationId xmlns:a16="http://schemas.microsoft.com/office/drawing/2014/main" id="{08FB01C7-EDAD-6BA1-6A3C-0AB18388E868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13" name="Prostokąt 12">
              <a:extLst>
                <a:ext uri="{FF2B5EF4-FFF2-40B4-BE49-F238E27FC236}">
                  <a16:creationId xmlns:a16="http://schemas.microsoft.com/office/drawing/2014/main" id="{36C81F29-0DBE-BA84-92E3-12980A7EF68A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B64BF402-6B25-65A3-A5E2-4FF9A72635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15" name="Obraz 14" descr="Obraz zawierający logo&#10;&#10;Opis wygenerowany automatycznie">
              <a:extLst>
                <a:ext uri="{FF2B5EF4-FFF2-40B4-BE49-F238E27FC236}">
                  <a16:creationId xmlns:a16="http://schemas.microsoft.com/office/drawing/2014/main" id="{AD2C4E22-C29F-5F3C-80E6-C0619F0660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3479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Goals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grpSp>
        <p:nvGrpSpPr>
          <p:cNvPr id="8" name="Grupa 7">
            <a:extLst>
              <a:ext uri="{FF2B5EF4-FFF2-40B4-BE49-F238E27FC236}">
                <a16:creationId xmlns:a16="http://schemas.microsoft.com/office/drawing/2014/main" id="{8D901BE5-C371-51A8-4259-CFFAF456F835}"/>
              </a:ext>
            </a:extLst>
          </p:cNvPr>
          <p:cNvGrpSpPr/>
          <p:nvPr/>
        </p:nvGrpSpPr>
        <p:grpSpPr>
          <a:xfrm>
            <a:off x="3814075" y="1626696"/>
            <a:ext cx="4132991" cy="505972"/>
            <a:chOff x="-277905" y="1810526"/>
            <a:chExt cx="4132991" cy="505972"/>
          </a:xfrm>
        </p:grpSpPr>
        <p:sp>
          <p:nvSpPr>
            <p:cNvPr id="3" name="pole tekstowe 2">
              <a:extLst>
                <a:ext uri="{FF2B5EF4-FFF2-40B4-BE49-F238E27FC236}">
                  <a16:creationId xmlns:a16="http://schemas.microsoft.com/office/drawing/2014/main" id="{4A6E8A83-298D-D930-A063-1CA5BAE81627}"/>
                </a:ext>
              </a:extLst>
            </p:cNvPr>
            <p:cNvSpPr txBox="1"/>
            <p:nvPr/>
          </p:nvSpPr>
          <p:spPr>
            <a:xfrm>
              <a:off x="2173606" y="1843710"/>
              <a:ext cx="1681480" cy="4307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800"/>
                </a:spcAft>
              </a:pPr>
              <a:r>
                <a:rPr lang="pl-PL" sz="2000" b="1" dirty="0">
                  <a:effectLst/>
                  <a:latin typeface="Inter" panose="02000503000000020004" pitchFamily="2" charset="0"/>
                  <a:ea typeface="Inter" panose="02000503000000020004" pitchFamily="2" charset="0"/>
                  <a:cs typeface="Open Sans Light" panose="020B0306030504020204" pitchFamily="34" charset="0"/>
                </a:rPr>
                <a:t>eoPortal</a:t>
              </a:r>
              <a:endParaRPr lang="en-US" sz="2000" b="1" dirty="0">
                <a:latin typeface="Inter" panose="02000503000000020004" pitchFamily="2" charset="0"/>
                <a:ea typeface="Inter" panose="02000503000000020004" pitchFamily="2" charset="0"/>
                <a:cs typeface="Open Sans Light" panose="020B0306030504020204" pitchFamily="34" charset="0"/>
              </a:endParaRPr>
            </a:p>
          </p:txBody>
        </p:sp>
        <p:sp>
          <p:nvSpPr>
            <p:cNvPr id="7" name="pole tekstowe 6">
              <a:extLst>
                <a:ext uri="{FF2B5EF4-FFF2-40B4-BE49-F238E27FC236}">
                  <a16:creationId xmlns:a16="http://schemas.microsoft.com/office/drawing/2014/main" id="{54E52596-97EE-B037-E8B1-2DE3A5B8714E}"/>
                </a:ext>
              </a:extLst>
            </p:cNvPr>
            <p:cNvSpPr txBox="1"/>
            <p:nvPr/>
          </p:nvSpPr>
          <p:spPr>
            <a:xfrm>
              <a:off x="-277905" y="1810526"/>
              <a:ext cx="2634401" cy="5059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800"/>
                </a:spcAft>
              </a:pPr>
              <a:r>
                <a:rPr lang="pl-PL" sz="2400" b="1" dirty="0" err="1">
                  <a:effectLst/>
                  <a:latin typeface="NotesEsa" panose="02000506030000020004" pitchFamily="50" charset="-18"/>
                  <a:ea typeface="Open Sans Light" panose="020B0306030504020204" pitchFamily="34" charset="0"/>
                  <a:cs typeface="Open Sans Light" panose="020B0306030504020204" pitchFamily="34" charset="0"/>
                </a:rPr>
                <a:t>earth</a:t>
              </a:r>
              <a:r>
                <a:rPr lang="pl-PL" sz="2400" b="1" dirty="0">
                  <a:effectLst/>
                  <a:latin typeface="NotesEsa" panose="02000506030000020004" pitchFamily="50" charset="-18"/>
                  <a:ea typeface="Open Sans Light" panose="020B0306030504020204" pitchFamily="34" charset="0"/>
                  <a:cs typeface="Open Sans Light" panose="020B0306030504020204" pitchFamily="34" charset="0"/>
                </a:rPr>
                <a:t> online   </a:t>
              </a:r>
              <a:endParaRPr lang="en-US" sz="2400" dirty="0">
                <a:latin typeface="NotesEsa" panose="02000506030000020004" pitchFamily="50" charset="-18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5F32243C-FBA1-F84D-FC3E-CEC56FB04574}"/>
              </a:ext>
            </a:extLst>
          </p:cNvPr>
          <p:cNvSpPr txBox="1"/>
          <p:nvPr/>
        </p:nvSpPr>
        <p:spPr>
          <a:xfrm>
            <a:off x="4385229" y="2782466"/>
            <a:ext cx="4593210" cy="8761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Goal 1</a:t>
            </a:r>
            <a:r>
              <a:rPr lang="pl-PL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   |   </a:t>
            </a:r>
            <a:r>
              <a:rPr lang="pl-PL" sz="2200" b="1" dirty="0" err="1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Acquisition</a:t>
            </a:r>
            <a:endParaRPr lang="pl-PL" sz="2200" b="1" dirty="0">
              <a:effectLst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20000"/>
              </a:lnSpc>
            </a:pPr>
            <a:r>
              <a:rPr lang="en-US" sz="2200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Increase the visibility of websites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6C79755D-3554-A2C3-7DAF-759138C5A857}"/>
              </a:ext>
            </a:extLst>
          </p:cNvPr>
          <p:cNvSpPr txBox="1"/>
          <p:nvPr/>
        </p:nvSpPr>
        <p:spPr>
          <a:xfrm>
            <a:off x="4385229" y="4545430"/>
            <a:ext cx="4593210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US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Goal 2</a:t>
            </a:r>
            <a:r>
              <a:rPr lang="pl-PL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  </a:t>
            </a:r>
            <a:r>
              <a:rPr lang="en-US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r>
              <a:rPr lang="pl-PL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| U</a:t>
            </a:r>
            <a:r>
              <a:rPr lang="en-US" sz="2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ser engagement</a:t>
            </a:r>
            <a:endParaRPr lang="pl-PL" sz="2200" b="1" dirty="0">
              <a:effectLst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US" sz="2200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Increase user traffic</a:t>
            </a:r>
            <a:endParaRPr lang="en-US" sz="2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16" name="Grafika 15" descr="Znaczek 1 z wypełnieniem pełnym">
            <a:extLst>
              <a:ext uri="{FF2B5EF4-FFF2-40B4-BE49-F238E27FC236}">
                <a16:creationId xmlns:a16="http://schemas.microsoft.com/office/drawing/2014/main" id="{B566877E-DA02-1FF0-11C2-2FB713C772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31739" y="2914534"/>
            <a:ext cx="612000" cy="612000"/>
          </a:xfrm>
          <a:prstGeom prst="rect">
            <a:avLst/>
          </a:prstGeom>
        </p:spPr>
      </p:pic>
      <p:pic>
        <p:nvPicPr>
          <p:cNvPr id="17" name="Grafika 16" descr="Znaczek z wypełnieniem pełnym">
            <a:extLst>
              <a:ext uri="{FF2B5EF4-FFF2-40B4-BE49-F238E27FC236}">
                <a16:creationId xmlns:a16="http://schemas.microsoft.com/office/drawing/2014/main" id="{F8F3773E-AD5F-C2FA-BD0F-BC123390B6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31739" y="4728794"/>
            <a:ext cx="612000" cy="612000"/>
          </a:xfrm>
          <a:prstGeom prst="rect">
            <a:avLst/>
          </a:prstGeom>
        </p:spPr>
      </p:pic>
      <p:grpSp>
        <p:nvGrpSpPr>
          <p:cNvPr id="9" name="Grupa 8">
            <a:extLst>
              <a:ext uri="{FF2B5EF4-FFF2-40B4-BE49-F238E27FC236}">
                <a16:creationId xmlns:a16="http://schemas.microsoft.com/office/drawing/2014/main" id="{21C94B36-96C6-2E44-4F3E-ABE449A9C8F8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10" name="Prostokąt 9">
              <a:extLst>
                <a:ext uri="{FF2B5EF4-FFF2-40B4-BE49-F238E27FC236}">
                  <a16:creationId xmlns:a16="http://schemas.microsoft.com/office/drawing/2014/main" id="{FA330EC4-CDC0-B463-B61E-F793AF7DE69C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3">
              <a:extLst>
                <a:ext uri="{FF2B5EF4-FFF2-40B4-BE49-F238E27FC236}">
                  <a16:creationId xmlns:a16="http://schemas.microsoft.com/office/drawing/2014/main" id="{C7DF1925-FFDF-1AEB-8C11-34B00316D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12" name="Obraz 11" descr="Obraz zawierający logo&#10;&#10;Opis wygenerowany automatycznie">
              <a:extLst>
                <a:ext uri="{FF2B5EF4-FFF2-40B4-BE49-F238E27FC236}">
                  <a16:creationId xmlns:a16="http://schemas.microsoft.com/office/drawing/2014/main" id="{35B53ABF-8193-7985-0788-22F618F2E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AD5DE6B0-3502-A48F-F356-8B8A84888522}"/>
              </a:ext>
            </a:extLst>
          </p:cNvPr>
          <p:cNvCxnSpPr/>
          <p:nvPr/>
        </p:nvCxnSpPr>
        <p:spPr>
          <a:xfrm>
            <a:off x="3732028" y="2408274"/>
            <a:ext cx="47793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102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Solution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F3EC02CD-A13C-528A-9B2A-44D8498C93B8}"/>
              </a:ext>
            </a:extLst>
          </p:cNvPr>
          <p:cNvSpPr txBox="1"/>
          <p:nvPr/>
        </p:nvSpPr>
        <p:spPr>
          <a:xfrm>
            <a:off x="6511925" y="4387481"/>
            <a:ext cx="4961510" cy="469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pl-PL" sz="2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User </a:t>
            </a:r>
            <a:r>
              <a:rPr lang="pl-PL" sz="2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Experience</a:t>
            </a:r>
            <a:endParaRPr lang="en-US" sz="2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AD046F6D-7A57-9EAF-7D5A-276DF5C404A0}"/>
              </a:ext>
            </a:extLst>
          </p:cNvPr>
          <p:cNvSpPr txBox="1"/>
          <p:nvPr/>
        </p:nvSpPr>
        <p:spPr>
          <a:xfrm>
            <a:off x="7569200" y="2379457"/>
            <a:ext cx="2846960" cy="641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pl-PL" sz="3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UX</a:t>
            </a:r>
            <a:endParaRPr lang="en-US" sz="3200" b="1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33016734-D6FC-D1F1-D8FC-C16B30E0348E}"/>
              </a:ext>
            </a:extLst>
          </p:cNvPr>
          <p:cNvSpPr txBox="1"/>
          <p:nvPr/>
        </p:nvSpPr>
        <p:spPr>
          <a:xfrm>
            <a:off x="1775840" y="2379457"/>
            <a:ext cx="2846960" cy="641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pl-PL" sz="3200" b="1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SEO</a:t>
            </a:r>
            <a:endParaRPr lang="en-US" sz="3200" b="1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5FBC1938-8486-05B3-7761-5DA5E141D99D}"/>
              </a:ext>
            </a:extLst>
          </p:cNvPr>
          <p:cNvSpPr txBox="1"/>
          <p:nvPr/>
        </p:nvSpPr>
        <p:spPr>
          <a:xfrm>
            <a:off x="718565" y="4387480"/>
            <a:ext cx="4961510" cy="469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pl-PL" sz="2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Search</a:t>
            </a:r>
            <a:r>
              <a:rPr lang="pl-PL" sz="2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Engine </a:t>
            </a:r>
            <a:r>
              <a:rPr lang="pl-PL" sz="2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Optimization</a:t>
            </a:r>
            <a:endParaRPr lang="en-US" sz="2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12" name="Grafika 11" descr="Badanie z wypełnieniem pełnym">
            <a:extLst>
              <a:ext uri="{FF2B5EF4-FFF2-40B4-BE49-F238E27FC236}">
                <a16:creationId xmlns:a16="http://schemas.microsoft.com/office/drawing/2014/main" id="{21D46C5F-ACF2-79D9-F0B0-F47DEE8E0F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42120" y="3246997"/>
            <a:ext cx="914400" cy="914400"/>
          </a:xfrm>
          <a:prstGeom prst="rect">
            <a:avLst/>
          </a:prstGeom>
        </p:spPr>
      </p:pic>
      <p:pic>
        <p:nvPicPr>
          <p:cNvPr id="14" name="Grafika 13" descr="Interfejs/środowisko użytkownika z wypełnieniem pełnym">
            <a:extLst>
              <a:ext uri="{FF2B5EF4-FFF2-40B4-BE49-F238E27FC236}">
                <a16:creationId xmlns:a16="http://schemas.microsoft.com/office/drawing/2014/main" id="{4B72DAD7-8AF0-8D59-5393-8B9F9DBD37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35480" y="3246997"/>
            <a:ext cx="914400" cy="914400"/>
          </a:xfrm>
          <a:prstGeom prst="rect">
            <a:avLst/>
          </a:prstGeom>
        </p:spPr>
      </p:pic>
      <p:grpSp>
        <p:nvGrpSpPr>
          <p:cNvPr id="9" name="Grupa 8">
            <a:extLst>
              <a:ext uri="{FF2B5EF4-FFF2-40B4-BE49-F238E27FC236}">
                <a16:creationId xmlns:a16="http://schemas.microsoft.com/office/drawing/2014/main" id="{84FBE83D-51BC-9D5D-1AA2-82C4D77A6D28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10" name="Prostokąt 9">
              <a:extLst>
                <a:ext uri="{FF2B5EF4-FFF2-40B4-BE49-F238E27FC236}">
                  <a16:creationId xmlns:a16="http://schemas.microsoft.com/office/drawing/2014/main" id="{D03D53B9-D56C-47B8-781A-4642347DA192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3">
              <a:extLst>
                <a:ext uri="{FF2B5EF4-FFF2-40B4-BE49-F238E27FC236}">
                  <a16:creationId xmlns:a16="http://schemas.microsoft.com/office/drawing/2014/main" id="{2F2D7CD2-8FF9-AD3F-098D-4BB162147E3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13" name="Obraz 12" descr="Obraz zawierający logo&#10;&#10;Opis wygenerowany automatycznie">
              <a:extLst>
                <a:ext uri="{FF2B5EF4-FFF2-40B4-BE49-F238E27FC236}">
                  <a16:creationId xmlns:a16="http://schemas.microsoft.com/office/drawing/2014/main" id="{7CBDC828-0C02-24C5-59A6-99B93C237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0460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5A8475-AB98-9B4B-63A1-EF78DAFE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Solution  |  SEO</a:t>
            </a:r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C3956D8-6FDD-FCF6-AFCE-3AA667D43285}"/>
              </a:ext>
            </a:extLst>
          </p:cNvPr>
          <p:cNvSpPr>
            <a:spLocks noGrp="1"/>
          </p:cNvSpPr>
          <p:nvPr>
            <p:ph type="body" idx="24"/>
          </p:nvPr>
        </p:nvSpPr>
        <p:spPr/>
        <p:txBody>
          <a:bodyPr/>
          <a:lstStyle/>
          <a:p>
            <a:r>
              <a:rPr lang="pl-PL" b="0" dirty="0"/>
              <a:t>PV 2023 | </a:t>
            </a:r>
            <a:r>
              <a:rPr lang="pl-PL" b="0" dirty="0" err="1"/>
              <a:t>Bringing</a:t>
            </a:r>
            <a:r>
              <a:rPr lang="pl-PL" b="0" dirty="0"/>
              <a:t> data </a:t>
            </a:r>
            <a:r>
              <a:rPr lang="pl-PL" b="0" dirty="0" err="1"/>
              <a:t>closer</a:t>
            </a:r>
            <a:r>
              <a:rPr lang="pl-PL" b="0" dirty="0"/>
              <a:t> to </a:t>
            </a:r>
            <a:r>
              <a:rPr lang="pl-PL" b="0" dirty="0" err="1"/>
              <a:t>users</a:t>
            </a:r>
            <a:r>
              <a:rPr lang="pl-PL" b="0" dirty="0"/>
              <a:t> with SEO and UX</a:t>
            </a:r>
            <a:endParaRPr lang="en-US" b="0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E264F0E-1D15-653F-0539-8606C8698D91}"/>
              </a:ext>
            </a:extLst>
          </p:cNvPr>
          <p:cNvSpPr>
            <a:spLocks noGrp="1"/>
          </p:cNvSpPr>
          <p:nvPr>
            <p:ph type="body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FE35FD4-1597-A74F-F021-585731F815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03/05/2023</a:t>
            </a:r>
            <a:endParaRPr lang="en-US" dirty="0"/>
          </a:p>
        </p:txBody>
      </p:sp>
      <p:grpSp>
        <p:nvGrpSpPr>
          <p:cNvPr id="17" name="Grupa 16">
            <a:extLst>
              <a:ext uri="{FF2B5EF4-FFF2-40B4-BE49-F238E27FC236}">
                <a16:creationId xmlns:a16="http://schemas.microsoft.com/office/drawing/2014/main" id="{78A448A1-702C-4431-EBCB-2723A19EC499}"/>
              </a:ext>
            </a:extLst>
          </p:cNvPr>
          <p:cNvGrpSpPr/>
          <p:nvPr/>
        </p:nvGrpSpPr>
        <p:grpSpPr>
          <a:xfrm>
            <a:off x="1244600" y="1470590"/>
            <a:ext cx="10565206" cy="1587459"/>
            <a:chOff x="1244600" y="1834734"/>
            <a:chExt cx="10565206" cy="1587459"/>
          </a:xfrm>
        </p:grpSpPr>
        <p:grpSp>
          <p:nvGrpSpPr>
            <p:cNvPr id="12" name="Grupa 11">
              <a:extLst>
                <a:ext uri="{FF2B5EF4-FFF2-40B4-BE49-F238E27FC236}">
                  <a16:creationId xmlns:a16="http://schemas.microsoft.com/office/drawing/2014/main" id="{A21312D5-B494-D5AE-C78C-1F664F25A7CE}"/>
                </a:ext>
              </a:extLst>
            </p:cNvPr>
            <p:cNvGrpSpPr/>
            <p:nvPr/>
          </p:nvGrpSpPr>
          <p:grpSpPr>
            <a:xfrm>
              <a:off x="1244600" y="2242003"/>
              <a:ext cx="3279840" cy="612000"/>
              <a:chOff x="1244600" y="2242003"/>
              <a:chExt cx="3279840" cy="612000"/>
            </a:xfrm>
          </p:grpSpPr>
          <p:sp>
            <p:nvSpPr>
              <p:cNvPr id="13" name="pole tekstowe 12">
                <a:extLst>
                  <a:ext uri="{FF2B5EF4-FFF2-40B4-BE49-F238E27FC236}">
                    <a16:creationId xmlns:a16="http://schemas.microsoft.com/office/drawing/2014/main" id="{8A54D779-930D-DAFC-85AC-F9854CBF7C5E}"/>
                  </a:ext>
                </a:extLst>
              </p:cNvPr>
              <p:cNvSpPr txBox="1"/>
              <p:nvPr/>
            </p:nvSpPr>
            <p:spPr>
              <a:xfrm>
                <a:off x="2004440" y="2313067"/>
                <a:ext cx="2520000" cy="4698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pl-PL" sz="2200" b="1" dirty="0">
                    <a:effectLst/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On-</a:t>
                </a:r>
                <a:r>
                  <a:rPr lang="pl-PL" sz="2200" b="1" dirty="0" err="1">
                    <a:effectLst/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page</a:t>
                </a:r>
                <a:r>
                  <a:rPr lang="pl-PL" sz="2200" b="1" dirty="0">
                    <a:effectLst/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 SEO</a:t>
                </a:r>
                <a:endParaRPr lang="en-US" sz="2200" b="1" dirty="0">
                  <a:effectLst/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  <p:pic>
            <p:nvPicPr>
              <p:cNvPr id="7" name="Grafika 6" descr="Układanka z wypełnieniem pełnym">
                <a:extLst>
                  <a:ext uri="{FF2B5EF4-FFF2-40B4-BE49-F238E27FC236}">
                    <a16:creationId xmlns:a16="http://schemas.microsoft.com/office/drawing/2014/main" id="{2967C514-97A2-631A-10AB-94E1F1FC64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244600" y="2242003"/>
                <a:ext cx="612000" cy="612000"/>
              </a:xfrm>
              <a:prstGeom prst="rect">
                <a:avLst/>
              </a:prstGeom>
            </p:spPr>
          </p:pic>
        </p:grpSp>
        <p:sp>
          <p:nvSpPr>
            <p:cNvPr id="14" name="pole tekstowe 13">
              <a:extLst>
                <a:ext uri="{FF2B5EF4-FFF2-40B4-BE49-F238E27FC236}">
                  <a16:creationId xmlns:a16="http://schemas.microsoft.com/office/drawing/2014/main" id="{6C2373F8-560D-2041-BA03-AC64BA313759}"/>
                </a:ext>
              </a:extLst>
            </p:cNvPr>
            <p:cNvSpPr txBox="1"/>
            <p:nvPr/>
          </p:nvSpPr>
          <p:spPr>
            <a:xfrm>
              <a:off x="5439251" y="1850336"/>
              <a:ext cx="2787904" cy="1426536"/>
            </a:xfrm>
            <a:prstGeom prst="rect">
              <a:avLst/>
            </a:prstGeom>
            <a:noFill/>
          </p:spPr>
          <p:txBody>
            <a:bodyPr wrap="square" numCol="1">
              <a:noAutofit/>
            </a:bodyPr>
            <a:lstStyle/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Keyword</a:t>
              </a:r>
              <a:r>
                <a:rPr lang="pl-PL" dirty="0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research</a:t>
              </a:r>
              <a:endParaRPr lang="pl-PL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Titles</a:t>
              </a:r>
              <a:r>
                <a:rPr lang="pl-PL" dirty="0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and </a:t>
              </a: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s</a:t>
              </a:r>
              <a:r>
                <a:rPr lang="pl-PL" dirty="0" err="1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ummaries</a:t>
              </a:r>
              <a:endParaRPr lang="pl-PL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Meta </a:t>
              </a: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descriptions</a:t>
              </a:r>
              <a:endParaRPr lang="pl-PL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Tags</a:t>
              </a:r>
              <a:endParaRPr lang="pl-PL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6" name="pole tekstowe 25">
              <a:extLst>
                <a:ext uri="{FF2B5EF4-FFF2-40B4-BE49-F238E27FC236}">
                  <a16:creationId xmlns:a16="http://schemas.microsoft.com/office/drawing/2014/main" id="{AB742515-FD6E-DC51-33A8-D23BEE5C0935}"/>
                </a:ext>
              </a:extLst>
            </p:cNvPr>
            <p:cNvSpPr txBox="1"/>
            <p:nvPr/>
          </p:nvSpPr>
          <p:spPr>
            <a:xfrm>
              <a:off x="8539242" y="1834734"/>
              <a:ext cx="3270564" cy="1587459"/>
            </a:xfrm>
            <a:prstGeom prst="rect">
              <a:avLst/>
            </a:prstGeom>
            <a:noFill/>
          </p:spPr>
          <p:txBody>
            <a:bodyPr wrap="square" numCol="1">
              <a:noAutofit/>
            </a:bodyPr>
            <a:lstStyle/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Images</a:t>
              </a:r>
              <a:r>
                <a:rPr lang="pl-PL" dirty="0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descriptions</a:t>
              </a:r>
              <a:endParaRPr lang="pl-PL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Lists</a:t>
              </a:r>
              <a:endParaRPr lang="pl-PL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Internal</a:t>
              </a:r>
              <a:r>
                <a:rPr lang="pl-PL" dirty="0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links</a:t>
              </a:r>
              <a:endParaRPr lang="pl-PL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Outdated</a:t>
              </a:r>
              <a:r>
                <a:rPr lang="pl-PL" dirty="0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links</a:t>
              </a:r>
              <a:r>
                <a:rPr lang="pl-PL" dirty="0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cleanup</a:t>
              </a:r>
              <a:endParaRPr lang="pl-PL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0" name="Grupa 19">
            <a:extLst>
              <a:ext uri="{FF2B5EF4-FFF2-40B4-BE49-F238E27FC236}">
                <a16:creationId xmlns:a16="http://schemas.microsoft.com/office/drawing/2014/main" id="{EC873456-80D2-EC23-915B-82E47DE1CE4D}"/>
              </a:ext>
            </a:extLst>
          </p:cNvPr>
          <p:cNvGrpSpPr/>
          <p:nvPr/>
        </p:nvGrpSpPr>
        <p:grpSpPr>
          <a:xfrm>
            <a:off x="1244600" y="3515388"/>
            <a:ext cx="10496550" cy="612000"/>
            <a:chOff x="1244600" y="3458390"/>
            <a:chExt cx="10496550" cy="612000"/>
          </a:xfrm>
        </p:grpSpPr>
        <p:grpSp>
          <p:nvGrpSpPr>
            <p:cNvPr id="11" name="Grupa 10">
              <a:extLst>
                <a:ext uri="{FF2B5EF4-FFF2-40B4-BE49-F238E27FC236}">
                  <a16:creationId xmlns:a16="http://schemas.microsoft.com/office/drawing/2014/main" id="{19FB36CA-32C5-953C-8745-A5B6788C8D7C}"/>
                </a:ext>
              </a:extLst>
            </p:cNvPr>
            <p:cNvGrpSpPr/>
            <p:nvPr/>
          </p:nvGrpSpPr>
          <p:grpSpPr>
            <a:xfrm>
              <a:off x="1244600" y="3458390"/>
              <a:ext cx="3279840" cy="612000"/>
              <a:chOff x="1244600" y="3458390"/>
              <a:chExt cx="3279840" cy="612000"/>
            </a:xfrm>
          </p:grpSpPr>
          <p:sp>
            <p:nvSpPr>
              <p:cNvPr id="19" name="pole tekstowe 18">
                <a:extLst>
                  <a:ext uri="{FF2B5EF4-FFF2-40B4-BE49-F238E27FC236}">
                    <a16:creationId xmlns:a16="http://schemas.microsoft.com/office/drawing/2014/main" id="{F3EC02CD-A13C-528A-9B2A-44D8498C93B8}"/>
                  </a:ext>
                </a:extLst>
              </p:cNvPr>
              <p:cNvSpPr txBox="1"/>
              <p:nvPr/>
            </p:nvSpPr>
            <p:spPr>
              <a:xfrm>
                <a:off x="2004440" y="3529454"/>
                <a:ext cx="2520000" cy="4698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pl-PL" sz="2200" b="1" dirty="0">
                    <a:effectLst/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Off-</a:t>
                </a:r>
                <a:r>
                  <a:rPr lang="pl-PL" sz="2200" b="1" dirty="0" err="1">
                    <a:effectLst/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page</a:t>
                </a:r>
                <a:r>
                  <a:rPr lang="pl-PL" sz="2200" b="1" dirty="0">
                    <a:effectLst/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 SEO</a:t>
                </a:r>
                <a:endParaRPr lang="en-US" sz="2200" b="1" dirty="0">
                  <a:effectLst/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  <p:pic>
            <p:nvPicPr>
              <p:cNvPr id="8" name="Grafika 7" descr="Układanka z wypełnieniem pełnym">
                <a:extLst>
                  <a:ext uri="{FF2B5EF4-FFF2-40B4-BE49-F238E27FC236}">
                    <a16:creationId xmlns:a16="http://schemas.microsoft.com/office/drawing/2014/main" id="{7181A99D-C523-65F3-DC55-74D5E54899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5400000">
                <a:off x="1244600" y="3458390"/>
                <a:ext cx="612000" cy="612000"/>
              </a:xfrm>
              <a:prstGeom prst="rect">
                <a:avLst/>
              </a:prstGeom>
            </p:spPr>
          </p:pic>
        </p:grpSp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F23C3FA7-8E26-FDB7-7009-EC2013F5AB9D}"/>
                </a:ext>
              </a:extLst>
            </p:cNvPr>
            <p:cNvSpPr txBox="1"/>
            <p:nvPr/>
          </p:nvSpPr>
          <p:spPr>
            <a:xfrm>
              <a:off x="5439250" y="3563758"/>
              <a:ext cx="6301900" cy="401264"/>
            </a:xfrm>
            <a:prstGeom prst="rect">
              <a:avLst/>
            </a:prstGeom>
            <a:noFill/>
          </p:spPr>
          <p:txBody>
            <a:bodyPr wrap="square" numCol="1">
              <a:spAutoFit/>
            </a:bodyPr>
            <a:lstStyle/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Toxic</a:t>
              </a:r>
              <a:r>
                <a:rPr lang="pl-PL" dirty="0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backlinks</a:t>
              </a:r>
              <a:r>
                <a:rPr lang="pl-PL" dirty="0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r>
                <a:rPr lang="pl-PL" dirty="0" err="1">
                  <a:effectLst/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elimination</a:t>
              </a:r>
              <a:endParaRPr lang="pl-PL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18" name="Grupa 17">
            <a:extLst>
              <a:ext uri="{FF2B5EF4-FFF2-40B4-BE49-F238E27FC236}">
                <a16:creationId xmlns:a16="http://schemas.microsoft.com/office/drawing/2014/main" id="{593E9241-B3BA-3F65-DB29-03A33ECB7246}"/>
              </a:ext>
            </a:extLst>
          </p:cNvPr>
          <p:cNvGrpSpPr/>
          <p:nvPr/>
        </p:nvGrpSpPr>
        <p:grpSpPr>
          <a:xfrm>
            <a:off x="1244600" y="5081217"/>
            <a:ext cx="10496550" cy="755400"/>
            <a:chOff x="1244600" y="4683873"/>
            <a:chExt cx="10496550" cy="755400"/>
          </a:xfrm>
        </p:grpSpPr>
        <p:grpSp>
          <p:nvGrpSpPr>
            <p:cNvPr id="10" name="Grupa 9">
              <a:extLst>
                <a:ext uri="{FF2B5EF4-FFF2-40B4-BE49-F238E27FC236}">
                  <a16:creationId xmlns:a16="http://schemas.microsoft.com/office/drawing/2014/main" id="{AF2028AB-EA48-1A52-0615-2A0FA343CB00}"/>
                </a:ext>
              </a:extLst>
            </p:cNvPr>
            <p:cNvGrpSpPr/>
            <p:nvPr/>
          </p:nvGrpSpPr>
          <p:grpSpPr>
            <a:xfrm>
              <a:off x="1244600" y="4755573"/>
              <a:ext cx="3279840" cy="612000"/>
              <a:chOff x="1244600" y="4674141"/>
              <a:chExt cx="3279840" cy="612000"/>
            </a:xfrm>
          </p:grpSpPr>
          <p:sp>
            <p:nvSpPr>
              <p:cNvPr id="21" name="pole tekstowe 20">
                <a:extLst>
                  <a:ext uri="{FF2B5EF4-FFF2-40B4-BE49-F238E27FC236}">
                    <a16:creationId xmlns:a16="http://schemas.microsoft.com/office/drawing/2014/main" id="{2165BE41-83D4-9079-6EBE-11EDA817D168}"/>
                  </a:ext>
                </a:extLst>
              </p:cNvPr>
              <p:cNvSpPr txBox="1"/>
              <p:nvPr/>
            </p:nvSpPr>
            <p:spPr>
              <a:xfrm>
                <a:off x="2004440" y="4745205"/>
                <a:ext cx="2520000" cy="4698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20000"/>
                  </a:lnSpc>
                  <a:spcAft>
                    <a:spcPts val="800"/>
                  </a:spcAft>
                </a:pPr>
                <a:r>
                  <a:rPr lang="pl-PL" sz="2200" b="1" dirty="0">
                    <a:effectLst/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Technical SEO</a:t>
                </a:r>
                <a:endParaRPr lang="en-US" sz="2200" b="1" dirty="0">
                  <a:effectLst/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  <p:pic>
            <p:nvPicPr>
              <p:cNvPr id="9" name="Grafika 8" descr="Układanka z wypełnieniem pełnym">
                <a:extLst>
                  <a:ext uri="{FF2B5EF4-FFF2-40B4-BE49-F238E27FC236}">
                    <a16:creationId xmlns:a16="http://schemas.microsoft.com/office/drawing/2014/main" id="{B8A9C133-87C3-9176-458C-3267039B1E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244600" y="4674141"/>
                <a:ext cx="612000" cy="612000"/>
              </a:xfrm>
              <a:prstGeom prst="rect">
                <a:avLst/>
              </a:prstGeom>
            </p:spPr>
          </p:pic>
        </p:grpSp>
        <p:sp>
          <p:nvSpPr>
            <p:cNvPr id="16" name="pole tekstowe 15">
              <a:extLst>
                <a:ext uri="{FF2B5EF4-FFF2-40B4-BE49-F238E27FC236}">
                  <a16:creationId xmlns:a16="http://schemas.microsoft.com/office/drawing/2014/main" id="{DE0A65C9-950A-F6ED-29DE-FAF1AAF2118B}"/>
                </a:ext>
              </a:extLst>
            </p:cNvPr>
            <p:cNvSpPr txBox="1"/>
            <p:nvPr/>
          </p:nvSpPr>
          <p:spPr>
            <a:xfrm>
              <a:off x="5439250" y="4683873"/>
              <a:ext cx="6301900" cy="755400"/>
            </a:xfrm>
            <a:prstGeom prst="rect">
              <a:avLst/>
            </a:prstGeom>
            <a:noFill/>
          </p:spPr>
          <p:txBody>
            <a:bodyPr wrap="square" numCol="1">
              <a:spAutoFit/>
            </a:bodyPr>
            <a:lstStyle/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URL </a:t>
              </a:r>
              <a:r>
                <a:rPr lang="pl-PL" dirty="0" err="1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Simplification</a:t>
              </a:r>
              <a:endParaRPr lang="pl-PL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pl-PL" dirty="0" err="1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Structured</a:t>
              </a:r>
              <a:r>
                <a:rPr lang="pl-PL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r>
                <a:rPr lang="pl-PL" dirty="0" err="1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content</a:t>
              </a:r>
              <a:r>
                <a:rPr lang="pl-PL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(Schema.org)</a:t>
              </a:r>
              <a:endParaRPr lang="pl-PL" dirty="0"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3" name="Grupa 2">
            <a:extLst>
              <a:ext uri="{FF2B5EF4-FFF2-40B4-BE49-F238E27FC236}">
                <a16:creationId xmlns:a16="http://schemas.microsoft.com/office/drawing/2014/main" id="{56DF56D5-FA11-8BC8-0FEE-0621F82B553C}"/>
              </a:ext>
            </a:extLst>
          </p:cNvPr>
          <p:cNvGrpSpPr/>
          <p:nvPr/>
        </p:nvGrpSpPr>
        <p:grpSpPr>
          <a:xfrm>
            <a:off x="9276080" y="40640"/>
            <a:ext cx="2814320" cy="808491"/>
            <a:chOff x="9276080" y="40640"/>
            <a:chExt cx="2814320" cy="808491"/>
          </a:xfrm>
        </p:grpSpPr>
        <p:sp>
          <p:nvSpPr>
            <p:cNvPr id="22" name="Prostokąt 21">
              <a:extLst>
                <a:ext uri="{FF2B5EF4-FFF2-40B4-BE49-F238E27FC236}">
                  <a16:creationId xmlns:a16="http://schemas.microsoft.com/office/drawing/2014/main" id="{A6198D20-AC0F-1CFA-94A5-1FFD4A38E9B4}"/>
                </a:ext>
              </a:extLst>
            </p:cNvPr>
            <p:cNvSpPr/>
            <p:nvPr/>
          </p:nvSpPr>
          <p:spPr>
            <a:xfrm>
              <a:off x="9276080" y="40640"/>
              <a:ext cx="2814320" cy="679353"/>
            </a:xfrm>
            <a:prstGeom prst="rect">
              <a:avLst/>
            </a:prstGeom>
            <a:solidFill>
              <a:srgbClr val="161C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3">
              <a:extLst>
                <a:ext uri="{FF2B5EF4-FFF2-40B4-BE49-F238E27FC236}">
                  <a16:creationId xmlns:a16="http://schemas.microsoft.com/office/drawing/2014/main" id="{10AACC23-E863-7EFB-3BAF-FB5B6D783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149" y="390076"/>
              <a:ext cx="1112663" cy="145348"/>
            </a:xfrm>
            <a:prstGeom prst="rect">
              <a:avLst/>
            </a:prstGeom>
          </p:spPr>
        </p:pic>
        <p:pic>
          <p:nvPicPr>
            <p:cNvPr id="24" name="Obraz 23" descr="Obraz zawierający logo&#10;&#10;Opis wygenerowany automatycznie">
              <a:extLst>
                <a:ext uri="{FF2B5EF4-FFF2-40B4-BE49-F238E27FC236}">
                  <a16:creationId xmlns:a16="http://schemas.microsoft.com/office/drawing/2014/main" id="{373C7B26-6B44-E493-1383-002EAA0B227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2912" y="76369"/>
              <a:ext cx="1230900" cy="772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1774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 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 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 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A93C1EAEB69B498BF637AC2CB0AD84" ma:contentTypeVersion="12" ma:contentTypeDescription="Create a new document." ma:contentTypeScope="" ma:versionID="3b3a816342a0d3eb7bca57f91f4f20ba">
  <xsd:schema xmlns:xsd="http://www.w3.org/2001/XMLSchema" xmlns:xs="http://www.w3.org/2001/XMLSchema" xmlns:p="http://schemas.microsoft.com/office/2006/metadata/properties" xmlns:ns2="f20656e3-44dd-496e-a8eb-f3d1bed23d61" xmlns:ns3="affd1324-77e9-4a7b-a717-7770a906b631" targetNamespace="http://schemas.microsoft.com/office/2006/metadata/properties" ma:root="true" ma:fieldsID="3132fe4e36d32f2956ae6322f992273f" ns2:_="" ns3:_="">
    <xsd:import namespace="f20656e3-44dd-496e-a8eb-f3d1bed23d61"/>
    <xsd:import namespace="affd1324-77e9-4a7b-a717-7770a906b6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0656e3-44dd-496e-a8eb-f3d1bed23d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fd1324-77e9-4a7b-a717-7770a906b63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3F177F-6D4D-420C-81CA-21F62702B7A4}">
  <ds:schemaRefs>
    <ds:schemaRef ds:uri="http://schemas.microsoft.com/office/2006/metadata/properties"/>
    <ds:schemaRef ds:uri="http://www.w3.org/2000/xmlns/"/>
  </ds:schemaRefs>
</ds:datastoreItem>
</file>

<file path=customXml/itemProps2.xml><?xml version="1.0" encoding="utf-8"?>
<ds:datastoreItem xmlns:ds="http://schemas.openxmlformats.org/officeDocument/2006/customXml" ds:itemID="{CBF2C87D-9B92-4FF8-82BF-7EE61E1B7477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f20656e3-44dd-496e-a8eb-f3d1bed23d61"/>
    <ds:schemaRef ds:uri="affd1324-77e9-4a7b-a717-7770a906b631"/>
  </ds:schemaRefs>
</ds:datastoreItem>
</file>

<file path=customXml/itemProps3.xml><?xml version="1.0" encoding="utf-8"?>
<ds:datastoreItem xmlns:ds="http://schemas.openxmlformats.org/officeDocument/2006/customXml" ds:itemID="{1EDE5FA8-F708-444E-B47C-74C2E9E44C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2831</TotalTime>
  <Words>2072</Words>
  <Application>Microsoft Office PowerPoint</Application>
  <PresentationFormat>Panoramiczny</PresentationFormat>
  <Paragraphs>232</Paragraphs>
  <Slides>21</Slides>
  <Notes>20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21</vt:i4>
      </vt:variant>
    </vt:vector>
  </HeadingPairs>
  <TitlesOfParts>
    <vt:vector size="23" baseType="lpstr">
      <vt:lpstr>Office Theme</vt:lpstr>
      <vt:lpstr>1_Office Theme</vt:lpstr>
      <vt:lpstr>Bringing the data closer to users  with UX and SEO PV 2023</vt:lpstr>
      <vt:lpstr>Problem</vt:lpstr>
      <vt:lpstr>Problem</vt:lpstr>
      <vt:lpstr>Challenge</vt:lpstr>
      <vt:lpstr>Challenge</vt:lpstr>
      <vt:lpstr>Challenge</vt:lpstr>
      <vt:lpstr>Goals</vt:lpstr>
      <vt:lpstr>Solution</vt:lpstr>
      <vt:lpstr>Solution  |  SEO</vt:lpstr>
      <vt:lpstr>Solution  |  SEO: structured content</vt:lpstr>
      <vt:lpstr>Solution  |  SEO: structured content</vt:lpstr>
      <vt:lpstr>Solution  |  UX</vt:lpstr>
      <vt:lpstr>Implementation</vt:lpstr>
      <vt:lpstr>Results  |  Tools</vt:lpstr>
      <vt:lpstr>Results  |  Acquisition: Earth Online</vt:lpstr>
      <vt:lpstr>Results  |  Acquisition: eoPortal</vt:lpstr>
      <vt:lpstr>Results  |  User engagement: Earth Online</vt:lpstr>
      <vt:lpstr>Results  |  User engagement: Earth Online</vt:lpstr>
      <vt:lpstr>Results  |  User engagement</vt:lpstr>
      <vt:lpstr>Results</vt:lpstr>
      <vt:lpstr>Thank you for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Pawel Filipkowski</dc:creator>
  <cp:lastModifiedBy>Paweł Filipkowski</cp:lastModifiedBy>
  <cp:revision>105</cp:revision>
  <dcterms:created xsi:type="dcterms:W3CDTF">2020-03-26T10:03:14Z</dcterms:created>
  <dcterms:modified xsi:type="dcterms:W3CDTF">2023-04-20T17:41:03Z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0x010100CAA93C1EAEB69B498BF637AC2CB0AD84</vt:lpwstr>
  </property>
</Properties>
</file>