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804" r:id="rId1"/>
    <p:sldMasterId id="2147484229" r:id="rId2"/>
  </p:sldMasterIdLst>
  <p:notesMasterIdLst>
    <p:notesMasterId r:id="rId19"/>
  </p:notesMasterIdLst>
  <p:handoutMasterIdLst>
    <p:handoutMasterId r:id="rId20"/>
  </p:handoutMasterIdLst>
  <p:sldIdLst>
    <p:sldId id="1078" r:id="rId3"/>
    <p:sldId id="1140" r:id="rId4"/>
    <p:sldId id="1101" r:id="rId5"/>
    <p:sldId id="1162" r:id="rId6"/>
    <p:sldId id="1154" r:id="rId7"/>
    <p:sldId id="1153" r:id="rId8"/>
    <p:sldId id="1155" r:id="rId9"/>
    <p:sldId id="1156" r:id="rId10"/>
    <p:sldId id="1151" r:id="rId11"/>
    <p:sldId id="1141" r:id="rId12"/>
    <p:sldId id="1158" r:id="rId13"/>
    <p:sldId id="1161" r:id="rId14"/>
    <p:sldId id="1159" r:id="rId15"/>
    <p:sldId id="1160" r:id="rId16"/>
    <p:sldId id="1145" r:id="rId17"/>
    <p:sldId id="1149" r:id="rId18"/>
  </p:sldIdLst>
  <p:sldSz cx="8686800" cy="6400800"/>
  <p:notesSz cx="7315200" cy="9601200"/>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1pPr>
    <a:lvl2pPr marL="454025" indent="1588" algn="l" rtl="0" eaLnBrk="0" fontAlgn="base" hangingPunct="0">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2pPr>
    <a:lvl3pPr marL="911225" indent="1588" algn="l" rtl="0" eaLnBrk="0" fontAlgn="base" hangingPunct="0">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3pPr>
    <a:lvl4pPr marL="1368425" indent="1588" algn="l" rtl="0" eaLnBrk="0" fontAlgn="base" hangingPunct="0">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4pPr>
    <a:lvl5pPr marL="1825625" indent="1588" algn="l" rtl="0" eaLnBrk="0" fontAlgn="base" hangingPunct="0">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016">
          <p15:clr>
            <a:srgbClr val="A4A3A4"/>
          </p15:clr>
        </p15:guide>
        <p15:guide id="2" pos="2736">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ughes, J S (US 398B)" initials="HJS(3" lastIdx="0" clrIdx="0">
    <p:extLst>
      <p:ext uri="{19B8F6BF-5375-455C-9EA6-DF929625EA0E}">
        <p15:presenceInfo xmlns:p15="http://schemas.microsoft.com/office/powerpoint/2012/main" userId="S-1-5-21-1608413684-1126320247-1535859923-134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DFFCD"/>
    <a:srgbClr val="F5FFDC"/>
    <a:srgbClr val="DFFF5F"/>
    <a:srgbClr val="CC6600"/>
    <a:srgbClr val="FF6600"/>
    <a:srgbClr val="969696"/>
    <a:srgbClr val="FFFF00"/>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79"/>
    <p:restoredTop sz="94103" autoAdjust="0"/>
  </p:normalViewPr>
  <p:slideViewPr>
    <p:cSldViewPr>
      <p:cViewPr varScale="1">
        <p:scale>
          <a:sx n="66" d="100"/>
          <a:sy n="66" d="100"/>
        </p:scale>
        <p:origin x="1542" y="26"/>
      </p:cViewPr>
      <p:guideLst>
        <p:guide orient="horz" pos="2016"/>
        <p:guide pos="27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1" d="100"/>
          <a:sy n="81" d="100"/>
        </p:scale>
        <p:origin x="-1296" y="-11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Rot="1" noChangeAspect="1" noChangeArrowheads="1" noTextEdit="1"/>
          </p:cNvSpPr>
          <p:nvPr>
            <p:ph type="sldImg" idx="2"/>
          </p:nvPr>
        </p:nvSpPr>
        <p:spPr bwMode="auto">
          <a:xfrm>
            <a:off x="1384300" y="806450"/>
            <a:ext cx="4543425" cy="3348038"/>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1" name="Rectangle 3"/>
          <p:cNvSpPr>
            <a:spLocks noGrp="1" noChangeArrowheads="1"/>
          </p:cNvSpPr>
          <p:nvPr>
            <p:ph type="body" sz="quarter" idx="3"/>
          </p:nvPr>
        </p:nvSpPr>
        <p:spPr bwMode="auto">
          <a:xfrm>
            <a:off x="963613" y="4592638"/>
            <a:ext cx="5378450" cy="4268787"/>
          </a:xfrm>
          <a:prstGeom prst="rect">
            <a:avLst/>
          </a:prstGeom>
          <a:noFill/>
          <a:ln w="12700">
            <a:noFill/>
            <a:miter lim="800000"/>
            <a:headEnd/>
            <a:tailEnd/>
          </a:ln>
          <a:effectLst/>
        </p:spPr>
        <p:txBody>
          <a:bodyPr vert="horz" wrap="square" lIns="97332" tIns="46988" rIns="97332" bIns="4698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charset="0"/>
        <a:ea typeface="MS PGothic" panose="020B0600070205080204" pitchFamily="34" charset="-128"/>
        <a:cs typeface="MS PGothic" charset="0"/>
      </a:defRPr>
    </a:lvl1pPr>
    <a:lvl2pPr marL="454025" algn="l" rtl="0" eaLnBrk="0" fontAlgn="base" hangingPunct="0">
      <a:spcBef>
        <a:spcPct val="30000"/>
      </a:spcBef>
      <a:spcAft>
        <a:spcPct val="0"/>
      </a:spcAft>
      <a:defRPr sz="1200" kern="1200">
        <a:solidFill>
          <a:schemeClr val="tx1"/>
        </a:solidFill>
        <a:latin typeface="Times New Roman" charset="0"/>
        <a:ea typeface="MS PGothic" panose="020B0600070205080204" pitchFamily="34" charset="-128"/>
        <a:cs typeface="MS PGothic" charset="0"/>
      </a:defRPr>
    </a:lvl2pPr>
    <a:lvl3pPr marL="911225" algn="l" rtl="0" eaLnBrk="0" fontAlgn="base" hangingPunct="0">
      <a:spcBef>
        <a:spcPct val="30000"/>
      </a:spcBef>
      <a:spcAft>
        <a:spcPct val="0"/>
      </a:spcAft>
      <a:defRPr sz="1200" kern="1200">
        <a:solidFill>
          <a:schemeClr val="tx1"/>
        </a:solidFill>
        <a:latin typeface="Times New Roman" charset="0"/>
        <a:ea typeface="MS PGothic" panose="020B0600070205080204" pitchFamily="34" charset="-128"/>
        <a:cs typeface="MS PGothic" charset="0"/>
      </a:defRPr>
    </a:lvl3pPr>
    <a:lvl4pPr marL="1368425" algn="l" rtl="0" eaLnBrk="0" fontAlgn="base" hangingPunct="0">
      <a:spcBef>
        <a:spcPct val="30000"/>
      </a:spcBef>
      <a:spcAft>
        <a:spcPct val="0"/>
      </a:spcAft>
      <a:defRPr sz="1200" kern="1200">
        <a:solidFill>
          <a:schemeClr val="tx1"/>
        </a:solidFill>
        <a:latin typeface="Times New Roman" charset="0"/>
        <a:ea typeface="MS PGothic" panose="020B0600070205080204" pitchFamily="34" charset="-128"/>
        <a:cs typeface="MS PGothic" charset="0"/>
      </a:defRPr>
    </a:lvl4pPr>
    <a:lvl5pPr marL="1825625" algn="l" rtl="0" eaLnBrk="0" fontAlgn="base" hangingPunct="0">
      <a:spcBef>
        <a:spcPct val="30000"/>
      </a:spcBef>
      <a:spcAft>
        <a:spcPct val="0"/>
      </a:spcAft>
      <a:defRPr sz="1200" kern="1200">
        <a:solidFill>
          <a:schemeClr val="tx1"/>
        </a:solidFill>
        <a:latin typeface="Times New Roman" charset="0"/>
        <a:ea typeface="MS PGothic" panose="020B0600070205080204" pitchFamily="34" charset="-128"/>
        <a:cs typeface="MS PGothic" charset="0"/>
      </a:defRPr>
    </a:lvl5pPr>
    <a:lvl6pPr marL="2285091" algn="l" defTabSz="457018" rtl="0" eaLnBrk="1" latinLnBrk="0" hangingPunct="1">
      <a:defRPr sz="1200" kern="1200">
        <a:solidFill>
          <a:schemeClr val="tx1"/>
        </a:solidFill>
        <a:latin typeface="+mn-lt"/>
        <a:ea typeface="+mn-ea"/>
        <a:cs typeface="+mn-cs"/>
      </a:defRPr>
    </a:lvl6pPr>
    <a:lvl7pPr marL="2742108" algn="l" defTabSz="457018" rtl="0" eaLnBrk="1" latinLnBrk="0" hangingPunct="1">
      <a:defRPr sz="1200" kern="1200">
        <a:solidFill>
          <a:schemeClr val="tx1"/>
        </a:solidFill>
        <a:latin typeface="+mn-lt"/>
        <a:ea typeface="+mn-ea"/>
        <a:cs typeface="+mn-cs"/>
      </a:defRPr>
    </a:lvl7pPr>
    <a:lvl8pPr marL="3199126" algn="l" defTabSz="457018" rtl="0" eaLnBrk="1" latinLnBrk="0" hangingPunct="1">
      <a:defRPr sz="1200" kern="1200">
        <a:solidFill>
          <a:schemeClr val="tx1"/>
        </a:solidFill>
        <a:latin typeface="+mn-lt"/>
        <a:ea typeface="+mn-ea"/>
        <a:cs typeface="+mn-cs"/>
      </a:defRPr>
    </a:lvl8pPr>
    <a:lvl9pPr marL="3656146" algn="l" defTabSz="45701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sz="1200" dirty="0"/>
              <a:t>Some Definitions – Read</a:t>
            </a:r>
          </a:p>
          <a:p>
            <a:pPr marL="547672" lvl="1" indent="-228600">
              <a:buFont typeface="+mj-lt"/>
              <a:buAutoNum type="arabicPeriod"/>
            </a:pPr>
            <a:r>
              <a:rPr lang="en-US" sz="1200" dirty="0"/>
              <a:t>Domain of discourse</a:t>
            </a:r>
          </a:p>
          <a:p>
            <a:pPr marL="868330" lvl="2" indent="-228600">
              <a:buFont typeface="+mj-lt"/>
              <a:buAutoNum type="arabicPeriod"/>
            </a:pPr>
            <a:r>
              <a:rPr lang="en-US" sz="1200" dirty="0"/>
              <a:t>Set of entities that we are interested in</a:t>
            </a:r>
          </a:p>
          <a:p>
            <a:pPr marL="868330" lvl="2" indent="-228600">
              <a:buFont typeface="+mj-lt"/>
              <a:buAutoNum type="arabicPeriod"/>
            </a:pPr>
            <a:r>
              <a:rPr lang="en-US" sz="1200" dirty="0"/>
              <a:t>Things of interest</a:t>
            </a:r>
          </a:p>
          <a:p>
            <a:pPr marL="868330" lvl="2" indent="-228600">
              <a:buFont typeface="+mj-lt"/>
              <a:buAutoNum type="arabicPeriod"/>
            </a:pPr>
            <a:r>
              <a:rPr lang="en-US" sz="1200" dirty="0" err="1"/>
              <a:t>Im</a:t>
            </a:r>
            <a:r>
              <a:rPr lang="en-US" sz="1200" dirty="0"/>
              <a:t> is a formal definition of the domain of </a:t>
            </a:r>
            <a:r>
              <a:rPr lang="en-US" sz="1200" dirty="0" err="1"/>
              <a:t>discource</a:t>
            </a:r>
            <a:endParaRPr lang="en-US" sz="1200" dirty="0"/>
          </a:p>
          <a:p>
            <a:pPr marL="228600" indent="-228600">
              <a:buFont typeface="+mj-lt"/>
              <a:buAutoNum type="arabicPeriod"/>
            </a:pPr>
            <a:endParaRPr lang="en-US" sz="1200" dirty="0"/>
          </a:p>
          <a:p>
            <a:pPr marL="228600" indent="-228600">
              <a:buFont typeface="+mj-lt"/>
              <a:buAutoNum type="arabicPeriod"/>
            </a:pPr>
            <a:r>
              <a:rPr lang="en-US" sz="1200" dirty="0"/>
              <a:t>Theme is communication</a:t>
            </a:r>
          </a:p>
          <a:p>
            <a:pPr marL="547672" lvl="1" indent="-228600">
              <a:buFont typeface="+mj-lt"/>
              <a:buAutoNum type="arabicPeriod"/>
            </a:pPr>
            <a:r>
              <a:rPr lang="en-US" sz="1200" dirty="0"/>
              <a:t>Allows unambiguous communication between machines and humans and between machines</a:t>
            </a:r>
          </a:p>
          <a:p>
            <a:pPr marL="547672" lvl="1" indent="-228600">
              <a:buFont typeface="+mj-lt"/>
              <a:buAutoNum type="arabicPeriod"/>
            </a:pPr>
            <a:r>
              <a:rPr lang="en-US" sz="1200" dirty="0"/>
              <a:t>Activity of exchanging information and meaning</a:t>
            </a:r>
          </a:p>
          <a:p>
            <a:pPr marL="547672" lvl="1" indent="-228600">
              <a:buFont typeface="+mj-lt"/>
              <a:buAutoNum type="arabicPeriod"/>
            </a:pPr>
            <a:endParaRPr lang="en-US" sz="1200" dirty="0"/>
          </a:p>
          <a:p>
            <a:pPr marL="228600" indent="-228600">
              <a:buFont typeface="+mj-lt"/>
              <a:buAutoNum type="arabicPeriod"/>
            </a:pPr>
            <a:r>
              <a:rPr lang="en-US" sz="1200" dirty="0"/>
              <a:t>Also has a role as information requirements for the domain, information system.</a:t>
            </a:r>
          </a:p>
          <a:p>
            <a:endParaRPr lang="en-US" sz="1200"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6A8638-FBE3-416D-9814-B8911FA7FF5B}" type="slidenum">
              <a:rPr kumimoji="0" lang="en-US" altLang="en-US" sz="800" b="0" i="0" u="none" strike="noStrike" kern="1200" cap="none" spc="0" normalizeH="0" baseline="0" noProof="0" smtClean="0">
                <a:ln>
                  <a:noFill/>
                </a:ln>
                <a:solidFill>
                  <a:srgbClr val="000000"/>
                </a:solidFill>
                <a:effectLst/>
                <a:uLnTx/>
                <a:uFillTx/>
                <a:latin typeface="Gill Sans" pitchFamily="-84" charset="0"/>
                <a:ea typeface="ヒラギノ角ゴ ProN W3" pitchFamily="-84" charset="-128"/>
                <a:cs typeface="+mn-cs"/>
                <a:sym typeface="Gill Sans" pitchFamily="-84" charset="0"/>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altLang="en-US" sz="800" b="0" i="0" u="none" strike="noStrike" kern="1200" cap="none" spc="0" normalizeH="0" baseline="0" noProof="0">
              <a:ln>
                <a:noFill/>
              </a:ln>
              <a:solidFill>
                <a:srgbClr val="000000"/>
              </a:solidFill>
              <a:effectLst/>
              <a:uLnTx/>
              <a:uFillTx/>
              <a:latin typeface="Gill Sans" pitchFamily="-84" charset="0"/>
              <a:ea typeface="ヒラギノ角ゴ ProN W3" pitchFamily="-84" charset="-128"/>
              <a:cs typeface="+mn-cs"/>
              <a:sym typeface="Gill Sans" pitchFamily="-84" charset="0"/>
            </a:endParaRPr>
          </a:p>
        </p:txBody>
      </p:sp>
    </p:spTree>
    <p:extLst>
      <p:ext uri="{BB962C8B-B14F-4D97-AF65-F5344CB8AC3E}">
        <p14:creationId xmlns:p14="http://schemas.microsoft.com/office/powerpoint/2010/main" val="41523611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p:cNvSpPr>
          <p:nvPr>
            <p:ph type="sldImg"/>
          </p:nvPr>
        </p:nvSpPr>
        <p:spPr>
          <a:ln/>
        </p:spPr>
      </p:sp>
      <p:sp>
        <p:nvSpPr>
          <p:cNvPr id="46083"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a:p>
        </p:txBody>
      </p:sp>
      <p:sp>
        <p:nvSpPr>
          <p:cNvPr id="46084" name="Slide Number Placeholder 3"/>
          <p:cNvSpPr>
            <a:spLocks noGrp="1"/>
          </p:cNvSpPr>
          <p:nvPr>
            <p:ph type="sldNum" sz="quarter" idx="4294967295"/>
          </p:nvPr>
        </p:nvSpPr>
        <p:spPr bwMode="auto">
          <a:xfrm>
            <a:off x="4008500" y="8892445"/>
            <a:ext cx="3067040" cy="469083"/>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168" tIns="46083" rIns="92168" bIns="46083"/>
          <a:lstStyle>
            <a:lvl1pPr>
              <a:defRPr sz="2300">
                <a:solidFill>
                  <a:schemeClr val="tx1"/>
                </a:solidFill>
                <a:latin typeface="Times New Roman" pitchFamily="18" charset="0"/>
                <a:ea typeface="ＭＳ Ｐゴシック" pitchFamily="34" charset="-128"/>
              </a:defRPr>
            </a:lvl1pPr>
            <a:lvl2pPr marL="36858766" indent="-36414498">
              <a:defRPr sz="2300">
                <a:solidFill>
                  <a:schemeClr val="tx1"/>
                </a:solidFill>
                <a:latin typeface="Times New Roman" pitchFamily="18" charset="0"/>
                <a:ea typeface="ＭＳ Ｐゴシック" pitchFamily="34" charset="-128"/>
              </a:defRPr>
            </a:lvl2pPr>
            <a:lvl3pPr>
              <a:defRPr sz="2300">
                <a:solidFill>
                  <a:schemeClr val="tx1"/>
                </a:solidFill>
                <a:latin typeface="Times New Roman" pitchFamily="18" charset="0"/>
                <a:ea typeface="ＭＳ Ｐゴシック" pitchFamily="34" charset="-128"/>
              </a:defRPr>
            </a:lvl3pPr>
            <a:lvl4pPr>
              <a:defRPr sz="2300">
                <a:solidFill>
                  <a:schemeClr val="tx1"/>
                </a:solidFill>
                <a:latin typeface="Times New Roman" pitchFamily="18" charset="0"/>
                <a:ea typeface="ＭＳ Ｐゴシック" pitchFamily="34" charset="-128"/>
              </a:defRPr>
            </a:lvl4pPr>
            <a:lvl5pPr>
              <a:defRPr sz="2300">
                <a:solidFill>
                  <a:schemeClr val="tx1"/>
                </a:solidFill>
                <a:latin typeface="Times New Roman" pitchFamily="18" charset="0"/>
                <a:ea typeface="ＭＳ Ｐゴシック" pitchFamily="34" charset="-128"/>
              </a:defRPr>
            </a:lvl5pPr>
            <a:lvl6pPr marL="444267" eaLnBrk="0" fontAlgn="base" hangingPunct="0">
              <a:spcBef>
                <a:spcPct val="0"/>
              </a:spcBef>
              <a:spcAft>
                <a:spcPct val="0"/>
              </a:spcAft>
              <a:defRPr sz="2300">
                <a:solidFill>
                  <a:schemeClr val="tx1"/>
                </a:solidFill>
                <a:latin typeface="Times New Roman" pitchFamily="18" charset="0"/>
                <a:ea typeface="ＭＳ Ｐゴシック" pitchFamily="34" charset="-128"/>
              </a:defRPr>
            </a:lvl6pPr>
            <a:lvl7pPr marL="888535" eaLnBrk="0" fontAlgn="base" hangingPunct="0">
              <a:spcBef>
                <a:spcPct val="0"/>
              </a:spcBef>
              <a:spcAft>
                <a:spcPct val="0"/>
              </a:spcAft>
              <a:defRPr sz="2300">
                <a:solidFill>
                  <a:schemeClr val="tx1"/>
                </a:solidFill>
                <a:latin typeface="Times New Roman" pitchFamily="18" charset="0"/>
                <a:ea typeface="ＭＳ Ｐゴシック" pitchFamily="34" charset="-128"/>
              </a:defRPr>
            </a:lvl7pPr>
            <a:lvl8pPr marL="1332801" eaLnBrk="0" fontAlgn="base" hangingPunct="0">
              <a:spcBef>
                <a:spcPct val="0"/>
              </a:spcBef>
              <a:spcAft>
                <a:spcPct val="0"/>
              </a:spcAft>
              <a:defRPr sz="2300">
                <a:solidFill>
                  <a:schemeClr val="tx1"/>
                </a:solidFill>
                <a:latin typeface="Times New Roman" pitchFamily="18" charset="0"/>
                <a:ea typeface="ＭＳ Ｐゴシック" pitchFamily="34" charset="-128"/>
              </a:defRPr>
            </a:lvl8pPr>
            <a:lvl9pPr marL="1777069" eaLnBrk="0" fontAlgn="base" hangingPunct="0">
              <a:spcBef>
                <a:spcPct val="0"/>
              </a:spcBef>
              <a:spcAft>
                <a:spcPct val="0"/>
              </a:spcAft>
              <a:defRPr sz="2300">
                <a:solidFill>
                  <a:schemeClr val="tx1"/>
                </a:solidFill>
                <a:latin typeface="Times New Roman" pitchFamily="18" charset="0"/>
                <a:ea typeface="ＭＳ Ｐゴシック"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fld id="{4B945C45-80D8-402A-AE77-4563BDD51E32}" type="slidenum">
              <a:rPr kumimoji="0" lang="en-US" altLang="en-US" sz="2300" b="0" i="0" u="none" strike="noStrike" kern="1200" cap="none" spc="0" normalizeH="0" baseline="0" noProof="0">
                <a:ln>
                  <a:noFill/>
                </a:ln>
                <a:solidFill>
                  <a:srgbClr val="000000"/>
                </a:solidFill>
                <a:effectLst/>
                <a:uLnTx/>
                <a:uFillTx/>
                <a:latin typeface="Times New Roman" pitchFamily="18" charset="0"/>
                <a:ea typeface="ＭＳ Ｐゴシック" pitchFamily="34"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15</a:t>
            </a:fld>
            <a:endParaRPr kumimoji="0" lang="en-US" altLang="en-US" sz="2300" b="0" i="0" u="none" strike="noStrike" kern="1200" cap="none" spc="0" normalizeH="0" baseline="0" noProof="0">
              <a:ln>
                <a:noFill/>
              </a:ln>
              <a:solidFill>
                <a:srgbClr val="000000"/>
              </a:solidFill>
              <a:effectLst/>
              <a:uLnTx/>
              <a:uFillTx/>
              <a:latin typeface="Times New Roman" pitchFamily="18" charset="0"/>
              <a:ea typeface="ＭＳ Ｐゴシック" pitchFamily="34" charset="-128"/>
              <a:cs typeface="+mn-cs"/>
            </a:endParaRPr>
          </a:p>
        </p:txBody>
      </p:sp>
    </p:spTree>
    <p:extLst>
      <p:ext uri="{BB962C8B-B14F-4D97-AF65-F5344CB8AC3E}">
        <p14:creationId xmlns:p14="http://schemas.microsoft.com/office/powerpoint/2010/main" val="33920959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Sq Image">
    <p:spTree>
      <p:nvGrpSpPr>
        <p:cNvPr id="1" name=""/>
        <p:cNvGrpSpPr/>
        <p:nvPr/>
      </p:nvGrpSpPr>
      <p:grpSpPr>
        <a:xfrm>
          <a:off x="0" y="0"/>
          <a:ext cx="0" cy="0"/>
          <a:chOff x="0" y="0"/>
          <a:chExt cx="0" cy="0"/>
        </a:xfrm>
      </p:grpSpPr>
      <p:pic>
        <p:nvPicPr>
          <p:cNvPr id="7" name="Picture 6" descr="Tribrand_ColorBlack_rgb_16x3_160601.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268913" y="4876800"/>
            <a:ext cx="3417887" cy="101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Placeholder 13"/>
          <p:cNvSpPr>
            <a:spLocks noGrp="1"/>
          </p:cNvSpPr>
          <p:nvPr>
            <p:ph type="body" sz="quarter" idx="10"/>
          </p:nvPr>
        </p:nvSpPr>
        <p:spPr>
          <a:xfrm>
            <a:off x="5403396" y="632178"/>
            <a:ext cx="3179989" cy="1028398"/>
          </a:xfrm>
        </p:spPr>
        <p:txBody>
          <a:bodyPr anchor="b"/>
          <a:lstStyle>
            <a:lvl1pPr marL="0" indent="0" algn="ctr">
              <a:buNone/>
              <a:defRPr sz="1330">
                <a:solidFill>
                  <a:schemeClr val="accent1"/>
                </a:solidFill>
                <a:latin typeface="+mj-lt"/>
              </a:defRPr>
            </a:lvl1pPr>
            <a:lvl2pPr marL="434340" indent="0" algn="ctr">
              <a:buNone/>
              <a:defRPr sz="1330">
                <a:solidFill>
                  <a:schemeClr val="accent1"/>
                </a:solidFill>
              </a:defRPr>
            </a:lvl2pPr>
            <a:lvl3pPr marL="868680" indent="0" algn="ctr">
              <a:buNone/>
              <a:defRPr sz="1330">
                <a:solidFill>
                  <a:schemeClr val="accent1"/>
                </a:solidFill>
              </a:defRPr>
            </a:lvl3pPr>
            <a:lvl4pPr marL="1303020" indent="0" algn="ctr">
              <a:buNone/>
              <a:defRPr sz="1330">
                <a:solidFill>
                  <a:schemeClr val="accent1"/>
                </a:solidFill>
              </a:defRPr>
            </a:lvl4pPr>
            <a:lvl5pPr marL="1737360" indent="0" algn="ctr">
              <a:buNone/>
              <a:defRPr sz="1330">
                <a:solidFill>
                  <a:schemeClr val="accent1"/>
                </a:solidFill>
              </a:defRPr>
            </a:lvl5pPr>
          </a:lstStyle>
          <a:p>
            <a:pPr lvl="0"/>
            <a:r>
              <a:rPr lang="en-US"/>
              <a:t>Edit Master text styles</a:t>
            </a:r>
          </a:p>
        </p:txBody>
      </p:sp>
      <p:sp>
        <p:nvSpPr>
          <p:cNvPr id="15" name="Text Placeholder 13"/>
          <p:cNvSpPr>
            <a:spLocks noGrp="1"/>
          </p:cNvSpPr>
          <p:nvPr>
            <p:ph type="body" sz="quarter" idx="11"/>
          </p:nvPr>
        </p:nvSpPr>
        <p:spPr>
          <a:xfrm>
            <a:off x="5403396" y="1685863"/>
            <a:ext cx="3179989" cy="906066"/>
          </a:xfrm>
        </p:spPr>
        <p:txBody>
          <a:bodyPr/>
          <a:lstStyle>
            <a:lvl1pPr marL="0" indent="0" algn="ctr">
              <a:buNone/>
              <a:defRPr sz="2090" b="1" baseline="0">
                <a:solidFill>
                  <a:schemeClr val="tx1"/>
                </a:solidFill>
                <a:latin typeface="+mj-lt"/>
              </a:defRPr>
            </a:lvl1pPr>
            <a:lvl2pPr marL="434340" indent="0" algn="ctr">
              <a:buNone/>
              <a:defRPr sz="1330">
                <a:solidFill>
                  <a:schemeClr val="accent1"/>
                </a:solidFill>
              </a:defRPr>
            </a:lvl2pPr>
            <a:lvl3pPr marL="868680" indent="0" algn="ctr">
              <a:buNone/>
              <a:defRPr sz="1330">
                <a:solidFill>
                  <a:schemeClr val="accent1"/>
                </a:solidFill>
              </a:defRPr>
            </a:lvl3pPr>
            <a:lvl4pPr marL="1303020" indent="0" algn="ctr">
              <a:buNone/>
              <a:defRPr sz="1330">
                <a:solidFill>
                  <a:schemeClr val="accent1"/>
                </a:solidFill>
              </a:defRPr>
            </a:lvl4pPr>
            <a:lvl5pPr marL="1737360" indent="0" algn="ctr">
              <a:buNone/>
              <a:defRPr sz="1330">
                <a:solidFill>
                  <a:schemeClr val="accent1"/>
                </a:solidFill>
              </a:defRPr>
            </a:lvl5pPr>
          </a:lstStyle>
          <a:p>
            <a:pPr lvl="0"/>
            <a:r>
              <a:rPr lang="en-US"/>
              <a:t>Edit Master text styles</a:t>
            </a:r>
          </a:p>
        </p:txBody>
      </p:sp>
      <p:sp>
        <p:nvSpPr>
          <p:cNvPr id="19" name="Picture Placeholder 18"/>
          <p:cNvSpPr>
            <a:spLocks noGrp="1"/>
          </p:cNvSpPr>
          <p:nvPr>
            <p:ph type="pic" sz="quarter" idx="14"/>
          </p:nvPr>
        </p:nvSpPr>
        <p:spPr>
          <a:xfrm>
            <a:off x="0" y="0"/>
            <a:ext cx="5269389" cy="6400800"/>
          </a:xfrm>
        </p:spPr>
        <p:txBody>
          <a:bodyPr rtlCol="0" anchor="ctr">
            <a:noAutofit/>
          </a:bodyPr>
          <a:lstStyle>
            <a:lvl1pPr marL="0" marR="0" indent="0" algn="ctr" defTabSz="434340" rtl="0" eaLnBrk="1" fontAlgn="auto" latinLnBrk="0" hangingPunct="1">
              <a:lnSpc>
                <a:spcPct val="100000"/>
              </a:lnSpc>
              <a:spcBef>
                <a:spcPct val="20000"/>
              </a:spcBef>
              <a:spcAft>
                <a:spcPts val="0"/>
              </a:spcAft>
              <a:buClr>
                <a:schemeClr val="bg1">
                  <a:lumMod val="50000"/>
                </a:schemeClr>
              </a:buClr>
              <a:buSzTx/>
              <a:buFont typeface="Arial"/>
              <a:buNone/>
              <a:tabLst/>
              <a:defRPr sz="1330"/>
            </a:lvl1pPr>
          </a:lstStyle>
          <a:p>
            <a:pPr lvl="0"/>
            <a:r>
              <a:rPr lang="en-US" noProof="0" dirty="0"/>
              <a:t>Drag picture to placeholder or click icon to add</a:t>
            </a:r>
          </a:p>
        </p:txBody>
      </p:sp>
      <p:sp>
        <p:nvSpPr>
          <p:cNvPr id="26" name="Text Placeholder 13"/>
          <p:cNvSpPr>
            <a:spLocks noGrp="1"/>
          </p:cNvSpPr>
          <p:nvPr>
            <p:ph type="body" sz="quarter" idx="15"/>
          </p:nvPr>
        </p:nvSpPr>
        <p:spPr>
          <a:xfrm>
            <a:off x="5403396" y="2693077"/>
            <a:ext cx="3179989" cy="1036772"/>
          </a:xfrm>
        </p:spPr>
        <p:txBody>
          <a:bodyPr/>
          <a:lstStyle>
            <a:lvl1pPr marL="0" indent="0" algn="ctr">
              <a:buNone/>
              <a:defRPr sz="950" baseline="0">
                <a:solidFill>
                  <a:schemeClr val="tx1"/>
                </a:solidFill>
                <a:latin typeface="+mj-lt"/>
              </a:defRPr>
            </a:lvl1pPr>
            <a:lvl2pPr marL="434340" indent="0" algn="ctr">
              <a:buNone/>
              <a:defRPr sz="1330">
                <a:solidFill>
                  <a:schemeClr val="accent1"/>
                </a:solidFill>
              </a:defRPr>
            </a:lvl2pPr>
            <a:lvl3pPr marL="868680" indent="0" algn="ctr">
              <a:buNone/>
              <a:defRPr sz="1330">
                <a:solidFill>
                  <a:schemeClr val="accent1"/>
                </a:solidFill>
              </a:defRPr>
            </a:lvl3pPr>
            <a:lvl4pPr marL="1303020" indent="0" algn="ctr">
              <a:buNone/>
              <a:defRPr sz="1330">
                <a:solidFill>
                  <a:schemeClr val="accent1"/>
                </a:solidFill>
              </a:defRPr>
            </a:lvl4pPr>
            <a:lvl5pPr marL="1737360" indent="0" algn="ctr">
              <a:buNone/>
              <a:defRPr sz="1330">
                <a:solidFill>
                  <a:schemeClr val="accent1"/>
                </a:solidFill>
              </a:defRPr>
            </a:lvl5pPr>
          </a:lstStyle>
          <a:p>
            <a:pPr lvl="0"/>
            <a:r>
              <a:rPr lang="en-US"/>
              <a:t>Edit Master text styles</a:t>
            </a:r>
          </a:p>
        </p:txBody>
      </p:sp>
      <p:sp>
        <p:nvSpPr>
          <p:cNvPr id="28" name="Text Placeholder 13"/>
          <p:cNvSpPr>
            <a:spLocks noGrp="1"/>
          </p:cNvSpPr>
          <p:nvPr>
            <p:ph type="body" sz="quarter" idx="16"/>
          </p:nvPr>
        </p:nvSpPr>
        <p:spPr>
          <a:xfrm>
            <a:off x="5403396" y="5714887"/>
            <a:ext cx="3179989" cy="685913"/>
          </a:xfrm>
        </p:spPr>
        <p:txBody>
          <a:bodyPr anchor="b"/>
          <a:lstStyle>
            <a:lvl1pPr marL="0" indent="0" algn="ctr">
              <a:buNone/>
              <a:defRPr sz="760" baseline="0">
                <a:solidFill>
                  <a:schemeClr val="bg1">
                    <a:lumMod val="50000"/>
                  </a:schemeClr>
                </a:solidFill>
                <a:latin typeface="+mj-lt"/>
              </a:defRPr>
            </a:lvl1pPr>
            <a:lvl2pPr marL="434340" indent="0" algn="ctr">
              <a:buNone/>
              <a:defRPr sz="1330">
                <a:solidFill>
                  <a:schemeClr val="accent1"/>
                </a:solidFill>
              </a:defRPr>
            </a:lvl2pPr>
            <a:lvl3pPr marL="868680" indent="0" algn="ctr">
              <a:buNone/>
              <a:defRPr sz="1330">
                <a:solidFill>
                  <a:schemeClr val="accent1"/>
                </a:solidFill>
              </a:defRPr>
            </a:lvl3pPr>
            <a:lvl4pPr marL="1303020" indent="0" algn="ctr">
              <a:buNone/>
              <a:defRPr sz="1330">
                <a:solidFill>
                  <a:schemeClr val="accent1"/>
                </a:solidFill>
              </a:defRPr>
            </a:lvl4pPr>
            <a:lvl5pPr marL="1737360" indent="0" algn="ctr">
              <a:buNone/>
              <a:defRPr sz="1330">
                <a:solidFill>
                  <a:schemeClr val="accent1"/>
                </a:solidFill>
              </a:defRPr>
            </a:lvl5pPr>
          </a:lstStyle>
          <a:p>
            <a:pPr lvl="0"/>
            <a:r>
              <a:rPr lang="en-US"/>
              <a:t>Edit Master text styles</a:t>
            </a:r>
          </a:p>
        </p:txBody>
      </p:sp>
    </p:spTree>
    <p:extLst>
      <p:ext uri="{BB962C8B-B14F-4D97-AF65-F5344CB8AC3E}">
        <p14:creationId xmlns:p14="http://schemas.microsoft.com/office/powerpoint/2010/main" val="3745585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October 28, 2014</a:t>
            </a:r>
          </a:p>
        </p:txBody>
      </p:sp>
      <p:sp>
        <p:nvSpPr>
          <p:cNvPr id="3" name="Rectangle 5"/>
          <p:cNvSpPr>
            <a:spLocks noGrp="1" noChangeArrowheads="1"/>
          </p:cNvSpPr>
          <p:nvPr>
            <p:ph type="ftr" sz="quarter" idx="11"/>
          </p:nvPr>
        </p:nvSpPr>
        <p:spPr>
          <a:ln/>
        </p:spPr>
        <p:txBody>
          <a:bodyPr/>
          <a:lstStyle>
            <a:lvl1pPr>
              <a:defRPr/>
            </a:lvl1pPr>
          </a:lstStyle>
          <a:p>
            <a:pPr>
              <a:defRPr/>
            </a:pPr>
            <a:r>
              <a:rPr lang="en-US"/>
              <a:t>Leveraging Open Source Technologies to Enable Scientific Discovery</a:t>
            </a:r>
          </a:p>
        </p:txBody>
      </p:sp>
      <p:sp>
        <p:nvSpPr>
          <p:cNvPr id="4" name="Rectangle 6"/>
          <p:cNvSpPr>
            <a:spLocks noGrp="1" noChangeArrowheads="1"/>
          </p:cNvSpPr>
          <p:nvPr>
            <p:ph type="sldNum" sz="quarter" idx="12"/>
          </p:nvPr>
        </p:nvSpPr>
        <p:spPr>
          <a:ln/>
        </p:spPr>
        <p:txBody>
          <a:bodyPr/>
          <a:lstStyle>
            <a:lvl1pPr>
              <a:defRPr/>
            </a:lvl1pPr>
          </a:lstStyle>
          <a:p>
            <a:fld id="{6E32244E-F87A-4470-91F3-FD84A00B5F24}" type="slidenum">
              <a:rPr lang="en-US" altLang="en-US"/>
              <a:pPr/>
              <a:t>‹#›</a:t>
            </a:fld>
            <a:endParaRPr lang="en-US" altLang="en-US"/>
          </a:p>
        </p:txBody>
      </p:sp>
    </p:spTree>
    <p:extLst>
      <p:ext uri="{BB962C8B-B14F-4D97-AF65-F5344CB8AC3E}">
        <p14:creationId xmlns:p14="http://schemas.microsoft.com/office/powerpoint/2010/main" val="27701748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3" name="Rectangle 4"/>
          <p:cNvSpPr>
            <a:spLocks noGrp="1" noChangeArrowheads="1"/>
          </p:cNvSpPr>
          <p:nvPr>
            <p:ph type="dt" sz="half" idx="10"/>
          </p:nvPr>
        </p:nvSpPr>
        <p:spPr>
          <a:ln/>
        </p:spPr>
        <p:txBody>
          <a:bodyPr/>
          <a:lstStyle>
            <a:lvl1pPr>
              <a:defRPr/>
            </a:lvl1pPr>
          </a:lstStyle>
          <a:p>
            <a:pPr>
              <a:defRPr/>
            </a:pPr>
            <a:r>
              <a:rPr lang="en-US"/>
              <a:t>October 28, 2014</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Leveraging Open Source Technologies to Enable Scientific Discovery</a:t>
            </a:r>
          </a:p>
        </p:txBody>
      </p:sp>
      <p:sp>
        <p:nvSpPr>
          <p:cNvPr id="5" name="Rectangle 6"/>
          <p:cNvSpPr>
            <a:spLocks noGrp="1" noChangeArrowheads="1"/>
          </p:cNvSpPr>
          <p:nvPr>
            <p:ph type="sldNum" sz="quarter" idx="12"/>
          </p:nvPr>
        </p:nvSpPr>
        <p:spPr>
          <a:ln/>
        </p:spPr>
        <p:txBody>
          <a:bodyPr/>
          <a:lstStyle>
            <a:lvl1pPr>
              <a:defRPr/>
            </a:lvl1pPr>
          </a:lstStyle>
          <a:p>
            <a:fld id="{6BB21C6A-57D2-42E8-8ABC-31DE7E79C072}" type="slidenum">
              <a:rPr lang="en-US" altLang="en-US"/>
              <a:pPr/>
              <a:t>‹#›</a:t>
            </a:fld>
            <a:endParaRPr lang="en-US" altLang="en-US"/>
          </a:p>
        </p:txBody>
      </p:sp>
    </p:spTree>
    <p:extLst>
      <p:ext uri="{BB962C8B-B14F-4D97-AF65-F5344CB8AC3E}">
        <p14:creationId xmlns:p14="http://schemas.microsoft.com/office/powerpoint/2010/main" val="39295322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Leveraging Open Source Technologies to Enable Scientific Discovery</a:t>
            </a:r>
          </a:p>
        </p:txBody>
      </p:sp>
      <p:sp>
        <p:nvSpPr>
          <p:cNvPr id="5" name="Rectangle 6"/>
          <p:cNvSpPr>
            <a:spLocks noGrp="1" noChangeArrowheads="1"/>
          </p:cNvSpPr>
          <p:nvPr>
            <p:ph type="sldNum" sz="quarter" idx="12"/>
          </p:nvPr>
        </p:nvSpPr>
        <p:spPr>
          <a:ln/>
        </p:spPr>
        <p:txBody>
          <a:bodyPr/>
          <a:lstStyle>
            <a:lvl1pPr>
              <a:defRPr/>
            </a:lvl1pPr>
          </a:lstStyle>
          <a:p>
            <a:fld id="{6BB21C6A-57D2-42E8-8ABC-31DE7E79C072}" type="slidenum">
              <a:rPr lang="en-US" altLang="en-US"/>
              <a:pPr/>
              <a:t>‹#›</a:t>
            </a:fld>
            <a:endParaRPr lang="en-US" altLang="en-US"/>
          </a:p>
        </p:txBody>
      </p:sp>
    </p:spTree>
    <p:extLst>
      <p:ext uri="{BB962C8B-B14F-4D97-AF65-F5344CB8AC3E}">
        <p14:creationId xmlns:p14="http://schemas.microsoft.com/office/powerpoint/2010/main" val="947287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vl2pPr>
              <a:defRPr>
                <a:latin typeface="Verdana" panose="020B0604030504040204" pitchFamily="34" charset="0"/>
                <a:ea typeface="Verdana" panose="020B0604030504040204" pitchFamily="34" charset="0"/>
                <a:cs typeface="Verdana" panose="020B0604030504040204" pitchFamily="34" charset="0"/>
              </a:defRPr>
            </a:lvl2pPr>
            <a:lvl3pPr>
              <a:defRPr>
                <a:latin typeface="Verdana" panose="020B0604030504040204" pitchFamily="34" charset="0"/>
                <a:ea typeface="Verdana" panose="020B0604030504040204" pitchFamily="34" charset="0"/>
                <a:cs typeface="Verdana" panose="020B0604030504040204" pitchFamily="34" charset="0"/>
              </a:defRPr>
            </a:lvl3pPr>
            <a:lvl4pPr>
              <a:defRPr>
                <a:latin typeface="Verdana" panose="020B0604030504040204" pitchFamily="34" charset="0"/>
                <a:ea typeface="Verdana" panose="020B0604030504040204" pitchFamily="34" charset="0"/>
                <a:cs typeface="Verdana" panose="020B0604030504040204" pitchFamily="34" charset="0"/>
              </a:defRPr>
            </a:lvl4pPr>
            <a:lvl5pPr>
              <a:defRPr>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31E2D59A-0AB6-4B20-974D-9626E2A3CB3D}" type="slidenum">
              <a:rPr lang="en-US" altLang="en-US"/>
              <a:pPr>
                <a:defRPr/>
              </a:pPr>
              <a:t>‹#›</a:t>
            </a:fld>
            <a:endParaRPr lang="en-US" altLang="en-US"/>
          </a:p>
        </p:txBody>
      </p:sp>
    </p:spTree>
    <p:extLst>
      <p:ext uri="{BB962C8B-B14F-4D97-AF65-F5344CB8AC3E}">
        <p14:creationId xmlns:p14="http://schemas.microsoft.com/office/powerpoint/2010/main" val="82193424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sldNum" sz="quarter" idx="11"/>
          </p:nvPr>
        </p:nvSpPr>
        <p:spPr>
          <a:ln/>
        </p:spPr>
        <p:txBody>
          <a:bodyPr/>
          <a:lstStyle>
            <a:lvl1pPr>
              <a:defRPr/>
            </a:lvl1pPr>
          </a:lstStyle>
          <a:p>
            <a:pPr>
              <a:defRPr/>
            </a:pPr>
            <a:fld id="{D797A7BD-E905-44C4-83AF-926D23348BDB}" type="slidenum">
              <a:rPr lang="en-US" altLang="en-US"/>
              <a:pPr>
                <a:defRPr/>
              </a:pPr>
              <a:t>‹#›</a:t>
            </a:fld>
            <a:endParaRPr lang="en-US" altLang="en-US"/>
          </a:p>
        </p:txBody>
      </p:sp>
    </p:spTree>
    <p:extLst>
      <p:ext uri="{BB962C8B-B14F-4D97-AF65-F5344CB8AC3E}">
        <p14:creationId xmlns:p14="http://schemas.microsoft.com/office/powerpoint/2010/main" val="12144839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41300" y="407988"/>
            <a:ext cx="808831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241300" y="1493838"/>
            <a:ext cx="8010525" cy="422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241300" y="5976938"/>
            <a:ext cx="1350963" cy="341312"/>
          </a:xfrm>
          <a:prstGeom prst="rect">
            <a:avLst/>
          </a:prstGeom>
        </p:spPr>
        <p:txBody>
          <a:bodyPr vert="horz" lIns="91440" tIns="45720" rIns="91440" bIns="45720" rtlCol="0" anchor="ctr">
            <a:noAutofit/>
          </a:bodyPr>
          <a:lstStyle>
            <a:lvl1pPr algn="l">
              <a:defRPr sz="760">
                <a:solidFill>
                  <a:schemeClr val="bg1">
                    <a:lumMod val="50000"/>
                  </a:schemeClr>
                </a:solidFill>
              </a:defRPr>
            </a:lvl1pPr>
          </a:lstStyle>
          <a:p>
            <a:pPr>
              <a:defRPr/>
            </a:pPr>
            <a:endParaRPr lang="en-US"/>
          </a:p>
        </p:txBody>
      </p:sp>
      <p:sp>
        <p:nvSpPr>
          <p:cNvPr id="5" name="Footer Placeholder 4"/>
          <p:cNvSpPr>
            <a:spLocks noGrp="1"/>
          </p:cNvSpPr>
          <p:nvPr>
            <p:ph type="ftr" sz="quarter" idx="3"/>
          </p:nvPr>
        </p:nvSpPr>
        <p:spPr>
          <a:xfrm>
            <a:off x="1592263" y="5976938"/>
            <a:ext cx="5502275" cy="341312"/>
          </a:xfrm>
          <a:prstGeom prst="rect">
            <a:avLst/>
          </a:prstGeom>
        </p:spPr>
        <p:txBody>
          <a:bodyPr vert="horz" lIns="91440" tIns="45720" rIns="91440" bIns="45720" rtlCol="0" anchor="ctr">
            <a:noAutofit/>
          </a:bodyPr>
          <a:lstStyle>
            <a:lvl1pPr algn="ctr">
              <a:defRPr sz="760">
                <a:solidFill>
                  <a:schemeClr val="bg1">
                    <a:lumMod val="50000"/>
                  </a:schemeClr>
                </a:solidFill>
              </a:defRPr>
            </a:lvl1pPr>
          </a:lstStyle>
          <a:p>
            <a:pPr>
              <a:defRPr/>
            </a:pPr>
            <a:endParaRPr lang="en-US"/>
          </a:p>
        </p:txBody>
      </p:sp>
      <p:sp>
        <p:nvSpPr>
          <p:cNvPr id="6" name="Slide Number Placeholder 5"/>
          <p:cNvSpPr>
            <a:spLocks noGrp="1"/>
          </p:cNvSpPr>
          <p:nvPr>
            <p:ph type="sldNum" sz="quarter" idx="4"/>
          </p:nvPr>
        </p:nvSpPr>
        <p:spPr>
          <a:xfrm>
            <a:off x="7094538" y="5976938"/>
            <a:ext cx="557212" cy="338137"/>
          </a:xfrm>
          <a:prstGeom prst="rect">
            <a:avLst/>
          </a:prstGeom>
        </p:spPr>
        <p:txBody>
          <a:bodyPr vert="horz" lIns="91440" tIns="45720" rIns="91440" bIns="45720" rtlCol="0" anchor="ctr">
            <a:noAutofit/>
          </a:bodyPr>
          <a:lstStyle>
            <a:lvl1pPr algn="r">
              <a:defRPr sz="760">
                <a:solidFill>
                  <a:schemeClr val="bg1">
                    <a:lumMod val="50000"/>
                  </a:schemeClr>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355" r:id="rId1"/>
    <p:sldLayoutId id="2147484398" r:id="rId2"/>
    <p:sldLayoutId id="2147484399" r:id="rId3"/>
    <p:sldLayoutId id="2147484367" r:id="rId4"/>
  </p:sldLayoutIdLst>
  <p:hf hdr="0"/>
  <p:txStyles>
    <p:titleStyle>
      <a:lvl1pPr algn="l" defTabSz="433388" rtl="0" eaLnBrk="0" fontAlgn="base" hangingPunct="0">
        <a:spcBef>
          <a:spcPct val="0"/>
        </a:spcBef>
        <a:spcAft>
          <a:spcPct val="0"/>
        </a:spcAft>
        <a:defRPr sz="2200" b="1" kern="1200">
          <a:solidFill>
            <a:schemeClr val="tx1"/>
          </a:solidFill>
          <a:latin typeface="+mj-lt"/>
          <a:ea typeface="+mj-ea"/>
          <a:cs typeface="+mj-cs"/>
        </a:defRPr>
      </a:lvl1pPr>
      <a:lvl2pPr algn="l" defTabSz="433388" rtl="0" eaLnBrk="0" fontAlgn="base" hangingPunct="0">
        <a:spcBef>
          <a:spcPct val="0"/>
        </a:spcBef>
        <a:spcAft>
          <a:spcPct val="0"/>
        </a:spcAft>
        <a:defRPr sz="2200" b="1">
          <a:solidFill>
            <a:schemeClr val="tx1"/>
          </a:solidFill>
          <a:latin typeface="Arial" panose="020B0604020202020204" pitchFamily="34" charset="0"/>
        </a:defRPr>
      </a:lvl2pPr>
      <a:lvl3pPr algn="l" defTabSz="433388" rtl="0" eaLnBrk="0" fontAlgn="base" hangingPunct="0">
        <a:spcBef>
          <a:spcPct val="0"/>
        </a:spcBef>
        <a:spcAft>
          <a:spcPct val="0"/>
        </a:spcAft>
        <a:defRPr sz="2200" b="1">
          <a:solidFill>
            <a:schemeClr val="tx1"/>
          </a:solidFill>
          <a:latin typeface="Arial" panose="020B0604020202020204" pitchFamily="34" charset="0"/>
        </a:defRPr>
      </a:lvl3pPr>
      <a:lvl4pPr algn="l" defTabSz="433388" rtl="0" eaLnBrk="0" fontAlgn="base" hangingPunct="0">
        <a:spcBef>
          <a:spcPct val="0"/>
        </a:spcBef>
        <a:spcAft>
          <a:spcPct val="0"/>
        </a:spcAft>
        <a:defRPr sz="2200" b="1">
          <a:solidFill>
            <a:schemeClr val="tx1"/>
          </a:solidFill>
          <a:latin typeface="Arial" panose="020B0604020202020204" pitchFamily="34" charset="0"/>
        </a:defRPr>
      </a:lvl4pPr>
      <a:lvl5pPr algn="l" defTabSz="433388" rtl="0" eaLnBrk="0" fontAlgn="base" hangingPunct="0">
        <a:spcBef>
          <a:spcPct val="0"/>
        </a:spcBef>
        <a:spcAft>
          <a:spcPct val="0"/>
        </a:spcAft>
        <a:defRPr sz="2200" b="1">
          <a:solidFill>
            <a:schemeClr val="tx1"/>
          </a:solidFill>
          <a:latin typeface="Arial" panose="020B0604020202020204" pitchFamily="34" charset="0"/>
        </a:defRPr>
      </a:lvl5pPr>
      <a:lvl6pPr marL="457200" algn="l" defTabSz="433388" rtl="0" fontAlgn="base">
        <a:spcBef>
          <a:spcPct val="0"/>
        </a:spcBef>
        <a:spcAft>
          <a:spcPct val="0"/>
        </a:spcAft>
        <a:defRPr sz="2200" b="1">
          <a:solidFill>
            <a:schemeClr val="tx1"/>
          </a:solidFill>
          <a:latin typeface="Arial" panose="020B0604020202020204" pitchFamily="34" charset="0"/>
        </a:defRPr>
      </a:lvl6pPr>
      <a:lvl7pPr marL="914400" algn="l" defTabSz="433388" rtl="0" fontAlgn="base">
        <a:spcBef>
          <a:spcPct val="0"/>
        </a:spcBef>
        <a:spcAft>
          <a:spcPct val="0"/>
        </a:spcAft>
        <a:defRPr sz="2200" b="1">
          <a:solidFill>
            <a:schemeClr val="tx1"/>
          </a:solidFill>
          <a:latin typeface="Arial" panose="020B0604020202020204" pitchFamily="34" charset="0"/>
        </a:defRPr>
      </a:lvl7pPr>
      <a:lvl8pPr marL="1371600" algn="l" defTabSz="433388" rtl="0" fontAlgn="base">
        <a:spcBef>
          <a:spcPct val="0"/>
        </a:spcBef>
        <a:spcAft>
          <a:spcPct val="0"/>
        </a:spcAft>
        <a:defRPr sz="2200" b="1">
          <a:solidFill>
            <a:schemeClr val="tx1"/>
          </a:solidFill>
          <a:latin typeface="Arial" panose="020B0604020202020204" pitchFamily="34" charset="0"/>
        </a:defRPr>
      </a:lvl8pPr>
      <a:lvl9pPr marL="1828800" algn="l" defTabSz="433388" rtl="0" fontAlgn="base">
        <a:spcBef>
          <a:spcPct val="0"/>
        </a:spcBef>
        <a:spcAft>
          <a:spcPct val="0"/>
        </a:spcAft>
        <a:defRPr sz="2200" b="1">
          <a:solidFill>
            <a:schemeClr val="tx1"/>
          </a:solidFill>
          <a:latin typeface="Arial" panose="020B0604020202020204" pitchFamily="34" charset="0"/>
        </a:defRPr>
      </a:lvl9pPr>
    </p:titleStyle>
    <p:bodyStyle>
      <a:lvl1pPr marL="220663" indent="-220663" algn="l" defTabSz="433388" rtl="0" eaLnBrk="0" fontAlgn="base" hangingPunct="0">
        <a:spcBef>
          <a:spcPct val="20000"/>
        </a:spcBef>
        <a:spcAft>
          <a:spcPct val="0"/>
        </a:spcAft>
        <a:buClr>
          <a:srgbClr val="7F7F7F"/>
        </a:buClr>
        <a:buFont typeface="Arial" panose="020B0604020202020204" pitchFamily="34" charset="0"/>
        <a:buChar char="•"/>
        <a:defRPr sz="1900" kern="1200">
          <a:solidFill>
            <a:schemeClr val="tx1"/>
          </a:solidFill>
          <a:latin typeface="+mn-lt"/>
          <a:ea typeface="+mn-ea"/>
          <a:cs typeface="+mn-cs"/>
        </a:defRPr>
      </a:lvl1pPr>
      <a:lvl2pPr marL="655638" indent="-220663" algn="l" defTabSz="433388" rtl="0" eaLnBrk="0" fontAlgn="base" hangingPunct="0">
        <a:spcBef>
          <a:spcPct val="20000"/>
        </a:spcBef>
        <a:spcAft>
          <a:spcPct val="0"/>
        </a:spcAft>
        <a:buClr>
          <a:srgbClr val="7F7F7F"/>
        </a:buClr>
        <a:buFont typeface="Arial" panose="020B0604020202020204" pitchFamily="34" charset="0"/>
        <a:buChar char="•"/>
        <a:defRPr sz="1700" kern="1200">
          <a:solidFill>
            <a:schemeClr val="tx1"/>
          </a:solidFill>
          <a:latin typeface="+mn-lt"/>
          <a:ea typeface="+mn-ea"/>
          <a:cs typeface="+mn-cs"/>
        </a:defRPr>
      </a:lvl2pPr>
      <a:lvl3pPr marL="1089025" indent="-220663" algn="l" defTabSz="433388" rtl="0" eaLnBrk="0" fontAlgn="base" hangingPunct="0">
        <a:spcBef>
          <a:spcPct val="20000"/>
        </a:spcBef>
        <a:spcAft>
          <a:spcPct val="0"/>
        </a:spcAft>
        <a:buClr>
          <a:srgbClr val="7F7F7F"/>
        </a:buClr>
        <a:buFont typeface="Arial" panose="020B0604020202020204" pitchFamily="34" charset="0"/>
        <a:buChar char="•"/>
        <a:defRPr sz="1500" kern="1200">
          <a:solidFill>
            <a:schemeClr val="tx1"/>
          </a:solidFill>
          <a:latin typeface="+mn-lt"/>
          <a:ea typeface="+mn-ea"/>
          <a:cs typeface="+mn-cs"/>
        </a:defRPr>
      </a:lvl3pPr>
      <a:lvl4pPr marL="1524000" indent="-220663" algn="l" defTabSz="433388" rtl="0" eaLnBrk="0" fontAlgn="base" hangingPunct="0">
        <a:spcBef>
          <a:spcPct val="20000"/>
        </a:spcBef>
        <a:spcAft>
          <a:spcPct val="0"/>
        </a:spcAft>
        <a:buClr>
          <a:srgbClr val="7F7F7F"/>
        </a:buClr>
        <a:buFont typeface="Arial" panose="020B0604020202020204" pitchFamily="34" charset="0"/>
        <a:buChar char="•"/>
        <a:defRPr sz="1300" kern="1200">
          <a:solidFill>
            <a:schemeClr val="tx1"/>
          </a:solidFill>
          <a:latin typeface="+mn-lt"/>
          <a:ea typeface="+mn-ea"/>
          <a:cs typeface="+mn-cs"/>
        </a:defRPr>
      </a:lvl4pPr>
      <a:lvl5pPr marL="1958975" indent="-220663" algn="l" defTabSz="433388" rtl="0" eaLnBrk="0" fontAlgn="base" hangingPunct="0">
        <a:spcBef>
          <a:spcPct val="20000"/>
        </a:spcBef>
        <a:spcAft>
          <a:spcPct val="0"/>
        </a:spcAft>
        <a:buClr>
          <a:srgbClr val="7F7F7F"/>
        </a:buClr>
        <a:buFont typeface="Arial" panose="020B0604020202020204" pitchFamily="34" charset="0"/>
        <a:buChar char="•"/>
        <a:defRPr sz="1100" kern="1200">
          <a:solidFill>
            <a:schemeClr val="tx1"/>
          </a:solidFill>
          <a:latin typeface="+mn-lt"/>
          <a:ea typeface="+mn-ea"/>
          <a:cs typeface="+mn-cs"/>
        </a:defRPr>
      </a:lvl5pPr>
      <a:lvl6pPr marL="2388870" indent="-217170" algn="l" defTabSz="434340" rtl="0" eaLnBrk="1" latinLnBrk="0" hangingPunct="1">
        <a:spcBef>
          <a:spcPct val="20000"/>
        </a:spcBef>
        <a:buFont typeface="Arial"/>
        <a:buChar char="•"/>
        <a:defRPr sz="1900" kern="1200">
          <a:solidFill>
            <a:schemeClr val="tx1"/>
          </a:solidFill>
          <a:latin typeface="+mn-lt"/>
          <a:ea typeface="+mn-ea"/>
          <a:cs typeface="+mn-cs"/>
        </a:defRPr>
      </a:lvl6pPr>
      <a:lvl7pPr marL="2823210" indent="-217170" algn="l" defTabSz="434340" rtl="0" eaLnBrk="1" latinLnBrk="0" hangingPunct="1">
        <a:spcBef>
          <a:spcPct val="20000"/>
        </a:spcBef>
        <a:buFont typeface="Arial"/>
        <a:buChar char="•"/>
        <a:defRPr sz="1900" kern="1200">
          <a:solidFill>
            <a:schemeClr val="tx1"/>
          </a:solidFill>
          <a:latin typeface="+mn-lt"/>
          <a:ea typeface="+mn-ea"/>
          <a:cs typeface="+mn-cs"/>
        </a:defRPr>
      </a:lvl7pPr>
      <a:lvl8pPr marL="3257550" indent="-217170" algn="l" defTabSz="434340" rtl="0" eaLnBrk="1" latinLnBrk="0" hangingPunct="1">
        <a:spcBef>
          <a:spcPct val="20000"/>
        </a:spcBef>
        <a:buFont typeface="Arial"/>
        <a:buChar char="•"/>
        <a:defRPr sz="1900" kern="1200">
          <a:solidFill>
            <a:schemeClr val="tx1"/>
          </a:solidFill>
          <a:latin typeface="+mn-lt"/>
          <a:ea typeface="+mn-ea"/>
          <a:cs typeface="+mn-cs"/>
        </a:defRPr>
      </a:lvl8pPr>
      <a:lvl9pPr marL="3691890" indent="-217170" algn="l" defTabSz="434340"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34340" rtl="0" eaLnBrk="1" latinLnBrk="0" hangingPunct="1">
        <a:defRPr sz="1710" kern="1200">
          <a:solidFill>
            <a:schemeClr val="tx1"/>
          </a:solidFill>
          <a:latin typeface="+mn-lt"/>
          <a:ea typeface="+mn-ea"/>
          <a:cs typeface="+mn-cs"/>
        </a:defRPr>
      </a:lvl1pPr>
      <a:lvl2pPr marL="434340" algn="l" defTabSz="434340" rtl="0" eaLnBrk="1" latinLnBrk="0" hangingPunct="1">
        <a:defRPr sz="1710" kern="1200">
          <a:solidFill>
            <a:schemeClr val="tx1"/>
          </a:solidFill>
          <a:latin typeface="+mn-lt"/>
          <a:ea typeface="+mn-ea"/>
          <a:cs typeface="+mn-cs"/>
        </a:defRPr>
      </a:lvl2pPr>
      <a:lvl3pPr marL="868680" algn="l" defTabSz="434340" rtl="0" eaLnBrk="1" latinLnBrk="0" hangingPunct="1">
        <a:defRPr sz="1710" kern="1200">
          <a:solidFill>
            <a:schemeClr val="tx1"/>
          </a:solidFill>
          <a:latin typeface="+mn-lt"/>
          <a:ea typeface="+mn-ea"/>
          <a:cs typeface="+mn-cs"/>
        </a:defRPr>
      </a:lvl3pPr>
      <a:lvl4pPr marL="1303020" algn="l" defTabSz="434340" rtl="0" eaLnBrk="1" latinLnBrk="0" hangingPunct="1">
        <a:defRPr sz="1710" kern="1200">
          <a:solidFill>
            <a:schemeClr val="tx1"/>
          </a:solidFill>
          <a:latin typeface="+mn-lt"/>
          <a:ea typeface="+mn-ea"/>
          <a:cs typeface="+mn-cs"/>
        </a:defRPr>
      </a:lvl4pPr>
      <a:lvl5pPr marL="1737360" algn="l" defTabSz="434340" rtl="0" eaLnBrk="1" latinLnBrk="0" hangingPunct="1">
        <a:defRPr sz="1710" kern="1200">
          <a:solidFill>
            <a:schemeClr val="tx1"/>
          </a:solidFill>
          <a:latin typeface="+mn-lt"/>
          <a:ea typeface="+mn-ea"/>
          <a:cs typeface="+mn-cs"/>
        </a:defRPr>
      </a:lvl5pPr>
      <a:lvl6pPr marL="2171700" algn="l" defTabSz="434340" rtl="0" eaLnBrk="1" latinLnBrk="0" hangingPunct="1">
        <a:defRPr sz="1710" kern="1200">
          <a:solidFill>
            <a:schemeClr val="tx1"/>
          </a:solidFill>
          <a:latin typeface="+mn-lt"/>
          <a:ea typeface="+mn-ea"/>
          <a:cs typeface="+mn-cs"/>
        </a:defRPr>
      </a:lvl6pPr>
      <a:lvl7pPr marL="2606040" algn="l" defTabSz="434340" rtl="0" eaLnBrk="1" latinLnBrk="0" hangingPunct="1">
        <a:defRPr sz="1710" kern="1200">
          <a:solidFill>
            <a:schemeClr val="tx1"/>
          </a:solidFill>
          <a:latin typeface="+mn-lt"/>
          <a:ea typeface="+mn-ea"/>
          <a:cs typeface="+mn-cs"/>
        </a:defRPr>
      </a:lvl7pPr>
      <a:lvl8pPr marL="3040380" algn="l" defTabSz="434340" rtl="0" eaLnBrk="1" latinLnBrk="0" hangingPunct="1">
        <a:defRPr sz="1710" kern="1200">
          <a:solidFill>
            <a:schemeClr val="tx1"/>
          </a:solidFill>
          <a:latin typeface="+mn-lt"/>
          <a:ea typeface="+mn-ea"/>
          <a:cs typeface="+mn-cs"/>
        </a:defRPr>
      </a:lvl8pPr>
      <a:lvl9pPr marL="3474720" algn="l" defTabSz="434340" rtl="0" eaLnBrk="1" latinLnBrk="0" hangingPunct="1">
        <a:defRPr sz="171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8686800" cy="950913"/>
          </a:xfrm>
          <a:prstGeom prst="rect">
            <a:avLst/>
          </a:prstGeom>
          <a:solidFill>
            <a:srgbClr val="EBEBF3"/>
          </a:solidFill>
          <a:ln>
            <a:noFill/>
          </a:ln>
          <a:extLst>
            <a:ext uri="{91240B29-F687-4f45-9708-019B960494DF}"/>
          </a:extLst>
        </p:spPr>
        <p:txBody>
          <a:bodyPr wrap="none" lIns="85268" tIns="42635" rIns="85268" bIns="42635" anchor="ctr"/>
          <a:lstStyle>
            <a:lvl1pPr eaLnBrk="0" hangingPunct="0">
              <a:defRPr sz="800">
                <a:solidFill>
                  <a:srgbClr val="000000"/>
                </a:solidFill>
                <a:latin typeface="Gill Sans" pitchFamily="-84" charset="0"/>
                <a:ea typeface="MS PGothic" pitchFamily="34" charset="-128"/>
                <a:sym typeface="Gill Sans" pitchFamily="-84" charset="0"/>
              </a:defRPr>
            </a:lvl1pPr>
            <a:lvl2pPr marL="742950" indent="-285750" eaLnBrk="0" hangingPunct="0">
              <a:defRPr sz="800">
                <a:solidFill>
                  <a:srgbClr val="000000"/>
                </a:solidFill>
                <a:latin typeface="Gill Sans" pitchFamily="-84" charset="0"/>
                <a:ea typeface="MS PGothic" pitchFamily="34" charset="-128"/>
                <a:sym typeface="Gill Sans" pitchFamily="-84" charset="0"/>
              </a:defRPr>
            </a:lvl2pPr>
            <a:lvl3pPr marL="1143000" indent="-228600" eaLnBrk="0" hangingPunct="0">
              <a:defRPr sz="800">
                <a:solidFill>
                  <a:srgbClr val="000000"/>
                </a:solidFill>
                <a:latin typeface="Gill Sans" pitchFamily="-84" charset="0"/>
                <a:ea typeface="MS PGothic" pitchFamily="34" charset="-128"/>
                <a:sym typeface="Gill Sans" pitchFamily="-84" charset="0"/>
              </a:defRPr>
            </a:lvl3pPr>
            <a:lvl4pPr marL="1600200" indent="-228600" eaLnBrk="0" hangingPunct="0">
              <a:defRPr sz="800">
                <a:solidFill>
                  <a:srgbClr val="000000"/>
                </a:solidFill>
                <a:latin typeface="Gill Sans" pitchFamily="-84" charset="0"/>
                <a:ea typeface="MS PGothic" pitchFamily="34" charset="-128"/>
                <a:sym typeface="Gill Sans" pitchFamily="-84" charset="0"/>
              </a:defRPr>
            </a:lvl4pPr>
            <a:lvl5pPr marL="2057400" indent="-228600" eaLnBrk="0" hangingPunct="0">
              <a:defRPr sz="800">
                <a:solidFill>
                  <a:srgbClr val="000000"/>
                </a:solidFill>
                <a:latin typeface="Gill Sans" pitchFamily="-84" charset="0"/>
                <a:ea typeface="MS PGothic" pitchFamily="34" charset="-128"/>
                <a:sym typeface="Gill Sans" pitchFamily="-84" charset="0"/>
              </a:defRPr>
            </a:lvl5pPr>
            <a:lvl6pPr marL="2514600" indent="-228600" eaLnBrk="0" fontAlgn="base" hangingPunct="0">
              <a:spcBef>
                <a:spcPct val="0"/>
              </a:spcBef>
              <a:spcAft>
                <a:spcPct val="0"/>
              </a:spcAft>
              <a:defRPr sz="800">
                <a:solidFill>
                  <a:srgbClr val="000000"/>
                </a:solidFill>
                <a:latin typeface="Gill Sans" pitchFamily="-84" charset="0"/>
                <a:ea typeface="MS PGothic" pitchFamily="34" charset="-128"/>
                <a:sym typeface="Gill Sans" pitchFamily="-84" charset="0"/>
              </a:defRPr>
            </a:lvl6pPr>
            <a:lvl7pPr marL="2971800" indent="-228600" eaLnBrk="0" fontAlgn="base" hangingPunct="0">
              <a:spcBef>
                <a:spcPct val="0"/>
              </a:spcBef>
              <a:spcAft>
                <a:spcPct val="0"/>
              </a:spcAft>
              <a:defRPr sz="800">
                <a:solidFill>
                  <a:srgbClr val="000000"/>
                </a:solidFill>
                <a:latin typeface="Gill Sans" pitchFamily="-84" charset="0"/>
                <a:ea typeface="MS PGothic" pitchFamily="34" charset="-128"/>
                <a:sym typeface="Gill Sans" pitchFamily="-84" charset="0"/>
              </a:defRPr>
            </a:lvl7pPr>
            <a:lvl8pPr marL="3429000" indent="-228600" eaLnBrk="0" fontAlgn="base" hangingPunct="0">
              <a:spcBef>
                <a:spcPct val="0"/>
              </a:spcBef>
              <a:spcAft>
                <a:spcPct val="0"/>
              </a:spcAft>
              <a:defRPr sz="800">
                <a:solidFill>
                  <a:srgbClr val="000000"/>
                </a:solidFill>
                <a:latin typeface="Gill Sans" pitchFamily="-84" charset="0"/>
                <a:ea typeface="MS PGothic" pitchFamily="34" charset="-128"/>
                <a:sym typeface="Gill Sans" pitchFamily="-84" charset="0"/>
              </a:defRPr>
            </a:lvl8pPr>
            <a:lvl9pPr marL="3886200" indent="-228600" eaLnBrk="0" fontAlgn="base" hangingPunct="0">
              <a:spcBef>
                <a:spcPct val="0"/>
              </a:spcBef>
              <a:spcAft>
                <a:spcPct val="0"/>
              </a:spcAft>
              <a:defRPr sz="800">
                <a:solidFill>
                  <a:srgbClr val="000000"/>
                </a:solidFill>
                <a:latin typeface="Gill Sans" pitchFamily="-84" charset="0"/>
                <a:ea typeface="MS PGothic" pitchFamily="34" charset="-128"/>
                <a:sym typeface="Gill Sans" pitchFamily="-84" charset="0"/>
              </a:defRPr>
            </a:lvl9pPr>
          </a:lstStyle>
          <a:p>
            <a:pPr eaLnBrk="1" hangingPunct="1">
              <a:defRPr/>
            </a:pPr>
            <a:endParaRPr lang="en-US" altLang="en-US" sz="747"/>
          </a:p>
        </p:txBody>
      </p:sp>
      <p:sp>
        <p:nvSpPr>
          <p:cNvPr id="3075" name="Rectangle 2"/>
          <p:cNvSpPr>
            <a:spLocks noGrp="1" noChangeArrowheads="1"/>
          </p:cNvSpPr>
          <p:nvPr>
            <p:ph type="title"/>
          </p:nvPr>
        </p:nvSpPr>
        <p:spPr bwMode="auto">
          <a:xfrm>
            <a:off x="2052638" y="0"/>
            <a:ext cx="581025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59" tIns="45680" rIns="91359" bIns="45680" numCol="1" anchor="ctr" anchorCtr="0" compatLnSpc="1">
            <a:prstTxWarp prst="textNoShape">
              <a:avLst/>
            </a:prstTxWarp>
          </a:bodyPr>
          <a:lstStyle/>
          <a:p>
            <a:pPr lvl="0"/>
            <a:r>
              <a:rPr lang="en-US" altLang="en-US"/>
              <a:t>Click to edit Master title style</a:t>
            </a:r>
          </a:p>
        </p:txBody>
      </p:sp>
      <p:sp>
        <p:nvSpPr>
          <p:cNvPr id="3076" name="Rectangle 3"/>
          <p:cNvSpPr>
            <a:spLocks noGrp="1" noChangeArrowheads="1"/>
          </p:cNvSpPr>
          <p:nvPr>
            <p:ph type="body" idx="1"/>
          </p:nvPr>
        </p:nvSpPr>
        <p:spPr bwMode="auto">
          <a:xfrm>
            <a:off x="438150" y="1101725"/>
            <a:ext cx="7843838" cy="479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59" tIns="45680" rIns="91359" bIns="4568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 name="Rectangle 4"/>
          <p:cNvSpPr>
            <a:spLocks noGrp="1" noChangeArrowheads="1"/>
          </p:cNvSpPr>
          <p:nvPr>
            <p:ph type="dt" sz="half" idx="2"/>
          </p:nvPr>
        </p:nvSpPr>
        <p:spPr bwMode="auto">
          <a:xfrm>
            <a:off x="0" y="6188075"/>
            <a:ext cx="1809750" cy="212725"/>
          </a:xfrm>
          <a:prstGeom prst="rect">
            <a:avLst/>
          </a:prstGeom>
          <a:noFill/>
          <a:ln w="9525">
            <a:noFill/>
            <a:miter lim="800000"/>
            <a:headEnd/>
            <a:tailEnd/>
          </a:ln>
          <a:effectLst/>
        </p:spPr>
        <p:txBody>
          <a:bodyPr vert="horz" wrap="square" lIns="91359" tIns="45680" rIns="91359" bIns="45680" numCol="1" anchor="t" anchorCtr="0" compatLnSpc="1">
            <a:prstTxWarp prst="textNoShape">
              <a:avLst/>
            </a:prstTxWarp>
          </a:bodyPr>
          <a:lstStyle>
            <a:lvl1pPr>
              <a:defRPr sz="933">
                <a:latin typeface="Arial" charset="0"/>
                <a:ea typeface="+mn-ea"/>
                <a:cs typeface="+mn-cs"/>
                <a:sym typeface="Gill Sans" charset="0"/>
              </a:defRPr>
            </a:lvl1pPr>
          </a:lstStyle>
          <a:p>
            <a:pPr>
              <a:defRPr/>
            </a:pPr>
            <a:endParaRPr lang="en-US"/>
          </a:p>
        </p:txBody>
      </p:sp>
      <p:sp>
        <p:nvSpPr>
          <p:cNvPr id="1030" name="Rectangle 6"/>
          <p:cNvSpPr>
            <a:spLocks noGrp="1" noChangeArrowheads="1"/>
          </p:cNvSpPr>
          <p:nvPr>
            <p:ph type="sldNum" sz="quarter" idx="4"/>
          </p:nvPr>
        </p:nvSpPr>
        <p:spPr bwMode="auto">
          <a:xfrm>
            <a:off x="6877050" y="6188075"/>
            <a:ext cx="1809750" cy="212725"/>
          </a:xfrm>
          <a:prstGeom prst="rect">
            <a:avLst/>
          </a:prstGeom>
          <a:noFill/>
          <a:ln w="9525">
            <a:noFill/>
            <a:miter lim="800000"/>
            <a:headEnd/>
            <a:tailEnd/>
          </a:ln>
          <a:effectLst/>
        </p:spPr>
        <p:txBody>
          <a:bodyPr vert="horz" wrap="square" lIns="91359" tIns="45680" rIns="91359" bIns="45680" numCol="1" anchor="t" anchorCtr="0" compatLnSpc="1">
            <a:prstTxWarp prst="textNoShape">
              <a:avLst/>
            </a:prstTxWarp>
          </a:bodyPr>
          <a:lstStyle>
            <a:lvl1pPr algn="r">
              <a:defRPr sz="933">
                <a:latin typeface="Arial" pitchFamily="34" charset="0"/>
              </a:defRPr>
            </a:lvl1pPr>
          </a:lstStyle>
          <a:p>
            <a:pPr>
              <a:defRPr/>
            </a:pPr>
            <a:fld id="{07C788E1-DB8C-4952-94C2-823FB04F80A5}" type="slidenum">
              <a:rPr lang="en-US" altLang="en-US"/>
              <a:pPr>
                <a:defRPr/>
              </a:pPr>
              <a:t>‹#›</a:t>
            </a:fld>
            <a:endParaRPr lang="en-US" altLang="en-US"/>
          </a:p>
        </p:txBody>
      </p:sp>
      <p:pic>
        <p:nvPicPr>
          <p:cNvPr id="3079" name="Picture 8"/>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5725" y="90488"/>
            <a:ext cx="56197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Rectangle 9"/>
          <p:cNvSpPr>
            <a:spLocks noChangeArrowheads="1"/>
          </p:cNvSpPr>
          <p:nvPr/>
        </p:nvSpPr>
        <p:spPr bwMode="auto">
          <a:xfrm>
            <a:off x="663575" y="58738"/>
            <a:ext cx="1400175" cy="762000"/>
          </a:xfrm>
          <a:prstGeom prst="rect">
            <a:avLst/>
          </a:prstGeom>
          <a:noFill/>
          <a:ln>
            <a:noFill/>
          </a:ln>
          <a:extLst>
            <a:ext uri="{909E8E84-426E-40dd-AFC4-6F175D3DCCD1}"/>
            <a:ext uri="{91240B29-F687-4f45-9708-019B960494DF}"/>
          </a:extLst>
        </p:spPr>
        <p:txBody>
          <a:bodyPr wrap="none" lIns="85268" tIns="42635" rIns="85268" bIns="42635">
            <a:spAutoFit/>
          </a:bodyPr>
          <a:lstStyle>
            <a:lvl1pPr eaLnBrk="0" hangingPunct="0">
              <a:defRPr sz="800">
                <a:solidFill>
                  <a:srgbClr val="000000"/>
                </a:solidFill>
                <a:latin typeface="Gill Sans" pitchFamily="-84" charset="0"/>
                <a:ea typeface="MS PGothic" pitchFamily="34" charset="-128"/>
                <a:sym typeface="Gill Sans" pitchFamily="-84" charset="0"/>
              </a:defRPr>
            </a:lvl1pPr>
            <a:lvl2pPr marL="742950" indent="-285750" eaLnBrk="0" hangingPunct="0">
              <a:defRPr sz="800">
                <a:solidFill>
                  <a:srgbClr val="000000"/>
                </a:solidFill>
                <a:latin typeface="Gill Sans" pitchFamily="-84" charset="0"/>
                <a:ea typeface="MS PGothic" pitchFamily="34" charset="-128"/>
                <a:sym typeface="Gill Sans" pitchFamily="-84" charset="0"/>
              </a:defRPr>
            </a:lvl2pPr>
            <a:lvl3pPr marL="1143000" indent="-228600" eaLnBrk="0" hangingPunct="0">
              <a:defRPr sz="800">
                <a:solidFill>
                  <a:srgbClr val="000000"/>
                </a:solidFill>
                <a:latin typeface="Gill Sans" pitchFamily="-84" charset="0"/>
                <a:ea typeface="MS PGothic" pitchFamily="34" charset="-128"/>
                <a:sym typeface="Gill Sans" pitchFamily="-84" charset="0"/>
              </a:defRPr>
            </a:lvl3pPr>
            <a:lvl4pPr marL="1600200" indent="-228600" eaLnBrk="0" hangingPunct="0">
              <a:defRPr sz="800">
                <a:solidFill>
                  <a:srgbClr val="000000"/>
                </a:solidFill>
                <a:latin typeface="Gill Sans" pitchFamily="-84" charset="0"/>
                <a:ea typeface="MS PGothic" pitchFamily="34" charset="-128"/>
                <a:sym typeface="Gill Sans" pitchFamily="-84" charset="0"/>
              </a:defRPr>
            </a:lvl4pPr>
            <a:lvl5pPr marL="2057400" indent="-228600" eaLnBrk="0" hangingPunct="0">
              <a:defRPr sz="800">
                <a:solidFill>
                  <a:srgbClr val="000000"/>
                </a:solidFill>
                <a:latin typeface="Gill Sans" pitchFamily="-84" charset="0"/>
                <a:ea typeface="MS PGothic" pitchFamily="34" charset="-128"/>
                <a:sym typeface="Gill Sans" pitchFamily="-84" charset="0"/>
              </a:defRPr>
            </a:lvl5pPr>
            <a:lvl6pPr marL="2514600" indent="-228600" eaLnBrk="0" fontAlgn="base" hangingPunct="0">
              <a:spcBef>
                <a:spcPct val="0"/>
              </a:spcBef>
              <a:spcAft>
                <a:spcPct val="0"/>
              </a:spcAft>
              <a:defRPr sz="800">
                <a:solidFill>
                  <a:srgbClr val="000000"/>
                </a:solidFill>
                <a:latin typeface="Gill Sans" pitchFamily="-84" charset="0"/>
                <a:ea typeface="MS PGothic" pitchFamily="34" charset="-128"/>
                <a:sym typeface="Gill Sans" pitchFamily="-84" charset="0"/>
              </a:defRPr>
            </a:lvl6pPr>
            <a:lvl7pPr marL="2971800" indent="-228600" eaLnBrk="0" fontAlgn="base" hangingPunct="0">
              <a:spcBef>
                <a:spcPct val="0"/>
              </a:spcBef>
              <a:spcAft>
                <a:spcPct val="0"/>
              </a:spcAft>
              <a:defRPr sz="800">
                <a:solidFill>
                  <a:srgbClr val="000000"/>
                </a:solidFill>
                <a:latin typeface="Gill Sans" pitchFamily="-84" charset="0"/>
                <a:ea typeface="MS PGothic" pitchFamily="34" charset="-128"/>
                <a:sym typeface="Gill Sans" pitchFamily="-84" charset="0"/>
              </a:defRPr>
            </a:lvl7pPr>
            <a:lvl8pPr marL="3429000" indent="-228600" eaLnBrk="0" fontAlgn="base" hangingPunct="0">
              <a:spcBef>
                <a:spcPct val="0"/>
              </a:spcBef>
              <a:spcAft>
                <a:spcPct val="0"/>
              </a:spcAft>
              <a:defRPr sz="800">
                <a:solidFill>
                  <a:srgbClr val="000000"/>
                </a:solidFill>
                <a:latin typeface="Gill Sans" pitchFamily="-84" charset="0"/>
                <a:ea typeface="MS PGothic" pitchFamily="34" charset="-128"/>
                <a:sym typeface="Gill Sans" pitchFamily="-84" charset="0"/>
              </a:defRPr>
            </a:lvl8pPr>
            <a:lvl9pPr marL="3886200" indent="-228600" eaLnBrk="0" fontAlgn="base" hangingPunct="0">
              <a:spcBef>
                <a:spcPct val="0"/>
              </a:spcBef>
              <a:spcAft>
                <a:spcPct val="0"/>
              </a:spcAft>
              <a:defRPr sz="800">
                <a:solidFill>
                  <a:srgbClr val="000000"/>
                </a:solidFill>
                <a:latin typeface="Gill Sans" pitchFamily="-84" charset="0"/>
                <a:ea typeface="MS PGothic" pitchFamily="34" charset="-128"/>
                <a:sym typeface="Gill Sans" pitchFamily="-84" charset="0"/>
              </a:defRPr>
            </a:lvl9pPr>
          </a:lstStyle>
          <a:p>
            <a:pPr eaLnBrk="1" hangingPunct="1">
              <a:defRPr/>
            </a:pPr>
            <a:r>
              <a:rPr lang="en-US" altLang="en-US" sz="747" b="1" dirty="0">
                <a:latin typeface="Arial" pitchFamily="34" charset="0"/>
              </a:rPr>
              <a:t>National Aeronautics and </a:t>
            </a:r>
            <a:br>
              <a:rPr lang="en-US" altLang="en-US" sz="747" b="1" dirty="0">
                <a:latin typeface="Arial" pitchFamily="34" charset="0"/>
              </a:rPr>
            </a:br>
            <a:r>
              <a:rPr lang="en-US" altLang="en-US" sz="747" b="1" dirty="0">
                <a:latin typeface="Arial" pitchFamily="34" charset="0"/>
              </a:rPr>
              <a:t>Space Administration</a:t>
            </a:r>
          </a:p>
          <a:p>
            <a:pPr eaLnBrk="1" hangingPunct="1">
              <a:defRPr/>
            </a:pPr>
            <a:endParaRPr lang="en-US" altLang="en-US" sz="840" b="1" dirty="0">
              <a:latin typeface="Arial" pitchFamily="34" charset="0"/>
            </a:endParaRPr>
          </a:p>
          <a:p>
            <a:pPr eaLnBrk="1" hangingPunct="1">
              <a:defRPr/>
            </a:pPr>
            <a:r>
              <a:rPr lang="en-US" altLang="en-US" sz="747" b="1" dirty="0">
                <a:latin typeface="Arial" pitchFamily="34" charset="0"/>
              </a:rPr>
              <a:t>Jet Propulsion Laboratory</a:t>
            </a:r>
          </a:p>
          <a:p>
            <a:pPr eaLnBrk="1" hangingPunct="1">
              <a:defRPr/>
            </a:pPr>
            <a:r>
              <a:rPr lang="en-US" altLang="en-US" sz="653" dirty="0">
                <a:latin typeface="Arial" pitchFamily="34" charset="0"/>
              </a:rPr>
              <a:t>California Institute of Technology</a:t>
            </a:r>
          </a:p>
          <a:p>
            <a:pPr eaLnBrk="1" hangingPunct="1">
              <a:defRPr/>
            </a:pPr>
            <a:r>
              <a:rPr lang="en-US" altLang="en-US" sz="653" dirty="0">
                <a:latin typeface="Arial" pitchFamily="34" charset="0"/>
              </a:rPr>
              <a:t>Pasadena, California</a:t>
            </a:r>
          </a:p>
        </p:txBody>
      </p:sp>
    </p:spTree>
  </p:cSld>
  <p:clrMap bg1="lt1" tx1="dk1" bg2="lt2" tx2="dk2" accent1="accent1" accent2="accent2" accent3="accent3" accent4="accent4" accent5="accent5" accent6="accent6" hlink="hlink" folHlink="folHlink"/>
  <p:sldLayoutIdLst>
    <p:sldLayoutId id="2147484353" r:id="rId1"/>
    <p:sldLayoutId id="2147484354" r:id="rId2"/>
  </p:sldLayoutIdLst>
  <p:transition>
    <p:fade/>
  </p:transition>
  <p:hf hdr="0" ftr="0" dt="0"/>
  <p:txStyles>
    <p:titleStyle>
      <a:lvl1pPr algn="ctr" rtl="0" eaLnBrk="0" fontAlgn="base" hangingPunct="0">
        <a:spcBef>
          <a:spcPct val="0"/>
        </a:spcBef>
        <a:spcAft>
          <a:spcPct val="0"/>
        </a:spcAft>
        <a:defRPr sz="2200" b="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rtl="0" eaLnBrk="0" fontAlgn="base" hangingPunct="0">
        <a:spcBef>
          <a:spcPct val="0"/>
        </a:spcBef>
        <a:spcAft>
          <a:spcPct val="0"/>
        </a:spcAft>
        <a:defRPr sz="2200" b="1">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rtl="0" eaLnBrk="0" fontAlgn="base" hangingPunct="0">
        <a:spcBef>
          <a:spcPct val="0"/>
        </a:spcBef>
        <a:spcAft>
          <a:spcPct val="0"/>
        </a:spcAft>
        <a:defRPr sz="2200" b="1">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lgn="ctr" rtl="0" eaLnBrk="0" fontAlgn="base" hangingPunct="0">
        <a:spcBef>
          <a:spcPct val="0"/>
        </a:spcBef>
        <a:spcAft>
          <a:spcPct val="0"/>
        </a:spcAft>
        <a:defRPr sz="2200" b="1">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algn="ctr" rtl="0" eaLnBrk="0" fontAlgn="base" hangingPunct="0">
        <a:spcBef>
          <a:spcPct val="0"/>
        </a:spcBef>
        <a:spcAft>
          <a:spcPct val="0"/>
        </a:spcAft>
        <a:defRPr sz="2200" b="1">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426330" algn="ctr" rtl="0" eaLnBrk="1" fontAlgn="base" hangingPunct="1">
        <a:spcBef>
          <a:spcPct val="0"/>
        </a:spcBef>
        <a:spcAft>
          <a:spcPct val="0"/>
        </a:spcAft>
        <a:defRPr sz="1867" b="1">
          <a:solidFill>
            <a:srgbClr val="663300"/>
          </a:solidFill>
          <a:latin typeface="Arial" pitchFamily="80" charset="0"/>
        </a:defRPr>
      </a:lvl6pPr>
      <a:lvl7pPr marL="852666" algn="ctr" rtl="0" eaLnBrk="1" fontAlgn="base" hangingPunct="1">
        <a:spcBef>
          <a:spcPct val="0"/>
        </a:spcBef>
        <a:spcAft>
          <a:spcPct val="0"/>
        </a:spcAft>
        <a:defRPr sz="1867" b="1">
          <a:solidFill>
            <a:srgbClr val="663300"/>
          </a:solidFill>
          <a:latin typeface="Arial" pitchFamily="80" charset="0"/>
        </a:defRPr>
      </a:lvl7pPr>
      <a:lvl8pPr marL="1279004" algn="ctr" rtl="0" eaLnBrk="1" fontAlgn="base" hangingPunct="1">
        <a:spcBef>
          <a:spcPct val="0"/>
        </a:spcBef>
        <a:spcAft>
          <a:spcPct val="0"/>
        </a:spcAft>
        <a:defRPr sz="1867" b="1">
          <a:solidFill>
            <a:srgbClr val="663300"/>
          </a:solidFill>
          <a:latin typeface="Arial" pitchFamily="80" charset="0"/>
        </a:defRPr>
      </a:lvl8pPr>
      <a:lvl9pPr marL="1705336" algn="ctr" rtl="0" eaLnBrk="1" fontAlgn="base" hangingPunct="1">
        <a:spcBef>
          <a:spcPct val="0"/>
        </a:spcBef>
        <a:spcAft>
          <a:spcPct val="0"/>
        </a:spcAft>
        <a:defRPr sz="1867" b="1">
          <a:solidFill>
            <a:srgbClr val="663300"/>
          </a:solidFill>
          <a:latin typeface="Arial" pitchFamily="80" charset="0"/>
        </a:defRPr>
      </a:lvl9pPr>
    </p:titleStyle>
    <p:bodyStyle>
      <a:lvl1pPr marL="315913" indent="-315913" algn="l" rtl="0" eaLnBrk="0" fontAlgn="base" hangingPunct="0">
        <a:spcBef>
          <a:spcPct val="20000"/>
        </a:spcBef>
        <a:spcAft>
          <a:spcPct val="0"/>
        </a:spcAft>
        <a:buChar char="•"/>
        <a:defRPr b="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8975" indent="-261938" algn="l" rtl="0" eaLnBrk="0" fontAlgn="base" hangingPunct="0">
        <a:spcBef>
          <a:spcPct val="20000"/>
        </a:spcBef>
        <a:spcAft>
          <a:spcPct val="0"/>
        </a:spcAft>
        <a:buChar char="–"/>
        <a:defRPr i="1">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062038" indent="-209550" algn="l" rtl="0" eaLnBrk="0" fontAlgn="base" hangingPunct="0">
        <a:spcBef>
          <a:spcPct val="20000"/>
        </a:spcBef>
        <a:spcAft>
          <a:spcPct val="0"/>
        </a:spcAft>
        <a:buChar char="•"/>
        <a:defRPr>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487488" indent="-209550" algn="l" rtl="0" eaLnBrk="0" fontAlgn="base" hangingPunct="0">
        <a:spcBef>
          <a:spcPct val="20000"/>
        </a:spcBef>
        <a:spcAft>
          <a:spcPct val="0"/>
        </a:spcAft>
        <a:buChar char="–"/>
        <a:defRPr sz="1500" i="1">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914525" indent="-209550" algn="l" rtl="0" eaLnBrk="0" fontAlgn="base" hangingPunct="0">
        <a:spcBef>
          <a:spcPct val="20000"/>
        </a:spcBef>
        <a:spcAft>
          <a:spcPct val="0"/>
        </a:spcAft>
        <a:buChar char="»"/>
        <a:defRPr sz="1500" b="1">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344838" indent="-213165" algn="l" rtl="0" eaLnBrk="1" fontAlgn="base" hangingPunct="1">
        <a:spcBef>
          <a:spcPct val="20000"/>
        </a:spcBef>
        <a:spcAft>
          <a:spcPct val="0"/>
        </a:spcAft>
        <a:buChar char="»"/>
        <a:defRPr sz="1307" b="1">
          <a:solidFill>
            <a:schemeClr val="accent2"/>
          </a:solidFill>
          <a:latin typeface="+mn-lt"/>
          <a:ea typeface="ＭＳ Ｐゴシック" pitchFamily="80" charset="-128"/>
        </a:defRPr>
      </a:lvl6pPr>
      <a:lvl7pPr marL="2771169" indent="-213165" algn="l" rtl="0" eaLnBrk="1" fontAlgn="base" hangingPunct="1">
        <a:spcBef>
          <a:spcPct val="20000"/>
        </a:spcBef>
        <a:spcAft>
          <a:spcPct val="0"/>
        </a:spcAft>
        <a:buChar char="»"/>
        <a:defRPr sz="1307" b="1">
          <a:solidFill>
            <a:schemeClr val="accent2"/>
          </a:solidFill>
          <a:latin typeface="+mn-lt"/>
          <a:ea typeface="ＭＳ Ｐゴシック" pitchFamily="80" charset="-128"/>
        </a:defRPr>
      </a:lvl7pPr>
      <a:lvl8pPr marL="3197505" indent="-213165" algn="l" rtl="0" eaLnBrk="1" fontAlgn="base" hangingPunct="1">
        <a:spcBef>
          <a:spcPct val="20000"/>
        </a:spcBef>
        <a:spcAft>
          <a:spcPct val="0"/>
        </a:spcAft>
        <a:buChar char="»"/>
        <a:defRPr sz="1307" b="1">
          <a:solidFill>
            <a:schemeClr val="accent2"/>
          </a:solidFill>
          <a:latin typeface="+mn-lt"/>
          <a:ea typeface="ＭＳ Ｐゴシック" pitchFamily="80" charset="-128"/>
        </a:defRPr>
      </a:lvl8pPr>
      <a:lvl9pPr marL="3623834" indent="-213165" algn="l" rtl="0" eaLnBrk="1" fontAlgn="base" hangingPunct="1">
        <a:spcBef>
          <a:spcPct val="20000"/>
        </a:spcBef>
        <a:spcAft>
          <a:spcPct val="0"/>
        </a:spcAft>
        <a:buChar char="»"/>
        <a:defRPr sz="1307" b="1">
          <a:solidFill>
            <a:schemeClr val="accent2"/>
          </a:solidFill>
          <a:latin typeface="+mn-lt"/>
          <a:ea typeface="ＭＳ Ｐゴシック" pitchFamily="80" charset="-128"/>
        </a:defRPr>
      </a:lvl9pPr>
    </p:bodyStyle>
    <p:otherStyle>
      <a:defPPr>
        <a:defRPr lang="en-US"/>
      </a:defPPr>
      <a:lvl1pPr marL="0" algn="l" defTabSz="426330" rtl="0" eaLnBrk="1" latinLnBrk="0" hangingPunct="1">
        <a:defRPr sz="1680" kern="1200">
          <a:solidFill>
            <a:schemeClr val="tx1"/>
          </a:solidFill>
          <a:latin typeface="+mn-lt"/>
          <a:ea typeface="+mn-ea"/>
          <a:cs typeface="+mn-cs"/>
        </a:defRPr>
      </a:lvl1pPr>
      <a:lvl2pPr marL="426330" algn="l" defTabSz="426330" rtl="0" eaLnBrk="1" latinLnBrk="0" hangingPunct="1">
        <a:defRPr sz="1680" kern="1200">
          <a:solidFill>
            <a:schemeClr val="tx1"/>
          </a:solidFill>
          <a:latin typeface="+mn-lt"/>
          <a:ea typeface="+mn-ea"/>
          <a:cs typeface="+mn-cs"/>
        </a:defRPr>
      </a:lvl2pPr>
      <a:lvl3pPr marL="852666" algn="l" defTabSz="426330" rtl="0" eaLnBrk="1" latinLnBrk="0" hangingPunct="1">
        <a:defRPr sz="1680" kern="1200">
          <a:solidFill>
            <a:schemeClr val="tx1"/>
          </a:solidFill>
          <a:latin typeface="+mn-lt"/>
          <a:ea typeface="+mn-ea"/>
          <a:cs typeface="+mn-cs"/>
        </a:defRPr>
      </a:lvl3pPr>
      <a:lvl4pPr marL="1279004" algn="l" defTabSz="426330" rtl="0" eaLnBrk="1" latinLnBrk="0" hangingPunct="1">
        <a:defRPr sz="1680" kern="1200">
          <a:solidFill>
            <a:schemeClr val="tx1"/>
          </a:solidFill>
          <a:latin typeface="+mn-lt"/>
          <a:ea typeface="+mn-ea"/>
          <a:cs typeface="+mn-cs"/>
        </a:defRPr>
      </a:lvl4pPr>
      <a:lvl5pPr marL="1705336" algn="l" defTabSz="426330" rtl="0" eaLnBrk="1" latinLnBrk="0" hangingPunct="1">
        <a:defRPr sz="1680" kern="1200">
          <a:solidFill>
            <a:schemeClr val="tx1"/>
          </a:solidFill>
          <a:latin typeface="+mn-lt"/>
          <a:ea typeface="+mn-ea"/>
          <a:cs typeface="+mn-cs"/>
        </a:defRPr>
      </a:lvl5pPr>
      <a:lvl6pPr marL="2131667" algn="l" defTabSz="426330" rtl="0" eaLnBrk="1" latinLnBrk="0" hangingPunct="1">
        <a:defRPr sz="1680" kern="1200">
          <a:solidFill>
            <a:schemeClr val="tx1"/>
          </a:solidFill>
          <a:latin typeface="+mn-lt"/>
          <a:ea typeface="+mn-ea"/>
          <a:cs typeface="+mn-cs"/>
        </a:defRPr>
      </a:lvl6pPr>
      <a:lvl7pPr marL="2558005" algn="l" defTabSz="426330" rtl="0" eaLnBrk="1" latinLnBrk="0" hangingPunct="1">
        <a:defRPr sz="1680" kern="1200">
          <a:solidFill>
            <a:schemeClr val="tx1"/>
          </a:solidFill>
          <a:latin typeface="+mn-lt"/>
          <a:ea typeface="+mn-ea"/>
          <a:cs typeface="+mn-cs"/>
        </a:defRPr>
      </a:lvl7pPr>
      <a:lvl8pPr marL="2984333" algn="l" defTabSz="426330" rtl="0" eaLnBrk="1" latinLnBrk="0" hangingPunct="1">
        <a:defRPr sz="1680" kern="1200">
          <a:solidFill>
            <a:schemeClr val="tx1"/>
          </a:solidFill>
          <a:latin typeface="+mn-lt"/>
          <a:ea typeface="+mn-ea"/>
          <a:cs typeface="+mn-cs"/>
        </a:defRPr>
      </a:lvl8pPr>
      <a:lvl9pPr marL="3410671" algn="l" defTabSz="426330" rtl="0" eaLnBrk="1" latinLnBrk="0" hangingPunct="1">
        <a:defRPr sz="16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ti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064124" y="238324"/>
            <a:ext cx="3179763" cy="636587"/>
          </a:xfrm>
        </p:spPr>
        <p:txBody>
          <a:bodyPr rtlCol="0">
            <a:noAutofit/>
          </a:bodyPr>
          <a:lstStyle/>
          <a:p>
            <a:pPr defTabSz="434340" eaLnBrk="1" fontAlgn="auto" hangingPunct="1">
              <a:spcAft>
                <a:spcPts val="0"/>
              </a:spcAft>
              <a:buClr>
                <a:schemeClr val="bg1">
                  <a:lumMod val="50000"/>
                </a:schemeClr>
              </a:buClr>
              <a:buFont typeface="Arial"/>
              <a:buNone/>
              <a:defRPr/>
            </a:pPr>
            <a:r>
              <a:rPr lang="en-US" dirty="0"/>
              <a:t>Planetary Data System </a:t>
            </a:r>
          </a:p>
          <a:p>
            <a:pPr defTabSz="434340" eaLnBrk="1" fontAlgn="auto" hangingPunct="1">
              <a:spcAft>
                <a:spcPts val="0"/>
              </a:spcAft>
              <a:buClr>
                <a:schemeClr val="bg1">
                  <a:lumMod val="50000"/>
                </a:schemeClr>
              </a:buClr>
              <a:buFont typeface="Arial"/>
              <a:buNone/>
              <a:defRPr/>
            </a:pPr>
            <a:endParaRPr lang="en-US" dirty="0"/>
          </a:p>
        </p:txBody>
      </p:sp>
      <p:sp>
        <p:nvSpPr>
          <p:cNvPr id="3" name="Text Placeholder 2"/>
          <p:cNvSpPr>
            <a:spLocks noGrp="1"/>
          </p:cNvSpPr>
          <p:nvPr>
            <p:ph type="body" sz="quarter" idx="11"/>
          </p:nvPr>
        </p:nvSpPr>
        <p:spPr>
          <a:xfrm>
            <a:off x="4827587" y="922338"/>
            <a:ext cx="3859213" cy="1287462"/>
          </a:xfrm>
        </p:spPr>
        <p:txBody>
          <a:bodyPr rtlCol="0">
            <a:noAutofit/>
          </a:bodyPr>
          <a:lstStyle/>
          <a:p>
            <a:pPr defTabSz="434340" eaLnBrk="1" fontAlgn="auto" hangingPunct="1">
              <a:spcAft>
                <a:spcPts val="0"/>
              </a:spcAft>
              <a:buClr>
                <a:schemeClr val="bg1">
                  <a:lumMod val="50000"/>
                </a:schemeClr>
              </a:buClr>
              <a:defRPr/>
            </a:pPr>
            <a:r>
              <a:rPr lang="en-US" altLang="en-US" sz="2400" dirty="0"/>
              <a:t>Architectural Properties for Data Reusability</a:t>
            </a:r>
          </a:p>
        </p:txBody>
      </p:sp>
      <p:sp>
        <p:nvSpPr>
          <p:cNvPr id="5" name="Text Placeholder 4"/>
          <p:cNvSpPr>
            <a:spLocks noGrp="1"/>
          </p:cNvSpPr>
          <p:nvPr>
            <p:ph type="body" sz="quarter" idx="15"/>
          </p:nvPr>
        </p:nvSpPr>
        <p:spPr>
          <a:xfrm>
            <a:off x="5001218" y="1905000"/>
            <a:ext cx="3581400" cy="2895600"/>
          </a:xfrm>
        </p:spPr>
        <p:txBody>
          <a:bodyPr rtlCol="0">
            <a:noAutofit/>
          </a:bodyPr>
          <a:lstStyle/>
          <a:p>
            <a:pPr defTabSz="434340" eaLnBrk="1" fontAlgn="auto" hangingPunct="1">
              <a:spcAft>
                <a:spcPts val="0"/>
              </a:spcAft>
              <a:buClr>
                <a:schemeClr val="bg1">
                  <a:lumMod val="50000"/>
                </a:schemeClr>
              </a:buClr>
              <a:defRPr/>
            </a:pPr>
            <a:r>
              <a:rPr lang="en-US" sz="1800" b="1" dirty="0"/>
              <a:t>S. Hughes, D. </a:t>
            </a:r>
            <a:r>
              <a:rPr lang="en-US" sz="1800" b="1" dirty="0" err="1"/>
              <a:t>Giaretta</a:t>
            </a:r>
            <a:r>
              <a:rPr lang="en-US" sz="1800" b="1" dirty="0"/>
              <a:t>, </a:t>
            </a:r>
          </a:p>
          <a:p>
            <a:pPr defTabSz="434340" eaLnBrk="1" fontAlgn="auto" hangingPunct="1">
              <a:spcAft>
                <a:spcPts val="0"/>
              </a:spcAft>
              <a:buClr>
                <a:schemeClr val="bg1">
                  <a:lumMod val="50000"/>
                </a:schemeClr>
              </a:buClr>
              <a:defRPr/>
            </a:pPr>
            <a:r>
              <a:rPr lang="en-US" sz="1800" b="1" dirty="0"/>
              <a:t>R. Downs, R, Joyner, J. Garrett</a:t>
            </a:r>
          </a:p>
          <a:p>
            <a:pPr defTabSz="434340" eaLnBrk="1" fontAlgn="auto" hangingPunct="1">
              <a:spcAft>
                <a:spcPts val="0"/>
              </a:spcAft>
              <a:buClr>
                <a:schemeClr val="bg1">
                  <a:lumMod val="50000"/>
                </a:schemeClr>
              </a:buClr>
              <a:defRPr/>
            </a:pPr>
            <a:endParaRPr lang="en-US" altLang="en-US" sz="1800" dirty="0"/>
          </a:p>
          <a:p>
            <a:pPr defTabSz="434340" eaLnBrk="1" fontAlgn="auto" hangingPunct="1">
              <a:spcAft>
                <a:spcPts val="0"/>
              </a:spcAft>
              <a:buClr>
                <a:schemeClr val="bg1">
                  <a:lumMod val="50000"/>
                </a:schemeClr>
              </a:buClr>
              <a:defRPr/>
            </a:pPr>
            <a:r>
              <a:rPr lang="en-US" altLang="en-US" sz="1600" dirty="0"/>
              <a:t>May 3, 2023 – 08:30</a:t>
            </a:r>
          </a:p>
          <a:p>
            <a:pPr defTabSz="434340" eaLnBrk="1" fontAlgn="auto" hangingPunct="1">
              <a:spcAft>
                <a:spcPts val="0"/>
              </a:spcAft>
              <a:buClr>
                <a:schemeClr val="bg1">
                  <a:lumMod val="50000"/>
                </a:schemeClr>
              </a:buClr>
              <a:defRPr/>
            </a:pPr>
            <a:r>
              <a:rPr lang="en-US" altLang="en-US" sz="1600" dirty="0"/>
              <a:t>503/1-001 - Council Chamber </a:t>
            </a:r>
          </a:p>
          <a:p>
            <a:pPr defTabSz="434340" eaLnBrk="1" fontAlgn="auto" hangingPunct="1">
              <a:spcAft>
                <a:spcPts val="0"/>
              </a:spcAft>
              <a:buClr>
                <a:schemeClr val="bg1">
                  <a:lumMod val="50000"/>
                </a:schemeClr>
              </a:buClr>
              <a:defRPr/>
            </a:pPr>
            <a:endParaRPr lang="en-US" sz="1600" b="1" dirty="0"/>
          </a:p>
          <a:p>
            <a:pPr defTabSz="434340" eaLnBrk="1" fontAlgn="auto" hangingPunct="1">
              <a:spcAft>
                <a:spcPts val="0"/>
              </a:spcAft>
              <a:buClr>
                <a:schemeClr val="bg1">
                  <a:lumMod val="50000"/>
                </a:schemeClr>
              </a:buClr>
              <a:defRPr/>
            </a:pPr>
            <a:r>
              <a:rPr lang="en-US" sz="1600" b="1" dirty="0"/>
              <a:t>PV 2023 Conference</a:t>
            </a:r>
          </a:p>
          <a:p>
            <a:pPr defTabSz="434340" eaLnBrk="1" fontAlgn="auto" hangingPunct="1">
              <a:spcAft>
                <a:spcPts val="0"/>
              </a:spcAft>
              <a:buClr>
                <a:schemeClr val="bg1">
                  <a:lumMod val="50000"/>
                </a:schemeClr>
              </a:buClr>
              <a:defRPr/>
            </a:pPr>
            <a:r>
              <a:rPr lang="en-US" sz="1600" dirty="0"/>
              <a:t>May 2 – 4,  2023</a:t>
            </a:r>
            <a:br>
              <a:rPr lang="en-US" sz="1600" dirty="0"/>
            </a:br>
            <a:r>
              <a:rPr lang="en-US" sz="1600" dirty="0"/>
              <a:t>CERN</a:t>
            </a:r>
          </a:p>
          <a:p>
            <a:pPr defTabSz="434340" eaLnBrk="1" fontAlgn="auto" hangingPunct="1">
              <a:spcAft>
                <a:spcPts val="0"/>
              </a:spcAft>
              <a:buClr>
                <a:schemeClr val="bg1">
                  <a:lumMod val="50000"/>
                </a:schemeClr>
              </a:buClr>
              <a:defRPr/>
            </a:pPr>
            <a:r>
              <a:rPr lang="en-US" sz="1600" dirty="0"/>
              <a:t>Geneva, Switzerland	</a:t>
            </a:r>
          </a:p>
          <a:p>
            <a:pPr defTabSz="434340" eaLnBrk="1" fontAlgn="auto" hangingPunct="1">
              <a:spcAft>
                <a:spcPts val="0"/>
              </a:spcAft>
              <a:buClr>
                <a:schemeClr val="bg1">
                  <a:lumMod val="50000"/>
                </a:schemeClr>
              </a:buClr>
              <a:buFont typeface="Arial"/>
              <a:buNone/>
              <a:defRPr/>
            </a:pPr>
            <a:endParaRPr lang="en-US" sz="1600" dirty="0"/>
          </a:p>
          <a:p>
            <a:pPr defTabSz="434340" eaLnBrk="1" fontAlgn="auto" hangingPunct="1">
              <a:spcAft>
                <a:spcPts val="0"/>
              </a:spcAft>
              <a:buClr>
                <a:schemeClr val="bg1">
                  <a:lumMod val="50000"/>
                </a:schemeClr>
              </a:buClr>
              <a:buFont typeface="Arial"/>
              <a:buNone/>
              <a:defRPr/>
            </a:pPr>
            <a:endParaRPr lang="en-US" altLang="en-US" sz="1200" dirty="0"/>
          </a:p>
        </p:txBody>
      </p:sp>
      <p:sp>
        <p:nvSpPr>
          <p:cNvPr id="6" name="Text Placeholder 5"/>
          <p:cNvSpPr>
            <a:spLocks noGrp="1"/>
          </p:cNvSpPr>
          <p:nvPr>
            <p:ph type="body" sz="quarter" idx="16"/>
          </p:nvPr>
        </p:nvSpPr>
        <p:spPr>
          <a:xfrm>
            <a:off x="5403850" y="5715000"/>
            <a:ext cx="3179763" cy="685800"/>
          </a:xfrm>
        </p:spPr>
        <p:txBody>
          <a:bodyPr rtlCol="0">
            <a:noAutofit/>
          </a:bodyPr>
          <a:lstStyle/>
          <a:p>
            <a:pPr defTabSz="434340" eaLnBrk="1" fontAlgn="auto" hangingPunct="1">
              <a:spcAft>
                <a:spcPts val="0"/>
              </a:spcAft>
              <a:buClr>
                <a:schemeClr val="bg1">
                  <a:lumMod val="50000"/>
                </a:schemeClr>
              </a:buClr>
              <a:buFont typeface="Arial"/>
              <a:buNone/>
              <a:defRPr/>
            </a:pPr>
            <a:r>
              <a:rPr lang="en-US" dirty="0"/>
              <a:t>Copyright 2023. All rights reserved.</a:t>
            </a:r>
          </a:p>
          <a:p>
            <a:pPr defTabSz="434340" eaLnBrk="1" fontAlgn="auto" hangingPunct="1">
              <a:spcAft>
                <a:spcPts val="0"/>
              </a:spcAft>
              <a:buClr>
                <a:schemeClr val="bg1">
                  <a:lumMod val="50000"/>
                </a:schemeClr>
              </a:buClr>
              <a:buFont typeface="Arial"/>
              <a:buNone/>
              <a:defRPr/>
            </a:pPr>
            <a:endParaRPr lang="en-US" dirty="0"/>
          </a:p>
        </p:txBody>
      </p:sp>
      <p:pic>
        <p:nvPicPr>
          <p:cNvPr id="8198" name="Picture Placeholder 21" descr="Photo-2015-03-12-085758 - D2015_0302_D370_CMSalt2.jpg"/>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16422" t="27414" r="11723"/>
          <a:stretch>
            <a:fillRect/>
          </a:stretch>
        </p:blipFill>
        <p:spPr>
          <a:xfrm>
            <a:off x="0" y="757238"/>
            <a:ext cx="4935538" cy="4576762"/>
          </a:xfr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1"/>
          <p:cNvSpPr>
            <a:spLocks noGrp="1"/>
          </p:cNvSpPr>
          <p:nvPr>
            <p:ph type="title"/>
          </p:nvPr>
        </p:nvSpPr>
        <p:spPr/>
        <p:txBody>
          <a:bodyPr/>
          <a:lstStyle/>
          <a:p>
            <a:r>
              <a:rPr lang="en-US" altLang="en-US" sz="2400" dirty="0"/>
              <a:t>Architectural Properties</a:t>
            </a:r>
            <a:br>
              <a:rPr lang="en-US" altLang="en-US" sz="2400" dirty="0"/>
            </a:br>
            <a:r>
              <a:rPr lang="en-US" altLang="en-US" sz="2400" dirty="0"/>
              <a:t>as a </a:t>
            </a:r>
            <a:r>
              <a:rPr lang="en-US" altLang="en-US" sz="2400" dirty="0">
                <a:solidFill>
                  <a:schemeClr val="tx1"/>
                </a:solidFill>
              </a:rPr>
              <a:t>Graph</a:t>
            </a:r>
          </a:p>
        </p:txBody>
      </p:sp>
      <p:sp>
        <p:nvSpPr>
          <p:cNvPr id="16389" name="Slide Number Placeholder 3"/>
          <p:cNvSpPr>
            <a:spLocks noGrp="1"/>
          </p:cNvSpPr>
          <p:nvPr>
            <p:ph type="sldNum" sz="quarter" idx="4294967295"/>
          </p:nvPr>
        </p:nvSpPr>
        <p:spPr>
          <a:xfrm>
            <a:off x="6877050" y="5832475"/>
            <a:ext cx="1809750" cy="4254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AE58FCC-38CE-4886-BD88-02CE13C69E84}" type="slidenum">
              <a:rPr kumimoji="0" lang="en-US" altLang="en-US" sz="933" b="0" i="0" u="none" strike="noStrike" kern="1200" cap="none" spc="0" normalizeH="0" baseline="0" noProof="0" smtClean="0">
                <a:ln>
                  <a:noFill/>
                </a:ln>
                <a:solidFill>
                  <a:srgbClr val="000000"/>
                </a:solidFill>
                <a:effectLst/>
                <a:uLnTx/>
                <a:uFillTx/>
                <a:latin typeface="Times" panose="02020603050405020304" pitchFamily="18" charset="0"/>
                <a:ea typeface="MS PGothic"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10</a:t>
            </a:fld>
            <a:endParaRPr kumimoji="0" lang="en-US" altLang="en-US" sz="933" b="0" i="0" u="none" strike="noStrike" kern="1200" cap="none" spc="0" normalizeH="0" baseline="0" noProof="0">
              <a:ln>
                <a:noFill/>
              </a:ln>
              <a:solidFill>
                <a:srgbClr val="000000"/>
              </a:solidFill>
              <a:effectLst/>
              <a:uLnTx/>
              <a:uFillTx/>
              <a:latin typeface="Times" panose="02020603050405020304" pitchFamily="18" charset="0"/>
              <a:ea typeface="MS PGothic" panose="020B0600070205080204" pitchFamily="34" charset="-128"/>
              <a:cs typeface="+mn-cs"/>
            </a:endParaRPr>
          </a:p>
        </p:txBody>
      </p:sp>
      <p:pic>
        <p:nvPicPr>
          <p:cNvPr id="4" name="Picture 3">
            <a:extLst>
              <a:ext uri="{FF2B5EF4-FFF2-40B4-BE49-F238E27FC236}">
                <a16:creationId xmlns:a16="http://schemas.microsoft.com/office/drawing/2014/main" id="{1C8A5F08-4014-41EC-BD38-6017FAC0C6F2}"/>
              </a:ext>
            </a:extLst>
          </p:cNvPr>
          <p:cNvPicPr>
            <a:picLocks noChangeAspect="1"/>
          </p:cNvPicPr>
          <p:nvPr/>
        </p:nvPicPr>
        <p:blipFill>
          <a:blip r:embed="rId2"/>
          <a:stretch>
            <a:fillRect/>
          </a:stretch>
        </p:blipFill>
        <p:spPr>
          <a:xfrm>
            <a:off x="495300" y="1219200"/>
            <a:ext cx="7696200" cy="4967599"/>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z="3200" dirty="0">
                <a:latin typeface="Calibri" panose="020F0502020204030204" pitchFamily="34" charset="0"/>
                <a:cs typeface="Calibri" panose="020F0502020204030204" pitchFamily="34" charset="0"/>
              </a:rPr>
              <a:t>Conclusion</a:t>
            </a:r>
            <a:endParaRPr lang="en-US" altLang="en-US" sz="3200" baseline="30000" dirty="0">
              <a:solidFill>
                <a:schemeClr val="tx1"/>
              </a:solidFill>
              <a:latin typeface="Calibri" panose="020F0502020204030204" pitchFamily="34" charset="0"/>
              <a:cs typeface="Calibri" panose="020F0502020204030204" pitchFamily="34" charset="0"/>
            </a:endParaRPr>
          </a:p>
        </p:txBody>
      </p:sp>
      <p:sp>
        <p:nvSpPr>
          <p:cNvPr id="11267" name="Slide Number Placeholder 3"/>
          <p:cNvSpPr>
            <a:spLocks noGrp="1"/>
          </p:cNvSpPr>
          <p:nvPr>
            <p:ph type="sldNum" sz="quarter" idx="4294967295"/>
          </p:nvPr>
        </p:nvSpPr>
        <p:spPr>
          <a:xfrm>
            <a:off x="6858000" y="6172200"/>
            <a:ext cx="1809750" cy="187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1B6765E-3B47-43A2-B710-ACF65F993C43}" type="slidenum">
              <a:rPr kumimoji="0" lang="en-US" altLang="en-US" sz="933" b="0" i="0" u="none" strike="noStrike" kern="1200" cap="none" spc="0" normalizeH="0" baseline="0" noProof="0" smtClean="0">
                <a:ln>
                  <a:noFill/>
                </a:ln>
                <a:solidFill>
                  <a:srgbClr val="000000"/>
                </a:solidFill>
                <a:effectLst/>
                <a:uLnTx/>
                <a:uFillTx/>
                <a:latin typeface="Times" panose="02020603050405020304" pitchFamily="18" charset="0"/>
                <a:ea typeface="MS PGothic"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11</a:t>
            </a:fld>
            <a:endParaRPr kumimoji="0" lang="en-US" altLang="en-US" sz="933" b="0" i="0" u="none" strike="noStrike" kern="1200" cap="none" spc="0" normalizeH="0" baseline="0" noProof="0" dirty="0">
              <a:ln>
                <a:noFill/>
              </a:ln>
              <a:solidFill>
                <a:srgbClr val="000000"/>
              </a:solidFill>
              <a:effectLst/>
              <a:uLnTx/>
              <a:uFillTx/>
              <a:latin typeface="Times" panose="02020603050405020304" pitchFamily="18" charset="0"/>
              <a:ea typeface="MS PGothic" panose="020B0600070205080204" pitchFamily="34" charset="-128"/>
              <a:cs typeface="+mn-cs"/>
            </a:endParaRPr>
          </a:p>
        </p:txBody>
      </p:sp>
      <p:sp>
        <p:nvSpPr>
          <p:cNvPr id="6" name="Content Placeholder 2">
            <a:extLst>
              <a:ext uri="{FF2B5EF4-FFF2-40B4-BE49-F238E27FC236}">
                <a16:creationId xmlns:a16="http://schemas.microsoft.com/office/drawing/2014/main" id="{9CD34D71-A083-4A54-9143-EA22D866D1C6}"/>
              </a:ext>
            </a:extLst>
          </p:cNvPr>
          <p:cNvSpPr>
            <a:spLocks noGrp="1"/>
          </p:cNvSpPr>
          <p:nvPr>
            <p:ph idx="1"/>
          </p:nvPr>
        </p:nvSpPr>
        <p:spPr>
          <a:xfrm>
            <a:off x="685800" y="1219200"/>
            <a:ext cx="7848600" cy="3352800"/>
          </a:xfrm>
        </p:spPr>
        <p:txBody>
          <a:bodyPr/>
          <a:lstStyle/>
          <a:p>
            <a:r>
              <a:rPr lang="en-US" sz="2400" b="0" dirty="0">
                <a:latin typeface="Calibri" panose="020F0502020204030204" pitchFamily="34" charset="0"/>
                <a:cs typeface="Calibri" panose="020F0502020204030204" pitchFamily="34" charset="0"/>
              </a:rPr>
              <a:t>A framework for capturing the information required to support data reusability has been developed using principles adopted from two ISO information systems standards. </a:t>
            </a:r>
          </a:p>
          <a:p>
            <a:r>
              <a:rPr lang="en-US" sz="2400" b="0" dirty="0">
                <a:latin typeface="Calibri" panose="020F0502020204030204" pitchFamily="34" charset="0"/>
                <a:cs typeface="Calibri" panose="020F0502020204030204" pitchFamily="34" charset="0"/>
              </a:rPr>
              <a:t>Key properties have been identified that support reusability.</a:t>
            </a:r>
          </a:p>
          <a:p>
            <a:r>
              <a:rPr lang="en-US" sz="2400" b="0" dirty="0">
                <a:latin typeface="Calibri" panose="020F0502020204030204" pitchFamily="34" charset="0"/>
                <a:cs typeface="Calibri" panose="020F0502020204030204" pitchFamily="34" charset="0"/>
              </a:rPr>
              <a:t>However this is simply a framework.</a:t>
            </a:r>
          </a:p>
          <a:p>
            <a:pPr lvl="1"/>
            <a:r>
              <a:rPr lang="en-US" sz="2400" b="0" dirty="0">
                <a:latin typeface="Calibri" panose="020F0502020204030204" pitchFamily="34" charset="0"/>
                <a:cs typeface="Calibri" panose="020F0502020204030204" pitchFamily="34" charset="0"/>
              </a:rPr>
              <a:t>The really hard work involves acquiring the appropriate knowledge from domain experts and populating an domain information model using the framework as a guide. </a:t>
            </a:r>
          </a:p>
        </p:txBody>
      </p:sp>
    </p:spTree>
    <p:extLst>
      <p:ext uri="{BB962C8B-B14F-4D97-AF65-F5344CB8AC3E}">
        <p14:creationId xmlns:p14="http://schemas.microsoft.com/office/powerpoint/2010/main" val="1892399982"/>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z="3200" dirty="0">
                <a:latin typeface="Calibri" panose="020F0502020204030204" pitchFamily="34" charset="0"/>
                <a:cs typeface="Calibri" panose="020F0502020204030204" pitchFamily="34" charset="0"/>
              </a:rPr>
              <a:t>Acknowledgements</a:t>
            </a:r>
            <a:endParaRPr lang="en-US" altLang="en-US" sz="3200" baseline="30000" dirty="0">
              <a:solidFill>
                <a:schemeClr val="tx1"/>
              </a:solidFill>
              <a:latin typeface="Calibri" panose="020F0502020204030204" pitchFamily="34" charset="0"/>
              <a:cs typeface="Calibri" panose="020F0502020204030204" pitchFamily="34" charset="0"/>
            </a:endParaRPr>
          </a:p>
        </p:txBody>
      </p:sp>
      <p:sp>
        <p:nvSpPr>
          <p:cNvPr id="11267" name="Slide Number Placeholder 3"/>
          <p:cNvSpPr>
            <a:spLocks noGrp="1"/>
          </p:cNvSpPr>
          <p:nvPr>
            <p:ph type="sldNum" sz="quarter" idx="4294967295"/>
          </p:nvPr>
        </p:nvSpPr>
        <p:spPr>
          <a:xfrm>
            <a:off x="6858000" y="6172200"/>
            <a:ext cx="1809750" cy="187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1B6765E-3B47-43A2-B710-ACF65F993C43}" type="slidenum">
              <a:rPr kumimoji="0" lang="en-US" altLang="en-US" sz="933" b="0" i="0" u="none" strike="noStrike" kern="1200" cap="none" spc="0" normalizeH="0" baseline="0" noProof="0" smtClean="0">
                <a:ln>
                  <a:noFill/>
                </a:ln>
                <a:solidFill>
                  <a:srgbClr val="000000"/>
                </a:solidFill>
                <a:effectLst/>
                <a:uLnTx/>
                <a:uFillTx/>
                <a:latin typeface="Times" panose="02020603050405020304" pitchFamily="18" charset="0"/>
                <a:ea typeface="MS PGothic"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12</a:t>
            </a:fld>
            <a:endParaRPr kumimoji="0" lang="en-US" altLang="en-US" sz="933" b="0" i="0" u="none" strike="noStrike" kern="1200" cap="none" spc="0" normalizeH="0" baseline="0" noProof="0" dirty="0">
              <a:ln>
                <a:noFill/>
              </a:ln>
              <a:solidFill>
                <a:srgbClr val="000000"/>
              </a:solidFill>
              <a:effectLst/>
              <a:uLnTx/>
              <a:uFillTx/>
              <a:latin typeface="Times" panose="02020603050405020304" pitchFamily="18" charset="0"/>
              <a:ea typeface="MS PGothic" panose="020B0600070205080204" pitchFamily="34" charset="-128"/>
              <a:cs typeface="+mn-cs"/>
            </a:endParaRPr>
          </a:p>
        </p:txBody>
      </p:sp>
      <p:sp>
        <p:nvSpPr>
          <p:cNvPr id="6" name="Content Placeholder 2">
            <a:extLst>
              <a:ext uri="{FF2B5EF4-FFF2-40B4-BE49-F238E27FC236}">
                <a16:creationId xmlns:a16="http://schemas.microsoft.com/office/drawing/2014/main" id="{9CD34D71-A083-4A54-9143-EA22D866D1C6}"/>
              </a:ext>
            </a:extLst>
          </p:cNvPr>
          <p:cNvSpPr>
            <a:spLocks noGrp="1"/>
          </p:cNvSpPr>
          <p:nvPr>
            <p:ph idx="1"/>
          </p:nvPr>
        </p:nvSpPr>
        <p:spPr>
          <a:xfrm>
            <a:off x="609600" y="1828800"/>
            <a:ext cx="7848600" cy="3352800"/>
          </a:xfrm>
        </p:spPr>
        <p:txBody>
          <a:bodyPr/>
          <a:lstStyle/>
          <a:p>
            <a:r>
              <a:rPr lang="en-US" sz="2400" b="0" dirty="0">
                <a:latin typeface="Calibri" panose="020F0502020204030204" pitchFamily="34" charset="0"/>
                <a:cs typeface="Calibri" panose="020F0502020204030204" pitchFamily="34" charset="0"/>
              </a:rPr>
              <a:t>The authors would like to thank the PDS Data Design Working Group (DDWG) and other PDS Discipline Node staff for their individual roles in the development of the PDS4 Information Model.</a:t>
            </a:r>
          </a:p>
          <a:p>
            <a:endParaRPr lang="en-US" sz="2400" b="0" dirty="0">
              <a:latin typeface="Calibri" panose="020F0502020204030204" pitchFamily="34" charset="0"/>
              <a:cs typeface="Calibri" panose="020F0502020204030204" pitchFamily="34" charset="0"/>
            </a:endParaRPr>
          </a:p>
          <a:p>
            <a:pPr marL="0" indent="0">
              <a:buNone/>
            </a:pPr>
            <a:endParaRPr lang="en-US" sz="2400" b="0" dirty="0">
              <a:latin typeface="Calibri" panose="020F0502020204030204" pitchFamily="34" charset="0"/>
              <a:cs typeface="Calibri" panose="020F0502020204030204" pitchFamily="34" charset="0"/>
            </a:endParaRPr>
          </a:p>
          <a:p>
            <a:pPr marL="0" indent="0">
              <a:buNone/>
            </a:pPr>
            <a:r>
              <a:rPr lang="en-US" sz="2400" b="0" dirty="0">
                <a:latin typeface="Calibri" panose="020F0502020204030204" pitchFamily="34" charset="0"/>
                <a:cs typeface="Calibri" panose="020F0502020204030204" pitchFamily="34" charset="0"/>
              </a:rPr>
              <a:t>© 2023. California Institute of Technology. Government sponsorship acknowledged.</a:t>
            </a:r>
          </a:p>
          <a:p>
            <a:endParaRPr lang="en-US" sz="2400" b="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35505613"/>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3"/>
          <p:cNvSpPr>
            <a:spLocks noGrp="1"/>
          </p:cNvSpPr>
          <p:nvPr>
            <p:ph type="sldNum" sz="quarter" idx="4294967295"/>
          </p:nvPr>
        </p:nvSpPr>
        <p:spPr>
          <a:xfrm>
            <a:off x="6858000" y="6172200"/>
            <a:ext cx="1809750" cy="187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1B6765E-3B47-43A2-B710-ACF65F993C43}" type="slidenum">
              <a:rPr kumimoji="0" lang="en-US" altLang="en-US" sz="933" b="0" i="0" u="none" strike="noStrike" kern="1200" cap="none" spc="0" normalizeH="0" baseline="0" noProof="0" smtClean="0">
                <a:ln>
                  <a:noFill/>
                </a:ln>
                <a:solidFill>
                  <a:srgbClr val="000000"/>
                </a:solidFill>
                <a:effectLst/>
                <a:uLnTx/>
                <a:uFillTx/>
                <a:latin typeface="Times" panose="02020603050405020304" pitchFamily="18" charset="0"/>
                <a:ea typeface="MS PGothic"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13</a:t>
            </a:fld>
            <a:endParaRPr kumimoji="0" lang="en-US" altLang="en-US" sz="933" b="0" i="0" u="none" strike="noStrike" kern="1200" cap="none" spc="0" normalizeH="0" baseline="0" noProof="0" dirty="0">
              <a:ln>
                <a:noFill/>
              </a:ln>
              <a:solidFill>
                <a:srgbClr val="000000"/>
              </a:solidFill>
              <a:effectLst/>
              <a:uLnTx/>
              <a:uFillTx/>
              <a:latin typeface="Times" panose="02020603050405020304" pitchFamily="18" charset="0"/>
              <a:ea typeface="MS PGothic" panose="020B0600070205080204" pitchFamily="34" charset="-128"/>
              <a:cs typeface="+mn-cs"/>
            </a:endParaRPr>
          </a:p>
        </p:txBody>
      </p:sp>
      <p:sp>
        <p:nvSpPr>
          <p:cNvPr id="6" name="Content Placeholder 2">
            <a:extLst>
              <a:ext uri="{FF2B5EF4-FFF2-40B4-BE49-F238E27FC236}">
                <a16:creationId xmlns:a16="http://schemas.microsoft.com/office/drawing/2014/main" id="{9CD34D71-A083-4A54-9143-EA22D866D1C6}"/>
              </a:ext>
            </a:extLst>
          </p:cNvPr>
          <p:cNvSpPr>
            <a:spLocks noGrp="1"/>
          </p:cNvSpPr>
          <p:nvPr>
            <p:ph idx="1"/>
          </p:nvPr>
        </p:nvSpPr>
        <p:spPr>
          <a:xfrm>
            <a:off x="2209800" y="2971800"/>
            <a:ext cx="4991100" cy="609600"/>
          </a:xfrm>
        </p:spPr>
        <p:txBody>
          <a:bodyPr/>
          <a:lstStyle/>
          <a:p>
            <a:pPr marL="0" indent="0">
              <a:buNone/>
            </a:pPr>
            <a:r>
              <a:rPr lang="en-US" sz="3600" dirty="0">
                <a:latin typeface="Calibri" panose="020F0502020204030204" pitchFamily="34" charset="0"/>
                <a:cs typeface="Calibri" panose="020F0502020204030204" pitchFamily="34" charset="0"/>
              </a:rPr>
              <a:t>Questions / Answers</a:t>
            </a:r>
          </a:p>
        </p:txBody>
      </p:sp>
    </p:spTree>
    <p:extLst>
      <p:ext uri="{BB962C8B-B14F-4D97-AF65-F5344CB8AC3E}">
        <p14:creationId xmlns:p14="http://schemas.microsoft.com/office/powerpoint/2010/main" val="1360525675"/>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z="3200" dirty="0">
                <a:latin typeface="Calibri" panose="020F0502020204030204" pitchFamily="34" charset="0"/>
                <a:cs typeface="Calibri" panose="020F0502020204030204" pitchFamily="34" charset="0"/>
              </a:rPr>
              <a:t>Backup</a:t>
            </a:r>
            <a:endParaRPr lang="en-US" altLang="en-US" sz="3200" baseline="30000" dirty="0">
              <a:solidFill>
                <a:schemeClr val="tx1"/>
              </a:solidFill>
              <a:latin typeface="Calibri" panose="020F0502020204030204" pitchFamily="34" charset="0"/>
              <a:cs typeface="Calibri" panose="020F0502020204030204" pitchFamily="34" charset="0"/>
            </a:endParaRPr>
          </a:p>
        </p:txBody>
      </p:sp>
      <p:sp>
        <p:nvSpPr>
          <p:cNvPr id="11267" name="Slide Number Placeholder 3"/>
          <p:cNvSpPr>
            <a:spLocks noGrp="1"/>
          </p:cNvSpPr>
          <p:nvPr>
            <p:ph type="sldNum" sz="quarter" idx="4294967295"/>
          </p:nvPr>
        </p:nvSpPr>
        <p:spPr>
          <a:xfrm>
            <a:off x="6858000" y="6172200"/>
            <a:ext cx="1809750" cy="187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1B6765E-3B47-43A2-B710-ACF65F993C43}" type="slidenum">
              <a:rPr kumimoji="0" lang="en-US" altLang="en-US" sz="933" b="0" i="0" u="none" strike="noStrike" kern="1200" cap="none" spc="0" normalizeH="0" baseline="0" noProof="0" smtClean="0">
                <a:ln>
                  <a:noFill/>
                </a:ln>
                <a:solidFill>
                  <a:srgbClr val="000000"/>
                </a:solidFill>
                <a:effectLst/>
                <a:uLnTx/>
                <a:uFillTx/>
                <a:latin typeface="Times" panose="02020603050405020304" pitchFamily="18" charset="0"/>
                <a:ea typeface="MS PGothic"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14</a:t>
            </a:fld>
            <a:endParaRPr kumimoji="0" lang="en-US" altLang="en-US" sz="933" b="0" i="0" u="none" strike="noStrike" kern="1200" cap="none" spc="0" normalizeH="0" baseline="0" noProof="0" dirty="0">
              <a:ln>
                <a:noFill/>
              </a:ln>
              <a:solidFill>
                <a:srgbClr val="000000"/>
              </a:solidFill>
              <a:effectLst/>
              <a:uLnTx/>
              <a:uFillTx/>
              <a:latin typeface="Times" panose="02020603050405020304" pitchFamily="18" charset="0"/>
              <a:ea typeface="MS PGothic" panose="020B0600070205080204" pitchFamily="34" charset="-128"/>
              <a:cs typeface="+mn-cs"/>
            </a:endParaRPr>
          </a:p>
        </p:txBody>
      </p:sp>
    </p:spTree>
    <p:extLst>
      <p:ext uri="{BB962C8B-B14F-4D97-AF65-F5344CB8AC3E}">
        <p14:creationId xmlns:p14="http://schemas.microsoft.com/office/powerpoint/2010/main" val="264220692"/>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91" name="Rectangle 60"/>
          <p:cNvSpPr>
            <a:spLocks noChangeArrowheads="1"/>
          </p:cNvSpPr>
          <p:nvPr/>
        </p:nvSpPr>
        <p:spPr bwMode="auto">
          <a:xfrm>
            <a:off x="2590800" y="228600"/>
            <a:ext cx="4946437" cy="5170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5334" tIns="42667" rIns="85334" bIns="42667">
            <a:spAutoFit/>
          </a:bodyPr>
          <a:lstStyle>
            <a:lvl1pPr>
              <a:defRPr sz="2400">
                <a:solidFill>
                  <a:schemeClr val="tx1"/>
                </a:solidFill>
                <a:latin typeface="Times New Roman" pitchFamily="18" charset="0"/>
                <a:ea typeface="ＭＳ Ｐゴシック" pitchFamily="34" charset="-128"/>
              </a:defRPr>
            </a:lvl1pPr>
            <a:lvl2pPr marL="37931725" indent="-37474525">
              <a:defRPr sz="2400">
                <a:solidFill>
                  <a:schemeClr val="tx1"/>
                </a:solidFill>
                <a:latin typeface="Times New Roman" pitchFamily="18" charset="0"/>
                <a:ea typeface="ＭＳ Ｐゴシック" pitchFamily="34" charset="-128"/>
              </a:defRPr>
            </a:lvl2pPr>
            <a:lvl3pPr>
              <a:defRPr sz="2400">
                <a:solidFill>
                  <a:schemeClr val="tx1"/>
                </a:solidFill>
                <a:latin typeface="Times New Roman" pitchFamily="18" charset="0"/>
                <a:ea typeface="ＭＳ Ｐゴシック" pitchFamily="34" charset="-128"/>
              </a:defRPr>
            </a:lvl3pPr>
            <a:lvl4pPr>
              <a:defRPr sz="2400">
                <a:solidFill>
                  <a:schemeClr val="tx1"/>
                </a:solidFill>
                <a:latin typeface="Times New Roman" pitchFamily="18" charset="0"/>
                <a:ea typeface="ＭＳ Ｐゴシック" pitchFamily="34" charset="-128"/>
              </a:defRPr>
            </a:lvl4pPr>
            <a:lvl5pPr>
              <a:defRPr sz="2400">
                <a:solidFill>
                  <a:schemeClr val="tx1"/>
                </a:solidFill>
                <a:latin typeface="Times New Roman" pitchFamily="18" charset="0"/>
                <a:ea typeface="ＭＳ Ｐゴシック" pitchFamily="34" charset="-128"/>
              </a:defRPr>
            </a:lvl5pPr>
            <a:lvl6pPr marL="457200" eaLnBrk="0" fontAlgn="base" hangingPunct="0">
              <a:spcBef>
                <a:spcPct val="0"/>
              </a:spcBef>
              <a:spcAft>
                <a:spcPct val="0"/>
              </a:spcAft>
              <a:defRPr sz="2400">
                <a:solidFill>
                  <a:schemeClr val="tx1"/>
                </a:solidFill>
                <a:latin typeface="Times New Roman" pitchFamily="18" charset="0"/>
                <a:ea typeface="ＭＳ Ｐゴシック" pitchFamily="34" charset="-128"/>
              </a:defRPr>
            </a:lvl6pPr>
            <a:lvl7pPr marL="914400" eaLnBrk="0" fontAlgn="base" hangingPunct="0">
              <a:spcBef>
                <a:spcPct val="0"/>
              </a:spcBef>
              <a:spcAft>
                <a:spcPct val="0"/>
              </a:spcAft>
              <a:defRPr sz="2400">
                <a:solidFill>
                  <a:schemeClr val="tx1"/>
                </a:solidFill>
                <a:latin typeface="Times New Roman" pitchFamily="18" charset="0"/>
                <a:ea typeface="ＭＳ Ｐゴシック" pitchFamily="34" charset="-128"/>
              </a:defRPr>
            </a:lvl7pPr>
            <a:lvl8pPr marL="1371600" eaLnBrk="0" fontAlgn="base" hangingPunct="0">
              <a:spcBef>
                <a:spcPct val="0"/>
              </a:spcBef>
              <a:spcAft>
                <a:spcPct val="0"/>
              </a:spcAft>
              <a:defRPr sz="2400">
                <a:solidFill>
                  <a:schemeClr val="tx1"/>
                </a:solidFill>
                <a:latin typeface="Times New Roman" pitchFamily="18" charset="0"/>
                <a:ea typeface="ＭＳ Ｐゴシック" pitchFamily="34" charset="-128"/>
              </a:defRPr>
            </a:lvl8pPr>
            <a:lvl9pPr marL="1828800" eaLnBrk="0" fontAlgn="base" hangingPunct="0">
              <a:spcBef>
                <a:spcPct val="0"/>
              </a:spcBef>
              <a:spcAft>
                <a:spcPct val="0"/>
              </a:spcAft>
              <a:defRPr sz="2400">
                <a:solidFill>
                  <a:schemeClr val="tx1"/>
                </a:solidFill>
                <a:latin typeface="Times New Roman" pitchFamily="18" charset="0"/>
                <a:ea typeface="ＭＳ Ｐゴシック"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rgbClr val="000000"/>
                </a:solidFill>
                <a:effectLst/>
                <a:uLnTx/>
                <a:uFillTx/>
                <a:latin typeface="Arial"/>
                <a:ea typeface="ＭＳ Ｐゴシック" pitchFamily="34" charset="-128"/>
                <a:cs typeface="+mn-cs"/>
              </a:rPr>
              <a:t>Ontology</a:t>
            </a:r>
            <a:endParaRPr kumimoji="0" lang="en-US" altLang="en-US" sz="2400" b="1" i="0" u="none" strike="noStrike" kern="1200" cap="none" spc="0" normalizeH="0" baseline="0" noProof="0" dirty="0">
              <a:ln>
                <a:noFill/>
              </a:ln>
              <a:solidFill>
                <a:srgbClr val="000000"/>
              </a:solidFill>
              <a:effectLst/>
              <a:uLnTx/>
              <a:uFillTx/>
              <a:latin typeface="Arial"/>
              <a:ea typeface="ＭＳ Ｐゴシック" pitchFamily="34" charset="-128"/>
              <a:cs typeface="+mn-cs"/>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82460"/>
            <a:ext cx="8686800" cy="4356340"/>
          </a:xfrm>
          <a:prstGeom prst="rect">
            <a:avLst/>
          </a:prstGeom>
        </p:spPr>
      </p:pic>
    </p:spTree>
    <p:extLst>
      <p:ext uri="{BB962C8B-B14F-4D97-AF65-F5344CB8AC3E}">
        <p14:creationId xmlns:p14="http://schemas.microsoft.com/office/powerpoint/2010/main" val="4141914771"/>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8288" y="1147763"/>
            <a:ext cx="8150225" cy="5110162"/>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pic>
      <p:sp>
        <p:nvSpPr>
          <p:cNvPr id="16387" name="Title 1"/>
          <p:cNvSpPr>
            <a:spLocks noGrp="1"/>
          </p:cNvSpPr>
          <p:nvPr>
            <p:ph type="title"/>
          </p:nvPr>
        </p:nvSpPr>
        <p:spPr/>
        <p:txBody>
          <a:bodyPr/>
          <a:lstStyle/>
          <a:p>
            <a:r>
              <a:rPr lang="en-US" altLang="en-US" sz="2400" dirty="0">
                <a:solidFill>
                  <a:schemeClr val="tx1"/>
                </a:solidFill>
              </a:rPr>
              <a:t>General Concept Map</a:t>
            </a:r>
          </a:p>
        </p:txBody>
      </p:sp>
      <p:sp>
        <p:nvSpPr>
          <p:cNvPr id="16389" name="Slide Number Placeholder 3"/>
          <p:cNvSpPr>
            <a:spLocks noGrp="1"/>
          </p:cNvSpPr>
          <p:nvPr>
            <p:ph type="sldNum" sz="quarter" idx="4294967295"/>
          </p:nvPr>
        </p:nvSpPr>
        <p:spPr>
          <a:xfrm>
            <a:off x="6877050" y="5832475"/>
            <a:ext cx="1809750" cy="4254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AE58FCC-38CE-4886-BD88-02CE13C69E84}" type="slidenum">
              <a:rPr kumimoji="0" lang="en-US" altLang="en-US" sz="933" b="0" i="0" u="none" strike="noStrike" kern="1200" cap="none" spc="0" normalizeH="0" baseline="0" noProof="0" smtClean="0">
                <a:ln>
                  <a:noFill/>
                </a:ln>
                <a:solidFill>
                  <a:srgbClr val="000000"/>
                </a:solidFill>
                <a:effectLst/>
                <a:uLnTx/>
                <a:uFillTx/>
                <a:latin typeface="Times" panose="02020603050405020304" pitchFamily="18" charset="0"/>
                <a:ea typeface="MS PGothic"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16</a:t>
            </a:fld>
            <a:endParaRPr kumimoji="0" lang="en-US" altLang="en-US" sz="933" b="0" i="0" u="none" strike="noStrike" kern="1200" cap="none" spc="0" normalizeH="0" baseline="0" noProof="0">
              <a:ln>
                <a:noFill/>
              </a:ln>
              <a:solidFill>
                <a:srgbClr val="000000"/>
              </a:solidFill>
              <a:effectLst/>
              <a:uLnTx/>
              <a:uFillTx/>
              <a:latin typeface="Times" panose="02020603050405020304" pitchFamily="18" charset="0"/>
              <a:ea typeface="MS PGothic" panose="020B0600070205080204" pitchFamily="34" charset="-128"/>
              <a:cs typeface="+mn-cs"/>
            </a:endParaRPr>
          </a:p>
        </p:txBody>
      </p:sp>
      <p:sp>
        <p:nvSpPr>
          <p:cNvPr id="3" name="Content Placeholder 2"/>
          <p:cNvSpPr>
            <a:spLocks noGrp="1"/>
          </p:cNvSpPr>
          <p:nvPr>
            <p:ph idx="4294967295"/>
          </p:nvPr>
        </p:nvSpPr>
        <p:spPr>
          <a:xfrm>
            <a:off x="3470275" y="4648200"/>
            <a:ext cx="5216525" cy="1027113"/>
          </a:xfrm>
        </p:spPr>
        <p:txBody>
          <a:bodyPr/>
          <a:lstStyle/>
          <a:p>
            <a:pPr marL="0" indent="0">
              <a:buFont typeface="Arial" panose="020B0604020202020204" pitchFamily="34" charset="0"/>
              <a:buNone/>
              <a:defRPr/>
            </a:pPr>
            <a:r>
              <a:rPr lang="en-US" sz="2000" b="0" dirty="0"/>
              <a:t>The PDS4 Information Model is the primary source of </a:t>
            </a:r>
            <a:r>
              <a:rPr lang="en-US" sz="2000" b="0" dirty="0">
                <a:solidFill>
                  <a:srgbClr val="FF0000"/>
                </a:solidFill>
              </a:rPr>
              <a:t>requirements</a:t>
            </a:r>
            <a:r>
              <a:rPr lang="en-US" sz="2000" b="0" dirty="0"/>
              <a:t> for the development of the PDS4 standards and the PDS4 software and services infrastructure.</a:t>
            </a:r>
          </a:p>
          <a:p>
            <a:pPr marL="857206" lvl="1" indent="-457177">
              <a:defRPr/>
            </a:pPr>
            <a:endParaRPr lang="en-US" sz="2000" i="1" dirty="0">
              <a:solidFill>
                <a:srgbClr val="000000"/>
              </a:solidFill>
            </a:endParaRPr>
          </a:p>
          <a:p>
            <a:pPr lvl="1">
              <a:defRPr/>
            </a:pPr>
            <a:endParaRPr lang="en-US" sz="2000" dirty="0"/>
          </a:p>
        </p:txBody>
      </p:sp>
    </p:spTree>
    <p:extLst>
      <p:ext uri="{BB962C8B-B14F-4D97-AF65-F5344CB8AC3E}">
        <p14:creationId xmlns:p14="http://schemas.microsoft.com/office/powerpoint/2010/main" val="7473466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Calibri" panose="020F0502020204030204" pitchFamily="34" charset="0"/>
                <a:cs typeface="Calibri" panose="020F0502020204030204" pitchFamily="34" charset="0"/>
              </a:rPr>
              <a:t>Introduction</a:t>
            </a:r>
            <a:endParaRPr lang="en-US" sz="3200" dirty="0">
              <a:solidFill>
                <a:schemeClr val="tx1"/>
              </a:solidFill>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564356" y="1219200"/>
            <a:ext cx="7843838" cy="4114800"/>
          </a:xfrm>
        </p:spPr>
        <p:txBody>
          <a:bodyPr/>
          <a:lstStyle/>
          <a:p>
            <a:r>
              <a:rPr lang="en-US" sz="2400" b="0" dirty="0">
                <a:latin typeface="Calibri" panose="020F0502020204030204" pitchFamily="34" charset="0"/>
                <a:cs typeface="Calibri" panose="020F0502020204030204" pitchFamily="34" charset="0"/>
              </a:rPr>
              <a:t>A fundamental requirement for long-term digital repositories is to ensure the reusability of data that have been entrusted to the repositories.</a:t>
            </a:r>
          </a:p>
          <a:p>
            <a:endParaRPr lang="en-US" sz="1100" b="0" dirty="0">
              <a:solidFill>
                <a:schemeClr val="tx1"/>
              </a:solidFill>
              <a:latin typeface="Calibri" panose="020F0502020204030204" pitchFamily="34" charset="0"/>
              <a:cs typeface="Calibri" panose="020F0502020204030204" pitchFamily="34" charset="0"/>
            </a:endParaRPr>
          </a:p>
          <a:p>
            <a:r>
              <a:rPr lang="en-US" sz="2400" b="0" dirty="0">
                <a:latin typeface="Calibri" panose="020F0502020204030204" pitchFamily="34" charset="0"/>
                <a:cs typeface="Calibri" panose="020F0502020204030204" pitchFamily="34" charset="0"/>
              </a:rPr>
              <a:t>Of the FAIR principles (Findable, Accessible, Interoperable, Reusable), Reusable is proving to be the most challenging.</a:t>
            </a:r>
          </a:p>
          <a:p>
            <a:endParaRPr lang="en-US" sz="1200" b="0" dirty="0">
              <a:latin typeface="Calibri" panose="020F0502020204030204" pitchFamily="34" charset="0"/>
              <a:cs typeface="Calibri" panose="020F0502020204030204" pitchFamily="34" charset="0"/>
            </a:endParaRPr>
          </a:p>
          <a:p>
            <a:r>
              <a:rPr lang="en-US" sz="2400" b="0" dirty="0">
                <a:latin typeface="Calibri" panose="020F0502020204030204" pitchFamily="34" charset="0"/>
                <a:cs typeface="Calibri" panose="020F0502020204030204" pitchFamily="34" charset="0"/>
              </a:rPr>
              <a:t>Two mature ISO level standards</a:t>
            </a:r>
            <a:r>
              <a:rPr lang="en-US" sz="2400" b="0" baseline="30000" dirty="0">
                <a:latin typeface="Calibri" panose="020F0502020204030204" pitchFamily="34" charset="0"/>
                <a:cs typeface="Calibri" panose="020F0502020204030204" pitchFamily="34" charset="0"/>
              </a:rPr>
              <a:t>1,2</a:t>
            </a:r>
            <a:r>
              <a:rPr lang="en-US" sz="2400" b="0" dirty="0">
                <a:latin typeface="Calibri" panose="020F0502020204030204" pitchFamily="34" charset="0"/>
                <a:cs typeface="Calibri" panose="020F0502020204030204" pitchFamily="34" charset="0"/>
              </a:rPr>
              <a:t> exist that provide guidance for the long-term preservation of digital data.</a:t>
            </a:r>
          </a:p>
          <a:p>
            <a:pPr lvl="1"/>
            <a:r>
              <a:rPr lang="en-US" sz="2400" b="0" dirty="0">
                <a:latin typeface="Calibri" panose="020F0502020204030204" pitchFamily="34" charset="0"/>
                <a:cs typeface="Calibri" panose="020F0502020204030204" pitchFamily="34" charset="0"/>
              </a:rPr>
              <a:t>Several important architectural properties have been identified that help enable data reusability.</a:t>
            </a:r>
          </a:p>
          <a:p>
            <a:pPr marL="0" indent="0">
              <a:buNone/>
            </a:pPr>
            <a:endParaRPr lang="en-US" sz="2613" dirty="0">
              <a:solidFill>
                <a:schemeClr val="tx1"/>
              </a:solidFill>
              <a:latin typeface="Calibri" panose="020F0502020204030204" pitchFamily="34" charset="0"/>
              <a:cs typeface="Calibri" panose="020F0502020204030204" pitchFamily="34" charset="0"/>
            </a:endParaRPr>
          </a:p>
          <a:p>
            <a:pPr>
              <a:buNone/>
            </a:pPr>
            <a:r>
              <a:rPr lang="en-US" sz="1307" b="0" baseline="30000" dirty="0">
                <a:solidFill>
                  <a:schemeClr val="tx1"/>
                </a:solidFill>
                <a:latin typeface="Calibri" panose="020F0502020204030204" pitchFamily="34" charset="0"/>
                <a:cs typeface="Calibri" panose="020F0502020204030204" pitchFamily="34" charset="0"/>
              </a:rPr>
              <a:t>	 </a:t>
            </a:r>
            <a:endParaRPr lang="en-US" b="0" dirty="0">
              <a:solidFill>
                <a:schemeClr val="tx1"/>
              </a:solidFill>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4294967295"/>
          </p:nvPr>
        </p:nvSpPr>
        <p:spPr>
          <a:xfrm>
            <a:off x="8129588" y="5976938"/>
            <a:ext cx="557212" cy="338137"/>
          </a:xfrm>
        </p:spPr>
        <p:txBody>
          <a:bodyPr/>
          <a:lstStyle/>
          <a:p>
            <a:pPr defTabSz="853410" eaLnBrk="1" hangingPunct="1"/>
            <a:endParaRPr lang="en-US">
              <a:solidFill>
                <a:srgbClr val="000000"/>
              </a:solidFill>
              <a:latin typeface="Calibri" panose="020F0502020204030204" pitchFamily="34" charset="0"/>
              <a:cs typeface="Calibri" panose="020F0502020204030204" pitchFamily="34" charset="0"/>
              <a:sym typeface="Gill Sans" pitchFamily="-84" charset="0"/>
            </a:endParaRPr>
          </a:p>
          <a:p>
            <a:pPr defTabSz="853410" eaLnBrk="1" hangingPunct="1"/>
            <a:fld id="{AF0C8947-5007-485D-AAD2-775F75C9582E}" type="slidenum">
              <a:rPr lang="en-US">
                <a:solidFill>
                  <a:srgbClr val="000000"/>
                </a:solidFill>
                <a:latin typeface="Calibri" panose="020F0502020204030204" pitchFamily="34" charset="0"/>
                <a:cs typeface="Calibri" panose="020F0502020204030204" pitchFamily="34" charset="0"/>
                <a:sym typeface="Gill Sans" pitchFamily="-84" charset="0"/>
              </a:rPr>
              <a:pPr defTabSz="853410" eaLnBrk="1" hangingPunct="1"/>
              <a:t>2</a:t>
            </a:fld>
            <a:endParaRPr lang="en-US">
              <a:solidFill>
                <a:srgbClr val="000000"/>
              </a:solidFill>
              <a:latin typeface="Calibri" panose="020F0502020204030204" pitchFamily="34" charset="0"/>
              <a:cs typeface="Calibri" panose="020F0502020204030204" pitchFamily="34" charset="0"/>
              <a:sym typeface="Gill Sans" pitchFamily="-84" charset="0"/>
            </a:endParaRPr>
          </a:p>
        </p:txBody>
      </p:sp>
      <p:sp>
        <p:nvSpPr>
          <p:cNvPr id="5" name="TextBox 4">
            <a:extLst>
              <a:ext uri="{FF2B5EF4-FFF2-40B4-BE49-F238E27FC236}">
                <a16:creationId xmlns:a16="http://schemas.microsoft.com/office/drawing/2014/main" id="{FB202D44-71A0-4C34-9BBA-5C0E411FCE72}"/>
              </a:ext>
            </a:extLst>
          </p:cNvPr>
          <p:cNvSpPr txBox="1"/>
          <p:nvPr/>
        </p:nvSpPr>
        <p:spPr>
          <a:xfrm>
            <a:off x="685800" y="5730300"/>
            <a:ext cx="6183680" cy="584775"/>
          </a:xfrm>
          <a:prstGeom prst="rect">
            <a:avLst/>
          </a:prstGeom>
          <a:noFill/>
        </p:spPr>
        <p:txBody>
          <a:bodyPr wrap="none" rtlCol="0">
            <a:spAutoFit/>
          </a:bodyPr>
          <a:lstStyle/>
          <a:p>
            <a:pPr lvl="0">
              <a:defRPr/>
            </a:pPr>
            <a:r>
              <a:rPr lang="en-US" sz="1600" baseline="30000" dirty="0">
                <a:solidFill>
                  <a:srgbClr val="000000"/>
                </a:solidFill>
                <a:latin typeface="Calibri" panose="020F0502020204030204" pitchFamily="34" charset="0"/>
                <a:cs typeface="Calibri" panose="020F0502020204030204" pitchFamily="34" charset="0"/>
              </a:rPr>
              <a:t>1 </a:t>
            </a:r>
            <a:r>
              <a:rPr lang="en-US" sz="1600" dirty="0">
                <a:solidFill>
                  <a:srgbClr val="000000"/>
                </a:solidFill>
                <a:latin typeface="Calibri" panose="020F0502020204030204" pitchFamily="34" charset="0"/>
                <a:cs typeface="Calibri" panose="020F0502020204030204" pitchFamily="34" charset="0"/>
              </a:rPr>
              <a:t>Open Archival Information System (OAIS) Reference Model (ISO 14721)</a:t>
            </a:r>
          </a:p>
          <a:p>
            <a:pPr lvl="0">
              <a:defRPr/>
            </a:pPr>
            <a:r>
              <a:rPr lang="en-US" sz="1600" baseline="30000" dirty="0">
                <a:solidFill>
                  <a:srgbClr val="000000"/>
                </a:solidFill>
                <a:latin typeface="Calibri" panose="020F0502020204030204" pitchFamily="34" charset="0"/>
                <a:cs typeface="Calibri" panose="020F0502020204030204" pitchFamily="34" charset="0"/>
              </a:rPr>
              <a:t>2 </a:t>
            </a:r>
            <a:r>
              <a:rPr lang="en-US" sz="1600" dirty="0">
                <a:solidFill>
                  <a:srgbClr val="000000"/>
                </a:solidFill>
                <a:latin typeface="Calibri" panose="020F0502020204030204" pitchFamily="34" charset="0"/>
                <a:cs typeface="Calibri" panose="020F0502020204030204" pitchFamily="34" charset="0"/>
              </a:rPr>
              <a:t>Metadata Registry Specification (ISO/IEC 11179)</a:t>
            </a:r>
          </a:p>
        </p:txBody>
      </p:sp>
    </p:spTree>
    <p:extLst>
      <p:ext uri="{BB962C8B-B14F-4D97-AF65-F5344CB8AC3E}">
        <p14:creationId xmlns:p14="http://schemas.microsoft.com/office/powerpoint/2010/main" val="948757454"/>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z="3200" dirty="0">
                <a:latin typeface="Calibri" panose="020F0502020204030204" pitchFamily="34" charset="0"/>
                <a:cs typeface="Calibri" panose="020F0502020204030204" pitchFamily="34" charset="0"/>
              </a:rPr>
              <a:t>Shared Understanding</a:t>
            </a:r>
            <a:endParaRPr lang="en-US" altLang="en-US" sz="3200" baseline="30000" dirty="0">
              <a:solidFill>
                <a:schemeClr val="tx1"/>
              </a:solidFill>
              <a:latin typeface="Calibri" panose="020F0502020204030204" pitchFamily="34" charset="0"/>
              <a:cs typeface="Calibri" panose="020F0502020204030204" pitchFamily="34" charset="0"/>
            </a:endParaRPr>
          </a:p>
        </p:txBody>
      </p:sp>
      <p:sp>
        <p:nvSpPr>
          <p:cNvPr id="11267" name="Slide Number Placeholder 3"/>
          <p:cNvSpPr>
            <a:spLocks noGrp="1"/>
          </p:cNvSpPr>
          <p:nvPr>
            <p:ph type="sldNum" sz="quarter" idx="4294967295"/>
          </p:nvPr>
        </p:nvSpPr>
        <p:spPr>
          <a:xfrm>
            <a:off x="6877050" y="5832475"/>
            <a:ext cx="1809750" cy="4254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1B6765E-3B47-43A2-B710-ACF65F993C43}" type="slidenum">
              <a:rPr kumimoji="0" lang="en-US" altLang="en-US" sz="933" b="0" i="0" u="none" strike="noStrike" kern="1200" cap="none" spc="0" normalizeH="0" baseline="0" noProof="0" smtClean="0">
                <a:ln>
                  <a:noFill/>
                </a:ln>
                <a:solidFill>
                  <a:srgbClr val="000000"/>
                </a:solidFill>
                <a:effectLst/>
                <a:uLnTx/>
                <a:uFillTx/>
                <a:latin typeface="Times" panose="02020603050405020304" pitchFamily="18" charset="0"/>
                <a:ea typeface="MS PGothic"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3</a:t>
            </a:fld>
            <a:endParaRPr kumimoji="0" lang="en-US" altLang="en-US" sz="933" b="0" i="0" u="none" strike="noStrike" kern="1200" cap="none" spc="0" normalizeH="0" baseline="0" noProof="0">
              <a:ln>
                <a:noFill/>
              </a:ln>
              <a:solidFill>
                <a:srgbClr val="000000"/>
              </a:solidFill>
              <a:effectLst/>
              <a:uLnTx/>
              <a:uFillTx/>
              <a:latin typeface="Times" panose="02020603050405020304" pitchFamily="18" charset="0"/>
              <a:ea typeface="MS PGothic" panose="020B0600070205080204" pitchFamily="34" charset="-128"/>
              <a:cs typeface="+mn-cs"/>
            </a:endParaRPr>
          </a:p>
        </p:txBody>
      </p:sp>
      <p:sp>
        <p:nvSpPr>
          <p:cNvPr id="6" name="Content Placeholder 2">
            <a:extLst>
              <a:ext uri="{FF2B5EF4-FFF2-40B4-BE49-F238E27FC236}">
                <a16:creationId xmlns:a16="http://schemas.microsoft.com/office/drawing/2014/main" id="{9CD34D71-A083-4A54-9143-EA22D866D1C6}"/>
              </a:ext>
            </a:extLst>
          </p:cNvPr>
          <p:cNvSpPr>
            <a:spLocks noGrp="1"/>
          </p:cNvSpPr>
          <p:nvPr>
            <p:ph idx="1"/>
          </p:nvPr>
        </p:nvSpPr>
        <p:spPr>
          <a:xfrm>
            <a:off x="457200" y="1447800"/>
            <a:ext cx="7843838" cy="4529138"/>
          </a:xfrm>
        </p:spPr>
        <p:txBody>
          <a:bodyPr/>
          <a:lstStyle/>
          <a:p>
            <a:r>
              <a:rPr lang="en-US" sz="2400" b="0" dirty="0">
                <a:latin typeface="Calibri" panose="020F0502020204030204" pitchFamily="34" charset="0"/>
                <a:cs typeface="Calibri" panose="020F0502020204030204" pitchFamily="34" charset="0"/>
              </a:rPr>
              <a:t>Reusability depends on the existence of a shared understanding of the data.</a:t>
            </a:r>
          </a:p>
          <a:p>
            <a:endParaRPr lang="en-US" sz="2400" b="0" dirty="0">
              <a:latin typeface="Calibri" panose="020F0502020204030204" pitchFamily="34" charset="0"/>
              <a:cs typeface="Calibri" panose="020F0502020204030204" pitchFamily="34" charset="0"/>
            </a:endParaRPr>
          </a:p>
          <a:p>
            <a:r>
              <a:rPr lang="en-US" sz="2400" b="0" dirty="0">
                <a:latin typeface="Calibri" panose="020F0502020204030204" pitchFamily="34" charset="0"/>
                <a:cs typeface="Calibri" panose="020F0502020204030204" pitchFamily="34" charset="0"/>
              </a:rPr>
              <a:t>In 2001, </a:t>
            </a:r>
            <a:r>
              <a:rPr lang="en-US" sz="2400" b="0" dirty="0" err="1">
                <a:latin typeface="Calibri" panose="020F0502020204030204" pitchFamily="34" charset="0"/>
                <a:cs typeface="Calibri" panose="020F0502020204030204" pitchFamily="34" charset="0"/>
              </a:rPr>
              <a:t>Uschold</a:t>
            </a:r>
            <a:r>
              <a:rPr lang="en-US" sz="2400" b="0" dirty="0">
                <a:latin typeface="Calibri" panose="020F0502020204030204" pitchFamily="34" charset="0"/>
                <a:cs typeface="Calibri" panose="020F0502020204030204" pitchFamily="34" charset="0"/>
              </a:rPr>
              <a:t> [1] argued that a “single shared ontology” is critical for developing a digital library that enables semantic interoperability across disciplines.</a:t>
            </a:r>
          </a:p>
          <a:p>
            <a:endParaRPr lang="en-US" sz="2800" b="0" dirty="0">
              <a:latin typeface="Calibri" panose="020F0502020204030204" pitchFamily="34" charset="0"/>
              <a:cs typeface="Calibri" panose="020F0502020204030204" pitchFamily="34" charset="0"/>
            </a:endParaRPr>
          </a:p>
          <a:p>
            <a:pPr lvl="1"/>
            <a:r>
              <a:rPr lang="en-US" sz="2400" b="0" dirty="0">
                <a:latin typeface="Calibri" panose="020F0502020204030204" pitchFamily="34" charset="0"/>
                <a:cs typeface="Calibri" panose="020F0502020204030204" pitchFamily="34" charset="0"/>
              </a:rPr>
              <a:t>A single shared ontology by definition promotes a shared understanding.</a:t>
            </a:r>
          </a:p>
        </p:txBody>
      </p:sp>
      <p:sp>
        <p:nvSpPr>
          <p:cNvPr id="5" name="TextBox 4">
            <a:extLst>
              <a:ext uri="{FF2B5EF4-FFF2-40B4-BE49-F238E27FC236}">
                <a16:creationId xmlns:a16="http://schemas.microsoft.com/office/drawing/2014/main" id="{15F49431-DCEA-4F45-AEEF-C9161F5F75C2}"/>
              </a:ext>
            </a:extLst>
          </p:cNvPr>
          <p:cNvSpPr txBox="1"/>
          <p:nvPr/>
        </p:nvSpPr>
        <p:spPr>
          <a:xfrm>
            <a:off x="533400" y="5752812"/>
            <a:ext cx="7453644" cy="584775"/>
          </a:xfrm>
          <a:prstGeom prst="rect">
            <a:avLst/>
          </a:prstGeom>
          <a:noFill/>
        </p:spPr>
        <p:txBody>
          <a:bodyPr wrap="none" rtlCol="0">
            <a:spAutoFit/>
          </a:bodyPr>
          <a:lstStyle/>
          <a:p>
            <a:pPr lvl="0">
              <a:defRPr/>
            </a:pPr>
            <a:r>
              <a:rPr lang="en-US" sz="1600" baseline="30000" dirty="0">
                <a:solidFill>
                  <a:srgbClr val="000000"/>
                </a:solidFill>
                <a:latin typeface="Calibri" panose="020F0502020204030204" pitchFamily="34" charset="0"/>
                <a:cs typeface="Calibri" panose="020F0502020204030204" pitchFamily="34" charset="0"/>
              </a:rPr>
              <a:t>1 </a:t>
            </a:r>
            <a:r>
              <a:rPr lang="en-US" sz="1600" dirty="0">
                <a:solidFill>
                  <a:srgbClr val="000000"/>
                </a:solidFill>
                <a:latin typeface="Calibri" panose="020F0502020204030204" pitchFamily="34" charset="0"/>
                <a:cs typeface="Calibri" panose="020F0502020204030204" pitchFamily="34" charset="0"/>
              </a:rPr>
              <a:t>M. </a:t>
            </a:r>
            <a:r>
              <a:rPr lang="en-US" sz="1600" dirty="0" err="1">
                <a:solidFill>
                  <a:srgbClr val="000000"/>
                </a:solidFill>
                <a:latin typeface="Calibri" panose="020F0502020204030204" pitchFamily="34" charset="0"/>
                <a:cs typeface="Calibri" panose="020F0502020204030204" pitchFamily="34" charset="0"/>
              </a:rPr>
              <a:t>Uschold</a:t>
            </a:r>
            <a:r>
              <a:rPr lang="en-US" sz="1600" dirty="0">
                <a:solidFill>
                  <a:srgbClr val="000000"/>
                </a:solidFill>
                <a:latin typeface="Calibri" panose="020F0502020204030204" pitchFamily="34" charset="0"/>
                <a:cs typeface="Calibri" panose="020F0502020204030204" pitchFamily="34" charset="0"/>
              </a:rPr>
              <a:t> and Gruninger. M., "Ontologies and Semantics for Seamless Connectivity," </a:t>
            </a:r>
          </a:p>
          <a:p>
            <a:pPr lvl="0">
              <a:defRPr/>
            </a:pPr>
            <a:r>
              <a:rPr lang="en-US" sz="1600" dirty="0">
                <a:solidFill>
                  <a:srgbClr val="000000"/>
                </a:solidFill>
                <a:latin typeface="Calibri" panose="020F0502020204030204" pitchFamily="34" charset="0"/>
                <a:cs typeface="Calibri" panose="020F0502020204030204" pitchFamily="34" charset="0"/>
              </a:rPr>
              <a:t>  SIGMOD Record, vol. 33, 2004.</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z="3200" dirty="0">
                <a:latin typeface="Calibri" panose="020F0502020204030204" pitchFamily="34" charset="0"/>
                <a:cs typeface="Calibri" panose="020F0502020204030204" pitchFamily="34" charset="0"/>
              </a:rPr>
              <a:t>The Information Object</a:t>
            </a:r>
            <a:r>
              <a:rPr lang="en-US" altLang="en-US" sz="3200" baseline="30000" dirty="0">
                <a:latin typeface="Calibri" panose="020F0502020204030204" pitchFamily="34" charset="0"/>
                <a:cs typeface="Calibri" panose="020F0502020204030204" pitchFamily="34" charset="0"/>
              </a:rPr>
              <a:t>1</a:t>
            </a:r>
            <a:endParaRPr lang="en-US" altLang="en-US" sz="3200" baseline="30000" dirty="0">
              <a:solidFill>
                <a:schemeClr val="tx1"/>
              </a:solidFill>
              <a:latin typeface="Calibri" panose="020F0502020204030204" pitchFamily="34" charset="0"/>
              <a:cs typeface="Calibri" panose="020F0502020204030204" pitchFamily="34" charset="0"/>
            </a:endParaRPr>
          </a:p>
        </p:txBody>
      </p:sp>
      <p:sp>
        <p:nvSpPr>
          <p:cNvPr id="11267" name="Slide Number Placeholder 3"/>
          <p:cNvSpPr>
            <a:spLocks noGrp="1"/>
          </p:cNvSpPr>
          <p:nvPr>
            <p:ph type="sldNum" sz="quarter" idx="4294967295"/>
          </p:nvPr>
        </p:nvSpPr>
        <p:spPr>
          <a:xfrm>
            <a:off x="6858000" y="6172200"/>
            <a:ext cx="1809750" cy="187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1B6765E-3B47-43A2-B710-ACF65F993C43}" type="slidenum">
              <a:rPr kumimoji="0" lang="en-US" altLang="en-US" sz="933" b="0" i="0" u="none" strike="noStrike" kern="1200" cap="none" spc="0" normalizeH="0" baseline="0" noProof="0" smtClean="0">
                <a:ln>
                  <a:noFill/>
                </a:ln>
                <a:solidFill>
                  <a:srgbClr val="000000"/>
                </a:solidFill>
                <a:effectLst/>
                <a:uLnTx/>
                <a:uFillTx/>
                <a:latin typeface="Times" panose="02020603050405020304" pitchFamily="18" charset="0"/>
                <a:ea typeface="MS PGothic"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4</a:t>
            </a:fld>
            <a:endParaRPr kumimoji="0" lang="en-US" altLang="en-US" sz="933" b="0" i="0" u="none" strike="noStrike" kern="1200" cap="none" spc="0" normalizeH="0" baseline="0" noProof="0" dirty="0">
              <a:ln>
                <a:noFill/>
              </a:ln>
              <a:solidFill>
                <a:srgbClr val="000000"/>
              </a:solidFill>
              <a:effectLst/>
              <a:uLnTx/>
              <a:uFillTx/>
              <a:latin typeface="Times" panose="02020603050405020304" pitchFamily="18" charset="0"/>
              <a:ea typeface="MS PGothic" panose="020B0600070205080204" pitchFamily="34" charset="-128"/>
              <a:cs typeface="+mn-cs"/>
            </a:endParaRPr>
          </a:p>
        </p:txBody>
      </p:sp>
      <p:sp>
        <p:nvSpPr>
          <p:cNvPr id="6" name="Content Placeholder 2">
            <a:extLst>
              <a:ext uri="{FF2B5EF4-FFF2-40B4-BE49-F238E27FC236}">
                <a16:creationId xmlns:a16="http://schemas.microsoft.com/office/drawing/2014/main" id="{9CD34D71-A083-4A54-9143-EA22D866D1C6}"/>
              </a:ext>
            </a:extLst>
          </p:cNvPr>
          <p:cNvSpPr>
            <a:spLocks noGrp="1"/>
          </p:cNvSpPr>
          <p:nvPr>
            <p:ph idx="1"/>
          </p:nvPr>
        </p:nvSpPr>
        <p:spPr>
          <a:xfrm>
            <a:off x="457200" y="3048000"/>
            <a:ext cx="7848600" cy="2895600"/>
          </a:xfrm>
        </p:spPr>
        <p:txBody>
          <a:bodyPr/>
          <a:lstStyle/>
          <a:p>
            <a:r>
              <a:rPr lang="en-US" sz="2400" b="0" dirty="0">
                <a:latin typeface="Calibri" panose="020F0502020204030204" pitchFamily="34" charset="0"/>
                <a:cs typeface="Calibri" panose="020F0502020204030204" pitchFamily="34" charset="0"/>
              </a:rPr>
              <a:t>Information Object = Data Object  + Representation Information</a:t>
            </a:r>
          </a:p>
          <a:p>
            <a:pPr lvl="1"/>
            <a:r>
              <a:rPr lang="en-US" sz="2000" dirty="0">
                <a:latin typeface="Calibri" panose="020F0502020204030204" pitchFamily="34" charset="0"/>
                <a:cs typeface="Calibri" panose="020F0502020204030204" pitchFamily="34" charset="0"/>
              </a:rPr>
              <a:t>Data Object = Physical Object or a Digital Object</a:t>
            </a:r>
          </a:p>
          <a:p>
            <a:pPr lvl="1"/>
            <a:r>
              <a:rPr lang="en-US" sz="2000" dirty="0">
                <a:latin typeface="Calibri" panose="020F0502020204030204" pitchFamily="34" charset="0"/>
                <a:cs typeface="Calibri" panose="020F0502020204030204" pitchFamily="34" charset="0"/>
              </a:rPr>
              <a:t>Representation Information is the information that maps a Data Object into more meaningful concepts so that the Data Object may be understood.</a:t>
            </a:r>
          </a:p>
          <a:p>
            <a:pPr lvl="1"/>
            <a:r>
              <a:rPr lang="en-US" sz="2000" dirty="0">
                <a:latin typeface="Calibri" panose="020F0502020204030204" pitchFamily="34" charset="0"/>
                <a:cs typeface="Calibri" panose="020F0502020204030204" pitchFamily="34" charset="0"/>
              </a:rPr>
              <a:t>It is a fundamental building block in the development of a common understanding.</a:t>
            </a:r>
            <a:endParaRPr lang="en-US" sz="2000" b="0" dirty="0">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E791F56C-6EF4-4044-BB4B-83B31B81A17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524000"/>
            <a:ext cx="5721667" cy="1299369"/>
          </a:xfrm>
          <a:prstGeom prst="rect">
            <a:avLst/>
          </a:prstGeom>
          <a:noFill/>
          <a:ln>
            <a:noFill/>
          </a:ln>
        </p:spPr>
      </p:pic>
      <p:sp>
        <p:nvSpPr>
          <p:cNvPr id="7" name="TextBox 6">
            <a:extLst>
              <a:ext uri="{FF2B5EF4-FFF2-40B4-BE49-F238E27FC236}">
                <a16:creationId xmlns:a16="http://schemas.microsoft.com/office/drawing/2014/main" id="{F22894AE-31CC-4E57-81A1-BC392E7B1070}"/>
              </a:ext>
            </a:extLst>
          </p:cNvPr>
          <p:cNvSpPr txBox="1"/>
          <p:nvPr/>
        </p:nvSpPr>
        <p:spPr>
          <a:xfrm>
            <a:off x="609600" y="6020971"/>
            <a:ext cx="6183680" cy="338554"/>
          </a:xfrm>
          <a:prstGeom prst="rect">
            <a:avLst/>
          </a:prstGeom>
          <a:noFill/>
        </p:spPr>
        <p:txBody>
          <a:bodyPr wrap="none" rtlCol="0">
            <a:spAutoFit/>
          </a:bodyPr>
          <a:lstStyle/>
          <a:p>
            <a:pPr lvl="0">
              <a:defRPr/>
            </a:pPr>
            <a:r>
              <a:rPr lang="en-US" sz="1600" baseline="30000" dirty="0">
                <a:solidFill>
                  <a:srgbClr val="000000"/>
                </a:solidFill>
                <a:latin typeface="Calibri" panose="020F0502020204030204" pitchFamily="34" charset="0"/>
                <a:cs typeface="Calibri" panose="020F0502020204030204" pitchFamily="34" charset="0"/>
              </a:rPr>
              <a:t>1 </a:t>
            </a:r>
            <a:r>
              <a:rPr lang="en-US" sz="1600" dirty="0">
                <a:solidFill>
                  <a:srgbClr val="000000"/>
                </a:solidFill>
                <a:latin typeface="Calibri" panose="020F0502020204030204" pitchFamily="34" charset="0"/>
                <a:cs typeface="Calibri" panose="020F0502020204030204" pitchFamily="34" charset="0"/>
              </a:rPr>
              <a:t>Open Archival Information System (OAIS) Reference Model (ISO 14721)</a:t>
            </a:r>
          </a:p>
        </p:txBody>
      </p:sp>
    </p:spTree>
    <p:extLst>
      <p:ext uri="{BB962C8B-B14F-4D97-AF65-F5344CB8AC3E}">
        <p14:creationId xmlns:p14="http://schemas.microsoft.com/office/powerpoint/2010/main" val="113924548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2052638" y="0"/>
            <a:ext cx="6557962" cy="944563"/>
          </a:xfrm>
        </p:spPr>
        <p:txBody>
          <a:bodyPr/>
          <a:lstStyle/>
          <a:p>
            <a:r>
              <a:rPr lang="en-US" altLang="en-US" sz="2800" dirty="0">
                <a:latin typeface="Calibri" panose="020F0502020204030204" pitchFamily="34" charset="0"/>
                <a:cs typeface="Calibri" panose="020F0502020204030204" pitchFamily="34" charset="0"/>
              </a:rPr>
              <a:t>Preservation Description Information</a:t>
            </a:r>
            <a:br>
              <a:rPr lang="en-US" altLang="en-US" sz="2800" dirty="0">
                <a:latin typeface="Calibri" panose="020F0502020204030204" pitchFamily="34" charset="0"/>
                <a:cs typeface="Calibri" panose="020F0502020204030204" pitchFamily="34" charset="0"/>
              </a:rPr>
            </a:br>
            <a:r>
              <a:rPr lang="en-US" altLang="en-US" sz="3200" dirty="0">
                <a:latin typeface="Calibri" panose="020F0502020204030204" pitchFamily="34" charset="0"/>
                <a:cs typeface="Calibri" panose="020F0502020204030204" pitchFamily="34" charset="0"/>
              </a:rPr>
              <a:t>PDI</a:t>
            </a:r>
            <a:endParaRPr lang="en-US" altLang="en-US" sz="3200" baseline="30000" dirty="0">
              <a:solidFill>
                <a:schemeClr val="tx1"/>
              </a:solidFill>
              <a:latin typeface="Calibri" panose="020F0502020204030204" pitchFamily="34" charset="0"/>
              <a:cs typeface="Calibri" panose="020F0502020204030204" pitchFamily="34" charset="0"/>
            </a:endParaRPr>
          </a:p>
        </p:txBody>
      </p:sp>
      <p:sp>
        <p:nvSpPr>
          <p:cNvPr id="11267" name="Slide Number Placeholder 3"/>
          <p:cNvSpPr>
            <a:spLocks noGrp="1"/>
          </p:cNvSpPr>
          <p:nvPr>
            <p:ph type="sldNum" sz="quarter" idx="4294967295"/>
          </p:nvPr>
        </p:nvSpPr>
        <p:spPr>
          <a:xfrm>
            <a:off x="6858000" y="6172200"/>
            <a:ext cx="1809750" cy="187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1B6765E-3B47-43A2-B710-ACF65F993C43}" type="slidenum">
              <a:rPr kumimoji="0" lang="en-US" altLang="en-US" sz="933" b="0" i="0" u="none" strike="noStrike" kern="1200" cap="none" spc="0" normalizeH="0" baseline="0" noProof="0" smtClean="0">
                <a:ln>
                  <a:noFill/>
                </a:ln>
                <a:solidFill>
                  <a:srgbClr val="000000"/>
                </a:solidFill>
                <a:effectLst/>
                <a:uLnTx/>
                <a:uFillTx/>
                <a:latin typeface="Times" panose="02020603050405020304" pitchFamily="18" charset="0"/>
                <a:ea typeface="MS PGothic"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5</a:t>
            </a:fld>
            <a:endParaRPr kumimoji="0" lang="en-US" altLang="en-US" sz="933" b="0" i="0" u="none" strike="noStrike" kern="1200" cap="none" spc="0" normalizeH="0" baseline="0" noProof="0" dirty="0">
              <a:ln>
                <a:noFill/>
              </a:ln>
              <a:solidFill>
                <a:srgbClr val="000000"/>
              </a:solidFill>
              <a:effectLst/>
              <a:uLnTx/>
              <a:uFillTx/>
              <a:latin typeface="Times" panose="02020603050405020304" pitchFamily="18" charset="0"/>
              <a:ea typeface="MS PGothic" panose="020B0600070205080204" pitchFamily="34" charset="-128"/>
              <a:cs typeface="+mn-cs"/>
            </a:endParaRPr>
          </a:p>
        </p:txBody>
      </p:sp>
      <p:sp>
        <p:nvSpPr>
          <p:cNvPr id="6" name="Content Placeholder 2">
            <a:extLst>
              <a:ext uri="{FF2B5EF4-FFF2-40B4-BE49-F238E27FC236}">
                <a16:creationId xmlns:a16="http://schemas.microsoft.com/office/drawing/2014/main" id="{9CD34D71-A083-4A54-9143-EA22D866D1C6}"/>
              </a:ext>
            </a:extLst>
          </p:cNvPr>
          <p:cNvSpPr>
            <a:spLocks noGrp="1"/>
          </p:cNvSpPr>
          <p:nvPr>
            <p:ph idx="1"/>
          </p:nvPr>
        </p:nvSpPr>
        <p:spPr>
          <a:xfrm>
            <a:off x="247048" y="2993891"/>
            <a:ext cx="8382000" cy="3352800"/>
          </a:xfrm>
        </p:spPr>
        <p:txBody>
          <a:bodyPr/>
          <a:lstStyle/>
          <a:p>
            <a:r>
              <a:rPr lang="en-US" sz="2000" b="0" dirty="0">
                <a:latin typeface="Calibri" panose="020F0502020204030204" pitchFamily="34" charset="0"/>
                <a:cs typeface="Calibri" panose="020F0502020204030204" pitchFamily="34" charset="0"/>
              </a:rPr>
              <a:t>Reference Information is necessary for referencing this data as well as referencing data that is in a meaningful relationship with this data.</a:t>
            </a:r>
          </a:p>
          <a:p>
            <a:r>
              <a:rPr lang="en-US" sz="2000" b="0" dirty="0">
                <a:latin typeface="Calibri" panose="020F0502020204030204" pitchFamily="34" charset="0"/>
                <a:cs typeface="Calibri" panose="020F0502020204030204" pitchFamily="34" charset="0"/>
              </a:rPr>
              <a:t>Provenance Information provides the history of the data and is essential for authenticity.</a:t>
            </a:r>
          </a:p>
          <a:p>
            <a:r>
              <a:rPr lang="en-US" sz="2000" b="0" dirty="0">
                <a:latin typeface="Calibri" panose="020F0502020204030204" pitchFamily="34" charset="0"/>
                <a:cs typeface="Calibri" panose="020F0502020204030204" pitchFamily="34" charset="0"/>
              </a:rPr>
              <a:t>Context Information is the information that helps orient the data within an environment.</a:t>
            </a:r>
          </a:p>
          <a:p>
            <a:r>
              <a:rPr lang="en-US" sz="2000" b="0" dirty="0">
                <a:latin typeface="Calibri" panose="020F0502020204030204" pitchFamily="34" charset="0"/>
                <a:cs typeface="Calibri" panose="020F0502020204030204" pitchFamily="34" charset="0"/>
              </a:rPr>
              <a:t>Fixity Information is required to ensure that data in general has not been unintentionally altered </a:t>
            </a:r>
          </a:p>
          <a:p>
            <a:r>
              <a:rPr lang="en-US" sz="2000" b="0" dirty="0">
                <a:latin typeface="Calibri" panose="020F0502020204030204" pitchFamily="34" charset="0"/>
                <a:cs typeface="Calibri" panose="020F0502020204030204" pitchFamily="34" charset="0"/>
              </a:rPr>
              <a:t>Access Rights Information identifies the access restrictions pertaining to the data, including the legal framework, licensing terms, and access control.</a:t>
            </a:r>
          </a:p>
          <a:p>
            <a:endParaRPr lang="en-US" sz="2000" b="0" dirty="0">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633C7E1F-1F92-4FFB-B86D-9E71F330611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371600" y="990600"/>
            <a:ext cx="6096000" cy="1905000"/>
          </a:xfrm>
          <a:prstGeom prst="rect">
            <a:avLst/>
          </a:prstGeom>
          <a:noFill/>
          <a:ln>
            <a:noFill/>
          </a:ln>
        </p:spPr>
      </p:pic>
    </p:spTree>
    <p:extLst>
      <p:ext uri="{BB962C8B-B14F-4D97-AF65-F5344CB8AC3E}">
        <p14:creationId xmlns:p14="http://schemas.microsoft.com/office/powerpoint/2010/main" val="3253006010"/>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z="3200" dirty="0">
                <a:latin typeface="Calibri" panose="020F0502020204030204" pitchFamily="34" charset="0"/>
                <a:cs typeface="Calibri" panose="020F0502020204030204" pitchFamily="34" charset="0"/>
              </a:rPr>
              <a:t>PDI (</a:t>
            </a:r>
            <a:r>
              <a:rPr lang="en-US" altLang="en-US" sz="3200" dirty="0" err="1">
                <a:latin typeface="Calibri" panose="020F0502020204030204" pitchFamily="34" charset="0"/>
                <a:cs typeface="Calibri" panose="020F0502020204030204" pitchFamily="34" charset="0"/>
              </a:rPr>
              <a:t>cont</a:t>
            </a:r>
            <a:r>
              <a:rPr lang="en-US" altLang="en-US" sz="3200" dirty="0">
                <a:latin typeface="Calibri" panose="020F0502020204030204" pitchFamily="34" charset="0"/>
                <a:cs typeface="Calibri" panose="020F0502020204030204" pitchFamily="34" charset="0"/>
              </a:rPr>
              <a:t>)</a:t>
            </a:r>
            <a:endParaRPr lang="en-US" altLang="en-US" sz="3200" baseline="30000" dirty="0">
              <a:solidFill>
                <a:schemeClr val="tx1"/>
              </a:solidFill>
              <a:latin typeface="Calibri" panose="020F0502020204030204" pitchFamily="34" charset="0"/>
              <a:cs typeface="Calibri" panose="020F0502020204030204" pitchFamily="34" charset="0"/>
            </a:endParaRPr>
          </a:p>
        </p:txBody>
      </p:sp>
      <p:sp>
        <p:nvSpPr>
          <p:cNvPr id="11267" name="Slide Number Placeholder 3"/>
          <p:cNvSpPr>
            <a:spLocks noGrp="1"/>
          </p:cNvSpPr>
          <p:nvPr>
            <p:ph type="sldNum" sz="quarter" idx="4294967295"/>
          </p:nvPr>
        </p:nvSpPr>
        <p:spPr>
          <a:xfrm>
            <a:off x="6858000" y="6172200"/>
            <a:ext cx="1809750" cy="187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1B6765E-3B47-43A2-B710-ACF65F993C43}" type="slidenum">
              <a:rPr kumimoji="0" lang="en-US" altLang="en-US" sz="933" b="0" i="0" u="none" strike="noStrike" kern="1200" cap="none" spc="0" normalizeH="0" baseline="0" noProof="0" smtClean="0">
                <a:ln>
                  <a:noFill/>
                </a:ln>
                <a:solidFill>
                  <a:srgbClr val="000000"/>
                </a:solidFill>
                <a:effectLst/>
                <a:uLnTx/>
                <a:uFillTx/>
                <a:latin typeface="Times" panose="02020603050405020304" pitchFamily="18" charset="0"/>
                <a:ea typeface="MS PGothic"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6</a:t>
            </a:fld>
            <a:endParaRPr kumimoji="0" lang="en-US" altLang="en-US" sz="933" b="0" i="0" u="none" strike="noStrike" kern="1200" cap="none" spc="0" normalizeH="0" baseline="0" noProof="0" dirty="0">
              <a:ln>
                <a:noFill/>
              </a:ln>
              <a:solidFill>
                <a:srgbClr val="000000"/>
              </a:solidFill>
              <a:effectLst/>
              <a:uLnTx/>
              <a:uFillTx/>
              <a:latin typeface="Times" panose="02020603050405020304" pitchFamily="18" charset="0"/>
              <a:ea typeface="MS PGothic" panose="020B0600070205080204" pitchFamily="34" charset="-128"/>
              <a:cs typeface="+mn-cs"/>
            </a:endParaRPr>
          </a:p>
        </p:txBody>
      </p:sp>
      <p:sp>
        <p:nvSpPr>
          <p:cNvPr id="6" name="Content Placeholder 2">
            <a:extLst>
              <a:ext uri="{FF2B5EF4-FFF2-40B4-BE49-F238E27FC236}">
                <a16:creationId xmlns:a16="http://schemas.microsoft.com/office/drawing/2014/main" id="{9CD34D71-A083-4A54-9143-EA22D866D1C6}"/>
              </a:ext>
            </a:extLst>
          </p:cNvPr>
          <p:cNvSpPr>
            <a:spLocks noGrp="1"/>
          </p:cNvSpPr>
          <p:nvPr>
            <p:ph idx="1"/>
          </p:nvPr>
        </p:nvSpPr>
        <p:spPr>
          <a:xfrm>
            <a:off x="685800" y="944563"/>
            <a:ext cx="7848600" cy="3627437"/>
          </a:xfrm>
        </p:spPr>
        <p:txBody>
          <a:bodyPr/>
          <a:lstStyle/>
          <a:p>
            <a:r>
              <a:rPr lang="en-US" sz="2400" b="0" dirty="0">
                <a:latin typeface="Calibri" panose="020F0502020204030204" pitchFamily="34" charset="0"/>
                <a:cs typeface="Calibri" panose="020F0502020204030204" pitchFamily="34" charset="0"/>
              </a:rPr>
              <a:t>The information, which along with Representation Information which is necessary for adequate preservation of the Data Object</a:t>
            </a:r>
          </a:p>
          <a:p>
            <a:r>
              <a:rPr lang="en-US" sz="2400" b="0" dirty="0">
                <a:latin typeface="Calibri" panose="020F0502020204030204" pitchFamily="34" charset="0"/>
                <a:cs typeface="Calibri" panose="020F0502020204030204" pitchFamily="34" charset="0"/>
              </a:rPr>
              <a:t>Each category of PDI is itself an Information Object</a:t>
            </a:r>
          </a:p>
          <a:p>
            <a:pPr lvl="1"/>
            <a:r>
              <a:rPr lang="en-US" sz="2000" b="0" dirty="0">
                <a:latin typeface="Calibri" panose="020F0502020204030204" pitchFamily="34" charset="0"/>
                <a:cs typeface="Calibri" panose="020F0502020204030204" pitchFamily="34" charset="0"/>
              </a:rPr>
              <a:t>This ensures that each has its own Representation Information to ensure that that it can be interpreted.</a:t>
            </a:r>
          </a:p>
          <a:p>
            <a:pPr lvl="1"/>
            <a:r>
              <a:rPr lang="en-US" sz="2000" b="0" dirty="0">
                <a:latin typeface="Calibri" panose="020F0502020204030204" pitchFamily="34" charset="0"/>
                <a:cs typeface="Calibri" panose="020F0502020204030204" pitchFamily="34" charset="0"/>
              </a:rPr>
              <a:t>For example, each instance of Provenance Information has its own Representation Information so that the consumer can understand </a:t>
            </a:r>
            <a:r>
              <a:rPr lang="en-US" sz="2000" dirty="0">
                <a:latin typeface="Calibri" panose="020F0502020204030204" pitchFamily="34" charset="0"/>
                <a:cs typeface="Calibri" panose="020F0502020204030204" pitchFamily="34" charset="0"/>
              </a:rPr>
              <a:t>it.</a:t>
            </a:r>
            <a:endParaRPr lang="en-US" sz="2000" b="0" dirty="0">
              <a:latin typeface="Calibri" panose="020F0502020204030204" pitchFamily="34" charset="0"/>
              <a:cs typeface="Calibri" panose="020F0502020204030204" pitchFamily="34" charset="0"/>
            </a:endParaRPr>
          </a:p>
          <a:p>
            <a:r>
              <a:rPr lang="en-US" sz="2400" b="0" dirty="0">
                <a:latin typeface="Calibri" panose="020F0502020204030204" pitchFamily="34" charset="0"/>
                <a:cs typeface="Calibri" panose="020F0502020204030204" pitchFamily="34" charset="0"/>
              </a:rPr>
              <a:t>PDI is an information object.</a:t>
            </a:r>
          </a:p>
          <a:p>
            <a:r>
              <a:rPr lang="en-US" sz="2400" b="0" dirty="0">
                <a:latin typeface="Calibri" panose="020F0502020204030204" pitchFamily="34" charset="0"/>
                <a:cs typeface="Calibri" panose="020F0502020204030204" pitchFamily="34" charset="0"/>
              </a:rPr>
              <a:t>Context Information in particular has an important role in enabling data reusability</a:t>
            </a:r>
          </a:p>
          <a:p>
            <a:pPr lvl="1"/>
            <a:r>
              <a:rPr lang="en-US" sz="2000" b="0" dirty="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I</a:t>
            </a:r>
            <a:r>
              <a:rPr lang="en-US" sz="2000" b="0" dirty="0">
                <a:latin typeface="Calibri" panose="020F0502020204030204" pitchFamily="34" charset="0"/>
                <a:cs typeface="Calibri" panose="020F0502020204030204" pitchFamily="34" charset="0"/>
              </a:rPr>
              <a:t>t can be used to define the relationships of the Data Object to the things within its environment</a:t>
            </a:r>
          </a:p>
          <a:p>
            <a:pPr lvl="1"/>
            <a:r>
              <a:rPr lang="en-US" sz="2000" dirty="0">
                <a:latin typeface="Calibri" panose="020F0502020204030204" pitchFamily="34" charset="0"/>
                <a:cs typeface="Calibri" panose="020F0502020204030204" pitchFamily="34" charset="0"/>
              </a:rPr>
              <a:t>Adds</a:t>
            </a:r>
            <a:r>
              <a:rPr lang="en-US" sz="2000" b="0" dirty="0">
                <a:latin typeface="Calibri" panose="020F0502020204030204" pitchFamily="34" charset="0"/>
                <a:cs typeface="Calibri" panose="020F0502020204030204" pitchFamily="34" charset="0"/>
              </a:rPr>
              <a:t> semantic information. </a:t>
            </a:r>
          </a:p>
        </p:txBody>
      </p:sp>
    </p:spTree>
    <p:extLst>
      <p:ext uri="{BB962C8B-B14F-4D97-AF65-F5344CB8AC3E}">
        <p14:creationId xmlns:p14="http://schemas.microsoft.com/office/powerpoint/2010/main" val="3944904624"/>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z="3200" dirty="0">
                <a:latin typeface="Calibri" panose="020F0502020204030204" pitchFamily="34" charset="0"/>
                <a:cs typeface="Calibri" panose="020F0502020204030204" pitchFamily="34" charset="0"/>
              </a:rPr>
              <a:t>Metadata Registry</a:t>
            </a:r>
            <a:r>
              <a:rPr lang="en-US" altLang="en-US" sz="3200" baseline="30000" dirty="0">
                <a:latin typeface="Calibri" panose="020F0502020204030204" pitchFamily="34" charset="0"/>
                <a:cs typeface="Calibri" panose="020F0502020204030204" pitchFamily="34" charset="0"/>
              </a:rPr>
              <a:t>1</a:t>
            </a:r>
            <a:endParaRPr lang="en-US" altLang="en-US" sz="3200" baseline="30000" dirty="0">
              <a:solidFill>
                <a:schemeClr val="tx1"/>
              </a:solidFill>
              <a:latin typeface="Calibri" panose="020F0502020204030204" pitchFamily="34" charset="0"/>
              <a:cs typeface="Calibri" panose="020F0502020204030204" pitchFamily="34" charset="0"/>
            </a:endParaRPr>
          </a:p>
        </p:txBody>
      </p:sp>
      <p:sp>
        <p:nvSpPr>
          <p:cNvPr id="11267" name="Slide Number Placeholder 3"/>
          <p:cNvSpPr>
            <a:spLocks noGrp="1"/>
          </p:cNvSpPr>
          <p:nvPr>
            <p:ph type="sldNum" sz="quarter" idx="4294967295"/>
          </p:nvPr>
        </p:nvSpPr>
        <p:spPr>
          <a:xfrm>
            <a:off x="6858000" y="6172200"/>
            <a:ext cx="1809750" cy="187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1B6765E-3B47-43A2-B710-ACF65F993C43}" type="slidenum">
              <a:rPr kumimoji="0" lang="en-US" altLang="en-US" sz="933" b="0" i="0" u="none" strike="noStrike" kern="1200" cap="none" spc="0" normalizeH="0" baseline="0" noProof="0" smtClean="0">
                <a:ln>
                  <a:noFill/>
                </a:ln>
                <a:solidFill>
                  <a:srgbClr val="000000"/>
                </a:solidFill>
                <a:effectLst/>
                <a:uLnTx/>
                <a:uFillTx/>
                <a:latin typeface="Times" panose="02020603050405020304" pitchFamily="18" charset="0"/>
                <a:ea typeface="MS PGothic"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7</a:t>
            </a:fld>
            <a:endParaRPr kumimoji="0" lang="en-US" altLang="en-US" sz="933" b="0" i="0" u="none" strike="noStrike" kern="1200" cap="none" spc="0" normalizeH="0" baseline="0" noProof="0" dirty="0">
              <a:ln>
                <a:noFill/>
              </a:ln>
              <a:solidFill>
                <a:srgbClr val="000000"/>
              </a:solidFill>
              <a:effectLst/>
              <a:uLnTx/>
              <a:uFillTx/>
              <a:latin typeface="Times" panose="02020603050405020304" pitchFamily="18" charset="0"/>
              <a:ea typeface="MS PGothic" panose="020B0600070205080204" pitchFamily="34" charset="-128"/>
              <a:cs typeface="+mn-cs"/>
            </a:endParaRPr>
          </a:p>
        </p:txBody>
      </p:sp>
      <p:sp>
        <p:nvSpPr>
          <p:cNvPr id="6" name="Content Placeholder 2">
            <a:extLst>
              <a:ext uri="{FF2B5EF4-FFF2-40B4-BE49-F238E27FC236}">
                <a16:creationId xmlns:a16="http://schemas.microsoft.com/office/drawing/2014/main" id="{9CD34D71-A083-4A54-9143-EA22D866D1C6}"/>
              </a:ext>
            </a:extLst>
          </p:cNvPr>
          <p:cNvSpPr>
            <a:spLocks noGrp="1"/>
          </p:cNvSpPr>
          <p:nvPr>
            <p:ph idx="1"/>
          </p:nvPr>
        </p:nvSpPr>
        <p:spPr>
          <a:xfrm>
            <a:off x="495300" y="2834155"/>
            <a:ext cx="7848600" cy="3352800"/>
          </a:xfrm>
        </p:spPr>
        <p:txBody>
          <a:bodyPr/>
          <a:lstStyle/>
          <a:p>
            <a:r>
              <a:rPr lang="en-US" sz="2400" b="0" dirty="0">
                <a:latin typeface="Calibri" panose="020F0502020204030204" pitchFamily="34" charset="0"/>
                <a:cs typeface="Calibri" panose="020F0502020204030204" pitchFamily="34" charset="0"/>
              </a:rPr>
              <a:t>A data dictionary schema for “data element” information</a:t>
            </a:r>
          </a:p>
          <a:p>
            <a:pPr lvl="1"/>
            <a:r>
              <a:rPr lang="en-US" sz="2400" dirty="0">
                <a:latin typeface="Calibri" panose="020F0502020204030204" pitchFamily="34" charset="0"/>
                <a:cs typeface="Calibri" panose="020F0502020204030204" pitchFamily="34" charset="0"/>
              </a:rPr>
              <a:t>E</a:t>
            </a:r>
            <a:r>
              <a:rPr lang="en-US" sz="2400" b="0" dirty="0">
                <a:latin typeface="Calibri" panose="020F0502020204030204" pitchFamily="34" charset="0"/>
                <a:cs typeface="Calibri" panose="020F0502020204030204" pitchFamily="34" charset="0"/>
              </a:rPr>
              <a:t>xample the “</a:t>
            </a:r>
            <a:r>
              <a:rPr lang="en-US" sz="2400" b="0" dirty="0" err="1">
                <a:latin typeface="Calibri" panose="020F0502020204030204" pitchFamily="34" charset="0"/>
                <a:cs typeface="Calibri" panose="020F0502020204030204" pitchFamily="34" charset="0"/>
              </a:rPr>
              <a:t>start_time</a:t>
            </a:r>
            <a:r>
              <a:rPr lang="en-US" sz="2400" b="0" dirty="0">
                <a:latin typeface="Calibri" panose="020F0502020204030204" pitchFamily="34" charset="0"/>
                <a:cs typeface="Calibri" panose="020F0502020204030204" pitchFamily="34" charset="0"/>
              </a:rPr>
              <a:t>” of an event. </a:t>
            </a:r>
          </a:p>
          <a:p>
            <a:pPr lvl="1"/>
            <a:r>
              <a:rPr lang="en-US" sz="2400" b="0" dirty="0">
                <a:latin typeface="Calibri" panose="020F0502020204030204" pitchFamily="34" charset="0"/>
                <a:cs typeface="Calibri" panose="020F0502020204030204" pitchFamily="34" charset="0"/>
              </a:rPr>
              <a:t>alternate names, definition sources, definitions in other languages, effective dates, submitting organization, and stewardship.</a:t>
            </a:r>
          </a:p>
          <a:p>
            <a:pPr lvl="1"/>
            <a:r>
              <a:rPr lang="en-US" sz="2400" b="0" dirty="0">
                <a:latin typeface="Calibri" panose="020F0502020204030204" pitchFamily="34" charset="0"/>
                <a:cs typeface="Calibri" panose="020F0502020204030204" pitchFamily="34" charset="0"/>
              </a:rPr>
              <a:t>data representation, units of measurement, effective dates, submitter, and steward.</a:t>
            </a:r>
          </a:p>
          <a:p>
            <a:pPr lvl="1"/>
            <a:r>
              <a:rPr lang="en-US" sz="2400" b="0" dirty="0">
                <a:latin typeface="Calibri" panose="020F0502020204030204" pitchFamily="34" charset="0"/>
                <a:cs typeface="Calibri" panose="020F0502020204030204" pitchFamily="34" charset="0"/>
              </a:rPr>
              <a:t>permissible values</a:t>
            </a:r>
            <a:r>
              <a:rPr lang="en-US" sz="2400" dirty="0">
                <a:latin typeface="Calibri" panose="020F0502020204030204" pitchFamily="34" charset="0"/>
                <a:cs typeface="Calibri" panose="020F0502020204030204" pitchFamily="34" charset="0"/>
              </a:rPr>
              <a:t> and value meanings</a:t>
            </a:r>
            <a:endParaRPr lang="en-US" sz="2000" b="0" dirty="0">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6DFC9292-A965-44DE-96C3-90E8909D51D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971800" y="990600"/>
            <a:ext cx="2895600" cy="1828800"/>
          </a:xfrm>
          <a:prstGeom prst="rect">
            <a:avLst/>
          </a:prstGeom>
          <a:noFill/>
          <a:ln>
            <a:noFill/>
          </a:ln>
        </p:spPr>
      </p:pic>
      <p:sp>
        <p:nvSpPr>
          <p:cNvPr id="7" name="TextBox 6">
            <a:extLst>
              <a:ext uri="{FF2B5EF4-FFF2-40B4-BE49-F238E27FC236}">
                <a16:creationId xmlns:a16="http://schemas.microsoft.com/office/drawing/2014/main" id="{906C5A3C-5F75-46B7-B80B-F02FDC13349C}"/>
              </a:ext>
            </a:extLst>
          </p:cNvPr>
          <p:cNvSpPr txBox="1"/>
          <p:nvPr/>
        </p:nvSpPr>
        <p:spPr>
          <a:xfrm>
            <a:off x="490487" y="6103963"/>
            <a:ext cx="4269374" cy="338554"/>
          </a:xfrm>
          <a:prstGeom prst="rect">
            <a:avLst/>
          </a:prstGeom>
          <a:noFill/>
        </p:spPr>
        <p:txBody>
          <a:bodyPr wrap="none" rtlCol="0">
            <a:spAutoFit/>
          </a:bodyPr>
          <a:lstStyle/>
          <a:p>
            <a:pPr lvl="0">
              <a:defRPr/>
            </a:pPr>
            <a:r>
              <a:rPr lang="en-US" sz="1600" baseline="30000" dirty="0">
                <a:solidFill>
                  <a:srgbClr val="000000"/>
                </a:solidFill>
                <a:latin typeface="Calibri" panose="020F0502020204030204" pitchFamily="34" charset="0"/>
                <a:cs typeface="Calibri" panose="020F0502020204030204" pitchFamily="34" charset="0"/>
              </a:rPr>
              <a:t>1 </a:t>
            </a:r>
            <a:r>
              <a:rPr lang="en-US" sz="1600" dirty="0">
                <a:solidFill>
                  <a:srgbClr val="000000"/>
                </a:solidFill>
                <a:latin typeface="Calibri" panose="020F0502020204030204" pitchFamily="34" charset="0"/>
                <a:cs typeface="Calibri" panose="020F0502020204030204" pitchFamily="34" charset="0"/>
              </a:rPr>
              <a:t>Metadata Registry Specification (ISO/IEC 11179)</a:t>
            </a:r>
          </a:p>
        </p:txBody>
      </p:sp>
    </p:spTree>
    <p:extLst>
      <p:ext uri="{BB962C8B-B14F-4D97-AF65-F5344CB8AC3E}">
        <p14:creationId xmlns:p14="http://schemas.microsoft.com/office/powerpoint/2010/main" val="139225314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z="3200" dirty="0">
                <a:latin typeface="Calibri" panose="020F0502020204030204" pitchFamily="34" charset="0"/>
                <a:cs typeface="Calibri" panose="020F0502020204030204" pitchFamily="34" charset="0"/>
              </a:rPr>
              <a:t>PDS4 Information Model</a:t>
            </a:r>
            <a:endParaRPr lang="en-US" altLang="en-US" sz="3200" baseline="30000" dirty="0">
              <a:solidFill>
                <a:schemeClr val="tx1"/>
              </a:solidFill>
              <a:latin typeface="Calibri" panose="020F0502020204030204" pitchFamily="34" charset="0"/>
              <a:cs typeface="Calibri" panose="020F0502020204030204" pitchFamily="34" charset="0"/>
            </a:endParaRPr>
          </a:p>
        </p:txBody>
      </p:sp>
      <p:sp>
        <p:nvSpPr>
          <p:cNvPr id="11267" name="Slide Number Placeholder 3"/>
          <p:cNvSpPr>
            <a:spLocks noGrp="1"/>
          </p:cNvSpPr>
          <p:nvPr>
            <p:ph type="sldNum" sz="quarter" idx="4294967295"/>
          </p:nvPr>
        </p:nvSpPr>
        <p:spPr>
          <a:xfrm>
            <a:off x="6858000" y="6172200"/>
            <a:ext cx="1809750" cy="187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1B6765E-3B47-43A2-B710-ACF65F993C43}" type="slidenum">
              <a:rPr kumimoji="0" lang="en-US" altLang="en-US" sz="933" b="0" i="0" u="none" strike="noStrike" kern="1200" cap="none" spc="0" normalizeH="0" baseline="0" noProof="0" smtClean="0">
                <a:ln>
                  <a:noFill/>
                </a:ln>
                <a:solidFill>
                  <a:srgbClr val="000000"/>
                </a:solidFill>
                <a:effectLst/>
                <a:uLnTx/>
                <a:uFillTx/>
                <a:latin typeface="Times" panose="02020603050405020304" pitchFamily="18" charset="0"/>
                <a:ea typeface="MS PGothic"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8</a:t>
            </a:fld>
            <a:endParaRPr kumimoji="0" lang="en-US" altLang="en-US" sz="933" b="0" i="0" u="none" strike="noStrike" kern="1200" cap="none" spc="0" normalizeH="0" baseline="0" noProof="0" dirty="0">
              <a:ln>
                <a:noFill/>
              </a:ln>
              <a:solidFill>
                <a:srgbClr val="000000"/>
              </a:solidFill>
              <a:effectLst/>
              <a:uLnTx/>
              <a:uFillTx/>
              <a:latin typeface="Times" panose="02020603050405020304" pitchFamily="18" charset="0"/>
              <a:ea typeface="MS PGothic" panose="020B0600070205080204" pitchFamily="34" charset="-128"/>
              <a:cs typeface="+mn-cs"/>
            </a:endParaRPr>
          </a:p>
        </p:txBody>
      </p:sp>
      <p:pic>
        <p:nvPicPr>
          <p:cNvPr id="8" name="Picture 7">
            <a:extLst>
              <a:ext uri="{FF2B5EF4-FFF2-40B4-BE49-F238E27FC236}">
                <a16:creationId xmlns:a16="http://schemas.microsoft.com/office/drawing/2014/main" id="{CDD10F81-9083-443F-BB6D-4FEAB225954C}"/>
              </a:ext>
            </a:extLst>
          </p:cNvPr>
          <p:cNvPicPr/>
          <p:nvPr/>
        </p:nvPicPr>
        <p:blipFill>
          <a:blip r:embed="rId2"/>
          <a:stretch>
            <a:fillRect/>
          </a:stretch>
        </p:blipFill>
        <p:spPr>
          <a:xfrm>
            <a:off x="914400" y="1143000"/>
            <a:ext cx="6781799" cy="3505200"/>
          </a:xfrm>
          <a:prstGeom prst="rect">
            <a:avLst/>
          </a:prstGeom>
        </p:spPr>
      </p:pic>
      <p:sp>
        <p:nvSpPr>
          <p:cNvPr id="10" name="Content Placeholder 2">
            <a:extLst>
              <a:ext uri="{FF2B5EF4-FFF2-40B4-BE49-F238E27FC236}">
                <a16:creationId xmlns:a16="http://schemas.microsoft.com/office/drawing/2014/main" id="{090FEFC6-C676-4F36-BA53-969F011C4FDF}"/>
              </a:ext>
            </a:extLst>
          </p:cNvPr>
          <p:cNvSpPr>
            <a:spLocks noGrp="1"/>
          </p:cNvSpPr>
          <p:nvPr>
            <p:ph idx="1"/>
          </p:nvPr>
        </p:nvSpPr>
        <p:spPr>
          <a:xfrm>
            <a:off x="381000" y="4724400"/>
            <a:ext cx="8153400" cy="1752600"/>
          </a:xfrm>
        </p:spPr>
        <p:txBody>
          <a:bodyPr/>
          <a:lstStyle/>
          <a:p>
            <a:r>
              <a:rPr lang="en-US" b="0" dirty="0">
                <a:latin typeface="Calibri" panose="020F0502020204030204" pitchFamily="34" charset="0"/>
                <a:cs typeface="Calibri" panose="020F0502020204030204" pitchFamily="34" charset="0"/>
              </a:rPr>
              <a:t>The PDS4 Information Model is implemented and maintained in the Protégé ontology modeling tool. </a:t>
            </a:r>
          </a:p>
          <a:p>
            <a:r>
              <a:rPr lang="en-US" b="0" dirty="0">
                <a:latin typeface="Calibri" panose="020F0502020204030204" pitchFamily="34" charset="0"/>
                <a:cs typeface="Calibri" panose="020F0502020204030204" pitchFamily="34" charset="0"/>
              </a:rPr>
              <a:t>Two separate instances</a:t>
            </a:r>
          </a:p>
          <a:p>
            <a:pPr lvl="1"/>
            <a:r>
              <a:rPr lang="en-US" dirty="0">
                <a:latin typeface="Calibri" panose="020F0502020204030204" pitchFamily="34" charset="0"/>
                <a:cs typeface="Calibri" panose="020F0502020204030204" pitchFamily="34" charset="0"/>
              </a:rPr>
              <a:t>Entity Model – ISO 14721 - OAIS RM</a:t>
            </a:r>
          </a:p>
          <a:p>
            <a:pPr lvl="1"/>
            <a:r>
              <a:rPr lang="en-US" b="0" dirty="0">
                <a:latin typeface="Calibri" panose="020F0502020204030204" pitchFamily="34" charset="0"/>
                <a:cs typeface="Calibri" panose="020F0502020204030204" pitchFamily="34" charset="0"/>
              </a:rPr>
              <a:t>Data Dictionary Model – ISO/IEC 111</a:t>
            </a:r>
            <a:r>
              <a:rPr lang="en-US" dirty="0">
                <a:latin typeface="Calibri" panose="020F0502020204030204" pitchFamily="34" charset="0"/>
                <a:cs typeface="Calibri" panose="020F0502020204030204" pitchFamily="34" charset="0"/>
              </a:rPr>
              <a:t>79 – Metadata Registry</a:t>
            </a:r>
            <a:endParaRPr lang="en-US" b="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61681177"/>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z="3200" dirty="0">
                <a:latin typeface="Calibri" panose="020F0502020204030204" pitchFamily="34" charset="0"/>
                <a:cs typeface="Calibri" panose="020F0502020204030204" pitchFamily="34" charset="0"/>
              </a:rPr>
              <a:t>Trustworthy Digital Repository (TDR) </a:t>
            </a:r>
            <a:endParaRPr lang="en-US" altLang="en-US" sz="3200" baseline="30000" dirty="0">
              <a:solidFill>
                <a:schemeClr val="tx1"/>
              </a:solidFill>
              <a:latin typeface="Calibri" panose="020F0502020204030204" pitchFamily="34" charset="0"/>
              <a:cs typeface="Calibri" panose="020F0502020204030204" pitchFamily="34" charset="0"/>
            </a:endParaRPr>
          </a:p>
        </p:txBody>
      </p:sp>
      <p:sp>
        <p:nvSpPr>
          <p:cNvPr id="11267" name="Slide Number Placeholder 3"/>
          <p:cNvSpPr>
            <a:spLocks noGrp="1"/>
          </p:cNvSpPr>
          <p:nvPr>
            <p:ph type="sldNum" sz="quarter" idx="4294967295"/>
          </p:nvPr>
        </p:nvSpPr>
        <p:spPr>
          <a:xfrm>
            <a:off x="6858000" y="6172200"/>
            <a:ext cx="1809750" cy="187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1B6765E-3B47-43A2-B710-ACF65F993C43}" type="slidenum">
              <a:rPr kumimoji="0" lang="en-US" altLang="en-US" sz="933" b="0" i="0" u="none" strike="noStrike" kern="1200" cap="none" spc="0" normalizeH="0" baseline="0" noProof="0" smtClean="0">
                <a:ln>
                  <a:noFill/>
                </a:ln>
                <a:solidFill>
                  <a:srgbClr val="000000"/>
                </a:solidFill>
                <a:effectLst/>
                <a:uLnTx/>
                <a:uFillTx/>
                <a:latin typeface="Times" panose="02020603050405020304" pitchFamily="18" charset="0"/>
                <a:ea typeface="MS PGothic"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9</a:t>
            </a:fld>
            <a:endParaRPr kumimoji="0" lang="en-US" altLang="en-US" sz="933" b="0" i="0" u="none" strike="noStrike" kern="1200" cap="none" spc="0" normalizeH="0" baseline="0" noProof="0" dirty="0">
              <a:ln>
                <a:noFill/>
              </a:ln>
              <a:solidFill>
                <a:srgbClr val="000000"/>
              </a:solidFill>
              <a:effectLst/>
              <a:uLnTx/>
              <a:uFillTx/>
              <a:latin typeface="Times" panose="02020603050405020304" pitchFamily="18" charset="0"/>
              <a:ea typeface="MS PGothic" panose="020B0600070205080204" pitchFamily="34" charset="-128"/>
              <a:cs typeface="+mn-cs"/>
            </a:endParaRPr>
          </a:p>
        </p:txBody>
      </p:sp>
      <p:sp>
        <p:nvSpPr>
          <p:cNvPr id="6" name="Content Placeholder 2">
            <a:extLst>
              <a:ext uri="{FF2B5EF4-FFF2-40B4-BE49-F238E27FC236}">
                <a16:creationId xmlns:a16="http://schemas.microsoft.com/office/drawing/2014/main" id="{9CD34D71-A083-4A54-9143-EA22D866D1C6}"/>
              </a:ext>
            </a:extLst>
          </p:cNvPr>
          <p:cNvSpPr>
            <a:spLocks noGrp="1"/>
          </p:cNvSpPr>
          <p:nvPr>
            <p:ph idx="1"/>
          </p:nvPr>
        </p:nvSpPr>
        <p:spPr>
          <a:xfrm>
            <a:off x="419100" y="1371600"/>
            <a:ext cx="7848600" cy="2895600"/>
          </a:xfrm>
        </p:spPr>
        <p:txBody>
          <a:bodyPr/>
          <a:lstStyle/>
          <a:p>
            <a:r>
              <a:rPr lang="en-US" sz="2400" b="0" dirty="0">
                <a:latin typeface="Calibri" panose="020F0502020204030204" pitchFamily="34" charset="0"/>
                <a:cs typeface="Calibri" panose="020F0502020204030204" pitchFamily="34" charset="0"/>
              </a:rPr>
              <a:t>A Trustworthy Digital Repository (TDR) is an organization or system responsible for the long-term preservation and access to digital materials, such as data, records, documents, and other digital objects.</a:t>
            </a:r>
          </a:p>
          <a:p>
            <a:pPr lvl="1"/>
            <a:r>
              <a:rPr lang="en-US" sz="2400" b="0" dirty="0">
                <a:latin typeface="Calibri" panose="020F0502020204030204" pitchFamily="34" charset="0"/>
                <a:cs typeface="Calibri" panose="020F0502020204030204" pitchFamily="34" charset="0"/>
              </a:rPr>
              <a:t>A TDR must be able to guarantee the authenticity, integrity, and usability of its digital content over time.</a:t>
            </a:r>
          </a:p>
          <a:p>
            <a:endParaRPr lang="en-US" sz="2400" b="0" dirty="0">
              <a:latin typeface="Calibri" panose="020F0502020204030204" pitchFamily="34" charset="0"/>
              <a:cs typeface="Calibri" panose="020F0502020204030204" pitchFamily="34" charset="0"/>
            </a:endParaRPr>
          </a:p>
          <a:p>
            <a:r>
              <a:rPr lang="en-US" sz="2400" b="0" dirty="0">
                <a:latin typeface="Calibri" panose="020F0502020204030204" pitchFamily="34" charset="0"/>
                <a:cs typeface="Calibri" panose="020F0502020204030204" pitchFamily="34" charset="0"/>
              </a:rPr>
              <a:t>The aim of a TDR is to ensure that digital content remains accessible, usable, and reliable for as long as it is needed.</a:t>
            </a:r>
          </a:p>
          <a:p>
            <a:pPr lvl="1"/>
            <a:r>
              <a:rPr lang="en-US" sz="2400" b="0" dirty="0">
                <a:latin typeface="Calibri" panose="020F0502020204030204" pitchFamily="34" charset="0"/>
                <a:cs typeface="Calibri" panose="020F0502020204030204" pitchFamily="34" charset="0"/>
              </a:rPr>
              <a:t> This is particularly important for materials that have long-term value, such as cultural heritage objects, scientific research data, and government records.</a:t>
            </a:r>
          </a:p>
        </p:txBody>
      </p:sp>
    </p:spTree>
    <p:extLst>
      <p:ext uri="{BB962C8B-B14F-4D97-AF65-F5344CB8AC3E}">
        <p14:creationId xmlns:p14="http://schemas.microsoft.com/office/powerpoint/2010/main" val="3930392012"/>
      </p:ext>
    </p:extLst>
  </p:cSld>
  <p:clrMapOvr>
    <a:masterClrMapping/>
  </p:clrMapOvr>
  <p:transition>
    <p:fade/>
  </p:transition>
</p:sld>
</file>

<file path=ppt/theme/theme1.xml><?xml version="1.0" encoding="utf-8"?>
<a:theme xmlns:a="http://schemas.openxmlformats.org/drawingml/2006/main" name="NASAjpl-WhiteTheme-16x9-vA6">
  <a:themeElements>
    <a:clrScheme name="NASA-JPL - Jan 2017">
      <a:dk1>
        <a:sysClr val="windowText" lastClr="000000"/>
      </a:dk1>
      <a:lt1>
        <a:sysClr val="window" lastClr="FFFFFF"/>
      </a:lt1>
      <a:dk2>
        <a:srgbClr val="5D5D60"/>
      </a:dk2>
      <a:lt2>
        <a:srgbClr val="E4E9EF"/>
      </a:lt2>
      <a:accent1>
        <a:srgbClr val="6083AA"/>
      </a:accent1>
      <a:accent2>
        <a:srgbClr val="94A8C2"/>
      </a:accent2>
      <a:accent3>
        <a:srgbClr val="0B3D91"/>
      </a:accent3>
      <a:accent4>
        <a:srgbClr val="E31937"/>
      </a:accent4>
      <a:accent5>
        <a:srgbClr val="F2A900"/>
      </a:accent5>
      <a:accent6>
        <a:srgbClr val="A4B34C"/>
      </a:accent6>
      <a:hlink>
        <a:srgbClr val="0E7EE0"/>
      </a:hlink>
      <a:folHlink>
        <a:srgbClr val="0E7EE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noFill/>
        </a:ln>
        <a:effectLst/>
      </a:spPr>
      <a:bodyPr rtlCol="0" anchor="ctr">
        <a:noAutofit/>
      </a:bodyPr>
      <a:lstStyle>
        <a:defPPr algn="ctr">
          <a:defRPr/>
        </a:defPPr>
      </a:lstStyle>
      <a:style>
        <a:lnRef idx="1">
          <a:schemeClr val="accent1"/>
        </a:lnRef>
        <a:fillRef idx="3">
          <a:schemeClr val="accent1"/>
        </a:fillRef>
        <a:effectRef idx="2">
          <a:schemeClr val="accent1"/>
        </a:effectRef>
        <a:fontRef idx="minor">
          <a:schemeClr val="lt1"/>
        </a:fontRef>
      </a:style>
    </a:spDef>
    <a:lnDef>
      <a:spPr>
        <a:ln w="12700" cmpd="sng">
          <a:solidFill>
            <a:schemeClr val="bg1">
              <a:lumMod val="65000"/>
            </a:schemeClr>
          </a:solidFill>
          <a:tailEnd type="arrow"/>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2080655575</TotalTime>
  <Words>976</Words>
  <Application>Microsoft Office PowerPoint</Application>
  <PresentationFormat>Custom</PresentationFormat>
  <Paragraphs>114</Paragraphs>
  <Slides>16</Slides>
  <Notes>2</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16</vt:i4>
      </vt:variant>
    </vt:vector>
  </HeadingPairs>
  <TitlesOfParts>
    <vt:vector size="27" baseType="lpstr">
      <vt:lpstr>MS PGothic</vt:lpstr>
      <vt:lpstr>MS PGothic</vt:lpstr>
      <vt:lpstr>Arial</vt:lpstr>
      <vt:lpstr>Calibri</vt:lpstr>
      <vt:lpstr>Gill Sans</vt:lpstr>
      <vt:lpstr>Times</vt:lpstr>
      <vt:lpstr>Times New Roman</vt:lpstr>
      <vt:lpstr>Verdana</vt:lpstr>
      <vt:lpstr>ヒラギノ角ゴ ProN W3</vt:lpstr>
      <vt:lpstr>NASAjpl-WhiteTheme-16x9-vA6</vt:lpstr>
      <vt:lpstr>Default Design</vt:lpstr>
      <vt:lpstr>PowerPoint Presentation</vt:lpstr>
      <vt:lpstr>Introduction</vt:lpstr>
      <vt:lpstr>Shared Understanding</vt:lpstr>
      <vt:lpstr>The Information Object1</vt:lpstr>
      <vt:lpstr>Preservation Description Information PDI</vt:lpstr>
      <vt:lpstr>PDI (cont)</vt:lpstr>
      <vt:lpstr>Metadata Registry1</vt:lpstr>
      <vt:lpstr>PDS4 Information Model</vt:lpstr>
      <vt:lpstr>Trustworthy Digital Repository (TDR) </vt:lpstr>
      <vt:lpstr>Architectural Properties as a Graph</vt:lpstr>
      <vt:lpstr>Conclusion</vt:lpstr>
      <vt:lpstr>Acknowledgements</vt:lpstr>
      <vt:lpstr>PowerPoint Presentation</vt:lpstr>
      <vt:lpstr>Backup</vt:lpstr>
      <vt:lpstr>PowerPoint Presentation</vt:lpstr>
      <vt:lpstr>General Concept Map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Hughes, John S (3980)</dc:creator>
  <cp:lastModifiedBy>Hughes, J S (US 398B)</cp:lastModifiedBy>
  <cp:revision>1896</cp:revision>
  <cp:lastPrinted>2018-07-09T16:32:09Z</cp:lastPrinted>
  <dcterms:created xsi:type="dcterms:W3CDTF">2011-08-11T23:37:59Z</dcterms:created>
  <dcterms:modified xsi:type="dcterms:W3CDTF">2023-04-29T02:03:26Z</dcterms:modified>
</cp:coreProperties>
</file>