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tags/tag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727" r:id="rId4"/>
  </p:sldMasterIdLst>
  <p:notesMasterIdLst>
    <p:notesMasterId r:id="rId32"/>
  </p:notesMasterIdLst>
  <p:handoutMasterIdLst>
    <p:handoutMasterId r:id="rId33"/>
  </p:handoutMasterIdLst>
  <p:sldIdLst>
    <p:sldId id="303" r:id="rId5"/>
    <p:sldId id="444" r:id="rId6"/>
    <p:sldId id="474" r:id="rId7"/>
    <p:sldId id="477" r:id="rId8"/>
    <p:sldId id="453" r:id="rId9"/>
    <p:sldId id="455" r:id="rId10"/>
    <p:sldId id="466" r:id="rId11"/>
    <p:sldId id="456" r:id="rId12"/>
    <p:sldId id="459" r:id="rId13"/>
    <p:sldId id="480" r:id="rId14"/>
    <p:sldId id="475" r:id="rId15"/>
    <p:sldId id="485" r:id="rId16"/>
    <p:sldId id="1152" r:id="rId17"/>
    <p:sldId id="481" r:id="rId18"/>
    <p:sldId id="473" r:id="rId19"/>
    <p:sldId id="471" r:id="rId20"/>
    <p:sldId id="469" r:id="rId21"/>
    <p:sldId id="468" r:id="rId22"/>
    <p:sldId id="472" r:id="rId23"/>
    <p:sldId id="482" r:id="rId24"/>
    <p:sldId id="451" r:id="rId25"/>
    <p:sldId id="460" r:id="rId26"/>
    <p:sldId id="461" r:id="rId27"/>
    <p:sldId id="484" r:id="rId28"/>
    <p:sldId id="483" r:id="rId29"/>
    <p:sldId id="1153" r:id="rId30"/>
    <p:sldId id="333" r:id="rId31"/>
  </p:sldIdLst>
  <p:sldSz cx="12192000" cy="6858000"/>
  <p:notesSz cx="7099300" cy="10234613"/>
  <p:defaultTextStyle>
    <a:defPPr>
      <a:defRPr lang="de-DE"/>
    </a:defPPr>
    <a:lvl1pPr algn="l" rtl="0" eaLnBrk="0" fontAlgn="base" hangingPunct="0">
      <a:spcBef>
        <a:spcPct val="0"/>
      </a:spcBef>
      <a:spcAft>
        <a:spcPct val="0"/>
      </a:spcAft>
      <a:defRPr sz="1000" kern="1200">
        <a:solidFill>
          <a:srgbClr val="666369"/>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1000" kern="1200">
        <a:solidFill>
          <a:srgbClr val="666369"/>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1000" kern="1200">
        <a:solidFill>
          <a:srgbClr val="666369"/>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1000" kern="1200">
        <a:solidFill>
          <a:srgbClr val="666369"/>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1000" kern="1200">
        <a:solidFill>
          <a:srgbClr val="666369"/>
        </a:solidFill>
        <a:latin typeface="Arial" charset="0"/>
        <a:ea typeface="ＭＳ Ｐゴシック" charset="-128"/>
        <a:cs typeface="ＭＳ Ｐゴシック" charset="-128"/>
      </a:defRPr>
    </a:lvl5pPr>
    <a:lvl6pPr marL="2286000" algn="l" defTabSz="914400" rtl="0" eaLnBrk="1" latinLnBrk="0" hangingPunct="1">
      <a:defRPr sz="1000" kern="1200">
        <a:solidFill>
          <a:srgbClr val="666369"/>
        </a:solidFill>
        <a:latin typeface="Arial" charset="0"/>
        <a:ea typeface="ＭＳ Ｐゴシック" charset="-128"/>
        <a:cs typeface="ＭＳ Ｐゴシック" charset="-128"/>
      </a:defRPr>
    </a:lvl6pPr>
    <a:lvl7pPr marL="2743200" algn="l" defTabSz="914400" rtl="0" eaLnBrk="1" latinLnBrk="0" hangingPunct="1">
      <a:defRPr sz="1000" kern="1200">
        <a:solidFill>
          <a:srgbClr val="666369"/>
        </a:solidFill>
        <a:latin typeface="Arial" charset="0"/>
        <a:ea typeface="ＭＳ Ｐゴシック" charset="-128"/>
        <a:cs typeface="ＭＳ Ｐゴシック" charset="-128"/>
      </a:defRPr>
    </a:lvl7pPr>
    <a:lvl8pPr marL="3200400" algn="l" defTabSz="914400" rtl="0" eaLnBrk="1" latinLnBrk="0" hangingPunct="1">
      <a:defRPr sz="1000" kern="1200">
        <a:solidFill>
          <a:srgbClr val="666369"/>
        </a:solidFill>
        <a:latin typeface="Arial" charset="0"/>
        <a:ea typeface="ＭＳ Ｐゴシック" charset="-128"/>
        <a:cs typeface="ＭＳ Ｐゴシック" charset="-128"/>
      </a:defRPr>
    </a:lvl8pPr>
    <a:lvl9pPr marL="3657600" algn="l" defTabSz="914400" rtl="0" eaLnBrk="1" latinLnBrk="0" hangingPunct="1">
      <a:defRPr sz="1000" kern="1200">
        <a:solidFill>
          <a:srgbClr val="666369"/>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566" userDrawn="1">
          <p15:clr>
            <a:srgbClr val="A4A3A4"/>
          </p15:clr>
        </p15:guide>
        <p15:guide id="2" pos="3900" userDrawn="1">
          <p15:clr>
            <a:srgbClr val="A4A3A4"/>
          </p15:clr>
        </p15:guide>
        <p15:guide id="3" pos="447" userDrawn="1">
          <p15:clr>
            <a:srgbClr val="A4A3A4"/>
          </p15:clr>
        </p15:guide>
        <p15:guide id="4" pos="7233" userDrawn="1">
          <p15:clr>
            <a:srgbClr val="A4A3A4"/>
          </p15:clr>
        </p15:guide>
        <p15:guide id="5" pos="6683" userDrawn="1">
          <p15:clr>
            <a:srgbClr val="A4A3A4"/>
          </p15:clr>
        </p15:guide>
        <p15:guide id="6" orient="horz" pos="3793" userDrawn="1">
          <p15:clr>
            <a:srgbClr val="A4A3A4"/>
          </p15:clr>
        </p15:guide>
        <p15:guide id="7" orient="horz" pos="3377" userDrawn="1">
          <p15:clr>
            <a:srgbClr val="A4A3A4"/>
          </p15:clr>
        </p15:guide>
        <p15:guide id="8" orient="horz" pos="1000" userDrawn="1">
          <p15:clr>
            <a:srgbClr val="A4A3A4"/>
          </p15:clr>
        </p15:guide>
        <p15:guide id="9" pos="37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28282"/>
    <a:srgbClr val="666369"/>
    <a:srgbClr val="E78200"/>
    <a:srgbClr val="434343"/>
    <a:srgbClr val="E98D16"/>
    <a:srgbClr val="7E7E7E"/>
    <a:srgbClr val="FFFFFF"/>
    <a:srgbClr val="E4CED1"/>
    <a:srgbClr val="617D2B"/>
    <a:srgbClr val="F3D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71" autoAdjust="0"/>
    <p:restoredTop sz="71445" autoAdjust="0"/>
  </p:normalViewPr>
  <p:slideViewPr>
    <p:cSldViewPr showGuides="1">
      <p:cViewPr varScale="1">
        <p:scale>
          <a:sx n="81" d="100"/>
          <a:sy n="81" d="100"/>
        </p:scale>
        <p:origin x="1314" y="90"/>
      </p:cViewPr>
      <p:guideLst>
        <p:guide orient="horz" pos="566"/>
        <p:guide pos="3900"/>
        <p:guide pos="447"/>
        <p:guide pos="7233"/>
        <p:guide pos="6683"/>
        <p:guide orient="horz" pos="3793"/>
        <p:guide orient="horz" pos="3377"/>
        <p:guide orient="horz" pos="1000"/>
        <p:guide pos="3780"/>
      </p:guideLst>
    </p:cSldViewPr>
  </p:slideViewPr>
  <p:outlineViewPr>
    <p:cViewPr>
      <p:scale>
        <a:sx n="33" d="100"/>
        <a:sy n="33" d="100"/>
      </p:scale>
      <p:origin x="0" y="-1602"/>
    </p:cViewPr>
  </p:outlineViewPr>
  <p:notesTextViewPr>
    <p:cViewPr>
      <p:scale>
        <a:sx n="1" d="1"/>
        <a:sy n="1" d="1"/>
      </p:scale>
      <p:origin x="0" y="0"/>
    </p:cViewPr>
  </p:notesTextViewPr>
  <p:notesViewPr>
    <p:cSldViewPr>
      <p:cViewPr varScale="1">
        <p:scale>
          <a:sx n="77" d="100"/>
          <a:sy n="77" d="100"/>
        </p:scale>
        <p:origin x="4008"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4444C-BFAD-46AA-9487-20EAC31F0FF7}" type="doc">
      <dgm:prSet loTypeId="urn:microsoft.com/office/officeart/2005/8/layout/StepDownProcess" loCatId="process" qsTypeId="urn:microsoft.com/office/officeart/2005/8/quickstyle/simple1" qsCatId="simple" csTypeId="urn:microsoft.com/office/officeart/2005/8/colors/accent2_1" csCatId="accent2" phldr="1"/>
      <dgm:spPr/>
      <dgm:t>
        <a:bodyPr/>
        <a:lstStyle/>
        <a:p>
          <a:endParaRPr lang="de-DE"/>
        </a:p>
      </dgm:t>
    </dgm:pt>
    <dgm:pt modelId="{DB3E1595-3FF6-4B15-A589-24BF173718E6}">
      <dgm:prSet phldrT="[Text]" custT="1"/>
      <dgm:spPr/>
      <dgm:t>
        <a:bodyPr/>
        <a:lstStyle/>
        <a:p>
          <a:r>
            <a:rPr lang="en-US" sz="1000" dirty="0">
              <a:solidFill>
                <a:srgbClr val="666369"/>
              </a:solidFill>
            </a:rPr>
            <a:t>Register dissemination</a:t>
          </a:r>
          <a:br>
            <a:rPr lang="en-US" sz="1000" dirty="0">
              <a:solidFill>
                <a:srgbClr val="666369"/>
              </a:solidFill>
            </a:rPr>
          </a:br>
          <a:r>
            <a:rPr lang="en-US" sz="1000" dirty="0">
              <a:solidFill>
                <a:srgbClr val="666369"/>
              </a:solidFill>
            </a:rPr>
            <a:t>object</a:t>
          </a:r>
          <a:endParaRPr lang="de-DE" sz="1000" dirty="0">
            <a:solidFill>
              <a:srgbClr val="666369"/>
            </a:solidFill>
          </a:endParaRPr>
        </a:p>
      </dgm:t>
    </dgm:pt>
    <dgm:pt modelId="{91EBF6F5-2FBD-4D57-8F6E-373AC2F9691F}" type="parTrans" cxnId="{770333D3-31CC-4B8B-803B-8DEB051872E5}">
      <dgm:prSet/>
      <dgm:spPr/>
      <dgm:t>
        <a:bodyPr/>
        <a:lstStyle/>
        <a:p>
          <a:endParaRPr lang="de-DE"/>
        </a:p>
      </dgm:t>
    </dgm:pt>
    <dgm:pt modelId="{F6E9E50C-A108-400D-BFEA-57B4EE0E111F}" type="sibTrans" cxnId="{770333D3-31CC-4B8B-803B-8DEB051872E5}">
      <dgm:prSet/>
      <dgm:spPr/>
      <dgm:t>
        <a:bodyPr/>
        <a:lstStyle/>
        <a:p>
          <a:endParaRPr lang="de-DE"/>
        </a:p>
      </dgm:t>
    </dgm:pt>
    <dgm:pt modelId="{F61B8B5F-617E-4946-B8F7-0B3724C1EFEE}">
      <dgm:prSet phldrT="[Text]" custT="1"/>
      <dgm:spPr/>
      <dgm:t>
        <a:bodyPr/>
        <a:lstStyle/>
        <a:p>
          <a:pPr>
            <a:buFont typeface="+mj-lt"/>
            <a:buAutoNum type="arabicParenR"/>
          </a:pPr>
          <a:r>
            <a:rPr lang="en-US" sz="1000" dirty="0">
              <a:solidFill>
                <a:srgbClr val="666369"/>
              </a:solidFill>
            </a:rPr>
            <a:t>Create text license document</a:t>
          </a:r>
          <a:endParaRPr lang="de-DE" sz="1000" dirty="0">
            <a:solidFill>
              <a:srgbClr val="666369"/>
            </a:solidFill>
          </a:endParaRPr>
        </a:p>
      </dgm:t>
    </dgm:pt>
    <dgm:pt modelId="{C5D71F62-F7B4-4A9C-B0CA-9FEE7736CD2F}" type="parTrans" cxnId="{06265E38-96D9-4167-8170-AC6927039256}">
      <dgm:prSet/>
      <dgm:spPr/>
      <dgm:t>
        <a:bodyPr/>
        <a:lstStyle/>
        <a:p>
          <a:endParaRPr lang="de-DE"/>
        </a:p>
      </dgm:t>
    </dgm:pt>
    <dgm:pt modelId="{7582354F-A521-4C8D-AFFD-BAD92DCB7F1F}" type="sibTrans" cxnId="{06265E38-96D9-4167-8170-AC6927039256}">
      <dgm:prSet/>
      <dgm:spPr/>
      <dgm:t>
        <a:bodyPr/>
        <a:lstStyle/>
        <a:p>
          <a:endParaRPr lang="de-DE"/>
        </a:p>
      </dgm:t>
    </dgm:pt>
    <dgm:pt modelId="{A7C6D051-D6D5-4D15-A049-71CF03ABDE0B}">
      <dgm:prSet phldrT="[Text]" custT="1"/>
      <dgm:spPr/>
      <dgm:t>
        <a:bodyPr/>
        <a:lstStyle/>
        <a:p>
          <a:pPr>
            <a:buFont typeface="+mj-lt"/>
            <a:buAutoNum type="arabicParenR"/>
          </a:pPr>
          <a:r>
            <a:rPr lang="en-US" sz="1000" dirty="0">
              <a:solidFill>
                <a:srgbClr val="666369"/>
              </a:solidFill>
            </a:rPr>
            <a:t>Provider assigns license </a:t>
          </a:r>
          <a:endParaRPr lang="de-DE" sz="1000" dirty="0">
            <a:solidFill>
              <a:srgbClr val="666369"/>
            </a:solidFill>
          </a:endParaRPr>
        </a:p>
      </dgm:t>
    </dgm:pt>
    <dgm:pt modelId="{79A43721-CF9E-42D0-BBB9-CE2A4B06B7DF}" type="parTrans" cxnId="{3881CE78-03BB-462D-8170-0E1A552CE483}">
      <dgm:prSet/>
      <dgm:spPr/>
      <dgm:t>
        <a:bodyPr/>
        <a:lstStyle/>
        <a:p>
          <a:endParaRPr lang="de-DE"/>
        </a:p>
      </dgm:t>
    </dgm:pt>
    <dgm:pt modelId="{15FC4620-296D-494B-B809-99DA7AB3AEF8}" type="sibTrans" cxnId="{3881CE78-03BB-462D-8170-0E1A552CE483}">
      <dgm:prSet/>
      <dgm:spPr/>
      <dgm:t>
        <a:bodyPr/>
        <a:lstStyle/>
        <a:p>
          <a:endParaRPr lang="de-DE"/>
        </a:p>
      </dgm:t>
    </dgm:pt>
    <dgm:pt modelId="{3EB89C67-39D5-42EA-8DE5-71C2DD9D8A59}">
      <dgm:prSet phldrT="[Text]" custT="1"/>
      <dgm:spPr/>
      <dgm:t>
        <a:bodyPr/>
        <a:lstStyle/>
        <a:p>
          <a:pPr>
            <a:buFont typeface="+mj-lt"/>
            <a:buAutoNum type="arabicParenR"/>
          </a:pPr>
          <a:r>
            <a:rPr lang="en-GB" sz="1000" noProof="0" dirty="0">
              <a:solidFill>
                <a:srgbClr val="666369"/>
              </a:solidFill>
            </a:rPr>
            <a:t>Applicant</a:t>
          </a:r>
          <a:r>
            <a:rPr lang="en-US" sz="1000" dirty="0">
              <a:solidFill>
                <a:srgbClr val="666369"/>
              </a:solidFill>
            </a:rPr>
            <a:t> accepts license</a:t>
          </a:r>
          <a:endParaRPr lang="de-DE" sz="1000" dirty="0">
            <a:solidFill>
              <a:srgbClr val="666369"/>
            </a:solidFill>
          </a:endParaRPr>
        </a:p>
      </dgm:t>
    </dgm:pt>
    <dgm:pt modelId="{B04889FD-F8E9-4D07-816E-16547BB173D8}" type="parTrans" cxnId="{46AA0F08-FB00-4BD8-8FC6-FD2A972D5AA6}">
      <dgm:prSet/>
      <dgm:spPr/>
      <dgm:t>
        <a:bodyPr/>
        <a:lstStyle/>
        <a:p>
          <a:endParaRPr lang="de-DE"/>
        </a:p>
      </dgm:t>
    </dgm:pt>
    <dgm:pt modelId="{7E456633-84BB-4073-9329-29816C37FC87}" type="sibTrans" cxnId="{46AA0F08-FB00-4BD8-8FC6-FD2A972D5AA6}">
      <dgm:prSet/>
      <dgm:spPr/>
      <dgm:t>
        <a:bodyPr/>
        <a:lstStyle/>
        <a:p>
          <a:endParaRPr lang="de-DE"/>
        </a:p>
      </dgm:t>
    </dgm:pt>
    <dgm:pt modelId="{7326FA35-9457-4C58-96F0-A5158E46526A}">
      <dgm:prSet phldrT="[Text]" custT="1"/>
      <dgm:spPr/>
      <dgm:t>
        <a:bodyPr/>
        <a:lstStyle/>
        <a:p>
          <a:pPr>
            <a:buFont typeface="+mj-lt"/>
            <a:buAutoNum type="arabicParenR"/>
          </a:pPr>
          <a:r>
            <a:rPr lang="en-US" sz="1000" dirty="0">
              <a:solidFill>
                <a:srgbClr val="666369"/>
              </a:solidFill>
            </a:rPr>
            <a:t>Provider approves request</a:t>
          </a:r>
          <a:endParaRPr lang="de-DE" sz="1000" dirty="0">
            <a:solidFill>
              <a:srgbClr val="666369"/>
            </a:solidFill>
          </a:endParaRPr>
        </a:p>
      </dgm:t>
    </dgm:pt>
    <dgm:pt modelId="{81F16429-5B51-483D-852C-B599C8C200EC}" type="parTrans" cxnId="{CB3C00BD-D57F-4E48-AB8E-175E451B8CEB}">
      <dgm:prSet/>
      <dgm:spPr/>
      <dgm:t>
        <a:bodyPr/>
        <a:lstStyle/>
        <a:p>
          <a:endParaRPr lang="de-DE"/>
        </a:p>
      </dgm:t>
    </dgm:pt>
    <dgm:pt modelId="{4FD563EE-EA78-4FDB-9B6D-5EB51E7738D9}" type="sibTrans" cxnId="{CB3C00BD-D57F-4E48-AB8E-175E451B8CEB}">
      <dgm:prSet/>
      <dgm:spPr/>
      <dgm:t>
        <a:bodyPr/>
        <a:lstStyle/>
        <a:p>
          <a:endParaRPr lang="de-DE"/>
        </a:p>
      </dgm:t>
    </dgm:pt>
    <dgm:pt modelId="{3C8674F5-DFB1-46EC-9D1C-499A1D5CB269}" type="pres">
      <dgm:prSet presAssocID="{0B44444C-BFAD-46AA-9487-20EAC31F0FF7}" presName="rootnode" presStyleCnt="0">
        <dgm:presLayoutVars>
          <dgm:chMax/>
          <dgm:chPref/>
          <dgm:dir/>
          <dgm:animLvl val="lvl"/>
        </dgm:presLayoutVars>
      </dgm:prSet>
      <dgm:spPr/>
    </dgm:pt>
    <dgm:pt modelId="{B4FE8B7E-8FAD-4F8B-934B-E9408C1B3AB9}" type="pres">
      <dgm:prSet presAssocID="{DB3E1595-3FF6-4B15-A589-24BF173718E6}" presName="composite" presStyleCnt="0"/>
      <dgm:spPr/>
    </dgm:pt>
    <dgm:pt modelId="{E867B269-84E0-4CAB-812E-67032CD3760C}" type="pres">
      <dgm:prSet presAssocID="{DB3E1595-3FF6-4B15-A589-24BF173718E6}" presName="bentUpArrow1" presStyleLbl="alignImgPlace1" presStyleIdx="0" presStyleCnt="4"/>
      <dgm:spPr/>
    </dgm:pt>
    <dgm:pt modelId="{A158CFE0-1980-4C0C-889B-034F71B815D6}" type="pres">
      <dgm:prSet presAssocID="{DB3E1595-3FF6-4B15-A589-24BF173718E6}" presName="ParentText" presStyleLbl="node1" presStyleIdx="0" presStyleCnt="5">
        <dgm:presLayoutVars>
          <dgm:chMax val="1"/>
          <dgm:chPref val="1"/>
          <dgm:bulletEnabled val="1"/>
        </dgm:presLayoutVars>
      </dgm:prSet>
      <dgm:spPr/>
    </dgm:pt>
    <dgm:pt modelId="{BF979F2F-F3D1-48FE-937D-86878650AE17}" type="pres">
      <dgm:prSet presAssocID="{DB3E1595-3FF6-4B15-A589-24BF173718E6}" presName="ChildText" presStyleLbl="revTx" presStyleIdx="0" presStyleCnt="4">
        <dgm:presLayoutVars>
          <dgm:chMax val="0"/>
          <dgm:chPref val="0"/>
          <dgm:bulletEnabled val="1"/>
        </dgm:presLayoutVars>
      </dgm:prSet>
      <dgm:spPr/>
    </dgm:pt>
    <dgm:pt modelId="{8C437BF5-1159-46C9-9703-18F9734188D8}" type="pres">
      <dgm:prSet presAssocID="{F6E9E50C-A108-400D-BFEA-57B4EE0E111F}" presName="sibTrans" presStyleCnt="0"/>
      <dgm:spPr/>
    </dgm:pt>
    <dgm:pt modelId="{4C57F302-C007-42E1-B2D4-38E0C0F451E1}" type="pres">
      <dgm:prSet presAssocID="{F61B8B5F-617E-4946-B8F7-0B3724C1EFEE}" presName="composite" presStyleCnt="0"/>
      <dgm:spPr/>
    </dgm:pt>
    <dgm:pt modelId="{E37CA7E6-9539-4083-8A94-7D24B3B8A770}" type="pres">
      <dgm:prSet presAssocID="{F61B8B5F-617E-4946-B8F7-0B3724C1EFEE}" presName="bentUpArrow1" presStyleLbl="alignImgPlace1" presStyleIdx="1" presStyleCnt="4"/>
      <dgm:spPr/>
    </dgm:pt>
    <dgm:pt modelId="{D246C92E-A3A4-4A16-B2FE-1DDEA8121ED0}" type="pres">
      <dgm:prSet presAssocID="{F61B8B5F-617E-4946-B8F7-0B3724C1EFEE}" presName="ParentText" presStyleLbl="node1" presStyleIdx="1" presStyleCnt="5">
        <dgm:presLayoutVars>
          <dgm:chMax val="1"/>
          <dgm:chPref val="1"/>
          <dgm:bulletEnabled val="1"/>
        </dgm:presLayoutVars>
      </dgm:prSet>
      <dgm:spPr/>
    </dgm:pt>
    <dgm:pt modelId="{06B3EF17-5E78-4997-A770-134E65341813}" type="pres">
      <dgm:prSet presAssocID="{F61B8B5F-617E-4946-B8F7-0B3724C1EFEE}" presName="ChildText" presStyleLbl="revTx" presStyleIdx="1" presStyleCnt="4">
        <dgm:presLayoutVars>
          <dgm:chMax val="0"/>
          <dgm:chPref val="0"/>
          <dgm:bulletEnabled val="1"/>
        </dgm:presLayoutVars>
      </dgm:prSet>
      <dgm:spPr/>
    </dgm:pt>
    <dgm:pt modelId="{E82AD3D0-32C7-4880-95CC-440C64AC5824}" type="pres">
      <dgm:prSet presAssocID="{7582354F-A521-4C8D-AFFD-BAD92DCB7F1F}" presName="sibTrans" presStyleCnt="0"/>
      <dgm:spPr/>
    </dgm:pt>
    <dgm:pt modelId="{846DB95A-81BF-4D68-A97D-B85A827E6A2E}" type="pres">
      <dgm:prSet presAssocID="{A7C6D051-D6D5-4D15-A049-71CF03ABDE0B}" presName="composite" presStyleCnt="0"/>
      <dgm:spPr/>
    </dgm:pt>
    <dgm:pt modelId="{BC585EBE-924F-48B8-960C-2F51302F7A0E}" type="pres">
      <dgm:prSet presAssocID="{A7C6D051-D6D5-4D15-A049-71CF03ABDE0B}" presName="bentUpArrow1" presStyleLbl="alignImgPlace1" presStyleIdx="2" presStyleCnt="4"/>
      <dgm:spPr/>
    </dgm:pt>
    <dgm:pt modelId="{6C7A9105-397A-4479-96DE-24C02899E869}" type="pres">
      <dgm:prSet presAssocID="{A7C6D051-D6D5-4D15-A049-71CF03ABDE0B}" presName="ParentText" presStyleLbl="node1" presStyleIdx="2" presStyleCnt="5">
        <dgm:presLayoutVars>
          <dgm:chMax val="1"/>
          <dgm:chPref val="1"/>
          <dgm:bulletEnabled val="1"/>
        </dgm:presLayoutVars>
      </dgm:prSet>
      <dgm:spPr/>
    </dgm:pt>
    <dgm:pt modelId="{60ED8234-DE3A-41AC-9194-A65E62281E8F}" type="pres">
      <dgm:prSet presAssocID="{A7C6D051-D6D5-4D15-A049-71CF03ABDE0B}" presName="ChildText" presStyleLbl="revTx" presStyleIdx="2" presStyleCnt="4">
        <dgm:presLayoutVars>
          <dgm:chMax val="0"/>
          <dgm:chPref val="0"/>
          <dgm:bulletEnabled val="1"/>
        </dgm:presLayoutVars>
      </dgm:prSet>
      <dgm:spPr/>
    </dgm:pt>
    <dgm:pt modelId="{9DE95425-79F8-4447-897D-8424866B3A27}" type="pres">
      <dgm:prSet presAssocID="{15FC4620-296D-494B-B809-99DA7AB3AEF8}" presName="sibTrans" presStyleCnt="0"/>
      <dgm:spPr/>
    </dgm:pt>
    <dgm:pt modelId="{C57BC0A9-E265-44CA-91D6-0D7FC8A93E4C}" type="pres">
      <dgm:prSet presAssocID="{3EB89C67-39D5-42EA-8DE5-71C2DD9D8A59}" presName="composite" presStyleCnt="0"/>
      <dgm:spPr/>
    </dgm:pt>
    <dgm:pt modelId="{6036D7E6-B627-4CA9-930E-18CF93FAD236}" type="pres">
      <dgm:prSet presAssocID="{3EB89C67-39D5-42EA-8DE5-71C2DD9D8A59}" presName="bentUpArrow1" presStyleLbl="alignImgPlace1" presStyleIdx="3" presStyleCnt="4"/>
      <dgm:spPr/>
    </dgm:pt>
    <dgm:pt modelId="{89012F8C-0081-4D16-8CDF-C3ED0153AF46}" type="pres">
      <dgm:prSet presAssocID="{3EB89C67-39D5-42EA-8DE5-71C2DD9D8A59}" presName="ParentText" presStyleLbl="node1" presStyleIdx="3" presStyleCnt="5">
        <dgm:presLayoutVars>
          <dgm:chMax val="1"/>
          <dgm:chPref val="1"/>
          <dgm:bulletEnabled val="1"/>
        </dgm:presLayoutVars>
      </dgm:prSet>
      <dgm:spPr/>
    </dgm:pt>
    <dgm:pt modelId="{73404D20-29EB-4A1D-861C-81CCF2ABB949}" type="pres">
      <dgm:prSet presAssocID="{3EB89C67-39D5-42EA-8DE5-71C2DD9D8A59}" presName="ChildText" presStyleLbl="revTx" presStyleIdx="3" presStyleCnt="4">
        <dgm:presLayoutVars>
          <dgm:chMax val="0"/>
          <dgm:chPref val="0"/>
          <dgm:bulletEnabled val="1"/>
        </dgm:presLayoutVars>
      </dgm:prSet>
      <dgm:spPr/>
    </dgm:pt>
    <dgm:pt modelId="{CB0ACAD9-DAEB-4F82-B485-51C8B86A91C6}" type="pres">
      <dgm:prSet presAssocID="{7E456633-84BB-4073-9329-29816C37FC87}" presName="sibTrans" presStyleCnt="0"/>
      <dgm:spPr/>
    </dgm:pt>
    <dgm:pt modelId="{0563B0C5-FF74-44FE-8AFE-182F5ED910B1}" type="pres">
      <dgm:prSet presAssocID="{7326FA35-9457-4C58-96F0-A5158E46526A}" presName="composite" presStyleCnt="0"/>
      <dgm:spPr/>
    </dgm:pt>
    <dgm:pt modelId="{FEBE8BAB-45D0-4C75-B1F8-17B2C4C5AE45}" type="pres">
      <dgm:prSet presAssocID="{7326FA35-9457-4C58-96F0-A5158E46526A}" presName="ParentText" presStyleLbl="node1" presStyleIdx="4" presStyleCnt="5">
        <dgm:presLayoutVars>
          <dgm:chMax val="1"/>
          <dgm:chPref val="1"/>
          <dgm:bulletEnabled val="1"/>
        </dgm:presLayoutVars>
      </dgm:prSet>
      <dgm:spPr/>
    </dgm:pt>
  </dgm:ptLst>
  <dgm:cxnLst>
    <dgm:cxn modelId="{46AA0F08-FB00-4BD8-8FC6-FD2A972D5AA6}" srcId="{0B44444C-BFAD-46AA-9487-20EAC31F0FF7}" destId="{3EB89C67-39D5-42EA-8DE5-71C2DD9D8A59}" srcOrd="3" destOrd="0" parTransId="{B04889FD-F8E9-4D07-816E-16547BB173D8}" sibTransId="{7E456633-84BB-4073-9329-29816C37FC87}"/>
    <dgm:cxn modelId="{A7360B0E-946B-43A9-8743-1DC9441615CA}" type="presOf" srcId="{3EB89C67-39D5-42EA-8DE5-71C2DD9D8A59}" destId="{89012F8C-0081-4D16-8CDF-C3ED0153AF46}" srcOrd="0" destOrd="0" presId="urn:microsoft.com/office/officeart/2005/8/layout/StepDownProcess"/>
    <dgm:cxn modelId="{00CA3D2D-9FA2-4676-8BAF-16F41D115083}" type="presOf" srcId="{DB3E1595-3FF6-4B15-A589-24BF173718E6}" destId="{A158CFE0-1980-4C0C-889B-034F71B815D6}" srcOrd="0" destOrd="0" presId="urn:microsoft.com/office/officeart/2005/8/layout/StepDownProcess"/>
    <dgm:cxn modelId="{06265E38-96D9-4167-8170-AC6927039256}" srcId="{0B44444C-BFAD-46AA-9487-20EAC31F0FF7}" destId="{F61B8B5F-617E-4946-B8F7-0B3724C1EFEE}" srcOrd="1" destOrd="0" parTransId="{C5D71F62-F7B4-4A9C-B0CA-9FEE7736CD2F}" sibTransId="{7582354F-A521-4C8D-AFFD-BAD92DCB7F1F}"/>
    <dgm:cxn modelId="{EF001843-8A24-4B37-A9D5-4E99C9FD9532}" type="presOf" srcId="{7326FA35-9457-4C58-96F0-A5158E46526A}" destId="{FEBE8BAB-45D0-4C75-B1F8-17B2C4C5AE45}" srcOrd="0" destOrd="0" presId="urn:microsoft.com/office/officeart/2005/8/layout/StepDownProcess"/>
    <dgm:cxn modelId="{3881CE78-03BB-462D-8170-0E1A552CE483}" srcId="{0B44444C-BFAD-46AA-9487-20EAC31F0FF7}" destId="{A7C6D051-D6D5-4D15-A049-71CF03ABDE0B}" srcOrd="2" destOrd="0" parTransId="{79A43721-CF9E-42D0-BBB9-CE2A4B06B7DF}" sibTransId="{15FC4620-296D-494B-B809-99DA7AB3AEF8}"/>
    <dgm:cxn modelId="{CB3C00BD-D57F-4E48-AB8E-175E451B8CEB}" srcId="{0B44444C-BFAD-46AA-9487-20EAC31F0FF7}" destId="{7326FA35-9457-4C58-96F0-A5158E46526A}" srcOrd="4" destOrd="0" parTransId="{81F16429-5B51-483D-852C-B599C8C200EC}" sibTransId="{4FD563EE-EA78-4FDB-9B6D-5EB51E7738D9}"/>
    <dgm:cxn modelId="{0D735CC6-3C10-4DDA-8B99-17EEB1C47160}" type="presOf" srcId="{A7C6D051-D6D5-4D15-A049-71CF03ABDE0B}" destId="{6C7A9105-397A-4479-96DE-24C02899E869}" srcOrd="0" destOrd="0" presId="urn:microsoft.com/office/officeart/2005/8/layout/StepDownProcess"/>
    <dgm:cxn modelId="{770333D3-31CC-4B8B-803B-8DEB051872E5}" srcId="{0B44444C-BFAD-46AA-9487-20EAC31F0FF7}" destId="{DB3E1595-3FF6-4B15-A589-24BF173718E6}" srcOrd="0" destOrd="0" parTransId="{91EBF6F5-2FBD-4D57-8F6E-373AC2F9691F}" sibTransId="{F6E9E50C-A108-400D-BFEA-57B4EE0E111F}"/>
    <dgm:cxn modelId="{31C087E5-1938-4675-8DAD-5F5346818A85}" type="presOf" srcId="{F61B8B5F-617E-4946-B8F7-0B3724C1EFEE}" destId="{D246C92E-A3A4-4A16-B2FE-1DDEA8121ED0}" srcOrd="0" destOrd="0" presId="urn:microsoft.com/office/officeart/2005/8/layout/StepDownProcess"/>
    <dgm:cxn modelId="{AEA0B6EE-EA44-49F1-9DA0-6E69291B23B0}" type="presOf" srcId="{0B44444C-BFAD-46AA-9487-20EAC31F0FF7}" destId="{3C8674F5-DFB1-46EC-9D1C-499A1D5CB269}" srcOrd="0" destOrd="0" presId="urn:microsoft.com/office/officeart/2005/8/layout/StepDownProcess"/>
    <dgm:cxn modelId="{BCC1E924-D7A7-4AE1-83C1-AB9BEB917BF4}" type="presParOf" srcId="{3C8674F5-DFB1-46EC-9D1C-499A1D5CB269}" destId="{B4FE8B7E-8FAD-4F8B-934B-E9408C1B3AB9}" srcOrd="0" destOrd="0" presId="urn:microsoft.com/office/officeart/2005/8/layout/StepDownProcess"/>
    <dgm:cxn modelId="{0BD50A76-AA48-4BB7-A2BF-6AFFB8B82CAE}" type="presParOf" srcId="{B4FE8B7E-8FAD-4F8B-934B-E9408C1B3AB9}" destId="{E867B269-84E0-4CAB-812E-67032CD3760C}" srcOrd="0" destOrd="0" presId="urn:microsoft.com/office/officeart/2005/8/layout/StepDownProcess"/>
    <dgm:cxn modelId="{F1F113A6-1635-4BD8-BEDE-C6145D6D4997}" type="presParOf" srcId="{B4FE8B7E-8FAD-4F8B-934B-E9408C1B3AB9}" destId="{A158CFE0-1980-4C0C-889B-034F71B815D6}" srcOrd="1" destOrd="0" presId="urn:microsoft.com/office/officeart/2005/8/layout/StepDownProcess"/>
    <dgm:cxn modelId="{4D55939F-4545-4B8F-958B-A6101F598B13}" type="presParOf" srcId="{B4FE8B7E-8FAD-4F8B-934B-E9408C1B3AB9}" destId="{BF979F2F-F3D1-48FE-937D-86878650AE17}" srcOrd="2" destOrd="0" presId="urn:microsoft.com/office/officeart/2005/8/layout/StepDownProcess"/>
    <dgm:cxn modelId="{98F80074-5BAB-4853-A352-609FAC05C0EF}" type="presParOf" srcId="{3C8674F5-DFB1-46EC-9D1C-499A1D5CB269}" destId="{8C437BF5-1159-46C9-9703-18F9734188D8}" srcOrd="1" destOrd="0" presId="urn:microsoft.com/office/officeart/2005/8/layout/StepDownProcess"/>
    <dgm:cxn modelId="{E0572300-5DED-4B3A-9B5E-97B7BF2104CD}" type="presParOf" srcId="{3C8674F5-DFB1-46EC-9D1C-499A1D5CB269}" destId="{4C57F302-C007-42E1-B2D4-38E0C0F451E1}" srcOrd="2" destOrd="0" presId="urn:microsoft.com/office/officeart/2005/8/layout/StepDownProcess"/>
    <dgm:cxn modelId="{1C1F317F-63F8-4510-896C-906611C6E21D}" type="presParOf" srcId="{4C57F302-C007-42E1-B2D4-38E0C0F451E1}" destId="{E37CA7E6-9539-4083-8A94-7D24B3B8A770}" srcOrd="0" destOrd="0" presId="urn:microsoft.com/office/officeart/2005/8/layout/StepDownProcess"/>
    <dgm:cxn modelId="{D4C89B86-9BD4-4A91-AFAF-5F79203759D4}" type="presParOf" srcId="{4C57F302-C007-42E1-B2D4-38E0C0F451E1}" destId="{D246C92E-A3A4-4A16-B2FE-1DDEA8121ED0}" srcOrd="1" destOrd="0" presId="urn:microsoft.com/office/officeart/2005/8/layout/StepDownProcess"/>
    <dgm:cxn modelId="{030E0870-8A74-4139-AEB4-5925E0720055}" type="presParOf" srcId="{4C57F302-C007-42E1-B2D4-38E0C0F451E1}" destId="{06B3EF17-5E78-4997-A770-134E65341813}" srcOrd="2" destOrd="0" presId="urn:microsoft.com/office/officeart/2005/8/layout/StepDownProcess"/>
    <dgm:cxn modelId="{3C1F843C-A11C-4D87-A6F1-94A970DD130A}" type="presParOf" srcId="{3C8674F5-DFB1-46EC-9D1C-499A1D5CB269}" destId="{E82AD3D0-32C7-4880-95CC-440C64AC5824}" srcOrd="3" destOrd="0" presId="urn:microsoft.com/office/officeart/2005/8/layout/StepDownProcess"/>
    <dgm:cxn modelId="{64B56226-A0B5-4F1F-B120-2BE7ED8CD0E6}" type="presParOf" srcId="{3C8674F5-DFB1-46EC-9D1C-499A1D5CB269}" destId="{846DB95A-81BF-4D68-A97D-B85A827E6A2E}" srcOrd="4" destOrd="0" presId="urn:microsoft.com/office/officeart/2005/8/layout/StepDownProcess"/>
    <dgm:cxn modelId="{C8619792-312C-4610-81B7-41BC88F26AA7}" type="presParOf" srcId="{846DB95A-81BF-4D68-A97D-B85A827E6A2E}" destId="{BC585EBE-924F-48B8-960C-2F51302F7A0E}" srcOrd="0" destOrd="0" presId="urn:microsoft.com/office/officeart/2005/8/layout/StepDownProcess"/>
    <dgm:cxn modelId="{3EA44448-CC4C-4829-A623-BDF32F779D50}" type="presParOf" srcId="{846DB95A-81BF-4D68-A97D-B85A827E6A2E}" destId="{6C7A9105-397A-4479-96DE-24C02899E869}" srcOrd="1" destOrd="0" presId="urn:microsoft.com/office/officeart/2005/8/layout/StepDownProcess"/>
    <dgm:cxn modelId="{5F8ABD50-926C-451B-AC2C-43DC584DC3AB}" type="presParOf" srcId="{846DB95A-81BF-4D68-A97D-B85A827E6A2E}" destId="{60ED8234-DE3A-41AC-9194-A65E62281E8F}" srcOrd="2" destOrd="0" presId="urn:microsoft.com/office/officeart/2005/8/layout/StepDownProcess"/>
    <dgm:cxn modelId="{72EEC080-4844-446A-AE2C-004E17EEE299}" type="presParOf" srcId="{3C8674F5-DFB1-46EC-9D1C-499A1D5CB269}" destId="{9DE95425-79F8-4447-897D-8424866B3A27}" srcOrd="5" destOrd="0" presId="urn:microsoft.com/office/officeart/2005/8/layout/StepDownProcess"/>
    <dgm:cxn modelId="{A6360049-B875-4065-8C0B-AC9A18B56694}" type="presParOf" srcId="{3C8674F5-DFB1-46EC-9D1C-499A1D5CB269}" destId="{C57BC0A9-E265-44CA-91D6-0D7FC8A93E4C}" srcOrd="6" destOrd="0" presId="urn:microsoft.com/office/officeart/2005/8/layout/StepDownProcess"/>
    <dgm:cxn modelId="{BE22B1F3-B263-4CCE-A2B2-95438C4B14C2}" type="presParOf" srcId="{C57BC0A9-E265-44CA-91D6-0D7FC8A93E4C}" destId="{6036D7E6-B627-4CA9-930E-18CF93FAD236}" srcOrd="0" destOrd="0" presId="urn:microsoft.com/office/officeart/2005/8/layout/StepDownProcess"/>
    <dgm:cxn modelId="{36A20B01-05A0-4E38-AA47-E1F060F1C594}" type="presParOf" srcId="{C57BC0A9-E265-44CA-91D6-0D7FC8A93E4C}" destId="{89012F8C-0081-4D16-8CDF-C3ED0153AF46}" srcOrd="1" destOrd="0" presId="urn:microsoft.com/office/officeart/2005/8/layout/StepDownProcess"/>
    <dgm:cxn modelId="{29648C64-AA9D-40D8-B427-4387246FAB81}" type="presParOf" srcId="{C57BC0A9-E265-44CA-91D6-0D7FC8A93E4C}" destId="{73404D20-29EB-4A1D-861C-81CCF2ABB949}" srcOrd="2" destOrd="0" presId="urn:microsoft.com/office/officeart/2005/8/layout/StepDownProcess"/>
    <dgm:cxn modelId="{D745696E-E7B6-4CF0-9CD8-9E6FAD559BD2}" type="presParOf" srcId="{3C8674F5-DFB1-46EC-9D1C-499A1D5CB269}" destId="{CB0ACAD9-DAEB-4F82-B485-51C8B86A91C6}" srcOrd="7" destOrd="0" presId="urn:microsoft.com/office/officeart/2005/8/layout/StepDownProcess"/>
    <dgm:cxn modelId="{F985FC8C-617F-497D-9F23-EAA9EC4E2947}" type="presParOf" srcId="{3C8674F5-DFB1-46EC-9D1C-499A1D5CB269}" destId="{0563B0C5-FF74-44FE-8AFE-182F5ED910B1}" srcOrd="8" destOrd="0" presId="urn:microsoft.com/office/officeart/2005/8/layout/StepDownProcess"/>
    <dgm:cxn modelId="{994843F2-77D9-417A-825F-0722ADA7A350}" type="presParOf" srcId="{0563B0C5-FF74-44FE-8AFE-182F5ED910B1}" destId="{FEBE8BAB-45D0-4C75-B1F8-17B2C4C5AE4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7B269-84E0-4CAB-812E-67032CD3760C}">
      <dsp:nvSpPr>
        <dsp:cNvPr id="0" name=""/>
        <dsp:cNvSpPr/>
      </dsp:nvSpPr>
      <dsp:spPr>
        <a:xfrm rot="5400000">
          <a:off x="626466" y="867149"/>
          <a:ext cx="754667" cy="859161"/>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58CFE0-1980-4C0C-889B-034F71B815D6}">
      <dsp:nvSpPr>
        <dsp:cNvPr id="0" name=""/>
        <dsp:cNvSpPr/>
      </dsp:nvSpPr>
      <dsp:spPr>
        <a:xfrm>
          <a:off x="426526" y="30585"/>
          <a:ext cx="1270415" cy="889249"/>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666369"/>
              </a:solidFill>
            </a:rPr>
            <a:t>Register dissemination</a:t>
          </a:r>
          <a:br>
            <a:rPr lang="en-US" sz="1000" kern="1200" dirty="0">
              <a:solidFill>
                <a:srgbClr val="666369"/>
              </a:solidFill>
            </a:rPr>
          </a:br>
          <a:r>
            <a:rPr lang="en-US" sz="1000" kern="1200" dirty="0">
              <a:solidFill>
                <a:srgbClr val="666369"/>
              </a:solidFill>
            </a:rPr>
            <a:t>object</a:t>
          </a:r>
          <a:endParaRPr lang="de-DE" sz="1000" kern="1200" dirty="0">
            <a:solidFill>
              <a:srgbClr val="666369"/>
            </a:solidFill>
          </a:endParaRPr>
        </a:p>
      </dsp:txBody>
      <dsp:txXfrm>
        <a:off x="469943" y="74002"/>
        <a:ext cx="1183581" cy="802415"/>
      </dsp:txXfrm>
    </dsp:sp>
    <dsp:sp modelId="{BF979F2F-F3D1-48FE-937D-86878650AE17}">
      <dsp:nvSpPr>
        <dsp:cNvPr id="0" name=""/>
        <dsp:cNvSpPr/>
      </dsp:nvSpPr>
      <dsp:spPr>
        <a:xfrm>
          <a:off x="1696941" y="115395"/>
          <a:ext cx="923978" cy="718730"/>
        </a:xfrm>
        <a:prstGeom prst="rect">
          <a:avLst/>
        </a:prstGeom>
        <a:noFill/>
        <a:ln>
          <a:noFill/>
        </a:ln>
        <a:effectLst/>
      </dsp:spPr>
      <dsp:style>
        <a:lnRef idx="0">
          <a:scrgbClr r="0" g="0" b="0"/>
        </a:lnRef>
        <a:fillRef idx="0">
          <a:scrgbClr r="0" g="0" b="0"/>
        </a:fillRef>
        <a:effectRef idx="0">
          <a:scrgbClr r="0" g="0" b="0"/>
        </a:effectRef>
        <a:fontRef idx="minor"/>
      </dsp:style>
    </dsp:sp>
    <dsp:sp modelId="{E37CA7E6-9539-4083-8A94-7D24B3B8A770}">
      <dsp:nvSpPr>
        <dsp:cNvPr id="0" name=""/>
        <dsp:cNvSpPr/>
      </dsp:nvSpPr>
      <dsp:spPr>
        <a:xfrm rot="5400000">
          <a:off x="1679776" y="1866069"/>
          <a:ext cx="754667" cy="859161"/>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46C92E-A3A4-4A16-B2FE-1DDEA8121ED0}">
      <dsp:nvSpPr>
        <dsp:cNvPr id="0" name=""/>
        <dsp:cNvSpPr/>
      </dsp:nvSpPr>
      <dsp:spPr>
        <a:xfrm>
          <a:off x="1479835" y="1029506"/>
          <a:ext cx="1270415" cy="889249"/>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Font typeface="+mj-lt"/>
            <a:buNone/>
          </a:pPr>
          <a:r>
            <a:rPr lang="en-US" sz="1000" kern="1200" dirty="0">
              <a:solidFill>
                <a:srgbClr val="666369"/>
              </a:solidFill>
            </a:rPr>
            <a:t>Create text license document</a:t>
          </a:r>
          <a:endParaRPr lang="de-DE" sz="1000" kern="1200" dirty="0">
            <a:solidFill>
              <a:srgbClr val="666369"/>
            </a:solidFill>
          </a:endParaRPr>
        </a:p>
      </dsp:txBody>
      <dsp:txXfrm>
        <a:off x="1523252" y="1072923"/>
        <a:ext cx="1183581" cy="802415"/>
      </dsp:txXfrm>
    </dsp:sp>
    <dsp:sp modelId="{06B3EF17-5E78-4997-A770-134E65341813}">
      <dsp:nvSpPr>
        <dsp:cNvPr id="0" name=""/>
        <dsp:cNvSpPr/>
      </dsp:nvSpPr>
      <dsp:spPr>
        <a:xfrm>
          <a:off x="2750250" y="1114316"/>
          <a:ext cx="923978" cy="718730"/>
        </a:xfrm>
        <a:prstGeom prst="rect">
          <a:avLst/>
        </a:prstGeom>
        <a:noFill/>
        <a:ln>
          <a:noFill/>
        </a:ln>
        <a:effectLst/>
      </dsp:spPr>
      <dsp:style>
        <a:lnRef idx="0">
          <a:scrgbClr r="0" g="0" b="0"/>
        </a:lnRef>
        <a:fillRef idx="0">
          <a:scrgbClr r="0" g="0" b="0"/>
        </a:fillRef>
        <a:effectRef idx="0">
          <a:scrgbClr r="0" g="0" b="0"/>
        </a:effectRef>
        <a:fontRef idx="minor"/>
      </dsp:style>
    </dsp:sp>
    <dsp:sp modelId="{BC585EBE-924F-48B8-960C-2F51302F7A0E}">
      <dsp:nvSpPr>
        <dsp:cNvPr id="0" name=""/>
        <dsp:cNvSpPr/>
      </dsp:nvSpPr>
      <dsp:spPr>
        <a:xfrm rot="5400000">
          <a:off x="2733085" y="2864990"/>
          <a:ext cx="754667" cy="859161"/>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7A9105-397A-4479-96DE-24C02899E869}">
      <dsp:nvSpPr>
        <dsp:cNvPr id="0" name=""/>
        <dsp:cNvSpPr/>
      </dsp:nvSpPr>
      <dsp:spPr>
        <a:xfrm>
          <a:off x="2533144" y="2028426"/>
          <a:ext cx="1270415" cy="889249"/>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Font typeface="+mj-lt"/>
            <a:buNone/>
          </a:pPr>
          <a:r>
            <a:rPr lang="en-US" sz="1000" kern="1200" dirty="0">
              <a:solidFill>
                <a:srgbClr val="666369"/>
              </a:solidFill>
            </a:rPr>
            <a:t>Provider assigns license </a:t>
          </a:r>
          <a:endParaRPr lang="de-DE" sz="1000" kern="1200" dirty="0">
            <a:solidFill>
              <a:srgbClr val="666369"/>
            </a:solidFill>
          </a:endParaRPr>
        </a:p>
      </dsp:txBody>
      <dsp:txXfrm>
        <a:off x="2576561" y="2071843"/>
        <a:ext cx="1183581" cy="802415"/>
      </dsp:txXfrm>
    </dsp:sp>
    <dsp:sp modelId="{60ED8234-DE3A-41AC-9194-A65E62281E8F}">
      <dsp:nvSpPr>
        <dsp:cNvPr id="0" name=""/>
        <dsp:cNvSpPr/>
      </dsp:nvSpPr>
      <dsp:spPr>
        <a:xfrm>
          <a:off x="3803559" y="2113236"/>
          <a:ext cx="923978" cy="718730"/>
        </a:xfrm>
        <a:prstGeom prst="rect">
          <a:avLst/>
        </a:prstGeom>
        <a:noFill/>
        <a:ln>
          <a:noFill/>
        </a:ln>
        <a:effectLst/>
      </dsp:spPr>
      <dsp:style>
        <a:lnRef idx="0">
          <a:scrgbClr r="0" g="0" b="0"/>
        </a:lnRef>
        <a:fillRef idx="0">
          <a:scrgbClr r="0" g="0" b="0"/>
        </a:fillRef>
        <a:effectRef idx="0">
          <a:scrgbClr r="0" g="0" b="0"/>
        </a:effectRef>
        <a:fontRef idx="minor"/>
      </dsp:style>
    </dsp:sp>
    <dsp:sp modelId="{6036D7E6-B627-4CA9-930E-18CF93FAD236}">
      <dsp:nvSpPr>
        <dsp:cNvPr id="0" name=""/>
        <dsp:cNvSpPr/>
      </dsp:nvSpPr>
      <dsp:spPr>
        <a:xfrm rot="5400000">
          <a:off x="3786394" y="3863910"/>
          <a:ext cx="754667" cy="859161"/>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012F8C-0081-4D16-8CDF-C3ED0153AF46}">
      <dsp:nvSpPr>
        <dsp:cNvPr id="0" name=""/>
        <dsp:cNvSpPr/>
      </dsp:nvSpPr>
      <dsp:spPr>
        <a:xfrm>
          <a:off x="3586453" y="3027347"/>
          <a:ext cx="1270415" cy="889249"/>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Font typeface="+mj-lt"/>
            <a:buNone/>
          </a:pPr>
          <a:r>
            <a:rPr lang="en-GB" sz="1000" kern="1200" noProof="0" dirty="0">
              <a:solidFill>
                <a:srgbClr val="666369"/>
              </a:solidFill>
            </a:rPr>
            <a:t>Applicant</a:t>
          </a:r>
          <a:r>
            <a:rPr lang="en-US" sz="1000" kern="1200" dirty="0">
              <a:solidFill>
                <a:srgbClr val="666369"/>
              </a:solidFill>
            </a:rPr>
            <a:t> accepts license</a:t>
          </a:r>
          <a:endParaRPr lang="de-DE" sz="1000" kern="1200" dirty="0">
            <a:solidFill>
              <a:srgbClr val="666369"/>
            </a:solidFill>
          </a:endParaRPr>
        </a:p>
      </dsp:txBody>
      <dsp:txXfrm>
        <a:off x="3629870" y="3070764"/>
        <a:ext cx="1183581" cy="802415"/>
      </dsp:txXfrm>
    </dsp:sp>
    <dsp:sp modelId="{73404D20-29EB-4A1D-861C-81CCF2ABB949}">
      <dsp:nvSpPr>
        <dsp:cNvPr id="0" name=""/>
        <dsp:cNvSpPr/>
      </dsp:nvSpPr>
      <dsp:spPr>
        <a:xfrm>
          <a:off x="4856868" y="3112157"/>
          <a:ext cx="923978" cy="718730"/>
        </a:xfrm>
        <a:prstGeom prst="rect">
          <a:avLst/>
        </a:prstGeom>
        <a:noFill/>
        <a:ln>
          <a:noFill/>
        </a:ln>
        <a:effectLst/>
      </dsp:spPr>
      <dsp:style>
        <a:lnRef idx="0">
          <a:scrgbClr r="0" g="0" b="0"/>
        </a:lnRef>
        <a:fillRef idx="0">
          <a:scrgbClr r="0" g="0" b="0"/>
        </a:fillRef>
        <a:effectRef idx="0">
          <a:scrgbClr r="0" g="0" b="0"/>
        </a:effectRef>
        <a:fontRef idx="minor"/>
      </dsp:style>
    </dsp:sp>
    <dsp:sp modelId="{FEBE8BAB-45D0-4C75-B1F8-17B2C4C5AE45}">
      <dsp:nvSpPr>
        <dsp:cNvPr id="0" name=""/>
        <dsp:cNvSpPr/>
      </dsp:nvSpPr>
      <dsp:spPr>
        <a:xfrm>
          <a:off x="4639762" y="4026267"/>
          <a:ext cx="1270415" cy="889249"/>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Font typeface="+mj-lt"/>
            <a:buNone/>
          </a:pPr>
          <a:r>
            <a:rPr lang="en-US" sz="1000" kern="1200" dirty="0">
              <a:solidFill>
                <a:srgbClr val="666369"/>
              </a:solidFill>
            </a:rPr>
            <a:t>Provider approves request</a:t>
          </a:r>
          <a:endParaRPr lang="de-DE" sz="1000" kern="1200" dirty="0">
            <a:solidFill>
              <a:srgbClr val="666369"/>
            </a:solidFill>
          </a:endParaRPr>
        </a:p>
      </dsp:txBody>
      <dsp:txXfrm>
        <a:off x="4683179" y="4069684"/>
        <a:ext cx="1183581" cy="802415"/>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5525" tIns="47762" rIns="95525" bIns="47762" numCol="1" anchor="t" anchorCtr="0" compatLnSpc="1">
            <a:prstTxWarp prst="textNoShape">
              <a:avLst/>
            </a:prstTxWarp>
          </a:bodyPr>
          <a:lstStyle>
            <a:lvl1pPr algn="l">
              <a:defRPr sz="1300">
                <a:solidFill>
                  <a:schemeClr val="tx1"/>
                </a:solidFill>
                <a:latin typeface="Arial" charset="0"/>
                <a:ea typeface="ＭＳ Ｐゴシック" charset="0"/>
                <a:cs typeface="ＭＳ Ｐゴシック" charset="0"/>
              </a:defRPr>
            </a:lvl1pPr>
          </a:lstStyle>
          <a:p>
            <a:pPr>
              <a:defRPr/>
            </a:pPr>
            <a:endParaRPr lang="de-DE"/>
          </a:p>
        </p:txBody>
      </p:sp>
      <p:sp>
        <p:nvSpPr>
          <p:cNvPr id="43011" name="Rectangle 3"/>
          <p:cNvSpPr>
            <a:spLocks noGrp="1" noChangeArrowheads="1"/>
          </p:cNvSpPr>
          <p:nvPr>
            <p:ph type="dt" sz="quarter" idx="1"/>
          </p:nvPr>
        </p:nvSpPr>
        <p:spPr bwMode="auto">
          <a:xfrm>
            <a:off x="4022725" y="0"/>
            <a:ext cx="3076575" cy="512763"/>
          </a:xfrm>
          <a:prstGeom prst="rect">
            <a:avLst/>
          </a:prstGeom>
          <a:noFill/>
          <a:ln w="9525">
            <a:noFill/>
            <a:miter lim="800000"/>
            <a:headEnd/>
            <a:tailEnd/>
          </a:ln>
        </p:spPr>
        <p:txBody>
          <a:bodyPr vert="horz" wrap="square" lIns="95525" tIns="47762" rIns="95525" bIns="47762" numCol="1" anchor="t" anchorCtr="0" compatLnSpc="1">
            <a:prstTxWarp prst="textNoShape">
              <a:avLst/>
            </a:prstTxWarp>
          </a:bodyPr>
          <a:lstStyle>
            <a:lvl1pPr algn="r">
              <a:defRPr sz="1300">
                <a:solidFill>
                  <a:schemeClr val="tx1"/>
                </a:solidFill>
                <a:latin typeface="Arial" charset="0"/>
                <a:ea typeface="ＭＳ Ｐゴシック" charset="0"/>
                <a:cs typeface="ＭＳ Ｐゴシック" charset="0"/>
              </a:defRPr>
            </a:lvl1pPr>
          </a:lstStyle>
          <a:p>
            <a:pPr>
              <a:defRPr/>
            </a:pPr>
            <a:endParaRPr lang="de-DE"/>
          </a:p>
        </p:txBody>
      </p:sp>
      <p:sp>
        <p:nvSpPr>
          <p:cNvPr id="43012" name="Rectangle 4"/>
          <p:cNvSpPr>
            <a:spLocks noGrp="1" noChangeArrowheads="1"/>
          </p:cNvSpPr>
          <p:nvPr>
            <p:ph type="ftr" sz="quarter" idx="2"/>
          </p:nvPr>
        </p:nvSpPr>
        <p:spPr bwMode="auto">
          <a:xfrm>
            <a:off x="0" y="9721850"/>
            <a:ext cx="3076575" cy="512763"/>
          </a:xfrm>
          <a:prstGeom prst="rect">
            <a:avLst/>
          </a:prstGeom>
          <a:noFill/>
          <a:ln w="9525">
            <a:noFill/>
            <a:miter lim="800000"/>
            <a:headEnd/>
            <a:tailEnd/>
          </a:ln>
        </p:spPr>
        <p:txBody>
          <a:bodyPr vert="horz" wrap="square" lIns="95525" tIns="47762" rIns="95525" bIns="47762" numCol="1" anchor="b" anchorCtr="0" compatLnSpc="1">
            <a:prstTxWarp prst="textNoShape">
              <a:avLst/>
            </a:prstTxWarp>
          </a:bodyPr>
          <a:lstStyle>
            <a:lvl1pPr algn="l">
              <a:defRPr sz="1300">
                <a:solidFill>
                  <a:schemeClr val="tx1"/>
                </a:solidFill>
                <a:latin typeface="Arial" charset="0"/>
                <a:ea typeface="ＭＳ Ｐゴシック" charset="0"/>
                <a:cs typeface="ＭＳ Ｐゴシック" charset="0"/>
              </a:defRPr>
            </a:lvl1pPr>
          </a:lstStyle>
          <a:p>
            <a:pPr>
              <a:defRPr/>
            </a:pPr>
            <a:r>
              <a:rPr lang="de-DE"/>
              <a:t>1/1</a:t>
            </a:r>
          </a:p>
        </p:txBody>
      </p:sp>
      <p:sp>
        <p:nvSpPr>
          <p:cNvPr id="43013" name="Rectangle 5"/>
          <p:cNvSpPr>
            <a:spLocks noGrp="1" noChangeArrowheads="1"/>
          </p:cNvSpPr>
          <p:nvPr>
            <p:ph type="sldNum" sz="quarter" idx="3"/>
          </p:nvPr>
        </p:nvSpPr>
        <p:spPr bwMode="auto">
          <a:xfrm>
            <a:off x="4022725" y="9721850"/>
            <a:ext cx="3076575" cy="512763"/>
          </a:xfrm>
          <a:prstGeom prst="rect">
            <a:avLst/>
          </a:prstGeom>
          <a:noFill/>
          <a:ln w="9525">
            <a:noFill/>
            <a:miter lim="800000"/>
            <a:headEnd/>
            <a:tailEnd/>
          </a:ln>
        </p:spPr>
        <p:txBody>
          <a:bodyPr vert="horz" wrap="square" lIns="95525" tIns="47762" rIns="95525" bIns="47762" numCol="1" anchor="b" anchorCtr="0" compatLnSpc="1">
            <a:prstTxWarp prst="textNoShape">
              <a:avLst/>
            </a:prstTxWarp>
          </a:bodyPr>
          <a:lstStyle>
            <a:lvl1pPr algn="r">
              <a:defRPr sz="1300">
                <a:solidFill>
                  <a:schemeClr val="tx1"/>
                </a:solidFill>
                <a:latin typeface="Arial" pitchFamily="34" charset="0"/>
                <a:ea typeface="ＭＳ Ｐゴシック" pitchFamily="34" charset="-128"/>
                <a:cs typeface="+mn-cs"/>
              </a:defRPr>
            </a:lvl1pPr>
          </a:lstStyle>
          <a:p>
            <a:pPr>
              <a:defRPr/>
            </a:pPr>
            <a:fld id="{29286428-3033-F948-BAA0-5E6A7D49C7BB}" type="slidenum">
              <a:rPr lang="de-DE"/>
              <a:pPr>
                <a:defRPr/>
              </a:pPr>
              <a:t>‹Nr.›</a:t>
            </a:fld>
            <a:endParaRPr lang="de-DE"/>
          </a:p>
        </p:txBody>
      </p:sp>
    </p:spTree>
    <p:extLst>
      <p:ext uri="{BB962C8B-B14F-4D97-AF65-F5344CB8AC3E}">
        <p14:creationId xmlns:p14="http://schemas.microsoft.com/office/powerpoint/2010/main" val="1703851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6575" cy="512763"/>
          </a:xfrm>
          <a:prstGeom prst="rect">
            <a:avLst/>
          </a:prstGeom>
          <a:noFill/>
          <a:ln w="9525">
            <a:noFill/>
            <a:miter lim="800000"/>
            <a:headEnd/>
            <a:tailEnd/>
          </a:ln>
        </p:spPr>
        <p:txBody>
          <a:bodyPr vert="horz" wrap="square" lIns="95525" tIns="47762" rIns="95525" bIns="47762" numCol="1" anchor="t" anchorCtr="0" compatLnSpc="1">
            <a:prstTxWarp prst="textNoShape">
              <a:avLst/>
            </a:prstTxWarp>
          </a:bodyPr>
          <a:lstStyle>
            <a:lvl1pPr algn="l">
              <a:defRPr sz="1300">
                <a:solidFill>
                  <a:schemeClr val="tx1"/>
                </a:solidFill>
                <a:latin typeface="Arial" charset="0"/>
                <a:ea typeface="ＭＳ Ｐゴシック" charset="0"/>
                <a:cs typeface="ＭＳ Ｐゴシック" charset="0"/>
              </a:defRPr>
            </a:lvl1pPr>
          </a:lstStyle>
          <a:p>
            <a:pPr>
              <a:defRPr/>
            </a:pPr>
            <a:endParaRPr lang="de-DE"/>
          </a:p>
        </p:txBody>
      </p:sp>
      <p:sp>
        <p:nvSpPr>
          <p:cNvPr id="3075" name="Rectangle 3"/>
          <p:cNvSpPr>
            <a:spLocks noGrp="1" noChangeArrowheads="1"/>
          </p:cNvSpPr>
          <p:nvPr>
            <p:ph type="dt" idx="1"/>
          </p:nvPr>
        </p:nvSpPr>
        <p:spPr bwMode="auto">
          <a:xfrm>
            <a:off x="4022725" y="0"/>
            <a:ext cx="3076575" cy="512763"/>
          </a:xfrm>
          <a:prstGeom prst="rect">
            <a:avLst/>
          </a:prstGeom>
          <a:noFill/>
          <a:ln w="9525">
            <a:noFill/>
            <a:miter lim="800000"/>
            <a:headEnd/>
            <a:tailEnd/>
          </a:ln>
        </p:spPr>
        <p:txBody>
          <a:bodyPr vert="horz" wrap="square" lIns="95525" tIns="47762" rIns="95525" bIns="47762" numCol="1" anchor="t" anchorCtr="0" compatLnSpc="1">
            <a:prstTxWarp prst="textNoShape">
              <a:avLst/>
            </a:prstTxWarp>
          </a:bodyPr>
          <a:lstStyle>
            <a:lvl1pPr algn="r">
              <a:defRPr sz="1300">
                <a:solidFill>
                  <a:schemeClr val="tx1"/>
                </a:solidFill>
                <a:latin typeface="Arial" charset="0"/>
                <a:ea typeface="ＭＳ Ｐゴシック" charset="0"/>
                <a:cs typeface="ＭＳ Ｐゴシック" charset="0"/>
              </a:defRPr>
            </a:lvl1pPr>
          </a:lstStyle>
          <a:p>
            <a:pPr>
              <a:defRPr/>
            </a:pPr>
            <a:endParaRPr lang="de-DE"/>
          </a:p>
        </p:txBody>
      </p:sp>
      <p:sp>
        <p:nvSpPr>
          <p:cNvPr id="10244" name="Rectangle 4"/>
          <p:cNvSpPr>
            <a:spLocks noGrp="1" noRot="1" noChangeAspect="1" noChangeArrowheads="1" noTextEdit="1"/>
          </p:cNvSpPr>
          <p:nvPr>
            <p:ph type="sldImg" idx="2"/>
          </p:nvPr>
        </p:nvSpPr>
        <p:spPr bwMode="auto">
          <a:xfrm>
            <a:off x="141288" y="768350"/>
            <a:ext cx="68183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7" name="Rectangle 5"/>
          <p:cNvSpPr>
            <a:spLocks noGrp="1" noChangeArrowheads="1"/>
          </p:cNvSpPr>
          <p:nvPr>
            <p:ph type="body" sz="quarter" idx="3"/>
          </p:nvPr>
        </p:nvSpPr>
        <p:spPr bwMode="auto">
          <a:xfrm>
            <a:off x="947738" y="4860925"/>
            <a:ext cx="5203825" cy="4605338"/>
          </a:xfrm>
          <a:prstGeom prst="rect">
            <a:avLst/>
          </a:prstGeom>
          <a:noFill/>
          <a:ln w="9525">
            <a:noFill/>
            <a:miter lim="800000"/>
            <a:headEnd/>
            <a:tailEnd/>
          </a:ln>
        </p:spPr>
        <p:txBody>
          <a:bodyPr vert="horz" wrap="square" lIns="95525" tIns="47762" rIns="95525" bIns="47762"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8" name="Rectangle 6"/>
          <p:cNvSpPr>
            <a:spLocks noGrp="1" noChangeArrowheads="1"/>
          </p:cNvSpPr>
          <p:nvPr>
            <p:ph type="ftr" sz="quarter" idx="4"/>
          </p:nvPr>
        </p:nvSpPr>
        <p:spPr bwMode="auto">
          <a:xfrm>
            <a:off x="0" y="9721850"/>
            <a:ext cx="3076575" cy="512763"/>
          </a:xfrm>
          <a:prstGeom prst="rect">
            <a:avLst/>
          </a:prstGeom>
          <a:noFill/>
          <a:ln w="9525">
            <a:noFill/>
            <a:miter lim="800000"/>
            <a:headEnd/>
            <a:tailEnd/>
          </a:ln>
        </p:spPr>
        <p:txBody>
          <a:bodyPr vert="horz" wrap="square" lIns="95525" tIns="47762" rIns="95525" bIns="47762" numCol="1" anchor="b" anchorCtr="0" compatLnSpc="1">
            <a:prstTxWarp prst="textNoShape">
              <a:avLst/>
            </a:prstTxWarp>
          </a:bodyPr>
          <a:lstStyle>
            <a:lvl1pPr algn="l">
              <a:defRPr sz="1300">
                <a:solidFill>
                  <a:schemeClr val="tx1"/>
                </a:solidFill>
                <a:latin typeface="Arial" charset="0"/>
                <a:ea typeface="ＭＳ Ｐゴシック" charset="0"/>
                <a:cs typeface="ＭＳ Ｐゴシック" charset="0"/>
              </a:defRPr>
            </a:lvl1pPr>
          </a:lstStyle>
          <a:p>
            <a:pPr>
              <a:defRPr/>
            </a:pPr>
            <a:r>
              <a:rPr lang="de-DE"/>
              <a:t>1/1</a:t>
            </a:r>
          </a:p>
        </p:txBody>
      </p:sp>
      <p:sp>
        <p:nvSpPr>
          <p:cNvPr id="3079" name="Rectangle 7"/>
          <p:cNvSpPr>
            <a:spLocks noGrp="1" noChangeArrowheads="1"/>
          </p:cNvSpPr>
          <p:nvPr>
            <p:ph type="sldNum" sz="quarter" idx="5"/>
          </p:nvPr>
        </p:nvSpPr>
        <p:spPr bwMode="auto">
          <a:xfrm>
            <a:off x="4022725" y="9721850"/>
            <a:ext cx="3076575" cy="512763"/>
          </a:xfrm>
          <a:prstGeom prst="rect">
            <a:avLst/>
          </a:prstGeom>
          <a:noFill/>
          <a:ln w="9525">
            <a:noFill/>
            <a:miter lim="800000"/>
            <a:headEnd/>
            <a:tailEnd/>
          </a:ln>
        </p:spPr>
        <p:txBody>
          <a:bodyPr vert="horz" wrap="square" lIns="95525" tIns="47762" rIns="95525" bIns="47762" numCol="1" anchor="b" anchorCtr="0" compatLnSpc="1">
            <a:prstTxWarp prst="textNoShape">
              <a:avLst/>
            </a:prstTxWarp>
          </a:bodyPr>
          <a:lstStyle>
            <a:lvl1pPr algn="r">
              <a:defRPr sz="1300">
                <a:solidFill>
                  <a:schemeClr val="tx1"/>
                </a:solidFill>
                <a:latin typeface="Arial" pitchFamily="34" charset="0"/>
                <a:ea typeface="ＭＳ Ｐゴシック" pitchFamily="34" charset="-128"/>
                <a:cs typeface="+mn-cs"/>
              </a:defRPr>
            </a:lvl1pPr>
          </a:lstStyle>
          <a:p>
            <a:pPr>
              <a:defRPr/>
            </a:pPr>
            <a:fld id="{1148692A-D6D2-8340-BB47-13E8A19B5FC4}" type="slidenum">
              <a:rPr lang="de-DE"/>
              <a:pPr>
                <a:defRPr/>
              </a:pPr>
              <a:t>‹Nr.›</a:t>
            </a:fld>
            <a:endParaRPr lang="de-DE"/>
          </a:p>
        </p:txBody>
      </p:sp>
    </p:spTree>
    <p:extLst>
      <p:ext uri="{BB962C8B-B14F-4D97-AF65-F5344CB8AC3E}">
        <p14:creationId xmlns:p14="http://schemas.microsoft.com/office/powerpoint/2010/main" val="19321594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charset="0"/>
      </a:defRPr>
    </a:lvl2pPr>
    <a:lvl3pPr marL="914400" algn="l" rtl="0" eaLnBrk="0" fontAlgn="base" hangingPunct="0">
      <a:spcBef>
        <a:spcPct val="30000"/>
      </a:spcBef>
      <a:spcAft>
        <a:spcPct val="0"/>
      </a:spcAft>
      <a:defRPr sz="1200" kern="1200">
        <a:solidFill>
          <a:schemeClr val="tx1"/>
        </a:solidFill>
        <a:latin typeface="Arial" pitchFamily="-65" charset="0"/>
        <a:ea typeface="Geneva" pitchFamily="-107" charset="-128"/>
        <a:cs typeface="Geneva" pitchFamily="-107" charset="-128"/>
      </a:defRPr>
    </a:lvl3pPr>
    <a:lvl4pPr marL="1371600" algn="l" rtl="0" eaLnBrk="0" fontAlgn="base" hangingPunct="0">
      <a:spcBef>
        <a:spcPct val="30000"/>
      </a:spcBef>
      <a:spcAft>
        <a:spcPct val="0"/>
      </a:spcAft>
      <a:defRPr sz="1200" kern="1200">
        <a:solidFill>
          <a:schemeClr val="tx1"/>
        </a:solidFill>
        <a:latin typeface="Arial" pitchFamily="-65" charset="0"/>
        <a:ea typeface="Geneva" pitchFamily="-107" charset="-128"/>
        <a:cs typeface="Geneva" charset="0"/>
      </a:defRPr>
    </a:lvl4pPr>
    <a:lvl5pPr marL="1828800" algn="l" rtl="0" eaLnBrk="0" fontAlgn="base" hangingPunct="0">
      <a:spcBef>
        <a:spcPct val="30000"/>
      </a:spcBef>
      <a:spcAft>
        <a:spcPct val="0"/>
      </a:spcAft>
      <a:defRPr sz="1200" kern="1200">
        <a:solidFill>
          <a:schemeClr val="tx1"/>
        </a:solidFill>
        <a:latin typeface="Arial" pitchFamily="-65" charset="0"/>
        <a:ea typeface="Geneva" pitchFamily="-107" charset="-128"/>
        <a:cs typeface="Geneva"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ChangeArrowheads="1" noTextEdit="1"/>
          </p:cNvSpPr>
          <p:nvPr>
            <p:ph type="sldImg"/>
          </p:nvPr>
        </p:nvSpPr>
        <p:spPr>
          <a:xfrm>
            <a:off x="141288" y="768350"/>
            <a:ext cx="6818312" cy="3836988"/>
          </a:xfrm>
          <a:ln/>
        </p:spPr>
      </p:sp>
      <p:sp>
        <p:nvSpPr>
          <p:cNvPr id="133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171450" indent="-171450" eaLnBrk="1" hangingPunct="1">
              <a:buFont typeface="Arial" panose="020B0604020202020204" pitchFamily="34" charset="0"/>
              <a:buChar char="•"/>
            </a:pPr>
            <a:r>
              <a:rPr lang="en-US" altLang="de-DE" noProof="0" dirty="0">
                <a:latin typeface="Arial" charset="0"/>
                <a:ea typeface="ＭＳ Ｐゴシック" charset="-128"/>
                <a:cs typeface="ＭＳ Ｐゴシック" charset="-128"/>
              </a:rPr>
              <a:t>In this video we give an overview of the technical aspects of the PROHUB project</a:t>
            </a:r>
          </a:p>
          <a:p>
            <a:pPr marL="171450" indent="-171450" eaLnBrk="1" hangingPunct="1">
              <a:buFont typeface="Arial" panose="020B0604020202020204" pitchFamily="34" charset="0"/>
              <a:buChar char="•"/>
            </a:pPr>
            <a:r>
              <a:rPr lang="en-US" altLang="de-DE" noProof="0" dirty="0">
                <a:latin typeface="Arial" charset="0"/>
                <a:ea typeface="ＭＳ Ｐゴシック" charset="-128"/>
                <a:cs typeface="ＭＳ Ｐゴシック" charset="-128"/>
              </a:rPr>
              <a:t>The acronym </a:t>
            </a:r>
            <a:r>
              <a:rPr lang="de-DE" altLang="de-DE" dirty="0">
                <a:latin typeface="Arial" charset="0"/>
                <a:ea typeface="ＭＳ Ｐゴシック" charset="-128"/>
                <a:cs typeface="ＭＳ Ｐゴシック" charset="-128"/>
              </a:rPr>
              <a:t>PROHUB stands </a:t>
            </a:r>
            <a:r>
              <a:rPr lang="en-GB" altLang="de-DE" noProof="0" dirty="0">
                <a:latin typeface="Arial" charset="0"/>
                <a:ea typeface="ＭＳ Ｐゴシック" charset="-128"/>
                <a:cs typeface="ＭＳ Ｐゴシック" charset="-128"/>
              </a:rPr>
              <a:t>for</a:t>
            </a:r>
            <a:r>
              <a:rPr lang="de-DE" altLang="de-DE" dirty="0">
                <a:latin typeface="Arial" charset="0"/>
                <a:ea typeface="ＭＳ Ｐゴシック" charset="-128"/>
                <a:cs typeface="ＭＳ Ｐゴシック" charset="-128"/>
              </a:rPr>
              <a:t> „</a:t>
            </a:r>
            <a:r>
              <a:rPr lang="en-US" dirty="0">
                <a:solidFill>
                  <a:srgbClr val="5D6C74"/>
                </a:solidFill>
              </a:rPr>
              <a:t>Protecting Oral Histories Using Blockchain</a:t>
            </a:r>
            <a:r>
              <a:rPr lang="de-DE" dirty="0">
                <a:solidFill>
                  <a:srgbClr val="5D6C74"/>
                </a:solidFill>
                <a:latin typeface="Arial" charset="0"/>
                <a:ea typeface="ＭＳ Ｐゴシック" charset="-128"/>
              </a:rPr>
              <a: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noProof="0" dirty="0">
                <a:solidFill>
                  <a:srgbClr val="5D6C74"/>
                </a:solidFill>
                <a:latin typeface="Arial" charset="0"/>
                <a:ea typeface="ＭＳ Ｐゴシック" charset="-128"/>
              </a:rPr>
              <a:t>This recording was done on the 9th of January 2023</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noProof="0" dirty="0">
                <a:solidFill>
                  <a:srgbClr val="5D6C74"/>
                </a:solidFill>
                <a:latin typeface="Arial" charset="0"/>
                <a:ea typeface="ＭＳ Ｐゴシック" charset="-128"/>
              </a:rPr>
              <a:t>The project has received funding from the European Commission's „Connecting Europe Facility“ programme</a:t>
            </a:r>
            <a:endParaRPr lang="en-GB" noProof="0" dirty="0">
              <a:solidFill>
                <a:srgbClr val="5D6C74"/>
              </a:solidFill>
            </a:endParaRPr>
          </a:p>
        </p:txBody>
      </p:sp>
    </p:spTree>
    <p:extLst>
      <p:ext uri="{BB962C8B-B14F-4D97-AF65-F5344CB8AC3E}">
        <p14:creationId xmlns:p14="http://schemas.microsoft.com/office/powerpoint/2010/main" val="2086001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We can display the document of the search result and the matches of the term „</a:t>
            </a:r>
            <a:r>
              <a:rPr lang="en-GB" noProof="0" dirty="0" err="1"/>
              <a:t>Bentheim</a:t>
            </a:r>
            <a:r>
              <a:rPr lang="en-GB" noProof="0" dirty="0"/>
              <a:t>“ are highlighted in the document</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10</a:t>
            </a:fld>
            <a:endParaRPr lang="de-DE"/>
          </a:p>
        </p:txBody>
      </p:sp>
    </p:spTree>
    <p:extLst>
      <p:ext uri="{BB962C8B-B14F-4D97-AF65-F5344CB8AC3E}">
        <p14:creationId xmlns:p14="http://schemas.microsoft.com/office/powerpoint/2010/main" val="3986951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So far so good. The repository allows full-text indexing and searching for documents containing specific search terms.</a:t>
            </a:r>
          </a:p>
          <a:p>
            <a:pPr marL="171450" indent="-171450">
              <a:buFont typeface="Arial" panose="020B0604020202020204" pitchFamily="34" charset="0"/>
              <a:buChar char="•"/>
            </a:pPr>
            <a:r>
              <a:rPr lang="en-GB" noProof="0" dirty="0"/>
              <a:t>However, when dealing with sensitive material, the question is which of the documents may actually be full-text-indexed and who is allowed to access them. </a:t>
            </a:r>
          </a:p>
          <a:p>
            <a:pPr marL="171450" indent="-171450">
              <a:buFont typeface="Arial" panose="020B0604020202020204" pitchFamily="34" charset="0"/>
              <a:buChar char="•"/>
            </a:pPr>
            <a:r>
              <a:rPr lang="en-GB" noProof="0" dirty="0"/>
              <a:t>In PROHUB there are three types of authorizations</a:t>
            </a:r>
          </a:p>
          <a:p>
            <a:pPr marL="628650" lvl="1" indent="-171450">
              <a:buFont typeface="Arial" panose="020B0604020202020204" pitchFamily="34" charset="0"/>
              <a:buChar char="•"/>
            </a:pPr>
            <a:r>
              <a:rPr lang="en-GB" sz="1200" kern="1200" noProof="0" dirty="0">
                <a:solidFill>
                  <a:schemeClr val="tx1"/>
                </a:solidFill>
              </a:rPr>
              <a:t>An applicant may be authorised to use a discovery service</a:t>
            </a:r>
          </a:p>
          <a:p>
            <a:pPr marL="628650" lvl="1" indent="-171450">
              <a:buFont typeface="Arial" panose="020B0604020202020204" pitchFamily="34" charset="0"/>
              <a:buChar char="•"/>
            </a:pPr>
            <a:r>
              <a:rPr lang="en-GB" sz="1200" kern="1200" noProof="0" dirty="0">
                <a:solidFill>
                  <a:schemeClr val="tx1"/>
                </a:solidFill>
              </a:rPr>
              <a:t>A discovery service may be  authorised to index a resource</a:t>
            </a:r>
          </a:p>
          <a:p>
            <a:pPr marL="628650" lvl="1" indent="-171450">
              <a:buFont typeface="Arial" panose="020B0604020202020204" pitchFamily="34" charset="0"/>
              <a:buChar char="•"/>
            </a:pPr>
            <a:r>
              <a:rPr lang="en-GB" sz="1200" kern="1200" noProof="0" dirty="0">
                <a:solidFill>
                  <a:schemeClr val="tx1"/>
                </a:solidFill>
              </a:rPr>
              <a:t>And an applicant may be authorised to access a resource</a:t>
            </a:r>
          </a:p>
          <a:p>
            <a:pPr marL="171450" indent="-171450">
              <a:buFont typeface="Arial" panose="020B0604020202020204" pitchFamily="34" charset="0"/>
              <a:buChar char="•"/>
            </a:pPr>
            <a:r>
              <a:rPr lang="en-GB" sz="1200" kern="0" noProof="0" dirty="0">
                <a:solidFill>
                  <a:schemeClr val="tx1"/>
                </a:solidFill>
              </a:rPr>
              <a:t>Usually, this kind of information is configured in the repository using t</a:t>
            </a:r>
            <a:r>
              <a:rPr lang="en-US" sz="1200" kern="0" noProof="0" dirty="0">
                <a:solidFill>
                  <a:schemeClr val="tx1"/>
                </a:solidFill>
              </a:rPr>
              <a:t>he system-specific application logic.</a:t>
            </a:r>
            <a:endParaRPr lang="en-GB" sz="1200" kern="0" noProof="0" dirty="0">
              <a:solidFill>
                <a:schemeClr val="tx1"/>
              </a:solidFill>
            </a:endParaRP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11</a:t>
            </a:fld>
            <a:endParaRPr lang="de-DE"/>
          </a:p>
        </p:txBody>
      </p:sp>
    </p:spTree>
    <p:extLst>
      <p:ext uri="{BB962C8B-B14F-4D97-AF65-F5344CB8AC3E}">
        <p14:creationId xmlns:p14="http://schemas.microsoft.com/office/powerpoint/2010/main" val="37843234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spcBef>
                <a:spcPts val="400"/>
              </a:spcBef>
              <a:buFont typeface="Arial" panose="020B0604020202020204" pitchFamily="34" charset="0"/>
              <a:buChar char="•"/>
            </a:pPr>
            <a:r>
              <a:rPr lang="en-US" sz="1200" kern="0" dirty="0">
                <a:solidFill>
                  <a:schemeClr val="tx1"/>
                </a:solidFill>
              </a:rPr>
              <a:t>We argue that there is need for a system-independent, standards-based storage of resource access rights</a:t>
            </a:r>
          </a:p>
          <a:p>
            <a:pPr marL="285750" indent="-285750">
              <a:spcBef>
                <a:spcPts val="400"/>
              </a:spcBef>
              <a:buFont typeface="Arial" panose="020B0604020202020204" pitchFamily="34" charset="0"/>
              <a:buChar char="•"/>
            </a:pPr>
            <a:r>
              <a:rPr lang="en-US" sz="1200" kern="0" dirty="0">
                <a:solidFill>
                  <a:schemeClr val="tx1"/>
                </a:solidFill>
              </a:rPr>
              <a:t>This can be illustrated using the example of system migration</a:t>
            </a:r>
            <a:r>
              <a:rPr lang="de-DE" sz="1200" kern="0" dirty="0">
                <a:solidFill>
                  <a:schemeClr val="tx1"/>
                </a:solidFill>
              </a:rPr>
              <a:t> </a:t>
            </a:r>
          </a:p>
          <a:p>
            <a:pPr marL="285750" indent="-285750">
              <a:buFont typeface="Arial" panose="020B0604020202020204" pitchFamily="34" charset="0"/>
              <a:buChar char="•"/>
            </a:pPr>
            <a:r>
              <a:rPr lang="de-DE" sz="1200" kern="0" dirty="0" err="1">
                <a:solidFill>
                  <a:schemeClr val="tx1"/>
                </a:solidFill>
              </a:rPr>
              <a:t>Pemissions</a:t>
            </a:r>
            <a:r>
              <a:rPr lang="de-DE" sz="1200" kern="0" dirty="0">
                <a:solidFill>
                  <a:schemeClr val="tx1"/>
                </a:solidFill>
              </a:rPr>
              <a:t> </a:t>
            </a:r>
            <a:r>
              <a:rPr lang="de-DE" sz="1200" kern="0" dirty="0" err="1">
                <a:solidFill>
                  <a:schemeClr val="tx1"/>
                </a:solidFill>
              </a:rPr>
              <a:t>to</a:t>
            </a:r>
            <a:r>
              <a:rPr lang="de-DE" sz="1200" kern="0" dirty="0">
                <a:solidFill>
                  <a:schemeClr val="tx1"/>
                </a:solidFill>
              </a:rPr>
              <a:t> </a:t>
            </a:r>
            <a:r>
              <a:rPr lang="de-DE" sz="1200" kern="0" dirty="0" err="1">
                <a:solidFill>
                  <a:schemeClr val="tx1"/>
                </a:solidFill>
              </a:rPr>
              <a:t>apply</a:t>
            </a:r>
            <a:r>
              <a:rPr lang="de-DE" sz="1200" kern="0" dirty="0">
                <a:solidFill>
                  <a:schemeClr val="tx1"/>
                </a:solidFill>
              </a:rPr>
              <a:t> a </a:t>
            </a:r>
            <a:r>
              <a:rPr lang="de-DE" sz="1200" kern="0" dirty="0" err="1">
                <a:solidFill>
                  <a:schemeClr val="tx1"/>
                </a:solidFill>
              </a:rPr>
              <a:t>specific</a:t>
            </a:r>
            <a:r>
              <a:rPr lang="de-DE" sz="1200" kern="0" dirty="0">
                <a:solidFill>
                  <a:schemeClr val="tx1"/>
                </a:solidFill>
              </a:rPr>
              <a:t> </a:t>
            </a:r>
            <a:r>
              <a:rPr lang="de-DE" sz="1200" kern="0" dirty="0" err="1">
                <a:solidFill>
                  <a:schemeClr val="tx1"/>
                </a:solidFill>
              </a:rPr>
              <a:t>category</a:t>
            </a:r>
            <a:r>
              <a:rPr lang="de-DE" sz="1200" kern="0" dirty="0">
                <a:solidFill>
                  <a:schemeClr val="tx1"/>
                </a:solidFill>
              </a:rPr>
              <a:t> </a:t>
            </a:r>
            <a:r>
              <a:rPr lang="de-DE" sz="1200" kern="0" dirty="0" err="1">
                <a:solidFill>
                  <a:schemeClr val="tx1"/>
                </a:solidFill>
              </a:rPr>
              <a:t>of</a:t>
            </a:r>
            <a:r>
              <a:rPr lang="de-DE" sz="1200" kern="0" dirty="0">
                <a:solidFill>
                  <a:schemeClr val="tx1"/>
                </a:solidFill>
              </a:rPr>
              <a:t> </a:t>
            </a:r>
            <a:r>
              <a:rPr lang="de-DE" sz="1200" kern="0" dirty="0" err="1">
                <a:solidFill>
                  <a:schemeClr val="tx1"/>
                </a:solidFill>
              </a:rPr>
              <a:t>tools</a:t>
            </a:r>
            <a:endParaRPr lang="de-DE" sz="1200" dirty="0">
              <a:latin typeface="Arial" pitchFamily="-65" charset="0"/>
              <a:ea typeface="ＭＳ Ｐゴシック" pitchFamily="-65" charset="-128"/>
            </a:endParaRPr>
          </a:p>
          <a:p>
            <a:pPr marL="285750" indent="-285750">
              <a:buFont typeface="Arial" panose="020B0604020202020204" pitchFamily="34" charset="0"/>
              <a:buChar char="•"/>
            </a:pPr>
            <a:r>
              <a:rPr lang="de-DE" sz="1200" kern="0" dirty="0" err="1">
                <a:solidFill>
                  <a:schemeClr val="tx1"/>
                </a:solidFill>
                <a:latin typeface="Arial" pitchFamily="-65" charset="0"/>
                <a:ea typeface="ＭＳ Ｐゴシック" pitchFamily="-65" charset="-128"/>
              </a:rPr>
              <a:t>Applicants</a:t>
            </a:r>
            <a:r>
              <a:rPr lang="de-DE" sz="1200" kern="0" dirty="0">
                <a:solidFill>
                  <a:schemeClr val="tx1"/>
                </a:solidFill>
                <a:latin typeface="Arial" pitchFamily="-65" charset="0"/>
                <a:ea typeface="ＭＳ Ｐゴシック" pitchFamily="-65" charset="-128"/>
              </a:rPr>
              <a:t>/</a:t>
            </a:r>
            <a:r>
              <a:rPr lang="de-DE" sz="1200" kern="0" dirty="0" err="1">
                <a:solidFill>
                  <a:schemeClr val="tx1"/>
                </a:solidFill>
                <a:latin typeface="Arial" pitchFamily="-65" charset="0"/>
                <a:ea typeface="ＭＳ Ｐゴシック" pitchFamily="-65" charset="-128"/>
              </a:rPr>
              <a:t>researchers</a:t>
            </a:r>
            <a:r>
              <a:rPr lang="de-DE" sz="1200" kern="0" dirty="0">
                <a:solidFill>
                  <a:schemeClr val="tx1"/>
                </a:solidFill>
                <a:latin typeface="Arial" pitchFamily="-65" charset="0"/>
                <a:ea typeface="ＭＳ Ｐゴシック" pitchFamily="-65" charset="-128"/>
              </a:rPr>
              <a:t> </a:t>
            </a:r>
            <a:r>
              <a:rPr lang="de-DE" sz="1200" kern="0" dirty="0" err="1">
                <a:solidFill>
                  <a:schemeClr val="tx1"/>
                </a:solidFill>
                <a:latin typeface="Arial" pitchFamily="-65" charset="0"/>
                <a:ea typeface="ＭＳ Ｐゴシック" pitchFamily="-65" charset="-128"/>
              </a:rPr>
              <a:t>with</a:t>
            </a:r>
            <a:r>
              <a:rPr lang="de-DE" sz="1200" kern="0" dirty="0">
                <a:solidFill>
                  <a:schemeClr val="tx1"/>
                </a:solidFill>
                <a:latin typeface="Arial" pitchFamily="-65" charset="0"/>
                <a:ea typeface="ＭＳ Ｐゴシック" pitchFamily="-65" charset="-128"/>
              </a:rPr>
              <a:t> </a:t>
            </a:r>
            <a:r>
              <a:rPr lang="de-DE" sz="1200" kern="0" dirty="0" err="1">
                <a:solidFill>
                  <a:schemeClr val="tx1"/>
                </a:solidFill>
                <a:latin typeface="Arial" pitchFamily="-65" charset="0"/>
                <a:ea typeface="ＭＳ Ｐゴシック" pitchFamily="-65" charset="-128"/>
              </a:rPr>
              <a:t>access</a:t>
            </a:r>
            <a:r>
              <a:rPr lang="de-DE" sz="1200" kern="0" dirty="0">
                <a:solidFill>
                  <a:schemeClr val="tx1"/>
                </a:solidFill>
                <a:latin typeface="Arial" pitchFamily="-65" charset="0"/>
                <a:ea typeface="ＭＳ Ｐゴシック" pitchFamily="-65" charset="-128"/>
              </a:rPr>
              <a:t> </a:t>
            </a:r>
            <a:r>
              <a:rPr lang="de-DE" sz="1200" kern="0" dirty="0" err="1">
                <a:solidFill>
                  <a:schemeClr val="tx1"/>
                </a:solidFill>
                <a:latin typeface="Arial" pitchFamily="-65" charset="0"/>
                <a:ea typeface="ＭＳ Ｐゴシック" pitchFamily="-65" charset="-128"/>
              </a:rPr>
              <a:t>rights</a:t>
            </a:r>
            <a:endParaRPr lang="de-DE" sz="1200" kern="0" dirty="0">
              <a:solidFill>
                <a:schemeClr val="tx1"/>
              </a:solidFill>
              <a:latin typeface="Arial" pitchFamily="-65" charset="0"/>
              <a:ea typeface="ＭＳ Ｐゴシック" pitchFamily="-65" charset="-128"/>
            </a:endParaRP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sz="1200" kern="0" dirty="0" err="1">
                <a:solidFill>
                  <a:schemeClr val="tx1"/>
                </a:solidFill>
              </a:rPr>
              <a:t>If</a:t>
            </a:r>
            <a:r>
              <a:rPr lang="de-DE" sz="1200" kern="0" dirty="0">
                <a:solidFill>
                  <a:schemeClr val="tx1"/>
                </a:solidFill>
              </a:rPr>
              <a:t> </a:t>
            </a:r>
            <a:r>
              <a:rPr lang="de-DE" sz="1200" kern="0" dirty="0" err="1">
                <a:solidFill>
                  <a:schemeClr val="tx1"/>
                </a:solidFill>
              </a:rPr>
              <a:t>access</a:t>
            </a:r>
            <a:r>
              <a:rPr lang="de-DE" sz="1200" kern="0" dirty="0">
                <a:solidFill>
                  <a:schemeClr val="tx1"/>
                </a:solidFill>
              </a:rPr>
              <a:t> </a:t>
            </a:r>
            <a:r>
              <a:rPr lang="de-DE" sz="1200" kern="0" dirty="0" err="1">
                <a:solidFill>
                  <a:schemeClr val="tx1"/>
                </a:solidFill>
              </a:rPr>
              <a:t>related</a:t>
            </a:r>
            <a:r>
              <a:rPr lang="de-DE" sz="1200" kern="0" dirty="0">
                <a:solidFill>
                  <a:schemeClr val="tx1"/>
                </a:solidFill>
              </a:rPr>
              <a:t> </a:t>
            </a:r>
            <a:r>
              <a:rPr lang="de-DE" sz="1200" kern="0" dirty="0" err="1">
                <a:solidFill>
                  <a:schemeClr val="tx1"/>
                </a:solidFill>
              </a:rPr>
              <a:t>metadata</a:t>
            </a:r>
            <a:r>
              <a:rPr lang="de-DE" sz="1200" kern="0" dirty="0">
                <a:solidFill>
                  <a:schemeClr val="tx1"/>
                </a:solidFill>
              </a:rPr>
              <a:t> and </a:t>
            </a:r>
            <a:r>
              <a:rPr lang="de-DE" sz="1200" kern="0" dirty="0" err="1">
                <a:solidFill>
                  <a:schemeClr val="tx1"/>
                </a:solidFill>
              </a:rPr>
              <a:t>permissions</a:t>
            </a:r>
            <a:r>
              <a:rPr lang="de-DE" sz="1200" kern="0" dirty="0">
                <a:solidFill>
                  <a:schemeClr val="tx1"/>
                </a:solidFill>
              </a:rPr>
              <a:t> </a:t>
            </a:r>
            <a:r>
              <a:rPr lang="de-DE" sz="1200" kern="0" dirty="0" err="1">
                <a:solidFill>
                  <a:schemeClr val="tx1"/>
                </a:solidFill>
              </a:rPr>
              <a:t>are</a:t>
            </a:r>
            <a:r>
              <a:rPr lang="de-DE" sz="1200" kern="0" dirty="0">
                <a:solidFill>
                  <a:schemeClr val="tx1"/>
                </a:solidFill>
              </a:rPr>
              <a:t> not </a:t>
            </a:r>
            <a:r>
              <a:rPr lang="de-DE" sz="1200" kern="0" dirty="0" err="1">
                <a:solidFill>
                  <a:schemeClr val="tx1"/>
                </a:solidFill>
              </a:rPr>
              <a:t>persisted</a:t>
            </a:r>
            <a:r>
              <a:rPr lang="de-DE" sz="1200" kern="0" dirty="0">
                <a:solidFill>
                  <a:schemeClr val="tx1"/>
                </a:solidFill>
              </a:rPr>
              <a:t> in a </a:t>
            </a:r>
            <a:r>
              <a:rPr lang="de-DE" sz="1200" kern="0" dirty="0" err="1">
                <a:solidFill>
                  <a:schemeClr val="tx1"/>
                </a:solidFill>
              </a:rPr>
              <a:t>standardised</a:t>
            </a:r>
            <a:r>
              <a:rPr lang="de-DE" sz="1200" kern="0" dirty="0">
                <a:solidFill>
                  <a:schemeClr val="tx1"/>
                </a:solidFill>
              </a:rPr>
              <a:t> </a:t>
            </a:r>
            <a:r>
              <a:rPr lang="de-DE" sz="1200" kern="0" dirty="0" err="1">
                <a:solidFill>
                  <a:schemeClr val="tx1"/>
                </a:solidFill>
              </a:rPr>
              <a:t>way</a:t>
            </a:r>
            <a:r>
              <a:rPr lang="de-DE" sz="1200" kern="0" dirty="0">
                <a:solidFill>
                  <a:schemeClr val="tx1"/>
                </a:solidFill>
              </a:rPr>
              <a:t>, </a:t>
            </a:r>
            <a:r>
              <a:rPr lang="de-DE" sz="1200" kern="0" dirty="0" err="1">
                <a:solidFill>
                  <a:schemeClr val="tx1"/>
                </a:solidFill>
              </a:rPr>
              <a:t>they</a:t>
            </a:r>
            <a:r>
              <a:rPr lang="de-DE" sz="1200" kern="0" dirty="0">
                <a:solidFill>
                  <a:schemeClr val="tx1"/>
                </a:solidFill>
              </a:rPr>
              <a:t> </a:t>
            </a:r>
            <a:r>
              <a:rPr lang="de-DE" sz="1200" kern="0" dirty="0" err="1">
                <a:solidFill>
                  <a:schemeClr val="tx1"/>
                </a:solidFill>
              </a:rPr>
              <a:t>need</a:t>
            </a:r>
            <a:r>
              <a:rPr lang="de-DE" sz="1200" kern="0" dirty="0">
                <a:solidFill>
                  <a:schemeClr val="tx1"/>
                </a:solidFill>
              </a:rPr>
              <a:t> </a:t>
            </a:r>
            <a:r>
              <a:rPr lang="de-DE" sz="1200" kern="0" dirty="0" err="1">
                <a:solidFill>
                  <a:schemeClr val="tx1"/>
                </a:solidFill>
              </a:rPr>
              <a:t>to</a:t>
            </a:r>
            <a:r>
              <a:rPr lang="de-DE" sz="1200" kern="0" dirty="0">
                <a:solidFill>
                  <a:schemeClr val="tx1"/>
                </a:solidFill>
              </a:rPr>
              <a:t> </a:t>
            </a:r>
            <a:r>
              <a:rPr lang="de-DE" sz="1200" kern="0" dirty="0" err="1">
                <a:solidFill>
                  <a:schemeClr val="tx1"/>
                </a:solidFill>
              </a:rPr>
              <a:t>be</a:t>
            </a:r>
            <a:r>
              <a:rPr lang="de-DE" sz="1200" kern="0" dirty="0">
                <a:solidFill>
                  <a:schemeClr val="tx1"/>
                </a:solidFill>
              </a:rPr>
              <a:t> </a:t>
            </a:r>
            <a:r>
              <a:rPr lang="de-DE" sz="1200" kern="0" dirty="0" err="1">
                <a:solidFill>
                  <a:schemeClr val="tx1"/>
                </a:solidFill>
              </a:rPr>
              <a:t>redefined</a:t>
            </a:r>
            <a:r>
              <a:rPr lang="de-DE" sz="1200" kern="0" dirty="0">
                <a:solidFill>
                  <a:schemeClr val="tx1"/>
                </a:solidFill>
              </a:rPr>
              <a:t> in </a:t>
            </a:r>
            <a:r>
              <a:rPr lang="de-DE" sz="1200" kern="0" dirty="0" err="1">
                <a:solidFill>
                  <a:schemeClr val="tx1"/>
                </a:solidFill>
              </a:rPr>
              <a:t>the</a:t>
            </a:r>
            <a:r>
              <a:rPr lang="de-DE" sz="1200" kern="0" dirty="0">
                <a:solidFill>
                  <a:schemeClr val="tx1"/>
                </a:solidFill>
              </a:rPr>
              <a:t> </a:t>
            </a:r>
            <a:r>
              <a:rPr lang="de-DE" sz="1200" kern="0" dirty="0" err="1">
                <a:solidFill>
                  <a:schemeClr val="tx1"/>
                </a:solidFill>
              </a:rPr>
              <a:t>new</a:t>
            </a:r>
            <a:r>
              <a:rPr lang="de-DE" sz="1200" kern="0" dirty="0">
                <a:solidFill>
                  <a:schemeClr val="tx1"/>
                </a:solidFill>
              </a:rPr>
              <a:t> </a:t>
            </a:r>
            <a:r>
              <a:rPr lang="de-DE" sz="1200" kern="0" dirty="0" err="1">
                <a:solidFill>
                  <a:schemeClr val="tx1"/>
                </a:solidFill>
              </a:rPr>
              <a:t>system</a:t>
            </a:r>
            <a:r>
              <a:rPr lang="de-DE" sz="1200" kern="0" dirty="0">
                <a:solidFill>
                  <a:schemeClr val="tx1"/>
                </a:solidFill>
              </a:rPr>
              <a:t> (</a:t>
            </a:r>
            <a:r>
              <a:rPr lang="de-DE" sz="1200" kern="0" dirty="0" err="1">
                <a:solidFill>
                  <a:schemeClr val="tx1"/>
                </a:solidFill>
              </a:rPr>
              <a:t>labour</a:t>
            </a:r>
            <a:r>
              <a:rPr lang="de-DE" sz="1200" kern="0" dirty="0">
                <a:solidFill>
                  <a:schemeClr val="tx1"/>
                </a:solidFill>
              </a:rPr>
              <a:t>-intensive, time-</a:t>
            </a:r>
            <a:r>
              <a:rPr lang="de-DE" sz="1200" kern="0" dirty="0" err="1">
                <a:solidFill>
                  <a:schemeClr val="tx1"/>
                </a:solidFill>
              </a:rPr>
              <a:t>consuming</a:t>
            </a:r>
            <a:r>
              <a:rPr lang="de-DE" sz="1200" kern="0" dirty="0">
                <a:solidFill>
                  <a:schemeClr val="tx1"/>
                </a:solidFill>
              </a:rPr>
              <a:t>).</a:t>
            </a:r>
          </a:p>
          <a:p>
            <a:pPr marL="285750" indent="-285750">
              <a:buFont typeface="Arial" panose="020B0604020202020204" pitchFamily="34" charset="0"/>
              <a:buChar char="•"/>
            </a:pPr>
            <a:endParaRPr lang="de-DE" sz="1200" kern="0" dirty="0">
              <a:solidFill>
                <a:schemeClr val="tx1"/>
              </a:solidFill>
            </a:endParaRPr>
          </a:p>
          <a:p>
            <a:pPr marL="285750" indent="-285750">
              <a:spcBef>
                <a:spcPts val="400"/>
              </a:spcBef>
              <a:buFont typeface="Arial" panose="020B0604020202020204" pitchFamily="34" charset="0"/>
              <a:buChar char="•"/>
            </a:pPr>
            <a:endParaRPr lang="de-DE" sz="1200" kern="0" dirty="0">
              <a:solidFill>
                <a:schemeClr val="tx1"/>
              </a:solidFill>
            </a:endParaRPr>
          </a:p>
          <a:p>
            <a:endParaRPr lang="de-DE"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12</a:t>
            </a:fld>
            <a:endParaRPr lang="de-DE"/>
          </a:p>
        </p:txBody>
      </p:sp>
    </p:spTree>
    <p:extLst>
      <p:ext uri="{BB962C8B-B14F-4D97-AF65-F5344CB8AC3E}">
        <p14:creationId xmlns:p14="http://schemas.microsoft.com/office/powerpoint/2010/main" val="2608089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spcBef>
                <a:spcPts val="400"/>
              </a:spcBef>
              <a:buFont typeface="Arial" panose="020B0604020202020204" pitchFamily="34" charset="0"/>
              <a:buChar char="•"/>
            </a:pPr>
            <a:r>
              <a:rPr lang="en-US" sz="1200" kern="0" dirty="0">
                <a:solidFill>
                  <a:schemeClr val="tx1"/>
                </a:solidFill>
              </a:rPr>
              <a:t>We argue that there is need for a system-independent, standards-based storage of resource access rights</a:t>
            </a:r>
          </a:p>
          <a:p>
            <a:pPr marL="285750" indent="-285750">
              <a:spcBef>
                <a:spcPts val="400"/>
              </a:spcBef>
              <a:buFont typeface="Arial" panose="020B0604020202020204" pitchFamily="34" charset="0"/>
              <a:buChar char="•"/>
            </a:pPr>
            <a:r>
              <a:rPr lang="en-US" sz="1200" kern="0" dirty="0">
                <a:solidFill>
                  <a:schemeClr val="tx1"/>
                </a:solidFill>
              </a:rPr>
              <a:t>This can be illustrated using the example of system migration</a:t>
            </a:r>
            <a:r>
              <a:rPr lang="de-DE" sz="1200" kern="0" dirty="0">
                <a:solidFill>
                  <a:schemeClr val="tx1"/>
                </a:solidFill>
              </a:rPr>
              <a:t> </a:t>
            </a:r>
          </a:p>
          <a:p>
            <a:pPr marL="285750" indent="-285750">
              <a:buFont typeface="Arial" panose="020B0604020202020204" pitchFamily="34" charset="0"/>
              <a:buChar char="•"/>
            </a:pPr>
            <a:r>
              <a:rPr lang="de-DE" sz="1200" kern="0" dirty="0" err="1">
                <a:solidFill>
                  <a:schemeClr val="tx1"/>
                </a:solidFill>
              </a:rPr>
              <a:t>Pemissions</a:t>
            </a:r>
            <a:r>
              <a:rPr lang="de-DE" sz="1200" kern="0" dirty="0">
                <a:solidFill>
                  <a:schemeClr val="tx1"/>
                </a:solidFill>
              </a:rPr>
              <a:t> </a:t>
            </a:r>
            <a:r>
              <a:rPr lang="de-DE" sz="1200" kern="0" dirty="0" err="1">
                <a:solidFill>
                  <a:schemeClr val="tx1"/>
                </a:solidFill>
              </a:rPr>
              <a:t>to</a:t>
            </a:r>
            <a:r>
              <a:rPr lang="de-DE" sz="1200" kern="0" dirty="0">
                <a:solidFill>
                  <a:schemeClr val="tx1"/>
                </a:solidFill>
              </a:rPr>
              <a:t> </a:t>
            </a:r>
            <a:r>
              <a:rPr lang="de-DE" sz="1200" kern="0" dirty="0" err="1">
                <a:solidFill>
                  <a:schemeClr val="tx1"/>
                </a:solidFill>
              </a:rPr>
              <a:t>apply</a:t>
            </a:r>
            <a:r>
              <a:rPr lang="de-DE" sz="1200" kern="0" dirty="0">
                <a:solidFill>
                  <a:schemeClr val="tx1"/>
                </a:solidFill>
              </a:rPr>
              <a:t> a </a:t>
            </a:r>
            <a:r>
              <a:rPr lang="de-DE" sz="1200" kern="0" dirty="0" err="1">
                <a:solidFill>
                  <a:schemeClr val="tx1"/>
                </a:solidFill>
              </a:rPr>
              <a:t>specific</a:t>
            </a:r>
            <a:r>
              <a:rPr lang="de-DE" sz="1200" kern="0" dirty="0">
                <a:solidFill>
                  <a:schemeClr val="tx1"/>
                </a:solidFill>
              </a:rPr>
              <a:t> </a:t>
            </a:r>
            <a:r>
              <a:rPr lang="de-DE" sz="1200" kern="0" dirty="0" err="1">
                <a:solidFill>
                  <a:schemeClr val="tx1"/>
                </a:solidFill>
              </a:rPr>
              <a:t>category</a:t>
            </a:r>
            <a:r>
              <a:rPr lang="de-DE" sz="1200" kern="0" dirty="0">
                <a:solidFill>
                  <a:schemeClr val="tx1"/>
                </a:solidFill>
              </a:rPr>
              <a:t> </a:t>
            </a:r>
            <a:r>
              <a:rPr lang="de-DE" sz="1200" kern="0" dirty="0" err="1">
                <a:solidFill>
                  <a:schemeClr val="tx1"/>
                </a:solidFill>
              </a:rPr>
              <a:t>of</a:t>
            </a:r>
            <a:r>
              <a:rPr lang="de-DE" sz="1200" kern="0" dirty="0">
                <a:solidFill>
                  <a:schemeClr val="tx1"/>
                </a:solidFill>
              </a:rPr>
              <a:t> </a:t>
            </a:r>
            <a:r>
              <a:rPr lang="de-DE" sz="1200" kern="0" dirty="0" err="1">
                <a:solidFill>
                  <a:schemeClr val="tx1"/>
                </a:solidFill>
              </a:rPr>
              <a:t>tools</a:t>
            </a:r>
            <a:endParaRPr lang="de-DE" sz="1200" dirty="0">
              <a:latin typeface="Arial" pitchFamily="-65" charset="0"/>
              <a:ea typeface="ＭＳ Ｐゴシック" pitchFamily="-65" charset="-128"/>
            </a:endParaRPr>
          </a:p>
          <a:p>
            <a:pPr marL="285750" indent="-285750">
              <a:buFont typeface="Arial" panose="020B0604020202020204" pitchFamily="34" charset="0"/>
              <a:buChar char="•"/>
            </a:pPr>
            <a:r>
              <a:rPr lang="de-DE" sz="1200" kern="0" dirty="0" err="1">
                <a:solidFill>
                  <a:schemeClr val="tx1"/>
                </a:solidFill>
                <a:latin typeface="Arial" pitchFamily="-65" charset="0"/>
                <a:ea typeface="ＭＳ Ｐゴシック" pitchFamily="-65" charset="-128"/>
              </a:rPr>
              <a:t>Applicants</a:t>
            </a:r>
            <a:r>
              <a:rPr lang="de-DE" sz="1200" kern="0" dirty="0">
                <a:solidFill>
                  <a:schemeClr val="tx1"/>
                </a:solidFill>
                <a:latin typeface="Arial" pitchFamily="-65" charset="0"/>
                <a:ea typeface="ＭＳ Ｐゴシック" pitchFamily="-65" charset="-128"/>
              </a:rPr>
              <a:t>/</a:t>
            </a:r>
            <a:r>
              <a:rPr lang="de-DE" sz="1200" kern="0" dirty="0" err="1">
                <a:solidFill>
                  <a:schemeClr val="tx1"/>
                </a:solidFill>
                <a:latin typeface="Arial" pitchFamily="-65" charset="0"/>
                <a:ea typeface="ＭＳ Ｐゴシック" pitchFamily="-65" charset="-128"/>
              </a:rPr>
              <a:t>researchers</a:t>
            </a:r>
            <a:r>
              <a:rPr lang="de-DE" sz="1200" kern="0" dirty="0">
                <a:solidFill>
                  <a:schemeClr val="tx1"/>
                </a:solidFill>
                <a:latin typeface="Arial" pitchFamily="-65" charset="0"/>
                <a:ea typeface="ＭＳ Ｐゴシック" pitchFamily="-65" charset="-128"/>
              </a:rPr>
              <a:t> </a:t>
            </a:r>
            <a:r>
              <a:rPr lang="de-DE" sz="1200" kern="0" dirty="0" err="1">
                <a:solidFill>
                  <a:schemeClr val="tx1"/>
                </a:solidFill>
                <a:latin typeface="Arial" pitchFamily="-65" charset="0"/>
                <a:ea typeface="ＭＳ Ｐゴシック" pitchFamily="-65" charset="-128"/>
              </a:rPr>
              <a:t>with</a:t>
            </a:r>
            <a:r>
              <a:rPr lang="de-DE" sz="1200" kern="0" dirty="0">
                <a:solidFill>
                  <a:schemeClr val="tx1"/>
                </a:solidFill>
                <a:latin typeface="Arial" pitchFamily="-65" charset="0"/>
                <a:ea typeface="ＭＳ Ｐゴシック" pitchFamily="-65" charset="-128"/>
              </a:rPr>
              <a:t> </a:t>
            </a:r>
            <a:r>
              <a:rPr lang="de-DE" sz="1200" kern="0" dirty="0" err="1">
                <a:solidFill>
                  <a:schemeClr val="tx1"/>
                </a:solidFill>
                <a:latin typeface="Arial" pitchFamily="-65" charset="0"/>
                <a:ea typeface="ＭＳ Ｐゴシック" pitchFamily="-65" charset="-128"/>
              </a:rPr>
              <a:t>access</a:t>
            </a:r>
            <a:r>
              <a:rPr lang="de-DE" sz="1200" kern="0" dirty="0">
                <a:solidFill>
                  <a:schemeClr val="tx1"/>
                </a:solidFill>
                <a:latin typeface="Arial" pitchFamily="-65" charset="0"/>
                <a:ea typeface="ＭＳ Ｐゴシック" pitchFamily="-65" charset="-128"/>
              </a:rPr>
              <a:t> </a:t>
            </a:r>
            <a:r>
              <a:rPr lang="de-DE" sz="1200" kern="0" dirty="0" err="1">
                <a:solidFill>
                  <a:schemeClr val="tx1"/>
                </a:solidFill>
                <a:latin typeface="Arial" pitchFamily="-65" charset="0"/>
                <a:ea typeface="ＭＳ Ｐゴシック" pitchFamily="-65" charset="-128"/>
              </a:rPr>
              <a:t>rights</a:t>
            </a:r>
            <a:endParaRPr lang="de-DE" sz="1200" kern="0" dirty="0">
              <a:solidFill>
                <a:schemeClr val="tx1"/>
              </a:solidFill>
              <a:latin typeface="Arial" pitchFamily="-65" charset="0"/>
              <a:ea typeface="ＭＳ Ｐゴシック" pitchFamily="-65" charset="-128"/>
            </a:endParaRP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sz="1200" kern="0" dirty="0" err="1">
                <a:solidFill>
                  <a:schemeClr val="tx1"/>
                </a:solidFill>
              </a:rPr>
              <a:t>If</a:t>
            </a:r>
            <a:r>
              <a:rPr lang="de-DE" sz="1200" kern="0" dirty="0">
                <a:solidFill>
                  <a:schemeClr val="tx1"/>
                </a:solidFill>
              </a:rPr>
              <a:t> </a:t>
            </a:r>
            <a:r>
              <a:rPr lang="de-DE" sz="1200" kern="0" dirty="0" err="1">
                <a:solidFill>
                  <a:schemeClr val="tx1"/>
                </a:solidFill>
              </a:rPr>
              <a:t>access</a:t>
            </a:r>
            <a:r>
              <a:rPr lang="de-DE" sz="1200" kern="0" dirty="0">
                <a:solidFill>
                  <a:schemeClr val="tx1"/>
                </a:solidFill>
              </a:rPr>
              <a:t> </a:t>
            </a:r>
            <a:r>
              <a:rPr lang="de-DE" sz="1200" kern="0" dirty="0" err="1">
                <a:solidFill>
                  <a:schemeClr val="tx1"/>
                </a:solidFill>
              </a:rPr>
              <a:t>related</a:t>
            </a:r>
            <a:r>
              <a:rPr lang="de-DE" sz="1200" kern="0" dirty="0">
                <a:solidFill>
                  <a:schemeClr val="tx1"/>
                </a:solidFill>
              </a:rPr>
              <a:t> </a:t>
            </a:r>
            <a:r>
              <a:rPr lang="de-DE" sz="1200" kern="0" dirty="0" err="1">
                <a:solidFill>
                  <a:schemeClr val="tx1"/>
                </a:solidFill>
              </a:rPr>
              <a:t>metadata</a:t>
            </a:r>
            <a:r>
              <a:rPr lang="de-DE" sz="1200" kern="0" dirty="0">
                <a:solidFill>
                  <a:schemeClr val="tx1"/>
                </a:solidFill>
              </a:rPr>
              <a:t> and </a:t>
            </a:r>
            <a:r>
              <a:rPr lang="de-DE" sz="1200" kern="0" dirty="0" err="1">
                <a:solidFill>
                  <a:schemeClr val="tx1"/>
                </a:solidFill>
              </a:rPr>
              <a:t>permissions</a:t>
            </a:r>
            <a:r>
              <a:rPr lang="de-DE" sz="1200" kern="0" dirty="0">
                <a:solidFill>
                  <a:schemeClr val="tx1"/>
                </a:solidFill>
              </a:rPr>
              <a:t> </a:t>
            </a:r>
            <a:r>
              <a:rPr lang="de-DE" sz="1200" kern="0" dirty="0" err="1">
                <a:solidFill>
                  <a:schemeClr val="tx1"/>
                </a:solidFill>
              </a:rPr>
              <a:t>are</a:t>
            </a:r>
            <a:r>
              <a:rPr lang="de-DE" sz="1200" kern="0" dirty="0">
                <a:solidFill>
                  <a:schemeClr val="tx1"/>
                </a:solidFill>
              </a:rPr>
              <a:t> not </a:t>
            </a:r>
            <a:r>
              <a:rPr lang="de-DE" sz="1200" kern="0" dirty="0" err="1">
                <a:solidFill>
                  <a:schemeClr val="tx1"/>
                </a:solidFill>
              </a:rPr>
              <a:t>persisted</a:t>
            </a:r>
            <a:r>
              <a:rPr lang="de-DE" sz="1200" kern="0" dirty="0">
                <a:solidFill>
                  <a:schemeClr val="tx1"/>
                </a:solidFill>
              </a:rPr>
              <a:t> in a </a:t>
            </a:r>
            <a:r>
              <a:rPr lang="de-DE" sz="1200" kern="0" dirty="0" err="1">
                <a:solidFill>
                  <a:schemeClr val="tx1"/>
                </a:solidFill>
              </a:rPr>
              <a:t>standardised</a:t>
            </a:r>
            <a:r>
              <a:rPr lang="de-DE" sz="1200" kern="0" dirty="0">
                <a:solidFill>
                  <a:schemeClr val="tx1"/>
                </a:solidFill>
              </a:rPr>
              <a:t> </a:t>
            </a:r>
            <a:r>
              <a:rPr lang="de-DE" sz="1200" kern="0" dirty="0" err="1">
                <a:solidFill>
                  <a:schemeClr val="tx1"/>
                </a:solidFill>
              </a:rPr>
              <a:t>way</a:t>
            </a:r>
            <a:r>
              <a:rPr lang="de-DE" sz="1200" kern="0" dirty="0">
                <a:solidFill>
                  <a:schemeClr val="tx1"/>
                </a:solidFill>
              </a:rPr>
              <a:t>, </a:t>
            </a:r>
            <a:r>
              <a:rPr lang="de-DE" sz="1200" kern="0" dirty="0" err="1">
                <a:solidFill>
                  <a:schemeClr val="tx1"/>
                </a:solidFill>
              </a:rPr>
              <a:t>they</a:t>
            </a:r>
            <a:r>
              <a:rPr lang="de-DE" sz="1200" kern="0" dirty="0">
                <a:solidFill>
                  <a:schemeClr val="tx1"/>
                </a:solidFill>
              </a:rPr>
              <a:t> </a:t>
            </a:r>
            <a:r>
              <a:rPr lang="de-DE" sz="1200" kern="0" dirty="0" err="1">
                <a:solidFill>
                  <a:schemeClr val="tx1"/>
                </a:solidFill>
              </a:rPr>
              <a:t>need</a:t>
            </a:r>
            <a:r>
              <a:rPr lang="de-DE" sz="1200" kern="0" dirty="0">
                <a:solidFill>
                  <a:schemeClr val="tx1"/>
                </a:solidFill>
              </a:rPr>
              <a:t> </a:t>
            </a:r>
            <a:r>
              <a:rPr lang="de-DE" sz="1200" kern="0" dirty="0" err="1">
                <a:solidFill>
                  <a:schemeClr val="tx1"/>
                </a:solidFill>
              </a:rPr>
              <a:t>to</a:t>
            </a:r>
            <a:r>
              <a:rPr lang="de-DE" sz="1200" kern="0" dirty="0">
                <a:solidFill>
                  <a:schemeClr val="tx1"/>
                </a:solidFill>
              </a:rPr>
              <a:t> </a:t>
            </a:r>
            <a:r>
              <a:rPr lang="de-DE" sz="1200" kern="0" dirty="0" err="1">
                <a:solidFill>
                  <a:schemeClr val="tx1"/>
                </a:solidFill>
              </a:rPr>
              <a:t>be</a:t>
            </a:r>
            <a:r>
              <a:rPr lang="de-DE" sz="1200" kern="0" dirty="0">
                <a:solidFill>
                  <a:schemeClr val="tx1"/>
                </a:solidFill>
              </a:rPr>
              <a:t> </a:t>
            </a:r>
            <a:r>
              <a:rPr lang="de-DE" sz="1200" kern="0" dirty="0" err="1">
                <a:solidFill>
                  <a:schemeClr val="tx1"/>
                </a:solidFill>
              </a:rPr>
              <a:t>redefined</a:t>
            </a:r>
            <a:r>
              <a:rPr lang="de-DE" sz="1200" kern="0" dirty="0">
                <a:solidFill>
                  <a:schemeClr val="tx1"/>
                </a:solidFill>
              </a:rPr>
              <a:t> in </a:t>
            </a:r>
            <a:r>
              <a:rPr lang="de-DE" sz="1200" kern="0" dirty="0" err="1">
                <a:solidFill>
                  <a:schemeClr val="tx1"/>
                </a:solidFill>
              </a:rPr>
              <a:t>the</a:t>
            </a:r>
            <a:r>
              <a:rPr lang="de-DE" sz="1200" kern="0" dirty="0">
                <a:solidFill>
                  <a:schemeClr val="tx1"/>
                </a:solidFill>
              </a:rPr>
              <a:t> </a:t>
            </a:r>
            <a:r>
              <a:rPr lang="de-DE" sz="1200" kern="0" dirty="0" err="1">
                <a:solidFill>
                  <a:schemeClr val="tx1"/>
                </a:solidFill>
              </a:rPr>
              <a:t>new</a:t>
            </a:r>
            <a:r>
              <a:rPr lang="de-DE" sz="1200" kern="0" dirty="0">
                <a:solidFill>
                  <a:schemeClr val="tx1"/>
                </a:solidFill>
              </a:rPr>
              <a:t> </a:t>
            </a:r>
            <a:r>
              <a:rPr lang="de-DE" sz="1200" kern="0" dirty="0" err="1">
                <a:solidFill>
                  <a:schemeClr val="tx1"/>
                </a:solidFill>
              </a:rPr>
              <a:t>system</a:t>
            </a:r>
            <a:r>
              <a:rPr lang="de-DE" sz="1200" kern="0" dirty="0">
                <a:solidFill>
                  <a:schemeClr val="tx1"/>
                </a:solidFill>
              </a:rPr>
              <a:t> (</a:t>
            </a:r>
            <a:r>
              <a:rPr lang="de-DE" sz="1200" kern="0" dirty="0" err="1">
                <a:solidFill>
                  <a:schemeClr val="tx1"/>
                </a:solidFill>
              </a:rPr>
              <a:t>labour</a:t>
            </a:r>
            <a:r>
              <a:rPr lang="de-DE" sz="1200" kern="0" dirty="0">
                <a:solidFill>
                  <a:schemeClr val="tx1"/>
                </a:solidFill>
              </a:rPr>
              <a:t>-intensive, time-</a:t>
            </a:r>
            <a:r>
              <a:rPr lang="de-DE" sz="1200" kern="0" dirty="0" err="1">
                <a:solidFill>
                  <a:schemeClr val="tx1"/>
                </a:solidFill>
              </a:rPr>
              <a:t>consuming</a:t>
            </a:r>
            <a:r>
              <a:rPr lang="de-DE" sz="1200" kern="0" dirty="0">
                <a:solidFill>
                  <a:schemeClr val="tx1"/>
                </a:solidFill>
              </a:rPr>
              <a:t>).</a:t>
            </a:r>
          </a:p>
          <a:p>
            <a:pPr marL="285750" indent="-285750">
              <a:buFont typeface="Arial" panose="020B0604020202020204" pitchFamily="34" charset="0"/>
              <a:buChar char="•"/>
            </a:pPr>
            <a:endParaRPr lang="de-DE" sz="1200" kern="0" dirty="0">
              <a:solidFill>
                <a:schemeClr val="tx1"/>
              </a:solidFill>
            </a:endParaRPr>
          </a:p>
          <a:p>
            <a:pPr marL="285750" indent="-285750">
              <a:spcBef>
                <a:spcPts val="400"/>
              </a:spcBef>
              <a:buFont typeface="Arial" panose="020B0604020202020204" pitchFamily="34" charset="0"/>
              <a:buChar char="•"/>
            </a:pPr>
            <a:endParaRPr lang="de-DE" sz="1200" kern="0" dirty="0">
              <a:solidFill>
                <a:schemeClr val="tx1"/>
              </a:solidFill>
            </a:endParaRPr>
          </a:p>
          <a:p>
            <a:endParaRPr lang="de-DE"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13</a:t>
            </a:fld>
            <a:endParaRPr lang="de-DE"/>
          </a:p>
        </p:txBody>
      </p:sp>
    </p:spTree>
    <p:extLst>
      <p:ext uri="{BB962C8B-B14F-4D97-AF65-F5344CB8AC3E}">
        <p14:creationId xmlns:p14="http://schemas.microsoft.com/office/powerpoint/2010/main" val="5043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spcBef>
                <a:spcPts val="400"/>
              </a:spcBef>
              <a:buFont typeface="Arial" panose="020B0604020202020204" pitchFamily="34" charset="0"/>
              <a:buChar char="•"/>
            </a:pPr>
            <a:r>
              <a:rPr lang="en-US" sz="1200" kern="0" dirty="0">
                <a:solidFill>
                  <a:schemeClr val="tx1"/>
                </a:solidFill>
              </a:rPr>
              <a:t>We argue that there is a need to persist resource access </a:t>
            </a:r>
            <a:r>
              <a:rPr lang="en-GB" sz="1200" kern="0" noProof="0" dirty="0">
                <a:solidFill>
                  <a:schemeClr val="tx1"/>
                </a:solidFill>
              </a:rPr>
              <a:t>authorisation</a:t>
            </a:r>
            <a:r>
              <a:rPr lang="en-US" sz="1200" kern="0" dirty="0">
                <a:solidFill>
                  <a:schemeClr val="tx1"/>
                </a:solidFill>
              </a:rPr>
              <a:t> metadata in a system-independent and standards-based form</a:t>
            </a:r>
          </a:p>
          <a:p>
            <a:pPr marL="285750" indent="-285750">
              <a:spcBef>
                <a:spcPts val="400"/>
              </a:spcBef>
              <a:buFont typeface="Arial" panose="020B0604020202020204" pitchFamily="34" charset="0"/>
              <a:buChar char="•"/>
            </a:pPr>
            <a:r>
              <a:rPr lang="en-US" sz="1200" kern="0" dirty="0">
                <a:solidFill>
                  <a:schemeClr val="tx1"/>
                </a:solidFill>
              </a:rPr>
              <a:t>This need can be illustrated using the example of system migration</a:t>
            </a:r>
            <a:r>
              <a:rPr lang="de-DE" sz="1200" kern="0" dirty="0">
                <a:solidFill>
                  <a:schemeClr val="tx1"/>
                </a:solidFill>
              </a:rPr>
              <a:t> </a:t>
            </a:r>
          </a:p>
          <a:p>
            <a:pPr marL="285750" marR="0" lvl="0" indent="-285750" algn="l" defTabSz="914400" rtl="0" eaLnBrk="0" fontAlgn="base" latinLnBrk="0" hangingPunct="0">
              <a:lnSpc>
                <a:spcPct val="100000"/>
              </a:lnSpc>
              <a:spcBef>
                <a:spcPts val="400"/>
              </a:spcBef>
              <a:spcAft>
                <a:spcPct val="0"/>
              </a:spcAft>
              <a:buClrTx/>
              <a:buSzTx/>
              <a:buFont typeface="Arial" panose="020B0604020202020204" pitchFamily="34" charset="0"/>
              <a:buChar char="•"/>
              <a:tabLst/>
              <a:defRPr/>
            </a:pPr>
            <a:r>
              <a:rPr lang="de-DE" sz="1200" kern="0" dirty="0">
                <a:solidFill>
                  <a:schemeClr val="tx1"/>
                </a:solidFill>
              </a:rPr>
              <a:t>[</a:t>
            </a:r>
            <a:r>
              <a:rPr lang="en-GB" sz="1200" kern="0" noProof="0" dirty="0">
                <a:solidFill>
                  <a:schemeClr val="tx1"/>
                </a:solidFill>
              </a:rPr>
              <a:t>explain diagram</a:t>
            </a:r>
            <a:r>
              <a:rPr lang="de-DE" sz="1200" kern="0" dirty="0">
                <a:solidFill>
                  <a:schemeClr val="tx1"/>
                </a:solidFill>
              </a:rPr>
              <a:t>]</a:t>
            </a:r>
          </a:p>
          <a:p>
            <a:pPr marL="285750" marR="0" lvl="0" indent="-285750" algn="l" defTabSz="914400" rtl="0" eaLnBrk="0" fontAlgn="base" latinLnBrk="0" hangingPunct="0">
              <a:lnSpc>
                <a:spcPct val="100000"/>
              </a:lnSpc>
              <a:spcBef>
                <a:spcPts val="400"/>
              </a:spcBef>
              <a:spcAft>
                <a:spcPct val="0"/>
              </a:spcAft>
              <a:buClrTx/>
              <a:buSzTx/>
              <a:buFont typeface="Arial" panose="020B0604020202020204" pitchFamily="34" charset="0"/>
              <a:buChar char="•"/>
              <a:tabLst/>
              <a:defRPr/>
            </a:pPr>
            <a:r>
              <a:rPr lang="en-GB" sz="1200" kern="0" noProof="0" dirty="0">
                <a:solidFill>
                  <a:schemeClr val="tx1"/>
                </a:solidFill>
              </a:rPr>
              <a:t>This is when an organisation at some point decides to replace their Repository System A by a new Repository System B.</a:t>
            </a:r>
          </a:p>
          <a:p>
            <a:pPr marL="285750" marR="0" lvl="0" indent="-285750" algn="l" defTabSz="914400" rtl="0" eaLnBrk="0" fontAlgn="base" latinLnBrk="0" hangingPunct="0">
              <a:lnSpc>
                <a:spcPct val="100000"/>
              </a:lnSpc>
              <a:spcBef>
                <a:spcPts val="400"/>
              </a:spcBef>
              <a:spcAft>
                <a:spcPct val="0"/>
              </a:spcAft>
              <a:buClrTx/>
              <a:buSzTx/>
              <a:buFont typeface="Arial" panose="020B0604020202020204" pitchFamily="34" charset="0"/>
              <a:buChar char="•"/>
              <a:tabLst/>
              <a:defRPr/>
            </a:pPr>
            <a:r>
              <a:rPr lang="en-GB" sz="1200" kern="0" noProof="0" dirty="0">
                <a:solidFill>
                  <a:schemeClr val="tx1"/>
                </a:solidFill>
              </a:rPr>
              <a:t>Ideally, the archival data would not need to be modified for that purpose, but in reality, this operation usually requires retransforming the archived data into a SIP format which is understood by the new system </a:t>
            </a:r>
            <a:r>
              <a:rPr lang="de-DE" sz="1200" kern="0" dirty="0">
                <a:solidFill>
                  <a:schemeClr val="tx1"/>
                </a:solidFill>
              </a:rPr>
              <a:t>(</a:t>
            </a:r>
            <a:r>
              <a:rPr lang="en-US" sz="1200" kern="0" dirty="0">
                <a:solidFill>
                  <a:schemeClr val="tx1"/>
                </a:solidFill>
              </a:rPr>
              <a:t>but that's another story, which we won't go into now …)</a:t>
            </a:r>
            <a:endParaRPr lang="de-DE" sz="1200" kern="0" dirty="0">
              <a:solidFill>
                <a:schemeClr val="tx1"/>
              </a:solidFill>
            </a:endParaRPr>
          </a:p>
          <a:p>
            <a:pPr marL="285750" indent="-285750">
              <a:spcBef>
                <a:spcPts val="400"/>
              </a:spcBef>
              <a:buFont typeface="Arial" panose="020B0604020202020204" pitchFamily="34" charset="0"/>
              <a:buChar char="•"/>
            </a:pPr>
            <a:r>
              <a:rPr lang="en-GB" sz="1200" kern="0" noProof="0" dirty="0">
                <a:solidFill>
                  <a:schemeClr val="tx1"/>
                </a:solidFill>
              </a:rPr>
              <a:t>The problem we are focusing here on is that [problem]</a:t>
            </a:r>
          </a:p>
          <a:p>
            <a:pPr marL="285750" indent="-285750">
              <a:spcBef>
                <a:spcPts val="400"/>
              </a:spcBef>
              <a:buFont typeface="Arial" panose="020B0604020202020204" pitchFamily="34" charset="0"/>
              <a:buChar char="•"/>
            </a:pPr>
            <a:r>
              <a:rPr lang="en-GB" sz="1200" kern="0" noProof="0" dirty="0">
                <a:solidFill>
                  <a:schemeClr val="tx1"/>
                </a:solidFill>
              </a:rPr>
              <a:t>The PROHUB approach that we propose is that … [approach] </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14</a:t>
            </a:fld>
            <a:endParaRPr lang="de-DE"/>
          </a:p>
        </p:txBody>
      </p:sp>
    </p:spTree>
    <p:extLst>
      <p:ext uri="{BB962C8B-B14F-4D97-AF65-F5344CB8AC3E}">
        <p14:creationId xmlns:p14="http://schemas.microsoft.com/office/powerpoint/2010/main" val="30480874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Related to the resource access authorisation use case PROHUB has identified a couple of requirements:</a:t>
            </a:r>
          </a:p>
          <a:p>
            <a:pPr marL="171450" indent="-171450">
              <a:buFont typeface="Arial" panose="020B0604020202020204" pitchFamily="34" charset="0"/>
              <a:buChar char="•"/>
            </a:pPr>
            <a:r>
              <a:rPr lang="en-GB" noProof="0" dirty="0"/>
              <a:t>First, …, second, …, and, third, …</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15</a:t>
            </a:fld>
            <a:endParaRPr lang="de-DE"/>
          </a:p>
        </p:txBody>
      </p:sp>
    </p:spTree>
    <p:extLst>
      <p:ext uri="{BB962C8B-B14F-4D97-AF65-F5344CB8AC3E}">
        <p14:creationId xmlns:p14="http://schemas.microsoft.com/office/powerpoint/2010/main" val="1230839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In line with recommendations of the eArchiving initiative we use PREMIS metadata for recording events and rights related to digital objects</a:t>
            </a:r>
          </a:p>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16</a:t>
            </a:fld>
            <a:endParaRPr lang="de-DE"/>
          </a:p>
        </p:txBody>
      </p:sp>
    </p:spTree>
    <p:extLst>
      <p:ext uri="{BB962C8B-B14F-4D97-AF65-F5344CB8AC3E}">
        <p14:creationId xmlns:p14="http://schemas.microsoft.com/office/powerpoint/2010/main" val="8278875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We start by defining an object which stands for the intellectual entity, so for the information package as a whole</a:t>
            </a:r>
          </a:p>
          <a:p>
            <a:pPr marL="171450" indent="-171450">
              <a:buFont typeface="Arial" panose="020B0604020202020204" pitchFamily="34" charset="0"/>
              <a:buChar char="•"/>
            </a:pPr>
            <a:r>
              <a:rPr lang="en-GB" noProof="0" dirty="0"/>
              <a:t>We then introduce a second object which as the „master image representation“</a:t>
            </a:r>
          </a:p>
          <a:p>
            <a:pPr marL="171450" indent="-171450">
              <a:buFont typeface="Arial" panose="020B0604020202020204" pitchFamily="34" charset="0"/>
              <a:buChar char="•"/>
            </a:pPr>
            <a:r>
              <a:rPr lang="en-GB" noProof="0" dirty="0"/>
              <a:t>A third object is the „searchable PDF representation“</a:t>
            </a:r>
          </a:p>
          <a:p>
            <a:pPr marL="171450" indent="-171450">
              <a:buFont typeface="Arial" panose="020B0604020202020204" pitchFamily="34" charset="0"/>
              <a:buChar char="•"/>
            </a:pPr>
            <a:r>
              <a:rPr lang="en-GB" noProof="0" dirty="0"/>
              <a:t>Finally we express the fact, that the second representation was derived from the first one.</a:t>
            </a:r>
          </a:p>
          <a:p>
            <a:pPr marL="171450" indent="-171450">
              <a:buFont typeface="Arial" panose="020B0604020202020204" pitchFamily="34" charset="0"/>
              <a:buChar char="•"/>
            </a:pPr>
            <a:r>
              <a:rPr lang="en-GB" noProof="0" dirty="0"/>
              <a:t>In summary, using </a:t>
            </a:r>
            <a:r>
              <a:rPr lang="en-GB" noProof="0" dirty="0" err="1"/>
              <a:t>premis</a:t>
            </a:r>
            <a:r>
              <a:rPr lang="en-GB" noProof="0" dirty="0"/>
              <a:t> we can create objects for all levels, down to the file level and thereby relate rights statements to these levels</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17</a:t>
            </a:fld>
            <a:endParaRPr lang="de-DE"/>
          </a:p>
        </p:txBody>
      </p:sp>
    </p:spTree>
    <p:extLst>
      <p:ext uri="{BB962C8B-B14F-4D97-AF65-F5344CB8AC3E}">
        <p14:creationId xmlns:p14="http://schemas.microsoft.com/office/powerpoint/2010/main" val="77533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Regarding requirement 2 a software taxonomy allows grouping software agents so that rights statements can be assigned …</a:t>
            </a:r>
          </a:p>
          <a:p>
            <a:pPr marL="628650" lvl="1" indent="-171450">
              <a:buFont typeface="Arial" panose="020B0604020202020204" pitchFamily="34" charset="0"/>
              <a:buChar char="•"/>
            </a:pPr>
            <a:r>
              <a:rPr lang="en-GB" noProof="0" dirty="0"/>
              <a:t>To a specific software, such as Tesseract OCR,</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To the group of </a:t>
            </a:r>
            <a:r>
              <a:rPr lang="en-GB" sz="1200" kern="0" noProof="0" dirty="0">
                <a:solidFill>
                  <a:schemeClr val="tx1"/>
                </a:solidFill>
              </a:rPr>
              <a:t>Optical Character Recognition software,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0" noProof="0" dirty="0">
                <a:solidFill>
                  <a:schemeClr val="tx1"/>
                </a:solidFill>
              </a:rPr>
              <a:t>To the group of „Information Extraction“ tools,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0" noProof="0" dirty="0">
                <a:solidFill>
                  <a:schemeClr val="tx1"/>
                </a:solidFill>
              </a:rPr>
              <a:t>Or at the highest level in this example, to the group of</a:t>
            </a:r>
            <a:r>
              <a:rPr lang="de-DE" sz="1200" kern="0" dirty="0">
                <a:solidFill>
                  <a:schemeClr val="tx1"/>
                </a:solidFill>
              </a:rPr>
              <a:t> „</a:t>
            </a:r>
            <a:r>
              <a:rPr lang="en-US" sz="1200" kern="0" dirty="0">
                <a:solidFill>
                  <a:schemeClr val="tx1"/>
                </a:solidFill>
              </a:rPr>
              <a:t>Tools performing or enabling search and retrieval”</a:t>
            </a:r>
            <a:r>
              <a:rPr lang="de-DE" sz="1200" kern="0" dirty="0">
                <a:solidFill>
                  <a:schemeClr val="tx1"/>
                </a:solidFill>
              </a:rPr>
              <a:t> </a:t>
            </a:r>
            <a:endParaRPr lang="de-DE" dirty="0"/>
          </a:p>
          <a:p>
            <a:pPr marL="628650" lvl="1" indent="-171450">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18</a:t>
            </a:fld>
            <a:endParaRPr lang="de-DE"/>
          </a:p>
        </p:txBody>
      </p:sp>
    </p:spTree>
    <p:extLst>
      <p:ext uri="{BB962C8B-B14F-4D97-AF65-F5344CB8AC3E}">
        <p14:creationId xmlns:p14="http://schemas.microsoft.com/office/powerpoint/2010/main" val="2064119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We are then able to relate a rights statement to any of these levels in the software taxonomy</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In this example we take the most generic level of the </a:t>
            </a:r>
            <a:r>
              <a:rPr lang="de-DE" dirty="0"/>
              <a:t>„</a:t>
            </a:r>
            <a:r>
              <a:rPr lang="en-US" sz="1200" kern="0" dirty="0">
                <a:solidFill>
                  <a:schemeClr val="tx1"/>
                </a:solidFill>
              </a:rPr>
              <a:t>Tools performing or enabling search and retrieval</a:t>
            </a:r>
            <a:r>
              <a:rPr lang="de-DE" sz="1200" kern="0" dirty="0">
                <a:solidFill>
                  <a:schemeClr val="tx1"/>
                </a:solidFill>
              </a:rPr>
              <a: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sz="1200" kern="0" dirty="0">
                <a:solidFill>
                  <a:schemeClr val="tx1"/>
                </a:solidFill>
              </a:rPr>
              <a:t>And </a:t>
            </a:r>
            <a:r>
              <a:rPr lang="en-GB" sz="1200" kern="0" noProof="0" dirty="0">
                <a:solidFill>
                  <a:schemeClr val="tx1"/>
                </a:solidFill>
              </a:rPr>
              <a:t>define that this group is </a:t>
            </a:r>
            <a:r>
              <a:rPr lang="de-DE" sz="1200" kern="0" dirty="0">
                <a:solidFill>
                  <a:schemeClr val="tx1"/>
                </a:solidFill>
              </a:rPr>
              <a:t>„</a:t>
            </a:r>
            <a:r>
              <a:rPr lang="en-US" sz="1200" dirty="0">
                <a:solidFill>
                  <a:schemeClr val="tx1"/>
                </a:solidFill>
                <a:effectLst/>
              </a:rPr>
              <a:t>Is allowed to be applied to</a:t>
            </a:r>
            <a:r>
              <a:rPr lang="de-DE" sz="1200" kern="0" dirty="0">
                <a:solidFill>
                  <a:schemeClr val="tx1"/>
                </a:solidFill>
                <a:effectLst/>
              </a:rPr>
              <a:t>“ </a:t>
            </a:r>
            <a:r>
              <a:rPr lang="en-GB" sz="1200" kern="0" noProof="0" dirty="0">
                <a:solidFill>
                  <a:schemeClr val="tx1"/>
                </a:solidFill>
                <a:effectLst/>
              </a:rPr>
              <a:t>the representation created for dissemination purposes (this representation could contain anonymised content or where specific parts have been blacked </a:t>
            </a:r>
            <a:r>
              <a:rPr lang="de-DE" sz="1200" kern="0" dirty="0">
                <a:solidFill>
                  <a:schemeClr val="tx1"/>
                </a:solidFill>
                <a:effectLst/>
              </a:rPr>
              <a:t>out)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0" noProof="0" dirty="0">
                <a:solidFill>
                  <a:schemeClr val="tx1"/>
                </a:solidFill>
                <a:effectLst/>
              </a:rPr>
              <a:t>If an internal policy states that applying the</a:t>
            </a:r>
            <a:r>
              <a:rPr lang="de-DE" sz="1200" kern="0" dirty="0">
                <a:solidFill>
                  <a:schemeClr val="tx1"/>
                </a:solidFill>
                <a:effectLst/>
              </a:rPr>
              <a:t> </a:t>
            </a:r>
            <a:r>
              <a:rPr lang="en-US" sz="1200" kern="0" dirty="0">
                <a:solidFill>
                  <a:schemeClr val="tx1"/>
                </a:solidFill>
              </a:rPr>
              <a:t>search and retrieval tools is only allowed if this is explicitly stated in the metadata, it can be demanded from the repository system provider to consider these metadata and enforce them.</a:t>
            </a:r>
            <a:endParaRPr lang="de-DE" sz="1200" kern="0" dirty="0">
              <a:solidFill>
                <a:schemeClr val="tx1"/>
              </a:solidFill>
              <a:effectLst/>
            </a:endParaRP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19</a:t>
            </a:fld>
            <a:endParaRPr lang="de-DE"/>
          </a:p>
        </p:txBody>
      </p:sp>
    </p:spTree>
    <p:extLst>
      <p:ext uri="{BB962C8B-B14F-4D97-AF65-F5344CB8AC3E}">
        <p14:creationId xmlns:p14="http://schemas.microsoft.com/office/powerpoint/2010/main" val="4053258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We give an overview about the motivation, concepts</a:t>
            </a:r>
            <a:r>
              <a:rPr lang="en-GB" dirty="0"/>
              <a:t>, principles, and main use case of PROHUB</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We explain who </a:t>
            </a:r>
            <a:r>
              <a:rPr lang="de-DE" dirty="0"/>
              <a:t>t</a:t>
            </a:r>
            <a:r>
              <a:rPr lang="en-GB" dirty="0"/>
              <a:t>he stakeholder is and what type of collections we use to demonstrate the PROHUB implementation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a:t>We introduce an eArchiving Use Case for packaging collection data and show how we manage and persist resource access information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a:t>And, finally, we introduce the concept of blockchain-verifiable resource access authorisation metadata</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a:t>
            </a:fld>
            <a:endParaRPr lang="de-DE"/>
          </a:p>
        </p:txBody>
      </p:sp>
    </p:spTree>
    <p:extLst>
      <p:ext uri="{BB962C8B-B14F-4D97-AF65-F5344CB8AC3E}">
        <p14:creationId xmlns:p14="http://schemas.microsoft.com/office/powerpoint/2010/main" val="4054823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The 3rd requirement is analogue to the 2nd one with the only difference that the agent is a person or researcher requesting access to the resource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In this case the </a:t>
            </a:r>
            <a:r>
              <a:rPr lang="en-GB" sz="1200" kern="0" noProof="0" dirty="0">
                <a:solidFill>
                  <a:schemeClr val="tx1"/>
                </a:solidFill>
              </a:rPr>
              <a:t>License agreement is stored as part of the information package and the event of the license agreement conclusion is recorded</a:t>
            </a:r>
          </a:p>
          <a:p>
            <a:pPr marL="171450" indent="-171450">
              <a:buFont typeface="Arial" panose="020B0604020202020204" pitchFamily="34" charset="0"/>
              <a:buChar char="•"/>
            </a:pPr>
            <a:endParaRPr lang="en-GB" noProof="0"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20</a:t>
            </a:fld>
            <a:endParaRPr lang="de-DE"/>
          </a:p>
        </p:txBody>
      </p:sp>
    </p:spTree>
    <p:extLst>
      <p:ext uri="{BB962C8B-B14F-4D97-AF65-F5344CB8AC3E}">
        <p14:creationId xmlns:p14="http://schemas.microsoft.com/office/powerpoint/2010/main" val="1029498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sz="1200" kern="0" noProof="0" dirty="0">
                <a:solidFill>
                  <a:schemeClr val="tx1"/>
                </a:solidFill>
              </a:rPr>
              <a:t>The events of the of the license agreement conclusion consist of a sequence of steps which are</a:t>
            </a:r>
          </a:p>
          <a:p>
            <a:pPr marL="628650" lvl="1" indent="-171450">
              <a:buFont typeface="Arial" panose="020B0604020202020204" pitchFamily="34" charset="0"/>
              <a:buChar char="•"/>
            </a:pPr>
            <a:r>
              <a:rPr lang="en-GB" kern="0" noProof="0" dirty="0">
                <a:solidFill>
                  <a:schemeClr val="tx1"/>
                </a:solidFill>
              </a:rPr>
              <a:t>Recorded in PREMIS metadata</a:t>
            </a:r>
          </a:p>
          <a:p>
            <a:pPr marL="628650" lvl="1" indent="-171450">
              <a:buFont typeface="Arial" panose="020B0604020202020204" pitchFamily="34" charset="0"/>
              <a:buChar char="•"/>
            </a:pPr>
            <a:r>
              <a:rPr lang="en-GB" kern="0" noProof="0" dirty="0">
                <a:solidFill>
                  <a:schemeClr val="tx1"/>
                </a:solidFill>
              </a:rPr>
              <a:t>And registered in the blockchain in form of transactions</a:t>
            </a:r>
          </a:p>
          <a:p>
            <a:pPr marL="171450" lvl="0" indent="-171450">
              <a:buFont typeface="Arial" panose="020B0604020202020204" pitchFamily="34" charset="0"/>
              <a:buChar char="•"/>
            </a:pPr>
            <a:r>
              <a:rPr lang="en-GB" kern="0" noProof="0" dirty="0">
                <a:solidFill>
                  <a:schemeClr val="tx1"/>
                </a:solidFill>
              </a:rPr>
              <a:t>The steps are to:</a:t>
            </a:r>
          </a:p>
          <a:p>
            <a:pPr marL="628650" lvl="1" indent="-171450">
              <a:buFont typeface="Arial" panose="020B0604020202020204" pitchFamily="34" charset="0"/>
              <a:buChar char="•"/>
            </a:pPr>
            <a:r>
              <a:rPr lang="en-GB" kern="0" noProof="0" dirty="0">
                <a:solidFill>
                  <a:schemeClr val="tx1"/>
                </a:solidFill>
              </a:rPr>
              <a:t>…</a:t>
            </a:r>
            <a:endParaRPr lang="en-GB" noProof="0"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21</a:t>
            </a:fld>
            <a:endParaRPr lang="de-DE"/>
          </a:p>
        </p:txBody>
      </p:sp>
    </p:spTree>
    <p:extLst>
      <p:ext uri="{BB962C8B-B14F-4D97-AF65-F5344CB8AC3E}">
        <p14:creationId xmlns:p14="http://schemas.microsoft.com/office/powerpoint/2010/main" val="2174818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DE" dirty="0"/>
              <a:t>PROHUB </a:t>
            </a:r>
            <a:r>
              <a:rPr lang="en-GB" noProof="0" dirty="0"/>
              <a:t>uses the European</a:t>
            </a:r>
            <a:r>
              <a:rPr lang="fr-FR" dirty="0"/>
              <a:t> Blockchain Services Infrastructure (EBSI)</a:t>
            </a:r>
          </a:p>
          <a:p>
            <a:pPr marL="171450" indent="-171450">
              <a:buFont typeface="Arial" panose="020B0604020202020204" pitchFamily="34" charset="0"/>
              <a:buChar char="•"/>
            </a:pPr>
            <a:r>
              <a:rPr lang="en-GB" noProof="0" dirty="0"/>
              <a:t>To store metadata about events in the blockchain, we are using the</a:t>
            </a:r>
            <a:r>
              <a:rPr lang="fr-FR" dirty="0"/>
              <a:t> EBSI Timestamp API</a:t>
            </a:r>
          </a:p>
          <a:p>
            <a:pPr marL="171450" indent="-171450">
              <a:buFont typeface="Arial" panose="020B0604020202020204" pitchFamily="34" charset="0"/>
              <a:buChar char="•"/>
            </a:pPr>
            <a:r>
              <a:rPr lang="en-GB" noProof="0" dirty="0"/>
              <a:t>Basically, this API allows storing </a:t>
            </a:r>
            <a:r>
              <a:rPr lang="en-US" dirty="0"/>
              <a:t>timestamped hash on the </a:t>
            </a:r>
            <a:r>
              <a:rPr lang="fr-FR" dirty="0"/>
              <a:t>blockchain</a:t>
            </a:r>
            <a:r>
              <a:rPr lang="en-US" dirty="0"/>
              <a:t> and retrieve if for validation</a:t>
            </a:r>
            <a:r>
              <a:rPr lang="fr-FR" dirty="0"/>
              <a:t>  </a:t>
            </a:r>
            <a:endParaRPr lang="de-DE"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22</a:t>
            </a:fld>
            <a:endParaRPr lang="de-DE"/>
          </a:p>
        </p:txBody>
      </p:sp>
    </p:spTree>
    <p:extLst>
      <p:ext uri="{BB962C8B-B14F-4D97-AF65-F5344CB8AC3E}">
        <p14:creationId xmlns:p14="http://schemas.microsoft.com/office/powerpoint/2010/main" val="1127851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EBSI defines a series of use cases to support verifying credentials, tracking &amp; tracing, trusted data exchange, and more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Especially relevant for PROHUB is the so called Notary Use case which in EBSI terms falls into the category of „Document traceability“</a:t>
            </a:r>
          </a:p>
          <a:p>
            <a:pPr marL="171450" indent="-171450">
              <a:buFont typeface="Arial" panose="020B0604020202020204" pitchFamily="34" charset="0"/>
              <a:buChar char="•"/>
            </a:pPr>
            <a:endParaRPr lang="en-GB" noProof="0"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23</a:t>
            </a:fld>
            <a:endParaRPr lang="de-DE"/>
          </a:p>
        </p:txBody>
      </p:sp>
    </p:spTree>
    <p:extLst>
      <p:ext uri="{BB962C8B-B14F-4D97-AF65-F5344CB8AC3E}">
        <p14:creationId xmlns:p14="http://schemas.microsoft.com/office/powerpoint/2010/main" val="1399510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The key aspects of the Blockchain Notary use case are the following …</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Only a fingerprint (or technically: a hash) of the document is stored ; it is </a:t>
            </a:r>
            <a:r>
              <a:rPr lang="en-GB" sz="1200" noProof="0" dirty="0"/>
              <a:t>impossible to derive original document from the hash value only</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A transaction stores the hash value with a timestamp when it was performed</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The hash value may represent a single document or multiple documents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Documents may be signed or hashed together with signature files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noProof="0" dirty="0"/>
              <a:t>The information in the Blockchain serves as a proof of existence and (optionally) proof of authenticity</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noProof="0" dirty="0"/>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noProof="0" dirty="0"/>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sz="1200" noProof="0" dirty="0"/>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noProof="0" dirty="0"/>
          </a:p>
          <a:p>
            <a:pPr marL="628650" lvl="1" indent="-171450">
              <a:buFont typeface="Arial" panose="020B0604020202020204" pitchFamily="34" charset="0"/>
              <a:buChar char="•"/>
            </a:pPr>
            <a:endParaRPr lang="en-GB" noProof="0"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24</a:t>
            </a:fld>
            <a:endParaRPr lang="de-DE"/>
          </a:p>
        </p:txBody>
      </p:sp>
    </p:spTree>
    <p:extLst>
      <p:ext uri="{BB962C8B-B14F-4D97-AF65-F5344CB8AC3E}">
        <p14:creationId xmlns:p14="http://schemas.microsoft.com/office/powerpoint/2010/main" val="2860431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With the help of EBSI, metadata events persisted in PREMIS can be registered in the blockchain</a:t>
            </a:r>
          </a:p>
          <a:p>
            <a:pPr marL="171450" indent="-171450">
              <a:buFont typeface="Arial" panose="020B0604020202020204" pitchFamily="34" charset="0"/>
              <a:buChar char="•"/>
            </a:pPr>
            <a:r>
              <a:rPr lang="en-GB" noProof="0" dirty="0"/>
              <a:t>This allows then validating PREMIS metadata against the blockchain registry</a:t>
            </a:r>
          </a:p>
          <a:p>
            <a:pPr marL="171450" indent="-171450">
              <a:buFont typeface="Arial" panose="020B0604020202020204" pitchFamily="34" charset="0"/>
              <a:buChar char="•"/>
            </a:pPr>
            <a:r>
              <a:rPr lang="en-GB" noProof="0" dirty="0"/>
              <a:t>The benefit of this kind of blockchain validated metadata is that:</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b="0" noProof="0" dirty="0"/>
              <a:t>The Integrity and authenticity of </a:t>
            </a:r>
            <a:r>
              <a:rPr lang="en-US" sz="1200" b="0" noProof="0" dirty="0"/>
              <a:t>resource access and authorization metadata is ensured.</a:t>
            </a:r>
            <a:endParaRPr lang="en-GB" sz="1200" b="0" noProof="0" dirty="0"/>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b="0" noProof="0" dirty="0"/>
              <a:t>And the protection against manipulation </a:t>
            </a:r>
            <a:r>
              <a:rPr lang="en-US" sz="1200" b="0" noProof="0" dirty="0"/>
              <a:t>is guaranteed.</a:t>
            </a:r>
            <a:endParaRPr lang="en-GB" sz="1200" b="0" noProof="0" dirty="0"/>
          </a:p>
          <a:p>
            <a:pPr marL="628650" lvl="1" indent="-171450">
              <a:buFont typeface="Arial" panose="020B0604020202020204" pitchFamily="34" charset="0"/>
              <a:buChar char="•"/>
            </a:pPr>
            <a:endParaRPr lang="en-GB" noProof="0"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25</a:t>
            </a:fld>
            <a:endParaRPr lang="de-DE" dirty="0"/>
          </a:p>
        </p:txBody>
      </p:sp>
    </p:spTree>
    <p:extLst>
      <p:ext uri="{BB962C8B-B14F-4D97-AF65-F5344CB8AC3E}">
        <p14:creationId xmlns:p14="http://schemas.microsoft.com/office/powerpoint/2010/main" val="39154419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This was our short introduction into the PROHUB project</a:t>
            </a:r>
          </a:p>
          <a:p>
            <a:pPr marL="171450" indent="-171450">
              <a:buFont typeface="Arial" panose="020B0604020202020204" pitchFamily="34" charset="0"/>
              <a:buChar char="•"/>
            </a:pPr>
            <a:r>
              <a:rPr lang="en-GB" noProof="0" dirty="0"/>
              <a:t>More information can be found on the website </a:t>
            </a:r>
            <a:r>
              <a:rPr lang="en-GB" noProof="0" dirty="0" err="1"/>
              <a:t>prohub</a:t>
            </a:r>
            <a:r>
              <a:rPr lang="en-GB" noProof="0" dirty="0"/>
              <a:t> dot ait dot ac dot ait</a:t>
            </a:r>
          </a:p>
          <a:p>
            <a:pPr marL="171450" indent="-171450">
              <a:buFont typeface="Arial" panose="020B0604020202020204" pitchFamily="34" charset="0"/>
              <a:buChar char="•"/>
            </a:pPr>
            <a:r>
              <a:rPr lang="en-GB" noProof="0" dirty="0"/>
              <a:t>Thank you for listening! Good </a:t>
            </a:r>
            <a:r>
              <a:rPr lang="en-GB" noProof="0" dirty="0" err="1"/>
              <a:t>buye</a:t>
            </a:r>
            <a:r>
              <a:rPr lang="en-GB" noProof="0" dirty="0"/>
              <a:t>!</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27</a:t>
            </a:fld>
            <a:endParaRPr lang="de-DE"/>
          </a:p>
        </p:txBody>
      </p:sp>
    </p:spTree>
    <p:extLst>
      <p:ext uri="{BB962C8B-B14F-4D97-AF65-F5344CB8AC3E}">
        <p14:creationId xmlns:p14="http://schemas.microsoft.com/office/powerpoint/2010/main" val="1939612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From a technical perspective the goal of PROHUB is to demonstrate the benefit of and synergies between the European eArchiving initiative and the Blockchain Service infrastructure. </a:t>
            </a:r>
          </a:p>
          <a:p>
            <a:pPr marL="171450" indent="-171450">
              <a:buFont typeface="Arial" panose="020B0604020202020204" pitchFamily="34" charset="0"/>
              <a:buChar char="•"/>
            </a:pPr>
            <a:r>
              <a:rPr lang="en-GB" noProof="0" dirty="0"/>
              <a:t>The eArchiving initiative provides standards and tools for digital archiving and the European Blockchain service Infrastructure provides APIs which allow using the European blockchain services</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3</a:t>
            </a:fld>
            <a:endParaRPr lang="de-DE"/>
          </a:p>
        </p:txBody>
      </p:sp>
    </p:spTree>
    <p:extLst>
      <p:ext uri="{BB962C8B-B14F-4D97-AF65-F5344CB8AC3E}">
        <p14:creationId xmlns:p14="http://schemas.microsoft.com/office/powerpoint/2010/main" val="1291959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b="0" noProof="0" dirty="0"/>
              <a:t>The </a:t>
            </a:r>
            <a:r>
              <a:rPr lang="en-GB" b="1" noProof="0" dirty="0"/>
              <a:t>NIOD Institute for War, Holocaust and Genocide Studies</a:t>
            </a:r>
            <a:r>
              <a:rPr lang="en-GB" b="0" noProof="0" dirty="0"/>
              <a:t> is the stakeholder of the project and provided collections to test PROHUB‘s archiving and access implementation</a:t>
            </a:r>
          </a:p>
          <a:p>
            <a:pPr marL="171450" indent="-171450">
              <a:buFont typeface="Arial" panose="020B0604020202020204" pitchFamily="34" charset="0"/>
              <a:buChar char="•"/>
            </a:pPr>
            <a:r>
              <a:rPr lang="en-GB" b="0" noProof="0" dirty="0"/>
              <a:t>The collections include personal reports and accounts of people who suffered during World War II </a:t>
            </a:r>
          </a:p>
          <a:p>
            <a:pPr marL="171450" indent="-171450">
              <a:buFont typeface="Arial" panose="020B0604020202020204" pitchFamily="34" charset="0"/>
              <a:buChar char="•"/>
            </a:pPr>
            <a:r>
              <a:rPr lang="de-DE" b="0" dirty="0"/>
              <a:t>The material </a:t>
            </a:r>
            <a:r>
              <a:rPr lang="en-GB" b="0" noProof="0" dirty="0"/>
              <a:t>is considered</a:t>
            </a:r>
            <a:r>
              <a:rPr lang="de-DE" b="0" dirty="0"/>
              <a:t> sensitive and </a:t>
            </a:r>
            <a:r>
              <a:rPr lang="en-GB" b="0" noProof="0" dirty="0"/>
              <a:t>therefore</a:t>
            </a:r>
            <a:r>
              <a:rPr lang="de-DE" b="0" dirty="0"/>
              <a:t> </a:t>
            </a:r>
            <a:r>
              <a:rPr lang="en-US" b="0" dirty="0"/>
              <a:t>secure control mechanisms are required to ensure safe archiving and access processes.</a:t>
            </a:r>
            <a:endParaRPr lang="de-DE" b="0" dirty="0"/>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4</a:t>
            </a:fld>
            <a:endParaRPr lang="de-DE"/>
          </a:p>
        </p:txBody>
      </p:sp>
    </p:spTree>
    <p:extLst>
      <p:ext uri="{BB962C8B-B14F-4D97-AF65-F5344CB8AC3E}">
        <p14:creationId xmlns:p14="http://schemas.microsoft.com/office/powerpoint/2010/main" val="3472050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Technically, the eArchiving initiative defines standards for packaging the collections</a:t>
            </a:r>
          </a:p>
          <a:p>
            <a:pPr marL="171450" indent="-171450">
              <a:buFont typeface="Arial" panose="020B0604020202020204" pitchFamily="34" charset="0"/>
              <a:buChar char="•"/>
            </a:pPr>
            <a:r>
              <a:rPr lang="en-GB" noProof="0" dirty="0"/>
              <a:t>Each information package has so called „representations“ which allow storing the collection items in different formats</a:t>
            </a:r>
          </a:p>
          <a:p>
            <a:pPr marL="171450" indent="-171450">
              <a:buFont typeface="Arial" panose="020B0604020202020204" pitchFamily="34" charset="0"/>
              <a:buChar char="•"/>
            </a:pPr>
            <a:r>
              <a:rPr lang="en-GB" noProof="0" dirty="0"/>
              <a:t>Here we have a JPEG master representation and an OCR PDF representation. The second representation is derived from the first one by applying Optical Character Recognition to extract the full-text from the image</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5</a:t>
            </a:fld>
            <a:endParaRPr lang="de-DE"/>
          </a:p>
        </p:txBody>
      </p:sp>
    </p:spTree>
    <p:extLst>
      <p:ext uri="{BB962C8B-B14F-4D97-AF65-F5344CB8AC3E}">
        <p14:creationId xmlns:p14="http://schemas.microsoft.com/office/powerpoint/2010/main" val="114128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The eArchiving standards allow organising the data and defining processes for:</a:t>
            </a:r>
          </a:p>
          <a:p>
            <a:pPr marL="628650" lvl="1" indent="-171450">
              <a:buFont typeface="Arial" panose="020B0604020202020204" pitchFamily="34" charset="0"/>
              <a:buChar char="•"/>
            </a:pPr>
            <a:r>
              <a:rPr lang="en-GB" noProof="0" dirty="0"/>
              <a:t>creating information packages which are submitted to the archive (the SIPs),</a:t>
            </a:r>
          </a:p>
          <a:p>
            <a:pPr marL="628650" lvl="1" indent="-171450">
              <a:buFont typeface="Arial" panose="020B0604020202020204" pitchFamily="34" charset="0"/>
              <a:buChar char="•"/>
            </a:pPr>
            <a:r>
              <a:rPr lang="en-GB" noProof="0" dirty="0"/>
              <a:t>Information packages which are stored in the archive (the AIPs),</a:t>
            </a:r>
          </a:p>
          <a:p>
            <a:pPr marL="628650" lvl="1" indent="-171450">
              <a:buFont typeface="Arial" panose="020B0604020202020204" pitchFamily="34" charset="0"/>
              <a:buChar char="•"/>
            </a:pPr>
            <a:r>
              <a:rPr lang="en-GB" noProof="0" dirty="0"/>
              <a:t>And, finally, the Information packages created for dissemination purposes (the DIPs)</a:t>
            </a:r>
          </a:p>
          <a:p>
            <a:pPr marL="171450" lvl="0" indent="-171450">
              <a:buFont typeface="Arial" panose="020B0604020202020204" pitchFamily="34" charset="0"/>
              <a:buChar char="•"/>
            </a:pPr>
            <a:r>
              <a:rPr lang="en-GB" noProof="0" dirty="0"/>
              <a:t>In this case the DIP contains an aggregated searchable PDF file which bundles all searchable PDF pages available in the AIP</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6</a:t>
            </a:fld>
            <a:endParaRPr lang="de-DE"/>
          </a:p>
        </p:txBody>
      </p:sp>
    </p:spTree>
    <p:extLst>
      <p:ext uri="{BB962C8B-B14F-4D97-AF65-F5344CB8AC3E}">
        <p14:creationId xmlns:p14="http://schemas.microsoft.com/office/powerpoint/2010/main" val="2693415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PROHUB uses the E-ARK repository reference implementation to ingest and store information packages.</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7</a:t>
            </a:fld>
            <a:endParaRPr lang="de-DE"/>
          </a:p>
        </p:txBody>
      </p:sp>
    </p:spTree>
    <p:extLst>
      <p:ext uri="{BB962C8B-B14F-4D97-AF65-F5344CB8AC3E}">
        <p14:creationId xmlns:p14="http://schemas.microsoft.com/office/powerpoint/2010/main" val="1764622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An information package stands for the „intellectual entity“ and bundles representations, in this case below there are two representations, one is</a:t>
            </a:r>
          </a:p>
          <a:p>
            <a:pPr marL="628650" lvl="1" indent="-171450">
              <a:buFont typeface="Arial" panose="020B0604020202020204" pitchFamily="34" charset="0"/>
              <a:buChar char="•"/>
            </a:pPr>
            <a:r>
              <a:rPr lang="en-GB" noProof="0" dirty="0"/>
              <a:t>the representation with the searchable PDF pages</a:t>
            </a:r>
          </a:p>
          <a:p>
            <a:pPr marL="628650" lvl="1" indent="-171450">
              <a:buFont typeface="Arial" panose="020B0604020202020204" pitchFamily="34" charset="0"/>
              <a:buChar char="•"/>
            </a:pPr>
            <a:r>
              <a:rPr lang="en-GB" noProof="0" dirty="0"/>
              <a:t>And the other one contains the images of scanned document pages</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8</a:t>
            </a:fld>
            <a:endParaRPr lang="de-DE"/>
          </a:p>
        </p:txBody>
      </p:sp>
    </p:spTree>
    <p:extLst>
      <p:ext uri="{BB962C8B-B14F-4D97-AF65-F5344CB8AC3E}">
        <p14:creationId xmlns:p14="http://schemas.microsoft.com/office/powerpoint/2010/main" val="1052027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GB" noProof="0" dirty="0"/>
              <a:t>To demonstrate access to collection items it is possible to perform metadata and full text search for text documents. </a:t>
            </a:r>
          </a:p>
          <a:p>
            <a:pPr marL="171450" indent="-171450">
              <a:buFont typeface="Arial" panose="020B0604020202020204" pitchFamily="34" charset="0"/>
              <a:buChar char="•"/>
            </a:pPr>
            <a:r>
              <a:rPr lang="en-GB" noProof="0" dirty="0"/>
              <a:t>In this example we search for the location „</a:t>
            </a:r>
            <a:r>
              <a:rPr lang="en-GB" noProof="0" dirty="0" err="1"/>
              <a:t>Bentheim</a:t>
            </a:r>
            <a:r>
              <a:rPr lang="en-GB" noProof="0" dirty="0"/>
              <a:t>“ which returns one PDF file match – one of the document images which includes a plain text layer.</a:t>
            </a:r>
          </a:p>
        </p:txBody>
      </p:sp>
      <p:sp>
        <p:nvSpPr>
          <p:cNvPr id="4" name="Foliennummernplatzhalter 3"/>
          <p:cNvSpPr>
            <a:spLocks noGrp="1"/>
          </p:cNvSpPr>
          <p:nvPr>
            <p:ph type="sldNum" sz="quarter" idx="5"/>
          </p:nvPr>
        </p:nvSpPr>
        <p:spPr/>
        <p:txBody>
          <a:bodyPr/>
          <a:lstStyle/>
          <a:p>
            <a:pPr>
              <a:defRPr/>
            </a:pPr>
            <a:fld id="{1148692A-D6D2-8340-BB47-13E8A19B5FC4}" type="slidenum">
              <a:rPr lang="de-DE" smtClean="0"/>
              <a:pPr>
                <a:defRPr/>
              </a:pPr>
              <a:t>9</a:t>
            </a:fld>
            <a:endParaRPr lang="de-DE"/>
          </a:p>
        </p:txBody>
      </p:sp>
    </p:spTree>
    <p:extLst>
      <p:ext uri="{BB962C8B-B14F-4D97-AF65-F5344CB8AC3E}">
        <p14:creationId xmlns:p14="http://schemas.microsoft.com/office/powerpoint/2010/main" val="2643519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42011" name="Rectangle 27"/>
          <p:cNvSpPr>
            <a:spLocks noGrp="1" noChangeArrowheads="1"/>
          </p:cNvSpPr>
          <p:nvPr>
            <p:ph type="ctrTitle" sz="quarter"/>
          </p:nvPr>
        </p:nvSpPr>
        <p:spPr>
          <a:xfrm>
            <a:off x="696002" y="1767801"/>
            <a:ext cx="10769601" cy="1495743"/>
          </a:xfrm>
        </p:spPr>
        <p:txBody>
          <a:bodyPr anchor="b"/>
          <a:lstStyle>
            <a:lvl1pPr>
              <a:lnSpc>
                <a:spcPts val="5333"/>
              </a:lnSpc>
              <a:defRPr sz="4800" cap="all" baseline="0">
                <a:solidFill>
                  <a:srgbClr val="7E7E7E"/>
                </a:solidFill>
              </a:defRPr>
            </a:lvl1pPr>
          </a:lstStyle>
          <a:p>
            <a:r>
              <a:rPr lang="de-DE" noProof="0" dirty="0"/>
              <a:t>Mastertitelformat bearbeiten</a:t>
            </a:r>
            <a:endParaRPr lang="en-GB" noProof="0" dirty="0"/>
          </a:p>
        </p:txBody>
      </p:sp>
      <p:sp>
        <p:nvSpPr>
          <p:cNvPr id="42012" name="Rectangle 28"/>
          <p:cNvSpPr>
            <a:spLocks noGrp="1" noChangeArrowheads="1"/>
          </p:cNvSpPr>
          <p:nvPr>
            <p:ph type="subTitle" sz="quarter" idx="1"/>
          </p:nvPr>
        </p:nvSpPr>
        <p:spPr>
          <a:xfrm>
            <a:off x="706969" y="3290517"/>
            <a:ext cx="10765367" cy="1194600"/>
          </a:xfrm>
        </p:spPr>
        <p:txBody>
          <a:bodyPr/>
          <a:lstStyle>
            <a:lvl1pPr marL="0" indent="0">
              <a:buFont typeface="Wingdings" pitchFamily="-65" charset="2"/>
              <a:buNone/>
              <a:defRPr sz="2667">
                <a:solidFill>
                  <a:srgbClr val="FFFFFF"/>
                </a:solidFill>
              </a:defRPr>
            </a:lvl1pPr>
          </a:lstStyle>
          <a:p>
            <a:r>
              <a:rPr lang="de-DE" noProof="0" dirty="0"/>
              <a:t>Master-Untertitelformat bearbeiten</a:t>
            </a:r>
            <a:endParaRPr lang="en-GB" noProof="0" dirty="0"/>
          </a:p>
        </p:txBody>
      </p:sp>
      <p:sp>
        <p:nvSpPr>
          <p:cNvPr id="5" name="Inhaltsplatzhalter 3"/>
          <p:cNvSpPr>
            <a:spLocks noGrp="1"/>
          </p:cNvSpPr>
          <p:nvPr>
            <p:ph sz="half" idx="2"/>
          </p:nvPr>
        </p:nvSpPr>
        <p:spPr>
          <a:xfrm>
            <a:off x="706967" y="4476047"/>
            <a:ext cx="10769600" cy="1550640"/>
          </a:xfrm>
        </p:spPr>
        <p:txBody>
          <a:bodyPr/>
          <a:lstStyle>
            <a:lvl1pPr>
              <a:buNone/>
              <a:defRPr sz="2133">
                <a:solidFill>
                  <a:schemeClr val="accent6">
                    <a:lumMod val="65000"/>
                    <a:lumOff val="35000"/>
                  </a:schemeClr>
                </a:solidFill>
              </a:defRPr>
            </a:lvl1pPr>
            <a:lvl2pPr>
              <a:defRPr sz="2400">
                <a:solidFill>
                  <a:srgbClr val="000A10"/>
                </a:solidFill>
              </a:defRPr>
            </a:lvl2pPr>
            <a:lvl3pPr>
              <a:defRPr sz="2400"/>
            </a:lvl3pPr>
            <a:lvl4pPr>
              <a:defRPr sz="2400"/>
            </a:lvl4pPr>
            <a:lvl5pPr>
              <a:defRPr sz="2400"/>
            </a:lvl5pPr>
            <a:lvl6pPr>
              <a:defRPr sz="2133"/>
            </a:lvl6pPr>
            <a:lvl7pPr>
              <a:defRPr sz="2133"/>
            </a:lvl7pPr>
            <a:lvl8pPr>
              <a:defRPr sz="2133"/>
            </a:lvl8pPr>
            <a:lvl9pPr>
              <a:defRPr sz="2133"/>
            </a:lvl9pPr>
          </a:lstStyle>
          <a:p>
            <a:pPr lvl="0"/>
            <a:r>
              <a:rPr lang="de-DE" noProof="0" dirty="0"/>
              <a:t>Mastertextformat bearbeiten</a:t>
            </a:r>
          </a:p>
        </p:txBody>
      </p:sp>
      <p:pic>
        <p:nvPicPr>
          <p:cNvPr id="7" name="Grafik 6">
            <a:extLst>
              <a:ext uri="{FF2B5EF4-FFF2-40B4-BE49-F238E27FC236}">
                <a16:creationId xmlns:a16="http://schemas.microsoft.com/office/drawing/2014/main" id="{778A6021-5441-4D1F-A6EF-B47EF7EF90C5}"/>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sp>
        <p:nvSpPr>
          <p:cNvPr id="3" name="Textfeld 2">
            <a:extLst>
              <a:ext uri="{FF2B5EF4-FFF2-40B4-BE49-F238E27FC236}">
                <a16:creationId xmlns:a16="http://schemas.microsoft.com/office/drawing/2014/main" id="{4A2BF424-49B4-AAFD-36C4-CA17BFE1F543}"/>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8" name="Grafik 7" descr="Ein Bild, das Logo enthält.&#10;&#10;Automatisch generierte Beschreibung">
            <a:extLst>
              <a:ext uri="{FF2B5EF4-FFF2-40B4-BE49-F238E27FC236}">
                <a16:creationId xmlns:a16="http://schemas.microsoft.com/office/drawing/2014/main" id="{F9F5E044-79C0-0E9D-88EE-17B20B933D43}"/>
              </a:ext>
            </a:extLst>
          </p:cNvPr>
          <p:cNvPicPr>
            <a:picLocks noChangeAspect="1"/>
          </p:cNvPicPr>
          <p:nvPr userDrawn="1"/>
        </p:nvPicPr>
        <p:blipFill>
          <a:blip r:embed="rId3"/>
          <a:stretch>
            <a:fillRect/>
          </a:stretch>
        </p:blipFill>
        <p:spPr>
          <a:xfrm>
            <a:off x="551384" y="172945"/>
            <a:ext cx="5401056" cy="1316736"/>
          </a:xfrm>
          <a:prstGeom prst="rect">
            <a:avLst/>
          </a:prstGeom>
        </p:spPr>
      </p:pic>
      <p:pic>
        <p:nvPicPr>
          <p:cNvPr id="10" name="Grafik 9" descr="Ein Bild, das Logo enthält.&#10;&#10;Automatisch generierte Beschreibung">
            <a:extLst>
              <a:ext uri="{FF2B5EF4-FFF2-40B4-BE49-F238E27FC236}">
                <a16:creationId xmlns:a16="http://schemas.microsoft.com/office/drawing/2014/main" id="{6678D2AD-1C71-A978-4E60-88CACFEE151C}"/>
              </a:ext>
            </a:extLst>
          </p:cNvPr>
          <p:cNvPicPr>
            <a:picLocks noChangeAspect="1"/>
          </p:cNvPicPr>
          <p:nvPr userDrawn="1"/>
        </p:nvPicPr>
        <p:blipFill>
          <a:blip r:embed="rId4"/>
          <a:stretch>
            <a:fillRect/>
          </a:stretch>
        </p:blipFill>
        <p:spPr>
          <a:xfrm>
            <a:off x="706967" y="6081629"/>
            <a:ext cx="551416" cy="5514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osses Bild">
    <p:spTree>
      <p:nvGrpSpPr>
        <p:cNvPr id="1" name=""/>
        <p:cNvGrpSpPr/>
        <p:nvPr/>
      </p:nvGrpSpPr>
      <p:grpSpPr>
        <a:xfrm>
          <a:off x="0" y="0"/>
          <a:ext cx="0" cy="0"/>
          <a:chOff x="0" y="0"/>
          <a:chExt cx="0" cy="0"/>
        </a:xfrm>
      </p:grpSpPr>
      <p:sp>
        <p:nvSpPr>
          <p:cNvPr id="16" name="Bildplatzhalter 15"/>
          <p:cNvSpPr>
            <a:spLocks noGrp="1"/>
          </p:cNvSpPr>
          <p:nvPr>
            <p:ph type="pic" sz="quarter" idx="12"/>
          </p:nvPr>
        </p:nvSpPr>
        <p:spPr bwMode="auto">
          <a:xfrm>
            <a:off x="710795" y="1237921"/>
            <a:ext cx="10781056" cy="4780236"/>
          </a:xfrm>
          <a:custGeom>
            <a:avLst/>
            <a:gdLst>
              <a:gd name="connsiteX0" fmla="*/ 8 w 8085792"/>
              <a:gd name="connsiteY0" fmla="*/ 0 h 3585177"/>
              <a:gd name="connsiteX1" fmla="*/ 8085792 w 8085792"/>
              <a:gd name="connsiteY1" fmla="*/ 0 h 3585177"/>
              <a:gd name="connsiteX2" fmla="*/ 8083990 w 8085792"/>
              <a:gd name="connsiteY2" fmla="*/ 2920424 h 3585177"/>
              <a:gd name="connsiteX3" fmla="*/ 7426443 w 8085792"/>
              <a:gd name="connsiteY3" fmla="*/ 3585177 h 3585177"/>
              <a:gd name="connsiteX4" fmla="*/ 305 w 8085792"/>
              <a:gd name="connsiteY4" fmla="*/ 3581991 h 3585177"/>
              <a:gd name="connsiteX5" fmla="*/ 3 w 8085792"/>
              <a:gd name="connsiteY5" fmla="*/ 34892 h 3585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85792" h="3585177">
                <a:moveTo>
                  <a:pt x="8" y="0"/>
                </a:moveTo>
                <a:lnTo>
                  <a:pt x="8085792" y="0"/>
                </a:lnTo>
                <a:lnTo>
                  <a:pt x="8083990" y="2920424"/>
                </a:lnTo>
                <a:lnTo>
                  <a:pt x="7426443" y="3585177"/>
                </a:lnTo>
                <a:lnTo>
                  <a:pt x="305" y="3581991"/>
                </a:lnTo>
                <a:cubicBezTo>
                  <a:pt x="1165" y="2190443"/>
                  <a:pt x="-71" y="1255292"/>
                  <a:pt x="3" y="34892"/>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oAutofit/>
          </a:bodyPr>
          <a:lstStyle>
            <a:lvl1pPr marL="359824" indent="-359824">
              <a:buClr>
                <a:srgbClr val="E78200"/>
              </a:buClr>
              <a:buFont typeface="Wingdings" panose="05000000000000000000" pitchFamily="2" charset="2"/>
              <a:buChar char="§"/>
              <a:defRPr>
                <a:solidFill>
                  <a:schemeClr val="accent6">
                    <a:lumMod val="65000"/>
                    <a:lumOff val="35000"/>
                  </a:schemeClr>
                </a:solidFill>
              </a:defRPr>
            </a:lvl1pPr>
          </a:lstStyle>
          <a:p>
            <a:r>
              <a:rPr lang="de-DE" noProof="0" dirty="0"/>
              <a:t>Bild auf Platzhalter ziehen oder durch Klicken auf Symbol hinzufügen</a:t>
            </a:r>
            <a:endParaRPr lang="en-GB" noProof="0" dirty="0"/>
          </a:p>
        </p:txBody>
      </p:sp>
      <p:sp>
        <p:nvSpPr>
          <p:cNvPr id="2" name="Textfeld 1">
            <a:extLst>
              <a:ext uri="{FF2B5EF4-FFF2-40B4-BE49-F238E27FC236}">
                <a16:creationId xmlns:a16="http://schemas.microsoft.com/office/drawing/2014/main" id="{1C6253A9-3016-3D0C-77BB-8430151CA820}"/>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3" name="Grafik 2">
            <a:extLst>
              <a:ext uri="{FF2B5EF4-FFF2-40B4-BE49-F238E27FC236}">
                <a16:creationId xmlns:a16="http://schemas.microsoft.com/office/drawing/2014/main" id="{453756AA-0C82-F150-E5E7-0D71C0772D2B}"/>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4" name="Grafik 3" descr="Ein Bild, das Logo enthält.&#10;&#10;Automatisch generierte Beschreibung">
            <a:extLst>
              <a:ext uri="{FF2B5EF4-FFF2-40B4-BE49-F238E27FC236}">
                <a16:creationId xmlns:a16="http://schemas.microsoft.com/office/drawing/2014/main" id="{AC22AD77-4E7E-EADF-2AA1-2D9D1FCF8FA8}"/>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rtnerlogos">
    <p:spTree>
      <p:nvGrpSpPr>
        <p:cNvPr id="1" name=""/>
        <p:cNvGrpSpPr/>
        <p:nvPr/>
      </p:nvGrpSpPr>
      <p:grpSpPr>
        <a:xfrm>
          <a:off x="0" y="0"/>
          <a:ext cx="0" cy="0"/>
          <a:chOff x="0" y="0"/>
          <a:chExt cx="0" cy="0"/>
        </a:xfrm>
      </p:grpSpPr>
      <p:sp>
        <p:nvSpPr>
          <p:cNvPr id="3" name="Rectangle 47"/>
          <p:cNvSpPr>
            <a:spLocks noGrp="1" noChangeArrowheads="1"/>
          </p:cNvSpPr>
          <p:nvPr>
            <p:ph type="sldNum" sz="quarter" idx="10"/>
          </p:nvPr>
        </p:nvSpPr>
        <p:spPr/>
        <p:txBody>
          <a:bodyPr/>
          <a:lstStyle>
            <a:lvl1pPr>
              <a:defRPr>
                <a:solidFill>
                  <a:schemeClr val="accent2"/>
                </a:solidFill>
              </a:defRPr>
            </a:lvl1pPr>
          </a:lstStyle>
          <a:p>
            <a:pPr>
              <a:defRPr/>
            </a:pPr>
            <a:fld id="{03888D3A-B182-8949-9F70-1309707E4E20}" type="slidenum">
              <a:rPr lang="en-GB" noProof="0" smtClean="0"/>
              <a:pPr>
                <a:defRPr/>
              </a:pPr>
              <a:t>‹Nr.›</a:t>
            </a:fld>
            <a:endParaRPr lang="en-GB" sz="1867" noProof="0"/>
          </a:p>
        </p:txBody>
      </p:sp>
      <p:sp>
        <p:nvSpPr>
          <p:cNvPr id="4" name="Rectangle 51"/>
          <p:cNvSpPr>
            <a:spLocks noGrp="1" noChangeArrowheads="1"/>
          </p:cNvSpPr>
          <p:nvPr>
            <p:ph type="dt" sz="half" idx="11"/>
          </p:nvPr>
        </p:nvSpPr>
        <p:spPr/>
        <p:txBody>
          <a:bodyPr/>
          <a:lstStyle>
            <a:lvl1pPr>
              <a:defRPr>
                <a:solidFill>
                  <a:schemeClr val="accent2"/>
                </a:solidFill>
              </a:defRPr>
            </a:lvl1pPr>
          </a:lstStyle>
          <a:p>
            <a:pPr>
              <a:defRPr/>
            </a:pPr>
            <a:fld id="{198AD64C-CCF5-CC4A-BA46-EEB0FF8EC03D}" type="datetime1">
              <a:rPr lang="en-GB" noProof="0" smtClean="0"/>
              <a:t>27/04/2023</a:t>
            </a:fld>
            <a:endParaRPr lang="en-GB" sz="1867" noProof="0"/>
          </a:p>
        </p:txBody>
      </p:sp>
      <p:sp>
        <p:nvSpPr>
          <p:cNvPr id="2" name="Titel 1"/>
          <p:cNvSpPr>
            <a:spLocks noGrp="1"/>
          </p:cNvSpPr>
          <p:nvPr>
            <p:ph type="title"/>
          </p:nvPr>
        </p:nvSpPr>
        <p:spPr/>
        <p:txBody>
          <a:bodyPr/>
          <a:lstStyle/>
          <a:p>
            <a:r>
              <a:rPr lang="de-DE" noProof="0"/>
              <a:t>Mastertitelformat bearbeiten</a:t>
            </a:r>
            <a:endParaRPr lang="en-GB" noProof="0" dirty="0"/>
          </a:p>
        </p:txBody>
      </p:sp>
      <p:sp>
        <p:nvSpPr>
          <p:cNvPr id="7" name="Bildplatzhalter 7"/>
          <p:cNvSpPr>
            <a:spLocks noGrp="1"/>
          </p:cNvSpPr>
          <p:nvPr>
            <p:ph type="pic" sz="quarter" idx="12"/>
          </p:nvPr>
        </p:nvSpPr>
        <p:spPr>
          <a:xfrm>
            <a:off x="719669" y="160234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8" name="Bildplatzhalter 7"/>
          <p:cNvSpPr>
            <a:spLocks noGrp="1"/>
          </p:cNvSpPr>
          <p:nvPr>
            <p:ph type="pic" sz="quarter" idx="17"/>
          </p:nvPr>
        </p:nvSpPr>
        <p:spPr>
          <a:xfrm>
            <a:off x="719669" y="3121103"/>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9" name="Bildplatzhalter 7"/>
          <p:cNvSpPr>
            <a:spLocks noGrp="1"/>
          </p:cNvSpPr>
          <p:nvPr>
            <p:ph type="pic" sz="quarter" idx="22"/>
          </p:nvPr>
        </p:nvSpPr>
        <p:spPr>
          <a:xfrm>
            <a:off x="719669" y="463080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2" name="Bildplatzhalter 7"/>
          <p:cNvSpPr>
            <a:spLocks noGrp="1"/>
          </p:cNvSpPr>
          <p:nvPr>
            <p:ph type="pic" sz="quarter" idx="23"/>
          </p:nvPr>
        </p:nvSpPr>
        <p:spPr>
          <a:xfrm>
            <a:off x="3590396" y="160234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3" name="Bildplatzhalter 7"/>
          <p:cNvSpPr>
            <a:spLocks noGrp="1"/>
          </p:cNvSpPr>
          <p:nvPr>
            <p:ph type="pic" sz="quarter" idx="24"/>
          </p:nvPr>
        </p:nvSpPr>
        <p:spPr>
          <a:xfrm>
            <a:off x="3590396" y="3121103"/>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4" name="Bildplatzhalter 7"/>
          <p:cNvSpPr>
            <a:spLocks noGrp="1"/>
          </p:cNvSpPr>
          <p:nvPr>
            <p:ph type="pic" sz="quarter" idx="25"/>
          </p:nvPr>
        </p:nvSpPr>
        <p:spPr>
          <a:xfrm>
            <a:off x="3590396" y="463080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5" name="Bildplatzhalter 7"/>
          <p:cNvSpPr>
            <a:spLocks noGrp="1"/>
          </p:cNvSpPr>
          <p:nvPr>
            <p:ph type="pic" sz="quarter" idx="26"/>
          </p:nvPr>
        </p:nvSpPr>
        <p:spPr>
          <a:xfrm>
            <a:off x="6461123" y="160234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6" name="Bildplatzhalter 7"/>
          <p:cNvSpPr>
            <a:spLocks noGrp="1"/>
          </p:cNvSpPr>
          <p:nvPr>
            <p:ph type="pic" sz="quarter" idx="27"/>
          </p:nvPr>
        </p:nvSpPr>
        <p:spPr>
          <a:xfrm>
            <a:off x="6461123" y="3121103"/>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7" name="Bildplatzhalter 7"/>
          <p:cNvSpPr>
            <a:spLocks noGrp="1"/>
          </p:cNvSpPr>
          <p:nvPr>
            <p:ph type="pic" sz="quarter" idx="28"/>
          </p:nvPr>
        </p:nvSpPr>
        <p:spPr>
          <a:xfrm>
            <a:off x="6461123" y="463080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18" name="Bildplatzhalter 7"/>
          <p:cNvSpPr>
            <a:spLocks noGrp="1"/>
          </p:cNvSpPr>
          <p:nvPr>
            <p:ph type="pic" sz="quarter" idx="29"/>
          </p:nvPr>
        </p:nvSpPr>
        <p:spPr>
          <a:xfrm>
            <a:off x="9331851" y="1602349"/>
            <a:ext cx="2160000" cy="1392000"/>
          </a:xfrm>
          <a:solidFill>
            <a:schemeClr val="bg1"/>
          </a:solidFill>
        </p:spPr>
        <p:txBody>
          <a:bodyPr/>
          <a:lstStyle/>
          <a:p>
            <a:r>
              <a:rPr lang="de-DE"/>
              <a:t>Bild auf Platzhalter ziehen oder durch Klicken auf Symbol hinzufügen</a:t>
            </a:r>
          </a:p>
        </p:txBody>
      </p:sp>
      <p:sp>
        <p:nvSpPr>
          <p:cNvPr id="19" name="Bildplatzhalter 7"/>
          <p:cNvSpPr>
            <a:spLocks noGrp="1"/>
          </p:cNvSpPr>
          <p:nvPr>
            <p:ph type="pic" sz="quarter" idx="30"/>
          </p:nvPr>
        </p:nvSpPr>
        <p:spPr>
          <a:xfrm>
            <a:off x="9331851" y="3121103"/>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
        <p:nvSpPr>
          <p:cNvPr id="20" name="Bildplatzhalter 7"/>
          <p:cNvSpPr>
            <a:spLocks noGrp="1"/>
          </p:cNvSpPr>
          <p:nvPr>
            <p:ph type="pic" sz="quarter" idx="31"/>
          </p:nvPr>
        </p:nvSpPr>
        <p:spPr>
          <a:xfrm>
            <a:off x="9331851" y="4630809"/>
            <a:ext cx="2160000" cy="1392000"/>
          </a:xfrm>
          <a:solidFill>
            <a:schemeClr val="bg1"/>
          </a:solidFill>
        </p:spPr>
        <p:txBody>
          <a:bodyPr/>
          <a:lstStyle>
            <a:lvl1pPr>
              <a:defRPr>
                <a:solidFill>
                  <a:schemeClr val="accent6">
                    <a:lumMod val="65000"/>
                    <a:lumOff val="35000"/>
                  </a:schemeClr>
                </a:solidFill>
              </a:defRPr>
            </a:lvl1pPr>
          </a:lstStyle>
          <a:p>
            <a:r>
              <a:rPr lang="de-DE" dirty="0"/>
              <a:t>Bild auf Platzhalter ziehen oder durch Klicken auf Symbol hinzufügen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bschlussfolie">
    <p:spTree>
      <p:nvGrpSpPr>
        <p:cNvPr id="1" name=""/>
        <p:cNvGrpSpPr/>
        <p:nvPr/>
      </p:nvGrpSpPr>
      <p:grpSpPr>
        <a:xfrm>
          <a:off x="0" y="0"/>
          <a:ext cx="0" cy="0"/>
          <a:chOff x="0" y="0"/>
          <a:chExt cx="0" cy="0"/>
        </a:xfrm>
      </p:grpSpPr>
      <p:sp>
        <p:nvSpPr>
          <p:cNvPr id="42011" name="Rectangle 27"/>
          <p:cNvSpPr>
            <a:spLocks noGrp="1" noChangeArrowheads="1"/>
          </p:cNvSpPr>
          <p:nvPr>
            <p:ph type="ctrTitle" sz="quarter" hasCustomPrompt="1"/>
          </p:nvPr>
        </p:nvSpPr>
        <p:spPr>
          <a:xfrm>
            <a:off x="696002" y="1728001"/>
            <a:ext cx="10769601" cy="1089025"/>
          </a:xfrm>
        </p:spPr>
        <p:txBody>
          <a:bodyPr anchor="b"/>
          <a:lstStyle>
            <a:lvl1pPr>
              <a:lnSpc>
                <a:spcPts val="5333"/>
              </a:lnSpc>
              <a:defRPr sz="4800">
                <a:solidFill>
                  <a:srgbClr val="7E7E7E"/>
                </a:solidFill>
              </a:defRPr>
            </a:lvl1pPr>
          </a:lstStyle>
          <a:p>
            <a:r>
              <a:rPr lang="en-GB" noProof="0" dirty="0"/>
              <a:t>Thank you!</a:t>
            </a:r>
          </a:p>
        </p:txBody>
      </p:sp>
      <p:sp>
        <p:nvSpPr>
          <p:cNvPr id="42012" name="Rectangle 28"/>
          <p:cNvSpPr>
            <a:spLocks noGrp="1" noChangeArrowheads="1"/>
          </p:cNvSpPr>
          <p:nvPr>
            <p:ph type="subTitle" sz="quarter" idx="1"/>
          </p:nvPr>
        </p:nvSpPr>
        <p:spPr>
          <a:xfrm>
            <a:off x="706969" y="2844000"/>
            <a:ext cx="10765367" cy="801024"/>
          </a:xfrm>
        </p:spPr>
        <p:txBody>
          <a:bodyPr/>
          <a:lstStyle>
            <a:lvl1pPr marL="0" indent="0">
              <a:buFont typeface="Wingdings" pitchFamily="-65" charset="2"/>
              <a:buNone/>
              <a:defRPr sz="2667">
                <a:solidFill>
                  <a:srgbClr val="E78200"/>
                </a:solidFill>
              </a:defRPr>
            </a:lvl1pPr>
          </a:lstStyle>
          <a:p>
            <a:r>
              <a:rPr lang="de-DE" noProof="0" dirty="0"/>
              <a:t>Master-Untertitelformat bearbeiten</a:t>
            </a:r>
            <a:endParaRPr lang="en-GB" noProof="0" dirty="0"/>
          </a:p>
        </p:txBody>
      </p:sp>
      <p:pic>
        <p:nvPicPr>
          <p:cNvPr id="2" name="Grafik 1" descr="Ein Bild, das Logo enthält.&#10;&#10;Automatisch generierte Beschreibung">
            <a:extLst>
              <a:ext uri="{FF2B5EF4-FFF2-40B4-BE49-F238E27FC236}">
                <a16:creationId xmlns:a16="http://schemas.microsoft.com/office/drawing/2014/main" id="{75C55F44-1564-BFEB-3FE7-A5B71EA72A16}"/>
              </a:ext>
            </a:extLst>
          </p:cNvPr>
          <p:cNvPicPr>
            <a:picLocks noChangeAspect="1"/>
          </p:cNvPicPr>
          <p:nvPr userDrawn="1"/>
        </p:nvPicPr>
        <p:blipFill>
          <a:blip r:embed="rId2"/>
          <a:stretch>
            <a:fillRect/>
          </a:stretch>
        </p:blipFill>
        <p:spPr>
          <a:xfrm>
            <a:off x="9186210" y="260648"/>
            <a:ext cx="2304256" cy="561760"/>
          </a:xfrm>
          <a:prstGeom prst="rect">
            <a:avLst/>
          </a:prstGeom>
        </p:spPr>
      </p:pic>
      <p:sp>
        <p:nvSpPr>
          <p:cNvPr id="3" name="Textfeld 2">
            <a:extLst>
              <a:ext uri="{FF2B5EF4-FFF2-40B4-BE49-F238E27FC236}">
                <a16:creationId xmlns:a16="http://schemas.microsoft.com/office/drawing/2014/main" id="{E9B5C88A-933E-B51D-EF63-8CFFFE8061B9}"/>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4" name="Grafik 3">
            <a:extLst>
              <a:ext uri="{FF2B5EF4-FFF2-40B4-BE49-F238E27FC236}">
                <a16:creationId xmlns:a16="http://schemas.microsoft.com/office/drawing/2014/main" id="{E3CB162C-972F-2047-67DF-CAE16904B75A}"/>
              </a:ext>
            </a:extLst>
          </p:cNvPr>
          <p:cNvPicPr>
            <a:picLocks noChangeAspect="1"/>
          </p:cNvPicPr>
          <p:nvPr userDrawn="1"/>
        </p:nvPicPr>
        <p:blipFill rotWithShape="1">
          <a:blip r:embed="rId3"/>
          <a:srcRect l="87963" t="9946" b="10475"/>
          <a:stretch/>
        </p:blipFill>
        <p:spPr>
          <a:xfrm>
            <a:off x="10704511" y="6021288"/>
            <a:ext cx="780521" cy="583596"/>
          </a:xfrm>
          <a:prstGeom prst="rect">
            <a:avLst/>
          </a:prstGeom>
        </p:spPr>
      </p:pic>
      <p:pic>
        <p:nvPicPr>
          <p:cNvPr id="6" name="Grafik 5" descr="Ein Bild, das Logo enthält.&#10;&#10;Automatisch generierte Beschreibung">
            <a:extLst>
              <a:ext uri="{FF2B5EF4-FFF2-40B4-BE49-F238E27FC236}">
                <a16:creationId xmlns:a16="http://schemas.microsoft.com/office/drawing/2014/main" id="{3AB86A3C-BE33-DF89-64A9-256F416CD450}"/>
              </a:ext>
            </a:extLst>
          </p:cNvPr>
          <p:cNvPicPr>
            <a:picLocks noChangeAspect="1"/>
          </p:cNvPicPr>
          <p:nvPr userDrawn="1"/>
        </p:nvPicPr>
        <p:blipFill>
          <a:blip r:embed="rId4"/>
          <a:stretch>
            <a:fillRect/>
          </a:stretch>
        </p:blipFill>
        <p:spPr>
          <a:xfrm>
            <a:off x="706967" y="6081629"/>
            <a:ext cx="551416" cy="551416"/>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grpSp>
        <p:nvGrpSpPr>
          <p:cNvPr id="59" name="Gruppierung 58"/>
          <p:cNvGrpSpPr/>
          <p:nvPr userDrawn="1"/>
        </p:nvGrpSpPr>
        <p:grpSpPr>
          <a:xfrm>
            <a:off x="-10421" y="0"/>
            <a:ext cx="12212841" cy="6858000"/>
            <a:chOff x="-7816" y="0"/>
            <a:chExt cx="9159631" cy="5143500"/>
          </a:xfrm>
        </p:grpSpPr>
        <p:grpSp>
          <p:nvGrpSpPr>
            <p:cNvPr id="25" name="Gruppierung 24"/>
            <p:cNvGrpSpPr/>
            <p:nvPr userDrawn="1"/>
          </p:nvGrpSpPr>
          <p:grpSpPr>
            <a:xfrm>
              <a:off x="-7816" y="0"/>
              <a:ext cx="9159631" cy="5143500"/>
              <a:chOff x="-7816" y="0"/>
              <a:chExt cx="9159631" cy="5143500"/>
            </a:xfrm>
          </p:grpSpPr>
          <p:grpSp>
            <p:nvGrpSpPr>
              <p:cNvPr id="26" name="Gruppierung 25"/>
              <p:cNvGrpSpPr/>
              <p:nvPr userDrawn="1"/>
            </p:nvGrpSpPr>
            <p:grpSpPr>
              <a:xfrm>
                <a:off x="-7816" y="0"/>
                <a:ext cx="9159631" cy="5143500"/>
                <a:chOff x="-7816" y="0"/>
                <a:chExt cx="9159631" cy="5143500"/>
              </a:xfrm>
            </p:grpSpPr>
            <p:cxnSp>
              <p:nvCxnSpPr>
                <p:cNvPr id="28" name="Gerade Verbindung 27"/>
                <p:cNvCxnSpPr/>
                <p:nvPr userDrawn="1"/>
              </p:nvCxnSpPr>
              <p:spPr bwMode="auto">
                <a:xfrm>
                  <a:off x="530225" y="0"/>
                  <a:ext cx="0" cy="5143500"/>
                </a:xfrm>
                <a:prstGeom prst="line">
                  <a:avLst/>
                </a:prstGeom>
                <a:noFill/>
                <a:ln w="9525" cap="flat" cmpd="sng" algn="ctr">
                  <a:solidFill>
                    <a:schemeClr val="accent1"/>
                  </a:solidFill>
                  <a:prstDash val="solid"/>
                  <a:round/>
                  <a:headEnd type="none" w="med" len="med"/>
                  <a:tailEnd type="none" w="med" len="med"/>
                </a:ln>
                <a:effectLst/>
              </p:spPr>
            </p:cxnSp>
            <p:cxnSp>
              <p:nvCxnSpPr>
                <p:cNvPr id="29" name="Gerade Verbindung 28"/>
                <p:cNvCxnSpPr/>
                <p:nvPr userDrawn="1"/>
              </p:nvCxnSpPr>
              <p:spPr bwMode="auto">
                <a:xfrm>
                  <a:off x="8615685" y="0"/>
                  <a:ext cx="0" cy="5143500"/>
                </a:xfrm>
                <a:prstGeom prst="line">
                  <a:avLst/>
                </a:prstGeom>
                <a:noFill/>
                <a:ln w="9525" cap="flat" cmpd="sng" algn="ctr">
                  <a:solidFill>
                    <a:schemeClr val="accent1"/>
                  </a:solidFill>
                  <a:prstDash val="solid"/>
                  <a:round/>
                  <a:headEnd type="none" w="med" len="med"/>
                  <a:tailEnd type="none" w="med" len="med"/>
                </a:ln>
                <a:effectLst/>
              </p:spPr>
            </p:cxnSp>
            <p:cxnSp>
              <p:nvCxnSpPr>
                <p:cNvPr id="30" name="Gerade Verbindung 29"/>
                <p:cNvCxnSpPr/>
                <p:nvPr userDrawn="1"/>
              </p:nvCxnSpPr>
              <p:spPr bwMode="auto">
                <a:xfrm>
                  <a:off x="7815" y="1201842"/>
                  <a:ext cx="9144000" cy="0"/>
                </a:xfrm>
                <a:prstGeom prst="line">
                  <a:avLst/>
                </a:prstGeom>
                <a:noFill/>
                <a:ln w="9525" cap="flat" cmpd="sng" algn="ctr">
                  <a:solidFill>
                    <a:schemeClr val="accent1"/>
                  </a:solidFill>
                  <a:prstDash val="solid"/>
                  <a:round/>
                  <a:headEnd type="none" w="med" len="med"/>
                  <a:tailEnd type="none" w="med" len="med"/>
                </a:ln>
                <a:effectLst/>
              </p:spPr>
            </p:cxnSp>
            <p:cxnSp>
              <p:nvCxnSpPr>
                <p:cNvPr id="31" name="Gerade Verbindung 30"/>
                <p:cNvCxnSpPr/>
                <p:nvPr userDrawn="1"/>
              </p:nvCxnSpPr>
              <p:spPr bwMode="auto">
                <a:xfrm>
                  <a:off x="0" y="580012"/>
                  <a:ext cx="9144000" cy="0"/>
                </a:xfrm>
                <a:prstGeom prst="line">
                  <a:avLst/>
                </a:prstGeom>
                <a:noFill/>
                <a:ln w="9525" cap="flat" cmpd="sng" algn="ctr">
                  <a:solidFill>
                    <a:schemeClr val="accent1"/>
                  </a:solidFill>
                  <a:prstDash val="solid"/>
                  <a:round/>
                  <a:headEnd type="none" w="med" len="med"/>
                  <a:tailEnd type="none" w="med" len="med"/>
                </a:ln>
                <a:effectLst/>
              </p:spPr>
            </p:cxnSp>
            <p:cxnSp>
              <p:nvCxnSpPr>
                <p:cNvPr id="32" name="Gerade Verbindung 31"/>
                <p:cNvCxnSpPr/>
                <p:nvPr userDrawn="1"/>
              </p:nvCxnSpPr>
              <p:spPr bwMode="auto">
                <a:xfrm>
                  <a:off x="-7816" y="4814186"/>
                  <a:ext cx="9144000" cy="0"/>
                </a:xfrm>
                <a:prstGeom prst="line">
                  <a:avLst/>
                </a:prstGeom>
                <a:noFill/>
                <a:ln w="9525" cap="flat" cmpd="sng" algn="ctr">
                  <a:solidFill>
                    <a:schemeClr val="accent1"/>
                  </a:solidFill>
                  <a:prstDash val="solid"/>
                  <a:round/>
                  <a:headEnd type="none" w="med" len="med"/>
                  <a:tailEnd type="none" w="med" len="med"/>
                </a:ln>
                <a:effectLst/>
              </p:spPr>
            </p:cxnSp>
            <p:cxnSp>
              <p:nvCxnSpPr>
                <p:cNvPr id="33" name="Gerade Verbindung 32"/>
                <p:cNvCxnSpPr/>
                <p:nvPr userDrawn="1"/>
              </p:nvCxnSpPr>
              <p:spPr bwMode="auto">
                <a:xfrm>
                  <a:off x="7956376" y="0"/>
                  <a:ext cx="0" cy="5143500"/>
                </a:xfrm>
                <a:prstGeom prst="line">
                  <a:avLst/>
                </a:prstGeom>
                <a:noFill/>
                <a:ln w="9525" cap="flat" cmpd="sng" algn="ctr">
                  <a:solidFill>
                    <a:schemeClr val="accent1"/>
                  </a:solidFill>
                  <a:prstDash val="solid"/>
                  <a:round/>
                  <a:headEnd type="none" w="med" len="med"/>
                  <a:tailEnd type="none" w="med" len="med"/>
                </a:ln>
                <a:effectLst/>
              </p:spPr>
            </p:cxnSp>
            <p:cxnSp>
              <p:nvCxnSpPr>
                <p:cNvPr id="34" name="Gerade Verbindung 33"/>
                <p:cNvCxnSpPr/>
                <p:nvPr userDrawn="1"/>
              </p:nvCxnSpPr>
              <p:spPr bwMode="auto">
                <a:xfrm>
                  <a:off x="0" y="4515966"/>
                  <a:ext cx="9144000" cy="0"/>
                </a:xfrm>
                <a:prstGeom prst="line">
                  <a:avLst/>
                </a:prstGeom>
                <a:noFill/>
                <a:ln w="9525" cap="flat" cmpd="sng" algn="ctr">
                  <a:solidFill>
                    <a:schemeClr val="accent1"/>
                  </a:solidFill>
                  <a:prstDash val="solid"/>
                  <a:round/>
                  <a:headEnd type="none" w="med" len="med"/>
                  <a:tailEnd type="none" w="med" len="med"/>
                </a:ln>
                <a:effectLst/>
              </p:spPr>
            </p:cxnSp>
          </p:grpSp>
          <p:cxnSp>
            <p:nvCxnSpPr>
              <p:cNvPr id="27" name="Gerade Verbindung 26"/>
              <p:cNvCxnSpPr/>
              <p:nvPr userDrawn="1"/>
            </p:nvCxnSpPr>
            <p:spPr bwMode="auto">
              <a:xfrm>
                <a:off x="0" y="928439"/>
                <a:ext cx="9144000" cy="0"/>
              </a:xfrm>
              <a:prstGeom prst="line">
                <a:avLst/>
              </a:prstGeom>
              <a:noFill/>
              <a:ln w="9525" cap="flat" cmpd="sng" algn="ctr">
                <a:solidFill>
                  <a:schemeClr val="accent1"/>
                </a:solidFill>
                <a:prstDash val="solid"/>
                <a:round/>
                <a:headEnd type="none" w="med" len="med"/>
                <a:tailEnd type="none" w="med" len="med"/>
              </a:ln>
              <a:effectLst/>
            </p:spPr>
          </p:cxnSp>
        </p:grpSp>
        <p:cxnSp>
          <p:nvCxnSpPr>
            <p:cNvPr id="55" name="Gerade Verbindung 54"/>
            <p:cNvCxnSpPr/>
            <p:nvPr userDrawn="1"/>
          </p:nvCxnSpPr>
          <p:spPr bwMode="auto">
            <a:xfrm>
              <a:off x="3572273" y="0"/>
              <a:ext cx="0" cy="5143500"/>
            </a:xfrm>
            <a:prstGeom prst="line">
              <a:avLst/>
            </a:prstGeom>
            <a:noFill/>
            <a:ln w="9525" cap="flat" cmpd="sng" algn="ctr">
              <a:solidFill>
                <a:schemeClr val="accent1"/>
              </a:solidFill>
              <a:prstDash val="solid"/>
              <a:round/>
              <a:headEnd type="none" w="med" len="med"/>
              <a:tailEnd type="none" w="med" len="med"/>
            </a:ln>
            <a:effectLst/>
          </p:spPr>
        </p:cxnSp>
        <p:cxnSp>
          <p:nvCxnSpPr>
            <p:cNvPr id="56" name="Gerade Verbindung 55"/>
            <p:cNvCxnSpPr/>
            <p:nvPr userDrawn="1"/>
          </p:nvCxnSpPr>
          <p:spPr bwMode="auto">
            <a:xfrm>
              <a:off x="3419872" y="0"/>
              <a:ext cx="0" cy="5143500"/>
            </a:xfrm>
            <a:prstGeom prst="line">
              <a:avLst/>
            </a:prstGeom>
            <a:noFill/>
            <a:ln w="9525" cap="flat" cmpd="sng" algn="ctr">
              <a:solidFill>
                <a:schemeClr val="accent1"/>
              </a:solidFill>
              <a:prstDash val="solid"/>
              <a:round/>
              <a:headEnd type="none" w="med" len="med"/>
              <a:tailEnd type="none" w="med" len="med"/>
            </a:ln>
            <a:effectLst/>
          </p:spPr>
        </p:cxnSp>
        <p:cxnSp>
          <p:nvCxnSpPr>
            <p:cNvPr id="57" name="Gerade Verbindung 56"/>
            <p:cNvCxnSpPr/>
            <p:nvPr userDrawn="1"/>
          </p:nvCxnSpPr>
          <p:spPr bwMode="auto">
            <a:xfrm>
              <a:off x="4641850" y="0"/>
              <a:ext cx="0" cy="5143500"/>
            </a:xfrm>
            <a:prstGeom prst="line">
              <a:avLst/>
            </a:prstGeom>
            <a:noFill/>
            <a:ln w="9525" cap="flat" cmpd="sng" algn="ctr">
              <a:solidFill>
                <a:schemeClr val="accent1"/>
              </a:solidFill>
              <a:prstDash val="solid"/>
              <a:round/>
              <a:headEnd type="none" w="med" len="med"/>
              <a:tailEnd type="none" w="med" len="med"/>
            </a:ln>
            <a:effectLst/>
          </p:spPr>
        </p:cxnSp>
        <p:cxnSp>
          <p:nvCxnSpPr>
            <p:cNvPr id="58" name="Gerade Verbindung 57"/>
            <p:cNvCxnSpPr/>
            <p:nvPr userDrawn="1"/>
          </p:nvCxnSpPr>
          <p:spPr bwMode="auto">
            <a:xfrm>
              <a:off x="4489449" y="0"/>
              <a:ext cx="0" cy="5143500"/>
            </a:xfrm>
            <a:prstGeom prst="line">
              <a:avLst/>
            </a:prstGeom>
            <a:noFill/>
            <a:ln w="9525" cap="flat" cmpd="sng" algn="ctr">
              <a:solidFill>
                <a:schemeClr val="accent1"/>
              </a:solidFill>
              <a:prstDash val="solid"/>
              <a:round/>
              <a:headEnd type="none" w="med" len="med"/>
              <a:tailEnd type="none" w="med" len="med"/>
            </a:ln>
            <a:effectLst/>
          </p:spPr>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Image">
    <p:spTree>
      <p:nvGrpSpPr>
        <p:cNvPr id="1" name=""/>
        <p:cNvGrpSpPr/>
        <p:nvPr/>
      </p:nvGrpSpPr>
      <p:grpSpPr>
        <a:xfrm>
          <a:off x="0" y="0"/>
          <a:ext cx="0" cy="0"/>
          <a:chOff x="0" y="0"/>
          <a:chExt cx="0" cy="0"/>
        </a:xfrm>
      </p:grpSpPr>
      <p:sp>
        <p:nvSpPr>
          <p:cNvPr id="42011" name="Rectangle 27"/>
          <p:cNvSpPr>
            <a:spLocks noGrp="1" noChangeArrowheads="1"/>
          </p:cNvSpPr>
          <p:nvPr>
            <p:ph type="ctrTitle" sz="quarter"/>
          </p:nvPr>
        </p:nvSpPr>
        <p:spPr>
          <a:xfrm>
            <a:off x="696002" y="4950105"/>
            <a:ext cx="10769601" cy="612161"/>
          </a:xfrm>
        </p:spPr>
        <p:txBody>
          <a:bodyPr anchor="b"/>
          <a:lstStyle>
            <a:lvl1pPr>
              <a:lnSpc>
                <a:spcPts val="5333"/>
              </a:lnSpc>
              <a:defRPr sz="3600" cap="all" baseline="0">
                <a:solidFill>
                  <a:srgbClr val="7E7E7E"/>
                </a:solidFill>
              </a:defRPr>
            </a:lvl1pPr>
          </a:lstStyle>
          <a:p>
            <a:r>
              <a:rPr lang="de-DE" noProof="0" dirty="0"/>
              <a:t>Mastertitelformat bearbeiten</a:t>
            </a:r>
            <a:endParaRPr lang="en-GB" noProof="0" dirty="0"/>
          </a:p>
        </p:txBody>
      </p:sp>
      <p:sp>
        <p:nvSpPr>
          <p:cNvPr id="42012" name="Rectangle 28"/>
          <p:cNvSpPr>
            <a:spLocks noGrp="1" noChangeArrowheads="1"/>
          </p:cNvSpPr>
          <p:nvPr>
            <p:ph type="subTitle" sz="quarter" idx="1"/>
          </p:nvPr>
        </p:nvSpPr>
        <p:spPr>
          <a:xfrm>
            <a:off x="706969" y="5589240"/>
            <a:ext cx="10765367" cy="801024"/>
          </a:xfrm>
        </p:spPr>
        <p:txBody>
          <a:bodyPr/>
          <a:lstStyle>
            <a:lvl1pPr marL="0" indent="0">
              <a:buFont typeface="Wingdings" pitchFamily="-65" charset="2"/>
              <a:buNone/>
              <a:defRPr sz="2667">
                <a:solidFill>
                  <a:srgbClr val="E78200"/>
                </a:solidFill>
              </a:defRPr>
            </a:lvl1pPr>
          </a:lstStyle>
          <a:p>
            <a:r>
              <a:rPr lang="de-DE" noProof="0" dirty="0"/>
              <a:t>Master-Untertitelformat bearbeiten</a:t>
            </a:r>
            <a:endParaRPr lang="en-GB" noProof="0" dirty="0"/>
          </a:p>
        </p:txBody>
      </p:sp>
      <p:sp>
        <p:nvSpPr>
          <p:cNvPr id="19" name="Bildplatzhalter 18"/>
          <p:cNvSpPr>
            <a:spLocks noGrp="1"/>
          </p:cNvSpPr>
          <p:nvPr>
            <p:ph type="pic" sz="quarter" idx="13"/>
          </p:nvPr>
        </p:nvSpPr>
        <p:spPr bwMode="auto">
          <a:xfrm>
            <a:off x="711203" y="1914104"/>
            <a:ext cx="10779263" cy="2998797"/>
          </a:xfrm>
          <a:custGeom>
            <a:avLst/>
            <a:gdLst>
              <a:gd name="connsiteX0" fmla="*/ 0 w 8084447"/>
              <a:gd name="connsiteY0" fmla="*/ 0 h 2249098"/>
              <a:gd name="connsiteX1" fmla="*/ 8083969 w 8084447"/>
              <a:gd name="connsiteY1" fmla="*/ 0 h 2249098"/>
              <a:gd name="connsiteX2" fmla="*/ 8084277 w 8084447"/>
              <a:gd name="connsiteY2" fmla="*/ 352027 h 2249098"/>
              <a:gd name="connsiteX3" fmla="*/ 8083685 w 8084447"/>
              <a:gd name="connsiteY3" fmla="*/ 1586625 h 2249098"/>
              <a:gd name="connsiteX4" fmla="*/ 7426138 w 8084447"/>
              <a:gd name="connsiteY4" fmla="*/ 2249098 h 2249098"/>
              <a:gd name="connsiteX5" fmla="*/ 0 w 8084447"/>
              <a:gd name="connsiteY5" fmla="*/ 2245923 h 224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84447" h="2249098">
                <a:moveTo>
                  <a:pt x="0" y="0"/>
                </a:moveTo>
                <a:lnTo>
                  <a:pt x="8083969" y="0"/>
                </a:lnTo>
                <a:lnTo>
                  <a:pt x="8084277" y="352027"/>
                </a:lnTo>
                <a:cubicBezTo>
                  <a:pt x="8084578" y="798937"/>
                  <a:pt x="8084538" y="1221624"/>
                  <a:pt x="8083685" y="1586625"/>
                </a:cubicBezTo>
                <a:lnTo>
                  <a:pt x="7426138" y="2249098"/>
                </a:lnTo>
                <a:lnTo>
                  <a:pt x="0" y="224592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oAutofit/>
          </a:bodyPr>
          <a:lstStyle>
            <a:lvl1pPr>
              <a:buClr>
                <a:schemeClr val="tx1"/>
              </a:buClr>
              <a:defRPr>
                <a:solidFill>
                  <a:schemeClr val="accent6">
                    <a:lumMod val="65000"/>
                    <a:lumOff val="35000"/>
                  </a:schemeClr>
                </a:solidFill>
              </a:defRPr>
            </a:lvl1pPr>
          </a:lstStyle>
          <a:p>
            <a:r>
              <a:rPr lang="de-DE" noProof="0" dirty="0"/>
              <a:t>Bild auf Platzhalter ziehen oder durch Klicken auf Symbol hinzufügen</a:t>
            </a:r>
            <a:endParaRPr lang="en-GB" noProof="0" dirty="0"/>
          </a:p>
        </p:txBody>
      </p:sp>
      <p:pic>
        <p:nvPicPr>
          <p:cNvPr id="2" name="Grafik 1" descr="Ein Bild, das Logo enthält.&#10;&#10;Automatisch generierte Beschreibung">
            <a:extLst>
              <a:ext uri="{FF2B5EF4-FFF2-40B4-BE49-F238E27FC236}">
                <a16:creationId xmlns:a16="http://schemas.microsoft.com/office/drawing/2014/main" id="{2D712C76-986D-F8E4-7383-806869A3693C}"/>
              </a:ext>
            </a:extLst>
          </p:cNvPr>
          <p:cNvPicPr>
            <a:picLocks noChangeAspect="1"/>
          </p:cNvPicPr>
          <p:nvPr userDrawn="1"/>
        </p:nvPicPr>
        <p:blipFill>
          <a:blip r:embed="rId2"/>
          <a:stretch>
            <a:fillRect/>
          </a:stretch>
        </p:blipFill>
        <p:spPr>
          <a:xfrm>
            <a:off x="9186210" y="260648"/>
            <a:ext cx="2304256" cy="56176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trenner">
    <p:spTree>
      <p:nvGrpSpPr>
        <p:cNvPr id="1" name=""/>
        <p:cNvGrpSpPr/>
        <p:nvPr/>
      </p:nvGrpSpPr>
      <p:grpSpPr>
        <a:xfrm>
          <a:off x="0" y="0"/>
          <a:ext cx="0" cy="0"/>
          <a:chOff x="0" y="0"/>
          <a:chExt cx="0" cy="0"/>
        </a:xfrm>
      </p:grpSpPr>
      <p:sp>
        <p:nvSpPr>
          <p:cNvPr id="42011" name="Rectangle 27"/>
          <p:cNvSpPr>
            <a:spLocks noGrp="1" noChangeArrowheads="1"/>
          </p:cNvSpPr>
          <p:nvPr>
            <p:ph type="ctrTitle" sz="quarter"/>
          </p:nvPr>
        </p:nvSpPr>
        <p:spPr>
          <a:xfrm>
            <a:off x="696002" y="1728001"/>
            <a:ext cx="10769601" cy="1089025"/>
          </a:xfrm>
        </p:spPr>
        <p:txBody>
          <a:bodyPr anchor="b"/>
          <a:lstStyle>
            <a:lvl1pPr>
              <a:lnSpc>
                <a:spcPts val="5333"/>
              </a:lnSpc>
              <a:defRPr sz="3600" cap="all" baseline="0">
                <a:solidFill>
                  <a:srgbClr val="7E7E7E"/>
                </a:solidFill>
              </a:defRPr>
            </a:lvl1pPr>
          </a:lstStyle>
          <a:p>
            <a:r>
              <a:rPr lang="de-DE" noProof="0" dirty="0"/>
              <a:t>Mastertitelformat bearbeiten</a:t>
            </a:r>
            <a:endParaRPr lang="en-GB" noProof="0" dirty="0"/>
          </a:p>
        </p:txBody>
      </p:sp>
      <p:sp>
        <p:nvSpPr>
          <p:cNvPr id="42012" name="Rectangle 28"/>
          <p:cNvSpPr>
            <a:spLocks noGrp="1" noChangeArrowheads="1"/>
          </p:cNvSpPr>
          <p:nvPr>
            <p:ph type="subTitle" sz="quarter" idx="1"/>
          </p:nvPr>
        </p:nvSpPr>
        <p:spPr>
          <a:xfrm>
            <a:off x="706969" y="2844000"/>
            <a:ext cx="10765367" cy="1194600"/>
          </a:xfrm>
        </p:spPr>
        <p:txBody>
          <a:bodyPr/>
          <a:lstStyle>
            <a:lvl1pPr marL="0" indent="0">
              <a:buFont typeface="Wingdings" pitchFamily="-65" charset="2"/>
              <a:buNone/>
              <a:defRPr sz="2667">
                <a:solidFill>
                  <a:srgbClr val="E78200"/>
                </a:solidFill>
              </a:defRPr>
            </a:lvl1pPr>
          </a:lstStyle>
          <a:p>
            <a:r>
              <a:rPr lang="de-DE" noProof="0" dirty="0"/>
              <a:t>Master-Untertitelformat bearbeiten</a:t>
            </a:r>
            <a:endParaRPr lang="en-GB" noProof="0" dirty="0"/>
          </a:p>
        </p:txBody>
      </p:sp>
      <p:pic>
        <p:nvPicPr>
          <p:cNvPr id="2" name="Grafik 1" descr="Ein Bild, das Logo enthält.&#10;&#10;Automatisch generierte Beschreibung">
            <a:extLst>
              <a:ext uri="{FF2B5EF4-FFF2-40B4-BE49-F238E27FC236}">
                <a16:creationId xmlns:a16="http://schemas.microsoft.com/office/drawing/2014/main" id="{AA1C62AB-441A-1051-9CB1-F525708721B2}"/>
              </a:ext>
            </a:extLst>
          </p:cNvPr>
          <p:cNvPicPr>
            <a:picLocks noChangeAspect="1"/>
          </p:cNvPicPr>
          <p:nvPr userDrawn="1"/>
        </p:nvPicPr>
        <p:blipFill>
          <a:blip r:embed="rId2"/>
          <a:stretch>
            <a:fillRect/>
          </a:stretch>
        </p:blipFill>
        <p:spPr>
          <a:xfrm>
            <a:off x="9186210" y="260648"/>
            <a:ext cx="2304256" cy="56176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18" name="Inhaltsplatzhalter 17"/>
          <p:cNvSpPr>
            <a:spLocks noGrp="1"/>
          </p:cNvSpPr>
          <p:nvPr>
            <p:ph sz="quarter" idx="12"/>
          </p:nvPr>
        </p:nvSpPr>
        <p:spPr>
          <a:xfrm>
            <a:off x="706967" y="1604797"/>
            <a:ext cx="10780613" cy="4416491"/>
          </a:xfrm>
        </p:spPr>
        <p:txBody>
          <a:bodyPr/>
          <a:lstStyle>
            <a:lvl1pPr>
              <a:buClr>
                <a:srgbClr val="E98D16"/>
              </a:buClr>
              <a:defRPr>
                <a:solidFill>
                  <a:schemeClr val="accent6">
                    <a:lumMod val="65000"/>
                    <a:lumOff val="35000"/>
                  </a:schemeClr>
                </a:solidFill>
              </a:defRPr>
            </a:lvl1pPr>
            <a:lvl2pPr>
              <a:buClr>
                <a:srgbClr val="E98D16"/>
              </a:buClr>
              <a:defRPr>
                <a:solidFill>
                  <a:schemeClr val="accent6">
                    <a:lumMod val="65000"/>
                    <a:lumOff val="35000"/>
                  </a:schemeClr>
                </a:solidFill>
              </a:defRPr>
            </a:lvl2pPr>
            <a:lvl3pPr>
              <a:buClr>
                <a:srgbClr val="E98D16"/>
              </a:buClr>
              <a:defRPr>
                <a:solidFill>
                  <a:schemeClr val="accent6">
                    <a:lumMod val="65000"/>
                    <a:lumOff val="35000"/>
                  </a:schemeClr>
                </a:solidFill>
              </a:defRPr>
            </a:lvl3pPr>
            <a:lvl4pPr>
              <a:buClr>
                <a:srgbClr val="E98D16"/>
              </a:buClr>
              <a:defRPr>
                <a:solidFill>
                  <a:schemeClr val="accent6">
                    <a:lumMod val="65000"/>
                    <a:lumOff val="35000"/>
                  </a:schemeClr>
                </a:solidFill>
              </a:defRPr>
            </a:lvl4pPr>
            <a:lvl5pPr>
              <a:buClr>
                <a:srgbClr val="E98D16"/>
              </a:buClr>
              <a:defRPr>
                <a:solidFill>
                  <a:schemeClr val="accent6">
                    <a:lumMod val="65000"/>
                    <a:lumOff val="35000"/>
                  </a:schemeClr>
                </a:solidFill>
              </a:defRPr>
            </a:lvl5p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endParaRPr lang="en-GB" noProof="0" dirty="0"/>
          </a:p>
        </p:txBody>
      </p:sp>
      <p:sp>
        <p:nvSpPr>
          <p:cNvPr id="3" name="Titel 2"/>
          <p:cNvSpPr>
            <a:spLocks noGrp="1"/>
          </p:cNvSpPr>
          <p:nvPr>
            <p:ph type="title"/>
          </p:nvPr>
        </p:nvSpPr>
        <p:spPr>
          <a:xfrm>
            <a:off x="706967" y="356659"/>
            <a:ext cx="8365364" cy="960107"/>
          </a:xfrm>
        </p:spPr>
        <p:txBody>
          <a:bodyPr/>
          <a:lstStyle/>
          <a:p>
            <a:r>
              <a:rPr lang="de-DE" noProof="0" dirty="0"/>
              <a:t>Mastertitelformat bearbeiten</a:t>
            </a:r>
            <a:endParaRPr lang="en-GB" noProof="0" dirty="0"/>
          </a:p>
        </p:txBody>
      </p:sp>
      <p:sp>
        <p:nvSpPr>
          <p:cNvPr id="2" name="Textfeld 1">
            <a:extLst>
              <a:ext uri="{FF2B5EF4-FFF2-40B4-BE49-F238E27FC236}">
                <a16:creationId xmlns:a16="http://schemas.microsoft.com/office/drawing/2014/main" id="{6DBCD852-9113-C76C-55D0-6766BAFAF34A}"/>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4" name="Grafik 3">
            <a:extLst>
              <a:ext uri="{FF2B5EF4-FFF2-40B4-BE49-F238E27FC236}">
                <a16:creationId xmlns:a16="http://schemas.microsoft.com/office/drawing/2014/main" id="{344B7994-3EF4-C10E-44AD-664B2067ECFE}"/>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5" name="Grafik 4" descr="Ein Bild, das Logo enthält.&#10;&#10;Automatisch generierte Beschreibung">
            <a:extLst>
              <a:ext uri="{FF2B5EF4-FFF2-40B4-BE49-F238E27FC236}">
                <a16:creationId xmlns:a16="http://schemas.microsoft.com/office/drawing/2014/main" id="{26ED0CE2-D47F-C986-1B66-58422B26E2D0}"/>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Subtitel Frei">
    <p:spTree>
      <p:nvGrpSpPr>
        <p:cNvPr id="1" name=""/>
        <p:cNvGrpSpPr/>
        <p:nvPr/>
      </p:nvGrpSpPr>
      <p:grpSpPr>
        <a:xfrm>
          <a:off x="0" y="0"/>
          <a:ext cx="0" cy="0"/>
          <a:chOff x="0" y="0"/>
          <a:chExt cx="0" cy="0"/>
        </a:xfrm>
      </p:grpSpPr>
      <p:sp>
        <p:nvSpPr>
          <p:cNvPr id="7" name="Untertitel 2"/>
          <p:cNvSpPr>
            <a:spLocks noGrp="1"/>
          </p:cNvSpPr>
          <p:nvPr>
            <p:ph type="subTitle" idx="1"/>
          </p:nvPr>
        </p:nvSpPr>
        <p:spPr>
          <a:xfrm>
            <a:off x="706969" y="1584797"/>
            <a:ext cx="10773833" cy="290753"/>
          </a:xfrm>
        </p:spPr>
        <p:txBody>
          <a:bodyPr/>
          <a:lstStyle>
            <a:lvl1pPr marL="0" indent="0" algn="l">
              <a:buNone/>
              <a:defRPr>
                <a:solidFill>
                  <a:srgbClr val="E78200"/>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de-DE" noProof="0" dirty="0"/>
              <a:t>Master-Untertitelformat bearbeiten</a:t>
            </a:r>
            <a:endParaRPr lang="en-GB" noProof="0" dirty="0"/>
          </a:p>
        </p:txBody>
      </p:sp>
      <p:sp>
        <p:nvSpPr>
          <p:cNvPr id="3" name="Titel 2"/>
          <p:cNvSpPr>
            <a:spLocks noGrp="1"/>
          </p:cNvSpPr>
          <p:nvPr>
            <p:ph type="title"/>
          </p:nvPr>
        </p:nvSpPr>
        <p:spPr/>
        <p:txBody>
          <a:bodyPr/>
          <a:lstStyle/>
          <a:p>
            <a:r>
              <a:rPr lang="de-DE" noProof="0"/>
              <a:t>Mastertitelformat bearbeiten</a:t>
            </a:r>
            <a:endParaRPr lang="en-GB" noProof="0" dirty="0"/>
          </a:p>
        </p:txBody>
      </p:sp>
      <p:sp>
        <p:nvSpPr>
          <p:cNvPr id="8" name="Inhaltsplatzhalter 17"/>
          <p:cNvSpPr>
            <a:spLocks noGrp="1"/>
          </p:cNvSpPr>
          <p:nvPr>
            <p:ph sz="quarter" idx="12"/>
          </p:nvPr>
        </p:nvSpPr>
        <p:spPr>
          <a:xfrm>
            <a:off x="706967" y="1953493"/>
            <a:ext cx="10780613" cy="4067796"/>
          </a:xfrm>
        </p:spPr>
        <p:txBody>
          <a:bodyPr/>
          <a:lstStyle>
            <a:lvl1pPr>
              <a:buClr>
                <a:srgbClr val="E78200"/>
              </a:buClr>
              <a:defRPr>
                <a:solidFill>
                  <a:schemeClr val="accent6">
                    <a:lumMod val="65000"/>
                    <a:lumOff val="35000"/>
                  </a:schemeClr>
                </a:solidFill>
              </a:defRPr>
            </a:lvl1pPr>
            <a:lvl2pPr>
              <a:buClr>
                <a:srgbClr val="E78200"/>
              </a:buClr>
              <a:defRPr>
                <a:solidFill>
                  <a:schemeClr val="accent6">
                    <a:lumMod val="65000"/>
                    <a:lumOff val="35000"/>
                  </a:schemeClr>
                </a:solidFill>
              </a:defRPr>
            </a:lvl2pPr>
            <a:lvl3pPr>
              <a:buClr>
                <a:srgbClr val="E78200"/>
              </a:buClr>
              <a:defRPr>
                <a:solidFill>
                  <a:schemeClr val="accent6">
                    <a:lumMod val="65000"/>
                    <a:lumOff val="35000"/>
                  </a:schemeClr>
                </a:solidFill>
              </a:defRPr>
            </a:lvl3pPr>
            <a:lvl4pPr>
              <a:buClr>
                <a:srgbClr val="E78200"/>
              </a:buClr>
              <a:defRPr>
                <a:solidFill>
                  <a:schemeClr val="accent6">
                    <a:lumMod val="65000"/>
                    <a:lumOff val="35000"/>
                  </a:schemeClr>
                </a:solidFill>
              </a:defRPr>
            </a:lvl4pPr>
            <a:lvl5pPr>
              <a:buClr>
                <a:srgbClr val="E78200"/>
              </a:buClr>
              <a:defRPr>
                <a:solidFill>
                  <a:schemeClr val="accent6">
                    <a:lumMod val="65000"/>
                    <a:lumOff val="35000"/>
                  </a:schemeClr>
                </a:solidFill>
              </a:defRPr>
            </a:lvl5p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endParaRPr lang="en-GB" noProof="0" dirty="0"/>
          </a:p>
        </p:txBody>
      </p:sp>
      <p:sp>
        <p:nvSpPr>
          <p:cNvPr id="2" name="Textfeld 1">
            <a:extLst>
              <a:ext uri="{FF2B5EF4-FFF2-40B4-BE49-F238E27FC236}">
                <a16:creationId xmlns:a16="http://schemas.microsoft.com/office/drawing/2014/main" id="{E2D8AE86-EBC1-51D3-F49C-49DEB30166CB}"/>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4" name="Grafik 3">
            <a:extLst>
              <a:ext uri="{FF2B5EF4-FFF2-40B4-BE49-F238E27FC236}">
                <a16:creationId xmlns:a16="http://schemas.microsoft.com/office/drawing/2014/main" id="{10846276-6401-4141-8FBF-0A14CFFB97DD}"/>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5" name="Grafik 4" descr="Ein Bild, das Logo enthält.&#10;&#10;Automatisch generierte Beschreibung">
            <a:extLst>
              <a:ext uri="{FF2B5EF4-FFF2-40B4-BE49-F238E27FC236}">
                <a16:creationId xmlns:a16="http://schemas.microsoft.com/office/drawing/2014/main" id="{959945F3-F695-189B-0283-513F54A03862}"/>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706966" y="1604797"/>
            <a:ext cx="5278967" cy="4416491"/>
          </a:xfrm>
        </p:spPr>
        <p:txBody>
          <a:bodyPr/>
          <a:lstStyle>
            <a:lvl1pPr>
              <a:buClr>
                <a:srgbClr val="E78200"/>
              </a:buClr>
              <a:defRPr sz="2133">
                <a:solidFill>
                  <a:schemeClr val="accent6">
                    <a:lumMod val="65000"/>
                    <a:lumOff val="35000"/>
                  </a:schemeClr>
                </a:solidFill>
              </a:defRPr>
            </a:lvl1pPr>
            <a:lvl2pPr>
              <a:buClr>
                <a:srgbClr val="E78200"/>
              </a:buClr>
              <a:defRPr sz="2133">
                <a:solidFill>
                  <a:schemeClr val="accent6">
                    <a:lumMod val="65000"/>
                    <a:lumOff val="35000"/>
                  </a:schemeClr>
                </a:solidFill>
              </a:defRPr>
            </a:lvl2pPr>
            <a:lvl3pPr>
              <a:buClr>
                <a:srgbClr val="E78200"/>
              </a:buClr>
              <a:defRPr sz="2133">
                <a:solidFill>
                  <a:schemeClr val="accent6">
                    <a:lumMod val="65000"/>
                    <a:lumOff val="35000"/>
                  </a:schemeClr>
                </a:solidFill>
              </a:defRPr>
            </a:lvl3pPr>
            <a:lvl4pPr>
              <a:buClr>
                <a:srgbClr val="E78200"/>
              </a:buClr>
              <a:defRPr sz="2133">
                <a:solidFill>
                  <a:schemeClr val="accent6">
                    <a:lumMod val="65000"/>
                    <a:lumOff val="35000"/>
                  </a:schemeClr>
                </a:solidFill>
              </a:defRPr>
            </a:lvl4pPr>
            <a:lvl5pPr>
              <a:buClr>
                <a:srgbClr val="E78200"/>
              </a:buClr>
              <a:defRPr sz="2133">
                <a:solidFill>
                  <a:schemeClr val="accent6">
                    <a:lumMod val="65000"/>
                    <a:lumOff val="35000"/>
                  </a:schemeClr>
                </a:solidFill>
              </a:defRPr>
            </a:lvl5pPr>
            <a:lvl6pPr>
              <a:defRPr sz="2400"/>
            </a:lvl6pPr>
            <a:lvl7pPr>
              <a:defRPr sz="2400"/>
            </a:lvl7pPr>
            <a:lvl8pPr>
              <a:defRPr sz="2400"/>
            </a:lvl8pPr>
            <a:lvl9pPr>
              <a:defRPr sz="2400"/>
            </a:lvl9p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endParaRPr lang="en-GB" noProof="0" dirty="0"/>
          </a:p>
        </p:txBody>
      </p:sp>
      <p:sp>
        <p:nvSpPr>
          <p:cNvPr id="14" name="Bildplatzhalter 13"/>
          <p:cNvSpPr>
            <a:spLocks noGrp="1"/>
          </p:cNvSpPr>
          <p:nvPr>
            <p:ph type="pic" sz="quarter" idx="12"/>
          </p:nvPr>
        </p:nvSpPr>
        <p:spPr bwMode="auto">
          <a:xfrm>
            <a:off x="6192012" y="1602349"/>
            <a:ext cx="5299625" cy="4418939"/>
          </a:xfrm>
          <a:custGeom>
            <a:avLst/>
            <a:gdLst>
              <a:gd name="connsiteX0" fmla="*/ 0 w 3974719"/>
              <a:gd name="connsiteY0" fmla="*/ 0 h 3314204"/>
              <a:gd name="connsiteX1" fmla="*/ 3974719 w 3974719"/>
              <a:gd name="connsiteY1" fmla="*/ 0 h 3314204"/>
              <a:gd name="connsiteX2" fmla="*/ 3973079 w 3974719"/>
              <a:gd name="connsiteY2" fmla="*/ 2650893 h 3314204"/>
              <a:gd name="connsiteX3" fmla="*/ 3315532 w 3974719"/>
              <a:gd name="connsiteY3" fmla="*/ 3314204 h 3314204"/>
              <a:gd name="connsiteX4" fmla="*/ 0 w 3974719"/>
              <a:gd name="connsiteY4" fmla="*/ 3312785 h 3314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4719" h="3314204">
                <a:moveTo>
                  <a:pt x="0" y="0"/>
                </a:moveTo>
                <a:lnTo>
                  <a:pt x="3974719" y="0"/>
                </a:lnTo>
                <a:lnTo>
                  <a:pt x="3973079" y="2650893"/>
                </a:lnTo>
                <a:lnTo>
                  <a:pt x="3315532" y="3314204"/>
                </a:lnTo>
                <a:lnTo>
                  <a:pt x="0" y="331278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oAutofit/>
          </a:bodyPr>
          <a:lstStyle>
            <a:lvl1pPr>
              <a:buClr>
                <a:srgbClr val="E78200"/>
              </a:buClr>
              <a:defRPr>
                <a:solidFill>
                  <a:schemeClr val="accent6">
                    <a:lumMod val="65000"/>
                    <a:lumOff val="35000"/>
                  </a:schemeClr>
                </a:solidFill>
              </a:defRPr>
            </a:lvl1pPr>
          </a:lstStyle>
          <a:p>
            <a:r>
              <a:rPr lang="de-DE" noProof="0" dirty="0"/>
              <a:t>Bild auf Platzhalter ziehen oder durch Klicken auf Symbol hinzufügen</a:t>
            </a:r>
            <a:endParaRPr lang="en-GB" noProof="0" dirty="0"/>
          </a:p>
        </p:txBody>
      </p:sp>
      <p:sp>
        <p:nvSpPr>
          <p:cNvPr id="7" name="Titel 2"/>
          <p:cNvSpPr>
            <a:spLocks noGrp="1"/>
          </p:cNvSpPr>
          <p:nvPr>
            <p:ph type="title"/>
          </p:nvPr>
        </p:nvSpPr>
        <p:spPr>
          <a:xfrm>
            <a:off x="706967" y="452669"/>
            <a:ext cx="8365364" cy="864096"/>
          </a:xfrm>
        </p:spPr>
        <p:txBody>
          <a:bodyPr/>
          <a:lstStyle/>
          <a:p>
            <a:r>
              <a:rPr lang="de-DE" noProof="0"/>
              <a:t>Mastertitelformat bearbeiten</a:t>
            </a:r>
            <a:endParaRPr lang="en-GB" noProof="0" dirty="0"/>
          </a:p>
        </p:txBody>
      </p:sp>
      <p:sp>
        <p:nvSpPr>
          <p:cNvPr id="2" name="Textfeld 1">
            <a:extLst>
              <a:ext uri="{FF2B5EF4-FFF2-40B4-BE49-F238E27FC236}">
                <a16:creationId xmlns:a16="http://schemas.microsoft.com/office/drawing/2014/main" id="{9C768B1C-7687-4557-5EAC-7964C232CA43}"/>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4" name="Grafik 3">
            <a:extLst>
              <a:ext uri="{FF2B5EF4-FFF2-40B4-BE49-F238E27FC236}">
                <a16:creationId xmlns:a16="http://schemas.microsoft.com/office/drawing/2014/main" id="{14FBD780-B25C-CE8F-B068-E7FA41869297}"/>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8" name="Grafik 7" descr="Ein Bild, das Logo enthält.&#10;&#10;Automatisch generierte Beschreibung">
            <a:extLst>
              <a:ext uri="{FF2B5EF4-FFF2-40B4-BE49-F238E27FC236}">
                <a16:creationId xmlns:a16="http://schemas.microsoft.com/office/drawing/2014/main" id="{6301C6DA-4194-D6CA-ABE2-C3C5A5394D49}"/>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zwei Spalten">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706966" y="1604797"/>
            <a:ext cx="5278967" cy="4416491"/>
          </a:xfrm>
        </p:spPr>
        <p:txBody>
          <a:bodyPr/>
          <a:lstStyle>
            <a:lvl1pPr>
              <a:buClr>
                <a:srgbClr val="E78200"/>
              </a:buClr>
              <a:defRPr sz="2133">
                <a:solidFill>
                  <a:schemeClr val="accent6">
                    <a:lumMod val="65000"/>
                    <a:lumOff val="35000"/>
                  </a:schemeClr>
                </a:solidFill>
              </a:defRPr>
            </a:lvl1pPr>
            <a:lvl2pPr>
              <a:buClr>
                <a:srgbClr val="E78200"/>
              </a:buClr>
              <a:defRPr sz="2133">
                <a:solidFill>
                  <a:schemeClr val="accent6">
                    <a:lumMod val="65000"/>
                    <a:lumOff val="35000"/>
                  </a:schemeClr>
                </a:solidFill>
              </a:defRPr>
            </a:lvl2pPr>
            <a:lvl3pPr>
              <a:buClr>
                <a:srgbClr val="E78200"/>
              </a:buClr>
              <a:defRPr sz="2133">
                <a:solidFill>
                  <a:schemeClr val="accent6">
                    <a:lumMod val="65000"/>
                    <a:lumOff val="35000"/>
                  </a:schemeClr>
                </a:solidFill>
              </a:defRPr>
            </a:lvl3pPr>
            <a:lvl4pPr>
              <a:buClr>
                <a:srgbClr val="E78200"/>
              </a:buClr>
              <a:defRPr sz="2133">
                <a:solidFill>
                  <a:schemeClr val="accent6">
                    <a:lumMod val="65000"/>
                    <a:lumOff val="35000"/>
                  </a:schemeClr>
                </a:solidFill>
              </a:defRPr>
            </a:lvl4pPr>
            <a:lvl5pPr>
              <a:buClr>
                <a:srgbClr val="E78200"/>
              </a:buClr>
              <a:defRPr sz="2133">
                <a:solidFill>
                  <a:schemeClr val="accent6">
                    <a:lumMod val="65000"/>
                    <a:lumOff val="35000"/>
                  </a:schemeClr>
                </a:solidFill>
              </a:defRPr>
            </a:lvl5pPr>
            <a:lvl6pPr>
              <a:defRPr sz="2400"/>
            </a:lvl6pPr>
            <a:lvl7pPr>
              <a:defRPr sz="2400"/>
            </a:lvl7pPr>
            <a:lvl8pPr>
              <a:defRPr sz="2400"/>
            </a:lvl8pPr>
            <a:lvl9pPr>
              <a:defRPr sz="2400"/>
            </a:lvl9p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endParaRPr lang="en-GB" noProof="0" dirty="0"/>
          </a:p>
        </p:txBody>
      </p:sp>
      <p:sp>
        <p:nvSpPr>
          <p:cNvPr id="7" name="Titel 2"/>
          <p:cNvSpPr>
            <a:spLocks noGrp="1"/>
          </p:cNvSpPr>
          <p:nvPr>
            <p:ph type="title"/>
          </p:nvPr>
        </p:nvSpPr>
        <p:spPr>
          <a:xfrm>
            <a:off x="706967" y="452669"/>
            <a:ext cx="8365364" cy="864096"/>
          </a:xfrm>
        </p:spPr>
        <p:txBody>
          <a:bodyPr/>
          <a:lstStyle/>
          <a:p>
            <a:r>
              <a:rPr lang="de-DE" noProof="0"/>
              <a:t>Mastertitelformat bearbeiten</a:t>
            </a:r>
            <a:endParaRPr lang="en-GB" noProof="0" dirty="0"/>
          </a:p>
        </p:txBody>
      </p:sp>
      <p:sp>
        <p:nvSpPr>
          <p:cNvPr id="9" name="Inhaltsplatzhalter 2"/>
          <p:cNvSpPr>
            <a:spLocks noGrp="1"/>
          </p:cNvSpPr>
          <p:nvPr>
            <p:ph sz="half" idx="13"/>
          </p:nvPr>
        </p:nvSpPr>
        <p:spPr>
          <a:xfrm>
            <a:off x="6192011" y="1604797"/>
            <a:ext cx="5280587" cy="4416491"/>
          </a:xfrm>
        </p:spPr>
        <p:txBody>
          <a:bodyPr/>
          <a:lstStyle>
            <a:lvl1pPr>
              <a:buClr>
                <a:srgbClr val="E78200"/>
              </a:buClr>
              <a:defRPr sz="2133">
                <a:solidFill>
                  <a:schemeClr val="accent6">
                    <a:lumMod val="65000"/>
                    <a:lumOff val="35000"/>
                  </a:schemeClr>
                </a:solidFill>
              </a:defRPr>
            </a:lvl1pPr>
            <a:lvl2pPr>
              <a:buClr>
                <a:srgbClr val="E78200"/>
              </a:buClr>
              <a:defRPr sz="2133">
                <a:solidFill>
                  <a:schemeClr val="accent6">
                    <a:lumMod val="65000"/>
                    <a:lumOff val="35000"/>
                  </a:schemeClr>
                </a:solidFill>
              </a:defRPr>
            </a:lvl2pPr>
            <a:lvl3pPr>
              <a:buClr>
                <a:srgbClr val="E78200"/>
              </a:buClr>
              <a:defRPr sz="2133">
                <a:solidFill>
                  <a:schemeClr val="accent6">
                    <a:lumMod val="65000"/>
                    <a:lumOff val="35000"/>
                  </a:schemeClr>
                </a:solidFill>
              </a:defRPr>
            </a:lvl3pPr>
            <a:lvl4pPr>
              <a:buClr>
                <a:srgbClr val="E78200"/>
              </a:buClr>
              <a:defRPr sz="2133">
                <a:solidFill>
                  <a:schemeClr val="accent6">
                    <a:lumMod val="65000"/>
                    <a:lumOff val="35000"/>
                  </a:schemeClr>
                </a:solidFill>
              </a:defRPr>
            </a:lvl4pPr>
            <a:lvl5pPr>
              <a:buClr>
                <a:srgbClr val="E78200"/>
              </a:buClr>
              <a:defRPr sz="2133">
                <a:solidFill>
                  <a:schemeClr val="accent6">
                    <a:lumMod val="65000"/>
                    <a:lumOff val="35000"/>
                  </a:schemeClr>
                </a:solidFill>
              </a:defRPr>
            </a:lvl5pPr>
            <a:lvl6pPr>
              <a:defRPr sz="2400"/>
            </a:lvl6pPr>
            <a:lvl7pPr>
              <a:defRPr sz="2400"/>
            </a:lvl7pPr>
            <a:lvl8pPr>
              <a:defRPr sz="2400"/>
            </a:lvl8pPr>
            <a:lvl9pPr>
              <a:defRPr sz="2400"/>
            </a:lvl9p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endParaRPr lang="en-GB" noProof="0" dirty="0"/>
          </a:p>
        </p:txBody>
      </p:sp>
      <p:sp>
        <p:nvSpPr>
          <p:cNvPr id="2" name="Textfeld 1">
            <a:extLst>
              <a:ext uri="{FF2B5EF4-FFF2-40B4-BE49-F238E27FC236}">
                <a16:creationId xmlns:a16="http://schemas.microsoft.com/office/drawing/2014/main" id="{66AE5E26-63C5-3A76-5158-554F6FA574F8}"/>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4" name="Grafik 3">
            <a:extLst>
              <a:ext uri="{FF2B5EF4-FFF2-40B4-BE49-F238E27FC236}">
                <a16:creationId xmlns:a16="http://schemas.microsoft.com/office/drawing/2014/main" id="{D7D70B09-48C9-3DE4-A4DF-F5F56BAA95F0}"/>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8" name="Grafik 7" descr="Ein Bild, das Logo enthält.&#10;&#10;Automatisch generierte Beschreibung">
            <a:extLst>
              <a:ext uri="{FF2B5EF4-FFF2-40B4-BE49-F238E27FC236}">
                <a16:creationId xmlns:a16="http://schemas.microsoft.com/office/drawing/2014/main" id="{93A77026-AEE9-5C49-A2DF-600CC5854048}"/>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Mastertitelformat bearbeiten</a:t>
            </a:r>
            <a:endParaRPr lang="en-GB" noProof="0" dirty="0"/>
          </a:p>
        </p:txBody>
      </p:sp>
      <p:sp>
        <p:nvSpPr>
          <p:cNvPr id="10" name="Bildplatzhalter 9"/>
          <p:cNvSpPr>
            <a:spLocks noGrp="1"/>
          </p:cNvSpPr>
          <p:nvPr>
            <p:ph type="pic" sz="quarter" idx="12"/>
          </p:nvPr>
        </p:nvSpPr>
        <p:spPr bwMode="auto">
          <a:xfrm>
            <a:off x="710806" y="1602349"/>
            <a:ext cx="10780831" cy="4418939"/>
          </a:xfrm>
          <a:custGeom>
            <a:avLst/>
            <a:gdLst>
              <a:gd name="connsiteX0" fmla="*/ 0 w 8085623"/>
              <a:gd name="connsiteY0" fmla="*/ 0 h 3310018"/>
              <a:gd name="connsiteX1" fmla="*/ 8085623 w 8085623"/>
              <a:gd name="connsiteY1" fmla="*/ 0 h 3310018"/>
              <a:gd name="connsiteX2" fmla="*/ 8083983 w 8085623"/>
              <a:gd name="connsiteY2" fmla="*/ 2647545 h 3310018"/>
              <a:gd name="connsiteX3" fmla="*/ 7426436 w 8085623"/>
              <a:gd name="connsiteY3" fmla="*/ 3310018 h 3310018"/>
              <a:gd name="connsiteX4" fmla="*/ 298 w 8085623"/>
              <a:gd name="connsiteY4" fmla="*/ 3306843 h 3310018"/>
              <a:gd name="connsiteX5" fmla="*/ 1 w 8085623"/>
              <a:gd name="connsiteY5" fmla="*/ 47868 h 331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85623" h="3310018">
                <a:moveTo>
                  <a:pt x="0" y="0"/>
                </a:moveTo>
                <a:lnTo>
                  <a:pt x="8085623" y="0"/>
                </a:lnTo>
                <a:lnTo>
                  <a:pt x="8083983" y="2647545"/>
                </a:lnTo>
                <a:lnTo>
                  <a:pt x="7426436" y="3310018"/>
                </a:lnTo>
                <a:lnTo>
                  <a:pt x="298" y="3306843"/>
                </a:lnTo>
                <a:cubicBezTo>
                  <a:pt x="1092" y="2026744"/>
                  <a:pt x="100" y="1134193"/>
                  <a:pt x="1" y="47868"/>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noAutofit/>
          </a:bodyPr>
          <a:lstStyle>
            <a:lvl1pPr>
              <a:buClr>
                <a:srgbClr val="E78200"/>
              </a:buClr>
              <a:defRPr>
                <a:solidFill>
                  <a:schemeClr val="accent6">
                    <a:lumMod val="65000"/>
                    <a:lumOff val="35000"/>
                  </a:schemeClr>
                </a:solidFill>
              </a:defRPr>
            </a:lvl1pPr>
          </a:lstStyle>
          <a:p>
            <a:r>
              <a:rPr lang="de-DE" noProof="0" dirty="0"/>
              <a:t>Bild auf Platzhalter ziehen oder durch Klicken auf Symbol hinzufügen</a:t>
            </a:r>
            <a:endParaRPr lang="en-GB" noProof="0" dirty="0"/>
          </a:p>
        </p:txBody>
      </p:sp>
      <p:sp>
        <p:nvSpPr>
          <p:cNvPr id="5" name="Textfeld 4">
            <a:extLst>
              <a:ext uri="{FF2B5EF4-FFF2-40B4-BE49-F238E27FC236}">
                <a16:creationId xmlns:a16="http://schemas.microsoft.com/office/drawing/2014/main" id="{6D9579D2-199C-E71A-BB4D-053D13118EE5}"/>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6" name="Grafik 5">
            <a:extLst>
              <a:ext uri="{FF2B5EF4-FFF2-40B4-BE49-F238E27FC236}">
                <a16:creationId xmlns:a16="http://schemas.microsoft.com/office/drawing/2014/main" id="{58A33A9F-0112-FD98-98F8-55A8213E7707}"/>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7" name="Grafik 6" descr="Ein Bild, das Logo enthält.&#10;&#10;Automatisch generierte Beschreibung">
            <a:extLst>
              <a:ext uri="{FF2B5EF4-FFF2-40B4-BE49-F238E27FC236}">
                <a16:creationId xmlns:a16="http://schemas.microsoft.com/office/drawing/2014/main" id="{90BE2E61-2E54-C13D-CE60-F60430E5B429}"/>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rei">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EC4D6B06-2183-7D19-627B-B8EEF8647707}"/>
              </a:ext>
            </a:extLst>
          </p:cNvPr>
          <p:cNvSpPr txBox="1"/>
          <p:nvPr userDrawn="1"/>
        </p:nvSpPr>
        <p:spPr bwMode="auto">
          <a:xfrm>
            <a:off x="6162486" y="6050886"/>
            <a:ext cx="45667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algn="r"/>
            <a:r>
              <a:rPr lang="de-DE" sz="1000" dirty="0">
                <a:solidFill>
                  <a:schemeClr val="bg1">
                    <a:lumMod val="50000"/>
                  </a:schemeClr>
                </a:solidFill>
                <a:latin typeface="+mj-lt"/>
              </a:rPr>
              <a:t>This </a:t>
            </a:r>
            <a:r>
              <a:rPr lang="de-DE" sz="1000" dirty="0" err="1">
                <a:solidFill>
                  <a:schemeClr val="bg1">
                    <a:lumMod val="50000"/>
                  </a:schemeClr>
                </a:solidFill>
                <a:latin typeface="+mj-lt"/>
              </a:rPr>
              <a:t>project</a:t>
            </a:r>
            <a:r>
              <a:rPr lang="de-DE" sz="1000" dirty="0">
                <a:solidFill>
                  <a:schemeClr val="bg1">
                    <a:lumMod val="50000"/>
                  </a:schemeClr>
                </a:solidFill>
                <a:latin typeface="+mj-lt"/>
              </a:rPr>
              <a:t> </a:t>
            </a:r>
            <a:r>
              <a:rPr lang="de-DE" sz="1000" dirty="0" err="1">
                <a:solidFill>
                  <a:schemeClr val="bg1">
                    <a:lumMod val="50000"/>
                  </a:schemeClr>
                </a:solidFill>
                <a:latin typeface="+mj-lt"/>
              </a:rPr>
              <a:t>has</a:t>
            </a:r>
            <a:r>
              <a:rPr lang="de-DE" sz="1000" dirty="0">
                <a:solidFill>
                  <a:schemeClr val="bg1">
                    <a:lumMod val="50000"/>
                  </a:schemeClr>
                </a:solidFill>
                <a:latin typeface="+mj-lt"/>
              </a:rPr>
              <a:t> </a:t>
            </a:r>
            <a:r>
              <a:rPr lang="de-DE" sz="1000" dirty="0" err="1">
                <a:solidFill>
                  <a:schemeClr val="bg1">
                    <a:lumMod val="50000"/>
                  </a:schemeClr>
                </a:solidFill>
                <a:latin typeface="+mj-lt"/>
              </a:rPr>
              <a:t>received</a:t>
            </a:r>
            <a:r>
              <a:rPr lang="de-DE" sz="1000" dirty="0">
                <a:solidFill>
                  <a:schemeClr val="bg1">
                    <a:lumMod val="50000"/>
                  </a:schemeClr>
                </a:solidFill>
                <a:latin typeface="+mj-lt"/>
              </a:rPr>
              <a:t> </a:t>
            </a:r>
            <a:r>
              <a:rPr lang="de-DE" sz="1000" dirty="0" err="1">
                <a:solidFill>
                  <a:schemeClr val="bg1">
                    <a:lumMod val="50000"/>
                  </a:schemeClr>
                </a:solidFill>
                <a:latin typeface="+mj-lt"/>
              </a:rPr>
              <a:t>funding</a:t>
            </a:r>
            <a:r>
              <a:rPr lang="de-DE" sz="1000" dirty="0">
                <a:solidFill>
                  <a:schemeClr val="bg1">
                    <a:lumMod val="50000"/>
                  </a:schemeClr>
                </a:solidFill>
                <a:latin typeface="+mj-lt"/>
              </a:rPr>
              <a:t> </a:t>
            </a:r>
            <a:r>
              <a:rPr lang="de-DE" sz="1000" dirty="0" err="1">
                <a:solidFill>
                  <a:schemeClr val="bg1">
                    <a:lumMod val="50000"/>
                  </a:schemeClr>
                </a:solidFill>
                <a:latin typeface="+mj-lt"/>
              </a:rPr>
              <a:t>from</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dirty="0" err="1">
                <a:solidFill>
                  <a:schemeClr val="bg1">
                    <a:lumMod val="50000"/>
                  </a:schemeClr>
                </a:solidFill>
                <a:latin typeface="+mj-lt"/>
              </a:rPr>
              <a:t>Connecting</a:t>
            </a:r>
            <a:r>
              <a:rPr lang="de-DE" sz="1000" dirty="0">
                <a:solidFill>
                  <a:schemeClr val="bg1">
                    <a:lumMod val="50000"/>
                  </a:schemeClr>
                </a:solidFill>
                <a:latin typeface="+mj-lt"/>
              </a:rPr>
              <a:t> Europe </a:t>
            </a:r>
            <a:r>
              <a:rPr lang="de-DE" sz="1000" dirty="0" err="1">
                <a:solidFill>
                  <a:schemeClr val="bg1">
                    <a:lumMod val="50000"/>
                  </a:schemeClr>
                </a:solidFill>
                <a:latin typeface="+mj-lt"/>
              </a:rPr>
              <a:t>Facilities</a:t>
            </a:r>
            <a:r>
              <a:rPr lang="de-DE" sz="1000" dirty="0">
                <a:solidFill>
                  <a:schemeClr val="bg1">
                    <a:lumMod val="50000"/>
                  </a:schemeClr>
                </a:solidFill>
                <a:latin typeface="+mj-lt"/>
              </a:rPr>
              <a:t> (CEF) </a:t>
            </a:r>
          </a:p>
          <a:p>
            <a:pPr algn="r"/>
            <a:r>
              <a:rPr lang="de-DE" sz="1000" dirty="0">
                <a:solidFill>
                  <a:schemeClr val="bg1">
                    <a:lumMod val="50000"/>
                  </a:schemeClr>
                </a:solidFill>
                <a:latin typeface="+mj-lt"/>
              </a:rPr>
              <a:t>Telecom </a:t>
            </a:r>
            <a:r>
              <a:rPr lang="de-DE" sz="1000" dirty="0" err="1">
                <a:solidFill>
                  <a:schemeClr val="bg1">
                    <a:lumMod val="50000"/>
                  </a:schemeClr>
                </a:solidFill>
                <a:latin typeface="+mj-lt"/>
              </a:rPr>
              <a:t>programme</a:t>
            </a:r>
            <a:r>
              <a:rPr lang="de-DE" sz="1000" dirty="0">
                <a:solidFill>
                  <a:schemeClr val="bg1">
                    <a:lumMod val="50000"/>
                  </a:schemeClr>
                </a:solidFill>
                <a:latin typeface="+mj-lt"/>
              </a:rPr>
              <a:t> </a:t>
            </a:r>
            <a:r>
              <a:rPr lang="de-DE" sz="1000" dirty="0" err="1">
                <a:solidFill>
                  <a:schemeClr val="bg1">
                    <a:lumMod val="50000"/>
                  </a:schemeClr>
                </a:solidFill>
                <a:latin typeface="+mj-lt"/>
              </a:rPr>
              <a:t>by</a:t>
            </a:r>
            <a:r>
              <a:rPr lang="de-DE" sz="1000" dirty="0">
                <a:solidFill>
                  <a:schemeClr val="bg1">
                    <a:lumMod val="50000"/>
                  </a:schemeClr>
                </a:solidFill>
                <a:latin typeface="+mj-lt"/>
              </a:rPr>
              <a:t> </a:t>
            </a:r>
            <a:r>
              <a:rPr lang="de-DE" sz="1000" dirty="0" err="1">
                <a:solidFill>
                  <a:schemeClr val="bg1">
                    <a:lumMod val="50000"/>
                  </a:schemeClr>
                </a:solidFill>
                <a:latin typeface="+mj-lt"/>
              </a:rPr>
              <a:t>the</a:t>
            </a:r>
            <a:r>
              <a:rPr lang="de-DE" sz="1000" dirty="0">
                <a:solidFill>
                  <a:schemeClr val="bg1">
                    <a:lumMod val="50000"/>
                  </a:schemeClr>
                </a:solidFill>
                <a:latin typeface="+mj-lt"/>
              </a:rPr>
              <a:t> </a:t>
            </a:r>
            <a:r>
              <a:rPr lang="de-DE" sz="1000" b="0" i="0" u="none" strike="noStrike" baseline="0" dirty="0" err="1">
                <a:solidFill>
                  <a:schemeClr val="bg1">
                    <a:lumMod val="50000"/>
                  </a:schemeClr>
                </a:solidFill>
                <a:latin typeface="+mj-lt"/>
              </a:rPr>
              <a:t>agreement</a:t>
            </a:r>
            <a:r>
              <a:rPr lang="de-DE" sz="1000" b="0" i="0" u="none" strike="noStrike" baseline="0" dirty="0">
                <a:solidFill>
                  <a:schemeClr val="bg1">
                    <a:lumMod val="50000"/>
                  </a:schemeClr>
                </a:solidFill>
                <a:latin typeface="+mj-lt"/>
              </a:rPr>
              <a:t> INEA/CEF/ICT/A2020/2397190 </a:t>
            </a:r>
          </a:p>
          <a:p>
            <a:pPr algn="r"/>
            <a:r>
              <a:rPr lang="de-DE" sz="1000" b="0" i="0" u="none" strike="noStrike" baseline="0" dirty="0">
                <a:solidFill>
                  <a:schemeClr val="bg1">
                    <a:lumMod val="50000"/>
                  </a:schemeClr>
                </a:solidFill>
                <a:latin typeface="+mj-lt"/>
              </a:rPr>
              <a:t>(Action </a:t>
            </a:r>
            <a:r>
              <a:rPr lang="de-DE" sz="1000" b="0" i="0" u="none" strike="noStrike" baseline="0" dirty="0" err="1">
                <a:solidFill>
                  <a:schemeClr val="bg1">
                    <a:lumMod val="50000"/>
                  </a:schemeClr>
                </a:solidFill>
                <a:latin typeface="+mj-lt"/>
              </a:rPr>
              <a:t>No</a:t>
            </a:r>
            <a:r>
              <a:rPr lang="de-DE" sz="1000" b="0" i="0" u="none" strike="noStrike" baseline="0" dirty="0">
                <a:solidFill>
                  <a:schemeClr val="bg1">
                    <a:lumMod val="50000"/>
                  </a:schemeClr>
                </a:solidFill>
                <a:latin typeface="+mj-lt"/>
              </a:rPr>
              <a:t>: 2020-EU-IA-0185 )</a:t>
            </a:r>
            <a:endParaRPr lang="de-DE" sz="1000" dirty="0">
              <a:solidFill>
                <a:schemeClr val="bg1">
                  <a:lumMod val="50000"/>
                </a:schemeClr>
              </a:solidFill>
              <a:latin typeface="+mj-lt"/>
            </a:endParaRPr>
          </a:p>
        </p:txBody>
      </p:sp>
      <p:pic>
        <p:nvPicPr>
          <p:cNvPr id="3" name="Grafik 2">
            <a:extLst>
              <a:ext uri="{FF2B5EF4-FFF2-40B4-BE49-F238E27FC236}">
                <a16:creationId xmlns:a16="http://schemas.microsoft.com/office/drawing/2014/main" id="{17547D89-7154-A319-782B-A9B501EA4C1C}"/>
              </a:ext>
            </a:extLst>
          </p:cNvPr>
          <p:cNvPicPr>
            <a:picLocks noChangeAspect="1"/>
          </p:cNvPicPr>
          <p:nvPr userDrawn="1"/>
        </p:nvPicPr>
        <p:blipFill rotWithShape="1">
          <a:blip r:embed="rId2"/>
          <a:srcRect l="87963" t="9946" b="10475"/>
          <a:stretch/>
        </p:blipFill>
        <p:spPr>
          <a:xfrm>
            <a:off x="10704511" y="6021288"/>
            <a:ext cx="780521" cy="583596"/>
          </a:xfrm>
          <a:prstGeom prst="rect">
            <a:avLst/>
          </a:prstGeom>
        </p:spPr>
      </p:pic>
      <p:pic>
        <p:nvPicPr>
          <p:cNvPr id="5" name="Grafik 4" descr="Ein Bild, das Logo enthält.&#10;&#10;Automatisch generierte Beschreibung">
            <a:extLst>
              <a:ext uri="{FF2B5EF4-FFF2-40B4-BE49-F238E27FC236}">
                <a16:creationId xmlns:a16="http://schemas.microsoft.com/office/drawing/2014/main" id="{DB65F52A-51C4-7DAA-596E-30F5A8B854B5}"/>
              </a:ext>
            </a:extLst>
          </p:cNvPr>
          <p:cNvPicPr>
            <a:picLocks noChangeAspect="1"/>
          </p:cNvPicPr>
          <p:nvPr userDrawn="1"/>
        </p:nvPicPr>
        <p:blipFill>
          <a:blip r:embed="rId3"/>
          <a:stretch>
            <a:fillRect/>
          </a:stretch>
        </p:blipFill>
        <p:spPr>
          <a:xfrm>
            <a:off x="706967" y="6081629"/>
            <a:ext cx="551416" cy="5514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71" name="Rectangle 47"/>
          <p:cNvSpPr>
            <a:spLocks noGrp="1" noChangeArrowheads="1"/>
          </p:cNvSpPr>
          <p:nvPr>
            <p:ph type="sldNum" sz="quarter" idx="4"/>
          </p:nvPr>
        </p:nvSpPr>
        <p:spPr bwMode="auto">
          <a:xfrm>
            <a:off x="10416480" y="6278379"/>
            <a:ext cx="408183" cy="22609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200">
                <a:solidFill>
                  <a:schemeClr val="accent2"/>
                </a:solidFill>
                <a:latin typeface="Arial" pitchFamily="34" charset="0"/>
                <a:ea typeface="ＭＳ Ｐゴシック" pitchFamily="34" charset="-128"/>
                <a:cs typeface="+mn-cs"/>
              </a:defRPr>
            </a:lvl1pPr>
          </a:lstStyle>
          <a:p>
            <a:pPr>
              <a:defRPr/>
            </a:pPr>
            <a:fld id="{9FF9BEAF-778C-7446-863C-7292389481CB}" type="slidenum">
              <a:rPr lang="en-GB" noProof="0" smtClean="0"/>
              <a:pPr>
                <a:defRPr/>
              </a:pPr>
              <a:t>‹Nr.›</a:t>
            </a:fld>
            <a:endParaRPr lang="en-GB" noProof="0"/>
          </a:p>
        </p:txBody>
      </p:sp>
      <p:sp>
        <p:nvSpPr>
          <p:cNvPr id="1075" name="Rectangle 51"/>
          <p:cNvSpPr>
            <a:spLocks noGrp="1" noChangeArrowheads="1"/>
          </p:cNvSpPr>
          <p:nvPr>
            <p:ph type="dt" sz="half" idx="2"/>
          </p:nvPr>
        </p:nvSpPr>
        <p:spPr bwMode="auto">
          <a:xfrm>
            <a:off x="704579" y="6273149"/>
            <a:ext cx="2540000" cy="22819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1200">
                <a:solidFill>
                  <a:schemeClr val="accent2"/>
                </a:solidFill>
                <a:latin typeface="Arial" pitchFamily="34" charset="0"/>
                <a:ea typeface="ＭＳ Ｐゴシック" pitchFamily="34" charset="-128"/>
                <a:cs typeface="+mn-cs"/>
              </a:defRPr>
            </a:lvl1pPr>
          </a:lstStyle>
          <a:p>
            <a:pPr>
              <a:defRPr/>
            </a:pPr>
            <a:fld id="{A5197BF1-BDDE-E74D-BA45-32BDC1105D8B}" type="datetime1">
              <a:rPr lang="en-GB" noProof="0" smtClean="0"/>
              <a:t>27/04/2023</a:t>
            </a:fld>
            <a:endParaRPr lang="en-GB" noProof="0"/>
          </a:p>
        </p:txBody>
      </p:sp>
      <p:sp>
        <p:nvSpPr>
          <p:cNvPr id="1028" name="Rectangle 52"/>
          <p:cNvSpPr>
            <a:spLocks noGrp="1" noChangeArrowheads="1"/>
          </p:cNvSpPr>
          <p:nvPr>
            <p:ph type="title"/>
          </p:nvPr>
        </p:nvSpPr>
        <p:spPr bwMode="auto">
          <a:xfrm>
            <a:off x="706967" y="356659"/>
            <a:ext cx="8365364"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p>
            <a:pPr lvl="0"/>
            <a:r>
              <a:rPr lang="en-GB" altLang="de-DE" noProof="0" dirty="0" err="1"/>
              <a:t>Mastertitelformat</a:t>
            </a:r>
            <a:r>
              <a:rPr lang="en-GB" altLang="de-DE" noProof="0" dirty="0"/>
              <a:t> </a:t>
            </a:r>
            <a:r>
              <a:rPr lang="en-GB" altLang="de-DE" noProof="0" dirty="0" err="1"/>
              <a:t>bearbeiten</a:t>
            </a:r>
            <a:endParaRPr lang="en-GB" altLang="de-DE" noProof="0" dirty="0"/>
          </a:p>
        </p:txBody>
      </p:sp>
      <p:sp>
        <p:nvSpPr>
          <p:cNvPr id="1029" name="Rectangle 53"/>
          <p:cNvSpPr>
            <a:spLocks noGrp="1" noChangeArrowheads="1"/>
          </p:cNvSpPr>
          <p:nvPr>
            <p:ph type="body" idx="1"/>
          </p:nvPr>
        </p:nvSpPr>
        <p:spPr bwMode="auto">
          <a:xfrm>
            <a:off x="706968" y="1602318"/>
            <a:ext cx="10773833" cy="441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ltLang="de-DE" noProof="0" dirty="0" err="1"/>
              <a:t>Mastertextformat</a:t>
            </a:r>
            <a:r>
              <a:rPr lang="en-GB" altLang="de-DE" noProof="0" dirty="0"/>
              <a:t> </a:t>
            </a:r>
            <a:r>
              <a:rPr lang="en-GB" altLang="de-DE" noProof="0" dirty="0" err="1"/>
              <a:t>bearbeiten</a:t>
            </a:r>
            <a:endParaRPr lang="en-GB" altLang="de-DE" noProof="0" dirty="0"/>
          </a:p>
          <a:p>
            <a:pPr lvl="1"/>
            <a:r>
              <a:rPr lang="en-GB" altLang="de-DE" noProof="0" dirty="0" err="1"/>
              <a:t>Zweite</a:t>
            </a:r>
            <a:r>
              <a:rPr lang="en-GB" altLang="de-DE" noProof="0" dirty="0"/>
              <a:t> </a:t>
            </a:r>
            <a:r>
              <a:rPr lang="en-GB" altLang="de-DE" noProof="0" dirty="0" err="1"/>
              <a:t>Ebene</a:t>
            </a:r>
            <a:endParaRPr lang="en-GB" altLang="de-DE" noProof="0" dirty="0"/>
          </a:p>
          <a:p>
            <a:pPr lvl="2"/>
            <a:r>
              <a:rPr lang="en-GB" altLang="de-DE" noProof="0" dirty="0" err="1"/>
              <a:t>Dritte</a:t>
            </a:r>
            <a:r>
              <a:rPr lang="en-GB" altLang="de-DE" noProof="0" dirty="0"/>
              <a:t> </a:t>
            </a:r>
            <a:r>
              <a:rPr lang="en-GB" altLang="de-DE" noProof="0" dirty="0" err="1"/>
              <a:t>Ebene</a:t>
            </a:r>
            <a:endParaRPr lang="en-GB" altLang="de-DE" noProof="0" dirty="0"/>
          </a:p>
          <a:p>
            <a:pPr lvl="3"/>
            <a:r>
              <a:rPr lang="en-GB" altLang="de-DE" noProof="0" dirty="0" err="1"/>
              <a:t>Vierte</a:t>
            </a:r>
            <a:r>
              <a:rPr lang="en-GB" altLang="de-DE" noProof="0" dirty="0"/>
              <a:t> </a:t>
            </a:r>
            <a:r>
              <a:rPr lang="en-GB" altLang="de-DE" noProof="0" dirty="0" err="1"/>
              <a:t>Ebene</a:t>
            </a:r>
            <a:endParaRPr lang="en-GB" altLang="de-DE" noProof="0" dirty="0"/>
          </a:p>
          <a:p>
            <a:pPr lvl="4"/>
            <a:r>
              <a:rPr lang="en-GB" altLang="de-DE" noProof="0" dirty="0" err="1"/>
              <a:t>Fünfte</a:t>
            </a:r>
            <a:r>
              <a:rPr lang="en-GB" altLang="de-DE" noProof="0" dirty="0"/>
              <a:t> </a:t>
            </a:r>
            <a:r>
              <a:rPr lang="en-GB" altLang="de-DE" noProof="0" dirty="0" err="1"/>
              <a:t>Ebene</a:t>
            </a:r>
            <a:endParaRPr lang="en-GB" altLang="de-DE" noProof="0" dirty="0"/>
          </a:p>
        </p:txBody>
      </p:sp>
      <p:cxnSp>
        <p:nvCxnSpPr>
          <p:cNvPr id="1031" name="Gerade Verbindung 12"/>
          <p:cNvCxnSpPr>
            <a:cxnSpLocks noChangeShapeType="1"/>
          </p:cNvCxnSpPr>
          <p:nvPr/>
        </p:nvCxnSpPr>
        <p:spPr bwMode="auto">
          <a:xfrm>
            <a:off x="6021919" y="427039"/>
            <a:ext cx="1096433" cy="822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pic>
        <p:nvPicPr>
          <p:cNvPr id="2" name="Grafik 1" descr="Ein Bild, das Logo enthält.&#10;&#10;Automatisch generierte Beschreibung">
            <a:extLst>
              <a:ext uri="{FF2B5EF4-FFF2-40B4-BE49-F238E27FC236}">
                <a16:creationId xmlns:a16="http://schemas.microsoft.com/office/drawing/2014/main" id="{E3AC84DC-23A3-6D2F-2808-9A82066E0B5A}"/>
              </a:ext>
            </a:extLst>
          </p:cNvPr>
          <p:cNvPicPr>
            <a:picLocks noChangeAspect="1"/>
          </p:cNvPicPr>
          <p:nvPr userDrawn="1"/>
        </p:nvPicPr>
        <p:blipFill>
          <a:blip r:embed="rId15"/>
          <a:stretch>
            <a:fillRect/>
          </a:stretch>
        </p:blipFill>
        <p:spPr>
          <a:xfrm>
            <a:off x="9186210" y="260648"/>
            <a:ext cx="2304256" cy="561760"/>
          </a:xfrm>
          <a:prstGeom prst="rect">
            <a:avLst/>
          </a:prstGeom>
        </p:spPr>
      </p:pic>
    </p:spTree>
    <p:extLst>
      <p:ext uri="{BB962C8B-B14F-4D97-AF65-F5344CB8AC3E}">
        <p14:creationId xmlns:p14="http://schemas.microsoft.com/office/powerpoint/2010/main" val="1033576127"/>
      </p:ext>
    </p:extLst>
  </p:cSld>
  <p:clrMap bg1="lt1" tx1="dk1" bg2="lt2" tx2="dk2" accent1="accent1" accent2="accent2" accent3="accent3" accent4="accent4" accent5="accent5" accent6="accent6" hlink="hlink" folHlink="folHlink"/>
  <p:sldLayoutIdLst>
    <p:sldLayoutId id="2147484728" r:id="rId1"/>
    <p:sldLayoutId id="2147484729" r:id="rId2"/>
    <p:sldLayoutId id="2147484730" r:id="rId3"/>
    <p:sldLayoutId id="2147484731" r:id="rId4"/>
    <p:sldLayoutId id="2147484732" r:id="rId5"/>
    <p:sldLayoutId id="2147484733" r:id="rId6"/>
    <p:sldLayoutId id="2147484734" r:id="rId7"/>
    <p:sldLayoutId id="2147484735" r:id="rId8"/>
    <p:sldLayoutId id="2147484736" r:id="rId9"/>
    <p:sldLayoutId id="2147484737" r:id="rId10"/>
    <p:sldLayoutId id="2147484738" r:id="rId11"/>
    <p:sldLayoutId id="2147484739" r:id="rId12"/>
    <p:sldLayoutId id="2147484740" r:id="rId13"/>
  </p:sldLayoutIdLst>
  <p:hf hdr="0" ftr="0"/>
  <p:txStyles>
    <p:titleStyle>
      <a:lvl1pPr algn="l" rtl="0" eaLnBrk="1" fontAlgn="base" hangingPunct="1">
        <a:spcBef>
          <a:spcPct val="0"/>
        </a:spcBef>
        <a:spcAft>
          <a:spcPct val="0"/>
        </a:spcAft>
        <a:defRPr sz="2933" cap="all" baseline="0">
          <a:solidFill>
            <a:srgbClr val="828282"/>
          </a:solidFill>
          <a:latin typeface="+mj-lt"/>
          <a:ea typeface="+mj-ea"/>
          <a:cs typeface="+mj-cs"/>
        </a:defRPr>
      </a:lvl1pPr>
      <a:lvl2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2pPr>
      <a:lvl3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3pPr>
      <a:lvl4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4pPr>
      <a:lvl5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5pPr>
      <a:lvl6pPr marL="609585"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6pPr>
      <a:lvl7pPr marL="1219170"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7pPr>
      <a:lvl8pPr marL="1828754"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8pPr>
      <a:lvl9pPr marL="2438339"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9pPr>
    </p:titleStyle>
    <p:bodyStyle>
      <a:lvl1pPr marL="342900" indent="-342900" algn="l" rtl="0" eaLnBrk="1" fontAlgn="base" hangingPunct="1">
        <a:spcBef>
          <a:spcPts val="533"/>
        </a:spcBef>
        <a:spcAft>
          <a:spcPct val="0"/>
        </a:spcAft>
        <a:buClr>
          <a:srgbClr val="E78200"/>
        </a:buClr>
        <a:buFont typeface="Wingdings" panose="05000000000000000000" pitchFamily="2" charset="2"/>
        <a:buChar char="§"/>
        <a:tabLst/>
        <a:defRPr sz="2133">
          <a:solidFill>
            <a:schemeClr val="accent6">
              <a:lumMod val="65000"/>
              <a:lumOff val="35000"/>
            </a:schemeClr>
          </a:solidFill>
          <a:latin typeface="+mn-lt"/>
          <a:ea typeface="+mn-ea"/>
          <a:cs typeface="+mn-cs"/>
        </a:defRPr>
      </a:lvl1pPr>
      <a:lvl2pPr marL="702725" indent="-342900" algn="l" rtl="0" eaLnBrk="1" fontAlgn="base" hangingPunct="1">
        <a:spcBef>
          <a:spcPts val="533"/>
        </a:spcBef>
        <a:spcAft>
          <a:spcPct val="0"/>
        </a:spcAft>
        <a:buClr>
          <a:srgbClr val="E78200"/>
        </a:buClr>
        <a:buFont typeface="Wingdings" panose="05000000000000000000" pitchFamily="2" charset="2"/>
        <a:buChar char="§"/>
        <a:tabLst/>
        <a:defRPr sz="2133">
          <a:solidFill>
            <a:schemeClr val="accent6">
              <a:lumMod val="65000"/>
              <a:lumOff val="35000"/>
            </a:schemeClr>
          </a:solidFill>
          <a:latin typeface="+mn-lt"/>
          <a:ea typeface="+mn-ea"/>
          <a:cs typeface="ＭＳ Ｐゴシック" charset="0"/>
        </a:defRPr>
      </a:lvl2pPr>
      <a:lvl3pPr marL="1056200" indent="-342900" algn="l" rtl="0" eaLnBrk="1" fontAlgn="base" hangingPunct="1">
        <a:spcBef>
          <a:spcPts val="533"/>
        </a:spcBef>
        <a:spcAft>
          <a:spcPct val="0"/>
        </a:spcAft>
        <a:buClr>
          <a:srgbClr val="E78200"/>
        </a:buClr>
        <a:buFont typeface="Wingdings" panose="05000000000000000000" pitchFamily="2" charset="2"/>
        <a:buChar char="§"/>
        <a:tabLst/>
        <a:defRPr sz="2133">
          <a:solidFill>
            <a:schemeClr val="accent6">
              <a:lumMod val="65000"/>
              <a:lumOff val="35000"/>
            </a:schemeClr>
          </a:solidFill>
          <a:latin typeface="+mn-lt"/>
          <a:ea typeface="Geneva" pitchFamily="-107" charset="-128"/>
          <a:cs typeface="Geneva" pitchFamily="-107" charset="-128"/>
        </a:defRPr>
      </a:lvl3pPr>
      <a:lvl4pPr marL="1416023" indent="-342900" algn="l" rtl="0" eaLnBrk="1" fontAlgn="base" hangingPunct="1">
        <a:spcBef>
          <a:spcPts val="533"/>
        </a:spcBef>
        <a:spcAft>
          <a:spcPct val="0"/>
        </a:spcAft>
        <a:buClr>
          <a:srgbClr val="E78200"/>
        </a:buClr>
        <a:buFont typeface="Wingdings" panose="05000000000000000000" pitchFamily="2" charset="2"/>
        <a:buChar char="§"/>
        <a:tabLst/>
        <a:defRPr sz="2133">
          <a:solidFill>
            <a:schemeClr val="accent6">
              <a:lumMod val="65000"/>
              <a:lumOff val="35000"/>
            </a:schemeClr>
          </a:solidFill>
          <a:latin typeface="+mn-lt"/>
          <a:ea typeface="Geneva" pitchFamily="-107" charset="-128"/>
          <a:cs typeface="Geneva" charset="0"/>
        </a:defRPr>
      </a:lvl4pPr>
      <a:lvl5pPr marL="1769498" indent="-342900" algn="l" rtl="0" eaLnBrk="1" fontAlgn="base" hangingPunct="1">
        <a:spcBef>
          <a:spcPts val="533"/>
        </a:spcBef>
        <a:spcAft>
          <a:spcPct val="0"/>
        </a:spcAft>
        <a:buClr>
          <a:srgbClr val="E78200"/>
        </a:buClr>
        <a:buFont typeface="Wingdings" panose="05000000000000000000" pitchFamily="2" charset="2"/>
        <a:buChar char="§"/>
        <a:tabLst/>
        <a:defRPr sz="2133">
          <a:solidFill>
            <a:schemeClr val="accent6">
              <a:lumMod val="65000"/>
              <a:lumOff val="35000"/>
            </a:schemeClr>
          </a:solidFill>
          <a:latin typeface="+mn-lt"/>
          <a:ea typeface="Geneva" pitchFamily="-107" charset="-128"/>
          <a:cs typeface="Geneva" charset="0"/>
        </a:defRPr>
      </a:lvl5pPr>
      <a:lvl6pPr marL="3352716" indent="-304792" algn="l" rtl="0" eaLnBrk="1" fontAlgn="base" hangingPunct="1">
        <a:spcBef>
          <a:spcPct val="20000"/>
        </a:spcBef>
        <a:spcAft>
          <a:spcPct val="0"/>
        </a:spcAft>
        <a:buChar char="»"/>
        <a:defRPr>
          <a:solidFill>
            <a:schemeClr val="tx1"/>
          </a:solidFill>
          <a:latin typeface="+mn-lt"/>
          <a:ea typeface="+mn-ea"/>
        </a:defRPr>
      </a:lvl6pPr>
      <a:lvl7pPr marL="3962301" indent="-304792" algn="l" rtl="0" eaLnBrk="1" fontAlgn="base" hangingPunct="1">
        <a:spcBef>
          <a:spcPct val="20000"/>
        </a:spcBef>
        <a:spcAft>
          <a:spcPct val="0"/>
        </a:spcAft>
        <a:buChar char="»"/>
        <a:defRPr>
          <a:solidFill>
            <a:schemeClr val="tx1"/>
          </a:solidFill>
          <a:latin typeface="+mn-lt"/>
          <a:ea typeface="+mn-ea"/>
        </a:defRPr>
      </a:lvl7pPr>
      <a:lvl8pPr marL="4571886" indent="-304792" algn="l" rtl="0" eaLnBrk="1" fontAlgn="base" hangingPunct="1">
        <a:spcBef>
          <a:spcPct val="20000"/>
        </a:spcBef>
        <a:spcAft>
          <a:spcPct val="0"/>
        </a:spcAft>
        <a:buChar char="»"/>
        <a:defRPr>
          <a:solidFill>
            <a:schemeClr val="tx1"/>
          </a:solidFill>
          <a:latin typeface="+mn-lt"/>
          <a:ea typeface="+mn-ea"/>
        </a:defRPr>
      </a:lvl8pPr>
      <a:lvl9pPr marL="5181470" indent="-304792" algn="l" rtl="0" eaLnBrk="1" fontAlgn="base" hangingPunct="1">
        <a:spcBef>
          <a:spcPct val="20000"/>
        </a:spcBef>
        <a:spcAft>
          <a:spcPct val="0"/>
        </a:spcAft>
        <a:buChar char="»"/>
        <a:defRPr>
          <a:solidFill>
            <a:schemeClr val="tx1"/>
          </a:solidFill>
          <a:latin typeface="+mn-lt"/>
          <a:ea typeface="+mn-ea"/>
        </a:defRPr>
      </a:lvl9pPr>
    </p:bodyStyle>
    <p:otherStyle>
      <a:defPPr>
        <a:defRPr lang="de-DE"/>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15.xml"/><Relationship Id="rId16" Type="http://schemas.openxmlformats.org/officeDocument/2006/relationships/image" Target="../media/image36.svg"/><Relationship Id="rId1" Type="http://schemas.openxmlformats.org/officeDocument/2006/relationships/slideLayout" Target="../slideLayouts/slideLayout7.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3.xml"/><Relationship Id="rId5" Type="http://schemas.openxmlformats.org/officeDocument/2006/relationships/image" Target="../media/image28.sv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7.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image" Target="../media/image45.svg"/><Relationship Id="rId5" Type="http://schemas.openxmlformats.org/officeDocument/2006/relationships/diagramQuickStyle" Target="../diagrams/quickStyle1.xml"/><Relationship Id="rId10" Type="http://schemas.openxmlformats.org/officeDocument/2006/relationships/image" Target="../media/image44.png"/><Relationship Id="rId4" Type="http://schemas.openxmlformats.org/officeDocument/2006/relationships/diagramLayout" Target="../diagrams/layout1.xml"/><Relationship Id="rId9" Type="http://schemas.openxmlformats.org/officeDocument/2006/relationships/image" Target="../media/image36.sv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27.png"/><Relationship Id="rId7"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51.svg"/><Relationship Id="rId5" Type="http://schemas.openxmlformats.org/officeDocument/2006/relationships/image" Target="../media/image50.png"/><Relationship Id="rId10" Type="http://schemas.openxmlformats.org/officeDocument/2006/relationships/image" Target="../media/image53.svg"/><Relationship Id="rId4" Type="http://schemas.openxmlformats.org/officeDocument/2006/relationships/image" Target="../media/image28.svg"/><Relationship Id="rId9"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slides/_rels/slide26.xml.rels><?xml version="1.0" encoding="UTF-8" standalone="yes"?>
<Relationships xmlns="http://schemas.openxmlformats.org/package/2006/relationships"><Relationship Id="rId2" Type="http://schemas.openxmlformats.org/officeDocument/2006/relationships/hyperlink" Target="https://github.com/E-ARK-Software/blockchain-notary-poc"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mailto:sven.schlarb@ait.ac.at"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el 10"/>
          <p:cNvSpPr>
            <a:spLocks noGrp="1"/>
          </p:cNvSpPr>
          <p:nvPr>
            <p:ph type="ctrTitle" sz="quarter"/>
          </p:nvPr>
        </p:nvSpPr>
        <p:spPr/>
        <p:txBody>
          <a:bodyPr/>
          <a:lstStyle/>
          <a:p>
            <a:r>
              <a:rPr lang="en-US" altLang="de-DE" noProof="0" dirty="0"/>
              <a:t>Trustworthy Preservation and Access Metadata</a:t>
            </a:r>
          </a:p>
        </p:txBody>
      </p:sp>
      <p:sp>
        <p:nvSpPr>
          <p:cNvPr id="12290" name="Untertitel 11"/>
          <p:cNvSpPr>
            <a:spLocks noGrp="1"/>
          </p:cNvSpPr>
          <p:nvPr>
            <p:ph type="subTitle" sz="quarter" idx="1"/>
          </p:nvPr>
        </p:nvSpPr>
        <p:spPr/>
        <p:txBody>
          <a:bodyPr/>
          <a:lstStyle/>
          <a:p>
            <a:r>
              <a:rPr lang="en-US" dirty="0">
                <a:solidFill>
                  <a:srgbClr val="5D6C74"/>
                </a:solidFill>
              </a:rPr>
              <a:t>U</a:t>
            </a:r>
            <a:r>
              <a:rPr lang="en-US" noProof="0" dirty="0">
                <a:solidFill>
                  <a:srgbClr val="5D6C74"/>
                </a:solidFill>
              </a:rPr>
              <a:t>sing Distributed Ledger Technology (DLT)</a:t>
            </a:r>
            <a:endParaRPr lang="en-GB" altLang="de-DE" noProof="0" dirty="0"/>
          </a:p>
        </p:txBody>
      </p:sp>
      <p:sp>
        <p:nvSpPr>
          <p:cNvPr id="12291" name="Inhaltsplatzhalter 17"/>
          <p:cNvSpPr>
            <a:spLocks noGrp="1"/>
          </p:cNvSpPr>
          <p:nvPr>
            <p:ph sz="half" idx="2"/>
          </p:nvPr>
        </p:nvSpPr>
        <p:spPr>
          <a:xfrm>
            <a:off x="706967" y="4832085"/>
            <a:ext cx="10769600" cy="1194601"/>
          </a:xfrm>
        </p:spPr>
        <p:txBody>
          <a:bodyPr/>
          <a:lstStyle/>
          <a:p>
            <a:r>
              <a:rPr lang="en-US" altLang="de-DE" noProof="0" dirty="0">
                <a:solidFill>
                  <a:srgbClr val="828282"/>
                </a:solidFill>
              </a:rPr>
              <a:t>PV2023 Conference 2–4 May 2023, CERN</a:t>
            </a:r>
          </a:p>
        </p:txBody>
      </p:sp>
    </p:spTree>
  </p:cSld>
  <p:clrMapOvr>
    <a:masterClrMapping/>
  </p:clrMapOvr>
  <mc:AlternateContent xmlns:mc="http://schemas.openxmlformats.org/markup-compatibility/2006" xmlns:p14="http://schemas.microsoft.com/office/powerpoint/2010/main">
    <mc:Choice Requires="p14">
      <p:transition spd="slow" p14:dur="2000" advTm="20840"/>
    </mc:Choice>
    <mc:Fallback xmlns="">
      <p:transition spd="slow" advTm="2084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2082E5A-CE80-4B42-BB38-BC6FE0920BBE}"/>
              </a:ext>
            </a:extLst>
          </p:cNvPr>
          <p:cNvSpPr>
            <a:spLocks noGrp="1"/>
          </p:cNvSpPr>
          <p:nvPr>
            <p:ph type="title"/>
          </p:nvPr>
        </p:nvSpPr>
        <p:spPr/>
        <p:txBody>
          <a:bodyPr/>
          <a:lstStyle/>
          <a:p>
            <a:r>
              <a:rPr lang="en-GB" noProof="0" dirty="0"/>
              <a:t>Search</a:t>
            </a:r>
          </a:p>
        </p:txBody>
      </p:sp>
      <p:pic>
        <p:nvPicPr>
          <p:cNvPr id="6" name="Grafik 5">
            <a:extLst>
              <a:ext uri="{FF2B5EF4-FFF2-40B4-BE49-F238E27FC236}">
                <a16:creationId xmlns:a16="http://schemas.microsoft.com/office/drawing/2014/main" id="{2320B620-5F5E-4116-86F9-9B4D660B4DFA}"/>
              </a:ext>
            </a:extLst>
          </p:cNvPr>
          <p:cNvPicPr/>
          <p:nvPr/>
        </p:nvPicPr>
        <p:blipFill>
          <a:blip r:embed="rId3"/>
          <a:stretch>
            <a:fillRect/>
          </a:stretch>
        </p:blipFill>
        <p:spPr>
          <a:xfrm>
            <a:off x="2359731" y="1319300"/>
            <a:ext cx="7020780" cy="4557972"/>
          </a:xfrm>
          <a:prstGeom prst="rect">
            <a:avLst/>
          </a:prstGeom>
        </p:spPr>
      </p:pic>
    </p:spTree>
    <p:extLst>
      <p:ext uri="{BB962C8B-B14F-4D97-AF65-F5344CB8AC3E}">
        <p14:creationId xmlns:p14="http://schemas.microsoft.com/office/powerpoint/2010/main" val="3925920565"/>
      </p:ext>
    </p:extLst>
  </p:cSld>
  <p:clrMapOvr>
    <a:masterClrMapping/>
  </p:clrMapOvr>
  <mc:AlternateContent xmlns:mc="http://schemas.openxmlformats.org/markup-compatibility/2006" xmlns:p14="http://schemas.microsoft.com/office/powerpoint/2010/main">
    <mc:Choice Requires="p14">
      <p:transition spd="slow" p14:dur="2000" advTm="8593"/>
    </mc:Choice>
    <mc:Fallback xmlns="">
      <p:transition spd="slow" advTm="859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38DA4F9-3DE4-4540-ACF8-5ACFC4C2C228}"/>
              </a:ext>
            </a:extLst>
          </p:cNvPr>
          <p:cNvSpPr>
            <a:spLocks noGrp="1"/>
          </p:cNvSpPr>
          <p:nvPr>
            <p:ph type="title"/>
          </p:nvPr>
        </p:nvSpPr>
        <p:spPr/>
        <p:txBody>
          <a:bodyPr/>
          <a:lstStyle/>
          <a:p>
            <a:r>
              <a:rPr lang="en-US" noProof="0" dirty="0"/>
              <a:t>A basic </a:t>
            </a:r>
            <a:r>
              <a:rPr lang="en-US" noProof="0" dirty="0" err="1"/>
              <a:t>authorisation</a:t>
            </a:r>
            <a:r>
              <a:rPr lang="en-US" noProof="0" dirty="0"/>
              <a:t> model</a:t>
            </a:r>
            <a:endParaRPr lang="en-GB" noProof="0" dirty="0"/>
          </a:p>
        </p:txBody>
      </p:sp>
      <p:sp>
        <p:nvSpPr>
          <p:cNvPr id="4" name="Rechteck 3">
            <a:extLst>
              <a:ext uri="{FF2B5EF4-FFF2-40B4-BE49-F238E27FC236}">
                <a16:creationId xmlns:a16="http://schemas.microsoft.com/office/drawing/2014/main" id="{D459539C-97A1-04FC-35D9-49741AB2A3A2}"/>
              </a:ext>
            </a:extLst>
          </p:cNvPr>
          <p:cNvSpPr/>
          <p:nvPr/>
        </p:nvSpPr>
        <p:spPr bwMode="auto">
          <a:xfrm>
            <a:off x="1487488" y="4053070"/>
            <a:ext cx="1368152" cy="792088"/>
          </a:xfrm>
          <a:prstGeom prst="rect">
            <a:avLst/>
          </a:prstGeom>
          <a:solidFill>
            <a:srgbClr val="82828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600" b="0" i="0" u="none" strike="noStrike" cap="none" normalizeH="0" baseline="0" dirty="0">
              <a:ln>
                <a:noFill/>
              </a:ln>
              <a:solidFill>
                <a:schemeClr val="bg1"/>
              </a:solidFill>
              <a:effectLst/>
              <a:latin typeface="Arial" pitchFamily="-65" charset="0"/>
              <a:ea typeface="ＭＳ Ｐゴシック" pitchFamily="-65" charset="-128"/>
              <a:cs typeface="ＭＳ Ｐゴシック" pitchFamily="-65" charset="-128"/>
            </a:endParaRPr>
          </a:p>
        </p:txBody>
      </p:sp>
      <p:sp>
        <p:nvSpPr>
          <p:cNvPr id="5" name="Gleichschenkliges Dreieck 4">
            <a:extLst>
              <a:ext uri="{FF2B5EF4-FFF2-40B4-BE49-F238E27FC236}">
                <a16:creationId xmlns:a16="http://schemas.microsoft.com/office/drawing/2014/main" id="{8208126F-F1B3-7D99-4E5B-40E4D88155AB}"/>
              </a:ext>
            </a:extLst>
          </p:cNvPr>
          <p:cNvSpPr/>
          <p:nvPr/>
        </p:nvSpPr>
        <p:spPr bwMode="auto">
          <a:xfrm>
            <a:off x="1199456" y="3404998"/>
            <a:ext cx="1944216" cy="648072"/>
          </a:xfrm>
          <a:prstGeom prst="triangle">
            <a:avLst/>
          </a:prstGeom>
          <a:solidFill>
            <a:srgbClr val="82828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6" name="Rechteck 5">
            <a:extLst>
              <a:ext uri="{FF2B5EF4-FFF2-40B4-BE49-F238E27FC236}">
                <a16:creationId xmlns:a16="http://schemas.microsoft.com/office/drawing/2014/main" id="{D50B2899-7B3E-1D2B-5097-A719E7922BAD}"/>
              </a:ext>
            </a:extLst>
          </p:cNvPr>
          <p:cNvSpPr/>
          <p:nvPr/>
        </p:nvSpPr>
        <p:spPr bwMode="auto">
          <a:xfrm>
            <a:off x="8905271" y="4053070"/>
            <a:ext cx="1368152" cy="792088"/>
          </a:xfrm>
          <a:prstGeom prst="rect">
            <a:avLst/>
          </a:prstGeom>
          <a:solidFill>
            <a:srgbClr val="82828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600" b="0" i="0" u="none" strike="noStrike" cap="none" normalizeH="0" baseline="0" dirty="0">
              <a:ln>
                <a:noFill/>
              </a:ln>
              <a:solidFill>
                <a:schemeClr val="bg1"/>
              </a:solidFill>
              <a:effectLst/>
              <a:latin typeface="Arial" pitchFamily="-65" charset="0"/>
              <a:ea typeface="ＭＳ Ｐゴシック" pitchFamily="-65" charset="-128"/>
              <a:cs typeface="ＭＳ Ｐゴシック" pitchFamily="-65" charset="-128"/>
            </a:endParaRPr>
          </a:p>
        </p:txBody>
      </p:sp>
      <p:sp>
        <p:nvSpPr>
          <p:cNvPr id="8" name="Gleichschenkliges Dreieck 7">
            <a:extLst>
              <a:ext uri="{FF2B5EF4-FFF2-40B4-BE49-F238E27FC236}">
                <a16:creationId xmlns:a16="http://schemas.microsoft.com/office/drawing/2014/main" id="{89E9C38B-28BC-0019-EBAB-2903A15EF74B}"/>
              </a:ext>
            </a:extLst>
          </p:cNvPr>
          <p:cNvSpPr/>
          <p:nvPr/>
        </p:nvSpPr>
        <p:spPr bwMode="auto">
          <a:xfrm>
            <a:off x="8617239" y="3404998"/>
            <a:ext cx="1944216" cy="648072"/>
          </a:xfrm>
          <a:prstGeom prst="triangle">
            <a:avLst/>
          </a:prstGeom>
          <a:solidFill>
            <a:srgbClr val="82828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9" name="Rechteck: abgerundete Ecken 8">
            <a:extLst>
              <a:ext uri="{FF2B5EF4-FFF2-40B4-BE49-F238E27FC236}">
                <a16:creationId xmlns:a16="http://schemas.microsoft.com/office/drawing/2014/main" id="{7E726CF7-D30F-E456-E69B-46F4D1F90275}"/>
              </a:ext>
            </a:extLst>
          </p:cNvPr>
          <p:cNvSpPr/>
          <p:nvPr/>
        </p:nvSpPr>
        <p:spPr bwMode="auto">
          <a:xfrm>
            <a:off x="5108366" y="2612910"/>
            <a:ext cx="1544179" cy="792088"/>
          </a:xfrm>
          <a:prstGeom prst="roundRect">
            <a:avLst/>
          </a:prstGeom>
          <a:solidFill>
            <a:srgbClr val="82828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600" b="0" i="0" u="none" strike="noStrike" cap="none" normalizeH="0" baseline="0" dirty="0">
                <a:ln>
                  <a:noFill/>
                </a:ln>
                <a:solidFill>
                  <a:schemeClr val="bg1"/>
                </a:solidFill>
                <a:effectLst/>
                <a:latin typeface="Arial" pitchFamily="-65" charset="0"/>
                <a:ea typeface="ＭＳ Ｐゴシック" pitchFamily="-65" charset="-128"/>
                <a:cs typeface="ＭＳ Ｐゴシック" pitchFamily="-65" charset="-128"/>
              </a:rPr>
              <a:t>Discovery Service</a:t>
            </a:r>
          </a:p>
        </p:txBody>
      </p:sp>
      <p:pic>
        <p:nvPicPr>
          <p:cNvPr id="10" name="Grafik 9" descr="Benutzer Silhouette">
            <a:extLst>
              <a:ext uri="{FF2B5EF4-FFF2-40B4-BE49-F238E27FC236}">
                <a16:creationId xmlns:a16="http://schemas.microsoft.com/office/drawing/2014/main" id="{3A2FBA0B-03D9-6E5F-EECB-CA450EDD6F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87507" y="3595870"/>
            <a:ext cx="914400" cy="914400"/>
          </a:xfrm>
          <a:prstGeom prst="rect">
            <a:avLst/>
          </a:prstGeom>
        </p:spPr>
      </p:pic>
      <p:sp>
        <p:nvSpPr>
          <p:cNvPr id="11" name="Textfeld 10">
            <a:extLst>
              <a:ext uri="{FF2B5EF4-FFF2-40B4-BE49-F238E27FC236}">
                <a16:creationId xmlns:a16="http://schemas.microsoft.com/office/drawing/2014/main" id="{35EAFFEF-B91B-B000-A6C5-5AB345B3EE9E}"/>
              </a:ext>
            </a:extLst>
          </p:cNvPr>
          <p:cNvSpPr txBox="1"/>
          <p:nvPr/>
        </p:nvSpPr>
        <p:spPr bwMode="auto">
          <a:xfrm>
            <a:off x="1585608" y="4419324"/>
            <a:ext cx="10801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600" b="0" i="0" u="none" strike="noStrike" cap="none" normalizeH="0" baseline="0" dirty="0" err="1">
                <a:ln>
                  <a:noFill/>
                </a:ln>
                <a:solidFill>
                  <a:schemeClr val="bg1"/>
                </a:solidFill>
                <a:effectLst/>
                <a:latin typeface="Arial" pitchFamily="-65" charset="0"/>
                <a:ea typeface="ＭＳ Ｐゴシック" pitchFamily="-65" charset="-128"/>
                <a:cs typeface="ＭＳ Ｐゴシック" pitchFamily="-65" charset="-128"/>
              </a:rPr>
              <a:t>Applicant</a:t>
            </a:r>
            <a:endParaRPr kumimoji="0" lang="de-DE" sz="1600" b="0" i="0" u="none" strike="noStrike" cap="none" normalizeH="0" baseline="0" dirty="0">
              <a:ln>
                <a:noFill/>
              </a:ln>
              <a:solidFill>
                <a:schemeClr val="bg1"/>
              </a:solidFill>
              <a:effectLst/>
              <a:latin typeface="Arial" pitchFamily="-65" charset="0"/>
              <a:ea typeface="ＭＳ Ｐゴシック" pitchFamily="-65" charset="-128"/>
              <a:cs typeface="ＭＳ Ｐゴシック" pitchFamily="-65" charset="-128"/>
            </a:endParaRPr>
          </a:p>
        </p:txBody>
      </p:sp>
      <p:cxnSp>
        <p:nvCxnSpPr>
          <p:cNvPr id="12" name="Gerade Verbindung mit Pfeil 11">
            <a:extLst>
              <a:ext uri="{FF2B5EF4-FFF2-40B4-BE49-F238E27FC236}">
                <a16:creationId xmlns:a16="http://schemas.microsoft.com/office/drawing/2014/main" id="{A95F5749-0F99-E06E-9117-247A04D4E0A4}"/>
              </a:ext>
            </a:extLst>
          </p:cNvPr>
          <p:cNvCxnSpPr>
            <a:stCxn id="4" idx="3"/>
            <a:endCxn id="9" idx="1"/>
          </p:cNvCxnSpPr>
          <p:nvPr/>
        </p:nvCxnSpPr>
        <p:spPr bwMode="auto">
          <a:xfrm flipV="1">
            <a:off x="2855640" y="3008954"/>
            <a:ext cx="2252726" cy="1440160"/>
          </a:xfrm>
          <a:prstGeom prst="straightConnector1">
            <a:avLst/>
          </a:prstGeom>
          <a:noFill/>
          <a:ln w="9525" cap="flat" cmpd="sng" algn="ctr">
            <a:solidFill>
              <a:schemeClr val="accent2"/>
            </a:solidFill>
            <a:prstDash val="solid"/>
            <a:round/>
            <a:headEnd type="triangle" w="med" len="med"/>
            <a:tailEnd type="triangle"/>
          </a:ln>
          <a:effectLst/>
        </p:spPr>
      </p:cxnSp>
      <p:cxnSp>
        <p:nvCxnSpPr>
          <p:cNvPr id="13" name="Gerade Verbindung mit Pfeil 12">
            <a:extLst>
              <a:ext uri="{FF2B5EF4-FFF2-40B4-BE49-F238E27FC236}">
                <a16:creationId xmlns:a16="http://schemas.microsoft.com/office/drawing/2014/main" id="{A1588B4C-E1FD-C8D9-5D4D-B9A0F7A5957A}"/>
              </a:ext>
            </a:extLst>
          </p:cNvPr>
          <p:cNvCxnSpPr>
            <a:stCxn id="9" idx="3"/>
            <a:endCxn id="6" idx="1"/>
          </p:cNvCxnSpPr>
          <p:nvPr/>
        </p:nvCxnSpPr>
        <p:spPr bwMode="auto">
          <a:xfrm>
            <a:off x="6652545" y="3008954"/>
            <a:ext cx="2252726" cy="1440160"/>
          </a:xfrm>
          <a:prstGeom prst="straightConnector1">
            <a:avLst/>
          </a:prstGeom>
          <a:noFill/>
          <a:ln w="9525" cap="flat" cmpd="sng" algn="ctr">
            <a:solidFill>
              <a:schemeClr val="accent2"/>
            </a:solidFill>
            <a:prstDash val="solid"/>
            <a:round/>
            <a:headEnd type="triangle" w="med" len="med"/>
            <a:tailEnd type="triangle"/>
          </a:ln>
          <a:effectLst/>
        </p:spPr>
      </p:cxnSp>
      <p:cxnSp>
        <p:nvCxnSpPr>
          <p:cNvPr id="14" name="Gerade Verbindung mit Pfeil 13">
            <a:extLst>
              <a:ext uri="{FF2B5EF4-FFF2-40B4-BE49-F238E27FC236}">
                <a16:creationId xmlns:a16="http://schemas.microsoft.com/office/drawing/2014/main" id="{508D967C-BA1F-1A30-8B5C-B9D53EEABA55}"/>
              </a:ext>
            </a:extLst>
          </p:cNvPr>
          <p:cNvCxnSpPr>
            <a:stCxn id="4" idx="3"/>
            <a:endCxn id="6" idx="1"/>
          </p:cNvCxnSpPr>
          <p:nvPr/>
        </p:nvCxnSpPr>
        <p:spPr bwMode="auto">
          <a:xfrm>
            <a:off x="2855640" y="4449114"/>
            <a:ext cx="6049631" cy="0"/>
          </a:xfrm>
          <a:prstGeom prst="straightConnector1">
            <a:avLst/>
          </a:prstGeom>
          <a:noFill/>
          <a:ln w="9525" cap="flat" cmpd="sng" algn="ctr">
            <a:solidFill>
              <a:schemeClr val="accent2"/>
            </a:solidFill>
            <a:prstDash val="solid"/>
            <a:round/>
            <a:headEnd type="triangle" w="med" len="med"/>
            <a:tailEnd type="triangle"/>
          </a:ln>
          <a:effectLst/>
        </p:spPr>
      </p:cxnSp>
      <p:pic>
        <p:nvPicPr>
          <p:cNvPr id="15" name="Grafik 14" descr="Papier Silhouette">
            <a:extLst>
              <a:ext uri="{FF2B5EF4-FFF2-40B4-BE49-F238E27FC236}">
                <a16:creationId xmlns:a16="http://schemas.microsoft.com/office/drawing/2014/main" id="{F8139B88-3859-EDA2-C09F-FA09247E7C7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84768" y="3775891"/>
            <a:ext cx="673223" cy="673223"/>
          </a:xfrm>
          <a:prstGeom prst="rect">
            <a:avLst/>
          </a:prstGeom>
        </p:spPr>
      </p:pic>
      <p:sp>
        <p:nvSpPr>
          <p:cNvPr id="16" name="Textfeld 15">
            <a:extLst>
              <a:ext uri="{FF2B5EF4-FFF2-40B4-BE49-F238E27FC236}">
                <a16:creationId xmlns:a16="http://schemas.microsoft.com/office/drawing/2014/main" id="{A50A7CE2-1876-110D-212E-0F8CFE80B0F4}"/>
              </a:ext>
            </a:extLst>
          </p:cNvPr>
          <p:cNvSpPr txBox="1"/>
          <p:nvPr/>
        </p:nvSpPr>
        <p:spPr bwMode="auto">
          <a:xfrm>
            <a:off x="9048328" y="4413110"/>
            <a:ext cx="10801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600" b="0" i="0" u="none" strike="noStrike" cap="none" normalizeH="0" baseline="0" dirty="0" err="1">
                <a:ln>
                  <a:noFill/>
                </a:ln>
                <a:solidFill>
                  <a:schemeClr val="bg1"/>
                </a:solidFill>
                <a:effectLst/>
                <a:latin typeface="Arial" pitchFamily="-65" charset="0"/>
                <a:ea typeface="ＭＳ Ｐゴシック" pitchFamily="-65" charset="-128"/>
                <a:cs typeface="ＭＳ Ｐゴシック" pitchFamily="-65" charset="-128"/>
              </a:rPr>
              <a:t>Resource</a:t>
            </a:r>
            <a:endParaRPr kumimoji="0" lang="de-DE" sz="1600" b="0" i="0" u="none" strike="noStrike" cap="none" normalizeH="0" baseline="0" dirty="0">
              <a:ln>
                <a:noFill/>
              </a:ln>
              <a:solidFill>
                <a:schemeClr val="bg1"/>
              </a:solidFill>
              <a:effectLst/>
              <a:latin typeface="Arial" pitchFamily="-65" charset="0"/>
              <a:ea typeface="ＭＳ Ｐゴシック" pitchFamily="-65" charset="-128"/>
              <a:cs typeface="ＭＳ Ｐゴシック" pitchFamily="-65" charset="-128"/>
            </a:endParaRPr>
          </a:p>
        </p:txBody>
      </p:sp>
      <p:sp>
        <p:nvSpPr>
          <p:cNvPr id="17" name="Textfeld 16">
            <a:extLst>
              <a:ext uri="{FF2B5EF4-FFF2-40B4-BE49-F238E27FC236}">
                <a16:creationId xmlns:a16="http://schemas.microsoft.com/office/drawing/2014/main" id="{5A45BF74-CFDB-8959-6592-D6D9AA5742C2}"/>
              </a:ext>
            </a:extLst>
          </p:cNvPr>
          <p:cNvSpPr txBox="1"/>
          <p:nvPr/>
        </p:nvSpPr>
        <p:spPr bwMode="auto">
          <a:xfrm>
            <a:off x="2763848" y="3464713"/>
            <a:ext cx="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endParaRPr lang="de-DE" sz="1600" kern="0" dirty="0">
              <a:solidFill>
                <a:schemeClr val="tx1"/>
              </a:solidFill>
            </a:endParaRPr>
          </a:p>
        </p:txBody>
      </p:sp>
      <p:sp>
        <p:nvSpPr>
          <p:cNvPr id="22" name="Sprechblase: rechteckig mit abgerundeten Ecken 21">
            <a:extLst>
              <a:ext uri="{FF2B5EF4-FFF2-40B4-BE49-F238E27FC236}">
                <a16:creationId xmlns:a16="http://schemas.microsoft.com/office/drawing/2014/main" id="{DD62D31E-9436-D32C-1B85-8144AF3F8CCA}"/>
              </a:ext>
            </a:extLst>
          </p:cNvPr>
          <p:cNvSpPr/>
          <p:nvPr/>
        </p:nvSpPr>
        <p:spPr bwMode="auto">
          <a:xfrm>
            <a:off x="4132264" y="4825003"/>
            <a:ext cx="3322509" cy="980261"/>
          </a:xfrm>
          <a:prstGeom prst="wedgeRoundRectCallout">
            <a:avLst>
              <a:gd name="adj1" fmla="val 3111"/>
              <a:gd name="adj2" fmla="val -87417"/>
              <a:gd name="adj3" fmla="val 16667"/>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285750" indent="-285750">
              <a:buFont typeface="Arial" panose="020B0604020202020204" pitchFamily="34" charset="0"/>
              <a:buChar char="•"/>
            </a:pPr>
            <a:r>
              <a:rPr lang="de-DE" sz="1400" kern="0" dirty="0" err="1">
                <a:solidFill>
                  <a:schemeClr val="tx1"/>
                </a:solidFill>
              </a:rPr>
              <a:t>Is</a:t>
            </a:r>
            <a:r>
              <a:rPr lang="de-DE" sz="1400" kern="0" dirty="0">
                <a:solidFill>
                  <a:schemeClr val="tx1"/>
                </a:solidFill>
              </a:rPr>
              <a:t> </a:t>
            </a:r>
            <a:r>
              <a:rPr lang="de-DE" sz="1400" kern="0" dirty="0" err="1">
                <a:solidFill>
                  <a:schemeClr val="tx1"/>
                </a:solidFill>
              </a:rPr>
              <a:t>the</a:t>
            </a:r>
            <a:r>
              <a:rPr lang="de-DE" sz="1400" kern="0" dirty="0">
                <a:solidFill>
                  <a:schemeClr val="tx1"/>
                </a:solidFill>
              </a:rPr>
              <a:t> </a:t>
            </a:r>
            <a:r>
              <a:rPr lang="de-DE" sz="1400" b="1" kern="0" dirty="0" err="1">
                <a:solidFill>
                  <a:schemeClr val="tx1"/>
                </a:solidFill>
              </a:rPr>
              <a:t>applicant</a:t>
            </a:r>
            <a:r>
              <a:rPr lang="de-DE" sz="1400" b="1" kern="0" dirty="0">
                <a:solidFill>
                  <a:schemeClr val="tx1"/>
                </a:solidFill>
              </a:rPr>
              <a:t> </a:t>
            </a:r>
            <a:r>
              <a:rPr lang="de-DE" sz="1400" b="1" kern="0" dirty="0" err="1">
                <a:solidFill>
                  <a:schemeClr val="tx1"/>
                </a:solidFill>
              </a:rPr>
              <a:t>allowed</a:t>
            </a:r>
            <a:r>
              <a:rPr lang="de-DE" sz="1400" b="1" kern="0" dirty="0">
                <a:solidFill>
                  <a:schemeClr val="tx1"/>
                </a:solidFill>
              </a:rPr>
              <a:t> </a:t>
            </a:r>
            <a:r>
              <a:rPr lang="de-DE" sz="1400" b="1" kern="0" dirty="0" err="1">
                <a:solidFill>
                  <a:schemeClr val="tx1"/>
                </a:solidFill>
              </a:rPr>
              <a:t>to</a:t>
            </a:r>
            <a:r>
              <a:rPr lang="de-DE" sz="1400" b="1" kern="0" dirty="0">
                <a:solidFill>
                  <a:schemeClr val="tx1"/>
                </a:solidFill>
              </a:rPr>
              <a:t> </a:t>
            </a:r>
            <a:r>
              <a:rPr lang="de-DE" sz="1400" b="1" kern="0" dirty="0" err="1">
                <a:solidFill>
                  <a:schemeClr val="tx1"/>
                </a:solidFill>
              </a:rPr>
              <a:t>access</a:t>
            </a:r>
            <a:r>
              <a:rPr lang="de-DE" sz="1400" b="1" kern="0" dirty="0">
                <a:solidFill>
                  <a:schemeClr val="tx1"/>
                </a:solidFill>
              </a:rPr>
              <a:t> </a:t>
            </a:r>
            <a:r>
              <a:rPr lang="de-DE" sz="1400" kern="0" dirty="0">
                <a:solidFill>
                  <a:schemeClr val="tx1"/>
                </a:solidFill>
              </a:rPr>
              <a:t>and </a:t>
            </a:r>
            <a:r>
              <a:rPr lang="de-DE" sz="1400" kern="0" dirty="0" err="1">
                <a:solidFill>
                  <a:schemeClr val="tx1"/>
                </a:solidFill>
              </a:rPr>
              <a:t>use</a:t>
            </a:r>
            <a:r>
              <a:rPr lang="de-DE" sz="1400" kern="0" dirty="0">
                <a:solidFill>
                  <a:schemeClr val="tx1"/>
                </a:solidFill>
              </a:rPr>
              <a:t> </a:t>
            </a:r>
            <a:r>
              <a:rPr lang="de-DE" sz="1400" kern="0" dirty="0" err="1">
                <a:solidFill>
                  <a:schemeClr val="tx1"/>
                </a:solidFill>
              </a:rPr>
              <a:t>the</a:t>
            </a:r>
            <a:r>
              <a:rPr lang="de-DE" sz="1400" kern="0" dirty="0">
                <a:solidFill>
                  <a:schemeClr val="tx1"/>
                </a:solidFill>
              </a:rPr>
              <a:t> </a:t>
            </a:r>
            <a:r>
              <a:rPr lang="de-DE" sz="1400" kern="0" dirty="0" err="1">
                <a:solidFill>
                  <a:schemeClr val="tx1"/>
                </a:solidFill>
              </a:rPr>
              <a:t>resource</a:t>
            </a:r>
            <a:r>
              <a:rPr lang="de-DE" sz="1400" kern="0" dirty="0">
                <a:solidFill>
                  <a:schemeClr val="tx1"/>
                </a:solidFill>
              </a:rPr>
              <a:t>? </a:t>
            </a:r>
          </a:p>
          <a:p>
            <a:pPr marL="285750" indent="-285750">
              <a:buFont typeface="Arial" panose="020B0604020202020204" pitchFamily="34" charset="0"/>
              <a:buChar char="•"/>
            </a:pPr>
            <a:r>
              <a:rPr lang="de-DE" sz="1400" kern="0" dirty="0" err="1">
                <a:solidFill>
                  <a:schemeClr val="tx1"/>
                </a:solidFill>
              </a:rPr>
              <a:t>If</a:t>
            </a:r>
            <a:r>
              <a:rPr lang="de-DE" sz="1400" kern="0" dirty="0">
                <a:solidFill>
                  <a:schemeClr val="tx1"/>
                </a:solidFill>
              </a:rPr>
              <a:t> </a:t>
            </a:r>
            <a:r>
              <a:rPr lang="de-DE" sz="1400" kern="0" dirty="0" err="1">
                <a:solidFill>
                  <a:schemeClr val="tx1"/>
                </a:solidFill>
              </a:rPr>
              <a:t>yes</a:t>
            </a:r>
            <a:r>
              <a:rPr lang="de-DE" sz="1400" kern="0" dirty="0">
                <a:solidFill>
                  <a:schemeClr val="tx1"/>
                </a:solidFill>
              </a:rPr>
              <a:t>, </a:t>
            </a:r>
            <a:r>
              <a:rPr lang="de-DE" sz="1400" kern="0" dirty="0" err="1">
                <a:solidFill>
                  <a:schemeClr val="tx1"/>
                </a:solidFill>
              </a:rPr>
              <a:t>under</a:t>
            </a:r>
            <a:r>
              <a:rPr lang="de-DE" sz="1400" kern="0" dirty="0">
                <a:solidFill>
                  <a:schemeClr val="tx1"/>
                </a:solidFill>
              </a:rPr>
              <a:t> </a:t>
            </a:r>
            <a:r>
              <a:rPr lang="de-DE" sz="1400" kern="0" dirty="0" err="1">
                <a:solidFill>
                  <a:schemeClr val="tx1"/>
                </a:solidFill>
              </a:rPr>
              <a:t>which</a:t>
            </a:r>
            <a:r>
              <a:rPr lang="de-DE" sz="1400" kern="0" dirty="0">
                <a:solidFill>
                  <a:schemeClr val="tx1"/>
                </a:solidFill>
              </a:rPr>
              <a:t> </a:t>
            </a:r>
            <a:r>
              <a:rPr lang="de-DE" sz="1400" b="1" kern="0" dirty="0" err="1">
                <a:solidFill>
                  <a:schemeClr val="tx1"/>
                </a:solidFill>
              </a:rPr>
              <a:t>conditions</a:t>
            </a:r>
            <a:r>
              <a:rPr lang="de-DE" sz="1400" kern="0" dirty="0">
                <a:solidFill>
                  <a:schemeClr val="tx1"/>
                </a:solidFill>
              </a:rPr>
              <a:t>?</a:t>
            </a:r>
          </a:p>
          <a:p>
            <a:pPr marL="0" marR="0" indent="0"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dirty="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24" name="Sprechblase: rechteckig mit abgerundeten Ecken 23">
            <a:extLst>
              <a:ext uri="{FF2B5EF4-FFF2-40B4-BE49-F238E27FC236}">
                <a16:creationId xmlns:a16="http://schemas.microsoft.com/office/drawing/2014/main" id="{E5FE74A9-E83B-F100-94E6-AA5D55897015}"/>
              </a:ext>
            </a:extLst>
          </p:cNvPr>
          <p:cNvSpPr/>
          <p:nvPr/>
        </p:nvSpPr>
        <p:spPr bwMode="auto">
          <a:xfrm>
            <a:off x="7454773" y="2229036"/>
            <a:ext cx="4329859" cy="945241"/>
          </a:xfrm>
          <a:prstGeom prst="wedgeRoundRectCallout">
            <a:avLst>
              <a:gd name="adj1" fmla="val -47721"/>
              <a:gd name="adj2" fmla="val 77014"/>
              <a:gd name="adj3" fmla="val 16667"/>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285750" indent="-285750">
              <a:buFont typeface="Arial" panose="020B0604020202020204" pitchFamily="34" charset="0"/>
              <a:buChar char="•"/>
            </a:pPr>
            <a:r>
              <a:rPr lang="de-DE" sz="1400" kern="0" dirty="0" err="1">
                <a:solidFill>
                  <a:schemeClr val="tx1"/>
                </a:solidFill>
              </a:rPr>
              <a:t>Is</a:t>
            </a:r>
            <a:r>
              <a:rPr lang="de-DE" sz="1400" kern="0" dirty="0">
                <a:solidFill>
                  <a:schemeClr val="tx1"/>
                </a:solidFill>
              </a:rPr>
              <a:t> </a:t>
            </a:r>
            <a:r>
              <a:rPr lang="de-DE" sz="1400" kern="0" dirty="0" err="1">
                <a:solidFill>
                  <a:schemeClr val="tx1"/>
                </a:solidFill>
              </a:rPr>
              <a:t>it</a:t>
            </a:r>
            <a:r>
              <a:rPr lang="de-DE" sz="1400" kern="0" dirty="0">
                <a:solidFill>
                  <a:schemeClr val="tx1"/>
                </a:solidFill>
              </a:rPr>
              <a:t> </a:t>
            </a:r>
            <a:r>
              <a:rPr lang="de-DE" sz="1400" kern="0" dirty="0" err="1">
                <a:solidFill>
                  <a:schemeClr val="tx1"/>
                </a:solidFill>
              </a:rPr>
              <a:t>allowed</a:t>
            </a:r>
            <a:r>
              <a:rPr lang="de-DE" sz="1400" kern="0" dirty="0">
                <a:solidFill>
                  <a:schemeClr val="tx1"/>
                </a:solidFill>
              </a:rPr>
              <a:t> </a:t>
            </a:r>
            <a:r>
              <a:rPr lang="de-DE" sz="1400" kern="0" dirty="0" err="1">
                <a:solidFill>
                  <a:schemeClr val="tx1"/>
                </a:solidFill>
              </a:rPr>
              <a:t>to</a:t>
            </a:r>
            <a:r>
              <a:rPr lang="de-DE" sz="1400" kern="0" dirty="0">
                <a:solidFill>
                  <a:schemeClr val="tx1"/>
                </a:solidFill>
              </a:rPr>
              <a:t> </a:t>
            </a:r>
            <a:r>
              <a:rPr lang="de-DE" sz="1400" b="1" kern="0" dirty="0" err="1">
                <a:solidFill>
                  <a:schemeClr val="tx1"/>
                </a:solidFill>
              </a:rPr>
              <a:t>apply</a:t>
            </a:r>
            <a:r>
              <a:rPr lang="de-DE" sz="1400" b="1" kern="0" dirty="0">
                <a:solidFill>
                  <a:schemeClr val="tx1"/>
                </a:solidFill>
              </a:rPr>
              <a:t> </a:t>
            </a:r>
            <a:r>
              <a:rPr lang="de-DE" sz="1400" b="1" kern="0" dirty="0" err="1">
                <a:solidFill>
                  <a:schemeClr val="tx1"/>
                </a:solidFill>
              </a:rPr>
              <a:t>search</a:t>
            </a:r>
            <a:r>
              <a:rPr lang="de-DE" sz="1400" b="1" kern="0" dirty="0">
                <a:solidFill>
                  <a:schemeClr val="tx1"/>
                </a:solidFill>
              </a:rPr>
              <a:t> and </a:t>
            </a:r>
            <a:r>
              <a:rPr lang="de-DE" sz="1400" b="1" kern="0" dirty="0" err="1">
                <a:solidFill>
                  <a:schemeClr val="tx1"/>
                </a:solidFill>
              </a:rPr>
              <a:t>retrieval</a:t>
            </a:r>
            <a:r>
              <a:rPr lang="de-DE" sz="1400" b="1" kern="0" dirty="0">
                <a:solidFill>
                  <a:schemeClr val="tx1"/>
                </a:solidFill>
              </a:rPr>
              <a:t> </a:t>
            </a:r>
            <a:r>
              <a:rPr lang="de-DE" sz="1400" b="1" kern="0" dirty="0" err="1">
                <a:solidFill>
                  <a:schemeClr val="tx1"/>
                </a:solidFill>
              </a:rPr>
              <a:t>tools</a:t>
            </a:r>
            <a:r>
              <a:rPr lang="de-DE" sz="1400" b="1" kern="0" dirty="0">
                <a:solidFill>
                  <a:schemeClr val="tx1"/>
                </a:solidFill>
              </a:rPr>
              <a:t> </a:t>
            </a:r>
            <a:r>
              <a:rPr lang="de-DE" sz="1400" kern="0" dirty="0" err="1">
                <a:solidFill>
                  <a:schemeClr val="tx1"/>
                </a:solidFill>
              </a:rPr>
              <a:t>to</a:t>
            </a:r>
            <a:r>
              <a:rPr lang="de-DE" sz="1400" kern="0" dirty="0">
                <a:solidFill>
                  <a:schemeClr val="tx1"/>
                </a:solidFill>
              </a:rPr>
              <a:t> </a:t>
            </a:r>
            <a:r>
              <a:rPr lang="de-DE" sz="1400" kern="0" dirty="0" err="1">
                <a:solidFill>
                  <a:schemeClr val="tx1"/>
                </a:solidFill>
              </a:rPr>
              <a:t>allow</a:t>
            </a:r>
            <a:r>
              <a:rPr lang="de-DE" sz="1400" kern="0" dirty="0">
                <a:solidFill>
                  <a:schemeClr val="tx1"/>
                </a:solidFill>
              </a:rPr>
              <a:t> </a:t>
            </a:r>
            <a:r>
              <a:rPr lang="de-DE" sz="1400" kern="0" dirty="0" err="1">
                <a:solidFill>
                  <a:schemeClr val="tx1"/>
                </a:solidFill>
              </a:rPr>
              <a:t>finding</a:t>
            </a:r>
            <a:r>
              <a:rPr lang="de-DE" sz="1400" kern="0" dirty="0">
                <a:solidFill>
                  <a:schemeClr val="tx1"/>
                </a:solidFill>
              </a:rPr>
              <a:t> </a:t>
            </a:r>
            <a:r>
              <a:rPr lang="de-DE" sz="1400" kern="0" dirty="0" err="1">
                <a:solidFill>
                  <a:schemeClr val="tx1"/>
                </a:solidFill>
              </a:rPr>
              <a:t>the</a:t>
            </a:r>
            <a:r>
              <a:rPr lang="de-DE" sz="1400" kern="0" dirty="0">
                <a:solidFill>
                  <a:schemeClr val="tx1"/>
                </a:solidFill>
              </a:rPr>
              <a:t> </a:t>
            </a:r>
            <a:r>
              <a:rPr lang="de-DE" sz="1400" kern="0" dirty="0" err="1">
                <a:solidFill>
                  <a:schemeClr val="tx1"/>
                </a:solidFill>
              </a:rPr>
              <a:t>resource</a:t>
            </a:r>
            <a:r>
              <a:rPr lang="de-DE" sz="1400" kern="0" dirty="0">
                <a:solidFill>
                  <a:schemeClr val="tx1"/>
                </a:solidFill>
              </a:rPr>
              <a:t>? </a:t>
            </a:r>
          </a:p>
          <a:p>
            <a:pPr marL="285750" indent="-285750">
              <a:buFont typeface="Arial" panose="020B0604020202020204" pitchFamily="34" charset="0"/>
              <a:buChar char="•"/>
            </a:pPr>
            <a:r>
              <a:rPr lang="de-DE" sz="1400" kern="0" dirty="0" err="1">
                <a:solidFill>
                  <a:schemeClr val="tx1"/>
                </a:solidFill>
              </a:rPr>
              <a:t>Does</a:t>
            </a:r>
            <a:r>
              <a:rPr lang="de-DE" sz="1400" kern="0" dirty="0">
                <a:solidFill>
                  <a:schemeClr val="tx1"/>
                </a:solidFill>
              </a:rPr>
              <a:t> </a:t>
            </a:r>
            <a:r>
              <a:rPr lang="de-DE" sz="1400" kern="0" dirty="0" err="1">
                <a:solidFill>
                  <a:schemeClr val="tx1"/>
                </a:solidFill>
              </a:rPr>
              <a:t>the</a:t>
            </a:r>
            <a:r>
              <a:rPr lang="de-DE" sz="1400" kern="0" dirty="0">
                <a:solidFill>
                  <a:schemeClr val="tx1"/>
                </a:solidFill>
              </a:rPr>
              <a:t> </a:t>
            </a:r>
            <a:r>
              <a:rPr lang="de-DE" sz="1400" kern="0" dirty="0" err="1">
                <a:solidFill>
                  <a:schemeClr val="tx1"/>
                </a:solidFill>
              </a:rPr>
              <a:t>resource</a:t>
            </a:r>
            <a:r>
              <a:rPr lang="de-DE" sz="1400" kern="0" dirty="0">
                <a:solidFill>
                  <a:schemeClr val="tx1"/>
                </a:solidFill>
              </a:rPr>
              <a:t> </a:t>
            </a:r>
            <a:r>
              <a:rPr lang="de-DE" sz="1400" kern="0" dirty="0" err="1">
                <a:solidFill>
                  <a:schemeClr val="tx1"/>
                </a:solidFill>
              </a:rPr>
              <a:t>contain</a:t>
            </a:r>
            <a:r>
              <a:rPr lang="de-DE" sz="1400" kern="0" dirty="0">
                <a:solidFill>
                  <a:schemeClr val="tx1"/>
                </a:solidFill>
              </a:rPr>
              <a:t> </a:t>
            </a:r>
            <a:r>
              <a:rPr lang="de-DE" sz="1400" b="1" kern="0" dirty="0">
                <a:solidFill>
                  <a:schemeClr val="tx1"/>
                </a:solidFill>
              </a:rPr>
              <a:t>sensitive </a:t>
            </a:r>
            <a:r>
              <a:rPr lang="de-DE" sz="1400" b="1" kern="0" dirty="0" err="1">
                <a:solidFill>
                  <a:schemeClr val="tx1"/>
                </a:solidFill>
              </a:rPr>
              <a:t>data</a:t>
            </a:r>
            <a:r>
              <a:rPr lang="de-DE" sz="1400" kern="0" dirty="0">
                <a:solidFill>
                  <a:schemeClr val="tx1"/>
                </a:solidFill>
              </a:rPr>
              <a:t>?</a:t>
            </a:r>
          </a:p>
        </p:txBody>
      </p:sp>
      <p:sp>
        <p:nvSpPr>
          <p:cNvPr id="25" name="Sprechblase: rechteckig mit abgerundeten Ecken 24">
            <a:extLst>
              <a:ext uri="{FF2B5EF4-FFF2-40B4-BE49-F238E27FC236}">
                <a16:creationId xmlns:a16="http://schemas.microsoft.com/office/drawing/2014/main" id="{564CF7F0-51F9-CCF0-7AD4-698E706AAED8}"/>
              </a:ext>
            </a:extLst>
          </p:cNvPr>
          <p:cNvSpPr/>
          <p:nvPr/>
        </p:nvSpPr>
        <p:spPr bwMode="auto">
          <a:xfrm>
            <a:off x="911425" y="1964838"/>
            <a:ext cx="3424852" cy="977817"/>
          </a:xfrm>
          <a:prstGeom prst="wedgeRoundRectCallout">
            <a:avLst>
              <a:gd name="adj1" fmla="val 52203"/>
              <a:gd name="adj2" fmla="val 94103"/>
              <a:gd name="adj3" fmla="val 16667"/>
            </a:avLst>
          </a:prstGeom>
          <a:ln>
            <a:solidFill>
              <a:schemeClr val="bg1">
                <a:lumMod val="95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285750" indent="-285750">
              <a:buFont typeface="Arial" panose="020B0604020202020204" pitchFamily="34" charset="0"/>
              <a:buChar char="•"/>
            </a:pPr>
            <a:r>
              <a:rPr lang="de-DE" sz="1400" kern="0" dirty="0" err="1">
                <a:solidFill>
                  <a:schemeClr val="bg1">
                    <a:lumMod val="65000"/>
                  </a:schemeClr>
                </a:solidFill>
              </a:rPr>
              <a:t>Is</a:t>
            </a:r>
            <a:r>
              <a:rPr lang="de-DE" sz="1400" kern="0" dirty="0">
                <a:solidFill>
                  <a:schemeClr val="bg1">
                    <a:lumMod val="65000"/>
                  </a:schemeClr>
                </a:solidFill>
              </a:rPr>
              <a:t> </a:t>
            </a:r>
            <a:r>
              <a:rPr lang="de-DE" sz="1400" kern="0" dirty="0" err="1">
                <a:solidFill>
                  <a:schemeClr val="bg1">
                    <a:lumMod val="65000"/>
                  </a:schemeClr>
                </a:solidFill>
              </a:rPr>
              <a:t>the</a:t>
            </a:r>
            <a:r>
              <a:rPr lang="de-DE" sz="1400" kern="0" dirty="0">
                <a:solidFill>
                  <a:schemeClr val="bg1">
                    <a:lumMod val="65000"/>
                  </a:schemeClr>
                </a:solidFill>
              </a:rPr>
              <a:t> </a:t>
            </a:r>
            <a:r>
              <a:rPr lang="de-DE" sz="1400" kern="0" dirty="0" err="1">
                <a:solidFill>
                  <a:schemeClr val="bg1">
                    <a:lumMod val="65000"/>
                  </a:schemeClr>
                </a:solidFill>
              </a:rPr>
              <a:t>applicant</a:t>
            </a:r>
            <a:r>
              <a:rPr lang="de-DE" sz="1400" kern="0" dirty="0">
                <a:solidFill>
                  <a:schemeClr val="bg1">
                    <a:lumMod val="65000"/>
                  </a:schemeClr>
                </a:solidFill>
              </a:rPr>
              <a:t> </a:t>
            </a:r>
            <a:r>
              <a:rPr lang="de-DE" sz="1400" kern="0" dirty="0" err="1">
                <a:solidFill>
                  <a:schemeClr val="bg1">
                    <a:lumMod val="65000"/>
                  </a:schemeClr>
                </a:solidFill>
              </a:rPr>
              <a:t>allowed</a:t>
            </a:r>
            <a:r>
              <a:rPr lang="de-DE" sz="1400" kern="0" dirty="0">
                <a:solidFill>
                  <a:schemeClr val="bg1">
                    <a:lumMod val="65000"/>
                  </a:schemeClr>
                </a:solidFill>
              </a:rPr>
              <a:t> </a:t>
            </a:r>
            <a:r>
              <a:rPr lang="de-DE" sz="1400" kern="0" dirty="0" err="1">
                <a:solidFill>
                  <a:schemeClr val="bg1">
                    <a:lumMod val="65000"/>
                  </a:schemeClr>
                </a:solidFill>
              </a:rPr>
              <a:t>to</a:t>
            </a:r>
            <a:r>
              <a:rPr lang="de-DE" sz="1400" b="1" kern="0" dirty="0">
                <a:solidFill>
                  <a:schemeClr val="bg1">
                    <a:lumMod val="65000"/>
                  </a:schemeClr>
                </a:solidFill>
              </a:rPr>
              <a:t> </a:t>
            </a:r>
            <a:r>
              <a:rPr lang="de-DE" sz="1400" b="1" kern="0" dirty="0" err="1">
                <a:solidFill>
                  <a:schemeClr val="bg1">
                    <a:lumMod val="65000"/>
                  </a:schemeClr>
                </a:solidFill>
              </a:rPr>
              <a:t>use</a:t>
            </a:r>
            <a:r>
              <a:rPr lang="de-DE" sz="1400" b="1" kern="0" dirty="0">
                <a:solidFill>
                  <a:schemeClr val="bg1">
                    <a:lumMod val="65000"/>
                  </a:schemeClr>
                </a:solidFill>
              </a:rPr>
              <a:t> </a:t>
            </a:r>
            <a:r>
              <a:rPr lang="de-DE" sz="1400" b="1" kern="0" dirty="0" err="1">
                <a:solidFill>
                  <a:schemeClr val="bg1">
                    <a:lumMod val="65000"/>
                  </a:schemeClr>
                </a:solidFill>
              </a:rPr>
              <a:t>the</a:t>
            </a:r>
            <a:r>
              <a:rPr lang="de-DE" sz="1400" b="1" kern="0" dirty="0">
                <a:solidFill>
                  <a:schemeClr val="bg1">
                    <a:lumMod val="65000"/>
                  </a:schemeClr>
                </a:solidFill>
              </a:rPr>
              <a:t> </a:t>
            </a:r>
            <a:r>
              <a:rPr lang="de-DE" sz="1400" b="1" kern="0" dirty="0" err="1">
                <a:solidFill>
                  <a:schemeClr val="bg1">
                    <a:lumMod val="65000"/>
                  </a:schemeClr>
                </a:solidFill>
              </a:rPr>
              <a:t>discovery</a:t>
            </a:r>
            <a:r>
              <a:rPr lang="de-DE" sz="1400" b="1" kern="0" dirty="0">
                <a:solidFill>
                  <a:schemeClr val="bg1">
                    <a:lumMod val="65000"/>
                  </a:schemeClr>
                </a:solidFill>
              </a:rPr>
              <a:t> </a:t>
            </a:r>
            <a:r>
              <a:rPr lang="de-DE" sz="1400" b="1" kern="0" dirty="0" err="1">
                <a:solidFill>
                  <a:schemeClr val="bg1">
                    <a:lumMod val="65000"/>
                  </a:schemeClr>
                </a:solidFill>
              </a:rPr>
              <a:t>service</a:t>
            </a:r>
            <a:r>
              <a:rPr lang="de-DE" sz="1400" b="1" kern="0" dirty="0">
                <a:solidFill>
                  <a:schemeClr val="bg1">
                    <a:lumMod val="65000"/>
                  </a:schemeClr>
                </a:solidFill>
              </a:rPr>
              <a:t>? </a:t>
            </a:r>
            <a:endParaRPr kumimoji="0" lang="de-DE" sz="1400" b="0" i="0" u="none" strike="noStrike" cap="none" normalizeH="0" baseline="0" dirty="0">
              <a:ln>
                <a:noFill/>
              </a:ln>
              <a:solidFill>
                <a:schemeClr val="bg1">
                  <a:lumMod val="65000"/>
                </a:schemeClr>
              </a:solidFill>
              <a:effectLst/>
              <a:latin typeface="Arial" pitchFamily="-65" charset="0"/>
              <a:ea typeface="ＭＳ Ｐゴシック" pitchFamily="-65" charset="-128"/>
              <a:cs typeface="ＭＳ Ｐゴシック" pitchFamily="-65" charset="-128"/>
            </a:endParaRPr>
          </a:p>
        </p:txBody>
      </p:sp>
    </p:spTree>
    <p:extLst>
      <p:ext uri="{BB962C8B-B14F-4D97-AF65-F5344CB8AC3E}">
        <p14:creationId xmlns:p14="http://schemas.microsoft.com/office/powerpoint/2010/main" val="3842705965"/>
      </p:ext>
    </p:extLst>
  </p:cSld>
  <p:clrMapOvr>
    <a:masterClrMapping/>
  </p:clrMapOvr>
  <mc:AlternateContent xmlns:mc="http://schemas.openxmlformats.org/markup-compatibility/2006" xmlns:p14="http://schemas.microsoft.com/office/powerpoint/2010/main">
    <mc:Choice Requires="p14">
      <p:transition spd="slow" p14:dur="2000" advTm="44082"/>
    </mc:Choice>
    <mc:Fallback xmlns="">
      <p:transition spd="slow" advTm="4408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abgerundete Ecken 17">
            <a:extLst>
              <a:ext uri="{FF2B5EF4-FFF2-40B4-BE49-F238E27FC236}">
                <a16:creationId xmlns:a16="http://schemas.microsoft.com/office/drawing/2014/main" id="{660E0C0B-800C-4F2B-B208-3D8226D9FAE0}"/>
              </a:ext>
            </a:extLst>
          </p:cNvPr>
          <p:cNvSpPr/>
          <p:nvPr/>
        </p:nvSpPr>
        <p:spPr bwMode="auto">
          <a:xfrm>
            <a:off x="7608168" y="1700808"/>
            <a:ext cx="2952328" cy="345638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17" name="Rechteck: abgerundete Ecken 16">
            <a:extLst>
              <a:ext uri="{FF2B5EF4-FFF2-40B4-BE49-F238E27FC236}">
                <a16:creationId xmlns:a16="http://schemas.microsoft.com/office/drawing/2014/main" id="{5EC7D567-F1F4-4FED-88BF-47D665F55B58}"/>
              </a:ext>
            </a:extLst>
          </p:cNvPr>
          <p:cNvSpPr/>
          <p:nvPr/>
        </p:nvSpPr>
        <p:spPr bwMode="auto">
          <a:xfrm>
            <a:off x="1634430" y="1700808"/>
            <a:ext cx="2952328" cy="345638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3" name="Titel 2">
            <a:extLst>
              <a:ext uri="{FF2B5EF4-FFF2-40B4-BE49-F238E27FC236}">
                <a16:creationId xmlns:a16="http://schemas.microsoft.com/office/drawing/2014/main" id="{97AB33F7-AED7-410B-8FE1-81B71299DA7F}"/>
              </a:ext>
            </a:extLst>
          </p:cNvPr>
          <p:cNvSpPr>
            <a:spLocks noGrp="1"/>
          </p:cNvSpPr>
          <p:nvPr>
            <p:ph type="title"/>
          </p:nvPr>
        </p:nvSpPr>
        <p:spPr>
          <a:xfrm>
            <a:off x="706966" y="356659"/>
            <a:ext cx="11005658" cy="960107"/>
          </a:xfrm>
        </p:spPr>
        <p:txBody>
          <a:bodyPr/>
          <a:lstStyle/>
          <a:p>
            <a:r>
              <a:rPr lang="de-DE" dirty="0"/>
              <a:t>System </a:t>
            </a:r>
            <a:r>
              <a:rPr lang="de-DE" dirty="0" err="1"/>
              <a:t>migration</a:t>
            </a:r>
            <a:r>
              <a:rPr lang="de-DE" dirty="0"/>
              <a:t> - still </a:t>
            </a:r>
            <a:r>
              <a:rPr lang="de-DE" dirty="0" err="1"/>
              <a:t>often</a:t>
            </a:r>
            <a:r>
              <a:rPr lang="de-DE" dirty="0"/>
              <a:t> like </a:t>
            </a:r>
            <a:r>
              <a:rPr lang="de-DE" dirty="0" err="1"/>
              <a:t>this</a:t>
            </a:r>
            <a:endParaRPr lang="de-DE" dirty="0"/>
          </a:p>
        </p:txBody>
      </p:sp>
      <p:pic>
        <p:nvPicPr>
          <p:cNvPr id="8" name="Grafik 7" descr="Entscheidungsdiagramm Silhouette">
            <a:extLst>
              <a:ext uri="{FF2B5EF4-FFF2-40B4-BE49-F238E27FC236}">
                <a16:creationId xmlns:a16="http://schemas.microsoft.com/office/drawing/2014/main" id="{F937C513-3473-4674-BF00-F8C3AD7B5A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26776" y="3694010"/>
            <a:ext cx="914400" cy="914400"/>
          </a:xfrm>
          <a:prstGeom prst="rect">
            <a:avLst/>
          </a:prstGeom>
        </p:spPr>
      </p:pic>
      <p:sp>
        <p:nvSpPr>
          <p:cNvPr id="9" name="Textfeld 8">
            <a:extLst>
              <a:ext uri="{FF2B5EF4-FFF2-40B4-BE49-F238E27FC236}">
                <a16:creationId xmlns:a16="http://schemas.microsoft.com/office/drawing/2014/main" id="{30DDC7F8-BB63-42D9-A030-F53944CBD076}"/>
              </a:ext>
            </a:extLst>
          </p:cNvPr>
          <p:cNvSpPr txBox="1"/>
          <p:nvPr/>
        </p:nvSpPr>
        <p:spPr bwMode="auto">
          <a:xfrm>
            <a:off x="2501454" y="4581128"/>
            <a:ext cx="12182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err="1">
                <a:solidFill>
                  <a:schemeClr val="tx1"/>
                </a:solidFill>
              </a:rPr>
              <a:t>Archival</a:t>
            </a:r>
            <a:r>
              <a:rPr lang="de-DE" sz="1600" kern="0" dirty="0">
                <a:solidFill>
                  <a:schemeClr val="tx1"/>
                </a:solidFill>
              </a:rPr>
              <a:t> Data</a:t>
            </a:r>
          </a:p>
        </p:txBody>
      </p:sp>
      <p:pic>
        <p:nvPicPr>
          <p:cNvPr id="10" name="Grafik 9" descr="Entscheidungsdiagramm Silhouette">
            <a:extLst>
              <a:ext uri="{FF2B5EF4-FFF2-40B4-BE49-F238E27FC236}">
                <a16:creationId xmlns:a16="http://schemas.microsoft.com/office/drawing/2014/main" id="{55260454-5325-4C83-8D8D-21F9A26153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56009" y="3694010"/>
            <a:ext cx="914400" cy="914400"/>
          </a:xfrm>
          <a:prstGeom prst="rect">
            <a:avLst/>
          </a:prstGeom>
        </p:spPr>
      </p:pic>
      <p:sp>
        <p:nvSpPr>
          <p:cNvPr id="11" name="Textfeld 10">
            <a:extLst>
              <a:ext uri="{FF2B5EF4-FFF2-40B4-BE49-F238E27FC236}">
                <a16:creationId xmlns:a16="http://schemas.microsoft.com/office/drawing/2014/main" id="{B3CA8330-5948-4A81-BB37-F975780F8E1C}"/>
              </a:ext>
            </a:extLst>
          </p:cNvPr>
          <p:cNvSpPr txBox="1"/>
          <p:nvPr/>
        </p:nvSpPr>
        <p:spPr bwMode="auto">
          <a:xfrm>
            <a:off x="8530687" y="4581128"/>
            <a:ext cx="12182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err="1">
                <a:solidFill>
                  <a:schemeClr val="tx1"/>
                </a:solidFill>
              </a:rPr>
              <a:t>Archival</a:t>
            </a:r>
            <a:r>
              <a:rPr lang="de-DE" sz="1600" kern="0" dirty="0">
                <a:solidFill>
                  <a:schemeClr val="tx1"/>
                </a:solidFill>
              </a:rPr>
              <a:t> Data</a:t>
            </a:r>
          </a:p>
        </p:txBody>
      </p:sp>
      <p:pic>
        <p:nvPicPr>
          <p:cNvPr id="13" name="Grafik 12" descr="Server Silhouette">
            <a:extLst>
              <a:ext uri="{FF2B5EF4-FFF2-40B4-BE49-F238E27FC236}">
                <a16:creationId xmlns:a16="http://schemas.microsoft.com/office/drawing/2014/main" id="{BD9BF518-095D-42B6-ADA7-DD6BAA89FB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26776" y="2068929"/>
            <a:ext cx="914400" cy="914400"/>
          </a:xfrm>
          <a:prstGeom prst="rect">
            <a:avLst/>
          </a:prstGeom>
        </p:spPr>
      </p:pic>
      <p:sp>
        <p:nvSpPr>
          <p:cNvPr id="14" name="Textfeld 13">
            <a:extLst>
              <a:ext uri="{FF2B5EF4-FFF2-40B4-BE49-F238E27FC236}">
                <a16:creationId xmlns:a16="http://schemas.microsoft.com/office/drawing/2014/main" id="{3938723F-3599-4551-A97E-4722FCB3A518}"/>
              </a:ext>
            </a:extLst>
          </p:cNvPr>
          <p:cNvSpPr txBox="1"/>
          <p:nvPr/>
        </p:nvSpPr>
        <p:spPr bwMode="auto">
          <a:xfrm>
            <a:off x="2152800" y="2961115"/>
            <a:ext cx="19155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Repository System A</a:t>
            </a:r>
          </a:p>
        </p:txBody>
      </p:sp>
      <p:pic>
        <p:nvPicPr>
          <p:cNvPr id="15" name="Grafik 14" descr="Server Silhouette">
            <a:extLst>
              <a:ext uri="{FF2B5EF4-FFF2-40B4-BE49-F238E27FC236}">
                <a16:creationId xmlns:a16="http://schemas.microsoft.com/office/drawing/2014/main" id="{A2B4B58A-C0D3-457D-8F6E-72AE9F9721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27132" y="2068929"/>
            <a:ext cx="914400" cy="914400"/>
          </a:xfrm>
          <a:prstGeom prst="rect">
            <a:avLst/>
          </a:prstGeom>
        </p:spPr>
      </p:pic>
      <p:sp>
        <p:nvSpPr>
          <p:cNvPr id="16" name="Textfeld 15">
            <a:extLst>
              <a:ext uri="{FF2B5EF4-FFF2-40B4-BE49-F238E27FC236}">
                <a16:creationId xmlns:a16="http://schemas.microsoft.com/office/drawing/2014/main" id="{1540CAAE-269F-44DE-9051-E5D90E98CCE9}"/>
              </a:ext>
            </a:extLst>
          </p:cNvPr>
          <p:cNvSpPr txBox="1"/>
          <p:nvPr/>
        </p:nvSpPr>
        <p:spPr bwMode="auto">
          <a:xfrm>
            <a:off x="8153156" y="2961115"/>
            <a:ext cx="19155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Repository System B</a:t>
            </a:r>
          </a:p>
        </p:txBody>
      </p:sp>
      <p:cxnSp>
        <p:nvCxnSpPr>
          <p:cNvPr id="20" name="Gerade Verbindung mit Pfeil 19">
            <a:extLst>
              <a:ext uri="{FF2B5EF4-FFF2-40B4-BE49-F238E27FC236}">
                <a16:creationId xmlns:a16="http://schemas.microsoft.com/office/drawing/2014/main" id="{3AA90D3D-D54B-49B3-81E7-34C617117C45}"/>
              </a:ext>
            </a:extLst>
          </p:cNvPr>
          <p:cNvCxnSpPr>
            <a:cxnSpLocks/>
          </p:cNvCxnSpPr>
          <p:nvPr/>
        </p:nvCxnSpPr>
        <p:spPr bwMode="auto">
          <a:xfrm>
            <a:off x="4586758" y="3140968"/>
            <a:ext cx="3021410" cy="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21" name="Textfeld 20">
            <a:extLst>
              <a:ext uri="{FF2B5EF4-FFF2-40B4-BE49-F238E27FC236}">
                <a16:creationId xmlns:a16="http://schemas.microsoft.com/office/drawing/2014/main" id="{61BD7F9D-F4B2-4FB2-8EB3-A8C36784EB7E}"/>
              </a:ext>
            </a:extLst>
          </p:cNvPr>
          <p:cNvSpPr txBox="1"/>
          <p:nvPr/>
        </p:nvSpPr>
        <p:spPr bwMode="auto">
          <a:xfrm>
            <a:off x="5105128" y="2719953"/>
            <a:ext cx="19364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800" b="1" kern="0" dirty="0">
                <a:solidFill>
                  <a:schemeClr val="tx1"/>
                </a:solidFill>
              </a:rPr>
              <a:t>System </a:t>
            </a:r>
            <a:r>
              <a:rPr lang="de-DE" sz="1800" b="1" kern="0" dirty="0" err="1">
                <a:solidFill>
                  <a:schemeClr val="tx1"/>
                </a:solidFill>
              </a:rPr>
              <a:t>migration</a:t>
            </a:r>
            <a:endParaRPr lang="de-DE" sz="1800" b="1" kern="0" dirty="0">
              <a:solidFill>
                <a:schemeClr val="tx1"/>
              </a:solidFill>
            </a:endParaRPr>
          </a:p>
        </p:txBody>
      </p:sp>
      <p:sp>
        <p:nvSpPr>
          <p:cNvPr id="6" name="Rechteck: abgerundete Ecken 5">
            <a:extLst>
              <a:ext uri="{FF2B5EF4-FFF2-40B4-BE49-F238E27FC236}">
                <a16:creationId xmlns:a16="http://schemas.microsoft.com/office/drawing/2014/main" id="{8AEBD132-2E46-4350-6F92-3AE87ECEF1BE}"/>
              </a:ext>
            </a:extLst>
          </p:cNvPr>
          <p:cNvSpPr/>
          <p:nvPr/>
        </p:nvSpPr>
        <p:spPr>
          <a:xfrm>
            <a:off x="5125326" y="3933056"/>
            <a:ext cx="576064" cy="43204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t>DIP</a:t>
            </a:r>
          </a:p>
        </p:txBody>
      </p:sp>
      <p:sp>
        <p:nvSpPr>
          <p:cNvPr id="7" name="Rechteck: abgerundete Ecken 6">
            <a:extLst>
              <a:ext uri="{FF2B5EF4-FFF2-40B4-BE49-F238E27FC236}">
                <a16:creationId xmlns:a16="http://schemas.microsoft.com/office/drawing/2014/main" id="{364B48D8-06DB-1248-CA1E-8FE83E9FF974}"/>
              </a:ext>
            </a:extLst>
          </p:cNvPr>
          <p:cNvSpPr/>
          <p:nvPr/>
        </p:nvSpPr>
        <p:spPr>
          <a:xfrm>
            <a:off x="6508184" y="3933056"/>
            <a:ext cx="576064" cy="43204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t>SIP</a:t>
            </a:r>
          </a:p>
        </p:txBody>
      </p:sp>
      <p:cxnSp>
        <p:nvCxnSpPr>
          <p:cNvPr id="19" name="Gerade Verbindung mit Pfeil 18">
            <a:extLst>
              <a:ext uri="{FF2B5EF4-FFF2-40B4-BE49-F238E27FC236}">
                <a16:creationId xmlns:a16="http://schemas.microsoft.com/office/drawing/2014/main" id="{6B0DA369-6A6D-E95A-99D9-EA2A798F91A2}"/>
              </a:ext>
            </a:extLst>
          </p:cNvPr>
          <p:cNvCxnSpPr>
            <a:cxnSpLocks/>
            <a:stCxn id="8" idx="3"/>
            <a:endCxn id="6" idx="1"/>
          </p:cNvCxnSpPr>
          <p:nvPr/>
        </p:nvCxnSpPr>
        <p:spPr>
          <a:xfrm flipV="1">
            <a:off x="3541176" y="4149080"/>
            <a:ext cx="1584150" cy="2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a:extLst>
              <a:ext uri="{FF2B5EF4-FFF2-40B4-BE49-F238E27FC236}">
                <a16:creationId xmlns:a16="http://schemas.microsoft.com/office/drawing/2014/main" id="{E022B43D-08EC-2B07-CF8C-6804AB3129E9}"/>
              </a:ext>
            </a:extLst>
          </p:cNvPr>
          <p:cNvCxnSpPr>
            <a:stCxn id="6" idx="3"/>
            <a:endCxn id="7" idx="1"/>
          </p:cNvCxnSpPr>
          <p:nvPr/>
        </p:nvCxnSpPr>
        <p:spPr>
          <a:xfrm>
            <a:off x="5701390" y="4149080"/>
            <a:ext cx="8067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57742A26-9B1A-D350-B35C-64BC6BDAA721}"/>
              </a:ext>
            </a:extLst>
          </p:cNvPr>
          <p:cNvCxnSpPr>
            <a:stCxn id="7" idx="3"/>
            <a:endCxn id="10" idx="1"/>
          </p:cNvCxnSpPr>
          <p:nvPr/>
        </p:nvCxnSpPr>
        <p:spPr>
          <a:xfrm>
            <a:off x="7084248" y="4149080"/>
            <a:ext cx="1571761" cy="2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254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D8E0DC45-337E-7174-BE9E-962020F59B65}"/>
              </a:ext>
            </a:extLst>
          </p:cNvPr>
          <p:cNvSpPr/>
          <p:nvPr/>
        </p:nvSpPr>
        <p:spPr bwMode="auto">
          <a:xfrm>
            <a:off x="1607812" y="3577989"/>
            <a:ext cx="8952684" cy="1779308"/>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18" name="Rechteck: abgerundete Ecken 17">
            <a:extLst>
              <a:ext uri="{FF2B5EF4-FFF2-40B4-BE49-F238E27FC236}">
                <a16:creationId xmlns:a16="http://schemas.microsoft.com/office/drawing/2014/main" id="{660E0C0B-800C-4F2B-B208-3D8226D9FAE0}"/>
              </a:ext>
            </a:extLst>
          </p:cNvPr>
          <p:cNvSpPr/>
          <p:nvPr/>
        </p:nvSpPr>
        <p:spPr bwMode="auto">
          <a:xfrm>
            <a:off x="7608168" y="1700808"/>
            <a:ext cx="2952328" cy="1779308"/>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17" name="Rechteck: abgerundete Ecken 16">
            <a:extLst>
              <a:ext uri="{FF2B5EF4-FFF2-40B4-BE49-F238E27FC236}">
                <a16:creationId xmlns:a16="http://schemas.microsoft.com/office/drawing/2014/main" id="{5EC7D567-F1F4-4FED-88BF-47D665F55B58}"/>
              </a:ext>
            </a:extLst>
          </p:cNvPr>
          <p:cNvSpPr/>
          <p:nvPr/>
        </p:nvSpPr>
        <p:spPr bwMode="auto">
          <a:xfrm>
            <a:off x="1634430" y="1700808"/>
            <a:ext cx="2952328" cy="1779308"/>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3" name="Titel 2">
            <a:extLst>
              <a:ext uri="{FF2B5EF4-FFF2-40B4-BE49-F238E27FC236}">
                <a16:creationId xmlns:a16="http://schemas.microsoft.com/office/drawing/2014/main" id="{97AB33F7-AED7-410B-8FE1-81B71299DA7F}"/>
              </a:ext>
            </a:extLst>
          </p:cNvPr>
          <p:cNvSpPr>
            <a:spLocks noGrp="1"/>
          </p:cNvSpPr>
          <p:nvPr>
            <p:ph type="title"/>
          </p:nvPr>
        </p:nvSpPr>
        <p:spPr/>
        <p:txBody>
          <a:bodyPr/>
          <a:lstStyle/>
          <a:p>
            <a:r>
              <a:rPr lang="de-DE" dirty="0"/>
              <a:t>And not like </a:t>
            </a:r>
            <a:r>
              <a:rPr lang="de-DE" dirty="0" err="1"/>
              <a:t>this</a:t>
            </a:r>
            <a:r>
              <a:rPr lang="de-DE" dirty="0"/>
              <a:t>?</a:t>
            </a:r>
          </a:p>
        </p:txBody>
      </p:sp>
      <p:pic>
        <p:nvPicPr>
          <p:cNvPr id="8" name="Grafik 7" descr="Entscheidungsdiagramm Silhouette">
            <a:extLst>
              <a:ext uri="{FF2B5EF4-FFF2-40B4-BE49-F238E27FC236}">
                <a16:creationId xmlns:a16="http://schemas.microsoft.com/office/drawing/2014/main" id="{F937C513-3473-4674-BF00-F8C3AD7B5A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17266" y="3940231"/>
            <a:ext cx="914400" cy="914400"/>
          </a:xfrm>
          <a:prstGeom prst="rect">
            <a:avLst/>
          </a:prstGeom>
        </p:spPr>
      </p:pic>
      <p:sp>
        <p:nvSpPr>
          <p:cNvPr id="9" name="Textfeld 8">
            <a:extLst>
              <a:ext uri="{FF2B5EF4-FFF2-40B4-BE49-F238E27FC236}">
                <a16:creationId xmlns:a16="http://schemas.microsoft.com/office/drawing/2014/main" id="{30DDC7F8-BB63-42D9-A030-F53944CBD076}"/>
              </a:ext>
            </a:extLst>
          </p:cNvPr>
          <p:cNvSpPr txBox="1"/>
          <p:nvPr/>
        </p:nvSpPr>
        <p:spPr bwMode="auto">
          <a:xfrm>
            <a:off x="5591944" y="4827349"/>
            <a:ext cx="12182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err="1">
                <a:solidFill>
                  <a:schemeClr val="tx1"/>
                </a:solidFill>
              </a:rPr>
              <a:t>Archival</a:t>
            </a:r>
            <a:r>
              <a:rPr lang="de-DE" sz="1600" kern="0" dirty="0">
                <a:solidFill>
                  <a:schemeClr val="tx1"/>
                </a:solidFill>
              </a:rPr>
              <a:t> Data</a:t>
            </a:r>
          </a:p>
        </p:txBody>
      </p:sp>
      <p:pic>
        <p:nvPicPr>
          <p:cNvPr id="13" name="Grafik 12" descr="Server Silhouette">
            <a:extLst>
              <a:ext uri="{FF2B5EF4-FFF2-40B4-BE49-F238E27FC236}">
                <a16:creationId xmlns:a16="http://schemas.microsoft.com/office/drawing/2014/main" id="{BD9BF518-095D-42B6-ADA7-DD6BAA89FB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26776" y="2068929"/>
            <a:ext cx="914400" cy="914400"/>
          </a:xfrm>
          <a:prstGeom prst="rect">
            <a:avLst/>
          </a:prstGeom>
        </p:spPr>
      </p:pic>
      <p:sp>
        <p:nvSpPr>
          <p:cNvPr id="14" name="Textfeld 13">
            <a:extLst>
              <a:ext uri="{FF2B5EF4-FFF2-40B4-BE49-F238E27FC236}">
                <a16:creationId xmlns:a16="http://schemas.microsoft.com/office/drawing/2014/main" id="{3938723F-3599-4551-A97E-4722FCB3A518}"/>
              </a:ext>
            </a:extLst>
          </p:cNvPr>
          <p:cNvSpPr txBox="1"/>
          <p:nvPr/>
        </p:nvSpPr>
        <p:spPr bwMode="auto">
          <a:xfrm>
            <a:off x="2152800" y="2961115"/>
            <a:ext cx="19155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Repository System A</a:t>
            </a:r>
          </a:p>
        </p:txBody>
      </p:sp>
      <p:pic>
        <p:nvPicPr>
          <p:cNvPr id="15" name="Grafik 14" descr="Server Silhouette">
            <a:extLst>
              <a:ext uri="{FF2B5EF4-FFF2-40B4-BE49-F238E27FC236}">
                <a16:creationId xmlns:a16="http://schemas.microsoft.com/office/drawing/2014/main" id="{A2B4B58A-C0D3-457D-8F6E-72AE9F9721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27132" y="2068929"/>
            <a:ext cx="914400" cy="914400"/>
          </a:xfrm>
          <a:prstGeom prst="rect">
            <a:avLst/>
          </a:prstGeom>
        </p:spPr>
      </p:pic>
      <p:sp>
        <p:nvSpPr>
          <p:cNvPr id="16" name="Textfeld 15">
            <a:extLst>
              <a:ext uri="{FF2B5EF4-FFF2-40B4-BE49-F238E27FC236}">
                <a16:creationId xmlns:a16="http://schemas.microsoft.com/office/drawing/2014/main" id="{1540CAAE-269F-44DE-9051-E5D90E98CCE9}"/>
              </a:ext>
            </a:extLst>
          </p:cNvPr>
          <p:cNvSpPr txBox="1"/>
          <p:nvPr/>
        </p:nvSpPr>
        <p:spPr bwMode="auto">
          <a:xfrm>
            <a:off x="8153156" y="2961115"/>
            <a:ext cx="191558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Repository System B</a:t>
            </a:r>
          </a:p>
        </p:txBody>
      </p:sp>
      <p:cxnSp>
        <p:nvCxnSpPr>
          <p:cNvPr id="20" name="Gerade Verbindung mit Pfeil 19">
            <a:extLst>
              <a:ext uri="{FF2B5EF4-FFF2-40B4-BE49-F238E27FC236}">
                <a16:creationId xmlns:a16="http://schemas.microsoft.com/office/drawing/2014/main" id="{3AA90D3D-D54B-49B3-81E7-34C617117C45}"/>
              </a:ext>
            </a:extLst>
          </p:cNvPr>
          <p:cNvCxnSpPr>
            <a:cxnSpLocks/>
          </p:cNvCxnSpPr>
          <p:nvPr/>
        </p:nvCxnSpPr>
        <p:spPr bwMode="auto">
          <a:xfrm>
            <a:off x="4585295" y="2608590"/>
            <a:ext cx="3021410" cy="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21" name="Textfeld 20">
            <a:extLst>
              <a:ext uri="{FF2B5EF4-FFF2-40B4-BE49-F238E27FC236}">
                <a16:creationId xmlns:a16="http://schemas.microsoft.com/office/drawing/2014/main" id="{61BD7F9D-F4B2-4FB2-8EB3-A8C36784EB7E}"/>
              </a:ext>
            </a:extLst>
          </p:cNvPr>
          <p:cNvSpPr txBox="1"/>
          <p:nvPr/>
        </p:nvSpPr>
        <p:spPr bwMode="auto">
          <a:xfrm>
            <a:off x="5103665" y="2187575"/>
            <a:ext cx="19364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800" b="1" kern="0" dirty="0">
                <a:solidFill>
                  <a:schemeClr val="tx1"/>
                </a:solidFill>
              </a:rPr>
              <a:t>System </a:t>
            </a:r>
            <a:r>
              <a:rPr lang="de-DE" sz="1800" b="1" kern="0" dirty="0" err="1">
                <a:solidFill>
                  <a:schemeClr val="tx1"/>
                </a:solidFill>
              </a:rPr>
              <a:t>migration</a:t>
            </a:r>
            <a:endParaRPr lang="de-DE" sz="1800" b="1" kern="0" dirty="0">
              <a:solidFill>
                <a:schemeClr val="tx1"/>
              </a:solidFill>
            </a:endParaRPr>
          </a:p>
        </p:txBody>
      </p:sp>
      <p:sp>
        <p:nvSpPr>
          <p:cNvPr id="4" name="Textfeld 3">
            <a:extLst>
              <a:ext uri="{FF2B5EF4-FFF2-40B4-BE49-F238E27FC236}">
                <a16:creationId xmlns:a16="http://schemas.microsoft.com/office/drawing/2014/main" id="{99B38456-5114-34C0-04E2-639C0F3B76AB}"/>
              </a:ext>
            </a:extLst>
          </p:cNvPr>
          <p:cNvSpPr txBox="1"/>
          <p:nvPr/>
        </p:nvSpPr>
        <p:spPr>
          <a:xfrm>
            <a:off x="1194658" y="5534873"/>
            <a:ext cx="9802684" cy="369332"/>
          </a:xfrm>
          <a:prstGeom prst="rect">
            <a:avLst/>
          </a:prstGeom>
          <a:noFill/>
        </p:spPr>
        <p:txBody>
          <a:bodyPr wrap="none" rtlCol="0">
            <a:spAutoFit/>
          </a:bodyPr>
          <a:lstStyle/>
          <a:p>
            <a:r>
              <a:rPr lang="de-DE" dirty="0"/>
              <a:t>The </a:t>
            </a:r>
            <a:r>
              <a:rPr lang="de-DE" dirty="0" err="1"/>
              <a:t>amount</a:t>
            </a:r>
            <a:r>
              <a:rPr lang="de-DE" dirty="0"/>
              <a:t> </a:t>
            </a:r>
            <a:r>
              <a:rPr lang="de-DE" dirty="0" err="1"/>
              <a:t>of</a:t>
            </a:r>
            <a:r>
              <a:rPr lang="de-DE" dirty="0"/>
              <a:t> </a:t>
            </a:r>
            <a:r>
              <a:rPr lang="de-DE" dirty="0" err="1"/>
              <a:t>data</a:t>
            </a:r>
            <a:r>
              <a:rPr lang="de-DE" dirty="0"/>
              <a:t> </a:t>
            </a:r>
            <a:r>
              <a:rPr lang="de-DE" dirty="0" err="1"/>
              <a:t>is</a:t>
            </a:r>
            <a:r>
              <a:rPr lang="de-DE" dirty="0"/>
              <a:t> </a:t>
            </a:r>
            <a:r>
              <a:rPr lang="de-DE" dirty="0" err="1"/>
              <a:t>growing</a:t>
            </a:r>
            <a:r>
              <a:rPr lang="de-DE" dirty="0"/>
              <a:t> at a fast </a:t>
            </a:r>
            <a:r>
              <a:rPr lang="de-DE" dirty="0" err="1"/>
              <a:t>pace</a:t>
            </a:r>
            <a:r>
              <a:rPr lang="de-DE" dirty="0"/>
              <a:t>! Moving </a:t>
            </a:r>
            <a:r>
              <a:rPr lang="de-DE" dirty="0" err="1"/>
              <a:t>data</a:t>
            </a:r>
            <a:r>
              <a:rPr lang="de-DE" dirty="0"/>
              <a:t> will </a:t>
            </a:r>
            <a:r>
              <a:rPr lang="de-DE" dirty="0" err="1"/>
              <a:t>become</a:t>
            </a:r>
            <a:r>
              <a:rPr lang="de-DE" dirty="0"/>
              <a:t> </a:t>
            </a:r>
            <a:r>
              <a:rPr lang="de-DE" dirty="0" err="1"/>
              <a:t>more</a:t>
            </a:r>
            <a:r>
              <a:rPr lang="de-DE" dirty="0"/>
              <a:t> and </a:t>
            </a:r>
            <a:r>
              <a:rPr lang="de-DE" dirty="0" err="1"/>
              <a:t>more</a:t>
            </a:r>
            <a:r>
              <a:rPr lang="de-DE" dirty="0"/>
              <a:t> </a:t>
            </a:r>
            <a:r>
              <a:rPr lang="de-DE" dirty="0" err="1"/>
              <a:t>difficult</a:t>
            </a:r>
            <a:r>
              <a:rPr lang="de-DE" dirty="0"/>
              <a:t>!</a:t>
            </a:r>
          </a:p>
        </p:txBody>
      </p:sp>
    </p:spTree>
    <p:extLst>
      <p:ext uri="{BB962C8B-B14F-4D97-AF65-F5344CB8AC3E}">
        <p14:creationId xmlns:p14="http://schemas.microsoft.com/office/powerpoint/2010/main" val="3771263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7AB33F7-AED7-410B-8FE1-81B71299DA7F}"/>
              </a:ext>
            </a:extLst>
          </p:cNvPr>
          <p:cNvSpPr>
            <a:spLocks noGrp="1"/>
          </p:cNvSpPr>
          <p:nvPr>
            <p:ph type="title"/>
          </p:nvPr>
        </p:nvSpPr>
        <p:spPr/>
        <p:txBody>
          <a:bodyPr/>
          <a:lstStyle/>
          <a:p>
            <a:r>
              <a:rPr lang="en-GB" noProof="0" dirty="0"/>
              <a:t>Motivation</a:t>
            </a:r>
          </a:p>
        </p:txBody>
      </p:sp>
      <p:sp>
        <p:nvSpPr>
          <p:cNvPr id="2" name="Textfeld 1">
            <a:extLst>
              <a:ext uri="{FF2B5EF4-FFF2-40B4-BE49-F238E27FC236}">
                <a16:creationId xmlns:a16="http://schemas.microsoft.com/office/drawing/2014/main" id="{55DA0B19-11CD-445C-8330-BE365D34B764}"/>
              </a:ext>
            </a:extLst>
          </p:cNvPr>
          <p:cNvSpPr txBox="1"/>
          <p:nvPr/>
        </p:nvSpPr>
        <p:spPr bwMode="auto">
          <a:xfrm>
            <a:off x="813135" y="1540971"/>
            <a:ext cx="110875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a:spcBef>
                <a:spcPts val="400"/>
              </a:spcBef>
            </a:pPr>
            <a:r>
              <a:rPr lang="de-DE" sz="2000" b="1" kern="0" dirty="0" err="1">
                <a:solidFill>
                  <a:schemeClr val="tx1"/>
                </a:solidFill>
              </a:rPr>
              <a:t>Why</a:t>
            </a:r>
            <a:r>
              <a:rPr lang="de-DE" sz="2000" b="1" kern="0" dirty="0">
                <a:solidFill>
                  <a:schemeClr val="tx1"/>
                </a:solidFill>
              </a:rPr>
              <a:t> do </a:t>
            </a:r>
            <a:r>
              <a:rPr lang="de-DE" sz="2000" b="1" kern="0" dirty="0" err="1">
                <a:solidFill>
                  <a:schemeClr val="tx1"/>
                </a:solidFill>
              </a:rPr>
              <a:t>we</a:t>
            </a:r>
            <a:r>
              <a:rPr lang="de-DE" sz="2000" b="1" kern="0" dirty="0">
                <a:solidFill>
                  <a:schemeClr val="tx1"/>
                </a:solidFill>
              </a:rPr>
              <a:t> </a:t>
            </a:r>
            <a:r>
              <a:rPr lang="de-DE" sz="2000" b="1" kern="0" dirty="0" err="1">
                <a:solidFill>
                  <a:schemeClr val="tx1"/>
                </a:solidFill>
              </a:rPr>
              <a:t>want</a:t>
            </a:r>
            <a:r>
              <a:rPr lang="de-DE" sz="2000" b="1" kern="0" dirty="0">
                <a:solidFill>
                  <a:schemeClr val="tx1"/>
                </a:solidFill>
              </a:rPr>
              <a:t> </a:t>
            </a:r>
            <a:r>
              <a:rPr lang="de-DE" sz="2000" b="1" kern="0" dirty="0" err="1">
                <a:solidFill>
                  <a:schemeClr val="tx1"/>
                </a:solidFill>
              </a:rPr>
              <a:t>to</a:t>
            </a:r>
            <a:r>
              <a:rPr lang="de-DE" sz="2000" b="1" kern="0" dirty="0">
                <a:solidFill>
                  <a:schemeClr val="tx1"/>
                </a:solidFill>
              </a:rPr>
              <a:t> </a:t>
            </a:r>
            <a:r>
              <a:rPr lang="de-DE" sz="2000" b="1" kern="0" dirty="0" err="1">
                <a:solidFill>
                  <a:schemeClr val="tx1"/>
                </a:solidFill>
              </a:rPr>
              <a:t>include</a:t>
            </a:r>
            <a:r>
              <a:rPr lang="de-DE" sz="2000" b="1" kern="0" dirty="0">
                <a:solidFill>
                  <a:schemeClr val="tx1"/>
                </a:solidFill>
              </a:rPr>
              <a:t> </a:t>
            </a:r>
            <a:r>
              <a:rPr lang="de-DE" sz="2000" b="1" kern="0" dirty="0" err="1">
                <a:solidFill>
                  <a:schemeClr val="tx1"/>
                </a:solidFill>
              </a:rPr>
              <a:t>authorisation</a:t>
            </a:r>
            <a:r>
              <a:rPr lang="de-DE" sz="2000" b="1" kern="0" dirty="0">
                <a:solidFill>
                  <a:schemeClr val="tx1"/>
                </a:solidFill>
              </a:rPr>
              <a:t> </a:t>
            </a:r>
            <a:r>
              <a:rPr lang="de-DE" sz="2000" b="1" kern="0" dirty="0" err="1">
                <a:solidFill>
                  <a:schemeClr val="tx1"/>
                </a:solidFill>
              </a:rPr>
              <a:t>metadata</a:t>
            </a:r>
            <a:r>
              <a:rPr lang="de-DE" sz="2000" b="1" kern="0" dirty="0">
                <a:solidFill>
                  <a:schemeClr val="tx1"/>
                </a:solidFill>
              </a:rPr>
              <a:t> in </a:t>
            </a:r>
            <a:r>
              <a:rPr lang="de-DE" sz="2000" b="1" kern="0" dirty="0" err="1">
                <a:solidFill>
                  <a:schemeClr val="tx1"/>
                </a:solidFill>
              </a:rPr>
              <a:t>the</a:t>
            </a:r>
            <a:r>
              <a:rPr lang="de-DE" sz="2000" b="1" kern="0" dirty="0">
                <a:solidFill>
                  <a:schemeClr val="tx1"/>
                </a:solidFill>
              </a:rPr>
              <a:t> information </a:t>
            </a:r>
            <a:r>
              <a:rPr lang="de-DE" sz="2000" b="1" kern="0" dirty="0" err="1">
                <a:solidFill>
                  <a:schemeClr val="tx1"/>
                </a:solidFill>
              </a:rPr>
              <a:t>package</a:t>
            </a:r>
            <a:r>
              <a:rPr lang="de-DE" sz="2000" b="1" kern="0" dirty="0">
                <a:solidFill>
                  <a:schemeClr val="tx1"/>
                </a:solidFill>
              </a:rPr>
              <a:t>?</a:t>
            </a:r>
          </a:p>
        </p:txBody>
      </p:sp>
      <p:sp>
        <p:nvSpPr>
          <p:cNvPr id="22" name="Inhaltsplatzhalter 1">
            <a:extLst>
              <a:ext uri="{FF2B5EF4-FFF2-40B4-BE49-F238E27FC236}">
                <a16:creationId xmlns:a16="http://schemas.microsoft.com/office/drawing/2014/main" id="{A5C0BB56-937A-432E-8441-0D6FE752A4CF}"/>
              </a:ext>
            </a:extLst>
          </p:cNvPr>
          <p:cNvSpPr>
            <a:spLocks noGrp="1"/>
          </p:cNvSpPr>
          <p:nvPr>
            <p:ph sz="quarter" idx="12"/>
          </p:nvPr>
        </p:nvSpPr>
        <p:spPr>
          <a:xfrm>
            <a:off x="813136" y="2190001"/>
            <a:ext cx="11087564" cy="3238924"/>
          </a:xfrm>
        </p:spPr>
        <p:txBody>
          <a:bodyPr/>
          <a:lstStyle/>
          <a:p>
            <a:r>
              <a:rPr lang="en-GB" i="1" noProof="0" dirty="0"/>
              <a:t>Problem</a:t>
            </a:r>
            <a:r>
              <a:rPr lang="en-GB" noProof="0" dirty="0"/>
              <a:t>: Re-configuring authorization settings in a new system is labour-intensive and time-consuming.</a:t>
            </a:r>
          </a:p>
          <a:p>
            <a:r>
              <a:rPr lang="en-GB" i="1" noProof="0" dirty="0"/>
              <a:t>Approach</a:t>
            </a:r>
            <a:r>
              <a:rPr lang="en-GB" noProof="0" dirty="0"/>
              <a:t>: Authorization metadata and licenses remain valid after system migration – signatures,  and licenses are interpreted by the new system</a:t>
            </a:r>
          </a:p>
          <a:p>
            <a:endParaRPr lang="en-GB" noProof="0" dirty="0"/>
          </a:p>
          <a:p>
            <a:endParaRPr lang="en-GB" noProof="0" dirty="0"/>
          </a:p>
        </p:txBody>
      </p:sp>
    </p:spTree>
    <p:extLst>
      <p:ext uri="{BB962C8B-B14F-4D97-AF65-F5344CB8AC3E}">
        <p14:creationId xmlns:p14="http://schemas.microsoft.com/office/powerpoint/2010/main" val="1168864512"/>
      </p:ext>
    </p:extLst>
  </p:cSld>
  <p:clrMapOvr>
    <a:masterClrMapping/>
  </p:clrMapOvr>
  <mc:AlternateContent xmlns:mc="http://schemas.openxmlformats.org/markup-compatibility/2006" xmlns:p14="http://schemas.microsoft.com/office/powerpoint/2010/main">
    <mc:Choice Requires="p14">
      <p:transition spd="slow" p14:dur="2000" advTm="68818"/>
    </mc:Choice>
    <mc:Fallback xmlns="">
      <p:transition spd="slow" advTm="6881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01DF450-41E6-404A-9657-B3575D43A8F4}"/>
              </a:ext>
            </a:extLst>
          </p:cNvPr>
          <p:cNvSpPr>
            <a:spLocks noGrp="1"/>
          </p:cNvSpPr>
          <p:nvPr>
            <p:ph sz="half" idx="1"/>
          </p:nvPr>
        </p:nvSpPr>
        <p:spPr>
          <a:xfrm>
            <a:off x="706966" y="1604797"/>
            <a:ext cx="5278967" cy="4416491"/>
          </a:xfrm>
        </p:spPr>
        <p:txBody>
          <a:bodyPr wrap="square" anchor="t">
            <a:normAutofit lnSpcReduction="10000"/>
          </a:bodyPr>
          <a:lstStyle/>
          <a:p>
            <a:pPr marL="457200" indent="-457200">
              <a:lnSpc>
                <a:spcPct val="90000"/>
              </a:lnSpc>
              <a:buFont typeface="+mj-lt"/>
              <a:buAutoNum type="arabicPeriod"/>
            </a:pPr>
            <a:r>
              <a:rPr lang="en-GB" sz="2400" noProof="0" dirty="0"/>
              <a:t>It must be possible to define </a:t>
            </a:r>
            <a:r>
              <a:rPr lang="en-GB" sz="2400" i="1" noProof="0" dirty="0"/>
              <a:t>rights statements </a:t>
            </a:r>
            <a:r>
              <a:rPr lang="en-GB" sz="2400" noProof="0" dirty="0"/>
              <a:t>on </a:t>
            </a:r>
            <a:r>
              <a:rPr lang="en-GB" sz="2400" b="1" noProof="0" dirty="0"/>
              <a:t>information package, representation, or file level.</a:t>
            </a:r>
            <a:endParaRPr lang="en-GB" sz="2400" noProof="0" dirty="0"/>
          </a:p>
          <a:p>
            <a:pPr marL="457200" indent="-457200">
              <a:lnSpc>
                <a:spcPct val="90000"/>
              </a:lnSpc>
              <a:buFont typeface="+mj-lt"/>
              <a:buAutoNum type="arabicPeriod"/>
            </a:pPr>
            <a:r>
              <a:rPr lang="en-GB" sz="2400" noProof="0" dirty="0"/>
              <a:t>It must be possible to define </a:t>
            </a:r>
            <a:r>
              <a:rPr lang="en-GB" sz="2400" i="1" noProof="0" dirty="0"/>
              <a:t>rights statements </a:t>
            </a:r>
            <a:r>
              <a:rPr lang="en-GB" sz="2400" noProof="0" dirty="0"/>
              <a:t>related to the application of </a:t>
            </a:r>
            <a:r>
              <a:rPr lang="en-GB" sz="2400" b="1" noProof="0" dirty="0"/>
              <a:t> software agents</a:t>
            </a:r>
            <a:r>
              <a:rPr lang="en-GB" sz="2400" noProof="0" dirty="0"/>
              <a:t> enabling information retrieval, such as Optical Character Recognition (OCR) or full-text indexing software, for example. </a:t>
            </a:r>
          </a:p>
          <a:p>
            <a:pPr marL="457200" indent="-457200">
              <a:lnSpc>
                <a:spcPct val="90000"/>
              </a:lnSpc>
              <a:buFont typeface="+mj-lt"/>
              <a:buAutoNum type="arabicPeriod"/>
            </a:pPr>
            <a:r>
              <a:rPr lang="en-GB" sz="2400" noProof="0" dirty="0"/>
              <a:t>It must be possible to define </a:t>
            </a:r>
            <a:r>
              <a:rPr lang="en-GB" sz="2400" i="1" noProof="0" dirty="0"/>
              <a:t>rights statements </a:t>
            </a:r>
            <a:r>
              <a:rPr lang="en-GB" sz="2400" noProof="0" dirty="0"/>
              <a:t>regarding information </a:t>
            </a:r>
            <a:r>
              <a:rPr lang="en-GB" sz="2400" b="1" noProof="0" dirty="0"/>
              <a:t>applicants</a:t>
            </a:r>
            <a:r>
              <a:rPr lang="en-GB" sz="2400" noProof="0" dirty="0"/>
              <a:t>.</a:t>
            </a:r>
          </a:p>
          <a:p>
            <a:pPr marL="457200" indent="-457200">
              <a:lnSpc>
                <a:spcPct val="90000"/>
              </a:lnSpc>
              <a:buFont typeface="+mj-lt"/>
              <a:buAutoNum type="arabicPeriod"/>
            </a:pPr>
            <a:endParaRPr lang="en-GB" sz="2400" noProof="0" dirty="0"/>
          </a:p>
        </p:txBody>
      </p:sp>
      <p:sp>
        <p:nvSpPr>
          <p:cNvPr id="9" name="Slide Number Placeholder 2">
            <a:extLst>
              <a:ext uri="{FF2B5EF4-FFF2-40B4-BE49-F238E27FC236}">
                <a16:creationId xmlns:a16="http://schemas.microsoft.com/office/drawing/2014/main" id="{AED8617D-248E-D1DF-56EB-6A3725A2A2C7}"/>
              </a:ext>
            </a:extLst>
          </p:cNvPr>
          <p:cNvSpPr>
            <a:spLocks noGrp="1"/>
          </p:cNvSpPr>
          <p:nvPr>
            <p:ph type="sldNum" sz="quarter" idx="4294967295"/>
          </p:nvPr>
        </p:nvSpPr>
        <p:spPr>
          <a:xfrm>
            <a:off x="10416480" y="6278379"/>
            <a:ext cx="408183" cy="226095"/>
          </a:xfrm>
        </p:spPr>
        <p:txBody>
          <a:bodyPr/>
          <a:lstStyle/>
          <a:p>
            <a:pPr>
              <a:spcAft>
                <a:spcPts val="600"/>
              </a:spcAft>
              <a:defRPr/>
            </a:pPr>
            <a:fld id="{1167F6EC-59F6-4747-AD02-8B2929E149E7}" type="slidenum">
              <a:rPr lang="en-GB" noProof="0" smtClean="0"/>
              <a:pPr>
                <a:spcAft>
                  <a:spcPts val="600"/>
                </a:spcAft>
                <a:defRPr/>
              </a:pPr>
              <a:t>15</a:t>
            </a:fld>
            <a:endParaRPr lang="en-GB" sz="1867" noProof="0"/>
          </a:p>
        </p:txBody>
      </p:sp>
      <p:sp>
        <p:nvSpPr>
          <p:cNvPr id="3" name="Titel 2">
            <a:extLst>
              <a:ext uri="{FF2B5EF4-FFF2-40B4-BE49-F238E27FC236}">
                <a16:creationId xmlns:a16="http://schemas.microsoft.com/office/drawing/2014/main" id="{6644CD72-F8A6-44F3-A050-64A2446ECAF4}"/>
              </a:ext>
            </a:extLst>
          </p:cNvPr>
          <p:cNvSpPr>
            <a:spLocks noGrp="1"/>
          </p:cNvSpPr>
          <p:nvPr>
            <p:ph type="title"/>
          </p:nvPr>
        </p:nvSpPr>
        <p:spPr>
          <a:xfrm>
            <a:off x="706967" y="452669"/>
            <a:ext cx="8365364" cy="864096"/>
          </a:xfrm>
        </p:spPr>
        <p:txBody>
          <a:bodyPr wrap="square" anchor="b">
            <a:normAutofit/>
          </a:bodyPr>
          <a:lstStyle/>
          <a:p>
            <a:r>
              <a:rPr lang="en-GB" noProof="0" dirty="0"/>
              <a:t>requirements</a:t>
            </a:r>
          </a:p>
        </p:txBody>
      </p:sp>
      <p:pic>
        <p:nvPicPr>
          <p:cNvPr id="6" name="Inhaltsplatzhalter 5" descr="Hierarchie Silhouette">
            <a:extLst>
              <a:ext uri="{FF2B5EF4-FFF2-40B4-BE49-F238E27FC236}">
                <a16:creationId xmlns:a16="http://schemas.microsoft.com/office/drawing/2014/main" id="{987F63A4-2250-4B9C-A405-6CAE1785A935}"/>
              </a:ext>
            </a:extLst>
          </p:cNvPr>
          <p:cNvPicPr>
            <a:picLocks noGrp="1" noChangeAspect="1"/>
          </p:cNvPicPr>
          <p:nvPr>
            <p:ph sz="half" idx="13"/>
          </p:nvPr>
        </p:nvPicPr>
        <p:blipFill>
          <a:blip r:embed="rId3">
            <a:extLst>
              <a:ext uri="{96DAC541-7B7A-43D3-8B79-37D633B846F1}">
                <asvg:svgBlip xmlns:asvg="http://schemas.microsoft.com/office/drawing/2016/SVG/main" r:embed="rId4"/>
              </a:ext>
            </a:extLst>
          </a:blip>
          <a:stretch>
            <a:fillRect/>
          </a:stretch>
        </p:blipFill>
        <p:spPr>
          <a:xfrm rot="16200000">
            <a:off x="8377365" y="1684374"/>
            <a:ext cx="1160320" cy="1160320"/>
          </a:xfrm>
        </p:spPr>
      </p:pic>
      <p:pic>
        <p:nvPicPr>
          <p:cNvPr id="8" name="Grafik 7" descr="Cmd (Terminal) Silhouette">
            <a:extLst>
              <a:ext uri="{FF2B5EF4-FFF2-40B4-BE49-F238E27FC236}">
                <a16:creationId xmlns:a16="http://schemas.microsoft.com/office/drawing/2014/main" id="{4201A75F-6E07-4EB3-9686-A4B2359388A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26560" y="3355842"/>
            <a:ext cx="914400" cy="914400"/>
          </a:xfrm>
          <a:prstGeom prst="rect">
            <a:avLst/>
          </a:prstGeom>
        </p:spPr>
      </p:pic>
      <p:pic>
        <p:nvPicPr>
          <p:cNvPr id="12" name="Grafik 11" descr="Papier Silhouette">
            <a:extLst>
              <a:ext uri="{FF2B5EF4-FFF2-40B4-BE49-F238E27FC236}">
                <a16:creationId xmlns:a16="http://schemas.microsoft.com/office/drawing/2014/main" id="{1EF3A69C-E47E-46BB-8707-44E233AFFE5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90112" y="3356992"/>
            <a:ext cx="914400" cy="914400"/>
          </a:xfrm>
          <a:prstGeom prst="rect">
            <a:avLst/>
          </a:prstGeom>
        </p:spPr>
      </p:pic>
      <p:pic>
        <p:nvPicPr>
          <p:cNvPr id="14" name="Grafik 13" descr="Zahnrad Silhouette">
            <a:extLst>
              <a:ext uri="{FF2B5EF4-FFF2-40B4-BE49-F238E27FC236}">
                <a16:creationId xmlns:a16="http://schemas.microsoft.com/office/drawing/2014/main" id="{FE3014DF-3A24-4A39-9AA7-DE4475E5661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931901" y="3212304"/>
            <a:ext cx="567269" cy="567269"/>
          </a:xfrm>
          <a:prstGeom prst="rect">
            <a:avLst/>
          </a:prstGeom>
        </p:spPr>
      </p:pic>
      <p:cxnSp>
        <p:nvCxnSpPr>
          <p:cNvPr id="16" name="Gerade Verbindung mit Pfeil 15">
            <a:extLst>
              <a:ext uri="{FF2B5EF4-FFF2-40B4-BE49-F238E27FC236}">
                <a16:creationId xmlns:a16="http://schemas.microsoft.com/office/drawing/2014/main" id="{810C5024-3AB6-4BE4-A39F-049823AA8D51}"/>
              </a:ext>
            </a:extLst>
          </p:cNvPr>
          <p:cNvCxnSpPr>
            <a:stCxn id="8" idx="3"/>
            <a:endCxn id="12" idx="1"/>
          </p:cNvCxnSpPr>
          <p:nvPr/>
        </p:nvCxnSpPr>
        <p:spPr bwMode="auto">
          <a:xfrm>
            <a:off x="8640960" y="3813042"/>
            <a:ext cx="1149152" cy="1150"/>
          </a:xfrm>
          <a:prstGeom prst="straightConnector1">
            <a:avLst/>
          </a:prstGeom>
          <a:noFill/>
          <a:ln w="9525" cap="flat" cmpd="sng" algn="ctr">
            <a:solidFill>
              <a:schemeClr val="accent2"/>
            </a:solidFill>
            <a:prstDash val="solid"/>
            <a:round/>
            <a:headEnd type="none" w="med" len="med"/>
            <a:tailEnd type="triangle"/>
          </a:ln>
          <a:effectLst/>
        </p:spPr>
      </p:cxnSp>
      <p:pic>
        <p:nvPicPr>
          <p:cNvPr id="18" name="Grafik 17" descr="Häkchen Silhouette">
            <a:extLst>
              <a:ext uri="{FF2B5EF4-FFF2-40B4-BE49-F238E27FC236}">
                <a16:creationId xmlns:a16="http://schemas.microsoft.com/office/drawing/2014/main" id="{E6663B8C-7B29-484D-A856-C7EEA1A5623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11309" y="3813042"/>
            <a:ext cx="457200" cy="457200"/>
          </a:xfrm>
          <a:prstGeom prst="rect">
            <a:avLst/>
          </a:prstGeom>
        </p:spPr>
      </p:pic>
      <p:pic>
        <p:nvPicPr>
          <p:cNvPr id="20" name="Grafik 19" descr="Schließen Silhouette">
            <a:extLst>
              <a:ext uri="{FF2B5EF4-FFF2-40B4-BE49-F238E27FC236}">
                <a16:creationId xmlns:a16="http://schemas.microsoft.com/office/drawing/2014/main" id="{836517F8-4583-408F-8287-688E608B04D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267596" y="3813042"/>
            <a:ext cx="457200" cy="457200"/>
          </a:xfrm>
          <a:prstGeom prst="rect">
            <a:avLst/>
          </a:prstGeom>
        </p:spPr>
      </p:pic>
      <p:pic>
        <p:nvPicPr>
          <p:cNvPr id="22" name="Grafik 21" descr="Papier Silhouette">
            <a:extLst>
              <a:ext uri="{FF2B5EF4-FFF2-40B4-BE49-F238E27FC236}">
                <a16:creationId xmlns:a16="http://schemas.microsoft.com/office/drawing/2014/main" id="{D07C19CB-81B5-4BC1-A9C6-4D415B77EA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815736" y="4905400"/>
            <a:ext cx="914400" cy="914400"/>
          </a:xfrm>
          <a:prstGeom prst="rect">
            <a:avLst/>
          </a:prstGeom>
        </p:spPr>
      </p:pic>
      <p:pic>
        <p:nvPicPr>
          <p:cNvPr id="23" name="Grafik 22" descr="Zahnrad Silhouette">
            <a:extLst>
              <a:ext uri="{FF2B5EF4-FFF2-40B4-BE49-F238E27FC236}">
                <a16:creationId xmlns:a16="http://schemas.microsoft.com/office/drawing/2014/main" id="{540E2061-8EB9-457B-9461-F3F17838F4A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957525" y="4760712"/>
            <a:ext cx="567269" cy="567269"/>
          </a:xfrm>
          <a:prstGeom prst="rect">
            <a:avLst/>
          </a:prstGeom>
        </p:spPr>
      </p:pic>
      <p:cxnSp>
        <p:nvCxnSpPr>
          <p:cNvPr id="24" name="Gerade Verbindung mit Pfeil 23">
            <a:extLst>
              <a:ext uri="{FF2B5EF4-FFF2-40B4-BE49-F238E27FC236}">
                <a16:creationId xmlns:a16="http://schemas.microsoft.com/office/drawing/2014/main" id="{6E1692FC-FC10-470F-928B-35D7B3114D77}"/>
              </a:ext>
            </a:extLst>
          </p:cNvPr>
          <p:cNvCxnSpPr>
            <a:cxnSpLocks/>
            <a:endCxn id="22" idx="1"/>
          </p:cNvCxnSpPr>
          <p:nvPr/>
        </p:nvCxnSpPr>
        <p:spPr bwMode="auto">
          <a:xfrm>
            <a:off x="8666584" y="5361450"/>
            <a:ext cx="1149152" cy="1150"/>
          </a:xfrm>
          <a:prstGeom prst="straightConnector1">
            <a:avLst/>
          </a:prstGeom>
          <a:noFill/>
          <a:ln w="9525" cap="flat" cmpd="sng" algn="ctr">
            <a:solidFill>
              <a:schemeClr val="accent2"/>
            </a:solidFill>
            <a:prstDash val="solid"/>
            <a:round/>
            <a:headEnd type="none" w="med" len="med"/>
            <a:tailEnd type="triangle"/>
          </a:ln>
          <a:effectLst/>
        </p:spPr>
      </p:cxnSp>
      <p:pic>
        <p:nvPicPr>
          <p:cNvPr id="25" name="Grafik 24" descr="Häkchen Silhouette">
            <a:extLst>
              <a:ext uri="{FF2B5EF4-FFF2-40B4-BE49-F238E27FC236}">
                <a16:creationId xmlns:a16="http://schemas.microsoft.com/office/drawing/2014/main" id="{AB9E0A19-55A5-4CCD-BEB8-4176CEB0E29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36933" y="5361450"/>
            <a:ext cx="457200" cy="457200"/>
          </a:xfrm>
          <a:prstGeom prst="rect">
            <a:avLst/>
          </a:prstGeom>
        </p:spPr>
      </p:pic>
      <p:pic>
        <p:nvPicPr>
          <p:cNvPr id="26" name="Grafik 25" descr="Schließen Silhouette">
            <a:extLst>
              <a:ext uri="{FF2B5EF4-FFF2-40B4-BE49-F238E27FC236}">
                <a16:creationId xmlns:a16="http://schemas.microsoft.com/office/drawing/2014/main" id="{D9C7EFD1-04D3-4B5C-838D-F75B474AF88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293220" y="5361450"/>
            <a:ext cx="457200" cy="457200"/>
          </a:xfrm>
          <a:prstGeom prst="rect">
            <a:avLst/>
          </a:prstGeom>
        </p:spPr>
      </p:pic>
      <p:pic>
        <p:nvPicPr>
          <p:cNvPr id="28" name="Grafik 27" descr="Benutzer Silhouette">
            <a:extLst>
              <a:ext uri="{FF2B5EF4-FFF2-40B4-BE49-F238E27FC236}">
                <a16:creationId xmlns:a16="http://schemas.microsoft.com/office/drawing/2014/main" id="{44E6FD28-6975-44F2-B98B-3C333749D60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693571" y="4760712"/>
            <a:ext cx="914400" cy="914400"/>
          </a:xfrm>
          <a:prstGeom prst="rect">
            <a:avLst/>
          </a:prstGeom>
        </p:spPr>
      </p:pic>
      <p:pic>
        <p:nvPicPr>
          <p:cNvPr id="29" name="Grafik 28" descr="Schließen Silhouette">
            <a:extLst>
              <a:ext uri="{FF2B5EF4-FFF2-40B4-BE49-F238E27FC236}">
                <a16:creationId xmlns:a16="http://schemas.microsoft.com/office/drawing/2014/main" id="{6BD17AE6-6579-44AA-ADCB-321CE72EFDF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537685" y="2479414"/>
            <a:ext cx="330661" cy="330661"/>
          </a:xfrm>
          <a:prstGeom prst="rect">
            <a:avLst/>
          </a:prstGeom>
        </p:spPr>
      </p:pic>
      <p:pic>
        <p:nvPicPr>
          <p:cNvPr id="31" name="Grafik 30" descr="Häkchen Silhouette">
            <a:extLst>
              <a:ext uri="{FF2B5EF4-FFF2-40B4-BE49-F238E27FC236}">
                <a16:creationId xmlns:a16="http://schemas.microsoft.com/office/drawing/2014/main" id="{351FD6B6-19EE-4B9A-90AB-80AE0E791F3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551246" y="1741084"/>
            <a:ext cx="330662" cy="330662"/>
          </a:xfrm>
          <a:prstGeom prst="rect">
            <a:avLst/>
          </a:prstGeom>
        </p:spPr>
      </p:pic>
      <p:pic>
        <p:nvPicPr>
          <p:cNvPr id="32" name="Grafik 31" descr="Schließen Silhouette">
            <a:extLst>
              <a:ext uri="{FF2B5EF4-FFF2-40B4-BE49-F238E27FC236}">
                <a16:creationId xmlns:a16="http://schemas.microsoft.com/office/drawing/2014/main" id="{DB3E8928-9D4D-48E2-99A5-0691E06AE42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546980" y="2100276"/>
            <a:ext cx="330661" cy="330661"/>
          </a:xfrm>
          <a:prstGeom prst="rect">
            <a:avLst/>
          </a:prstGeom>
        </p:spPr>
      </p:pic>
    </p:spTree>
    <p:extLst>
      <p:ext uri="{BB962C8B-B14F-4D97-AF65-F5344CB8AC3E}">
        <p14:creationId xmlns:p14="http://schemas.microsoft.com/office/powerpoint/2010/main" val="1798261414"/>
      </p:ext>
    </p:extLst>
  </p:cSld>
  <p:clrMapOvr>
    <a:masterClrMapping/>
  </p:clrMapOvr>
  <mc:AlternateContent xmlns:mc="http://schemas.openxmlformats.org/markup-compatibility/2006" xmlns:p14="http://schemas.microsoft.com/office/powerpoint/2010/main">
    <mc:Choice Requires="p14">
      <p:transition spd="slow" p14:dur="2000" advTm="38653"/>
    </mc:Choice>
    <mc:Fallback xmlns="">
      <p:transition spd="slow" advTm="3865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A701AA0-8E88-4A5D-ADDB-63EF9B577DE0}"/>
              </a:ext>
            </a:extLst>
          </p:cNvPr>
          <p:cNvSpPr>
            <a:spLocks noGrp="1"/>
          </p:cNvSpPr>
          <p:nvPr>
            <p:ph type="title"/>
          </p:nvPr>
        </p:nvSpPr>
        <p:spPr/>
        <p:txBody>
          <a:bodyPr/>
          <a:lstStyle/>
          <a:p>
            <a:r>
              <a:rPr lang="en-GB" noProof="0" dirty="0"/>
              <a:t>Requirement 1: Object levels</a:t>
            </a:r>
          </a:p>
        </p:txBody>
      </p:sp>
      <p:sp>
        <p:nvSpPr>
          <p:cNvPr id="14" name="Rechteck: abgerundete Ecken 13">
            <a:extLst>
              <a:ext uri="{FF2B5EF4-FFF2-40B4-BE49-F238E27FC236}">
                <a16:creationId xmlns:a16="http://schemas.microsoft.com/office/drawing/2014/main" id="{3637E62E-B6AA-4C87-8C45-3930BA4A0E11}"/>
              </a:ext>
            </a:extLst>
          </p:cNvPr>
          <p:cNvSpPr/>
          <p:nvPr/>
        </p:nvSpPr>
        <p:spPr bwMode="auto">
          <a:xfrm>
            <a:off x="4771377" y="1782743"/>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a:t>
            </a:r>
            <a:endParaRPr lang="de-DE" sz="1100" kern="0" dirty="0">
              <a:solidFill>
                <a:schemeClr val="bg1"/>
              </a:solidFill>
            </a:endParaRPr>
          </a:p>
        </p:txBody>
      </p:sp>
      <p:sp>
        <p:nvSpPr>
          <p:cNvPr id="15" name="Textfeld 14">
            <a:extLst>
              <a:ext uri="{FF2B5EF4-FFF2-40B4-BE49-F238E27FC236}">
                <a16:creationId xmlns:a16="http://schemas.microsoft.com/office/drawing/2014/main" id="{CA48AA3D-22AE-425B-B072-4E408B33FF8A}"/>
              </a:ext>
            </a:extLst>
          </p:cNvPr>
          <p:cNvSpPr txBox="1"/>
          <p:nvPr/>
        </p:nvSpPr>
        <p:spPr bwMode="auto">
          <a:xfrm>
            <a:off x="5442967" y="1566719"/>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6" name="Textfeld 15">
            <a:extLst>
              <a:ext uri="{FF2B5EF4-FFF2-40B4-BE49-F238E27FC236}">
                <a16:creationId xmlns:a16="http://schemas.microsoft.com/office/drawing/2014/main" id="{579A56A2-3C81-4B35-901B-C39267B17FED}"/>
              </a:ext>
            </a:extLst>
          </p:cNvPr>
          <p:cNvSpPr txBox="1"/>
          <p:nvPr/>
        </p:nvSpPr>
        <p:spPr bwMode="auto">
          <a:xfrm>
            <a:off x="4636120" y="2112586"/>
            <a:ext cx="2540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intellectual entity</a:t>
            </a:r>
            <a:endParaRPr lang="de-DE" dirty="0">
              <a:solidFill>
                <a:schemeClr val="tx1"/>
              </a:solidFill>
            </a:endParaRPr>
          </a:p>
        </p:txBody>
      </p:sp>
    </p:spTree>
    <p:extLst>
      <p:ext uri="{BB962C8B-B14F-4D97-AF65-F5344CB8AC3E}">
        <p14:creationId xmlns:p14="http://schemas.microsoft.com/office/powerpoint/2010/main" val="507847683"/>
      </p:ext>
    </p:extLst>
  </p:cSld>
  <p:clrMapOvr>
    <a:masterClrMapping/>
  </p:clrMapOvr>
  <mc:AlternateContent xmlns:mc="http://schemas.openxmlformats.org/markup-compatibility/2006" xmlns:p14="http://schemas.microsoft.com/office/powerpoint/2010/main">
    <mc:Choice Requires="p14">
      <p:transition spd="slow" p14:dur="2000" advTm="12069"/>
    </mc:Choice>
    <mc:Fallback xmlns="">
      <p:transition spd="slow" advTm="1206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A701AA0-8E88-4A5D-ADDB-63EF9B577DE0}"/>
              </a:ext>
            </a:extLst>
          </p:cNvPr>
          <p:cNvSpPr>
            <a:spLocks noGrp="1"/>
          </p:cNvSpPr>
          <p:nvPr>
            <p:ph type="title"/>
          </p:nvPr>
        </p:nvSpPr>
        <p:spPr/>
        <p:txBody>
          <a:bodyPr/>
          <a:lstStyle/>
          <a:p>
            <a:r>
              <a:rPr lang="en-GB" noProof="0" dirty="0"/>
              <a:t>Requirement 1: Object levels</a:t>
            </a:r>
          </a:p>
        </p:txBody>
      </p:sp>
      <p:grpSp>
        <p:nvGrpSpPr>
          <p:cNvPr id="38" name="Gruppieren 37">
            <a:extLst>
              <a:ext uri="{FF2B5EF4-FFF2-40B4-BE49-F238E27FC236}">
                <a16:creationId xmlns:a16="http://schemas.microsoft.com/office/drawing/2014/main" id="{5C6F6C18-3D84-4749-94A7-FAC88033D80F}"/>
              </a:ext>
            </a:extLst>
          </p:cNvPr>
          <p:cNvGrpSpPr/>
          <p:nvPr/>
        </p:nvGrpSpPr>
        <p:grpSpPr>
          <a:xfrm>
            <a:off x="2816290" y="2851110"/>
            <a:ext cx="2400668" cy="792088"/>
            <a:chOff x="673996" y="2851110"/>
            <a:chExt cx="2400668" cy="792088"/>
          </a:xfrm>
        </p:grpSpPr>
        <p:sp>
          <p:nvSpPr>
            <p:cNvPr id="7" name="Rechteck: abgerundete Ecken 6">
              <a:extLst>
                <a:ext uri="{FF2B5EF4-FFF2-40B4-BE49-F238E27FC236}">
                  <a16:creationId xmlns:a16="http://schemas.microsoft.com/office/drawing/2014/main" id="{56861D51-AD92-45A2-B3F3-705FE08A943C}"/>
                </a:ext>
              </a:extLst>
            </p:cNvPr>
            <p:cNvSpPr/>
            <p:nvPr/>
          </p:nvSpPr>
          <p:spPr bwMode="auto">
            <a:xfrm>
              <a:off x="731231" y="3067134"/>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urn:example:niod:244.909.1</a:t>
              </a:r>
              <a:endParaRPr lang="de-DE" sz="1100" kern="0" dirty="0">
                <a:solidFill>
                  <a:schemeClr val="bg1"/>
                </a:solidFill>
              </a:endParaRPr>
            </a:p>
          </p:txBody>
        </p:sp>
        <p:sp>
          <p:nvSpPr>
            <p:cNvPr id="8" name="Textfeld 7">
              <a:extLst>
                <a:ext uri="{FF2B5EF4-FFF2-40B4-BE49-F238E27FC236}">
                  <a16:creationId xmlns:a16="http://schemas.microsoft.com/office/drawing/2014/main" id="{0D8E005C-B3B0-449A-8846-1F32CC92E404}"/>
                </a:ext>
              </a:extLst>
            </p:cNvPr>
            <p:cNvSpPr txBox="1"/>
            <p:nvPr/>
          </p:nvSpPr>
          <p:spPr bwMode="auto">
            <a:xfrm>
              <a:off x="1402821" y="2851110"/>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0" name="Textfeld 9">
              <a:extLst>
                <a:ext uri="{FF2B5EF4-FFF2-40B4-BE49-F238E27FC236}">
                  <a16:creationId xmlns:a16="http://schemas.microsoft.com/office/drawing/2014/main" id="{47BB668B-648A-476B-8EF2-EFAAE7192AA3}"/>
                </a:ext>
              </a:extLst>
            </p:cNvPr>
            <p:cNvSpPr txBox="1"/>
            <p:nvPr/>
          </p:nvSpPr>
          <p:spPr bwMode="auto">
            <a:xfrm>
              <a:off x="673996" y="3396977"/>
              <a:ext cx="24006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representation</a:t>
              </a:r>
              <a:endParaRPr lang="de-DE" dirty="0">
                <a:solidFill>
                  <a:schemeClr val="tx1"/>
                </a:solidFill>
              </a:endParaRPr>
            </a:p>
          </p:txBody>
        </p:sp>
      </p:grpSp>
      <p:grpSp>
        <p:nvGrpSpPr>
          <p:cNvPr id="39" name="Gruppieren 38">
            <a:extLst>
              <a:ext uri="{FF2B5EF4-FFF2-40B4-BE49-F238E27FC236}">
                <a16:creationId xmlns:a16="http://schemas.microsoft.com/office/drawing/2014/main" id="{4FCCE378-33C1-42EC-813C-A13F8339EC34}"/>
              </a:ext>
            </a:extLst>
          </p:cNvPr>
          <p:cNvGrpSpPr/>
          <p:nvPr/>
        </p:nvGrpSpPr>
        <p:grpSpPr>
          <a:xfrm>
            <a:off x="6548360" y="2852936"/>
            <a:ext cx="2400668" cy="792088"/>
            <a:chOff x="4406066" y="2852936"/>
            <a:chExt cx="2400668" cy="792088"/>
          </a:xfrm>
        </p:grpSpPr>
        <p:sp>
          <p:nvSpPr>
            <p:cNvPr id="11" name="Rechteck: abgerundete Ecken 10">
              <a:extLst>
                <a:ext uri="{FF2B5EF4-FFF2-40B4-BE49-F238E27FC236}">
                  <a16:creationId xmlns:a16="http://schemas.microsoft.com/office/drawing/2014/main" id="{FC393BE3-CA88-41FF-9D9F-68EC2E851FD2}"/>
                </a:ext>
              </a:extLst>
            </p:cNvPr>
            <p:cNvSpPr/>
            <p:nvPr/>
          </p:nvSpPr>
          <p:spPr bwMode="auto">
            <a:xfrm>
              <a:off x="4463301" y="3068960"/>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urn:example:niod:244.909.2</a:t>
              </a:r>
              <a:endParaRPr lang="de-DE" sz="1100" kern="0" dirty="0">
                <a:solidFill>
                  <a:schemeClr val="bg1"/>
                </a:solidFill>
              </a:endParaRPr>
            </a:p>
          </p:txBody>
        </p:sp>
        <p:sp>
          <p:nvSpPr>
            <p:cNvPr id="12" name="Textfeld 11">
              <a:extLst>
                <a:ext uri="{FF2B5EF4-FFF2-40B4-BE49-F238E27FC236}">
                  <a16:creationId xmlns:a16="http://schemas.microsoft.com/office/drawing/2014/main" id="{BBA0FA9C-AEB8-4E0B-8146-8098D6CDE359}"/>
                </a:ext>
              </a:extLst>
            </p:cNvPr>
            <p:cNvSpPr txBox="1"/>
            <p:nvPr/>
          </p:nvSpPr>
          <p:spPr bwMode="auto">
            <a:xfrm>
              <a:off x="5134891" y="2852936"/>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3" name="Textfeld 12">
              <a:extLst>
                <a:ext uri="{FF2B5EF4-FFF2-40B4-BE49-F238E27FC236}">
                  <a16:creationId xmlns:a16="http://schemas.microsoft.com/office/drawing/2014/main" id="{B3A82CA0-6136-43CB-8118-AAF8D039A0AF}"/>
                </a:ext>
              </a:extLst>
            </p:cNvPr>
            <p:cNvSpPr txBox="1"/>
            <p:nvPr/>
          </p:nvSpPr>
          <p:spPr bwMode="auto">
            <a:xfrm>
              <a:off x="4406066" y="3398803"/>
              <a:ext cx="24006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representation</a:t>
              </a:r>
              <a:endParaRPr lang="de-DE" dirty="0">
                <a:solidFill>
                  <a:schemeClr val="tx1"/>
                </a:solidFill>
              </a:endParaRPr>
            </a:p>
          </p:txBody>
        </p:sp>
      </p:grpSp>
      <p:sp>
        <p:nvSpPr>
          <p:cNvPr id="14" name="Rechteck: abgerundete Ecken 13">
            <a:extLst>
              <a:ext uri="{FF2B5EF4-FFF2-40B4-BE49-F238E27FC236}">
                <a16:creationId xmlns:a16="http://schemas.microsoft.com/office/drawing/2014/main" id="{3637E62E-B6AA-4C87-8C45-3930BA4A0E11}"/>
              </a:ext>
            </a:extLst>
          </p:cNvPr>
          <p:cNvSpPr/>
          <p:nvPr/>
        </p:nvSpPr>
        <p:spPr bwMode="auto">
          <a:xfrm>
            <a:off x="4773151" y="1782743"/>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a:t>
            </a:r>
            <a:endParaRPr lang="de-DE" sz="1100" kern="0" dirty="0">
              <a:solidFill>
                <a:schemeClr val="bg1"/>
              </a:solidFill>
            </a:endParaRPr>
          </a:p>
        </p:txBody>
      </p:sp>
      <p:sp>
        <p:nvSpPr>
          <p:cNvPr id="15" name="Textfeld 14">
            <a:extLst>
              <a:ext uri="{FF2B5EF4-FFF2-40B4-BE49-F238E27FC236}">
                <a16:creationId xmlns:a16="http://schemas.microsoft.com/office/drawing/2014/main" id="{CA48AA3D-22AE-425B-B072-4E408B33FF8A}"/>
              </a:ext>
            </a:extLst>
          </p:cNvPr>
          <p:cNvSpPr txBox="1"/>
          <p:nvPr/>
        </p:nvSpPr>
        <p:spPr bwMode="auto">
          <a:xfrm>
            <a:off x="5444741" y="1566719"/>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6" name="Textfeld 15">
            <a:extLst>
              <a:ext uri="{FF2B5EF4-FFF2-40B4-BE49-F238E27FC236}">
                <a16:creationId xmlns:a16="http://schemas.microsoft.com/office/drawing/2014/main" id="{579A56A2-3C81-4B35-901B-C39267B17FED}"/>
              </a:ext>
            </a:extLst>
          </p:cNvPr>
          <p:cNvSpPr txBox="1"/>
          <p:nvPr/>
        </p:nvSpPr>
        <p:spPr bwMode="auto">
          <a:xfrm>
            <a:off x="4637894" y="2112586"/>
            <a:ext cx="2540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intellectual entity</a:t>
            </a:r>
            <a:endParaRPr lang="de-DE" dirty="0">
              <a:solidFill>
                <a:schemeClr val="tx1"/>
              </a:solidFill>
            </a:endParaRPr>
          </a:p>
        </p:txBody>
      </p:sp>
      <p:cxnSp>
        <p:nvCxnSpPr>
          <p:cNvPr id="20" name="Verbinder: gewinkelt 19">
            <a:extLst>
              <a:ext uri="{FF2B5EF4-FFF2-40B4-BE49-F238E27FC236}">
                <a16:creationId xmlns:a16="http://schemas.microsoft.com/office/drawing/2014/main" id="{71A0A2B1-D3E8-43D0-B63A-9B3A0556CB6E}"/>
              </a:ext>
            </a:extLst>
          </p:cNvPr>
          <p:cNvCxnSpPr>
            <a:stCxn id="12" idx="0"/>
            <a:endCxn id="16" idx="2"/>
          </p:cNvCxnSpPr>
          <p:nvPr/>
        </p:nvCxnSpPr>
        <p:spPr bwMode="auto">
          <a:xfrm rot="16200000" flipV="1">
            <a:off x="6535432" y="1731270"/>
            <a:ext cx="494129" cy="1749203"/>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22" name="Verbinder: gewinkelt 21">
            <a:extLst>
              <a:ext uri="{FF2B5EF4-FFF2-40B4-BE49-F238E27FC236}">
                <a16:creationId xmlns:a16="http://schemas.microsoft.com/office/drawing/2014/main" id="{B58EA153-A262-4FC2-9FAD-E1CC772BF099}"/>
              </a:ext>
            </a:extLst>
          </p:cNvPr>
          <p:cNvCxnSpPr>
            <a:stCxn id="8" idx="0"/>
            <a:endCxn id="16" idx="2"/>
          </p:cNvCxnSpPr>
          <p:nvPr/>
        </p:nvCxnSpPr>
        <p:spPr bwMode="auto">
          <a:xfrm rot="5400000" flipH="1" flipV="1">
            <a:off x="4670309" y="1613526"/>
            <a:ext cx="492303" cy="1982867"/>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sp>
        <p:nvSpPr>
          <p:cNvPr id="24" name="Textfeld 23">
            <a:extLst>
              <a:ext uri="{FF2B5EF4-FFF2-40B4-BE49-F238E27FC236}">
                <a16:creationId xmlns:a16="http://schemas.microsoft.com/office/drawing/2014/main" id="{D9131D65-1B91-4A8C-9472-E1C67D111B93}"/>
              </a:ext>
            </a:extLst>
          </p:cNvPr>
          <p:cNvSpPr txBox="1"/>
          <p:nvPr/>
        </p:nvSpPr>
        <p:spPr bwMode="auto">
          <a:xfrm>
            <a:off x="4570381" y="2424745"/>
            <a:ext cx="8164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represents</a:t>
            </a:r>
            <a:endParaRPr lang="de-DE" dirty="0">
              <a:solidFill>
                <a:schemeClr val="tx1"/>
              </a:solidFill>
            </a:endParaRPr>
          </a:p>
        </p:txBody>
      </p:sp>
      <p:sp>
        <p:nvSpPr>
          <p:cNvPr id="25" name="Textfeld 24">
            <a:extLst>
              <a:ext uri="{FF2B5EF4-FFF2-40B4-BE49-F238E27FC236}">
                <a16:creationId xmlns:a16="http://schemas.microsoft.com/office/drawing/2014/main" id="{F7944BF3-936B-4869-BA59-13D1DE5F7E80}"/>
              </a:ext>
            </a:extLst>
          </p:cNvPr>
          <p:cNvSpPr txBox="1"/>
          <p:nvPr/>
        </p:nvSpPr>
        <p:spPr bwMode="auto">
          <a:xfrm>
            <a:off x="6524442" y="2424745"/>
            <a:ext cx="8164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represents</a:t>
            </a:r>
            <a:endParaRPr lang="de-DE" dirty="0">
              <a:solidFill>
                <a:schemeClr val="tx1"/>
              </a:solidFill>
            </a:endParaRPr>
          </a:p>
        </p:txBody>
      </p:sp>
      <p:cxnSp>
        <p:nvCxnSpPr>
          <p:cNvPr id="31" name="Gerade Verbindung mit Pfeil 30">
            <a:extLst>
              <a:ext uri="{FF2B5EF4-FFF2-40B4-BE49-F238E27FC236}">
                <a16:creationId xmlns:a16="http://schemas.microsoft.com/office/drawing/2014/main" id="{72EC0FC5-A226-40D6-B135-8B3226C0A62B}"/>
              </a:ext>
            </a:extLst>
          </p:cNvPr>
          <p:cNvCxnSpPr>
            <a:cxnSpLocks/>
            <a:stCxn id="11" idx="1"/>
            <a:endCxn id="7" idx="3"/>
          </p:cNvCxnSpPr>
          <p:nvPr/>
        </p:nvCxnSpPr>
        <p:spPr bwMode="auto">
          <a:xfrm flipH="1" flipV="1">
            <a:off x="5120546" y="3248067"/>
            <a:ext cx="1485049" cy="1826"/>
          </a:xfrm>
          <a:prstGeom prst="straightConnector1">
            <a:avLst/>
          </a:prstGeom>
          <a:noFill/>
          <a:ln w="9525" cap="flat" cmpd="sng" algn="ctr">
            <a:solidFill>
              <a:schemeClr val="accent2"/>
            </a:solidFill>
            <a:prstDash val="solid"/>
            <a:round/>
            <a:headEnd type="none" w="med" len="med"/>
            <a:tailEnd type="triangle"/>
          </a:ln>
          <a:effectLst/>
        </p:spPr>
      </p:cxnSp>
      <p:sp>
        <p:nvSpPr>
          <p:cNvPr id="33" name="Textfeld 32">
            <a:extLst>
              <a:ext uri="{FF2B5EF4-FFF2-40B4-BE49-F238E27FC236}">
                <a16:creationId xmlns:a16="http://schemas.microsoft.com/office/drawing/2014/main" id="{CA568C37-E0C2-45F7-A2D9-2D5FE33123BA}"/>
              </a:ext>
            </a:extLst>
          </p:cNvPr>
          <p:cNvSpPr txBox="1"/>
          <p:nvPr/>
        </p:nvSpPr>
        <p:spPr bwMode="auto">
          <a:xfrm>
            <a:off x="5416755" y="3067134"/>
            <a:ext cx="10150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is derived from</a:t>
            </a:r>
            <a:endParaRPr lang="de-DE" sz="800" dirty="0">
              <a:solidFill>
                <a:schemeClr val="tx1"/>
              </a:solidFill>
            </a:endParaRPr>
          </a:p>
        </p:txBody>
      </p:sp>
      <p:sp>
        <p:nvSpPr>
          <p:cNvPr id="2" name="Textfeld 1">
            <a:extLst>
              <a:ext uri="{FF2B5EF4-FFF2-40B4-BE49-F238E27FC236}">
                <a16:creationId xmlns:a16="http://schemas.microsoft.com/office/drawing/2014/main" id="{83166B1D-F17E-459C-83C8-AED453D5533A}"/>
              </a:ext>
            </a:extLst>
          </p:cNvPr>
          <p:cNvSpPr txBox="1"/>
          <p:nvPr/>
        </p:nvSpPr>
        <p:spPr bwMode="auto">
          <a:xfrm>
            <a:off x="2816290" y="4281965"/>
            <a:ext cx="60363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indent="0">
              <a:spcBef>
                <a:spcPts val="400"/>
              </a:spcBef>
              <a:buFont typeface="Arial" charset="0"/>
              <a:buNone/>
            </a:pPr>
            <a:r>
              <a:rPr lang="en-GB" sz="1600" kern="0" dirty="0">
                <a:solidFill>
                  <a:schemeClr val="tx1"/>
                </a:solidFill>
              </a:rPr>
              <a:t>PREMIS Objects for the information package, representation, or file level can be defined and therefore rights statements can relate to the objects at these levels.</a:t>
            </a:r>
          </a:p>
        </p:txBody>
      </p:sp>
    </p:spTree>
    <p:custDataLst>
      <p:tags r:id="rId1"/>
    </p:custDataLst>
    <p:extLst>
      <p:ext uri="{BB962C8B-B14F-4D97-AF65-F5344CB8AC3E}">
        <p14:creationId xmlns:p14="http://schemas.microsoft.com/office/powerpoint/2010/main" val="3613091784"/>
      </p:ext>
    </p:extLst>
  </p:cSld>
  <p:clrMapOvr>
    <a:masterClrMapping/>
  </p:clrMapOvr>
  <mc:AlternateContent xmlns:mc="http://schemas.openxmlformats.org/markup-compatibility/2006" xmlns:p14="http://schemas.microsoft.com/office/powerpoint/2010/main">
    <mc:Choice Requires="p14">
      <p:transition spd="slow" p14:dur="2000" advTm="42055"/>
    </mc:Choice>
    <mc:Fallback xmlns="">
      <p:transition spd="slow" advTm="42055"/>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140C2B0-6D9B-4F76-ADB1-80F850559728}"/>
              </a:ext>
            </a:extLst>
          </p:cNvPr>
          <p:cNvSpPr>
            <a:spLocks noGrp="1"/>
          </p:cNvSpPr>
          <p:nvPr>
            <p:ph type="title"/>
          </p:nvPr>
        </p:nvSpPr>
        <p:spPr/>
        <p:txBody>
          <a:bodyPr/>
          <a:lstStyle/>
          <a:p>
            <a:r>
              <a:rPr lang="en-GB" noProof="0" dirty="0"/>
              <a:t>Requirement 2: software agents</a:t>
            </a:r>
          </a:p>
        </p:txBody>
      </p:sp>
      <p:pic>
        <p:nvPicPr>
          <p:cNvPr id="10" name="Grafik 9">
            <a:extLst>
              <a:ext uri="{FF2B5EF4-FFF2-40B4-BE49-F238E27FC236}">
                <a16:creationId xmlns:a16="http://schemas.microsoft.com/office/drawing/2014/main" id="{65DABD5E-E5E4-4E07-99C5-4FC2CCE75F45}"/>
              </a:ext>
            </a:extLst>
          </p:cNvPr>
          <p:cNvPicPr>
            <a:picLocks noChangeAspect="1"/>
          </p:cNvPicPr>
          <p:nvPr/>
        </p:nvPicPr>
        <p:blipFill>
          <a:blip r:embed="rId3"/>
          <a:stretch>
            <a:fillRect/>
          </a:stretch>
        </p:blipFill>
        <p:spPr>
          <a:xfrm>
            <a:off x="8711665" y="5038733"/>
            <a:ext cx="2212504" cy="589857"/>
          </a:xfrm>
          <a:prstGeom prst="rect">
            <a:avLst/>
          </a:prstGeom>
        </p:spPr>
      </p:pic>
      <p:pic>
        <p:nvPicPr>
          <p:cNvPr id="18" name="Grafik 17">
            <a:extLst>
              <a:ext uri="{FF2B5EF4-FFF2-40B4-BE49-F238E27FC236}">
                <a16:creationId xmlns:a16="http://schemas.microsoft.com/office/drawing/2014/main" id="{84899580-339D-4EA2-870C-88E8F470F641}"/>
              </a:ext>
            </a:extLst>
          </p:cNvPr>
          <p:cNvPicPr>
            <a:picLocks noChangeAspect="1"/>
          </p:cNvPicPr>
          <p:nvPr/>
        </p:nvPicPr>
        <p:blipFill>
          <a:blip r:embed="rId4"/>
          <a:stretch>
            <a:fillRect/>
          </a:stretch>
        </p:blipFill>
        <p:spPr>
          <a:xfrm>
            <a:off x="11142839" y="5024415"/>
            <a:ext cx="808830" cy="505519"/>
          </a:xfrm>
          <a:prstGeom prst="rect">
            <a:avLst/>
          </a:prstGeom>
        </p:spPr>
      </p:pic>
      <p:pic>
        <p:nvPicPr>
          <p:cNvPr id="22" name="Grafik 21" descr="Ein Bild, das Text, ClipArt enthält.&#10;&#10;Automatisch generierte Beschreibung">
            <a:extLst>
              <a:ext uri="{FF2B5EF4-FFF2-40B4-BE49-F238E27FC236}">
                <a16:creationId xmlns:a16="http://schemas.microsoft.com/office/drawing/2014/main" id="{9289EA6C-6768-44A5-91F0-50716886FE2C}"/>
              </a:ext>
            </a:extLst>
          </p:cNvPr>
          <p:cNvPicPr>
            <a:picLocks noChangeAspect="1"/>
          </p:cNvPicPr>
          <p:nvPr/>
        </p:nvPicPr>
        <p:blipFill>
          <a:blip r:embed="rId5"/>
          <a:stretch>
            <a:fillRect/>
          </a:stretch>
        </p:blipFill>
        <p:spPr>
          <a:xfrm>
            <a:off x="3553205" y="5091978"/>
            <a:ext cx="533540" cy="533540"/>
          </a:xfrm>
          <a:prstGeom prst="rect">
            <a:avLst/>
          </a:prstGeom>
        </p:spPr>
      </p:pic>
      <p:pic>
        <p:nvPicPr>
          <p:cNvPr id="24" name="Grafik 23">
            <a:extLst>
              <a:ext uri="{FF2B5EF4-FFF2-40B4-BE49-F238E27FC236}">
                <a16:creationId xmlns:a16="http://schemas.microsoft.com/office/drawing/2014/main" id="{6E6603E1-A600-49A5-8D1A-15E8B1A4649B}"/>
              </a:ext>
            </a:extLst>
          </p:cNvPr>
          <p:cNvPicPr>
            <a:picLocks noChangeAspect="1"/>
          </p:cNvPicPr>
          <p:nvPr/>
        </p:nvPicPr>
        <p:blipFill>
          <a:blip r:embed="rId6"/>
          <a:stretch>
            <a:fillRect/>
          </a:stretch>
        </p:blipFill>
        <p:spPr>
          <a:xfrm>
            <a:off x="2193801" y="5093206"/>
            <a:ext cx="1162050" cy="457200"/>
          </a:xfrm>
          <a:prstGeom prst="rect">
            <a:avLst/>
          </a:prstGeom>
        </p:spPr>
      </p:pic>
      <p:pic>
        <p:nvPicPr>
          <p:cNvPr id="26" name="Grafik 25">
            <a:extLst>
              <a:ext uri="{FF2B5EF4-FFF2-40B4-BE49-F238E27FC236}">
                <a16:creationId xmlns:a16="http://schemas.microsoft.com/office/drawing/2014/main" id="{C7879D0E-4EFD-4E6B-BF59-3BA1311D587F}"/>
              </a:ext>
            </a:extLst>
          </p:cNvPr>
          <p:cNvPicPr>
            <a:picLocks noChangeAspect="1"/>
          </p:cNvPicPr>
          <p:nvPr/>
        </p:nvPicPr>
        <p:blipFill>
          <a:blip r:embed="rId7"/>
          <a:stretch>
            <a:fillRect/>
          </a:stretch>
        </p:blipFill>
        <p:spPr>
          <a:xfrm>
            <a:off x="673481" y="5095041"/>
            <a:ext cx="1414445" cy="399580"/>
          </a:xfrm>
          <a:prstGeom prst="rect">
            <a:avLst/>
          </a:prstGeom>
        </p:spPr>
      </p:pic>
      <p:pic>
        <p:nvPicPr>
          <p:cNvPr id="28" name="Grafik 27" descr="Ein Bild, das Text, ClipArt enthält.&#10;&#10;Automatisch generierte Beschreibung">
            <a:extLst>
              <a:ext uri="{FF2B5EF4-FFF2-40B4-BE49-F238E27FC236}">
                <a16:creationId xmlns:a16="http://schemas.microsoft.com/office/drawing/2014/main" id="{E6D7CAE7-22D5-49A1-AC0A-4608B5BD2398}"/>
              </a:ext>
            </a:extLst>
          </p:cNvPr>
          <p:cNvPicPr>
            <a:picLocks noChangeAspect="1"/>
          </p:cNvPicPr>
          <p:nvPr/>
        </p:nvPicPr>
        <p:blipFill>
          <a:blip r:embed="rId8"/>
          <a:stretch>
            <a:fillRect/>
          </a:stretch>
        </p:blipFill>
        <p:spPr>
          <a:xfrm>
            <a:off x="4767919" y="5116868"/>
            <a:ext cx="1296144" cy="373290"/>
          </a:xfrm>
          <a:prstGeom prst="rect">
            <a:avLst/>
          </a:prstGeom>
        </p:spPr>
      </p:pic>
      <p:sp>
        <p:nvSpPr>
          <p:cNvPr id="29" name="Textfeld 28">
            <a:extLst>
              <a:ext uri="{FF2B5EF4-FFF2-40B4-BE49-F238E27FC236}">
                <a16:creationId xmlns:a16="http://schemas.microsoft.com/office/drawing/2014/main" id="{6FC09775-2EF8-44B5-9A9B-7F54BF913006}"/>
              </a:ext>
            </a:extLst>
          </p:cNvPr>
          <p:cNvSpPr txBox="1"/>
          <p:nvPr/>
        </p:nvSpPr>
        <p:spPr bwMode="auto">
          <a:xfrm>
            <a:off x="797386" y="4187495"/>
            <a:ext cx="33855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Optical Character Recognition (OCR)</a:t>
            </a:r>
          </a:p>
        </p:txBody>
      </p:sp>
      <p:sp>
        <p:nvSpPr>
          <p:cNvPr id="30" name="Textfeld 29">
            <a:extLst>
              <a:ext uri="{FF2B5EF4-FFF2-40B4-BE49-F238E27FC236}">
                <a16:creationId xmlns:a16="http://schemas.microsoft.com/office/drawing/2014/main" id="{EE8AA154-0241-4F1B-B150-5A0348A73CFB}"/>
              </a:ext>
            </a:extLst>
          </p:cNvPr>
          <p:cNvSpPr txBox="1"/>
          <p:nvPr/>
        </p:nvSpPr>
        <p:spPr bwMode="auto">
          <a:xfrm>
            <a:off x="9744054" y="4212113"/>
            <a:ext cx="154850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err="1">
                <a:solidFill>
                  <a:schemeClr val="tx1"/>
                </a:solidFill>
              </a:rPr>
              <a:t>Full</a:t>
            </a:r>
            <a:r>
              <a:rPr lang="de-DE" sz="1600" kern="0" dirty="0">
                <a:solidFill>
                  <a:schemeClr val="tx1"/>
                </a:solidFill>
              </a:rPr>
              <a:t>-text </a:t>
            </a:r>
            <a:r>
              <a:rPr lang="de-DE" sz="1600" kern="0" dirty="0" err="1">
                <a:solidFill>
                  <a:schemeClr val="tx1"/>
                </a:solidFill>
              </a:rPr>
              <a:t>indexing</a:t>
            </a:r>
            <a:endParaRPr lang="de-DE" sz="1600" kern="0" dirty="0">
              <a:solidFill>
                <a:schemeClr val="tx1"/>
              </a:solidFill>
            </a:endParaRPr>
          </a:p>
        </p:txBody>
      </p:sp>
      <p:sp>
        <p:nvSpPr>
          <p:cNvPr id="31" name="Textfeld 30">
            <a:extLst>
              <a:ext uri="{FF2B5EF4-FFF2-40B4-BE49-F238E27FC236}">
                <a16:creationId xmlns:a16="http://schemas.microsoft.com/office/drawing/2014/main" id="{67660B42-5383-4F01-9937-97C32315D0EA}"/>
              </a:ext>
            </a:extLst>
          </p:cNvPr>
          <p:cNvSpPr txBox="1"/>
          <p:nvPr/>
        </p:nvSpPr>
        <p:spPr bwMode="auto">
          <a:xfrm>
            <a:off x="4943872" y="4195784"/>
            <a:ext cx="295433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err="1">
                <a:solidFill>
                  <a:schemeClr val="tx1"/>
                </a:solidFill>
              </a:rPr>
              <a:t>Metadata</a:t>
            </a:r>
            <a:r>
              <a:rPr lang="de-DE" sz="1600" kern="0" dirty="0">
                <a:solidFill>
                  <a:schemeClr val="tx1"/>
                </a:solidFill>
              </a:rPr>
              <a:t> </a:t>
            </a:r>
            <a:r>
              <a:rPr lang="de-DE" sz="1600" kern="0" dirty="0" err="1">
                <a:solidFill>
                  <a:schemeClr val="tx1"/>
                </a:solidFill>
              </a:rPr>
              <a:t>editing</a:t>
            </a:r>
            <a:r>
              <a:rPr lang="de-DE" sz="1600" kern="0" dirty="0">
                <a:solidFill>
                  <a:schemeClr val="tx1"/>
                </a:solidFill>
              </a:rPr>
              <a:t>/</a:t>
            </a:r>
            <a:r>
              <a:rPr lang="de-DE" sz="1600" kern="0" dirty="0" err="1">
                <a:solidFill>
                  <a:schemeClr val="tx1"/>
                </a:solidFill>
              </a:rPr>
              <a:t>extraction</a:t>
            </a:r>
            <a:r>
              <a:rPr lang="de-DE" sz="1600" kern="0" dirty="0">
                <a:solidFill>
                  <a:schemeClr val="tx1"/>
                </a:solidFill>
              </a:rPr>
              <a:t> </a:t>
            </a:r>
            <a:r>
              <a:rPr lang="de-DE" sz="1600" kern="0" dirty="0" err="1">
                <a:solidFill>
                  <a:schemeClr val="tx1"/>
                </a:solidFill>
              </a:rPr>
              <a:t>tools</a:t>
            </a:r>
            <a:endParaRPr lang="de-DE" sz="1600" kern="0" dirty="0">
              <a:solidFill>
                <a:schemeClr val="tx1"/>
              </a:solidFill>
            </a:endParaRPr>
          </a:p>
        </p:txBody>
      </p:sp>
      <p:sp>
        <p:nvSpPr>
          <p:cNvPr id="32" name="Textfeld 31">
            <a:extLst>
              <a:ext uri="{FF2B5EF4-FFF2-40B4-BE49-F238E27FC236}">
                <a16:creationId xmlns:a16="http://schemas.microsoft.com/office/drawing/2014/main" id="{181D2DA3-49CB-4A48-8CCE-22BC9B034802}"/>
              </a:ext>
            </a:extLst>
          </p:cNvPr>
          <p:cNvSpPr txBox="1"/>
          <p:nvPr/>
        </p:nvSpPr>
        <p:spPr bwMode="auto">
          <a:xfrm>
            <a:off x="3466929" y="3035367"/>
            <a:ext cx="19973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Information </a:t>
            </a:r>
            <a:r>
              <a:rPr lang="de-DE" sz="1600" kern="0" dirty="0" err="1">
                <a:solidFill>
                  <a:schemeClr val="tx1"/>
                </a:solidFill>
              </a:rPr>
              <a:t>Extraction</a:t>
            </a:r>
            <a:endParaRPr lang="de-DE" sz="1600" kern="0" dirty="0">
              <a:solidFill>
                <a:schemeClr val="tx1"/>
              </a:solidFill>
            </a:endParaRPr>
          </a:p>
        </p:txBody>
      </p:sp>
      <p:pic>
        <p:nvPicPr>
          <p:cNvPr id="34" name="Grafik 33">
            <a:extLst>
              <a:ext uri="{FF2B5EF4-FFF2-40B4-BE49-F238E27FC236}">
                <a16:creationId xmlns:a16="http://schemas.microsoft.com/office/drawing/2014/main" id="{BFD266E2-B941-470D-AA7E-8AD1609A960C}"/>
              </a:ext>
            </a:extLst>
          </p:cNvPr>
          <p:cNvPicPr>
            <a:picLocks noChangeAspect="1"/>
          </p:cNvPicPr>
          <p:nvPr/>
        </p:nvPicPr>
        <p:blipFill>
          <a:blip r:embed="rId9"/>
          <a:stretch>
            <a:fillRect/>
          </a:stretch>
        </p:blipFill>
        <p:spPr>
          <a:xfrm>
            <a:off x="6269316" y="5119663"/>
            <a:ext cx="1628602" cy="424143"/>
          </a:xfrm>
          <a:prstGeom prst="rect">
            <a:avLst/>
          </a:prstGeom>
        </p:spPr>
      </p:pic>
      <p:sp>
        <p:nvSpPr>
          <p:cNvPr id="35" name="Textfeld 34">
            <a:extLst>
              <a:ext uri="{FF2B5EF4-FFF2-40B4-BE49-F238E27FC236}">
                <a16:creationId xmlns:a16="http://schemas.microsoft.com/office/drawing/2014/main" id="{5572F26C-D2BF-469C-AD1B-72D2E0EAF46E}"/>
              </a:ext>
            </a:extLst>
          </p:cNvPr>
          <p:cNvSpPr txBox="1"/>
          <p:nvPr/>
        </p:nvSpPr>
        <p:spPr bwMode="auto">
          <a:xfrm>
            <a:off x="9667808" y="3035367"/>
            <a:ext cx="170880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Search &amp; Retrieval</a:t>
            </a:r>
          </a:p>
        </p:txBody>
      </p:sp>
      <p:sp>
        <p:nvSpPr>
          <p:cNvPr id="38" name="Textfeld 37">
            <a:extLst>
              <a:ext uri="{FF2B5EF4-FFF2-40B4-BE49-F238E27FC236}">
                <a16:creationId xmlns:a16="http://schemas.microsoft.com/office/drawing/2014/main" id="{07C20110-4434-43B6-A4D5-E89B35E6CAA1}"/>
              </a:ext>
            </a:extLst>
          </p:cNvPr>
          <p:cNvSpPr txBox="1"/>
          <p:nvPr/>
        </p:nvSpPr>
        <p:spPr bwMode="auto">
          <a:xfrm>
            <a:off x="5464271" y="1927507"/>
            <a:ext cx="446917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en-US" sz="1600" kern="0" dirty="0">
                <a:solidFill>
                  <a:schemeClr val="tx1"/>
                </a:solidFill>
              </a:rPr>
              <a:t>Tools performing or enabling search and retrieval</a:t>
            </a:r>
            <a:endParaRPr lang="de-DE" sz="1600" kern="0" dirty="0">
              <a:solidFill>
                <a:schemeClr val="tx1"/>
              </a:solidFill>
            </a:endParaRPr>
          </a:p>
        </p:txBody>
      </p:sp>
      <p:cxnSp>
        <p:nvCxnSpPr>
          <p:cNvPr id="5" name="Verbinder: gewinkelt 4">
            <a:extLst>
              <a:ext uri="{FF2B5EF4-FFF2-40B4-BE49-F238E27FC236}">
                <a16:creationId xmlns:a16="http://schemas.microsoft.com/office/drawing/2014/main" id="{717BF0D4-7857-46B3-9B64-66B0168A9E04}"/>
              </a:ext>
            </a:extLst>
          </p:cNvPr>
          <p:cNvCxnSpPr>
            <a:stCxn id="32" idx="0"/>
            <a:endCxn id="38" idx="2"/>
          </p:cNvCxnSpPr>
          <p:nvPr/>
        </p:nvCxnSpPr>
        <p:spPr bwMode="auto">
          <a:xfrm rot="5400000" flipH="1" flipV="1">
            <a:off x="5651409" y="987920"/>
            <a:ext cx="861639" cy="3233257"/>
          </a:xfrm>
          <a:prstGeom prst="bentConnector3">
            <a:avLst/>
          </a:prstGeom>
          <a:noFill/>
          <a:ln w="9525" cap="flat" cmpd="sng" algn="ctr">
            <a:solidFill>
              <a:schemeClr val="accent2"/>
            </a:solidFill>
            <a:prstDash val="solid"/>
            <a:round/>
            <a:headEnd type="none" w="med" len="med"/>
            <a:tailEnd type="triangle"/>
          </a:ln>
          <a:effectLst/>
        </p:spPr>
      </p:cxnSp>
      <p:cxnSp>
        <p:nvCxnSpPr>
          <p:cNvPr id="7" name="Verbinder: gewinkelt 6">
            <a:extLst>
              <a:ext uri="{FF2B5EF4-FFF2-40B4-BE49-F238E27FC236}">
                <a16:creationId xmlns:a16="http://schemas.microsoft.com/office/drawing/2014/main" id="{DF69187D-0781-4813-A4C2-DD1124C8633D}"/>
              </a:ext>
            </a:extLst>
          </p:cNvPr>
          <p:cNvCxnSpPr>
            <a:stCxn id="35" idx="0"/>
            <a:endCxn id="38" idx="2"/>
          </p:cNvCxnSpPr>
          <p:nvPr/>
        </p:nvCxnSpPr>
        <p:spPr bwMode="auto">
          <a:xfrm rot="16200000" flipV="1">
            <a:off x="8679714" y="1192872"/>
            <a:ext cx="861639" cy="2823352"/>
          </a:xfrm>
          <a:prstGeom prst="bentConnector3">
            <a:avLst/>
          </a:prstGeom>
          <a:noFill/>
          <a:ln w="9525" cap="flat" cmpd="sng" algn="ctr">
            <a:solidFill>
              <a:schemeClr val="accent2"/>
            </a:solidFill>
            <a:prstDash val="solid"/>
            <a:round/>
            <a:headEnd type="none" w="med" len="med"/>
            <a:tailEnd type="triangle"/>
          </a:ln>
          <a:effectLst/>
        </p:spPr>
      </p:cxnSp>
      <p:cxnSp>
        <p:nvCxnSpPr>
          <p:cNvPr id="9" name="Verbinder: gewinkelt 8">
            <a:extLst>
              <a:ext uri="{FF2B5EF4-FFF2-40B4-BE49-F238E27FC236}">
                <a16:creationId xmlns:a16="http://schemas.microsoft.com/office/drawing/2014/main" id="{9F028AF5-E99F-4E9B-B70C-6AB24D9DDC39}"/>
              </a:ext>
            </a:extLst>
          </p:cNvPr>
          <p:cNvCxnSpPr>
            <a:stCxn id="29" idx="0"/>
            <a:endCxn id="32" idx="2"/>
          </p:cNvCxnSpPr>
          <p:nvPr/>
        </p:nvCxnSpPr>
        <p:spPr bwMode="auto">
          <a:xfrm rot="5400000" flipH="1" flipV="1">
            <a:off x="3024925" y="2746821"/>
            <a:ext cx="905907" cy="1975443"/>
          </a:xfrm>
          <a:prstGeom prst="bentConnector3">
            <a:avLst/>
          </a:prstGeom>
          <a:noFill/>
          <a:ln w="9525" cap="flat" cmpd="sng" algn="ctr">
            <a:solidFill>
              <a:schemeClr val="accent2"/>
            </a:solidFill>
            <a:prstDash val="solid"/>
            <a:round/>
            <a:headEnd type="none" w="med" len="med"/>
            <a:tailEnd type="triangle"/>
          </a:ln>
          <a:effectLst/>
        </p:spPr>
      </p:cxnSp>
      <p:cxnSp>
        <p:nvCxnSpPr>
          <p:cNvPr id="12" name="Verbinder: gewinkelt 11">
            <a:extLst>
              <a:ext uri="{FF2B5EF4-FFF2-40B4-BE49-F238E27FC236}">
                <a16:creationId xmlns:a16="http://schemas.microsoft.com/office/drawing/2014/main" id="{024B09A2-CFAF-44E8-8C19-ADA4471044E8}"/>
              </a:ext>
            </a:extLst>
          </p:cNvPr>
          <p:cNvCxnSpPr>
            <a:stCxn id="31" idx="0"/>
            <a:endCxn id="32" idx="2"/>
          </p:cNvCxnSpPr>
          <p:nvPr/>
        </p:nvCxnSpPr>
        <p:spPr bwMode="auto">
          <a:xfrm rot="16200000" flipV="1">
            <a:off x="4986222" y="2760966"/>
            <a:ext cx="914196" cy="1955440"/>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14" name="Verbinder: gewinkelt 13">
            <a:extLst>
              <a:ext uri="{FF2B5EF4-FFF2-40B4-BE49-F238E27FC236}">
                <a16:creationId xmlns:a16="http://schemas.microsoft.com/office/drawing/2014/main" id="{2258A0A9-3420-4FA0-BECA-8A25D14E1120}"/>
              </a:ext>
            </a:extLst>
          </p:cNvPr>
          <p:cNvCxnSpPr>
            <a:stCxn id="30" idx="0"/>
            <a:endCxn id="35" idx="2"/>
          </p:cNvCxnSpPr>
          <p:nvPr/>
        </p:nvCxnSpPr>
        <p:spPr bwMode="auto">
          <a:xfrm rot="5400000" flipH="1" flipV="1">
            <a:off x="10054995" y="3744899"/>
            <a:ext cx="930525" cy="3904"/>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16" name="Verbinder: gewinkelt 15">
            <a:extLst>
              <a:ext uri="{FF2B5EF4-FFF2-40B4-BE49-F238E27FC236}">
                <a16:creationId xmlns:a16="http://schemas.microsoft.com/office/drawing/2014/main" id="{E5584CDA-67CB-4276-8F20-81547DDE9AB6}"/>
              </a:ext>
            </a:extLst>
          </p:cNvPr>
          <p:cNvCxnSpPr>
            <a:stCxn id="26" idx="0"/>
            <a:endCxn id="29" idx="2"/>
          </p:cNvCxnSpPr>
          <p:nvPr/>
        </p:nvCxnSpPr>
        <p:spPr bwMode="auto">
          <a:xfrm rot="5400000" flipH="1" flipV="1">
            <a:off x="1604768" y="4209653"/>
            <a:ext cx="661325" cy="1109453"/>
          </a:xfrm>
          <a:prstGeom prst="bentConnector3">
            <a:avLst/>
          </a:prstGeom>
          <a:noFill/>
          <a:ln w="9525" cap="flat" cmpd="sng" algn="ctr">
            <a:solidFill>
              <a:schemeClr val="accent2"/>
            </a:solidFill>
            <a:prstDash val="solid"/>
            <a:round/>
            <a:headEnd type="none" w="med" len="med"/>
            <a:tailEnd type="triangle"/>
          </a:ln>
          <a:effectLst/>
        </p:spPr>
      </p:cxnSp>
      <p:cxnSp>
        <p:nvCxnSpPr>
          <p:cNvPr id="19" name="Verbinder: gewinkelt 18">
            <a:extLst>
              <a:ext uri="{FF2B5EF4-FFF2-40B4-BE49-F238E27FC236}">
                <a16:creationId xmlns:a16="http://schemas.microsoft.com/office/drawing/2014/main" id="{AC78818F-12AE-4AD6-95B3-9DB11DAA3757}"/>
              </a:ext>
            </a:extLst>
          </p:cNvPr>
          <p:cNvCxnSpPr>
            <a:stCxn id="24" idx="0"/>
            <a:endCxn id="29" idx="2"/>
          </p:cNvCxnSpPr>
          <p:nvPr/>
        </p:nvCxnSpPr>
        <p:spPr bwMode="auto">
          <a:xfrm rot="16200000" flipV="1">
            <a:off x="2302747" y="4621126"/>
            <a:ext cx="659490" cy="284669"/>
          </a:xfrm>
          <a:prstGeom prst="bentConnector3">
            <a:avLst/>
          </a:prstGeom>
          <a:noFill/>
          <a:ln w="9525" cap="flat" cmpd="sng" algn="ctr">
            <a:solidFill>
              <a:schemeClr val="accent2"/>
            </a:solidFill>
            <a:prstDash val="solid"/>
            <a:round/>
            <a:headEnd type="none" w="med" len="med"/>
            <a:tailEnd type="triangle"/>
          </a:ln>
          <a:effectLst/>
        </p:spPr>
      </p:cxnSp>
      <p:cxnSp>
        <p:nvCxnSpPr>
          <p:cNvPr id="21" name="Verbinder: gewinkelt 20">
            <a:extLst>
              <a:ext uri="{FF2B5EF4-FFF2-40B4-BE49-F238E27FC236}">
                <a16:creationId xmlns:a16="http://schemas.microsoft.com/office/drawing/2014/main" id="{F3D06CE5-77BE-4FD9-93CD-1C875A8CE9A5}"/>
              </a:ext>
            </a:extLst>
          </p:cNvPr>
          <p:cNvCxnSpPr>
            <a:stCxn id="22" idx="0"/>
            <a:endCxn id="29" idx="2"/>
          </p:cNvCxnSpPr>
          <p:nvPr/>
        </p:nvCxnSpPr>
        <p:spPr bwMode="auto">
          <a:xfrm rot="16200000" flipV="1">
            <a:off x="2825935" y="4097938"/>
            <a:ext cx="658262" cy="1329818"/>
          </a:xfrm>
          <a:prstGeom prst="bentConnector3">
            <a:avLst/>
          </a:prstGeom>
          <a:noFill/>
          <a:ln w="9525" cap="flat" cmpd="sng" algn="ctr">
            <a:solidFill>
              <a:schemeClr val="accent2"/>
            </a:solidFill>
            <a:prstDash val="solid"/>
            <a:round/>
            <a:headEnd type="none" w="med" len="med"/>
            <a:tailEnd type="triangle"/>
          </a:ln>
          <a:effectLst/>
        </p:spPr>
      </p:cxnSp>
      <p:cxnSp>
        <p:nvCxnSpPr>
          <p:cNvPr id="25" name="Verbinder: gewinkelt 24">
            <a:extLst>
              <a:ext uri="{FF2B5EF4-FFF2-40B4-BE49-F238E27FC236}">
                <a16:creationId xmlns:a16="http://schemas.microsoft.com/office/drawing/2014/main" id="{033504F3-2C01-4C3E-89DB-A31C1C510978}"/>
              </a:ext>
            </a:extLst>
          </p:cNvPr>
          <p:cNvCxnSpPr>
            <a:cxnSpLocks/>
            <a:stCxn id="28" idx="0"/>
            <a:endCxn id="31" idx="2"/>
          </p:cNvCxnSpPr>
          <p:nvPr/>
        </p:nvCxnSpPr>
        <p:spPr bwMode="auto">
          <a:xfrm rot="5400000" flipH="1" flipV="1">
            <a:off x="5581084" y="4276913"/>
            <a:ext cx="674863" cy="1005049"/>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33" name="Verbinder: gewinkelt 32">
            <a:extLst>
              <a:ext uri="{FF2B5EF4-FFF2-40B4-BE49-F238E27FC236}">
                <a16:creationId xmlns:a16="http://schemas.microsoft.com/office/drawing/2014/main" id="{02D25D64-E812-4DD9-9A1F-FA29CBD0410D}"/>
              </a:ext>
            </a:extLst>
          </p:cNvPr>
          <p:cNvCxnSpPr>
            <a:stCxn id="34" idx="0"/>
            <a:endCxn id="31" idx="2"/>
          </p:cNvCxnSpPr>
          <p:nvPr/>
        </p:nvCxnSpPr>
        <p:spPr bwMode="auto">
          <a:xfrm rot="16200000" flipV="1">
            <a:off x="6413500" y="4449545"/>
            <a:ext cx="677658" cy="662577"/>
          </a:xfrm>
          <a:prstGeom prst="bentConnector3">
            <a:avLst/>
          </a:prstGeom>
          <a:noFill/>
          <a:ln w="9525" cap="flat" cmpd="sng" algn="ctr">
            <a:solidFill>
              <a:schemeClr val="accent2"/>
            </a:solidFill>
            <a:prstDash val="solid"/>
            <a:round/>
            <a:headEnd type="none" w="med" len="med"/>
            <a:tailEnd type="triangle"/>
          </a:ln>
          <a:effectLst/>
        </p:spPr>
      </p:cxnSp>
      <p:cxnSp>
        <p:nvCxnSpPr>
          <p:cNvPr id="39" name="Verbinder: gewinkelt 38">
            <a:extLst>
              <a:ext uri="{FF2B5EF4-FFF2-40B4-BE49-F238E27FC236}">
                <a16:creationId xmlns:a16="http://schemas.microsoft.com/office/drawing/2014/main" id="{E2F63865-2345-4CA3-BB3E-96EB627C96F2}"/>
              </a:ext>
            </a:extLst>
          </p:cNvPr>
          <p:cNvCxnSpPr>
            <a:stCxn id="10" idx="0"/>
            <a:endCxn id="30" idx="2"/>
          </p:cNvCxnSpPr>
          <p:nvPr/>
        </p:nvCxnSpPr>
        <p:spPr bwMode="auto">
          <a:xfrm rot="5400000" flipH="1" flipV="1">
            <a:off x="9877912" y="4398340"/>
            <a:ext cx="580399" cy="700388"/>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41" name="Verbinder: gewinkelt 40">
            <a:extLst>
              <a:ext uri="{FF2B5EF4-FFF2-40B4-BE49-F238E27FC236}">
                <a16:creationId xmlns:a16="http://schemas.microsoft.com/office/drawing/2014/main" id="{F59BE2F0-4AFB-4BD2-AAD3-BA7E13FD8355}"/>
              </a:ext>
            </a:extLst>
          </p:cNvPr>
          <p:cNvCxnSpPr>
            <a:stCxn id="18" idx="0"/>
            <a:endCxn id="30" idx="2"/>
          </p:cNvCxnSpPr>
          <p:nvPr/>
        </p:nvCxnSpPr>
        <p:spPr bwMode="auto">
          <a:xfrm rot="16200000" flipV="1">
            <a:off x="10749740" y="4226900"/>
            <a:ext cx="566081" cy="1028949"/>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spTree>
    <p:extLst>
      <p:ext uri="{BB962C8B-B14F-4D97-AF65-F5344CB8AC3E}">
        <p14:creationId xmlns:p14="http://schemas.microsoft.com/office/powerpoint/2010/main" val="1223703407"/>
      </p:ext>
    </p:extLst>
  </p:cSld>
  <p:clrMapOvr>
    <a:masterClrMapping/>
  </p:clrMapOvr>
  <mc:AlternateContent xmlns:mc="http://schemas.openxmlformats.org/markup-compatibility/2006" xmlns:p14="http://schemas.microsoft.com/office/powerpoint/2010/main">
    <mc:Choice Requires="p14">
      <p:transition spd="slow" p14:dur="2000" advTm="26735"/>
    </mc:Choice>
    <mc:Fallback xmlns="">
      <p:transition spd="slow" advTm="26735"/>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A701AA0-8E88-4A5D-ADDB-63EF9B577DE0}"/>
              </a:ext>
            </a:extLst>
          </p:cNvPr>
          <p:cNvSpPr>
            <a:spLocks noGrp="1"/>
          </p:cNvSpPr>
          <p:nvPr>
            <p:ph type="title"/>
          </p:nvPr>
        </p:nvSpPr>
        <p:spPr/>
        <p:txBody>
          <a:bodyPr/>
          <a:lstStyle/>
          <a:p>
            <a:r>
              <a:rPr lang="en-GB" noProof="0" dirty="0"/>
              <a:t>Requirement 2: software agents</a:t>
            </a:r>
          </a:p>
        </p:txBody>
      </p:sp>
      <p:sp>
        <p:nvSpPr>
          <p:cNvPr id="7" name="Rechteck: abgerundete Ecken 6">
            <a:extLst>
              <a:ext uri="{FF2B5EF4-FFF2-40B4-BE49-F238E27FC236}">
                <a16:creationId xmlns:a16="http://schemas.microsoft.com/office/drawing/2014/main" id="{56861D51-AD92-45A2-B3F3-705FE08A943C}"/>
              </a:ext>
            </a:extLst>
          </p:cNvPr>
          <p:cNvSpPr/>
          <p:nvPr/>
        </p:nvSpPr>
        <p:spPr bwMode="auto">
          <a:xfrm>
            <a:off x="2900817" y="3067134"/>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urn:example:niod:244.909.1</a:t>
            </a:r>
            <a:endParaRPr lang="de-DE" sz="1100" kern="0" dirty="0">
              <a:solidFill>
                <a:schemeClr val="bg1"/>
              </a:solidFill>
            </a:endParaRPr>
          </a:p>
        </p:txBody>
      </p:sp>
      <p:sp>
        <p:nvSpPr>
          <p:cNvPr id="8" name="Textfeld 7">
            <a:extLst>
              <a:ext uri="{FF2B5EF4-FFF2-40B4-BE49-F238E27FC236}">
                <a16:creationId xmlns:a16="http://schemas.microsoft.com/office/drawing/2014/main" id="{0D8E005C-B3B0-449A-8846-1F32CC92E404}"/>
              </a:ext>
            </a:extLst>
          </p:cNvPr>
          <p:cNvSpPr txBox="1"/>
          <p:nvPr/>
        </p:nvSpPr>
        <p:spPr bwMode="auto">
          <a:xfrm>
            <a:off x="3572407" y="2851110"/>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0" name="Textfeld 9">
            <a:extLst>
              <a:ext uri="{FF2B5EF4-FFF2-40B4-BE49-F238E27FC236}">
                <a16:creationId xmlns:a16="http://schemas.microsoft.com/office/drawing/2014/main" id="{47BB668B-648A-476B-8EF2-EFAAE7192AA3}"/>
              </a:ext>
            </a:extLst>
          </p:cNvPr>
          <p:cNvSpPr txBox="1"/>
          <p:nvPr/>
        </p:nvSpPr>
        <p:spPr bwMode="auto">
          <a:xfrm>
            <a:off x="2843582" y="3396977"/>
            <a:ext cx="24006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representation</a:t>
            </a:r>
            <a:endParaRPr lang="de-DE" dirty="0">
              <a:solidFill>
                <a:schemeClr val="tx1"/>
              </a:solidFill>
            </a:endParaRPr>
          </a:p>
        </p:txBody>
      </p:sp>
      <p:sp>
        <p:nvSpPr>
          <p:cNvPr id="11" name="Rechteck: abgerundete Ecken 10">
            <a:extLst>
              <a:ext uri="{FF2B5EF4-FFF2-40B4-BE49-F238E27FC236}">
                <a16:creationId xmlns:a16="http://schemas.microsoft.com/office/drawing/2014/main" id="{FC393BE3-CA88-41FF-9D9F-68EC2E851FD2}"/>
              </a:ext>
            </a:extLst>
          </p:cNvPr>
          <p:cNvSpPr/>
          <p:nvPr/>
        </p:nvSpPr>
        <p:spPr bwMode="auto">
          <a:xfrm>
            <a:off x="6632887" y="3068960"/>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urn:example:niod:244.909.2</a:t>
            </a:r>
            <a:endParaRPr lang="de-DE" sz="1100" kern="0" dirty="0">
              <a:solidFill>
                <a:schemeClr val="bg1"/>
              </a:solidFill>
            </a:endParaRPr>
          </a:p>
        </p:txBody>
      </p:sp>
      <p:sp>
        <p:nvSpPr>
          <p:cNvPr id="12" name="Textfeld 11">
            <a:extLst>
              <a:ext uri="{FF2B5EF4-FFF2-40B4-BE49-F238E27FC236}">
                <a16:creationId xmlns:a16="http://schemas.microsoft.com/office/drawing/2014/main" id="{BBA0FA9C-AEB8-4E0B-8146-8098D6CDE359}"/>
              </a:ext>
            </a:extLst>
          </p:cNvPr>
          <p:cNvSpPr txBox="1"/>
          <p:nvPr/>
        </p:nvSpPr>
        <p:spPr bwMode="auto">
          <a:xfrm>
            <a:off x="7304477" y="2852936"/>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3" name="Textfeld 12">
            <a:extLst>
              <a:ext uri="{FF2B5EF4-FFF2-40B4-BE49-F238E27FC236}">
                <a16:creationId xmlns:a16="http://schemas.microsoft.com/office/drawing/2014/main" id="{B3A82CA0-6136-43CB-8118-AAF8D039A0AF}"/>
              </a:ext>
            </a:extLst>
          </p:cNvPr>
          <p:cNvSpPr txBox="1"/>
          <p:nvPr/>
        </p:nvSpPr>
        <p:spPr bwMode="auto">
          <a:xfrm>
            <a:off x="6575652" y="3398803"/>
            <a:ext cx="24006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representation</a:t>
            </a:r>
            <a:endParaRPr lang="de-DE" dirty="0">
              <a:solidFill>
                <a:schemeClr val="tx1"/>
              </a:solidFill>
            </a:endParaRPr>
          </a:p>
        </p:txBody>
      </p:sp>
      <p:sp>
        <p:nvSpPr>
          <p:cNvPr id="14" name="Rechteck: abgerundete Ecken 13">
            <a:extLst>
              <a:ext uri="{FF2B5EF4-FFF2-40B4-BE49-F238E27FC236}">
                <a16:creationId xmlns:a16="http://schemas.microsoft.com/office/drawing/2014/main" id="{3637E62E-B6AA-4C87-8C45-3930BA4A0E11}"/>
              </a:ext>
            </a:extLst>
          </p:cNvPr>
          <p:cNvSpPr/>
          <p:nvPr/>
        </p:nvSpPr>
        <p:spPr bwMode="auto">
          <a:xfrm>
            <a:off x="4800443" y="1782743"/>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a:t>
            </a:r>
            <a:endParaRPr lang="de-DE" sz="1100" kern="0" dirty="0">
              <a:solidFill>
                <a:schemeClr val="bg1"/>
              </a:solidFill>
            </a:endParaRPr>
          </a:p>
        </p:txBody>
      </p:sp>
      <p:sp>
        <p:nvSpPr>
          <p:cNvPr id="15" name="Textfeld 14">
            <a:extLst>
              <a:ext uri="{FF2B5EF4-FFF2-40B4-BE49-F238E27FC236}">
                <a16:creationId xmlns:a16="http://schemas.microsoft.com/office/drawing/2014/main" id="{CA48AA3D-22AE-425B-B072-4E408B33FF8A}"/>
              </a:ext>
            </a:extLst>
          </p:cNvPr>
          <p:cNvSpPr txBox="1"/>
          <p:nvPr/>
        </p:nvSpPr>
        <p:spPr bwMode="auto">
          <a:xfrm>
            <a:off x="5472033" y="1566719"/>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6" name="Textfeld 15">
            <a:extLst>
              <a:ext uri="{FF2B5EF4-FFF2-40B4-BE49-F238E27FC236}">
                <a16:creationId xmlns:a16="http://schemas.microsoft.com/office/drawing/2014/main" id="{579A56A2-3C81-4B35-901B-C39267B17FED}"/>
              </a:ext>
            </a:extLst>
          </p:cNvPr>
          <p:cNvSpPr txBox="1"/>
          <p:nvPr/>
        </p:nvSpPr>
        <p:spPr bwMode="auto">
          <a:xfrm>
            <a:off x="4665186" y="2112586"/>
            <a:ext cx="2540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intellectual entity</a:t>
            </a:r>
            <a:endParaRPr lang="de-DE" dirty="0">
              <a:solidFill>
                <a:schemeClr val="tx1"/>
              </a:solidFill>
            </a:endParaRPr>
          </a:p>
        </p:txBody>
      </p:sp>
      <p:cxnSp>
        <p:nvCxnSpPr>
          <p:cNvPr id="20" name="Verbinder: gewinkelt 19">
            <a:extLst>
              <a:ext uri="{FF2B5EF4-FFF2-40B4-BE49-F238E27FC236}">
                <a16:creationId xmlns:a16="http://schemas.microsoft.com/office/drawing/2014/main" id="{71A0A2B1-D3E8-43D0-B63A-9B3A0556CB6E}"/>
              </a:ext>
            </a:extLst>
          </p:cNvPr>
          <p:cNvCxnSpPr>
            <a:stCxn id="12" idx="0"/>
            <a:endCxn id="16" idx="2"/>
          </p:cNvCxnSpPr>
          <p:nvPr/>
        </p:nvCxnSpPr>
        <p:spPr bwMode="auto">
          <a:xfrm rot="16200000" flipV="1">
            <a:off x="6562724" y="1731270"/>
            <a:ext cx="494129" cy="1749203"/>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22" name="Verbinder: gewinkelt 21">
            <a:extLst>
              <a:ext uri="{FF2B5EF4-FFF2-40B4-BE49-F238E27FC236}">
                <a16:creationId xmlns:a16="http://schemas.microsoft.com/office/drawing/2014/main" id="{B58EA153-A262-4FC2-9FAD-E1CC772BF099}"/>
              </a:ext>
            </a:extLst>
          </p:cNvPr>
          <p:cNvCxnSpPr>
            <a:stCxn id="8" idx="0"/>
            <a:endCxn id="16" idx="2"/>
          </p:cNvCxnSpPr>
          <p:nvPr/>
        </p:nvCxnSpPr>
        <p:spPr bwMode="auto">
          <a:xfrm rot="5400000" flipH="1" flipV="1">
            <a:off x="4697601" y="1613526"/>
            <a:ext cx="492303" cy="1982867"/>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sp>
        <p:nvSpPr>
          <p:cNvPr id="24" name="Textfeld 23">
            <a:extLst>
              <a:ext uri="{FF2B5EF4-FFF2-40B4-BE49-F238E27FC236}">
                <a16:creationId xmlns:a16="http://schemas.microsoft.com/office/drawing/2014/main" id="{D9131D65-1B91-4A8C-9472-E1C67D111B93}"/>
              </a:ext>
            </a:extLst>
          </p:cNvPr>
          <p:cNvSpPr txBox="1"/>
          <p:nvPr/>
        </p:nvSpPr>
        <p:spPr bwMode="auto">
          <a:xfrm>
            <a:off x="4597673" y="2424745"/>
            <a:ext cx="8164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represents</a:t>
            </a:r>
            <a:endParaRPr lang="de-DE" dirty="0">
              <a:solidFill>
                <a:schemeClr val="tx1"/>
              </a:solidFill>
            </a:endParaRPr>
          </a:p>
        </p:txBody>
      </p:sp>
      <p:sp>
        <p:nvSpPr>
          <p:cNvPr id="25" name="Textfeld 24">
            <a:extLst>
              <a:ext uri="{FF2B5EF4-FFF2-40B4-BE49-F238E27FC236}">
                <a16:creationId xmlns:a16="http://schemas.microsoft.com/office/drawing/2014/main" id="{F7944BF3-936B-4869-BA59-13D1DE5F7E80}"/>
              </a:ext>
            </a:extLst>
          </p:cNvPr>
          <p:cNvSpPr txBox="1"/>
          <p:nvPr/>
        </p:nvSpPr>
        <p:spPr bwMode="auto">
          <a:xfrm>
            <a:off x="6551734" y="2424745"/>
            <a:ext cx="8164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represents</a:t>
            </a:r>
            <a:endParaRPr lang="de-DE" dirty="0">
              <a:solidFill>
                <a:schemeClr val="tx1"/>
              </a:solidFill>
            </a:endParaRPr>
          </a:p>
        </p:txBody>
      </p:sp>
      <p:cxnSp>
        <p:nvCxnSpPr>
          <p:cNvPr id="31" name="Gerade Verbindung mit Pfeil 30">
            <a:extLst>
              <a:ext uri="{FF2B5EF4-FFF2-40B4-BE49-F238E27FC236}">
                <a16:creationId xmlns:a16="http://schemas.microsoft.com/office/drawing/2014/main" id="{72EC0FC5-A226-40D6-B135-8B3226C0A62B}"/>
              </a:ext>
            </a:extLst>
          </p:cNvPr>
          <p:cNvCxnSpPr>
            <a:cxnSpLocks/>
            <a:stCxn id="11" idx="1"/>
            <a:endCxn id="7" idx="3"/>
          </p:cNvCxnSpPr>
          <p:nvPr/>
        </p:nvCxnSpPr>
        <p:spPr bwMode="auto">
          <a:xfrm flipH="1" flipV="1">
            <a:off x="5147838" y="3248067"/>
            <a:ext cx="1485049" cy="1826"/>
          </a:xfrm>
          <a:prstGeom prst="straightConnector1">
            <a:avLst/>
          </a:prstGeom>
          <a:noFill/>
          <a:ln w="9525" cap="flat" cmpd="sng" algn="ctr">
            <a:solidFill>
              <a:schemeClr val="accent2"/>
            </a:solidFill>
            <a:prstDash val="solid"/>
            <a:round/>
            <a:headEnd type="none" w="med" len="med"/>
            <a:tailEnd type="triangle"/>
          </a:ln>
          <a:effectLst/>
        </p:spPr>
      </p:cxnSp>
      <p:sp>
        <p:nvSpPr>
          <p:cNvPr id="33" name="Textfeld 32">
            <a:extLst>
              <a:ext uri="{FF2B5EF4-FFF2-40B4-BE49-F238E27FC236}">
                <a16:creationId xmlns:a16="http://schemas.microsoft.com/office/drawing/2014/main" id="{CA568C37-E0C2-45F7-A2D9-2D5FE33123BA}"/>
              </a:ext>
            </a:extLst>
          </p:cNvPr>
          <p:cNvSpPr txBox="1"/>
          <p:nvPr/>
        </p:nvSpPr>
        <p:spPr bwMode="auto">
          <a:xfrm>
            <a:off x="5444047" y="3067134"/>
            <a:ext cx="10150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is derived from</a:t>
            </a:r>
            <a:endParaRPr lang="de-DE" sz="800" dirty="0">
              <a:solidFill>
                <a:schemeClr val="tx1"/>
              </a:solidFill>
            </a:endParaRPr>
          </a:p>
        </p:txBody>
      </p:sp>
      <p:sp>
        <p:nvSpPr>
          <p:cNvPr id="21" name="Rechteck: abgerundete Ecken 20">
            <a:extLst>
              <a:ext uri="{FF2B5EF4-FFF2-40B4-BE49-F238E27FC236}">
                <a16:creationId xmlns:a16="http://schemas.microsoft.com/office/drawing/2014/main" id="{457A09E0-C96C-4EF6-B9D6-150537C8ABFF}"/>
              </a:ext>
            </a:extLst>
          </p:cNvPr>
          <p:cNvSpPr/>
          <p:nvPr/>
        </p:nvSpPr>
        <p:spPr bwMode="auto">
          <a:xfrm>
            <a:off x="5077799" y="5362789"/>
            <a:ext cx="1454933" cy="648072"/>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indent="0" algn="ctr">
              <a:spcBef>
                <a:spcPts val="400"/>
              </a:spcBef>
              <a:buFont typeface="Arial" charset="0"/>
              <a:buNone/>
            </a:pPr>
            <a:r>
              <a:rPr lang="en-US" sz="1100" kern="0" dirty="0">
                <a:solidFill>
                  <a:schemeClr val="bg1"/>
                </a:solidFill>
              </a:rPr>
              <a:t>Tools performing or enabling search and retrieval</a:t>
            </a:r>
            <a:endParaRPr lang="de-DE" sz="1100" kern="0" dirty="0">
              <a:solidFill>
                <a:schemeClr val="bg1"/>
              </a:solidFill>
            </a:endParaRPr>
          </a:p>
        </p:txBody>
      </p:sp>
      <p:sp>
        <p:nvSpPr>
          <p:cNvPr id="23" name="Textfeld 22">
            <a:extLst>
              <a:ext uri="{FF2B5EF4-FFF2-40B4-BE49-F238E27FC236}">
                <a16:creationId xmlns:a16="http://schemas.microsoft.com/office/drawing/2014/main" id="{69B0B620-5086-4F72-B6D4-66A3577EA8FA}"/>
              </a:ext>
            </a:extLst>
          </p:cNvPr>
          <p:cNvSpPr txBox="1"/>
          <p:nvPr/>
        </p:nvSpPr>
        <p:spPr bwMode="auto">
          <a:xfrm>
            <a:off x="5436574" y="5166745"/>
            <a:ext cx="73738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premis:agent</a:t>
            </a:r>
            <a:endParaRPr lang="de-DE" kern="0" dirty="0">
              <a:solidFill>
                <a:schemeClr val="tx1"/>
              </a:solidFill>
            </a:endParaRPr>
          </a:p>
        </p:txBody>
      </p:sp>
      <p:cxnSp>
        <p:nvCxnSpPr>
          <p:cNvPr id="5" name="Verbinder: gewinkelt 4">
            <a:extLst>
              <a:ext uri="{FF2B5EF4-FFF2-40B4-BE49-F238E27FC236}">
                <a16:creationId xmlns:a16="http://schemas.microsoft.com/office/drawing/2014/main" id="{F3C1B047-8134-41D6-8C6C-CAB1DF5003FA}"/>
              </a:ext>
            </a:extLst>
          </p:cNvPr>
          <p:cNvCxnSpPr>
            <a:stCxn id="23" idx="0"/>
            <a:endCxn id="13" idx="2"/>
          </p:cNvCxnSpPr>
          <p:nvPr/>
        </p:nvCxnSpPr>
        <p:spPr bwMode="auto">
          <a:xfrm rot="5400000" flipH="1" flipV="1">
            <a:off x="6029765" y="3420525"/>
            <a:ext cx="1521721" cy="1970721"/>
          </a:xfrm>
          <a:prstGeom prst="bentConnector3">
            <a:avLst/>
          </a:prstGeom>
          <a:noFill/>
          <a:ln w="9525" cap="flat" cmpd="sng" algn="ctr">
            <a:solidFill>
              <a:schemeClr val="accent2"/>
            </a:solidFill>
            <a:prstDash val="solid"/>
            <a:round/>
            <a:headEnd type="none" w="med" len="med"/>
            <a:tailEnd type="triangle"/>
          </a:ln>
          <a:effectLst/>
        </p:spPr>
      </p:cxnSp>
      <p:sp>
        <p:nvSpPr>
          <p:cNvPr id="26" name="Textfeld 25">
            <a:extLst>
              <a:ext uri="{FF2B5EF4-FFF2-40B4-BE49-F238E27FC236}">
                <a16:creationId xmlns:a16="http://schemas.microsoft.com/office/drawing/2014/main" id="{FA28C606-0AF0-40C7-84CD-B760E76E6E93}"/>
              </a:ext>
            </a:extLst>
          </p:cNvPr>
          <p:cNvSpPr txBox="1"/>
          <p:nvPr/>
        </p:nvSpPr>
        <p:spPr bwMode="auto">
          <a:xfrm>
            <a:off x="6096000" y="4210317"/>
            <a:ext cx="15651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Is allowed to be be applied to</a:t>
            </a:r>
            <a:endParaRPr lang="de-DE" sz="800" dirty="0">
              <a:solidFill>
                <a:schemeClr val="tx1"/>
              </a:solidFill>
            </a:endParaRPr>
          </a:p>
        </p:txBody>
      </p:sp>
    </p:spTree>
    <p:custDataLst>
      <p:tags r:id="rId1"/>
    </p:custDataLst>
    <p:extLst>
      <p:ext uri="{BB962C8B-B14F-4D97-AF65-F5344CB8AC3E}">
        <p14:creationId xmlns:p14="http://schemas.microsoft.com/office/powerpoint/2010/main" val="1409228150"/>
      </p:ext>
    </p:extLst>
  </p:cSld>
  <p:clrMapOvr>
    <a:masterClrMapping/>
  </p:clrMapOvr>
  <mc:AlternateContent xmlns:mc="http://schemas.openxmlformats.org/markup-compatibility/2006" xmlns:p14="http://schemas.microsoft.com/office/powerpoint/2010/main">
    <mc:Choice Requires="p14">
      <p:transition spd="slow" p14:dur="2000" advTm="46185"/>
    </mc:Choice>
    <mc:Fallback xmlns="">
      <p:transition spd="slow" advTm="4618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E75C3A1-E422-4CEB-888E-88978EC96EB5}"/>
              </a:ext>
            </a:extLst>
          </p:cNvPr>
          <p:cNvSpPr>
            <a:spLocks noGrp="1"/>
          </p:cNvSpPr>
          <p:nvPr>
            <p:ph sz="quarter" idx="12"/>
          </p:nvPr>
        </p:nvSpPr>
        <p:spPr/>
        <p:txBody>
          <a:bodyPr/>
          <a:lstStyle/>
          <a:p>
            <a:r>
              <a:rPr lang="en-GB" noProof="0" dirty="0"/>
              <a:t>Concept, Principles, and Use Case</a:t>
            </a:r>
          </a:p>
          <a:p>
            <a:r>
              <a:rPr lang="en-GB" noProof="0" dirty="0"/>
              <a:t>Stakeholder and Collections</a:t>
            </a:r>
          </a:p>
          <a:p>
            <a:r>
              <a:rPr lang="en-GB" noProof="0" dirty="0"/>
              <a:t>eArchiving Use Case</a:t>
            </a:r>
          </a:p>
          <a:p>
            <a:r>
              <a:rPr lang="en-GB" noProof="0" dirty="0"/>
              <a:t>Managing and Persisting Resource Access Information</a:t>
            </a:r>
          </a:p>
          <a:p>
            <a:r>
              <a:rPr lang="en-GB" noProof="0" dirty="0"/>
              <a:t>Blockchain-verifiable Resource Access Metadata</a:t>
            </a:r>
          </a:p>
          <a:p>
            <a:endParaRPr lang="en-GB" noProof="0" dirty="0"/>
          </a:p>
          <a:p>
            <a:pPr lvl="1"/>
            <a:endParaRPr lang="en-GB" noProof="0" dirty="0"/>
          </a:p>
          <a:p>
            <a:endParaRPr lang="en-GB" noProof="0" dirty="0"/>
          </a:p>
        </p:txBody>
      </p:sp>
      <p:sp>
        <p:nvSpPr>
          <p:cNvPr id="3" name="Titel 2">
            <a:extLst>
              <a:ext uri="{FF2B5EF4-FFF2-40B4-BE49-F238E27FC236}">
                <a16:creationId xmlns:a16="http://schemas.microsoft.com/office/drawing/2014/main" id="{AD3BF41A-E7A9-4F22-A874-25BE1AC6EE6C}"/>
              </a:ext>
            </a:extLst>
          </p:cNvPr>
          <p:cNvSpPr>
            <a:spLocks noGrp="1"/>
          </p:cNvSpPr>
          <p:nvPr>
            <p:ph type="title"/>
          </p:nvPr>
        </p:nvSpPr>
        <p:spPr/>
        <p:txBody>
          <a:bodyPr wrap="square" anchor="b">
            <a:normAutofit/>
          </a:bodyPr>
          <a:lstStyle/>
          <a:p>
            <a:r>
              <a:rPr lang="en-GB" noProof="0" dirty="0"/>
              <a:t>overview</a:t>
            </a:r>
          </a:p>
        </p:txBody>
      </p:sp>
    </p:spTree>
    <p:extLst>
      <p:ext uri="{BB962C8B-B14F-4D97-AF65-F5344CB8AC3E}">
        <p14:creationId xmlns:p14="http://schemas.microsoft.com/office/powerpoint/2010/main" val="3240392423"/>
      </p:ext>
    </p:extLst>
  </p:cSld>
  <p:clrMapOvr>
    <a:masterClrMapping/>
  </p:clrMapOvr>
  <mc:AlternateContent xmlns:mc="http://schemas.openxmlformats.org/markup-compatibility/2006" xmlns:p14="http://schemas.microsoft.com/office/powerpoint/2010/main">
    <mc:Choice Requires="p14">
      <p:transition spd="slow" p14:dur="2000" advTm="22660"/>
    </mc:Choice>
    <mc:Fallback xmlns="">
      <p:transition spd="slow" advTm="2266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A701AA0-8E88-4A5D-ADDB-63EF9B577DE0}"/>
              </a:ext>
            </a:extLst>
          </p:cNvPr>
          <p:cNvSpPr>
            <a:spLocks noGrp="1"/>
          </p:cNvSpPr>
          <p:nvPr>
            <p:ph type="title"/>
          </p:nvPr>
        </p:nvSpPr>
        <p:spPr/>
        <p:txBody>
          <a:bodyPr/>
          <a:lstStyle/>
          <a:p>
            <a:r>
              <a:rPr lang="en-GB" noProof="0" dirty="0"/>
              <a:t>Requirement 3: applicant</a:t>
            </a:r>
          </a:p>
        </p:txBody>
      </p:sp>
      <p:sp>
        <p:nvSpPr>
          <p:cNvPr id="7" name="Rechteck: abgerundete Ecken 6">
            <a:extLst>
              <a:ext uri="{FF2B5EF4-FFF2-40B4-BE49-F238E27FC236}">
                <a16:creationId xmlns:a16="http://schemas.microsoft.com/office/drawing/2014/main" id="{56861D51-AD92-45A2-B3F3-705FE08A943C}"/>
              </a:ext>
            </a:extLst>
          </p:cNvPr>
          <p:cNvSpPr/>
          <p:nvPr/>
        </p:nvSpPr>
        <p:spPr bwMode="auto">
          <a:xfrm>
            <a:off x="2900817" y="3067134"/>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urn:example:niod:244.909.1</a:t>
            </a:r>
            <a:endParaRPr lang="de-DE" sz="1100" kern="0" dirty="0">
              <a:solidFill>
                <a:schemeClr val="bg1"/>
              </a:solidFill>
            </a:endParaRPr>
          </a:p>
        </p:txBody>
      </p:sp>
      <p:sp>
        <p:nvSpPr>
          <p:cNvPr id="8" name="Textfeld 7">
            <a:extLst>
              <a:ext uri="{FF2B5EF4-FFF2-40B4-BE49-F238E27FC236}">
                <a16:creationId xmlns:a16="http://schemas.microsoft.com/office/drawing/2014/main" id="{0D8E005C-B3B0-449A-8846-1F32CC92E404}"/>
              </a:ext>
            </a:extLst>
          </p:cNvPr>
          <p:cNvSpPr txBox="1"/>
          <p:nvPr/>
        </p:nvSpPr>
        <p:spPr bwMode="auto">
          <a:xfrm>
            <a:off x="3572407" y="2851110"/>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0" name="Textfeld 9">
            <a:extLst>
              <a:ext uri="{FF2B5EF4-FFF2-40B4-BE49-F238E27FC236}">
                <a16:creationId xmlns:a16="http://schemas.microsoft.com/office/drawing/2014/main" id="{47BB668B-648A-476B-8EF2-EFAAE7192AA3}"/>
              </a:ext>
            </a:extLst>
          </p:cNvPr>
          <p:cNvSpPr txBox="1"/>
          <p:nvPr/>
        </p:nvSpPr>
        <p:spPr bwMode="auto">
          <a:xfrm>
            <a:off x="2843582" y="3396977"/>
            <a:ext cx="24006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representation</a:t>
            </a:r>
            <a:endParaRPr lang="de-DE" dirty="0">
              <a:solidFill>
                <a:schemeClr val="tx1"/>
              </a:solidFill>
            </a:endParaRPr>
          </a:p>
        </p:txBody>
      </p:sp>
      <p:sp>
        <p:nvSpPr>
          <p:cNvPr id="11" name="Rechteck: abgerundete Ecken 10">
            <a:extLst>
              <a:ext uri="{FF2B5EF4-FFF2-40B4-BE49-F238E27FC236}">
                <a16:creationId xmlns:a16="http://schemas.microsoft.com/office/drawing/2014/main" id="{FC393BE3-CA88-41FF-9D9F-68EC2E851FD2}"/>
              </a:ext>
            </a:extLst>
          </p:cNvPr>
          <p:cNvSpPr/>
          <p:nvPr/>
        </p:nvSpPr>
        <p:spPr bwMode="auto">
          <a:xfrm>
            <a:off x="6632887" y="3068960"/>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urn:example:niod:244.909.2</a:t>
            </a:r>
            <a:endParaRPr lang="de-DE" sz="1100" kern="0" dirty="0">
              <a:solidFill>
                <a:schemeClr val="bg1"/>
              </a:solidFill>
            </a:endParaRPr>
          </a:p>
        </p:txBody>
      </p:sp>
      <p:sp>
        <p:nvSpPr>
          <p:cNvPr id="12" name="Textfeld 11">
            <a:extLst>
              <a:ext uri="{FF2B5EF4-FFF2-40B4-BE49-F238E27FC236}">
                <a16:creationId xmlns:a16="http://schemas.microsoft.com/office/drawing/2014/main" id="{BBA0FA9C-AEB8-4E0B-8146-8098D6CDE359}"/>
              </a:ext>
            </a:extLst>
          </p:cNvPr>
          <p:cNvSpPr txBox="1"/>
          <p:nvPr/>
        </p:nvSpPr>
        <p:spPr bwMode="auto">
          <a:xfrm>
            <a:off x="7304477" y="2852936"/>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3" name="Textfeld 12">
            <a:extLst>
              <a:ext uri="{FF2B5EF4-FFF2-40B4-BE49-F238E27FC236}">
                <a16:creationId xmlns:a16="http://schemas.microsoft.com/office/drawing/2014/main" id="{B3A82CA0-6136-43CB-8118-AAF8D039A0AF}"/>
              </a:ext>
            </a:extLst>
          </p:cNvPr>
          <p:cNvSpPr txBox="1"/>
          <p:nvPr/>
        </p:nvSpPr>
        <p:spPr bwMode="auto">
          <a:xfrm>
            <a:off x="6575652" y="3398803"/>
            <a:ext cx="24006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representation</a:t>
            </a:r>
            <a:endParaRPr lang="de-DE" dirty="0">
              <a:solidFill>
                <a:schemeClr val="tx1"/>
              </a:solidFill>
            </a:endParaRPr>
          </a:p>
        </p:txBody>
      </p:sp>
      <p:sp>
        <p:nvSpPr>
          <p:cNvPr id="14" name="Rechteck: abgerundete Ecken 13">
            <a:extLst>
              <a:ext uri="{FF2B5EF4-FFF2-40B4-BE49-F238E27FC236}">
                <a16:creationId xmlns:a16="http://schemas.microsoft.com/office/drawing/2014/main" id="{3637E62E-B6AA-4C87-8C45-3930BA4A0E11}"/>
              </a:ext>
            </a:extLst>
          </p:cNvPr>
          <p:cNvSpPr/>
          <p:nvPr/>
        </p:nvSpPr>
        <p:spPr bwMode="auto">
          <a:xfrm>
            <a:off x="4800443" y="1782743"/>
            <a:ext cx="2247021" cy="361866"/>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urn:example:niod:244.909</a:t>
            </a:r>
            <a:endParaRPr lang="de-DE" sz="1100" kern="0" dirty="0">
              <a:solidFill>
                <a:schemeClr val="bg1"/>
              </a:solidFill>
            </a:endParaRPr>
          </a:p>
        </p:txBody>
      </p:sp>
      <p:sp>
        <p:nvSpPr>
          <p:cNvPr id="15" name="Textfeld 14">
            <a:extLst>
              <a:ext uri="{FF2B5EF4-FFF2-40B4-BE49-F238E27FC236}">
                <a16:creationId xmlns:a16="http://schemas.microsoft.com/office/drawing/2014/main" id="{CA48AA3D-22AE-425B-B072-4E408B33FF8A}"/>
              </a:ext>
            </a:extLst>
          </p:cNvPr>
          <p:cNvSpPr txBox="1"/>
          <p:nvPr/>
        </p:nvSpPr>
        <p:spPr bwMode="auto">
          <a:xfrm>
            <a:off x="5472033" y="1566719"/>
            <a:ext cx="75982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premis:object</a:t>
            </a:r>
            <a:endParaRPr lang="de-DE" kern="0" dirty="0">
              <a:solidFill>
                <a:schemeClr val="tx1"/>
              </a:solidFill>
            </a:endParaRPr>
          </a:p>
        </p:txBody>
      </p:sp>
      <p:sp>
        <p:nvSpPr>
          <p:cNvPr id="16" name="Textfeld 15">
            <a:extLst>
              <a:ext uri="{FF2B5EF4-FFF2-40B4-BE49-F238E27FC236}">
                <a16:creationId xmlns:a16="http://schemas.microsoft.com/office/drawing/2014/main" id="{579A56A2-3C81-4B35-901B-C39267B17FED}"/>
              </a:ext>
            </a:extLst>
          </p:cNvPr>
          <p:cNvSpPr txBox="1"/>
          <p:nvPr/>
        </p:nvSpPr>
        <p:spPr bwMode="auto">
          <a:xfrm>
            <a:off x="4665186" y="2112586"/>
            <a:ext cx="2540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1000" dirty="0" err="1">
                <a:solidFill>
                  <a:schemeClr val="tx1"/>
                </a:solidFill>
                <a:effectLst/>
              </a:rPr>
              <a:t>premis:objectCategory</a:t>
            </a:r>
            <a:r>
              <a:rPr lang="en-US" sz="1000" dirty="0">
                <a:solidFill>
                  <a:schemeClr val="tx1"/>
                </a:solidFill>
                <a:effectLst/>
              </a:rPr>
              <a:t>= intellectual entity</a:t>
            </a:r>
            <a:endParaRPr lang="de-DE" dirty="0">
              <a:solidFill>
                <a:schemeClr val="tx1"/>
              </a:solidFill>
            </a:endParaRPr>
          </a:p>
        </p:txBody>
      </p:sp>
      <p:cxnSp>
        <p:nvCxnSpPr>
          <p:cNvPr id="20" name="Verbinder: gewinkelt 19">
            <a:extLst>
              <a:ext uri="{FF2B5EF4-FFF2-40B4-BE49-F238E27FC236}">
                <a16:creationId xmlns:a16="http://schemas.microsoft.com/office/drawing/2014/main" id="{71A0A2B1-D3E8-43D0-B63A-9B3A0556CB6E}"/>
              </a:ext>
            </a:extLst>
          </p:cNvPr>
          <p:cNvCxnSpPr>
            <a:stCxn id="12" idx="0"/>
            <a:endCxn id="16" idx="2"/>
          </p:cNvCxnSpPr>
          <p:nvPr/>
        </p:nvCxnSpPr>
        <p:spPr bwMode="auto">
          <a:xfrm rot="16200000" flipV="1">
            <a:off x="6562724" y="1731270"/>
            <a:ext cx="494129" cy="1749203"/>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cxnSp>
        <p:nvCxnSpPr>
          <p:cNvPr id="22" name="Verbinder: gewinkelt 21">
            <a:extLst>
              <a:ext uri="{FF2B5EF4-FFF2-40B4-BE49-F238E27FC236}">
                <a16:creationId xmlns:a16="http://schemas.microsoft.com/office/drawing/2014/main" id="{B58EA153-A262-4FC2-9FAD-E1CC772BF099}"/>
              </a:ext>
            </a:extLst>
          </p:cNvPr>
          <p:cNvCxnSpPr>
            <a:stCxn id="8" idx="0"/>
            <a:endCxn id="16" idx="2"/>
          </p:cNvCxnSpPr>
          <p:nvPr/>
        </p:nvCxnSpPr>
        <p:spPr bwMode="auto">
          <a:xfrm rot="5400000" flipH="1" flipV="1">
            <a:off x="4697601" y="1613526"/>
            <a:ext cx="492303" cy="1982867"/>
          </a:xfrm>
          <a:prstGeom prst="bentConnector3">
            <a:avLst>
              <a:gd name="adj1" fmla="val 50000"/>
            </a:avLst>
          </a:prstGeom>
          <a:noFill/>
          <a:ln w="9525" cap="flat" cmpd="sng" algn="ctr">
            <a:solidFill>
              <a:schemeClr val="accent2"/>
            </a:solidFill>
            <a:prstDash val="solid"/>
            <a:round/>
            <a:headEnd type="none" w="med" len="med"/>
            <a:tailEnd type="triangle"/>
          </a:ln>
          <a:effectLst/>
        </p:spPr>
      </p:cxnSp>
      <p:sp>
        <p:nvSpPr>
          <p:cNvPr id="24" name="Textfeld 23">
            <a:extLst>
              <a:ext uri="{FF2B5EF4-FFF2-40B4-BE49-F238E27FC236}">
                <a16:creationId xmlns:a16="http://schemas.microsoft.com/office/drawing/2014/main" id="{D9131D65-1B91-4A8C-9472-E1C67D111B93}"/>
              </a:ext>
            </a:extLst>
          </p:cNvPr>
          <p:cNvSpPr txBox="1"/>
          <p:nvPr/>
        </p:nvSpPr>
        <p:spPr bwMode="auto">
          <a:xfrm>
            <a:off x="4597673" y="2424745"/>
            <a:ext cx="8164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represents</a:t>
            </a:r>
            <a:endParaRPr lang="de-DE" dirty="0">
              <a:solidFill>
                <a:schemeClr val="tx1"/>
              </a:solidFill>
            </a:endParaRPr>
          </a:p>
        </p:txBody>
      </p:sp>
      <p:sp>
        <p:nvSpPr>
          <p:cNvPr id="25" name="Textfeld 24">
            <a:extLst>
              <a:ext uri="{FF2B5EF4-FFF2-40B4-BE49-F238E27FC236}">
                <a16:creationId xmlns:a16="http://schemas.microsoft.com/office/drawing/2014/main" id="{F7944BF3-936B-4869-BA59-13D1DE5F7E80}"/>
              </a:ext>
            </a:extLst>
          </p:cNvPr>
          <p:cNvSpPr txBox="1"/>
          <p:nvPr/>
        </p:nvSpPr>
        <p:spPr bwMode="auto">
          <a:xfrm>
            <a:off x="6551734" y="2424745"/>
            <a:ext cx="8164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represents</a:t>
            </a:r>
            <a:endParaRPr lang="de-DE" dirty="0">
              <a:solidFill>
                <a:schemeClr val="tx1"/>
              </a:solidFill>
            </a:endParaRPr>
          </a:p>
        </p:txBody>
      </p:sp>
      <p:cxnSp>
        <p:nvCxnSpPr>
          <p:cNvPr id="31" name="Gerade Verbindung mit Pfeil 30">
            <a:extLst>
              <a:ext uri="{FF2B5EF4-FFF2-40B4-BE49-F238E27FC236}">
                <a16:creationId xmlns:a16="http://schemas.microsoft.com/office/drawing/2014/main" id="{72EC0FC5-A226-40D6-B135-8B3226C0A62B}"/>
              </a:ext>
            </a:extLst>
          </p:cNvPr>
          <p:cNvCxnSpPr>
            <a:cxnSpLocks/>
            <a:stCxn id="11" idx="1"/>
            <a:endCxn id="7" idx="3"/>
          </p:cNvCxnSpPr>
          <p:nvPr/>
        </p:nvCxnSpPr>
        <p:spPr bwMode="auto">
          <a:xfrm flipH="1" flipV="1">
            <a:off x="5147838" y="3248067"/>
            <a:ext cx="1485049" cy="1826"/>
          </a:xfrm>
          <a:prstGeom prst="straightConnector1">
            <a:avLst/>
          </a:prstGeom>
          <a:noFill/>
          <a:ln w="9525" cap="flat" cmpd="sng" algn="ctr">
            <a:solidFill>
              <a:schemeClr val="accent2"/>
            </a:solidFill>
            <a:prstDash val="solid"/>
            <a:round/>
            <a:headEnd type="none" w="med" len="med"/>
            <a:tailEnd type="triangle"/>
          </a:ln>
          <a:effectLst/>
        </p:spPr>
      </p:cxnSp>
      <p:sp>
        <p:nvSpPr>
          <p:cNvPr id="33" name="Textfeld 32">
            <a:extLst>
              <a:ext uri="{FF2B5EF4-FFF2-40B4-BE49-F238E27FC236}">
                <a16:creationId xmlns:a16="http://schemas.microsoft.com/office/drawing/2014/main" id="{CA568C37-E0C2-45F7-A2D9-2D5FE33123BA}"/>
              </a:ext>
            </a:extLst>
          </p:cNvPr>
          <p:cNvSpPr txBox="1"/>
          <p:nvPr/>
        </p:nvSpPr>
        <p:spPr bwMode="auto">
          <a:xfrm>
            <a:off x="5444047" y="3067134"/>
            <a:ext cx="101501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effectLst/>
              </a:rPr>
              <a:t>is derived from</a:t>
            </a:r>
            <a:endParaRPr lang="de-DE" sz="800" dirty="0">
              <a:solidFill>
                <a:schemeClr val="tx1"/>
              </a:solidFill>
            </a:endParaRPr>
          </a:p>
        </p:txBody>
      </p:sp>
      <p:sp>
        <p:nvSpPr>
          <p:cNvPr id="21" name="Rechteck: abgerundete Ecken 20">
            <a:extLst>
              <a:ext uri="{FF2B5EF4-FFF2-40B4-BE49-F238E27FC236}">
                <a16:creationId xmlns:a16="http://schemas.microsoft.com/office/drawing/2014/main" id="{457A09E0-C96C-4EF6-B9D6-150537C8ABFF}"/>
              </a:ext>
            </a:extLst>
          </p:cNvPr>
          <p:cNvSpPr/>
          <p:nvPr/>
        </p:nvSpPr>
        <p:spPr bwMode="auto">
          <a:xfrm>
            <a:off x="4597674" y="5362789"/>
            <a:ext cx="2706804" cy="360620"/>
          </a:xfrm>
          <a:prstGeom prst="round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0" algn="ctr">
              <a:spcBef>
                <a:spcPts val="400"/>
              </a:spcBef>
              <a:buFont typeface="Arial" charset="0"/>
              <a:buNone/>
            </a:pPr>
            <a:r>
              <a:rPr lang="en-US" sz="1100" kern="0" dirty="0">
                <a:solidFill>
                  <a:schemeClr val="bg1"/>
                </a:solidFill>
              </a:rPr>
              <a:t>https://orcid.org/0000-0002-1825-0097</a:t>
            </a:r>
            <a:endParaRPr lang="de-DE" sz="1100" kern="0" dirty="0">
              <a:solidFill>
                <a:schemeClr val="bg1"/>
              </a:solidFill>
            </a:endParaRPr>
          </a:p>
        </p:txBody>
      </p:sp>
      <p:sp>
        <p:nvSpPr>
          <p:cNvPr id="23" name="Textfeld 22">
            <a:extLst>
              <a:ext uri="{FF2B5EF4-FFF2-40B4-BE49-F238E27FC236}">
                <a16:creationId xmlns:a16="http://schemas.microsoft.com/office/drawing/2014/main" id="{69B0B620-5086-4F72-B6D4-66A3577EA8FA}"/>
              </a:ext>
            </a:extLst>
          </p:cNvPr>
          <p:cNvSpPr txBox="1"/>
          <p:nvPr/>
        </p:nvSpPr>
        <p:spPr bwMode="auto">
          <a:xfrm>
            <a:off x="5436574" y="5166745"/>
            <a:ext cx="73738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kern="0" dirty="0" err="1">
                <a:solidFill>
                  <a:schemeClr val="tx1"/>
                </a:solidFill>
              </a:rPr>
              <a:t>premis:agent</a:t>
            </a:r>
            <a:endParaRPr lang="de-DE" kern="0" dirty="0">
              <a:solidFill>
                <a:schemeClr val="tx1"/>
              </a:solidFill>
            </a:endParaRPr>
          </a:p>
        </p:txBody>
      </p:sp>
      <p:cxnSp>
        <p:nvCxnSpPr>
          <p:cNvPr id="5" name="Verbinder: gewinkelt 4">
            <a:extLst>
              <a:ext uri="{FF2B5EF4-FFF2-40B4-BE49-F238E27FC236}">
                <a16:creationId xmlns:a16="http://schemas.microsoft.com/office/drawing/2014/main" id="{F3C1B047-8134-41D6-8C6C-CAB1DF5003FA}"/>
              </a:ext>
            </a:extLst>
          </p:cNvPr>
          <p:cNvCxnSpPr>
            <a:stCxn id="23" idx="0"/>
            <a:endCxn id="13" idx="2"/>
          </p:cNvCxnSpPr>
          <p:nvPr/>
        </p:nvCxnSpPr>
        <p:spPr bwMode="auto">
          <a:xfrm rot="5400000" flipH="1" flipV="1">
            <a:off x="6029765" y="3420525"/>
            <a:ext cx="1521721" cy="1970721"/>
          </a:xfrm>
          <a:prstGeom prst="bentConnector3">
            <a:avLst/>
          </a:prstGeom>
          <a:noFill/>
          <a:ln w="9525" cap="flat" cmpd="sng" algn="ctr">
            <a:solidFill>
              <a:schemeClr val="accent2"/>
            </a:solidFill>
            <a:prstDash val="solid"/>
            <a:round/>
            <a:headEnd type="none" w="med" len="med"/>
            <a:tailEnd type="triangle"/>
          </a:ln>
          <a:effectLst/>
        </p:spPr>
      </p:cxnSp>
      <p:sp>
        <p:nvSpPr>
          <p:cNvPr id="26" name="Textfeld 25">
            <a:extLst>
              <a:ext uri="{FF2B5EF4-FFF2-40B4-BE49-F238E27FC236}">
                <a16:creationId xmlns:a16="http://schemas.microsoft.com/office/drawing/2014/main" id="{FA28C606-0AF0-40C7-84CD-B760E76E6E93}"/>
              </a:ext>
            </a:extLst>
          </p:cNvPr>
          <p:cNvSpPr txBox="1"/>
          <p:nvPr/>
        </p:nvSpPr>
        <p:spPr bwMode="auto">
          <a:xfrm>
            <a:off x="6231856" y="4161653"/>
            <a:ext cx="15651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800" dirty="0">
                <a:solidFill>
                  <a:schemeClr val="tx1"/>
                </a:solidFill>
              </a:rPr>
              <a:t>Is allowed to </a:t>
            </a:r>
            <a:r>
              <a:rPr lang="en-US" sz="800" dirty="0">
                <a:solidFill>
                  <a:schemeClr val="tx1"/>
                </a:solidFill>
                <a:effectLst/>
              </a:rPr>
              <a:t> access/use</a:t>
            </a:r>
            <a:endParaRPr lang="de-DE" sz="800" dirty="0">
              <a:solidFill>
                <a:schemeClr val="tx1"/>
              </a:solidFill>
            </a:endParaRPr>
          </a:p>
        </p:txBody>
      </p:sp>
      <p:pic>
        <p:nvPicPr>
          <p:cNvPr id="27" name="Grafik 26" descr="Papier Silhouette">
            <a:extLst>
              <a:ext uri="{FF2B5EF4-FFF2-40B4-BE49-F238E27FC236}">
                <a16:creationId xmlns:a16="http://schemas.microsoft.com/office/drawing/2014/main" id="{0393987A-C7F0-4422-8D30-CC144809E1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892" y="4163600"/>
            <a:ext cx="914400" cy="914400"/>
          </a:xfrm>
          <a:prstGeom prst="rect">
            <a:avLst/>
          </a:prstGeom>
        </p:spPr>
      </p:pic>
      <p:sp>
        <p:nvSpPr>
          <p:cNvPr id="2" name="Textfeld 1">
            <a:extLst>
              <a:ext uri="{FF2B5EF4-FFF2-40B4-BE49-F238E27FC236}">
                <a16:creationId xmlns:a16="http://schemas.microsoft.com/office/drawing/2014/main" id="{5169BC17-FC68-4CCF-80DC-BBB55DF91C47}"/>
              </a:ext>
            </a:extLst>
          </p:cNvPr>
          <p:cNvSpPr txBox="1"/>
          <p:nvPr/>
        </p:nvSpPr>
        <p:spPr bwMode="auto">
          <a:xfrm>
            <a:off x="2572292" y="4264034"/>
            <a:ext cx="240066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License </a:t>
            </a:r>
            <a:r>
              <a:rPr lang="de-DE" sz="1600" kern="0" dirty="0" err="1">
                <a:solidFill>
                  <a:schemeClr val="tx1"/>
                </a:solidFill>
              </a:rPr>
              <a:t>agreement</a:t>
            </a:r>
            <a:r>
              <a:rPr lang="de-DE" sz="1600" kern="0" dirty="0">
                <a:solidFill>
                  <a:schemeClr val="tx1"/>
                </a:solidFill>
              </a:rPr>
              <a:t> </a:t>
            </a:r>
            <a:r>
              <a:rPr lang="de-DE" sz="1600" kern="0" dirty="0" err="1">
                <a:solidFill>
                  <a:schemeClr val="tx1"/>
                </a:solidFill>
              </a:rPr>
              <a:t>is</a:t>
            </a:r>
            <a:r>
              <a:rPr lang="de-DE" sz="1600" kern="0" dirty="0">
                <a:solidFill>
                  <a:schemeClr val="tx1"/>
                </a:solidFill>
              </a:rPr>
              <a:t> </a:t>
            </a:r>
            <a:r>
              <a:rPr lang="de-DE" sz="1600" kern="0" dirty="0" err="1">
                <a:solidFill>
                  <a:schemeClr val="tx1"/>
                </a:solidFill>
              </a:rPr>
              <a:t>stored</a:t>
            </a:r>
            <a:r>
              <a:rPr lang="de-DE" sz="1600" kern="0" dirty="0">
                <a:solidFill>
                  <a:schemeClr val="tx1"/>
                </a:solidFill>
              </a:rPr>
              <a:t> </a:t>
            </a:r>
            <a:r>
              <a:rPr lang="de-DE" sz="1600" kern="0" dirty="0" err="1">
                <a:solidFill>
                  <a:schemeClr val="tx1"/>
                </a:solidFill>
              </a:rPr>
              <a:t>as</a:t>
            </a:r>
            <a:r>
              <a:rPr lang="de-DE" sz="1600" kern="0" dirty="0">
                <a:solidFill>
                  <a:schemeClr val="tx1"/>
                </a:solidFill>
              </a:rPr>
              <a:t> </a:t>
            </a:r>
            <a:r>
              <a:rPr lang="de-DE" sz="1600" kern="0" dirty="0" err="1">
                <a:solidFill>
                  <a:schemeClr val="tx1"/>
                </a:solidFill>
              </a:rPr>
              <a:t>part</a:t>
            </a:r>
            <a:r>
              <a:rPr lang="de-DE" sz="1600" kern="0" dirty="0">
                <a:solidFill>
                  <a:schemeClr val="tx1"/>
                </a:solidFill>
              </a:rPr>
              <a:t> </a:t>
            </a:r>
            <a:r>
              <a:rPr lang="de-DE" sz="1600" kern="0" dirty="0" err="1">
                <a:solidFill>
                  <a:schemeClr val="tx1"/>
                </a:solidFill>
              </a:rPr>
              <a:t>of</a:t>
            </a:r>
            <a:r>
              <a:rPr lang="de-DE" sz="1600" kern="0" dirty="0">
                <a:solidFill>
                  <a:schemeClr val="tx1"/>
                </a:solidFill>
              </a:rPr>
              <a:t> </a:t>
            </a:r>
            <a:r>
              <a:rPr lang="de-DE" sz="1600" kern="0" dirty="0" err="1">
                <a:solidFill>
                  <a:schemeClr val="tx1"/>
                </a:solidFill>
              </a:rPr>
              <a:t>the</a:t>
            </a:r>
            <a:r>
              <a:rPr lang="de-DE" sz="1600" kern="0" dirty="0">
                <a:solidFill>
                  <a:schemeClr val="tx1"/>
                </a:solidFill>
              </a:rPr>
              <a:t> information </a:t>
            </a:r>
            <a:r>
              <a:rPr lang="de-DE" sz="1600" kern="0" dirty="0" err="1">
                <a:solidFill>
                  <a:schemeClr val="tx1"/>
                </a:solidFill>
              </a:rPr>
              <a:t>package</a:t>
            </a:r>
            <a:endParaRPr lang="de-DE" sz="1600" kern="0" dirty="0">
              <a:solidFill>
                <a:schemeClr val="tx1"/>
              </a:solidFill>
            </a:endParaRPr>
          </a:p>
        </p:txBody>
      </p:sp>
    </p:spTree>
    <p:custDataLst>
      <p:tags r:id="rId1"/>
    </p:custDataLst>
    <p:extLst>
      <p:ext uri="{BB962C8B-B14F-4D97-AF65-F5344CB8AC3E}">
        <p14:creationId xmlns:p14="http://schemas.microsoft.com/office/powerpoint/2010/main" val="1471151093"/>
      </p:ext>
    </p:extLst>
  </p:cSld>
  <p:clrMapOvr>
    <a:masterClrMapping/>
  </p:clrMapOvr>
  <mc:AlternateContent xmlns:mc="http://schemas.openxmlformats.org/markup-compatibility/2006" xmlns:p14="http://schemas.microsoft.com/office/powerpoint/2010/main">
    <mc:Choice Requires="p14">
      <p:transition spd="slow" p14:dur="2000" advTm="23096"/>
    </mc:Choice>
    <mc:Fallback xmlns="">
      <p:transition spd="slow" advTm="2309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p:bldP spid="2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36B9D7-E076-4EB8-A769-97D51976F253}"/>
              </a:ext>
            </a:extLst>
          </p:cNvPr>
          <p:cNvSpPr>
            <a:spLocks noGrp="1"/>
          </p:cNvSpPr>
          <p:nvPr>
            <p:ph type="title"/>
          </p:nvPr>
        </p:nvSpPr>
        <p:spPr>
          <a:xfrm>
            <a:off x="706967" y="712428"/>
            <a:ext cx="8365364" cy="412316"/>
          </a:xfrm>
        </p:spPr>
        <p:txBody>
          <a:bodyPr/>
          <a:lstStyle/>
          <a:p>
            <a:r>
              <a:rPr lang="en-GB" noProof="0" dirty="0"/>
              <a:t>Blockchain object registration and license agreement process</a:t>
            </a:r>
          </a:p>
        </p:txBody>
      </p:sp>
      <p:sp>
        <p:nvSpPr>
          <p:cNvPr id="4" name="Date Placeholder 3">
            <a:extLst>
              <a:ext uri="{FF2B5EF4-FFF2-40B4-BE49-F238E27FC236}">
                <a16:creationId xmlns:a16="http://schemas.microsoft.com/office/drawing/2014/main" id="{CB3EC4DE-7F21-46B4-99CF-41C03D181ABC}"/>
              </a:ext>
            </a:extLst>
          </p:cNvPr>
          <p:cNvSpPr>
            <a:spLocks noGrp="1"/>
          </p:cNvSpPr>
          <p:nvPr>
            <p:ph type="dt" sz="half" idx="4294967295"/>
          </p:nvPr>
        </p:nvSpPr>
        <p:spPr>
          <a:xfrm>
            <a:off x="704579" y="6273149"/>
            <a:ext cx="2540000" cy="228192"/>
          </a:xfrm>
        </p:spPr>
        <p:txBody>
          <a:bodyPr/>
          <a:lstStyle/>
          <a:p>
            <a:pPr>
              <a:defRPr/>
            </a:pPr>
            <a:fld id="{F36B4F74-2901-1B4A-A15E-8C1388FF047B}" type="datetime1">
              <a:rPr lang="en-GB" noProof="0" smtClean="0"/>
              <a:t>27/04/2023</a:t>
            </a:fld>
            <a:endParaRPr lang="en-GB" noProof="0"/>
          </a:p>
        </p:txBody>
      </p:sp>
      <p:graphicFrame>
        <p:nvGraphicFramePr>
          <p:cNvPr id="30" name="Inhaltsplatzhalter 3">
            <a:extLst>
              <a:ext uri="{FF2B5EF4-FFF2-40B4-BE49-F238E27FC236}">
                <a16:creationId xmlns:a16="http://schemas.microsoft.com/office/drawing/2014/main" id="{ECFA26CB-CF27-4ABE-98F6-11C37DAA6DC7}"/>
              </a:ext>
            </a:extLst>
          </p:cNvPr>
          <p:cNvGraphicFramePr>
            <a:graphicFrameLocks/>
          </p:cNvGraphicFramePr>
          <p:nvPr>
            <p:extLst>
              <p:ext uri="{D42A27DB-BD31-4B8C-83A1-F6EECF244321}">
                <p14:modId xmlns:p14="http://schemas.microsoft.com/office/powerpoint/2010/main" val="2699735308"/>
              </p:ext>
            </p:extLst>
          </p:nvPr>
        </p:nvGraphicFramePr>
        <p:xfrm>
          <a:off x="1703512" y="1135318"/>
          <a:ext cx="6336704" cy="49461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2" name="Gruppieren 31">
            <a:extLst>
              <a:ext uri="{FF2B5EF4-FFF2-40B4-BE49-F238E27FC236}">
                <a16:creationId xmlns:a16="http://schemas.microsoft.com/office/drawing/2014/main" id="{BAC29D48-7F3C-487A-BDF9-17454F81AC2F}"/>
              </a:ext>
            </a:extLst>
          </p:cNvPr>
          <p:cNvGrpSpPr/>
          <p:nvPr/>
        </p:nvGrpSpPr>
        <p:grpSpPr>
          <a:xfrm>
            <a:off x="5319489" y="1135318"/>
            <a:ext cx="1270415" cy="889249"/>
            <a:chOff x="426526" y="30585"/>
            <a:chExt cx="1270415" cy="889249"/>
          </a:xfrm>
        </p:grpSpPr>
        <p:sp>
          <p:nvSpPr>
            <p:cNvPr id="33" name="Rechteck: abgerundete Ecken 32">
              <a:extLst>
                <a:ext uri="{FF2B5EF4-FFF2-40B4-BE49-F238E27FC236}">
                  <a16:creationId xmlns:a16="http://schemas.microsoft.com/office/drawing/2014/main" id="{2F3D5850-0EDB-4D25-8A70-CFD12FA590D9}"/>
                </a:ext>
              </a:extLst>
            </p:cNvPr>
            <p:cNvSpPr/>
            <p:nvPr/>
          </p:nvSpPr>
          <p:spPr>
            <a:xfrm>
              <a:off x="426526" y="30585"/>
              <a:ext cx="1270415" cy="889249"/>
            </a:xfrm>
            <a:prstGeom prst="roundRect">
              <a:avLst>
                <a:gd name="adj" fmla="val 16670"/>
              </a:avLst>
            </a:prstGeom>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4" name="Rechteck: abgerundete Ecken 4">
              <a:extLst>
                <a:ext uri="{FF2B5EF4-FFF2-40B4-BE49-F238E27FC236}">
                  <a16:creationId xmlns:a16="http://schemas.microsoft.com/office/drawing/2014/main" id="{945720AB-0B92-4E45-A7C4-41B6486F984E}"/>
                </a:ext>
              </a:extLst>
            </p:cNvPr>
            <p:cNvSpPr txBox="1"/>
            <p:nvPr/>
          </p:nvSpPr>
          <p:spPr>
            <a:xfrm>
              <a:off x="469943" y="74002"/>
              <a:ext cx="1183581" cy="8024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marL="0" marR="0" lvl="0" indent="0" algn="ctr" defTabSz="444500" rtl="0" eaLnBrk="0" fontAlgn="base" latinLnBrk="0" hangingPunct="0">
                <a:lnSpc>
                  <a:spcPct val="90000"/>
                </a:lnSpc>
                <a:spcBef>
                  <a:spcPct val="0"/>
                </a:spcBef>
                <a:spcAft>
                  <a:spcPct val="35000"/>
                </a:spcAft>
                <a:buClrTx/>
                <a:buSzTx/>
                <a:buFontTx/>
                <a:buNone/>
                <a:tabLst/>
                <a:defRPr/>
              </a:pPr>
              <a:endParaRPr kumimoji="0" lang="de-DE" sz="10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a:ea typeface="+mn-ea"/>
                <a:cs typeface="+mn-cs"/>
              </a:endParaRPr>
            </a:p>
          </p:txBody>
        </p:sp>
      </p:grpSp>
      <p:cxnSp>
        <p:nvCxnSpPr>
          <p:cNvPr id="35" name="Gerader Verbinder 34">
            <a:extLst>
              <a:ext uri="{FF2B5EF4-FFF2-40B4-BE49-F238E27FC236}">
                <a16:creationId xmlns:a16="http://schemas.microsoft.com/office/drawing/2014/main" id="{49449437-7BE7-42C6-852A-CF5881B2D8AC}"/>
              </a:ext>
            </a:extLst>
          </p:cNvPr>
          <p:cNvCxnSpPr>
            <a:stCxn id="34" idx="1"/>
            <a:endCxn id="33" idx="3"/>
          </p:cNvCxnSpPr>
          <p:nvPr/>
        </p:nvCxnSpPr>
        <p:spPr bwMode="auto">
          <a:xfrm>
            <a:off x="5362906" y="1579943"/>
            <a:ext cx="1226998" cy="0"/>
          </a:xfrm>
          <a:prstGeom prst="line">
            <a:avLst/>
          </a:prstGeom>
          <a:noFill/>
          <a:ln w="9525" cap="flat" cmpd="sng" algn="ctr">
            <a:solidFill>
              <a:schemeClr val="accent2"/>
            </a:solidFill>
            <a:prstDash val="solid"/>
            <a:round/>
            <a:headEnd type="none" w="med" len="med"/>
            <a:tailEnd type="none" w="med" len="med"/>
          </a:ln>
          <a:effectLst/>
        </p:spPr>
      </p:cxnSp>
      <p:sp>
        <p:nvSpPr>
          <p:cNvPr id="36" name="Textfeld 35">
            <a:extLst>
              <a:ext uri="{FF2B5EF4-FFF2-40B4-BE49-F238E27FC236}">
                <a16:creationId xmlns:a16="http://schemas.microsoft.com/office/drawing/2014/main" id="{DE423EED-4A10-4E65-85BB-49F23C317C25}"/>
              </a:ext>
            </a:extLst>
          </p:cNvPr>
          <p:cNvSpPr txBox="1"/>
          <p:nvPr/>
        </p:nvSpPr>
        <p:spPr bwMode="auto">
          <a:xfrm>
            <a:off x="5461547" y="2030286"/>
            <a:ext cx="97943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marL="0" marR="0" lvl="0" indent="0" algn="l" defTabSz="914400" rtl="0" eaLnBrk="0" fontAlgn="base" latinLnBrk="0" hangingPunct="0">
              <a:lnSpc>
                <a:spcPct val="100000"/>
              </a:lnSpc>
              <a:spcBef>
                <a:spcPts val="400"/>
              </a:spcBef>
              <a:spcAft>
                <a:spcPct val="0"/>
              </a:spcAft>
              <a:buClrTx/>
              <a:buSzTx/>
              <a:buFont typeface="Arial" charset="0"/>
              <a:buNone/>
              <a:tabLst/>
              <a:defRPr/>
            </a:pPr>
            <a:r>
              <a:rPr kumimoji="0" lang="de-DE" sz="1600" b="0" i="0" u="none" strike="noStrike" kern="0" cap="none" spc="0" normalizeH="0" baseline="0" noProof="0" dirty="0">
                <a:ln>
                  <a:noFill/>
                </a:ln>
                <a:solidFill>
                  <a:srgbClr val="000000"/>
                </a:solidFill>
                <a:effectLst/>
                <a:uLnTx/>
                <a:uFillTx/>
                <a:latin typeface="Arial" charset="0"/>
                <a:ea typeface="ＭＳ Ｐゴシック" charset="-128"/>
              </a:rPr>
              <a:t>Ressource</a:t>
            </a:r>
          </a:p>
        </p:txBody>
      </p:sp>
      <p:cxnSp>
        <p:nvCxnSpPr>
          <p:cNvPr id="37" name="Verbinder: gewinkelt 36">
            <a:extLst>
              <a:ext uri="{FF2B5EF4-FFF2-40B4-BE49-F238E27FC236}">
                <a16:creationId xmlns:a16="http://schemas.microsoft.com/office/drawing/2014/main" id="{7C96802C-01B3-4040-9B7D-CAFA6643B739}"/>
              </a:ext>
            </a:extLst>
          </p:cNvPr>
          <p:cNvCxnSpPr>
            <a:cxnSpLocks/>
            <a:endCxn id="42" idx="1"/>
          </p:cNvCxnSpPr>
          <p:nvPr/>
        </p:nvCxnSpPr>
        <p:spPr bwMode="auto">
          <a:xfrm>
            <a:off x="3447281" y="1633322"/>
            <a:ext cx="2108421" cy="170444"/>
          </a:xfrm>
          <a:prstGeom prst="bentConnector3">
            <a:avLst/>
          </a:prstGeom>
          <a:noFill/>
          <a:ln w="9525" cap="flat" cmpd="sng" algn="ctr">
            <a:solidFill>
              <a:schemeClr val="accent2"/>
            </a:solidFill>
            <a:prstDash val="solid"/>
            <a:round/>
            <a:headEnd type="none" w="med" len="med"/>
            <a:tailEnd type="triangle"/>
          </a:ln>
          <a:effectLst/>
        </p:spPr>
      </p:cxnSp>
      <p:pic>
        <p:nvPicPr>
          <p:cNvPr id="38" name="Grafik 37" descr="Benutzer Silhouette">
            <a:extLst>
              <a:ext uri="{FF2B5EF4-FFF2-40B4-BE49-F238E27FC236}">
                <a16:creationId xmlns:a16="http://schemas.microsoft.com/office/drawing/2014/main" id="{2D75DC7D-E55E-487E-8E27-A4DAAE90FFE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089287" y="3118196"/>
            <a:ext cx="914400" cy="914400"/>
          </a:xfrm>
          <a:prstGeom prst="rect">
            <a:avLst/>
          </a:prstGeom>
        </p:spPr>
      </p:pic>
      <p:pic>
        <p:nvPicPr>
          <p:cNvPr id="40" name="Grafik 39" descr="Dokument Silhouette">
            <a:extLst>
              <a:ext uri="{FF2B5EF4-FFF2-40B4-BE49-F238E27FC236}">
                <a16:creationId xmlns:a16="http://schemas.microsoft.com/office/drawing/2014/main" id="{B728BB1D-1D10-4210-A24A-B8C25499501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076298" y="2203796"/>
            <a:ext cx="914400" cy="914400"/>
          </a:xfrm>
          <a:prstGeom prst="rect">
            <a:avLst/>
          </a:prstGeom>
        </p:spPr>
      </p:pic>
      <p:cxnSp>
        <p:nvCxnSpPr>
          <p:cNvPr id="41" name="Verbinder: gewinkelt 40">
            <a:extLst>
              <a:ext uri="{FF2B5EF4-FFF2-40B4-BE49-F238E27FC236}">
                <a16:creationId xmlns:a16="http://schemas.microsoft.com/office/drawing/2014/main" id="{D6C1A6F2-EF8C-4F07-9324-AABA12281DDB}"/>
              </a:ext>
            </a:extLst>
          </p:cNvPr>
          <p:cNvCxnSpPr>
            <a:cxnSpLocks/>
            <a:stCxn id="40" idx="0"/>
            <a:endCxn id="53" idx="3"/>
          </p:cNvCxnSpPr>
          <p:nvPr/>
        </p:nvCxnSpPr>
        <p:spPr bwMode="auto">
          <a:xfrm rot="16200000" flipV="1">
            <a:off x="6715695" y="1385993"/>
            <a:ext cx="412315" cy="1223292"/>
          </a:xfrm>
          <a:prstGeom prst="bentConnector2">
            <a:avLst/>
          </a:prstGeom>
          <a:noFill/>
          <a:ln w="9525" cap="flat" cmpd="sng" algn="ctr">
            <a:solidFill>
              <a:schemeClr val="accent2"/>
            </a:solidFill>
            <a:prstDash val="solid"/>
            <a:round/>
            <a:headEnd type="none" w="med" len="med"/>
            <a:tailEnd type="triangle"/>
          </a:ln>
          <a:effectLst/>
        </p:spPr>
      </p:cxnSp>
      <p:sp>
        <p:nvSpPr>
          <p:cNvPr id="42" name="Textfeld 41">
            <a:extLst>
              <a:ext uri="{FF2B5EF4-FFF2-40B4-BE49-F238E27FC236}">
                <a16:creationId xmlns:a16="http://schemas.microsoft.com/office/drawing/2014/main" id="{60C9C83D-65D7-4F62-9C14-7AD7D0138BD6}"/>
              </a:ext>
            </a:extLst>
          </p:cNvPr>
          <p:cNvSpPr txBox="1"/>
          <p:nvPr/>
        </p:nvSpPr>
        <p:spPr bwMode="auto">
          <a:xfrm>
            <a:off x="5555702" y="1688350"/>
            <a:ext cx="81649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marR="0" lvl="0" indent="0" algn="ctr" defTabSz="444500" rtl="0" eaLnBrk="0" fontAlgn="base" latinLnBrk="0" hangingPunct="0">
              <a:lnSpc>
                <a:spcPct val="90000"/>
              </a:lnSpc>
              <a:spcBef>
                <a:spcPct val="0"/>
              </a:spcBef>
              <a:spcAft>
                <a:spcPct val="35000"/>
              </a:spcAft>
              <a:buClrTx/>
              <a:buSzTx/>
              <a:buFontTx/>
              <a:buNone/>
              <a:tabLst/>
              <a:defRPr/>
            </a:pPr>
            <a:r>
              <a:rPr kumimoji="0" lang="de-DE" sz="1000" b="0" i="0" u="none" strike="noStrike" kern="1200" cap="none" spc="0" normalizeH="0" baseline="0" noProof="0" dirty="0">
                <a:ln>
                  <a:noFill/>
                </a:ln>
                <a:solidFill>
                  <a:srgbClr val="666369"/>
                </a:solidFill>
                <a:effectLst/>
                <a:uLnTx/>
                <a:uFillTx/>
                <a:latin typeface="Arial" charset="0"/>
                <a:ea typeface="ＭＳ Ｐゴシック" charset="-128"/>
              </a:rPr>
              <a:t>ACCESS</a:t>
            </a:r>
          </a:p>
        </p:txBody>
      </p:sp>
      <p:sp>
        <p:nvSpPr>
          <p:cNvPr id="43" name="Textfeld 42">
            <a:extLst>
              <a:ext uri="{FF2B5EF4-FFF2-40B4-BE49-F238E27FC236}">
                <a16:creationId xmlns:a16="http://schemas.microsoft.com/office/drawing/2014/main" id="{28DEED37-BF8D-4BDD-99CA-E542DBE5F29C}"/>
              </a:ext>
            </a:extLst>
          </p:cNvPr>
          <p:cNvSpPr txBox="1"/>
          <p:nvPr/>
        </p:nvSpPr>
        <p:spPr bwMode="auto">
          <a:xfrm>
            <a:off x="5388139" y="1242215"/>
            <a:ext cx="117653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marR="0" lvl="0" indent="0" algn="ctr" defTabSz="444500" rtl="0" eaLnBrk="0" fontAlgn="base" latinLnBrk="0" hangingPunct="0">
              <a:lnSpc>
                <a:spcPct val="90000"/>
              </a:lnSpc>
              <a:spcBef>
                <a:spcPct val="0"/>
              </a:spcBef>
              <a:spcAft>
                <a:spcPct val="35000"/>
              </a:spcAft>
              <a:buClrTx/>
              <a:buSzTx/>
              <a:buFontTx/>
              <a:buNone/>
              <a:tabLst/>
              <a:defRPr/>
            </a:pPr>
            <a:r>
              <a:rPr kumimoji="0" lang="de-DE" sz="1000" b="0" i="0" u="none" strike="noStrike" kern="1200" cap="none" spc="0" normalizeH="0" baseline="0" noProof="0" dirty="0">
                <a:ln>
                  <a:noFill/>
                </a:ln>
                <a:solidFill>
                  <a:srgbClr val="666369"/>
                </a:solidFill>
                <a:effectLst/>
                <a:uLnTx/>
                <a:uFillTx/>
                <a:latin typeface="Arial" charset="0"/>
                <a:ea typeface="ＭＳ Ｐゴシック" charset="-128"/>
              </a:rPr>
              <a:t>MASTER</a:t>
            </a:r>
          </a:p>
        </p:txBody>
      </p:sp>
      <p:cxnSp>
        <p:nvCxnSpPr>
          <p:cNvPr id="44" name="Gerade Verbindung mit Pfeil 43">
            <a:extLst>
              <a:ext uri="{FF2B5EF4-FFF2-40B4-BE49-F238E27FC236}">
                <a16:creationId xmlns:a16="http://schemas.microsoft.com/office/drawing/2014/main" id="{51B21B07-1E61-4157-B948-56D913434E76}"/>
              </a:ext>
            </a:extLst>
          </p:cNvPr>
          <p:cNvCxnSpPr>
            <a:cxnSpLocks/>
            <a:endCxn id="38" idx="1"/>
          </p:cNvCxnSpPr>
          <p:nvPr/>
        </p:nvCxnSpPr>
        <p:spPr bwMode="auto">
          <a:xfrm>
            <a:off x="5511921" y="3575396"/>
            <a:ext cx="577366" cy="0"/>
          </a:xfrm>
          <a:prstGeom prst="straightConnector1">
            <a:avLst/>
          </a:prstGeom>
          <a:noFill/>
          <a:ln w="9525" cap="flat" cmpd="sng" algn="ctr">
            <a:solidFill>
              <a:schemeClr val="accent2"/>
            </a:solidFill>
            <a:prstDash val="solid"/>
            <a:round/>
            <a:headEnd type="none" w="med" len="med"/>
            <a:tailEnd type="triangle"/>
          </a:ln>
          <a:effectLst/>
        </p:spPr>
      </p:cxnSp>
      <p:cxnSp>
        <p:nvCxnSpPr>
          <p:cNvPr id="48" name="Gerade Verbindung mit Pfeil 47">
            <a:extLst>
              <a:ext uri="{FF2B5EF4-FFF2-40B4-BE49-F238E27FC236}">
                <a16:creationId xmlns:a16="http://schemas.microsoft.com/office/drawing/2014/main" id="{17F2C339-D416-42AA-B56A-6750ABDD3DF0}"/>
              </a:ext>
            </a:extLst>
          </p:cNvPr>
          <p:cNvCxnSpPr>
            <a:cxnSpLocks/>
            <a:endCxn id="40" idx="1"/>
          </p:cNvCxnSpPr>
          <p:nvPr/>
        </p:nvCxnSpPr>
        <p:spPr bwMode="auto">
          <a:xfrm>
            <a:off x="4501491" y="2660996"/>
            <a:ext cx="2574807" cy="0"/>
          </a:xfrm>
          <a:prstGeom prst="straightConnector1">
            <a:avLst/>
          </a:prstGeom>
          <a:noFill/>
          <a:ln w="9525" cap="flat" cmpd="sng" algn="ctr">
            <a:solidFill>
              <a:schemeClr val="accent2"/>
            </a:solidFill>
            <a:prstDash val="solid"/>
            <a:round/>
            <a:headEnd type="none" w="med" len="med"/>
            <a:tailEnd type="triangle"/>
          </a:ln>
          <a:effectLst/>
        </p:spPr>
      </p:cxnSp>
      <p:sp>
        <p:nvSpPr>
          <p:cNvPr id="50" name="Textfeld 49">
            <a:extLst>
              <a:ext uri="{FF2B5EF4-FFF2-40B4-BE49-F238E27FC236}">
                <a16:creationId xmlns:a16="http://schemas.microsoft.com/office/drawing/2014/main" id="{F0704376-1EC7-47FF-A77D-5FCB8DBC0925}"/>
              </a:ext>
            </a:extLst>
          </p:cNvPr>
          <p:cNvSpPr txBox="1"/>
          <p:nvPr/>
        </p:nvSpPr>
        <p:spPr bwMode="auto">
          <a:xfrm>
            <a:off x="6330813" y="3730103"/>
            <a:ext cx="42960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marL="0" marR="0" lvl="0" indent="0" algn="l" defTabSz="914400" rtl="0" eaLnBrk="0" fontAlgn="base" latinLnBrk="0" hangingPunct="0">
              <a:lnSpc>
                <a:spcPct val="100000"/>
              </a:lnSpc>
              <a:spcBef>
                <a:spcPts val="400"/>
              </a:spcBef>
              <a:spcAft>
                <a:spcPct val="0"/>
              </a:spcAft>
              <a:buClrTx/>
              <a:buSzTx/>
              <a:buFont typeface="Arial" charset="0"/>
              <a:buNone/>
              <a:tabLst/>
              <a:defRPr/>
            </a:pPr>
            <a:r>
              <a:rPr kumimoji="0" lang="de-DE" sz="900" b="0" i="0" u="none" strike="noStrike" kern="0" cap="none" spc="0" normalizeH="0" baseline="0" noProof="0" dirty="0">
                <a:ln>
                  <a:noFill/>
                </a:ln>
                <a:solidFill>
                  <a:srgbClr val="666369"/>
                </a:solidFill>
                <a:effectLst/>
                <a:uLnTx/>
                <a:uFillTx/>
                <a:latin typeface="Arial" charset="0"/>
                <a:ea typeface="ＭＳ Ｐゴシック" charset="-128"/>
              </a:rPr>
              <a:t>Provider</a:t>
            </a:r>
          </a:p>
        </p:txBody>
      </p:sp>
      <p:pic>
        <p:nvPicPr>
          <p:cNvPr id="51" name="Grafik 50" descr="Benutzer Silhouette">
            <a:extLst>
              <a:ext uri="{FF2B5EF4-FFF2-40B4-BE49-F238E27FC236}">
                <a16:creationId xmlns:a16="http://schemas.microsoft.com/office/drawing/2014/main" id="{25006BE9-2BF8-4EDC-832B-A810666DD6A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99157" y="4153217"/>
            <a:ext cx="914400" cy="914400"/>
          </a:xfrm>
          <a:prstGeom prst="rect">
            <a:avLst/>
          </a:prstGeom>
        </p:spPr>
      </p:pic>
      <p:sp>
        <p:nvSpPr>
          <p:cNvPr id="52" name="Textfeld 51">
            <a:extLst>
              <a:ext uri="{FF2B5EF4-FFF2-40B4-BE49-F238E27FC236}">
                <a16:creationId xmlns:a16="http://schemas.microsoft.com/office/drawing/2014/main" id="{2AE068E7-E73E-4F48-8D08-E490252EBE4D}"/>
              </a:ext>
            </a:extLst>
          </p:cNvPr>
          <p:cNvSpPr txBox="1"/>
          <p:nvPr/>
        </p:nvSpPr>
        <p:spPr bwMode="auto">
          <a:xfrm>
            <a:off x="8631857" y="4751961"/>
            <a:ext cx="474489" cy="328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marL="0" marR="0" lvl="0" indent="0" algn="l" defTabSz="914400" rtl="0" eaLnBrk="0" fontAlgn="base" latinLnBrk="0" hangingPunct="0">
              <a:lnSpc>
                <a:spcPct val="100000"/>
              </a:lnSpc>
              <a:spcBef>
                <a:spcPts val="400"/>
              </a:spcBef>
              <a:spcAft>
                <a:spcPct val="0"/>
              </a:spcAft>
              <a:buClrTx/>
              <a:buSzTx/>
              <a:buFontTx/>
              <a:buNone/>
              <a:tabLst/>
              <a:defRPr/>
            </a:pPr>
            <a:r>
              <a:rPr kumimoji="0" lang="en-GB" sz="900" b="0" i="0" u="none" strike="noStrike" kern="1200" cap="none" spc="0" normalizeH="0" baseline="0" noProof="0" dirty="0">
                <a:ln>
                  <a:noFill/>
                </a:ln>
                <a:solidFill>
                  <a:srgbClr val="666369"/>
                </a:solidFill>
                <a:effectLst/>
                <a:uLnTx/>
                <a:uFillTx/>
                <a:latin typeface="Arial" charset="0"/>
                <a:ea typeface="ＭＳ Ｐゴシック" charset="-128"/>
              </a:rPr>
              <a:t>Applicant</a:t>
            </a:r>
            <a:endParaRPr kumimoji="0" lang="en-GB" sz="1600" b="0" i="0" u="none" strike="noStrike" kern="1200" cap="none" spc="0" normalizeH="0" baseline="0" noProof="0" dirty="0">
              <a:ln>
                <a:noFill/>
              </a:ln>
              <a:solidFill>
                <a:srgbClr val="666369"/>
              </a:solidFill>
              <a:effectLst/>
              <a:uLnTx/>
              <a:uFillTx/>
              <a:latin typeface="Arial" charset="0"/>
              <a:ea typeface="ＭＳ Ｐゴシック" charset="-128"/>
            </a:endParaRPr>
          </a:p>
          <a:p>
            <a:pPr marL="0" marR="0" lvl="0" indent="0" algn="l" defTabSz="914400" rtl="0" eaLnBrk="0" fontAlgn="base" latinLnBrk="0" hangingPunct="0">
              <a:lnSpc>
                <a:spcPct val="100000"/>
              </a:lnSpc>
              <a:spcBef>
                <a:spcPts val="400"/>
              </a:spcBef>
              <a:spcAft>
                <a:spcPct val="0"/>
              </a:spcAft>
              <a:buClrTx/>
              <a:buSzTx/>
              <a:buFont typeface="Arial" charset="0"/>
              <a:buNone/>
              <a:tabLst/>
              <a:defRPr/>
            </a:pPr>
            <a:endParaRPr kumimoji="0" lang="de-DE" sz="900" b="0" i="0" u="none" strike="noStrike" kern="0" cap="none" spc="0" normalizeH="0" baseline="0" noProof="0" dirty="0">
              <a:ln>
                <a:noFill/>
              </a:ln>
              <a:solidFill>
                <a:srgbClr val="000000"/>
              </a:solidFill>
              <a:effectLst/>
              <a:uLnTx/>
              <a:uFillTx/>
              <a:latin typeface="Arial" charset="0"/>
              <a:ea typeface="ＭＳ Ｐゴシック" charset="-128"/>
            </a:endParaRPr>
          </a:p>
        </p:txBody>
      </p:sp>
      <p:sp>
        <p:nvSpPr>
          <p:cNvPr id="53" name="Pfeil: nach rechts 52">
            <a:extLst>
              <a:ext uri="{FF2B5EF4-FFF2-40B4-BE49-F238E27FC236}">
                <a16:creationId xmlns:a16="http://schemas.microsoft.com/office/drawing/2014/main" id="{CA1073CB-365C-4317-BEC2-3FFECB277BCC}"/>
              </a:ext>
            </a:extLst>
          </p:cNvPr>
          <p:cNvSpPr/>
          <p:nvPr/>
        </p:nvSpPr>
        <p:spPr bwMode="auto">
          <a:xfrm>
            <a:off x="6264487" y="1768621"/>
            <a:ext cx="45719" cy="45719"/>
          </a:xfrm>
          <a:prstGeom prst="rightArrow">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endParaRPr kumimoji="0" lang="de-DE" sz="1000" b="0" i="0" u="none" strike="noStrike" kern="1200" cap="none" spc="0" normalizeH="0" baseline="0" noProof="0">
              <a:ln>
                <a:noFill/>
              </a:ln>
              <a:solidFill>
                <a:srgbClr val="666369"/>
              </a:solidFill>
              <a:effectLst/>
              <a:uLnTx/>
              <a:uFillTx/>
              <a:latin typeface="Arial" pitchFamily="-65" charset="0"/>
              <a:ea typeface="ＭＳ Ｐゴシック" pitchFamily="-65" charset="-128"/>
              <a:cs typeface="ＭＳ Ｐゴシック" pitchFamily="-65" charset="-128"/>
            </a:endParaRPr>
          </a:p>
        </p:txBody>
      </p:sp>
      <p:cxnSp>
        <p:nvCxnSpPr>
          <p:cNvPr id="54" name="Verbinder: gewinkelt 53">
            <a:extLst>
              <a:ext uri="{FF2B5EF4-FFF2-40B4-BE49-F238E27FC236}">
                <a16:creationId xmlns:a16="http://schemas.microsoft.com/office/drawing/2014/main" id="{FB1C1891-FF71-4CE0-81E4-38C656355B2B}"/>
              </a:ext>
            </a:extLst>
          </p:cNvPr>
          <p:cNvCxnSpPr>
            <a:stCxn id="38" idx="3"/>
            <a:endCxn id="40" idx="2"/>
          </p:cNvCxnSpPr>
          <p:nvPr/>
        </p:nvCxnSpPr>
        <p:spPr bwMode="auto">
          <a:xfrm flipV="1">
            <a:off x="7003687" y="3118196"/>
            <a:ext cx="529811" cy="457200"/>
          </a:xfrm>
          <a:prstGeom prst="bentConnector2">
            <a:avLst/>
          </a:prstGeom>
          <a:noFill/>
          <a:ln w="9525" cap="flat" cmpd="sng" algn="ctr">
            <a:solidFill>
              <a:schemeClr val="accent2"/>
            </a:solidFill>
            <a:prstDash val="solid"/>
            <a:round/>
            <a:headEnd type="none" w="med" len="med"/>
            <a:tailEnd type="triangle"/>
          </a:ln>
          <a:effectLst/>
        </p:spPr>
      </p:cxnSp>
      <p:pic>
        <p:nvPicPr>
          <p:cNvPr id="55" name="Grafik 54" descr="Abzeichen Tick1 Silhouette">
            <a:extLst>
              <a:ext uri="{FF2B5EF4-FFF2-40B4-BE49-F238E27FC236}">
                <a16:creationId xmlns:a16="http://schemas.microsoft.com/office/drawing/2014/main" id="{0EE16EDF-E5C2-4B48-8DF0-B0EBE5F614E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210972" y="4306102"/>
            <a:ext cx="608629" cy="608629"/>
          </a:xfrm>
          <a:prstGeom prst="rect">
            <a:avLst/>
          </a:prstGeom>
        </p:spPr>
      </p:pic>
      <p:cxnSp>
        <p:nvCxnSpPr>
          <p:cNvPr id="56" name="Gerade Verbindung mit Pfeil 55">
            <a:extLst>
              <a:ext uri="{FF2B5EF4-FFF2-40B4-BE49-F238E27FC236}">
                <a16:creationId xmlns:a16="http://schemas.microsoft.com/office/drawing/2014/main" id="{85BFB46F-7CAD-4A36-95A4-23B04AF47343}"/>
              </a:ext>
            </a:extLst>
          </p:cNvPr>
          <p:cNvCxnSpPr>
            <a:cxnSpLocks/>
            <a:endCxn id="51" idx="1"/>
          </p:cNvCxnSpPr>
          <p:nvPr/>
        </p:nvCxnSpPr>
        <p:spPr bwMode="auto">
          <a:xfrm>
            <a:off x="6589904" y="4610416"/>
            <a:ext cx="1809253" cy="1"/>
          </a:xfrm>
          <a:prstGeom prst="straightConnector1">
            <a:avLst/>
          </a:prstGeom>
          <a:noFill/>
          <a:ln w="9525" cap="flat" cmpd="sng" algn="ctr">
            <a:solidFill>
              <a:schemeClr val="accent2"/>
            </a:solidFill>
            <a:prstDash val="solid"/>
            <a:round/>
            <a:headEnd type="none" w="med" len="med"/>
            <a:tailEnd type="triangle"/>
          </a:ln>
          <a:effectLst/>
        </p:spPr>
      </p:cxnSp>
      <p:cxnSp>
        <p:nvCxnSpPr>
          <p:cNvPr id="57" name="Verbinder: gewinkelt 56">
            <a:extLst>
              <a:ext uri="{FF2B5EF4-FFF2-40B4-BE49-F238E27FC236}">
                <a16:creationId xmlns:a16="http://schemas.microsoft.com/office/drawing/2014/main" id="{0F153482-C89A-4222-A64A-65DDF02A9EE4}"/>
              </a:ext>
            </a:extLst>
          </p:cNvPr>
          <p:cNvCxnSpPr>
            <a:stCxn id="55" idx="0"/>
            <a:endCxn id="40" idx="3"/>
          </p:cNvCxnSpPr>
          <p:nvPr/>
        </p:nvCxnSpPr>
        <p:spPr bwMode="auto">
          <a:xfrm rot="16200000" flipV="1">
            <a:off x="7930440" y="2721254"/>
            <a:ext cx="1645106" cy="1524589"/>
          </a:xfrm>
          <a:prstGeom prst="bentConnector2">
            <a:avLst/>
          </a:prstGeom>
          <a:noFill/>
          <a:ln w="9525" cap="flat" cmpd="sng" algn="ctr">
            <a:solidFill>
              <a:schemeClr val="accent2"/>
            </a:solidFill>
            <a:prstDash val="solid"/>
            <a:round/>
            <a:headEnd type="none" w="med" len="med"/>
            <a:tailEnd type="triangle"/>
          </a:ln>
          <a:effectLst/>
        </p:spPr>
      </p:cxnSp>
      <p:pic>
        <p:nvPicPr>
          <p:cNvPr id="59" name="Grafik 58" descr="Benutzer Silhouette">
            <a:extLst>
              <a:ext uri="{FF2B5EF4-FFF2-40B4-BE49-F238E27FC236}">
                <a16:creationId xmlns:a16="http://schemas.microsoft.com/office/drawing/2014/main" id="{06FE49B9-55CB-48AD-8077-FAB695CE678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99157" y="5037785"/>
            <a:ext cx="914400" cy="914400"/>
          </a:xfrm>
          <a:prstGeom prst="rect">
            <a:avLst/>
          </a:prstGeom>
        </p:spPr>
      </p:pic>
      <p:sp>
        <p:nvSpPr>
          <p:cNvPr id="60" name="Textfeld 59">
            <a:extLst>
              <a:ext uri="{FF2B5EF4-FFF2-40B4-BE49-F238E27FC236}">
                <a16:creationId xmlns:a16="http://schemas.microsoft.com/office/drawing/2014/main" id="{8BA94452-3238-45BE-8901-E593426FD6D1}"/>
              </a:ext>
            </a:extLst>
          </p:cNvPr>
          <p:cNvSpPr txBox="1"/>
          <p:nvPr/>
        </p:nvSpPr>
        <p:spPr bwMode="auto">
          <a:xfrm>
            <a:off x="8640735" y="5648973"/>
            <a:ext cx="42960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marL="0" marR="0" lvl="0" indent="0" algn="l" defTabSz="914400" rtl="0" eaLnBrk="0" fontAlgn="base" latinLnBrk="0" hangingPunct="0">
              <a:lnSpc>
                <a:spcPct val="100000"/>
              </a:lnSpc>
              <a:spcBef>
                <a:spcPts val="400"/>
              </a:spcBef>
              <a:spcAft>
                <a:spcPct val="0"/>
              </a:spcAft>
              <a:buClrTx/>
              <a:buSzTx/>
              <a:buFont typeface="Arial" charset="0"/>
              <a:buNone/>
              <a:tabLst/>
              <a:defRPr/>
            </a:pPr>
            <a:r>
              <a:rPr kumimoji="0" lang="de-DE" sz="900" b="0" i="0" u="none" strike="noStrike" kern="0" cap="none" spc="0" normalizeH="0" baseline="0" noProof="0" dirty="0">
                <a:ln>
                  <a:noFill/>
                </a:ln>
                <a:solidFill>
                  <a:srgbClr val="666369"/>
                </a:solidFill>
                <a:effectLst/>
                <a:uLnTx/>
                <a:uFillTx/>
                <a:latin typeface="Arial" charset="0"/>
                <a:ea typeface="ＭＳ Ｐゴシック" charset="-128"/>
              </a:rPr>
              <a:t>Provider</a:t>
            </a:r>
          </a:p>
        </p:txBody>
      </p:sp>
      <p:pic>
        <p:nvPicPr>
          <p:cNvPr id="61" name="Grafik 60" descr="Abzeichen Tick1 Silhouette">
            <a:extLst>
              <a:ext uri="{FF2B5EF4-FFF2-40B4-BE49-F238E27FC236}">
                <a16:creationId xmlns:a16="http://schemas.microsoft.com/office/drawing/2014/main" id="{78C22265-0A12-42E9-BC65-87A74AF3F21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250820" y="5287347"/>
            <a:ext cx="608629" cy="608629"/>
          </a:xfrm>
          <a:prstGeom prst="rect">
            <a:avLst/>
          </a:prstGeom>
        </p:spPr>
      </p:pic>
      <p:cxnSp>
        <p:nvCxnSpPr>
          <p:cNvPr id="63" name="Gerade Verbindung mit Pfeil 62">
            <a:extLst>
              <a:ext uri="{FF2B5EF4-FFF2-40B4-BE49-F238E27FC236}">
                <a16:creationId xmlns:a16="http://schemas.microsoft.com/office/drawing/2014/main" id="{2B580575-F72F-4DD9-9AD8-3EDDA082ADE1}"/>
              </a:ext>
            </a:extLst>
          </p:cNvPr>
          <p:cNvCxnSpPr>
            <a:cxnSpLocks/>
          </p:cNvCxnSpPr>
          <p:nvPr/>
        </p:nvCxnSpPr>
        <p:spPr bwMode="auto">
          <a:xfrm>
            <a:off x="7621885" y="5591661"/>
            <a:ext cx="724089" cy="0"/>
          </a:xfrm>
          <a:prstGeom prst="straightConnector1">
            <a:avLst/>
          </a:prstGeom>
          <a:noFill/>
          <a:ln w="9525" cap="flat" cmpd="sng" algn="ctr">
            <a:solidFill>
              <a:schemeClr val="accent2"/>
            </a:solidFill>
            <a:prstDash val="solid"/>
            <a:round/>
            <a:headEnd type="none" w="med" len="med"/>
            <a:tailEnd type="triangle"/>
          </a:ln>
          <a:effectLst/>
        </p:spPr>
      </p:cxnSp>
    </p:spTree>
    <p:extLst>
      <p:ext uri="{BB962C8B-B14F-4D97-AF65-F5344CB8AC3E}">
        <p14:creationId xmlns:p14="http://schemas.microsoft.com/office/powerpoint/2010/main" val="1959261488"/>
      </p:ext>
    </p:extLst>
  </p:cSld>
  <p:clrMapOvr>
    <a:masterClrMapping/>
  </p:clrMapOvr>
  <mc:AlternateContent xmlns:mc="http://schemas.openxmlformats.org/markup-compatibility/2006" xmlns:p14="http://schemas.microsoft.com/office/powerpoint/2010/main">
    <mc:Choice Requires="p14">
      <p:transition spd="slow" p14:dur="2000" advTm="34611"/>
    </mc:Choice>
    <mc:Fallback xmlns="">
      <p:transition spd="slow" advTm="34611"/>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CF52AF6-DE55-4168-9778-19F82228DE70}"/>
              </a:ext>
            </a:extLst>
          </p:cNvPr>
          <p:cNvSpPr>
            <a:spLocks noGrp="1"/>
          </p:cNvSpPr>
          <p:nvPr>
            <p:ph type="title"/>
          </p:nvPr>
        </p:nvSpPr>
        <p:spPr/>
        <p:txBody>
          <a:bodyPr/>
          <a:lstStyle/>
          <a:p>
            <a:r>
              <a:rPr lang="en-GB" noProof="0" dirty="0"/>
              <a:t>European Blockchain Services Infrastructure (EBSI)</a:t>
            </a:r>
          </a:p>
        </p:txBody>
      </p:sp>
      <p:sp>
        <p:nvSpPr>
          <p:cNvPr id="4" name="Datumsplatzhalter 3">
            <a:extLst>
              <a:ext uri="{FF2B5EF4-FFF2-40B4-BE49-F238E27FC236}">
                <a16:creationId xmlns:a16="http://schemas.microsoft.com/office/drawing/2014/main" id="{1FAB9EB9-5408-4A14-92C5-F60D26650026}"/>
              </a:ext>
            </a:extLst>
          </p:cNvPr>
          <p:cNvSpPr>
            <a:spLocks noGrp="1"/>
          </p:cNvSpPr>
          <p:nvPr>
            <p:ph type="dt" sz="half" idx="4294967295"/>
          </p:nvPr>
        </p:nvSpPr>
        <p:spPr>
          <a:xfrm>
            <a:off x="704579" y="6273149"/>
            <a:ext cx="2540000" cy="228192"/>
          </a:xfrm>
        </p:spPr>
        <p:txBody>
          <a:bodyPr/>
          <a:lstStyle/>
          <a:p>
            <a:pPr>
              <a:defRPr/>
            </a:pPr>
            <a:fld id="{F36B4F74-2901-1B4A-A15E-8C1388FF047B}" type="datetime1">
              <a:rPr lang="en-GB" noProof="0" smtClean="0"/>
              <a:t>27/04/2023</a:t>
            </a:fld>
            <a:endParaRPr lang="en-GB" noProof="0"/>
          </a:p>
        </p:txBody>
      </p:sp>
      <p:pic>
        <p:nvPicPr>
          <p:cNvPr id="6" name="Grafik 5">
            <a:extLst>
              <a:ext uri="{FF2B5EF4-FFF2-40B4-BE49-F238E27FC236}">
                <a16:creationId xmlns:a16="http://schemas.microsoft.com/office/drawing/2014/main" id="{26E751C1-53A6-4229-B437-906922E7F3AB}"/>
              </a:ext>
            </a:extLst>
          </p:cNvPr>
          <p:cNvPicPr>
            <a:picLocks noChangeAspect="1"/>
          </p:cNvPicPr>
          <p:nvPr/>
        </p:nvPicPr>
        <p:blipFill>
          <a:blip r:embed="rId3"/>
          <a:stretch>
            <a:fillRect/>
          </a:stretch>
        </p:blipFill>
        <p:spPr>
          <a:xfrm>
            <a:off x="551384" y="1484784"/>
            <a:ext cx="10848528" cy="4125496"/>
          </a:xfrm>
          <a:prstGeom prst="rect">
            <a:avLst/>
          </a:prstGeom>
        </p:spPr>
      </p:pic>
      <p:sp>
        <p:nvSpPr>
          <p:cNvPr id="7" name="Textfeld 6">
            <a:extLst>
              <a:ext uri="{FF2B5EF4-FFF2-40B4-BE49-F238E27FC236}">
                <a16:creationId xmlns:a16="http://schemas.microsoft.com/office/drawing/2014/main" id="{231054E4-7741-4209-B445-3346C1051C12}"/>
              </a:ext>
            </a:extLst>
          </p:cNvPr>
          <p:cNvSpPr txBox="1"/>
          <p:nvPr/>
        </p:nvSpPr>
        <p:spPr bwMode="auto">
          <a:xfrm>
            <a:off x="551384" y="5877272"/>
            <a:ext cx="56970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200" kern="0" dirty="0">
                <a:solidFill>
                  <a:schemeClr val="tx1"/>
                </a:solidFill>
              </a:rPr>
              <a:t>Source: https://ec.europa.eu/digital-building-blocks/wikis/display/EBSI/What+is+ebsi</a:t>
            </a:r>
          </a:p>
        </p:txBody>
      </p:sp>
    </p:spTree>
    <p:extLst>
      <p:ext uri="{BB962C8B-B14F-4D97-AF65-F5344CB8AC3E}">
        <p14:creationId xmlns:p14="http://schemas.microsoft.com/office/powerpoint/2010/main" val="2505943696"/>
      </p:ext>
    </p:extLst>
  </p:cSld>
  <p:clrMapOvr>
    <a:masterClrMapping/>
  </p:clrMapOvr>
  <mc:AlternateContent xmlns:mc="http://schemas.openxmlformats.org/markup-compatibility/2006" xmlns:p14="http://schemas.microsoft.com/office/powerpoint/2010/main">
    <mc:Choice Requires="p14">
      <p:transition spd="slow" p14:dur="2000" advTm="21604"/>
    </mc:Choice>
    <mc:Fallback xmlns="">
      <p:transition spd="slow" advTm="21604"/>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CF52AF6-DE55-4168-9778-19F82228DE70}"/>
              </a:ext>
            </a:extLst>
          </p:cNvPr>
          <p:cNvSpPr>
            <a:spLocks noGrp="1"/>
          </p:cNvSpPr>
          <p:nvPr>
            <p:ph type="title"/>
          </p:nvPr>
        </p:nvSpPr>
        <p:spPr/>
        <p:txBody>
          <a:bodyPr/>
          <a:lstStyle/>
          <a:p>
            <a:r>
              <a:rPr lang="en-GB" noProof="0" dirty="0"/>
              <a:t>EBSI Use Cases</a:t>
            </a:r>
          </a:p>
        </p:txBody>
      </p:sp>
      <p:sp>
        <p:nvSpPr>
          <p:cNvPr id="7" name="Textfeld 6">
            <a:extLst>
              <a:ext uri="{FF2B5EF4-FFF2-40B4-BE49-F238E27FC236}">
                <a16:creationId xmlns:a16="http://schemas.microsoft.com/office/drawing/2014/main" id="{231054E4-7741-4209-B445-3346C1051C12}"/>
              </a:ext>
            </a:extLst>
          </p:cNvPr>
          <p:cNvSpPr txBox="1"/>
          <p:nvPr/>
        </p:nvSpPr>
        <p:spPr bwMode="auto">
          <a:xfrm>
            <a:off x="551384" y="5877272"/>
            <a:ext cx="56970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200" kern="0" dirty="0">
                <a:solidFill>
                  <a:schemeClr val="tx1"/>
                </a:solidFill>
              </a:rPr>
              <a:t>Source: https://ec.europa.eu/digital-building-blocks/wikis/display/EBSI/Use+cases</a:t>
            </a:r>
          </a:p>
        </p:txBody>
      </p:sp>
      <p:pic>
        <p:nvPicPr>
          <p:cNvPr id="5" name="Grafik 4">
            <a:extLst>
              <a:ext uri="{FF2B5EF4-FFF2-40B4-BE49-F238E27FC236}">
                <a16:creationId xmlns:a16="http://schemas.microsoft.com/office/drawing/2014/main" id="{1CD3C396-FE9E-4C87-9C80-DB1826AC72C4}"/>
              </a:ext>
            </a:extLst>
          </p:cNvPr>
          <p:cNvPicPr>
            <a:picLocks noChangeAspect="1"/>
          </p:cNvPicPr>
          <p:nvPr/>
        </p:nvPicPr>
        <p:blipFill>
          <a:blip r:embed="rId3"/>
          <a:stretch>
            <a:fillRect/>
          </a:stretch>
        </p:blipFill>
        <p:spPr>
          <a:xfrm>
            <a:off x="551384" y="1403108"/>
            <a:ext cx="11160760" cy="4402156"/>
          </a:xfrm>
          <a:prstGeom prst="rect">
            <a:avLst/>
          </a:prstGeom>
        </p:spPr>
      </p:pic>
    </p:spTree>
    <p:extLst>
      <p:ext uri="{BB962C8B-B14F-4D97-AF65-F5344CB8AC3E}">
        <p14:creationId xmlns:p14="http://schemas.microsoft.com/office/powerpoint/2010/main" val="1066576450"/>
      </p:ext>
    </p:extLst>
  </p:cSld>
  <p:clrMapOvr>
    <a:masterClrMapping/>
  </p:clrMapOvr>
  <mc:AlternateContent xmlns:mc="http://schemas.openxmlformats.org/markup-compatibility/2006" xmlns:p14="http://schemas.microsoft.com/office/powerpoint/2010/main">
    <mc:Choice Requires="p14">
      <p:transition spd="slow" p14:dur="2000" advTm="24098"/>
    </mc:Choice>
    <mc:Fallback xmlns="">
      <p:transition spd="slow" advTm="24098"/>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0E48993-7362-4E74-BCC8-1849BD867609}"/>
              </a:ext>
            </a:extLst>
          </p:cNvPr>
          <p:cNvSpPr>
            <a:spLocks noGrp="1"/>
          </p:cNvSpPr>
          <p:nvPr>
            <p:ph type="title"/>
          </p:nvPr>
        </p:nvSpPr>
        <p:spPr/>
        <p:txBody>
          <a:bodyPr/>
          <a:lstStyle/>
          <a:p>
            <a:r>
              <a:rPr lang="en-GB" noProof="0" dirty="0"/>
              <a:t>Blockchain notary</a:t>
            </a:r>
          </a:p>
        </p:txBody>
      </p:sp>
      <p:sp>
        <p:nvSpPr>
          <p:cNvPr id="5" name="Würfel 4">
            <a:extLst>
              <a:ext uri="{FF2B5EF4-FFF2-40B4-BE49-F238E27FC236}">
                <a16:creationId xmlns:a16="http://schemas.microsoft.com/office/drawing/2014/main" id="{CCA3FFB6-A5F9-4480-8FB7-A3A94D1A949E}"/>
              </a:ext>
            </a:extLst>
          </p:cNvPr>
          <p:cNvSpPr/>
          <p:nvPr/>
        </p:nvSpPr>
        <p:spPr bwMode="auto">
          <a:xfrm>
            <a:off x="796391" y="4105803"/>
            <a:ext cx="1368152" cy="1296144"/>
          </a:xfrm>
          <a:prstGeom prst="cub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6" name="Würfel 5">
            <a:extLst>
              <a:ext uri="{FF2B5EF4-FFF2-40B4-BE49-F238E27FC236}">
                <a16:creationId xmlns:a16="http://schemas.microsoft.com/office/drawing/2014/main" id="{A1577205-C999-4345-BBD6-C7E080873DBB}"/>
              </a:ext>
            </a:extLst>
          </p:cNvPr>
          <p:cNvSpPr/>
          <p:nvPr/>
        </p:nvSpPr>
        <p:spPr bwMode="auto">
          <a:xfrm>
            <a:off x="1986982" y="4095495"/>
            <a:ext cx="1368152" cy="1296144"/>
          </a:xfrm>
          <a:prstGeom prst="cub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7" name="Würfel 6">
            <a:extLst>
              <a:ext uri="{FF2B5EF4-FFF2-40B4-BE49-F238E27FC236}">
                <a16:creationId xmlns:a16="http://schemas.microsoft.com/office/drawing/2014/main" id="{FB8125C3-6083-4677-846B-249565F2E501}"/>
              </a:ext>
            </a:extLst>
          </p:cNvPr>
          <p:cNvSpPr/>
          <p:nvPr/>
        </p:nvSpPr>
        <p:spPr bwMode="auto">
          <a:xfrm>
            <a:off x="3177573" y="4095495"/>
            <a:ext cx="1368152" cy="1296144"/>
          </a:xfrm>
          <a:prstGeom prst="cub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8" name="Würfel 7">
            <a:extLst>
              <a:ext uri="{FF2B5EF4-FFF2-40B4-BE49-F238E27FC236}">
                <a16:creationId xmlns:a16="http://schemas.microsoft.com/office/drawing/2014/main" id="{746BC65F-D11A-4784-A184-0FD224EA4E2F}"/>
              </a:ext>
            </a:extLst>
          </p:cNvPr>
          <p:cNvSpPr/>
          <p:nvPr/>
        </p:nvSpPr>
        <p:spPr bwMode="auto">
          <a:xfrm>
            <a:off x="4367808" y="4095495"/>
            <a:ext cx="1368152" cy="1296144"/>
          </a:xfrm>
          <a:prstGeom prst="cub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cxnSp>
        <p:nvCxnSpPr>
          <p:cNvPr id="10" name="Gerade Verbindung mit Pfeil 9">
            <a:extLst>
              <a:ext uri="{FF2B5EF4-FFF2-40B4-BE49-F238E27FC236}">
                <a16:creationId xmlns:a16="http://schemas.microsoft.com/office/drawing/2014/main" id="{9D9E8140-69B6-4F93-8871-5E86DAF076C7}"/>
              </a:ext>
            </a:extLst>
          </p:cNvPr>
          <p:cNvCxnSpPr/>
          <p:nvPr/>
        </p:nvCxnSpPr>
        <p:spPr bwMode="auto">
          <a:xfrm>
            <a:off x="796391" y="5607663"/>
            <a:ext cx="4622934" cy="0"/>
          </a:xfrm>
          <a:prstGeom prst="straightConnector1">
            <a:avLst/>
          </a:prstGeom>
          <a:ln>
            <a:headEnd type="none" w="med" len="med"/>
            <a:tailEnd type="triangle"/>
          </a:ln>
        </p:spPr>
        <p:style>
          <a:lnRef idx="2">
            <a:schemeClr val="dk1"/>
          </a:lnRef>
          <a:fillRef idx="1">
            <a:schemeClr val="lt1"/>
          </a:fillRef>
          <a:effectRef idx="0">
            <a:schemeClr val="dk1"/>
          </a:effectRef>
          <a:fontRef idx="minor">
            <a:schemeClr val="dk1"/>
          </a:fontRef>
        </p:style>
      </p:cxnSp>
      <p:sp>
        <p:nvSpPr>
          <p:cNvPr id="11" name="Textfeld 10">
            <a:extLst>
              <a:ext uri="{FF2B5EF4-FFF2-40B4-BE49-F238E27FC236}">
                <a16:creationId xmlns:a16="http://schemas.microsoft.com/office/drawing/2014/main" id="{BA2D2CD8-0E6A-457B-9BF0-0ABFA4F04CCA}"/>
              </a:ext>
            </a:extLst>
          </p:cNvPr>
          <p:cNvSpPr txBox="1"/>
          <p:nvPr/>
        </p:nvSpPr>
        <p:spPr bwMode="auto">
          <a:xfrm>
            <a:off x="2721534" y="5647789"/>
            <a:ext cx="77264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Timeline</a:t>
            </a:r>
          </a:p>
        </p:txBody>
      </p:sp>
      <p:pic>
        <p:nvPicPr>
          <p:cNvPr id="12" name="Grafik 11" descr="Papier Silhouette">
            <a:extLst>
              <a:ext uri="{FF2B5EF4-FFF2-40B4-BE49-F238E27FC236}">
                <a16:creationId xmlns:a16="http://schemas.microsoft.com/office/drawing/2014/main" id="{6CD780AF-A666-43FC-92DA-C48994E879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12696" y="1628800"/>
            <a:ext cx="914400" cy="914400"/>
          </a:xfrm>
          <a:prstGeom prst="rect">
            <a:avLst/>
          </a:prstGeom>
        </p:spPr>
      </p:pic>
      <p:sp>
        <p:nvSpPr>
          <p:cNvPr id="16" name="Textfeld 15">
            <a:extLst>
              <a:ext uri="{FF2B5EF4-FFF2-40B4-BE49-F238E27FC236}">
                <a16:creationId xmlns:a16="http://schemas.microsoft.com/office/drawing/2014/main" id="{AD0FA9B4-1C2B-4D98-AC58-5E276BF46788}"/>
              </a:ext>
            </a:extLst>
          </p:cNvPr>
          <p:cNvSpPr txBox="1"/>
          <p:nvPr/>
        </p:nvSpPr>
        <p:spPr bwMode="auto">
          <a:xfrm>
            <a:off x="3393739" y="3502919"/>
            <a:ext cx="57606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de-DE" dirty="0">
                <a:latin typeface="Arial" pitchFamily="-65" charset="0"/>
                <a:ea typeface="ＭＳ Ｐゴシック" pitchFamily="-65" charset="-128"/>
                <a:cs typeface="ＭＳ Ｐゴシック" pitchFamily="-65" charset="-128"/>
              </a:rPr>
              <a:t>Hash</a:t>
            </a:r>
            <a:endParaRPr lang="de-DE" dirty="0"/>
          </a:p>
        </p:txBody>
      </p:sp>
      <p:pic>
        <p:nvPicPr>
          <p:cNvPr id="18" name="Grafik 17" descr="Filter Silhouette">
            <a:extLst>
              <a:ext uri="{FF2B5EF4-FFF2-40B4-BE49-F238E27FC236}">
                <a16:creationId xmlns:a16="http://schemas.microsoft.com/office/drawing/2014/main" id="{78433FED-25DB-4A9B-BA21-0DA564D208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12696" y="2734606"/>
            <a:ext cx="914400" cy="914400"/>
          </a:xfrm>
          <a:prstGeom prst="rect">
            <a:avLst/>
          </a:prstGeom>
        </p:spPr>
      </p:pic>
      <p:cxnSp>
        <p:nvCxnSpPr>
          <p:cNvPr id="20" name="Gerade Verbindung mit Pfeil 19">
            <a:extLst>
              <a:ext uri="{FF2B5EF4-FFF2-40B4-BE49-F238E27FC236}">
                <a16:creationId xmlns:a16="http://schemas.microsoft.com/office/drawing/2014/main" id="{EF5BD232-533B-48BF-9464-30EBC8E1CDE0}"/>
              </a:ext>
            </a:extLst>
          </p:cNvPr>
          <p:cNvCxnSpPr>
            <a:cxnSpLocks/>
            <a:stCxn id="12" idx="2"/>
            <a:endCxn id="18" idx="0"/>
          </p:cNvCxnSpPr>
          <p:nvPr/>
        </p:nvCxnSpPr>
        <p:spPr bwMode="auto">
          <a:xfrm>
            <a:off x="3669896" y="2543200"/>
            <a:ext cx="0" cy="191406"/>
          </a:xfrm>
          <a:prstGeom prst="straightConnector1">
            <a:avLst/>
          </a:prstGeom>
          <a:noFill/>
          <a:ln w="9525" cap="flat" cmpd="sng" algn="ctr">
            <a:solidFill>
              <a:schemeClr val="accent2"/>
            </a:solidFill>
            <a:prstDash val="solid"/>
            <a:round/>
            <a:headEnd type="none" w="med" len="med"/>
            <a:tailEnd type="triangle"/>
          </a:ln>
          <a:effectLst/>
        </p:spPr>
      </p:cxnSp>
      <p:sp>
        <p:nvSpPr>
          <p:cNvPr id="24" name="Rechteck: abgerundete Ecken 23">
            <a:extLst>
              <a:ext uri="{FF2B5EF4-FFF2-40B4-BE49-F238E27FC236}">
                <a16:creationId xmlns:a16="http://schemas.microsoft.com/office/drawing/2014/main" id="{32D2D95C-F57E-4CD5-BC91-CC808889EA96}"/>
              </a:ext>
            </a:extLst>
          </p:cNvPr>
          <p:cNvSpPr/>
          <p:nvPr/>
        </p:nvSpPr>
        <p:spPr bwMode="auto">
          <a:xfrm>
            <a:off x="3269524" y="4557740"/>
            <a:ext cx="831018" cy="216024"/>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sp>
        <p:nvSpPr>
          <p:cNvPr id="25" name="Textfeld 24">
            <a:extLst>
              <a:ext uri="{FF2B5EF4-FFF2-40B4-BE49-F238E27FC236}">
                <a16:creationId xmlns:a16="http://schemas.microsoft.com/office/drawing/2014/main" id="{4DA9B8ED-FD3D-4CE3-A1FF-04E7C3135240}"/>
              </a:ext>
            </a:extLst>
          </p:cNvPr>
          <p:cNvSpPr txBox="1"/>
          <p:nvPr/>
        </p:nvSpPr>
        <p:spPr bwMode="auto">
          <a:xfrm>
            <a:off x="3272071" y="4557741"/>
            <a:ext cx="92311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de-DE" dirty="0">
                <a:latin typeface="Arial" pitchFamily="-65" charset="0"/>
                <a:ea typeface="ＭＳ Ｐゴシック" pitchFamily="-65" charset="-128"/>
                <a:cs typeface="ＭＳ Ｐゴシック" pitchFamily="-65" charset="-128"/>
              </a:rPr>
              <a:t>Transaction</a:t>
            </a:r>
            <a:endParaRPr lang="de-DE" dirty="0"/>
          </a:p>
        </p:txBody>
      </p:sp>
      <p:cxnSp>
        <p:nvCxnSpPr>
          <p:cNvPr id="27" name="Gerade Verbindung mit Pfeil 26">
            <a:extLst>
              <a:ext uri="{FF2B5EF4-FFF2-40B4-BE49-F238E27FC236}">
                <a16:creationId xmlns:a16="http://schemas.microsoft.com/office/drawing/2014/main" id="{BB9E3F8E-07AD-4BF8-8B71-208F3F721845}"/>
              </a:ext>
            </a:extLst>
          </p:cNvPr>
          <p:cNvCxnSpPr>
            <a:stCxn id="16" idx="2"/>
            <a:endCxn id="24" idx="0"/>
          </p:cNvCxnSpPr>
          <p:nvPr/>
        </p:nvCxnSpPr>
        <p:spPr bwMode="auto">
          <a:xfrm>
            <a:off x="3681771" y="3749140"/>
            <a:ext cx="3262" cy="808600"/>
          </a:xfrm>
          <a:prstGeom prst="straightConnector1">
            <a:avLst/>
          </a:prstGeom>
          <a:noFill/>
          <a:ln w="9525" cap="flat" cmpd="sng" algn="ctr">
            <a:solidFill>
              <a:schemeClr val="accent2"/>
            </a:solidFill>
            <a:prstDash val="solid"/>
            <a:round/>
            <a:headEnd type="none" w="med" len="med"/>
            <a:tailEnd type="triangle"/>
          </a:ln>
          <a:effectLst/>
        </p:spPr>
      </p:cxnSp>
      <p:cxnSp>
        <p:nvCxnSpPr>
          <p:cNvPr id="33" name="Verbinder: gekrümmt 32">
            <a:extLst>
              <a:ext uri="{FF2B5EF4-FFF2-40B4-BE49-F238E27FC236}">
                <a16:creationId xmlns:a16="http://schemas.microsoft.com/office/drawing/2014/main" id="{E6834A79-5B9C-4490-9848-130ECCCCC6BD}"/>
              </a:ext>
            </a:extLst>
          </p:cNvPr>
          <p:cNvCxnSpPr>
            <a:stCxn id="6" idx="0"/>
            <a:endCxn id="5" idx="0"/>
          </p:cNvCxnSpPr>
          <p:nvPr/>
        </p:nvCxnSpPr>
        <p:spPr bwMode="auto">
          <a:xfrm rot="16200000" flipH="1" flipV="1">
            <a:off x="2232627" y="3505353"/>
            <a:ext cx="10308" cy="1190591"/>
          </a:xfrm>
          <a:prstGeom prst="curvedConnector3">
            <a:avLst>
              <a:gd name="adj1" fmla="val -2217695"/>
            </a:avLst>
          </a:prstGeom>
          <a:noFill/>
          <a:ln w="9525" cap="flat" cmpd="sng" algn="ctr">
            <a:solidFill>
              <a:schemeClr val="accent2"/>
            </a:solidFill>
            <a:prstDash val="solid"/>
            <a:round/>
            <a:headEnd type="none" w="med" len="med"/>
            <a:tailEnd type="triangle"/>
          </a:ln>
          <a:effectLst/>
        </p:spPr>
      </p:cxnSp>
      <p:cxnSp>
        <p:nvCxnSpPr>
          <p:cNvPr id="35" name="Verbinder: gekrümmt 34">
            <a:extLst>
              <a:ext uri="{FF2B5EF4-FFF2-40B4-BE49-F238E27FC236}">
                <a16:creationId xmlns:a16="http://schemas.microsoft.com/office/drawing/2014/main" id="{2FDA1F83-7E78-4FBB-AC88-F456A0E87D99}"/>
              </a:ext>
            </a:extLst>
          </p:cNvPr>
          <p:cNvCxnSpPr>
            <a:stCxn id="7" idx="0"/>
            <a:endCxn id="6" idx="0"/>
          </p:cNvCxnSpPr>
          <p:nvPr/>
        </p:nvCxnSpPr>
        <p:spPr bwMode="auto">
          <a:xfrm rot="16200000" flipV="1">
            <a:off x="3428372" y="3500199"/>
            <a:ext cx="12700" cy="1190591"/>
          </a:xfrm>
          <a:prstGeom prst="curvedConnector3">
            <a:avLst>
              <a:gd name="adj1" fmla="val 1800000"/>
            </a:avLst>
          </a:prstGeom>
          <a:noFill/>
          <a:ln w="9525" cap="flat" cmpd="sng" algn="ctr">
            <a:solidFill>
              <a:schemeClr val="accent2"/>
            </a:solidFill>
            <a:prstDash val="solid"/>
            <a:round/>
            <a:headEnd type="none" w="med" len="med"/>
            <a:tailEnd type="triangle"/>
          </a:ln>
          <a:effectLst/>
        </p:spPr>
      </p:cxnSp>
      <p:cxnSp>
        <p:nvCxnSpPr>
          <p:cNvPr id="37" name="Verbinder: gekrümmt 36">
            <a:extLst>
              <a:ext uri="{FF2B5EF4-FFF2-40B4-BE49-F238E27FC236}">
                <a16:creationId xmlns:a16="http://schemas.microsoft.com/office/drawing/2014/main" id="{94E8E7F7-9A7C-4CF3-AA61-6196C357EB99}"/>
              </a:ext>
            </a:extLst>
          </p:cNvPr>
          <p:cNvCxnSpPr>
            <a:stCxn id="8" idx="0"/>
            <a:endCxn id="7" idx="0"/>
          </p:cNvCxnSpPr>
          <p:nvPr/>
        </p:nvCxnSpPr>
        <p:spPr bwMode="auto">
          <a:xfrm rot="16200000" flipV="1">
            <a:off x="4618785" y="3500377"/>
            <a:ext cx="12700" cy="1190235"/>
          </a:xfrm>
          <a:prstGeom prst="curvedConnector3">
            <a:avLst>
              <a:gd name="adj1" fmla="val 1800000"/>
            </a:avLst>
          </a:prstGeom>
          <a:noFill/>
          <a:ln w="9525" cap="flat" cmpd="sng" algn="ctr">
            <a:solidFill>
              <a:schemeClr val="accent2"/>
            </a:solidFill>
            <a:prstDash val="solid"/>
            <a:round/>
            <a:headEnd type="none" w="med" len="med"/>
            <a:tailEnd type="triangle"/>
          </a:ln>
          <a:effectLst/>
        </p:spPr>
      </p:cxnSp>
      <p:grpSp>
        <p:nvGrpSpPr>
          <p:cNvPr id="48" name="Gruppieren 47">
            <a:extLst>
              <a:ext uri="{FF2B5EF4-FFF2-40B4-BE49-F238E27FC236}">
                <a16:creationId xmlns:a16="http://schemas.microsoft.com/office/drawing/2014/main" id="{8D969BE5-969F-465B-8DC1-12355FDA97F8}"/>
              </a:ext>
            </a:extLst>
          </p:cNvPr>
          <p:cNvGrpSpPr/>
          <p:nvPr/>
        </p:nvGrpSpPr>
        <p:grpSpPr>
          <a:xfrm>
            <a:off x="3486417" y="1836143"/>
            <a:ext cx="366957" cy="513674"/>
            <a:chOff x="3240188" y="2050375"/>
            <a:chExt cx="366957" cy="513674"/>
          </a:xfrm>
        </p:grpSpPr>
        <p:cxnSp>
          <p:nvCxnSpPr>
            <p:cNvPr id="39" name="Gerader Verbinder 38">
              <a:extLst>
                <a:ext uri="{FF2B5EF4-FFF2-40B4-BE49-F238E27FC236}">
                  <a16:creationId xmlns:a16="http://schemas.microsoft.com/office/drawing/2014/main" id="{A2406620-2CC9-439C-98CE-28A65F2CFAF3}"/>
                </a:ext>
              </a:extLst>
            </p:cNvPr>
            <p:cNvCxnSpPr/>
            <p:nvPr/>
          </p:nvCxnSpPr>
          <p:spPr bwMode="auto">
            <a:xfrm>
              <a:off x="3244579" y="2204864"/>
              <a:ext cx="360040"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Gerader Verbinder 39">
              <a:extLst>
                <a:ext uri="{FF2B5EF4-FFF2-40B4-BE49-F238E27FC236}">
                  <a16:creationId xmlns:a16="http://schemas.microsoft.com/office/drawing/2014/main" id="{820D769E-F3D6-48D9-81F7-A98FBFFEA5FC}"/>
                </a:ext>
              </a:extLst>
            </p:cNvPr>
            <p:cNvCxnSpPr/>
            <p:nvPr/>
          </p:nvCxnSpPr>
          <p:spPr bwMode="auto">
            <a:xfrm>
              <a:off x="3247105" y="2276872"/>
              <a:ext cx="360040"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1" name="Gerader Verbinder 40">
              <a:extLst>
                <a:ext uri="{FF2B5EF4-FFF2-40B4-BE49-F238E27FC236}">
                  <a16:creationId xmlns:a16="http://schemas.microsoft.com/office/drawing/2014/main" id="{00B7EBE2-01FD-496C-B96D-B5368F94F84A}"/>
                </a:ext>
              </a:extLst>
            </p:cNvPr>
            <p:cNvCxnSpPr/>
            <p:nvPr/>
          </p:nvCxnSpPr>
          <p:spPr bwMode="auto">
            <a:xfrm>
              <a:off x="3244579" y="2348880"/>
              <a:ext cx="360040"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2" name="Gerader Verbinder 41">
              <a:extLst>
                <a:ext uri="{FF2B5EF4-FFF2-40B4-BE49-F238E27FC236}">
                  <a16:creationId xmlns:a16="http://schemas.microsoft.com/office/drawing/2014/main" id="{0CB1DB42-3947-4CA9-A340-75EC4FFBB46C}"/>
                </a:ext>
              </a:extLst>
            </p:cNvPr>
            <p:cNvCxnSpPr/>
            <p:nvPr/>
          </p:nvCxnSpPr>
          <p:spPr bwMode="auto">
            <a:xfrm>
              <a:off x="3244579" y="2420888"/>
              <a:ext cx="360040"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3" name="Gerader Verbinder 42">
              <a:extLst>
                <a:ext uri="{FF2B5EF4-FFF2-40B4-BE49-F238E27FC236}">
                  <a16:creationId xmlns:a16="http://schemas.microsoft.com/office/drawing/2014/main" id="{04C3DB1F-9F2C-4E77-B52B-D4D41D4F77BF}"/>
                </a:ext>
              </a:extLst>
            </p:cNvPr>
            <p:cNvCxnSpPr/>
            <p:nvPr/>
          </p:nvCxnSpPr>
          <p:spPr bwMode="auto">
            <a:xfrm>
              <a:off x="3240188" y="2492896"/>
              <a:ext cx="360040"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4" name="Gerader Verbinder 43">
              <a:extLst>
                <a:ext uri="{FF2B5EF4-FFF2-40B4-BE49-F238E27FC236}">
                  <a16:creationId xmlns:a16="http://schemas.microsoft.com/office/drawing/2014/main" id="{6933FADD-7E2A-4CB9-A4F1-9F9AF4B4B6EF}"/>
                </a:ext>
              </a:extLst>
            </p:cNvPr>
            <p:cNvCxnSpPr/>
            <p:nvPr/>
          </p:nvCxnSpPr>
          <p:spPr bwMode="auto">
            <a:xfrm>
              <a:off x="3245240" y="2564049"/>
              <a:ext cx="360040"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5" name="Gerader Verbinder 44">
              <a:extLst>
                <a:ext uri="{FF2B5EF4-FFF2-40B4-BE49-F238E27FC236}">
                  <a16:creationId xmlns:a16="http://schemas.microsoft.com/office/drawing/2014/main" id="{B05E4D55-7EF8-40B2-AE8D-520C7E4EE3E6}"/>
                </a:ext>
              </a:extLst>
            </p:cNvPr>
            <p:cNvCxnSpPr>
              <a:cxnSpLocks/>
            </p:cNvCxnSpPr>
            <p:nvPr/>
          </p:nvCxnSpPr>
          <p:spPr bwMode="auto">
            <a:xfrm>
              <a:off x="3247105" y="2050375"/>
              <a:ext cx="209505"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Gerader Verbinder 46">
              <a:extLst>
                <a:ext uri="{FF2B5EF4-FFF2-40B4-BE49-F238E27FC236}">
                  <a16:creationId xmlns:a16="http://schemas.microsoft.com/office/drawing/2014/main" id="{8F7F8578-8632-44D3-9DF1-F5BFF5B0750C}"/>
                </a:ext>
              </a:extLst>
            </p:cNvPr>
            <p:cNvCxnSpPr>
              <a:cxnSpLocks/>
            </p:cNvCxnSpPr>
            <p:nvPr/>
          </p:nvCxnSpPr>
          <p:spPr bwMode="auto">
            <a:xfrm>
              <a:off x="3247105" y="2121625"/>
              <a:ext cx="209505" cy="0"/>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49" name="Inhaltsplatzhalter 1">
            <a:extLst>
              <a:ext uri="{FF2B5EF4-FFF2-40B4-BE49-F238E27FC236}">
                <a16:creationId xmlns:a16="http://schemas.microsoft.com/office/drawing/2014/main" id="{9F875A86-F3AB-4A11-AF5B-A983AA43A1CD}"/>
              </a:ext>
            </a:extLst>
          </p:cNvPr>
          <p:cNvSpPr>
            <a:spLocks noGrp="1"/>
          </p:cNvSpPr>
          <p:nvPr>
            <p:ph sz="quarter" idx="12"/>
          </p:nvPr>
        </p:nvSpPr>
        <p:spPr>
          <a:xfrm>
            <a:off x="6096000" y="1604797"/>
            <a:ext cx="5391580" cy="4416491"/>
          </a:xfrm>
        </p:spPr>
        <p:txBody>
          <a:bodyPr/>
          <a:lstStyle/>
          <a:p>
            <a:r>
              <a:rPr lang="en-GB" noProof="0" dirty="0"/>
              <a:t>Fingerprint (hash) of document(s) and optionally signatures is stored </a:t>
            </a:r>
          </a:p>
          <a:p>
            <a:pPr lvl="1"/>
            <a:r>
              <a:rPr lang="en-GB" sz="2000" noProof="0" dirty="0"/>
              <a:t>impossible to derive the original document from the hash value only</a:t>
            </a:r>
          </a:p>
          <a:p>
            <a:r>
              <a:rPr lang="en-GB" noProof="0" dirty="0"/>
              <a:t>Transaction stores the hash value with a timestamp when it was performed</a:t>
            </a:r>
          </a:p>
          <a:p>
            <a:r>
              <a:rPr lang="en-GB" noProof="0" dirty="0"/>
              <a:t>The hash value may represent a single document or multiple documents</a:t>
            </a:r>
          </a:p>
          <a:p>
            <a:r>
              <a:rPr lang="en-GB" noProof="0" dirty="0"/>
              <a:t>Documents may be signed or hashed together with signature files</a:t>
            </a:r>
          </a:p>
          <a:p>
            <a:r>
              <a:rPr lang="en-GB" noProof="0" dirty="0"/>
              <a:t>Proof of existence and (optionally) proof of authenticity</a:t>
            </a:r>
          </a:p>
        </p:txBody>
      </p:sp>
      <p:pic>
        <p:nvPicPr>
          <p:cNvPr id="63" name="Grafik 62" descr="Benutzer Silhouette">
            <a:extLst>
              <a:ext uri="{FF2B5EF4-FFF2-40B4-BE49-F238E27FC236}">
                <a16:creationId xmlns:a16="http://schemas.microsoft.com/office/drawing/2014/main" id="{1B63369D-68DB-4DFF-9DFE-EED11A6481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408" y="1616167"/>
            <a:ext cx="914400" cy="914400"/>
          </a:xfrm>
          <a:prstGeom prst="rect">
            <a:avLst/>
          </a:prstGeom>
        </p:spPr>
      </p:pic>
      <p:pic>
        <p:nvPicPr>
          <p:cNvPr id="67" name="Grafik 66" descr="Schlüssel Silhouette">
            <a:extLst>
              <a:ext uri="{FF2B5EF4-FFF2-40B4-BE49-F238E27FC236}">
                <a16:creationId xmlns:a16="http://schemas.microsoft.com/office/drawing/2014/main" id="{10840BD7-B132-4C09-8B6E-B051D440B94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740557" y="1807126"/>
            <a:ext cx="614493" cy="614493"/>
          </a:xfrm>
          <a:prstGeom prst="rect">
            <a:avLst/>
          </a:prstGeom>
        </p:spPr>
      </p:pic>
      <p:cxnSp>
        <p:nvCxnSpPr>
          <p:cNvPr id="72" name="Gerade Verbindung mit Pfeil 71">
            <a:extLst>
              <a:ext uri="{FF2B5EF4-FFF2-40B4-BE49-F238E27FC236}">
                <a16:creationId xmlns:a16="http://schemas.microsoft.com/office/drawing/2014/main" id="{418F9BF3-DEFE-457C-9A2B-EDE379CE61F6}"/>
              </a:ext>
            </a:extLst>
          </p:cNvPr>
          <p:cNvCxnSpPr>
            <a:cxnSpLocks/>
            <a:endCxn id="12" idx="1"/>
          </p:cNvCxnSpPr>
          <p:nvPr/>
        </p:nvCxnSpPr>
        <p:spPr bwMode="auto">
          <a:xfrm>
            <a:off x="2495600" y="2086000"/>
            <a:ext cx="717096" cy="0"/>
          </a:xfrm>
          <a:prstGeom prst="straightConnector1">
            <a:avLst/>
          </a:prstGeom>
          <a:noFill/>
          <a:ln w="9525" cap="flat" cmpd="sng" algn="ctr">
            <a:solidFill>
              <a:schemeClr val="accent2"/>
            </a:solidFill>
            <a:prstDash val="solid"/>
            <a:round/>
            <a:headEnd type="none" w="med" len="med"/>
            <a:tailEnd type="triangle"/>
          </a:ln>
          <a:effectLst/>
        </p:spPr>
      </p:cxnSp>
    </p:spTree>
    <p:extLst>
      <p:ext uri="{BB962C8B-B14F-4D97-AF65-F5344CB8AC3E}">
        <p14:creationId xmlns:p14="http://schemas.microsoft.com/office/powerpoint/2010/main" val="2057188550"/>
      </p:ext>
    </p:extLst>
  </p:cSld>
  <p:clrMapOvr>
    <a:masterClrMapping/>
  </p:clrMapOvr>
  <mc:AlternateContent xmlns:mc="http://schemas.openxmlformats.org/markup-compatibility/2006" xmlns:p14="http://schemas.microsoft.com/office/powerpoint/2010/main">
    <mc:Choice Requires="p14">
      <p:transition spd="slow" p14:dur="2000" advTm="44098"/>
    </mc:Choice>
    <mc:Fallback xmlns="">
      <p:transition spd="slow" advTm="44098"/>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686ECFE-0EDC-444A-A277-C4EF5BE6E292}"/>
              </a:ext>
            </a:extLst>
          </p:cNvPr>
          <p:cNvSpPr>
            <a:spLocks noGrp="1"/>
          </p:cNvSpPr>
          <p:nvPr>
            <p:ph type="title"/>
          </p:nvPr>
        </p:nvSpPr>
        <p:spPr/>
        <p:txBody>
          <a:bodyPr/>
          <a:lstStyle/>
          <a:p>
            <a:r>
              <a:rPr lang="en-GB" noProof="0" dirty="0"/>
              <a:t>Blockchain backed metadata</a:t>
            </a:r>
          </a:p>
        </p:txBody>
      </p:sp>
      <p:pic>
        <p:nvPicPr>
          <p:cNvPr id="6" name="Grafik 5" descr="Liste Silhouette">
            <a:extLst>
              <a:ext uri="{FF2B5EF4-FFF2-40B4-BE49-F238E27FC236}">
                <a16:creationId xmlns:a16="http://schemas.microsoft.com/office/drawing/2014/main" id="{7FD7E8A0-267A-4DF7-ADAA-90A8E7D606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1989" y="2331482"/>
            <a:ext cx="914400" cy="914400"/>
          </a:xfrm>
          <a:prstGeom prst="rect">
            <a:avLst/>
          </a:prstGeom>
        </p:spPr>
      </p:pic>
      <p:grpSp>
        <p:nvGrpSpPr>
          <p:cNvPr id="2" name="Grafik 7" descr="Prüfliste Silhouette">
            <a:extLst>
              <a:ext uri="{FF2B5EF4-FFF2-40B4-BE49-F238E27FC236}">
                <a16:creationId xmlns:a16="http://schemas.microsoft.com/office/drawing/2014/main" id="{745E381B-874C-4519-8344-AB8723F9DE0D}"/>
              </a:ext>
            </a:extLst>
          </p:cNvPr>
          <p:cNvGrpSpPr/>
          <p:nvPr/>
        </p:nvGrpSpPr>
        <p:grpSpPr>
          <a:xfrm>
            <a:off x="10922827" y="2407682"/>
            <a:ext cx="571500" cy="762000"/>
            <a:chOff x="10922827" y="2407682"/>
            <a:chExt cx="571500" cy="762000"/>
          </a:xfrm>
          <a:solidFill>
            <a:srgbClr val="000000"/>
          </a:solidFill>
        </p:grpSpPr>
        <p:sp>
          <p:nvSpPr>
            <p:cNvPr id="5" name="Freihandform: Form 4">
              <a:extLst>
                <a:ext uri="{FF2B5EF4-FFF2-40B4-BE49-F238E27FC236}">
                  <a16:creationId xmlns:a16="http://schemas.microsoft.com/office/drawing/2014/main" id="{B291986C-C085-4597-9E28-8F649FC8EF5E}"/>
                </a:ext>
              </a:extLst>
            </p:cNvPr>
            <p:cNvSpPr/>
            <p:nvPr/>
          </p:nvSpPr>
          <p:spPr>
            <a:xfrm>
              <a:off x="11020867" y="2515247"/>
              <a:ext cx="137293" cy="105927"/>
            </a:xfrm>
            <a:custGeom>
              <a:avLst/>
              <a:gdLst>
                <a:gd name="connsiteX0" fmla="*/ 44834 w 137293"/>
                <a:gd name="connsiteY0" fmla="*/ 78991 h 105927"/>
                <a:gd name="connsiteX1" fmla="*/ 13468 w 137293"/>
                <a:gd name="connsiteY1" fmla="*/ 47625 h 105927"/>
                <a:gd name="connsiteX2" fmla="*/ 0 w 137293"/>
                <a:gd name="connsiteY2" fmla="*/ 61093 h 105927"/>
                <a:gd name="connsiteX3" fmla="*/ 44834 w 137293"/>
                <a:gd name="connsiteY3" fmla="*/ 105928 h 105927"/>
                <a:gd name="connsiteX4" fmla="*/ 137293 w 137293"/>
                <a:gd name="connsiteY4" fmla="*/ 13468 h 105927"/>
                <a:gd name="connsiteX5" fmla="*/ 123825 w 137293"/>
                <a:gd name="connsiteY5" fmla="*/ 0 h 105927"/>
                <a:gd name="connsiteX6" fmla="*/ 44834 w 137293"/>
                <a:gd name="connsiteY6" fmla="*/ 78991 h 10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293" h="105927">
                  <a:moveTo>
                    <a:pt x="44834" y="78991"/>
                  </a:moveTo>
                  <a:lnTo>
                    <a:pt x="13468" y="47625"/>
                  </a:lnTo>
                  <a:lnTo>
                    <a:pt x="0" y="61093"/>
                  </a:lnTo>
                  <a:lnTo>
                    <a:pt x="44834" y="105928"/>
                  </a:lnTo>
                  <a:lnTo>
                    <a:pt x="137293" y="13468"/>
                  </a:lnTo>
                  <a:lnTo>
                    <a:pt x="123825" y="0"/>
                  </a:lnTo>
                  <a:lnTo>
                    <a:pt x="44834" y="78991"/>
                  </a:lnTo>
                  <a:close/>
                </a:path>
              </a:pathLst>
            </a:custGeom>
            <a:solidFill>
              <a:srgbClr val="00B050"/>
            </a:solidFill>
            <a:ln w="9525"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4DDEF12-9D84-4424-A964-8CA65A493DFD}"/>
                </a:ext>
              </a:extLst>
            </p:cNvPr>
            <p:cNvSpPr/>
            <p:nvPr/>
          </p:nvSpPr>
          <p:spPr>
            <a:xfrm>
              <a:off x="11218102" y="2569607"/>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rgbClr val="000000"/>
            </a:solidFill>
            <a:ln w="9525" cap="flat">
              <a:noFill/>
              <a:prstDash val="solid"/>
              <a:miter/>
            </a:ln>
          </p:spPr>
          <p:txBody>
            <a:bodyPr rtlCol="0" anchor="ctr"/>
            <a:lstStyle/>
            <a:p>
              <a:endParaRPr lang="de-DE"/>
            </a:p>
          </p:txBody>
        </p:sp>
        <p:sp>
          <p:nvSpPr>
            <p:cNvPr id="11" name="Freihandform: Form 10">
              <a:extLst>
                <a:ext uri="{FF2B5EF4-FFF2-40B4-BE49-F238E27FC236}">
                  <a16:creationId xmlns:a16="http://schemas.microsoft.com/office/drawing/2014/main" id="{50F5F9CE-BCF2-425D-A54F-6B9F4285C356}"/>
                </a:ext>
              </a:extLst>
            </p:cNvPr>
            <p:cNvSpPr/>
            <p:nvPr/>
          </p:nvSpPr>
          <p:spPr>
            <a:xfrm>
              <a:off x="11020867" y="2658122"/>
              <a:ext cx="137293" cy="105927"/>
            </a:xfrm>
            <a:custGeom>
              <a:avLst/>
              <a:gdLst>
                <a:gd name="connsiteX0" fmla="*/ 44834 w 137293"/>
                <a:gd name="connsiteY0" fmla="*/ 78991 h 105927"/>
                <a:gd name="connsiteX1" fmla="*/ 13468 w 137293"/>
                <a:gd name="connsiteY1" fmla="*/ 47625 h 105927"/>
                <a:gd name="connsiteX2" fmla="*/ 0 w 137293"/>
                <a:gd name="connsiteY2" fmla="*/ 61093 h 105927"/>
                <a:gd name="connsiteX3" fmla="*/ 44834 w 137293"/>
                <a:gd name="connsiteY3" fmla="*/ 105928 h 105927"/>
                <a:gd name="connsiteX4" fmla="*/ 137293 w 137293"/>
                <a:gd name="connsiteY4" fmla="*/ 13468 h 105927"/>
                <a:gd name="connsiteX5" fmla="*/ 123825 w 137293"/>
                <a:gd name="connsiteY5" fmla="*/ 0 h 105927"/>
                <a:gd name="connsiteX6" fmla="*/ 44834 w 137293"/>
                <a:gd name="connsiteY6" fmla="*/ 78991 h 10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293" h="105927">
                  <a:moveTo>
                    <a:pt x="44834" y="78991"/>
                  </a:moveTo>
                  <a:lnTo>
                    <a:pt x="13468" y="47625"/>
                  </a:lnTo>
                  <a:lnTo>
                    <a:pt x="0" y="61093"/>
                  </a:lnTo>
                  <a:lnTo>
                    <a:pt x="44834" y="105928"/>
                  </a:lnTo>
                  <a:lnTo>
                    <a:pt x="137293" y="13468"/>
                  </a:lnTo>
                  <a:lnTo>
                    <a:pt x="123825" y="0"/>
                  </a:lnTo>
                  <a:lnTo>
                    <a:pt x="44834" y="78991"/>
                  </a:lnTo>
                  <a:close/>
                </a:path>
              </a:pathLst>
            </a:custGeom>
            <a:solidFill>
              <a:srgbClr val="00B050"/>
            </a:solidFill>
            <a:ln w="9525" cap="flat">
              <a:noFill/>
              <a:prstDash val="solid"/>
              <a:miter/>
            </a:ln>
          </p:spPr>
          <p:txBody>
            <a:bodyPr rtlCol="0" anchor="ctr"/>
            <a:lstStyle/>
            <a:p>
              <a:endParaRPr lang="de-DE"/>
            </a:p>
          </p:txBody>
        </p:sp>
        <p:sp>
          <p:nvSpPr>
            <p:cNvPr id="13" name="Freihandform: Form 12">
              <a:extLst>
                <a:ext uri="{FF2B5EF4-FFF2-40B4-BE49-F238E27FC236}">
                  <a16:creationId xmlns:a16="http://schemas.microsoft.com/office/drawing/2014/main" id="{83934C67-9248-4740-9089-1C3323708E07}"/>
                </a:ext>
              </a:extLst>
            </p:cNvPr>
            <p:cNvSpPr/>
            <p:nvPr/>
          </p:nvSpPr>
          <p:spPr>
            <a:xfrm>
              <a:off x="11218102" y="2712482"/>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rgbClr val="000000"/>
            </a:solidFill>
            <a:ln w="9525" cap="flat">
              <a:noFill/>
              <a:prstDash val="solid"/>
              <a:miter/>
            </a:ln>
          </p:spPr>
          <p:txBody>
            <a:bodyPr rtlCol="0" anchor="ctr"/>
            <a:lstStyle/>
            <a:p>
              <a:endParaRPr lang="de-DE"/>
            </a:p>
          </p:txBody>
        </p:sp>
        <p:sp>
          <p:nvSpPr>
            <p:cNvPr id="14" name="Freihandform: Form 13">
              <a:extLst>
                <a:ext uri="{FF2B5EF4-FFF2-40B4-BE49-F238E27FC236}">
                  <a16:creationId xmlns:a16="http://schemas.microsoft.com/office/drawing/2014/main" id="{E20D0F1B-B985-4750-BB6E-1391142B5680}"/>
                </a:ext>
              </a:extLst>
            </p:cNvPr>
            <p:cNvSpPr/>
            <p:nvPr/>
          </p:nvSpPr>
          <p:spPr>
            <a:xfrm>
              <a:off x="11020867" y="2800997"/>
              <a:ext cx="137293" cy="105927"/>
            </a:xfrm>
            <a:custGeom>
              <a:avLst/>
              <a:gdLst>
                <a:gd name="connsiteX0" fmla="*/ 44834 w 137293"/>
                <a:gd name="connsiteY0" fmla="*/ 78991 h 105927"/>
                <a:gd name="connsiteX1" fmla="*/ 13468 w 137293"/>
                <a:gd name="connsiteY1" fmla="*/ 47625 h 105927"/>
                <a:gd name="connsiteX2" fmla="*/ 0 w 137293"/>
                <a:gd name="connsiteY2" fmla="*/ 61093 h 105927"/>
                <a:gd name="connsiteX3" fmla="*/ 44834 w 137293"/>
                <a:gd name="connsiteY3" fmla="*/ 105928 h 105927"/>
                <a:gd name="connsiteX4" fmla="*/ 137293 w 137293"/>
                <a:gd name="connsiteY4" fmla="*/ 13468 h 105927"/>
                <a:gd name="connsiteX5" fmla="*/ 123825 w 137293"/>
                <a:gd name="connsiteY5" fmla="*/ 0 h 105927"/>
                <a:gd name="connsiteX6" fmla="*/ 44834 w 137293"/>
                <a:gd name="connsiteY6" fmla="*/ 78991 h 10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293" h="105927">
                  <a:moveTo>
                    <a:pt x="44834" y="78991"/>
                  </a:moveTo>
                  <a:lnTo>
                    <a:pt x="13468" y="47625"/>
                  </a:lnTo>
                  <a:lnTo>
                    <a:pt x="0" y="61093"/>
                  </a:lnTo>
                  <a:lnTo>
                    <a:pt x="44834" y="105928"/>
                  </a:lnTo>
                  <a:lnTo>
                    <a:pt x="137293" y="13468"/>
                  </a:lnTo>
                  <a:lnTo>
                    <a:pt x="123825" y="0"/>
                  </a:lnTo>
                  <a:lnTo>
                    <a:pt x="44834" y="78991"/>
                  </a:lnTo>
                  <a:close/>
                </a:path>
              </a:pathLst>
            </a:custGeom>
            <a:solidFill>
              <a:srgbClr val="00B050"/>
            </a:solidFill>
            <a:ln w="9525" cap="flat">
              <a:noFill/>
              <a:prstDash val="solid"/>
              <a:miter/>
            </a:ln>
          </p:spPr>
          <p:txBody>
            <a:bodyPr rtlCol="0" anchor="ctr"/>
            <a:lstStyle/>
            <a:p>
              <a:endParaRPr lang="de-DE" dirty="0"/>
            </a:p>
          </p:txBody>
        </p:sp>
        <p:sp>
          <p:nvSpPr>
            <p:cNvPr id="15" name="Freihandform: Form 14">
              <a:extLst>
                <a:ext uri="{FF2B5EF4-FFF2-40B4-BE49-F238E27FC236}">
                  <a16:creationId xmlns:a16="http://schemas.microsoft.com/office/drawing/2014/main" id="{4A1F588C-EA16-410A-914A-C0755DF4D42F}"/>
                </a:ext>
              </a:extLst>
            </p:cNvPr>
            <p:cNvSpPr/>
            <p:nvPr/>
          </p:nvSpPr>
          <p:spPr>
            <a:xfrm>
              <a:off x="11218102" y="2855357"/>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rgbClr val="000000"/>
            </a:solidFill>
            <a:ln w="9525" cap="flat">
              <a:noFill/>
              <a:prstDash val="solid"/>
              <a:miter/>
            </a:ln>
          </p:spPr>
          <p:txBody>
            <a:bodyPr rtlCol="0" anchor="ctr"/>
            <a:lstStyle/>
            <a:p>
              <a:endParaRPr lang="de-DE"/>
            </a:p>
          </p:txBody>
        </p:sp>
        <p:sp>
          <p:nvSpPr>
            <p:cNvPr id="16" name="Freihandform: Form 15">
              <a:extLst>
                <a:ext uri="{FF2B5EF4-FFF2-40B4-BE49-F238E27FC236}">
                  <a16:creationId xmlns:a16="http://schemas.microsoft.com/office/drawing/2014/main" id="{D0BA0922-DF37-499C-A557-22977A6E8410}"/>
                </a:ext>
              </a:extLst>
            </p:cNvPr>
            <p:cNvSpPr/>
            <p:nvPr/>
          </p:nvSpPr>
          <p:spPr>
            <a:xfrm>
              <a:off x="11020867" y="2943872"/>
              <a:ext cx="137293" cy="105927"/>
            </a:xfrm>
            <a:custGeom>
              <a:avLst/>
              <a:gdLst>
                <a:gd name="connsiteX0" fmla="*/ 44834 w 137293"/>
                <a:gd name="connsiteY0" fmla="*/ 78991 h 105927"/>
                <a:gd name="connsiteX1" fmla="*/ 13468 w 137293"/>
                <a:gd name="connsiteY1" fmla="*/ 47625 h 105927"/>
                <a:gd name="connsiteX2" fmla="*/ 0 w 137293"/>
                <a:gd name="connsiteY2" fmla="*/ 61093 h 105927"/>
                <a:gd name="connsiteX3" fmla="*/ 44834 w 137293"/>
                <a:gd name="connsiteY3" fmla="*/ 105928 h 105927"/>
                <a:gd name="connsiteX4" fmla="*/ 137293 w 137293"/>
                <a:gd name="connsiteY4" fmla="*/ 13468 h 105927"/>
                <a:gd name="connsiteX5" fmla="*/ 123825 w 137293"/>
                <a:gd name="connsiteY5" fmla="*/ 0 h 105927"/>
                <a:gd name="connsiteX6" fmla="*/ 44834 w 137293"/>
                <a:gd name="connsiteY6" fmla="*/ 78991 h 10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293" h="105927">
                  <a:moveTo>
                    <a:pt x="44834" y="78991"/>
                  </a:moveTo>
                  <a:lnTo>
                    <a:pt x="13468" y="47625"/>
                  </a:lnTo>
                  <a:lnTo>
                    <a:pt x="0" y="61093"/>
                  </a:lnTo>
                  <a:lnTo>
                    <a:pt x="44834" y="105928"/>
                  </a:lnTo>
                  <a:lnTo>
                    <a:pt x="137293" y="13468"/>
                  </a:lnTo>
                  <a:lnTo>
                    <a:pt x="123825" y="0"/>
                  </a:lnTo>
                  <a:lnTo>
                    <a:pt x="44834" y="78991"/>
                  </a:lnTo>
                  <a:close/>
                </a:path>
              </a:pathLst>
            </a:custGeom>
            <a:solidFill>
              <a:srgbClr val="00B050"/>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4F3447BD-6925-4BE0-ABF1-8E4F7F74807B}"/>
                </a:ext>
              </a:extLst>
            </p:cNvPr>
            <p:cNvSpPr/>
            <p:nvPr/>
          </p:nvSpPr>
          <p:spPr>
            <a:xfrm>
              <a:off x="11218102" y="2998232"/>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rgbClr val="000000"/>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2C0C25CA-9332-479E-B76D-0BB1D32729DB}"/>
                </a:ext>
              </a:extLst>
            </p:cNvPr>
            <p:cNvSpPr/>
            <p:nvPr/>
          </p:nvSpPr>
          <p:spPr>
            <a:xfrm>
              <a:off x="10922827" y="2407682"/>
              <a:ext cx="571500" cy="762000"/>
            </a:xfrm>
            <a:custGeom>
              <a:avLst/>
              <a:gdLst>
                <a:gd name="connsiteX0" fmla="*/ 0 w 571500"/>
                <a:gd name="connsiteY0" fmla="*/ 762000 h 762000"/>
                <a:gd name="connsiteX1" fmla="*/ 571500 w 571500"/>
                <a:gd name="connsiteY1" fmla="*/ 762000 h 762000"/>
                <a:gd name="connsiteX2" fmla="*/ 571500 w 571500"/>
                <a:gd name="connsiteY2" fmla="*/ 0 h 762000"/>
                <a:gd name="connsiteX3" fmla="*/ 0 w 571500"/>
                <a:gd name="connsiteY3" fmla="*/ 0 h 762000"/>
                <a:gd name="connsiteX4" fmla="*/ 19050 w 571500"/>
                <a:gd name="connsiteY4" fmla="*/ 19050 h 762000"/>
                <a:gd name="connsiteX5" fmla="*/ 552450 w 571500"/>
                <a:gd name="connsiteY5" fmla="*/ 19050 h 762000"/>
                <a:gd name="connsiteX6" fmla="*/ 552450 w 571500"/>
                <a:gd name="connsiteY6" fmla="*/ 742950 h 762000"/>
                <a:gd name="connsiteX7" fmla="*/ 19050 w 571500"/>
                <a:gd name="connsiteY7"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0" h="762000">
                  <a:moveTo>
                    <a:pt x="0" y="762000"/>
                  </a:moveTo>
                  <a:lnTo>
                    <a:pt x="571500" y="762000"/>
                  </a:lnTo>
                  <a:lnTo>
                    <a:pt x="571500" y="0"/>
                  </a:lnTo>
                  <a:lnTo>
                    <a:pt x="0" y="0"/>
                  </a:lnTo>
                  <a:close/>
                  <a:moveTo>
                    <a:pt x="19050" y="19050"/>
                  </a:moveTo>
                  <a:lnTo>
                    <a:pt x="552450" y="19050"/>
                  </a:lnTo>
                  <a:lnTo>
                    <a:pt x="552450" y="742950"/>
                  </a:lnTo>
                  <a:lnTo>
                    <a:pt x="19050" y="742950"/>
                  </a:lnTo>
                  <a:close/>
                </a:path>
              </a:pathLst>
            </a:custGeom>
            <a:solidFill>
              <a:srgbClr val="000000"/>
            </a:solidFill>
            <a:ln w="9525" cap="flat">
              <a:noFill/>
              <a:prstDash val="solid"/>
              <a:miter/>
            </a:ln>
          </p:spPr>
          <p:txBody>
            <a:bodyPr rtlCol="0" anchor="ctr"/>
            <a:lstStyle/>
            <a:p>
              <a:endParaRPr lang="de-DE"/>
            </a:p>
          </p:txBody>
        </p:sp>
      </p:grpSp>
      <p:sp>
        <p:nvSpPr>
          <p:cNvPr id="9" name="Textfeld 8">
            <a:extLst>
              <a:ext uri="{FF2B5EF4-FFF2-40B4-BE49-F238E27FC236}">
                <a16:creationId xmlns:a16="http://schemas.microsoft.com/office/drawing/2014/main" id="{481FDEC4-1026-4A10-A317-BC1E3D8E710D}"/>
              </a:ext>
            </a:extLst>
          </p:cNvPr>
          <p:cNvSpPr txBox="1"/>
          <p:nvPr/>
        </p:nvSpPr>
        <p:spPr bwMode="auto">
          <a:xfrm>
            <a:off x="1998796" y="2196370"/>
            <a:ext cx="289085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indent="0">
              <a:spcBef>
                <a:spcPts val="400"/>
              </a:spcBef>
              <a:buFont typeface="Arial" charset="0"/>
              <a:buNone/>
            </a:pPr>
            <a:r>
              <a:rPr lang="en-GB" sz="1600" kern="0" dirty="0">
                <a:solidFill>
                  <a:schemeClr val="tx1"/>
                </a:solidFill>
              </a:rPr>
              <a:t>Event metadata records are registered in the blockchain</a:t>
            </a:r>
          </a:p>
        </p:txBody>
      </p:sp>
      <p:sp>
        <p:nvSpPr>
          <p:cNvPr id="10" name="Textfeld 9">
            <a:extLst>
              <a:ext uri="{FF2B5EF4-FFF2-40B4-BE49-F238E27FC236}">
                <a16:creationId xmlns:a16="http://schemas.microsoft.com/office/drawing/2014/main" id="{305F79F4-30D9-4DF1-A0FC-5B42A6E8E993}"/>
              </a:ext>
            </a:extLst>
          </p:cNvPr>
          <p:cNvSpPr txBox="1"/>
          <p:nvPr/>
        </p:nvSpPr>
        <p:spPr bwMode="auto">
          <a:xfrm>
            <a:off x="7545967" y="2196370"/>
            <a:ext cx="288815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rtlCol="0" anchor="t" anchorCtr="0" compatLnSpc="1">
            <a:prstTxWarp prst="textNoShape">
              <a:avLst/>
            </a:prstTxWarp>
            <a:spAutoFit/>
          </a:bodyPr>
          <a:lstStyle/>
          <a:p>
            <a:pPr indent="0">
              <a:spcBef>
                <a:spcPts val="400"/>
              </a:spcBef>
              <a:buFont typeface="Arial" charset="0"/>
              <a:buNone/>
            </a:pPr>
            <a:r>
              <a:rPr lang="en-GB" sz="1600" kern="0" dirty="0">
                <a:solidFill>
                  <a:schemeClr val="tx1"/>
                </a:solidFill>
              </a:rPr>
              <a:t>Metadata can be validated against blockchain registry</a:t>
            </a:r>
          </a:p>
        </p:txBody>
      </p:sp>
      <p:pic>
        <p:nvPicPr>
          <p:cNvPr id="12" name="Grafik 11" descr="Würfel Silhouette">
            <a:extLst>
              <a:ext uri="{FF2B5EF4-FFF2-40B4-BE49-F238E27FC236}">
                <a16:creationId xmlns:a16="http://schemas.microsoft.com/office/drawing/2014/main" id="{0B3A87B5-442E-4E3B-B9AB-610BA1E9EC5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43872" y="1874283"/>
            <a:ext cx="914400" cy="914400"/>
          </a:xfrm>
          <a:prstGeom prst="rect">
            <a:avLst/>
          </a:prstGeom>
        </p:spPr>
      </p:pic>
      <p:pic>
        <p:nvPicPr>
          <p:cNvPr id="17" name="Grafik 16" descr="Würfel Silhouette">
            <a:extLst>
              <a:ext uri="{FF2B5EF4-FFF2-40B4-BE49-F238E27FC236}">
                <a16:creationId xmlns:a16="http://schemas.microsoft.com/office/drawing/2014/main" id="{DC6C133F-2FEA-42D8-A272-ACD440008CB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41640" y="2442592"/>
            <a:ext cx="914400" cy="914400"/>
          </a:xfrm>
          <a:prstGeom prst="rect">
            <a:avLst/>
          </a:prstGeom>
        </p:spPr>
      </p:pic>
      <p:pic>
        <p:nvPicPr>
          <p:cNvPr id="18" name="Grafik 17" descr="Würfel Silhouette">
            <a:extLst>
              <a:ext uri="{FF2B5EF4-FFF2-40B4-BE49-F238E27FC236}">
                <a16:creationId xmlns:a16="http://schemas.microsoft.com/office/drawing/2014/main" id="{1D20F570-D80B-4D4F-95FB-1BB8069898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17704" y="3018656"/>
            <a:ext cx="914400" cy="914400"/>
          </a:xfrm>
          <a:prstGeom prst="rect">
            <a:avLst/>
          </a:prstGeom>
        </p:spPr>
      </p:pic>
      <p:cxnSp>
        <p:nvCxnSpPr>
          <p:cNvPr id="20" name="Verbinder: gewinkelt 19">
            <a:extLst>
              <a:ext uri="{FF2B5EF4-FFF2-40B4-BE49-F238E27FC236}">
                <a16:creationId xmlns:a16="http://schemas.microsoft.com/office/drawing/2014/main" id="{BB6B5C00-20F2-4C99-BFB0-E5EB6A65CF11}"/>
              </a:ext>
            </a:extLst>
          </p:cNvPr>
          <p:cNvCxnSpPr>
            <a:stCxn id="12" idx="2"/>
            <a:endCxn id="17" idx="1"/>
          </p:cNvCxnSpPr>
          <p:nvPr/>
        </p:nvCxnSpPr>
        <p:spPr bwMode="auto">
          <a:xfrm rot="16200000" flipH="1">
            <a:off x="5415802" y="2773953"/>
            <a:ext cx="111109" cy="140568"/>
          </a:xfrm>
          <a:prstGeom prst="bentConnector2">
            <a:avLst/>
          </a:prstGeom>
          <a:noFill/>
          <a:ln w="9525" cap="flat" cmpd="sng" algn="ctr">
            <a:solidFill>
              <a:schemeClr val="accent2"/>
            </a:solidFill>
            <a:prstDash val="solid"/>
            <a:round/>
            <a:headEnd type="none" w="med" len="med"/>
            <a:tailEnd type="triangle"/>
          </a:ln>
          <a:effectLst/>
        </p:spPr>
      </p:cxnSp>
      <p:cxnSp>
        <p:nvCxnSpPr>
          <p:cNvPr id="24" name="Verbinder: gewinkelt 23">
            <a:extLst>
              <a:ext uri="{FF2B5EF4-FFF2-40B4-BE49-F238E27FC236}">
                <a16:creationId xmlns:a16="http://schemas.microsoft.com/office/drawing/2014/main" id="{FC9EB48B-9CC5-48C3-8467-AC7ECB499372}"/>
              </a:ext>
            </a:extLst>
          </p:cNvPr>
          <p:cNvCxnSpPr>
            <a:stCxn id="17" idx="2"/>
            <a:endCxn id="18" idx="1"/>
          </p:cNvCxnSpPr>
          <p:nvPr/>
        </p:nvCxnSpPr>
        <p:spPr bwMode="auto">
          <a:xfrm rot="16200000" flipH="1">
            <a:off x="5998840" y="3356992"/>
            <a:ext cx="118864" cy="118864"/>
          </a:xfrm>
          <a:prstGeom prst="bentConnector2">
            <a:avLst/>
          </a:prstGeom>
          <a:noFill/>
          <a:ln w="9525" cap="flat" cmpd="sng" algn="ctr">
            <a:solidFill>
              <a:schemeClr val="accent2"/>
            </a:solidFill>
            <a:prstDash val="solid"/>
            <a:round/>
            <a:headEnd type="none" w="med" len="med"/>
            <a:tailEnd type="triangle"/>
          </a:ln>
          <a:effectLst/>
        </p:spPr>
      </p:cxnSp>
      <p:cxnSp>
        <p:nvCxnSpPr>
          <p:cNvPr id="26" name="Gerade Verbindung mit Pfeil 25">
            <a:extLst>
              <a:ext uri="{FF2B5EF4-FFF2-40B4-BE49-F238E27FC236}">
                <a16:creationId xmlns:a16="http://schemas.microsoft.com/office/drawing/2014/main" id="{89ADDE1C-BE03-4F7B-893B-2A09815E2DE8}"/>
              </a:ext>
            </a:extLst>
          </p:cNvPr>
          <p:cNvCxnSpPr>
            <a:stCxn id="6" idx="3"/>
          </p:cNvCxnSpPr>
          <p:nvPr/>
        </p:nvCxnSpPr>
        <p:spPr bwMode="auto">
          <a:xfrm flipV="1">
            <a:off x="1636389" y="2780928"/>
            <a:ext cx="3307483" cy="7754"/>
          </a:xfrm>
          <a:prstGeom prst="straightConnector1">
            <a:avLst/>
          </a:prstGeom>
          <a:noFill/>
          <a:ln w="9525" cap="flat" cmpd="sng" algn="ctr">
            <a:solidFill>
              <a:schemeClr val="accent2"/>
            </a:solidFill>
            <a:prstDash val="solid"/>
            <a:round/>
            <a:headEnd type="none" w="med" len="med"/>
            <a:tailEnd type="triangle"/>
          </a:ln>
          <a:effectLst/>
        </p:spPr>
      </p:cxnSp>
      <p:cxnSp>
        <p:nvCxnSpPr>
          <p:cNvPr id="28" name="Gerade Verbindung mit Pfeil 27">
            <a:extLst>
              <a:ext uri="{FF2B5EF4-FFF2-40B4-BE49-F238E27FC236}">
                <a16:creationId xmlns:a16="http://schemas.microsoft.com/office/drawing/2014/main" id="{20D278B5-604F-493B-B801-799BE9F22D0A}"/>
              </a:ext>
            </a:extLst>
          </p:cNvPr>
          <p:cNvCxnSpPr/>
          <p:nvPr/>
        </p:nvCxnSpPr>
        <p:spPr bwMode="auto">
          <a:xfrm>
            <a:off x="6816080" y="2777553"/>
            <a:ext cx="3935297" cy="11129"/>
          </a:xfrm>
          <a:prstGeom prst="straightConnector1">
            <a:avLst/>
          </a:prstGeom>
          <a:noFill/>
          <a:ln w="9525" cap="flat" cmpd="sng" algn="ctr">
            <a:solidFill>
              <a:schemeClr val="accent2"/>
            </a:solidFill>
            <a:prstDash val="solid"/>
            <a:round/>
            <a:headEnd type="none" w="med" len="med"/>
            <a:tailEnd type="triangle"/>
          </a:ln>
          <a:effectLst/>
        </p:spPr>
      </p:cxnSp>
      <p:sp>
        <p:nvSpPr>
          <p:cNvPr id="30" name="Textfeld 29">
            <a:extLst>
              <a:ext uri="{FF2B5EF4-FFF2-40B4-BE49-F238E27FC236}">
                <a16:creationId xmlns:a16="http://schemas.microsoft.com/office/drawing/2014/main" id="{BC1F00D2-19DA-48CB-A149-6DB548E53B97}"/>
              </a:ext>
            </a:extLst>
          </p:cNvPr>
          <p:cNvSpPr txBox="1"/>
          <p:nvPr/>
        </p:nvSpPr>
        <p:spPr bwMode="auto">
          <a:xfrm>
            <a:off x="557869" y="4452409"/>
            <a:ext cx="46020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342900" indent="-342900" algn="r">
              <a:buFont typeface="Arial" panose="020B0604020202020204" pitchFamily="34" charset="0"/>
              <a:buChar char="•"/>
            </a:pPr>
            <a:r>
              <a:rPr lang="en-GB" sz="2000" b="1" dirty="0"/>
              <a:t>Integrity and authenticity </a:t>
            </a:r>
          </a:p>
          <a:p>
            <a:pPr marL="342900" indent="-342900" algn="r">
              <a:buFont typeface="Arial" panose="020B0604020202020204" pitchFamily="34" charset="0"/>
              <a:buChar char="•"/>
            </a:pPr>
            <a:r>
              <a:rPr lang="en-US" sz="2000" b="1" dirty="0"/>
              <a:t>Protection against manipulation </a:t>
            </a:r>
            <a:endParaRPr lang="en-GB" sz="2000" b="1" dirty="0"/>
          </a:p>
        </p:txBody>
      </p:sp>
      <p:sp>
        <p:nvSpPr>
          <p:cNvPr id="31" name="Textfeld 30">
            <a:extLst>
              <a:ext uri="{FF2B5EF4-FFF2-40B4-BE49-F238E27FC236}">
                <a16:creationId xmlns:a16="http://schemas.microsoft.com/office/drawing/2014/main" id="{F08896F4-A390-488E-BAC7-73A2FC694009}"/>
              </a:ext>
            </a:extLst>
          </p:cNvPr>
          <p:cNvSpPr txBox="1"/>
          <p:nvPr/>
        </p:nvSpPr>
        <p:spPr bwMode="auto">
          <a:xfrm>
            <a:off x="780385" y="2036163"/>
            <a:ext cx="8560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en-GB" sz="1600" kern="0" dirty="0">
                <a:solidFill>
                  <a:schemeClr val="tx1"/>
                </a:solidFill>
              </a:rPr>
              <a:t>Metadata</a:t>
            </a:r>
          </a:p>
        </p:txBody>
      </p:sp>
      <p:sp>
        <p:nvSpPr>
          <p:cNvPr id="32" name="Textfeld 31">
            <a:extLst>
              <a:ext uri="{FF2B5EF4-FFF2-40B4-BE49-F238E27FC236}">
                <a16:creationId xmlns:a16="http://schemas.microsoft.com/office/drawing/2014/main" id="{025B7C1C-508C-43A4-B91D-A57AAE1BF9E0}"/>
              </a:ext>
            </a:extLst>
          </p:cNvPr>
          <p:cNvSpPr txBox="1"/>
          <p:nvPr/>
        </p:nvSpPr>
        <p:spPr bwMode="auto">
          <a:xfrm>
            <a:off x="5600036" y="1586020"/>
            <a:ext cx="9890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Blockchain</a:t>
            </a:r>
          </a:p>
        </p:txBody>
      </p:sp>
      <p:sp>
        <p:nvSpPr>
          <p:cNvPr id="33" name="Textfeld 32">
            <a:extLst>
              <a:ext uri="{FF2B5EF4-FFF2-40B4-BE49-F238E27FC236}">
                <a16:creationId xmlns:a16="http://schemas.microsoft.com/office/drawing/2014/main" id="{E6AFAA72-6C70-4CEB-A53A-6C00E9FDEB79}"/>
              </a:ext>
            </a:extLst>
          </p:cNvPr>
          <p:cNvSpPr txBox="1"/>
          <p:nvPr/>
        </p:nvSpPr>
        <p:spPr bwMode="auto">
          <a:xfrm>
            <a:off x="10809773" y="2073259"/>
            <a:ext cx="8560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en-GB" sz="1600" kern="0" dirty="0">
                <a:solidFill>
                  <a:schemeClr val="tx1"/>
                </a:solidFill>
              </a:rPr>
              <a:t>Metadata</a:t>
            </a:r>
          </a:p>
        </p:txBody>
      </p:sp>
      <p:sp>
        <p:nvSpPr>
          <p:cNvPr id="35" name="Textfeld 34">
            <a:extLst>
              <a:ext uri="{FF2B5EF4-FFF2-40B4-BE49-F238E27FC236}">
                <a16:creationId xmlns:a16="http://schemas.microsoft.com/office/drawing/2014/main" id="{23EF5A91-3591-4DA2-8F6B-98E1D210A14A}"/>
              </a:ext>
            </a:extLst>
          </p:cNvPr>
          <p:cNvSpPr txBox="1"/>
          <p:nvPr/>
        </p:nvSpPr>
        <p:spPr bwMode="auto">
          <a:xfrm>
            <a:off x="5447928" y="4605849"/>
            <a:ext cx="64256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r>
              <a:rPr lang="en-US" sz="2000" b="1" dirty="0"/>
              <a:t>of resource access and authorization metadata </a:t>
            </a:r>
            <a:endParaRPr lang="de-DE" sz="2000" dirty="0"/>
          </a:p>
        </p:txBody>
      </p:sp>
      <p:sp>
        <p:nvSpPr>
          <p:cNvPr id="23" name="Textfeld 22">
            <a:extLst>
              <a:ext uri="{FF2B5EF4-FFF2-40B4-BE49-F238E27FC236}">
                <a16:creationId xmlns:a16="http://schemas.microsoft.com/office/drawing/2014/main" id="{C696FF35-CED8-4F05-9111-73A72275E612}"/>
              </a:ext>
            </a:extLst>
          </p:cNvPr>
          <p:cNvSpPr txBox="1"/>
          <p:nvPr/>
        </p:nvSpPr>
        <p:spPr bwMode="auto">
          <a:xfrm>
            <a:off x="5262435" y="4426881"/>
            <a:ext cx="18915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4400" kern="0" dirty="0">
                <a:solidFill>
                  <a:schemeClr val="bg2">
                    <a:lumMod val="50000"/>
                  </a:schemeClr>
                </a:solidFill>
              </a:rPr>
              <a:t>}</a:t>
            </a:r>
            <a:endParaRPr lang="de-DE" sz="2400" kern="0" dirty="0">
              <a:solidFill>
                <a:schemeClr val="bg2">
                  <a:lumMod val="50000"/>
                </a:schemeClr>
              </a:solidFill>
            </a:endParaRPr>
          </a:p>
        </p:txBody>
      </p:sp>
    </p:spTree>
    <p:extLst>
      <p:ext uri="{BB962C8B-B14F-4D97-AF65-F5344CB8AC3E}">
        <p14:creationId xmlns:p14="http://schemas.microsoft.com/office/powerpoint/2010/main" val="2244734332"/>
      </p:ext>
    </p:extLst>
  </p:cSld>
  <p:clrMapOvr>
    <a:masterClrMapping/>
  </p:clrMapOvr>
  <mc:AlternateContent xmlns:mc="http://schemas.openxmlformats.org/markup-compatibility/2006" xmlns:p14="http://schemas.microsoft.com/office/powerpoint/2010/main">
    <mc:Choice Requires="p14">
      <p:transition spd="slow" p14:dur="2000" advTm="28626"/>
    </mc:Choice>
    <mc:Fallback xmlns="">
      <p:transition spd="slow" advTm="2862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17A3E23-82AA-68A3-B0FF-65EB203EF369}"/>
              </a:ext>
            </a:extLst>
          </p:cNvPr>
          <p:cNvSpPr>
            <a:spLocks noGrp="1"/>
          </p:cNvSpPr>
          <p:nvPr>
            <p:ph sz="quarter" idx="12"/>
          </p:nvPr>
        </p:nvSpPr>
        <p:spPr/>
        <p:txBody>
          <a:bodyPr/>
          <a:lstStyle/>
          <a:p>
            <a:r>
              <a:rPr lang="de-DE" dirty="0"/>
              <a:t>Prototype </a:t>
            </a:r>
            <a:r>
              <a:rPr lang="de-DE" dirty="0" err="1"/>
              <a:t>published</a:t>
            </a:r>
            <a:r>
              <a:rPr lang="de-DE" dirty="0"/>
              <a:t> at:</a:t>
            </a:r>
          </a:p>
          <a:p>
            <a:pPr lvl="1"/>
            <a:r>
              <a:rPr lang="de-DE" dirty="0">
                <a:hlinkClick r:id="rId2"/>
              </a:rPr>
              <a:t>https://github.com/E-ARK-Software/blockchain-notary-poc</a:t>
            </a:r>
            <a:endParaRPr lang="de-DE" dirty="0"/>
          </a:p>
          <a:p>
            <a:pPr lvl="1"/>
            <a:endParaRPr lang="de-DE" dirty="0"/>
          </a:p>
        </p:txBody>
      </p:sp>
      <p:sp>
        <p:nvSpPr>
          <p:cNvPr id="3" name="Titel 2">
            <a:extLst>
              <a:ext uri="{FF2B5EF4-FFF2-40B4-BE49-F238E27FC236}">
                <a16:creationId xmlns:a16="http://schemas.microsoft.com/office/drawing/2014/main" id="{C02AF95D-BEA3-A2CF-CBF4-C02AF5DD6F5A}"/>
              </a:ext>
            </a:extLst>
          </p:cNvPr>
          <p:cNvSpPr>
            <a:spLocks noGrp="1"/>
          </p:cNvSpPr>
          <p:nvPr>
            <p:ph type="title"/>
          </p:nvPr>
        </p:nvSpPr>
        <p:spPr/>
        <p:txBody>
          <a:bodyPr/>
          <a:lstStyle/>
          <a:p>
            <a:r>
              <a:rPr lang="de-DE" dirty="0"/>
              <a:t>Prototype </a:t>
            </a:r>
            <a:r>
              <a:rPr lang="de-DE" dirty="0" err="1"/>
              <a:t>implementation</a:t>
            </a:r>
            <a:endParaRPr lang="de-DE" dirty="0"/>
          </a:p>
        </p:txBody>
      </p:sp>
    </p:spTree>
    <p:extLst>
      <p:ext uri="{BB962C8B-B14F-4D97-AF65-F5344CB8AC3E}">
        <p14:creationId xmlns:p14="http://schemas.microsoft.com/office/powerpoint/2010/main" val="1704960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sz="quarter"/>
          </p:nvPr>
        </p:nvSpPr>
        <p:spPr/>
        <p:txBody>
          <a:bodyPr/>
          <a:lstStyle/>
          <a:p>
            <a:r>
              <a:rPr lang="en-GB" noProof="0" dirty="0"/>
              <a:t>Thank you!</a:t>
            </a:r>
          </a:p>
        </p:txBody>
      </p:sp>
      <p:sp>
        <p:nvSpPr>
          <p:cNvPr id="3" name="Textfeld 2">
            <a:extLst>
              <a:ext uri="{FF2B5EF4-FFF2-40B4-BE49-F238E27FC236}">
                <a16:creationId xmlns:a16="http://schemas.microsoft.com/office/drawing/2014/main" id="{5B04FAEA-1201-4991-8EB9-AB6A190C5595}"/>
              </a:ext>
            </a:extLst>
          </p:cNvPr>
          <p:cNvSpPr txBox="1"/>
          <p:nvPr/>
        </p:nvSpPr>
        <p:spPr bwMode="auto">
          <a:xfrm>
            <a:off x="696002" y="2924944"/>
            <a:ext cx="4706353"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en-GB" sz="1800" b="1" dirty="0">
                <a:solidFill>
                  <a:srgbClr val="000000"/>
                </a:solidFill>
                <a:effectLst/>
                <a:latin typeface="Arial" panose="020B0604020202020204" pitchFamily="34" charset="0"/>
                <a:ea typeface="Times New Roman" panose="02020603050405020304" pitchFamily="18" charset="0"/>
              </a:rPr>
              <a:t>SVEN SCHLARB</a:t>
            </a:r>
            <a:br>
              <a:rPr lang="en-GB" sz="1800" b="1" dirty="0">
                <a:solidFill>
                  <a:srgbClr val="000000"/>
                </a:solidFill>
                <a:effectLst/>
                <a:latin typeface="Arial" panose="020B0604020202020204" pitchFamily="34" charset="0"/>
                <a:ea typeface="Times New Roman" panose="02020603050405020304" pitchFamily="18" charset="0"/>
              </a:rPr>
            </a:br>
            <a:r>
              <a:rPr lang="en-GB" sz="1800" dirty="0">
                <a:solidFill>
                  <a:srgbClr val="7C8388"/>
                </a:solidFill>
                <a:effectLst/>
                <a:latin typeface="Arial" panose="020B0604020202020204" pitchFamily="34" charset="0"/>
                <a:ea typeface="Times New Roman" panose="02020603050405020304" pitchFamily="18" charset="0"/>
              </a:rPr>
              <a:t>Scientist</a:t>
            </a:r>
            <a:br>
              <a:rPr lang="en-GB" sz="1800" dirty="0">
                <a:solidFill>
                  <a:srgbClr val="7C8388"/>
                </a:solidFill>
                <a:effectLst/>
                <a:latin typeface="Arial" panose="020B0604020202020204" pitchFamily="34" charset="0"/>
                <a:ea typeface="Times New Roman" panose="02020603050405020304" pitchFamily="18" charset="0"/>
              </a:rPr>
            </a:br>
            <a:r>
              <a:rPr lang="en-GB" sz="1800" dirty="0">
                <a:solidFill>
                  <a:srgbClr val="7C8388"/>
                </a:solidFill>
                <a:effectLst/>
                <a:latin typeface="Arial" panose="020B0604020202020204" pitchFamily="34" charset="0"/>
                <a:ea typeface="Times New Roman" panose="02020603050405020304" pitchFamily="18" charset="0"/>
              </a:rPr>
              <a:t>Data Science &amp; Artificial Intelligence</a:t>
            </a:r>
            <a:br>
              <a:rPr lang="en-GB" sz="1800" dirty="0">
                <a:solidFill>
                  <a:srgbClr val="7C8388"/>
                </a:solidFill>
                <a:effectLst/>
                <a:latin typeface="Arial" panose="020B0604020202020204" pitchFamily="34" charset="0"/>
                <a:ea typeface="Times New Roman" panose="02020603050405020304" pitchFamily="18" charset="0"/>
              </a:rPr>
            </a:br>
            <a:r>
              <a:rPr lang="en-GB" sz="1800" dirty="0" err="1">
                <a:solidFill>
                  <a:srgbClr val="7C8388"/>
                </a:solidFill>
                <a:effectLst/>
                <a:latin typeface="Arial" panose="020B0604020202020204" pitchFamily="34" charset="0"/>
                <a:ea typeface="Times New Roman" panose="02020603050405020304" pitchFamily="18" charset="0"/>
              </a:rPr>
              <a:t>Center</a:t>
            </a:r>
            <a:r>
              <a:rPr lang="en-GB" sz="1800" dirty="0">
                <a:solidFill>
                  <a:srgbClr val="7C8388"/>
                </a:solidFill>
                <a:effectLst/>
                <a:latin typeface="Arial" panose="020B0604020202020204" pitchFamily="34" charset="0"/>
                <a:ea typeface="Times New Roman" panose="02020603050405020304" pitchFamily="18" charset="0"/>
              </a:rPr>
              <a:t> for Digital Safety &amp; Security</a:t>
            </a:r>
            <a:br>
              <a:rPr lang="en-GB" sz="1800" dirty="0">
                <a:solidFill>
                  <a:srgbClr val="7C8388"/>
                </a:solidFill>
                <a:effectLst/>
                <a:latin typeface="Arial" panose="020B0604020202020204" pitchFamily="34" charset="0"/>
                <a:ea typeface="Times New Roman" panose="02020603050405020304" pitchFamily="18" charset="0"/>
              </a:rPr>
            </a:br>
            <a:br>
              <a:rPr lang="en-GB" sz="1800" dirty="0">
                <a:solidFill>
                  <a:srgbClr val="7C8388"/>
                </a:solidFill>
                <a:effectLst/>
                <a:latin typeface="Arial" panose="020B0604020202020204" pitchFamily="34" charset="0"/>
                <a:ea typeface="Times New Roman" panose="02020603050405020304" pitchFamily="18" charset="0"/>
              </a:rPr>
            </a:br>
            <a:r>
              <a:rPr lang="en-GB" sz="1800" b="1" dirty="0">
                <a:solidFill>
                  <a:srgbClr val="7C8388"/>
                </a:solidFill>
                <a:effectLst/>
                <a:latin typeface="Arial" panose="020B0604020202020204" pitchFamily="34" charset="0"/>
                <a:ea typeface="Times New Roman" panose="02020603050405020304" pitchFamily="18" charset="0"/>
              </a:rPr>
              <a:t>AIT Austrian Institute of Technology GmbH</a:t>
            </a:r>
            <a:br>
              <a:rPr lang="en-GB" sz="1800" b="1" dirty="0">
                <a:solidFill>
                  <a:srgbClr val="7C8388"/>
                </a:solidFill>
                <a:effectLst/>
                <a:latin typeface="Arial" panose="020B0604020202020204" pitchFamily="34" charset="0"/>
                <a:ea typeface="Times New Roman" panose="02020603050405020304" pitchFamily="18" charset="0"/>
              </a:rPr>
            </a:br>
            <a:r>
              <a:rPr lang="en-GB" sz="1800" dirty="0">
                <a:solidFill>
                  <a:srgbClr val="7C8388"/>
                </a:solidFill>
                <a:effectLst/>
                <a:latin typeface="Arial" panose="020B0604020202020204" pitchFamily="34" charset="0"/>
                <a:ea typeface="Times New Roman" panose="02020603050405020304" pitchFamily="18" charset="0"/>
              </a:rPr>
              <a:t>Giefinggasse 4 | 1210 Vienna | Austria</a:t>
            </a:r>
            <a:br>
              <a:rPr lang="en-GB" sz="1800" dirty="0">
                <a:solidFill>
                  <a:srgbClr val="7C8388"/>
                </a:solidFill>
                <a:effectLst/>
                <a:latin typeface="Arial" panose="020B0604020202020204" pitchFamily="34" charset="0"/>
                <a:ea typeface="Times New Roman" panose="02020603050405020304" pitchFamily="18" charset="0"/>
              </a:rPr>
            </a:br>
            <a:br>
              <a:rPr lang="en-GB" sz="1800" dirty="0">
                <a:solidFill>
                  <a:srgbClr val="7C8388"/>
                </a:solidFill>
                <a:effectLst/>
                <a:latin typeface="Arial" panose="020B0604020202020204" pitchFamily="34" charset="0"/>
                <a:ea typeface="Times New Roman" panose="02020603050405020304" pitchFamily="18" charset="0"/>
              </a:rPr>
            </a:br>
            <a:r>
              <a:rPr lang="en-GB" sz="18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3"/>
              </a:rPr>
              <a:t>sven.schlarb@ait.ac.at</a:t>
            </a:r>
            <a:br>
              <a:rPr lang="en-GB" sz="1800" dirty="0">
                <a:solidFill>
                  <a:srgbClr val="7C8388"/>
                </a:solidFill>
                <a:effectLst/>
                <a:latin typeface="Arial" panose="020B0604020202020204" pitchFamily="34" charset="0"/>
                <a:ea typeface="Times New Roman" panose="02020603050405020304" pitchFamily="18" charset="0"/>
              </a:rPr>
            </a:br>
            <a:endParaRPr lang="de-DE" sz="900" kern="0" dirty="0">
              <a:solidFill>
                <a:schemeClr val="tx1"/>
              </a:solidFill>
            </a:endParaRPr>
          </a:p>
        </p:txBody>
      </p:sp>
    </p:spTree>
    <p:extLst>
      <p:ext uri="{BB962C8B-B14F-4D97-AF65-F5344CB8AC3E}">
        <p14:creationId xmlns:p14="http://schemas.microsoft.com/office/powerpoint/2010/main" val="346426781"/>
      </p:ext>
    </p:extLst>
  </p:cSld>
  <p:clrMapOvr>
    <a:masterClrMapping/>
  </p:clrMapOvr>
  <mc:AlternateContent xmlns:mc="http://schemas.openxmlformats.org/markup-compatibility/2006" xmlns:p14="http://schemas.microsoft.com/office/powerpoint/2010/main">
    <mc:Choice Requires="p14">
      <p:transition spd="slow" p14:dur="2000" advTm="12158"/>
    </mc:Choice>
    <mc:Fallback xmlns="">
      <p:transition spd="slow" advTm="1215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4642E49D-73EE-4059-B10E-3869F53E6246}"/>
              </a:ext>
            </a:extLst>
          </p:cNvPr>
          <p:cNvSpPr>
            <a:spLocks noGrp="1"/>
          </p:cNvSpPr>
          <p:nvPr>
            <p:ph type="title"/>
          </p:nvPr>
        </p:nvSpPr>
        <p:spPr/>
        <p:txBody>
          <a:bodyPr/>
          <a:lstStyle/>
          <a:p>
            <a:r>
              <a:rPr lang="en-GB" noProof="0" dirty="0"/>
              <a:t>E-ARK standards &amp; European blockchain service infrastructure</a:t>
            </a:r>
          </a:p>
        </p:txBody>
      </p:sp>
      <p:pic>
        <p:nvPicPr>
          <p:cNvPr id="6" name="Grafik 5">
            <a:extLst>
              <a:ext uri="{FF2B5EF4-FFF2-40B4-BE49-F238E27FC236}">
                <a16:creationId xmlns:a16="http://schemas.microsoft.com/office/drawing/2014/main" id="{3018D5FF-27DC-423B-A9A9-A4E6A72ACB9D}"/>
              </a:ext>
            </a:extLst>
          </p:cNvPr>
          <p:cNvPicPr>
            <a:picLocks noChangeAspect="1"/>
          </p:cNvPicPr>
          <p:nvPr/>
        </p:nvPicPr>
        <p:blipFill>
          <a:blip r:embed="rId3"/>
          <a:stretch>
            <a:fillRect/>
          </a:stretch>
        </p:blipFill>
        <p:spPr>
          <a:xfrm>
            <a:off x="623391" y="2173736"/>
            <a:ext cx="5731973" cy="2918906"/>
          </a:xfrm>
          <a:prstGeom prst="rect">
            <a:avLst/>
          </a:prstGeom>
        </p:spPr>
      </p:pic>
      <p:pic>
        <p:nvPicPr>
          <p:cNvPr id="8" name="Grafik 7">
            <a:extLst>
              <a:ext uri="{FF2B5EF4-FFF2-40B4-BE49-F238E27FC236}">
                <a16:creationId xmlns:a16="http://schemas.microsoft.com/office/drawing/2014/main" id="{53B30B32-1811-4022-91BA-A0BF2F57E7CD}"/>
              </a:ext>
            </a:extLst>
          </p:cNvPr>
          <p:cNvPicPr>
            <a:picLocks noChangeAspect="1"/>
          </p:cNvPicPr>
          <p:nvPr/>
        </p:nvPicPr>
        <p:blipFill>
          <a:blip r:embed="rId4"/>
          <a:stretch>
            <a:fillRect/>
          </a:stretch>
        </p:blipFill>
        <p:spPr>
          <a:xfrm>
            <a:off x="6384032" y="1924290"/>
            <a:ext cx="5013971" cy="3308399"/>
          </a:xfrm>
          <a:prstGeom prst="rect">
            <a:avLst/>
          </a:prstGeom>
        </p:spPr>
      </p:pic>
      <p:sp>
        <p:nvSpPr>
          <p:cNvPr id="9" name="Textfeld 8">
            <a:extLst>
              <a:ext uri="{FF2B5EF4-FFF2-40B4-BE49-F238E27FC236}">
                <a16:creationId xmlns:a16="http://schemas.microsoft.com/office/drawing/2014/main" id="{6FFF766A-2E1A-4D20-98A9-BB285CE09858}"/>
              </a:ext>
            </a:extLst>
          </p:cNvPr>
          <p:cNvSpPr txBox="1"/>
          <p:nvPr/>
        </p:nvSpPr>
        <p:spPr bwMode="auto">
          <a:xfrm>
            <a:off x="1989371" y="1700807"/>
            <a:ext cx="27683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eArchiving (E-ARK Standards)</a:t>
            </a:r>
          </a:p>
        </p:txBody>
      </p:sp>
      <p:sp>
        <p:nvSpPr>
          <p:cNvPr id="10" name="Textfeld 9">
            <a:extLst>
              <a:ext uri="{FF2B5EF4-FFF2-40B4-BE49-F238E27FC236}">
                <a16:creationId xmlns:a16="http://schemas.microsoft.com/office/drawing/2014/main" id="{046B6009-C191-4B4D-9D0B-9E1EA0E23F52}"/>
              </a:ext>
            </a:extLst>
          </p:cNvPr>
          <p:cNvSpPr txBox="1"/>
          <p:nvPr/>
        </p:nvSpPr>
        <p:spPr bwMode="auto">
          <a:xfrm>
            <a:off x="7099835" y="1700808"/>
            <a:ext cx="394499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European Blockchain Service Infrastructure</a:t>
            </a:r>
          </a:p>
        </p:txBody>
      </p:sp>
      <p:sp>
        <p:nvSpPr>
          <p:cNvPr id="11" name="Textfeld 10">
            <a:extLst>
              <a:ext uri="{FF2B5EF4-FFF2-40B4-BE49-F238E27FC236}">
                <a16:creationId xmlns:a16="http://schemas.microsoft.com/office/drawing/2014/main" id="{F3609794-5842-45CA-9893-81CF2562E82B}"/>
              </a:ext>
            </a:extLst>
          </p:cNvPr>
          <p:cNvSpPr txBox="1"/>
          <p:nvPr/>
        </p:nvSpPr>
        <p:spPr bwMode="auto">
          <a:xfrm>
            <a:off x="5303912" y="5559785"/>
            <a:ext cx="2449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b="1" kern="0" dirty="0" err="1">
                <a:solidFill>
                  <a:schemeClr val="tx1"/>
                </a:solidFill>
              </a:rPr>
              <a:t>Cooperation</a:t>
            </a:r>
            <a:r>
              <a:rPr lang="de-DE" sz="1600" b="1" kern="0" dirty="0">
                <a:solidFill>
                  <a:schemeClr val="tx1"/>
                </a:solidFill>
              </a:rPr>
              <a:t> &amp; </a:t>
            </a:r>
            <a:r>
              <a:rPr lang="de-DE" sz="1600" b="1" kern="0" dirty="0" err="1">
                <a:solidFill>
                  <a:schemeClr val="tx1"/>
                </a:solidFill>
              </a:rPr>
              <a:t>Synergies</a:t>
            </a:r>
            <a:endParaRPr lang="de-DE" sz="1600" b="1" kern="0" dirty="0">
              <a:solidFill>
                <a:schemeClr val="tx1"/>
              </a:solidFill>
            </a:endParaRPr>
          </a:p>
        </p:txBody>
      </p:sp>
      <p:cxnSp>
        <p:nvCxnSpPr>
          <p:cNvPr id="13" name="Verbinder: gewinkelt 12">
            <a:extLst>
              <a:ext uri="{FF2B5EF4-FFF2-40B4-BE49-F238E27FC236}">
                <a16:creationId xmlns:a16="http://schemas.microsoft.com/office/drawing/2014/main" id="{9A48B1FD-F9E1-420B-9E56-20337F46594D}"/>
              </a:ext>
            </a:extLst>
          </p:cNvPr>
          <p:cNvCxnSpPr>
            <a:stCxn id="11" idx="1"/>
            <a:endCxn id="6" idx="2"/>
          </p:cNvCxnSpPr>
          <p:nvPr/>
        </p:nvCxnSpPr>
        <p:spPr bwMode="auto">
          <a:xfrm rot="10800000">
            <a:off x="3489378" y="5092642"/>
            <a:ext cx="1814534" cy="590254"/>
          </a:xfrm>
          <a:prstGeom prst="bentConnector2">
            <a:avLst/>
          </a:prstGeom>
          <a:noFill/>
          <a:ln w="9525" cap="flat" cmpd="sng" algn="ctr">
            <a:solidFill>
              <a:schemeClr val="accent2"/>
            </a:solidFill>
            <a:prstDash val="solid"/>
            <a:round/>
            <a:headEnd type="none" w="med" len="med"/>
            <a:tailEnd type="triangle"/>
          </a:ln>
          <a:effectLst/>
        </p:spPr>
      </p:cxnSp>
      <p:cxnSp>
        <p:nvCxnSpPr>
          <p:cNvPr id="15" name="Verbinder: gewinkelt 14">
            <a:extLst>
              <a:ext uri="{FF2B5EF4-FFF2-40B4-BE49-F238E27FC236}">
                <a16:creationId xmlns:a16="http://schemas.microsoft.com/office/drawing/2014/main" id="{25E8412F-F37D-4FA0-AA9E-7CF34D464801}"/>
              </a:ext>
            </a:extLst>
          </p:cNvPr>
          <p:cNvCxnSpPr>
            <a:stCxn id="11" idx="3"/>
            <a:endCxn id="8" idx="2"/>
          </p:cNvCxnSpPr>
          <p:nvPr/>
        </p:nvCxnSpPr>
        <p:spPr bwMode="auto">
          <a:xfrm flipV="1">
            <a:off x="7753300" y="5232689"/>
            <a:ext cx="1137718" cy="450207"/>
          </a:xfrm>
          <a:prstGeom prst="bentConnector2">
            <a:avLst/>
          </a:prstGeom>
          <a:noFill/>
          <a:ln w="9525" cap="flat" cmpd="sng" algn="ctr">
            <a:solidFill>
              <a:schemeClr val="accent2"/>
            </a:solidFill>
            <a:prstDash val="solid"/>
            <a:round/>
            <a:headEnd type="none" w="med" len="med"/>
            <a:tailEnd type="triangle"/>
          </a:ln>
          <a:effectLst/>
        </p:spPr>
      </p:cxnSp>
    </p:spTree>
    <p:extLst>
      <p:ext uri="{BB962C8B-B14F-4D97-AF65-F5344CB8AC3E}">
        <p14:creationId xmlns:p14="http://schemas.microsoft.com/office/powerpoint/2010/main" val="1654673602"/>
      </p:ext>
    </p:extLst>
  </p:cSld>
  <p:clrMapOvr>
    <a:masterClrMapping/>
  </p:clrMapOvr>
  <mc:AlternateContent xmlns:mc="http://schemas.openxmlformats.org/markup-compatibility/2006" xmlns:p14="http://schemas.microsoft.com/office/powerpoint/2010/main">
    <mc:Choice Requires="p14">
      <p:transition spd="slow" p14:dur="2000" advTm="24653"/>
    </mc:Choice>
    <mc:Fallback xmlns="">
      <p:transition spd="slow" advTm="2465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26CE5A5-6FC0-4BC5-93E0-092C874B00AE}"/>
              </a:ext>
            </a:extLst>
          </p:cNvPr>
          <p:cNvSpPr>
            <a:spLocks noGrp="1"/>
          </p:cNvSpPr>
          <p:nvPr>
            <p:ph sz="quarter" idx="12"/>
          </p:nvPr>
        </p:nvSpPr>
        <p:spPr/>
        <p:txBody>
          <a:bodyPr/>
          <a:lstStyle/>
          <a:p>
            <a:r>
              <a:rPr lang="en-GB" noProof="0" dirty="0"/>
              <a:t>The </a:t>
            </a:r>
            <a:r>
              <a:rPr lang="en-GB" b="1" noProof="0" dirty="0"/>
              <a:t>NIOD Institute for War, Holocaust and Genocide Studies </a:t>
            </a:r>
            <a:r>
              <a:rPr lang="en-GB" noProof="0" dirty="0"/>
              <a:t>provided several collections to test the concept of </a:t>
            </a:r>
            <a:r>
              <a:rPr lang="en-GB" b="1" noProof="0" dirty="0"/>
              <a:t>E-ARK/EBSI based access</a:t>
            </a:r>
            <a:r>
              <a:rPr lang="en-GB" noProof="0" dirty="0"/>
              <a:t> mechanisms. </a:t>
            </a:r>
          </a:p>
          <a:p>
            <a:pPr lvl="1"/>
            <a:r>
              <a:rPr lang="en-GB" noProof="0" dirty="0"/>
              <a:t>Archive 244 European </a:t>
            </a:r>
            <a:r>
              <a:rPr lang="en-GB" b="1" noProof="0" dirty="0"/>
              <a:t>Diaries and </a:t>
            </a:r>
            <a:r>
              <a:rPr lang="en-GB" b="1" noProof="0" dirty="0" err="1"/>
              <a:t>Egodocuments</a:t>
            </a:r>
            <a:endParaRPr lang="en-GB" b="1" noProof="0" dirty="0"/>
          </a:p>
          <a:p>
            <a:pPr lvl="2"/>
            <a:r>
              <a:rPr lang="en-GB" sz="1800" noProof="0" dirty="0"/>
              <a:t>Diaries reporting stories of pain and loss, fear and hunger and moments of levity while facing greatest misery.</a:t>
            </a:r>
          </a:p>
          <a:p>
            <a:pPr lvl="1"/>
            <a:r>
              <a:rPr lang="en-GB" noProof="0" dirty="0"/>
              <a:t>Archive 250D </a:t>
            </a:r>
            <a:r>
              <a:rPr lang="en-GB" b="1" noProof="0" dirty="0"/>
              <a:t>Concentration Camps and Prisons</a:t>
            </a:r>
          </a:p>
          <a:p>
            <a:pPr lvl="2"/>
            <a:r>
              <a:rPr lang="en-GB" sz="1800" noProof="0" dirty="0"/>
              <a:t>Personal accounts of former prisoners of concentration camps. </a:t>
            </a:r>
          </a:p>
          <a:p>
            <a:pPr lvl="1"/>
            <a:r>
              <a:rPr lang="en-GB" noProof="0" dirty="0"/>
              <a:t>Archive 250K </a:t>
            </a:r>
            <a:r>
              <a:rPr lang="en-GB" b="1" noProof="0" dirty="0"/>
              <a:t>Concentration Camps outside the Netherlands</a:t>
            </a:r>
            <a:r>
              <a:rPr lang="en-GB" noProof="0" dirty="0"/>
              <a:t>. </a:t>
            </a:r>
          </a:p>
          <a:p>
            <a:pPr lvl="2"/>
            <a:r>
              <a:rPr lang="en-GB" sz="1800" noProof="0" dirty="0"/>
              <a:t>Records by private persons, interest groups of former inmates and organizations with the task to determine the fate of missing persons.</a:t>
            </a:r>
          </a:p>
          <a:p>
            <a:pPr lvl="1"/>
            <a:r>
              <a:rPr lang="en-GB" noProof="0" dirty="0"/>
              <a:t>Archive 817 </a:t>
            </a:r>
            <a:r>
              <a:rPr lang="en-GB" noProof="0" dirty="0" err="1"/>
              <a:t>Ravensbrück</a:t>
            </a:r>
            <a:r>
              <a:rPr lang="en-GB" noProof="0" dirty="0"/>
              <a:t> </a:t>
            </a:r>
            <a:r>
              <a:rPr lang="en-GB" b="1" noProof="0" dirty="0"/>
              <a:t>Women's Concentration Camp</a:t>
            </a:r>
          </a:p>
          <a:p>
            <a:pPr lvl="2"/>
            <a:r>
              <a:rPr lang="en-GB" sz="1800" noProof="0" dirty="0"/>
              <a:t>The collection includes personal Statements of former prisoners of </a:t>
            </a:r>
            <a:r>
              <a:rPr lang="en-GB" sz="1800" noProof="0" dirty="0" err="1"/>
              <a:t>Ravensbrück</a:t>
            </a:r>
            <a:r>
              <a:rPr lang="en-GB" sz="1800" noProof="0" dirty="0"/>
              <a:t>.</a:t>
            </a:r>
          </a:p>
          <a:p>
            <a:endParaRPr lang="en-GB" noProof="0" dirty="0"/>
          </a:p>
        </p:txBody>
      </p:sp>
      <p:sp>
        <p:nvSpPr>
          <p:cNvPr id="3" name="Titel 2">
            <a:extLst>
              <a:ext uri="{FF2B5EF4-FFF2-40B4-BE49-F238E27FC236}">
                <a16:creationId xmlns:a16="http://schemas.microsoft.com/office/drawing/2014/main" id="{0D55CE37-D0EF-4E4E-A8DB-4BD99A51AC08}"/>
              </a:ext>
            </a:extLst>
          </p:cNvPr>
          <p:cNvSpPr>
            <a:spLocks noGrp="1"/>
          </p:cNvSpPr>
          <p:nvPr>
            <p:ph type="title"/>
          </p:nvPr>
        </p:nvSpPr>
        <p:spPr/>
        <p:txBody>
          <a:bodyPr/>
          <a:lstStyle/>
          <a:p>
            <a:r>
              <a:rPr lang="en-GB" noProof="0" dirty="0"/>
              <a:t>NIOD‘s Collections</a:t>
            </a:r>
          </a:p>
        </p:txBody>
      </p:sp>
    </p:spTree>
    <p:extLst>
      <p:ext uri="{BB962C8B-B14F-4D97-AF65-F5344CB8AC3E}">
        <p14:creationId xmlns:p14="http://schemas.microsoft.com/office/powerpoint/2010/main" val="718436218"/>
      </p:ext>
    </p:extLst>
  </p:cSld>
  <p:clrMapOvr>
    <a:masterClrMapping/>
  </p:clrMapOvr>
  <mc:AlternateContent xmlns:mc="http://schemas.openxmlformats.org/markup-compatibility/2006" xmlns:p14="http://schemas.microsoft.com/office/powerpoint/2010/main">
    <mc:Choice Requires="p14">
      <p:transition spd="slow" p14:dur="2000" advTm="28695"/>
    </mc:Choice>
    <mc:Fallback xmlns="">
      <p:transition spd="slow" advTm="2869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7E0E8727-8F34-4A43-98DD-D76E09B6D371}"/>
              </a:ext>
            </a:extLst>
          </p:cNvPr>
          <p:cNvSpPr>
            <a:spLocks noGrp="1"/>
          </p:cNvSpPr>
          <p:nvPr>
            <p:ph type="title"/>
          </p:nvPr>
        </p:nvSpPr>
        <p:spPr/>
        <p:txBody>
          <a:bodyPr/>
          <a:lstStyle/>
          <a:p>
            <a:r>
              <a:rPr lang="en-GB" noProof="0" dirty="0"/>
              <a:t>Master/dissemination representation</a:t>
            </a:r>
          </a:p>
        </p:txBody>
      </p:sp>
      <p:pic>
        <p:nvPicPr>
          <p:cNvPr id="6" name="Grafik 5">
            <a:extLst>
              <a:ext uri="{FF2B5EF4-FFF2-40B4-BE49-F238E27FC236}">
                <a16:creationId xmlns:a16="http://schemas.microsoft.com/office/drawing/2014/main" id="{1088CB81-7F4A-45F6-A878-922770A93F70}"/>
              </a:ext>
            </a:extLst>
          </p:cNvPr>
          <p:cNvPicPr>
            <a:picLocks noChangeAspect="1"/>
          </p:cNvPicPr>
          <p:nvPr/>
        </p:nvPicPr>
        <p:blipFill>
          <a:blip r:embed="rId3"/>
          <a:stretch>
            <a:fillRect/>
          </a:stretch>
        </p:blipFill>
        <p:spPr>
          <a:xfrm>
            <a:off x="6110496" y="2564904"/>
            <a:ext cx="5369421" cy="2877692"/>
          </a:xfrm>
          <a:prstGeom prst="rect">
            <a:avLst/>
          </a:prstGeom>
        </p:spPr>
      </p:pic>
      <p:sp>
        <p:nvSpPr>
          <p:cNvPr id="7" name="Textfeld 6">
            <a:extLst>
              <a:ext uri="{FF2B5EF4-FFF2-40B4-BE49-F238E27FC236}">
                <a16:creationId xmlns:a16="http://schemas.microsoft.com/office/drawing/2014/main" id="{98ECBF9B-20CB-4A54-BBC5-7C1735CE6FF1}"/>
              </a:ext>
            </a:extLst>
          </p:cNvPr>
          <p:cNvSpPr txBox="1"/>
          <p:nvPr/>
        </p:nvSpPr>
        <p:spPr bwMode="auto">
          <a:xfrm>
            <a:off x="6456040" y="2140172"/>
            <a:ext cx="482453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de-DE" sz="2400" kern="1200" dirty="0" err="1"/>
              <a:t>Searchable</a:t>
            </a:r>
            <a:r>
              <a:rPr lang="de-DE" sz="2400" kern="1200" dirty="0"/>
              <a:t> PDF Representation</a:t>
            </a:r>
          </a:p>
        </p:txBody>
      </p:sp>
      <p:pic>
        <p:nvPicPr>
          <p:cNvPr id="9" name="Grafik 8">
            <a:extLst>
              <a:ext uri="{FF2B5EF4-FFF2-40B4-BE49-F238E27FC236}">
                <a16:creationId xmlns:a16="http://schemas.microsoft.com/office/drawing/2014/main" id="{8E2FCC37-C96F-4886-87D9-8AF7C38FA0E6}"/>
              </a:ext>
            </a:extLst>
          </p:cNvPr>
          <p:cNvPicPr>
            <a:picLocks noChangeAspect="1"/>
          </p:cNvPicPr>
          <p:nvPr/>
        </p:nvPicPr>
        <p:blipFill>
          <a:blip r:embed="rId4"/>
          <a:stretch>
            <a:fillRect/>
          </a:stretch>
        </p:blipFill>
        <p:spPr>
          <a:xfrm>
            <a:off x="335360" y="2564904"/>
            <a:ext cx="5581762" cy="2877692"/>
          </a:xfrm>
          <a:prstGeom prst="rect">
            <a:avLst/>
          </a:prstGeom>
        </p:spPr>
      </p:pic>
      <p:sp>
        <p:nvSpPr>
          <p:cNvPr id="10" name="Textfeld 9">
            <a:extLst>
              <a:ext uri="{FF2B5EF4-FFF2-40B4-BE49-F238E27FC236}">
                <a16:creationId xmlns:a16="http://schemas.microsoft.com/office/drawing/2014/main" id="{D905DC21-9565-4BA3-97B3-1E6EEA20F145}"/>
              </a:ext>
            </a:extLst>
          </p:cNvPr>
          <p:cNvSpPr txBox="1"/>
          <p:nvPr/>
        </p:nvSpPr>
        <p:spPr bwMode="auto">
          <a:xfrm>
            <a:off x="839416" y="2139466"/>
            <a:ext cx="482453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de-DE" sz="2400" kern="1200" dirty="0"/>
              <a:t>MASTER Image </a:t>
            </a:r>
            <a:r>
              <a:rPr lang="de-DE" sz="2400" kern="1200" dirty="0" err="1"/>
              <a:t>Representation</a:t>
            </a:r>
            <a:endParaRPr lang="de-DE" sz="2400" kern="1200" dirty="0"/>
          </a:p>
        </p:txBody>
      </p:sp>
    </p:spTree>
    <p:extLst>
      <p:ext uri="{BB962C8B-B14F-4D97-AF65-F5344CB8AC3E}">
        <p14:creationId xmlns:p14="http://schemas.microsoft.com/office/powerpoint/2010/main" val="2724514072"/>
      </p:ext>
    </p:extLst>
  </p:cSld>
  <p:clrMapOvr>
    <a:masterClrMapping/>
  </p:clrMapOvr>
  <mc:AlternateContent xmlns:mc="http://schemas.openxmlformats.org/markup-compatibility/2006" xmlns:p14="http://schemas.microsoft.com/office/powerpoint/2010/main">
    <mc:Choice Requires="p14">
      <p:transition spd="slow" p14:dur="2000" advTm="30292"/>
    </mc:Choice>
    <mc:Fallback xmlns="">
      <p:transition spd="slow" advTm="3029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2">
            <a:extLst>
              <a:ext uri="{FF2B5EF4-FFF2-40B4-BE49-F238E27FC236}">
                <a16:creationId xmlns:a16="http://schemas.microsoft.com/office/drawing/2014/main" id="{49B59181-C3E2-4AC9-AC0E-87A3D03A80D3}"/>
              </a:ext>
            </a:extLst>
          </p:cNvPr>
          <p:cNvSpPr txBox="1">
            <a:spLocks/>
          </p:cNvSpPr>
          <p:nvPr/>
        </p:nvSpPr>
        <p:spPr>
          <a:xfrm>
            <a:off x="706967" y="356659"/>
            <a:ext cx="8365364" cy="960107"/>
          </a:xfrm>
          <a:prstGeom prst="rect">
            <a:avLst/>
          </a:prstGeom>
        </p:spPr>
        <p:txBody>
          <a:bodyPr/>
          <a:lstStyle>
            <a:lvl1pPr algn="l" rtl="0" eaLnBrk="1" fontAlgn="base" hangingPunct="1">
              <a:spcBef>
                <a:spcPct val="0"/>
              </a:spcBef>
              <a:spcAft>
                <a:spcPct val="0"/>
              </a:spcAft>
              <a:defRPr sz="2933" cap="all" baseline="0">
                <a:solidFill>
                  <a:srgbClr val="828282"/>
                </a:solidFill>
                <a:latin typeface="+mj-lt"/>
                <a:ea typeface="+mj-ea"/>
                <a:cs typeface="+mj-cs"/>
              </a:defRPr>
            </a:lvl1pPr>
            <a:lvl2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2pPr>
            <a:lvl3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3pPr>
            <a:lvl4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4pPr>
            <a:lvl5pPr algn="l" rtl="0" eaLnBrk="1" fontAlgn="base" hangingPunct="1">
              <a:spcBef>
                <a:spcPct val="0"/>
              </a:spcBef>
              <a:spcAft>
                <a:spcPct val="0"/>
              </a:spcAft>
              <a:defRPr sz="3200">
                <a:solidFill>
                  <a:srgbClr val="790B1A"/>
                </a:solidFill>
                <a:latin typeface="Arial" pitchFamily="-65" charset="0"/>
                <a:ea typeface="ＭＳ Ｐゴシック" pitchFamily="-65" charset="-128"/>
                <a:cs typeface="ＭＳ Ｐゴシック" pitchFamily="-65" charset="-128"/>
              </a:defRPr>
            </a:lvl5pPr>
            <a:lvl6pPr marL="609585"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6pPr>
            <a:lvl7pPr marL="1219170"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7pPr>
            <a:lvl8pPr marL="1828754"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8pPr>
            <a:lvl9pPr marL="2438339" algn="l" rtl="0" eaLnBrk="1" fontAlgn="base" hangingPunct="1">
              <a:spcBef>
                <a:spcPct val="0"/>
              </a:spcBef>
              <a:spcAft>
                <a:spcPct val="0"/>
              </a:spcAft>
              <a:defRPr sz="3467">
                <a:solidFill>
                  <a:srgbClr val="A6173B"/>
                </a:solidFill>
                <a:latin typeface="Arial" pitchFamily="-65" charset="0"/>
                <a:ea typeface="ＭＳ Ｐゴシック" pitchFamily="-65" charset="-128"/>
                <a:cs typeface="ＭＳ Ｐゴシック" pitchFamily="-65" charset="-128"/>
              </a:defRPr>
            </a:lvl9pPr>
          </a:lstStyle>
          <a:p>
            <a:endParaRPr lang="de-DE" kern="0" dirty="0"/>
          </a:p>
          <a:p>
            <a:r>
              <a:rPr lang="en-GB" kern="0" dirty="0"/>
              <a:t>Master/dissemination representation</a:t>
            </a:r>
          </a:p>
        </p:txBody>
      </p:sp>
      <p:grpSp>
        <p:nvGrpSpPr>
          <p:cNvPr id="11" name="Gruppieren 10">
            <a:extLst>
              <a:ext uri="{FF2B5EF4-FFF2-40B4-BE49-F238E27FC236}">
                <a16:creationId xmlns:a16="http://schemas.microsoft.com/office/drawing/2014/main" id="{B4871C1C-AD38-431F-8A8D-DB1211DAD721}"/>
              </a:ext>
            </a:extLst>
          </p:cNvPr>
          <p:cNvGrpSpPr/>
          <p:nvPr/>
        </p:nvGrpSpPr>
        <p:grpSpPr>
          <a:xfrm>
            <a:off x="4914079" y="4533944"/>
            <a:ext cx="1757985" cy="1224136"/>
            <a:chOff x="426526" y="30585"/>
            <a:chExt cx="1270415" cy="889249"/>
          </a:xfrm>
        </p:grpSpPr>
        <p:sp>
          <p:nvSpPr>
            <p:cNvPr id="13" name="Rechteck: abgerundete Ecken 12">
              <a:extLst>
                <a:ext uri="{FF2B5EF4-FFF2-40B4-BE49-F238E27FC236}">
                  <a16:creationId xmlns:a16="http://schemas.microsoft.com/office/drawing/2014/main" id="{862C0132-776A-42AE-92C9-F93828C6B747}"/>
                </a:ext>
              </a:extLst>
            </p:cNvPr>
            <p:cNvSpPr/>
            <p:nvPr/>
          </p:nvSpPr>
          <p:spPr>
            <a:xfrm>
              <a:off x="426526" y="30585"/>
              <a:ext cx="1270415" cy="889249"/>
            </a:xfrm>
            <a:prstGeom prst="roundRect">
              <a:avLst>
                <a:gd name="adj" fmla="val 16670"/>
              </a:avLst>
            </a:prstGeom>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Rechteck: abgerundete Ecken 4">
              <a:extLst>
                <a:ext uri="{FF2B5EF4-FFF2-40B4-BE49-F238E27FC236}">
                  <a16:creationId xmlns:a16="http://schemas.microsoft.com/office/drawing/2014/main" id="{952EC79A-F8B6-4714-A5A9-BC1643BBFD58}"/>
                </a:ext>
              </a:extLst>
            </p:cNvPr>
            <p:cNvSpPr txBox="1"/>
            <p:nvPr/>
          </p:nvSpPr>
          <p:spPr>
            <a:xfrm>
              <a:off x="426527" y="74002"/>
              <a:ext cx="1226998" cy="8024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endParaRPr lang="de-DE" dirty="0"/>
            </a:p>
          </p:txBody>
        </p:sp>
      </p:grpSp>
      <p:cxnSp>
        <p:nvCxnSpPr>
          <p:cNvPr id="18" name="Gerader Verbinder 17">
            <a:extLst>
              <a:ext uri="{FF2B5EF4-FFF2-40B4-BE49-F238E27FC236}">
                <a16:creationId xmlns:a16="http://schemas.microsoft.com/office/drawing/2014/main" id="{6629711C-3606-484F-A7D2-88239DC6B485}"/>
              </a:ext>
            </a:extLst>
          </p:cNvPr>
          <p:cNvCxnSpPr>
            <a:cxnSpLocks/>
            <a:stCxn id="17" idx="1"/>
            <a:endCxn id="13" idx="3"/>
          </p:cNvCxnSpPr>
          <p:nvPr/>
        </p:nvCxnSpPr>
        <p:spPr bwMode="auto">
          <a:xfrm flipV="1">
            <a:off x="4914080" y="5146012"/>
            <a:ext cx="1757984" cy="1"/>
          </a:xfrm>
          <a:prstGeom prst="line">
            <a:avLst/>
          </a:prstGeom>
          <a:noFill/>
          <a:ln w="9525" cap="flat" cmpd="sng" algn="ctr">
            <a:solidFill>
              <a:schemeClr val="accent2"/>
            </a:solidFill>
            <a:prstDash val="solid"/>
            <a:round/>
            <a:headEnd type="none" w="med" len="med"/>
            <a:tailEnd type="none" w="med" len="med"/>
          </a:ln>
          <a:effectLst/>
        </p:spPr>
      </p:cxnSp>
      <p:sp>
        <p:nvSpPr>
          <p:cNvPr id="19" name="Textfeld 18">
            <a:extLst>
              <a:ext uri="{FF2B5EF4-FFF2-40B4-BE49-F238E27FC236}">
                <a16:creationId xmlns:a16="http://schemas.microsoft.com/office/drawing/2014/main" id="{89142ED6-2AFD-4C7B-8BF2-F335F6F799AB}"/>
              </a:ext>
            </a:extLst>
          </p:cNvPr>
          <p:cNvSpPr txBox="1"/>
          <p:nvPr/>
        </p:nvSpPr>
        <p:spPr bwMode="auto">
          <a:xfrm>
            <a:off x="4980083" y="5244043"/>
            <a:ext cx="1625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sz="1000" kern="1200" dirty="0"/>
              <a:t>Searchable PDF Representation</a:t>
            </a:r>
          </a:p>
        </p:txBody>
      </p:sp>
      <p:sp>
        <p:nvSpPr>
          <p:cNvPr id="20" name="Textfeld 19">
            <a:extLst>
              <a:ext uri="{FF2B5EF4-FFF2-40B4-BE49-F238E27FC236}">
                <a16:creationId xmlns:a16="http://schemas.microsoft.com/office/drawing/2014/main" id="{172ED689-1D83-4B44-9B40-E113063E2321}"/>
              </a:ext>
            </a:extLst>
          </p:cNvPr>
          <p:cNvSpPr txBox="1"/>
          <p:nvPr/>
        </p:nvSpPr>
        <p:spPr bwMode="auto">
          <a:xfrm>
            <a:off x="5204804" y="4632954"/>
            <a:ext cx="11765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sz="1000" kern="1200" dirty="0"/>
              <a:t>Master Image Representation</a:t>
            </a:r>
          </a:p>
        </p:txBody>
      </p:sp>
      <p:sp>
        <p:nvSpPr>
          <p:cNvPr id="21" name="Pfeil: nach rechts 20">
            <a:extLst>
              <a:ext uri="{FF2B5EF4-FFF2-40B4-BE49-F238E27FC236}">
                <a16:creationId xmlns:a16="http://schemas.microsoft.com/office/drawing/2014/main" id="{366D91FF-E38F-4061-B929-39FD79A6F566}"/>
              </a:ext>
            </a:extLst>
          </p:cNvPr>
          <p:cNvSpPr/>
          <p:nvPr/>
        </p:nvSpPr>
        <p:spPr bwMode="auto">
          <a:xfrm>
            <a:off x="5859077" y="5167247"/>
            <a:ext cx="45719" cy="45719"/>
          </a:xfrm>
          <a:prstGeom prst="rightArrow">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grpSp>
        <p:nvGrpSpPr>
          <p:cNvPr id="22" name="Gruppieren 21">
            <a:extLst>
              <a:ext uri="{FF2B5EF4-FFF2-40B4-BE49-F238E27FC236}">
                <a16:creationId xmlns:a16="http://schemas.microsoft.com/office/drawing/2014/main" id="{EF74BCFD-4567-42BE-99F0-4D70F755C456}"/>
              </a:ext>
            </a:extLst>
          </p:cNvPr>
          <p:cNvGrpSpPr/>
          <p:nvPr/>
        </p:nvGrpSpPr>
        <p:grpSpPr>
          <a:xfrm>
            <a:off x="1991544" y="4527027"/>
            <a:ext cx="1757985" cy="1224136"/>
            <a:chOff x="426526" y="30585"/>
            <a:chExt cx="1270415" cy="889249"/>
          </a:xfrm>
        </p:grpSpPr>
        <p:sp>
          <p:nvSpPr>
            <p:cNvPr id="23" name="Rechteck: abgerundete Ecken 22">
              <a:extLst>
                <a:ext uri="{FF2B5EF4-FFF2-40B4-BE49-F238E27FC236}">
                  <a16:creationId xmlns:a16="http://schemas.microsoft.com/office/drawing/2014/main" id="{211A7281-9D34-4344-9D64-753A24E17823}"/>
                </a:ext>
              </a:extLst>
            </p:cNvPr>
            <p:cNvSpPr/>
            <p:nvPr/>
          </p:nvSpPr>
          <p:spPr>
            <a:xfrm>
              <a:off x="426526" y="30585"/>
              <a:ext cx="1270415" cy="889249"/>
            </a:xfrm>
            <a:prstGeom prst="roundRect">
              <a:avLst>
                <a:gd name="adj" fmla="val 16670"/>
              </a:avLst>
            </a:prstGeom>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Rechteck: abgerundete Ecken 4">
              <a:extLst>
                <a:ext uri="{FF2B5EF4-FFF2-40B4-BE49-F238E27FC236}">
                  <a16:creationId xmlns:a16="http://schemas.microsoft.com/office/drawing/2014/main" id="{A292DD3B-DEEC-4C0D-8770-BCBAD48976BD}"/>
                </a:ext>
              </a:extLst>
            </p:cNvPr>
            <p:cNvSpPr txBox="1"/>
            <p:nvPr/>
          </p:nvSpPr>
          <p:spPr>
            <a:xfrm>
              <a:off x="426527" y="74002"/>
              <a:ext cx="1226998" cy="8024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endParaRPr lang="de-DE" dirty="0"/>
            </a:p>
          </p:txBody>
        </p:sp>
      </p:grpSp>
      <p:cxnSp>
        <p:nvCxnSpPr>
          <p:cNvPr id="25" name="Gerader Verbinder 24">
            <a:extLst>
              <a:ext uri="{FF2B5EF4-FFF2-40B4-BE49-F238E27FC236}">
                <a16:creationId xmlns:a16="http://schemas.microsoft.com/office/drawing/2014/main" id="{6DF2349A-F523-4DA3-ACE7-DFF700172282}"/>
              </a:ext>
            </a:extLst>
          </p:cNvPr>
          <p:cNvCxnSpPr>
            <a:cxnSpLocks/>
            <a:stCxn id="24" idx="1"/>
            <a:endCxn id="23" idx="3"/>
          </p:cNvCxnSpPr>
          <p:nvPr/>
        </p:nvCxnSpPr>
        <p:spPr bwMode="auto">
          <a:xfrm flipV="1">
            <a:off x="1991545" y="5139095"/>
            <a:ext cx="1757984" cy="1"/>
          </a:xfrm>
          <a:prstGeom prst="line">
            <a:avLst/>
          </a:prstGeom>
          <a:noFill/>
          <a:ln w="9525" cap="flat" cmpd="sng" algn="ctr">
            <a:solidFill>
              <a:schemeClr val="accent2"/>
            </a:solidFill>
            <a:prstDash val="solid"/>
            <a:round/>
            <a:headEnd type="none" w="med" len="med"/>
            <a:tailEnd type="none" w="med" len="med"/>
          </a:ln>
          <a:effectLst/>
        </p:spPr>
      </p:cxnSp>
      <p:sp>
        <p:nvSpPr>
          <p:cNvPr id="26" name="Textfeld 25">
            <a:extLst>
              <a:ext uri="{FF2B5EF4-FFF2-40B4-BE49-F238E27FC236}">
                <a16:creationId xmlns:a16="http://schemas.microsoft.com/office/drawing/2014/main" id="{022DFE9E-A3B7-44C8-A63A-930CCE7C8A91}"/>
              </a:ext>
            </a:extLst>
          </p:cNvPr>
          <p:cNvSpPr txBox="1"/>
          <p:nvPr/>
        </p:nvSpPr>
        <p:spPr bwMode="auto">
          <a:xfrm>
            <a:off x="2057548" y="5237126"/>
            <a:ext cx="1625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sz="1000" kern="1200" dirty="0"/>
              <a:t>Searchable PDF Representation</a:t>
            </a:r>
          </a:p>
        </p:txBody>
      </p:sp>
      <p:sp>
        <p:nvSpPr>
          <p:cNvPr id="27" name="Textfeld 26">
            <a:extLst>
              <a:ext uri="{FF2B5EF4-FFF2-40B4-BE49-F238E27FC236}">
                <a16:creationId xmlns:a16="http://schemas.microsoft.com/office/drawing/2014/main" id="{5F9212F8-0CF0-4360-8BF0-1E5F3297D0D2}"/>
              </a:ext>
            </a:extLst>
          </p:cNvPr>
          <p:cNvSpPr txBox="1"/>
          <p:nvPr/>
        </p:nvSpPr>
        <p:spPr bwMode="auto">
          <a:xfrm>
            <a:off x="2282269" y="4626037"/>
            <a:ext cx="11765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sz="1000" kern="1200" dirty="0"/>
              <a:t>Master Image Representation</a:t>
            </a:r>
          </a:p>
        </p:txBody>
      </p:sp>
      <p:sp>
        <p:nvSpPr>
          <p:cNvPr id="28" name="Pfeil: nach rechts 27">
            <a:extLst>
              <a:ext uri="{FF2B5EF4-FFF2-40B4-BE49-F238E27FC236}">
                <a16:creationId xmlns:a16="http://schemas.microsoft.com/office/drawing/2014/main" id="{43C78EC6-9FE7-4FD5-894A-E0EC1E23681D}"/>
              </a:ext>
            </a:extLst>
          </p:cNvPr>
          <p:cNvSpPr/>
          <p:nvPr/>
        </p:nvSpPr>
        <p:spPr bwMode="auto">
          <a:xfrm>
            <a:off x="2936542" y="5160330"/>
            <a:ext cx="45719" cy="45719"/>
          </a:xfrm>
          <a:prstGeom prst="rightArrow">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endParaRPr>
          </a:p>
        </p:txBody>
      </p:sp>
      <p:cxnSp>
        <p:nvCxnSpPr>
          <p:cNvPr id="29" name="Gerade Verbindung mit Pfeil 28">
            <a:extLst>
              <a:ext uri="{FF2B5EF4-FFF2-40B4-BE49-F238E27FC236}">
                <a16:creationId xmlns:a16="http://schemas.microsoft.com/office/drawing/2014/main" id="{2C3134A8-D558-40AE-90EB-0E6924070007}"/>
              </a:ext>
            </a:extLst>
          </p:cNvPr>
          <p:cNvCxnSpPr>
            <a:stCxn id="23" idx="3"/>
            <a:endCxn id="17" idx="1"/>
          </p:cNvCxnSpPr>
          <p:nvPr/>
        </p:nvCxnSpPr>
        <p:spPr bwMode="auto">
          <a:xfrm>
            <a:off x="3749529" y="5139095"/>
            <a:ext cx="1164551" cy="6918"/>
          </a:xfrm>
          <a:prstGeom prst="straightConnector1">
            <a:avLst/>
          </a:prstGeom>
          <a:noFill/>
          <a:ln w="12700" cap="flat" cmpd="sng" algn="ctr">
            <a:solidFill>
              <a:schemeClr val="accent2"/>
            </a:solidFill>
            <a:prstDash val="solid"/>
            <a:round/>
            <a:headEnd type="none" w="med" len="med"/>
            <a:tailEnd type="triangle"/>
          </a:ln>
          <a:effectLst/>
        </p:spPr>
      </p:cxnSp>
      <p:grpSp>
        <p:nvGrpSpPr>
          <p:cNvPr id="30" name="Gruppieren 29">
            <a:extLst>
              <a:ext uri="{FF2B5EF4-FFF2-40B4-BE49-F238E27FC236}">
                <a16:creationId xmlns:a16="http://schemas.microsoft.com/office/drawing/2014/main" id="{CDD0CBB1-9E65-4BBA-90CA-CC2A285AC1EB}"/>
              </a:ext>
            </a:extLst>
          </p:cNvPr>
          <p:cNvGrpSpPr/>
          <p:nvPr/>
        </p:nvGrpSpPr>
        <p:grpSpPr>
          <a:xfrm>
            <a:off x="7680176" y="4528263"/>
            <a:ext cx="1757985" cy="1224136"/>
            <a:chOff x="426526" y="30585"/>
            <a:chExt cx="1270415" cy="889249"/>
          </a:xfrm>
        </p:grpSpPr>
        <p:sp>
          <p:nvSpPr>
            <p:cNvPr id="31" name="Rechteck: abgerundete Ecken 30">
              <a:extLst>
                <a:ext uri="{FF2B5EF4-FFF2-40B4-BE49-F238E27FC236}">
                  <a16:creationId xmlns:a16="http://schemas.microsoft.com/office/drawing/2014/main" id="{D8453A0F-F284-4B6C-852A-C3E5ADA65259}"/>
                </a:ext>
              </a:extLst>
            </p:cNvPr>
            <p:cNvSpPr/>
            <p:nvPr/>
          </p:nvSpPr>
          <p:spPr>
            <a:xfrm>
              <a:off x="426526" y="30585"/>
              <a:ext cx="1270415" cy="889249"/>
            </a:xfrm>
            <a:prstGeom prst="roundRect">
              <a:avLst>
                <a:gd name="adj" fmla="val 16670"/>
              </a:avLst>
            </a:prstGeom>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2" name="Rechteck: abgerundete Ecken 4">
              <a:extLst>
                <a:ext uri="{FF2B5EF4-FFF2-40B4-BE49-F238E27FC236}">
                  <a16:creationId xmlns:a16="http://schemas.microsoft.com/office/drawing/2014/main" id="{56E4F759-0CA1-4B5C-8E93-6E509C4F7842}"/>
                </a:ext>
              </a:extLst>
            </p:cNvPr>
            <p:cNvSpPr txBox="1"/>
            <p:nvPr/>
          </p:nvSpPr>
          <p:spPr>
            <a:xfrm>
              <a:off x="426527" y="74002"/>
              <a:ext cx="1226998" cy="8024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endParaRPr lang="de-DE" dirty="0"/>
            </a:p>
          </p:txBody>
        </p:sp>
      </p:grpSp>
      <p:sp>
        <p:nvSpPr>
          <p:cNvPr id="33" name="Textfeld 32">
            <a:extLst>
              <a:ext uri="{FF2B5EF4-FFF2-40B4-BE49-F238E27FC236}">
                <a16:creationId xmlns:a16="http://schemas.microsoft.com/office/drawing/2014/main" id="{02F7A295-AC68-4B47-A9C7-2D0A28A633DC}"/>
              </a:ext>
            </a:extLst>
          </p:cNvPr>
          <p:cNvSpPr txBox="1"/>
          <p:nvPr/>
        </p:nvSpPr>
        <p:spPr bwMode="auto">
          <a:xfrm>
            <a:off x="7727323" y="4893947"/>
            <a:ext cx="16259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dirty="0"/>
              <a:t>AGGREGATED</a:t>
            </a:r>
            <a:br>
              <a:rPr lang="en-GB" dirty="0"/>
            </a:br>
            <a:r>
              <a:rPr lang="en-GB" sz="1000" kern="1200" dirty="0"/>
              <a:t>Searchable PDF Representation</a:t>
            </a:r>
          </a:p>
        </p:txBody>
      </p:sp>
      <p:cxnSp>
        <p:nvCxnSpPr>
          <p:cNvPr id="34" name="Gerade Verbindung mit Pfeil 33">
            <a:extLst>
              <a:ext uri="{FF2B5EF4-FFF2-40B4-BE49-F238E27FC236}">
                <a16:creationId xmlns:a16="http://schemas.microsoft.com/office/drawing/2014/main" id="{9F189466-0CCC-498C-BDF9-84D9AF3DCB62}"/>
              </a:ext>
            </a:extLst>
          </p:cNvPr>
          <p:cNvCxnSpPr>
            <a:cxnSpLocks/>
            <a:stCxn id="13" idx="3"/>
            <a:endCxn id="32" idx="1"/>
          </p:cNvCxnSpPr>
          <p:nvPr/>
        </p:nvCxnSpPr>
        <p:spPr bwMode="auto">
          <a:xfrm flipV="1">
            <a:off x="6672064" y="5140332"/>
            <a:ext cx="1008113" cy="5680"/>
          </a:xfrm>
          <a:prstGeom prst="straightConnector1">
            <a:avLst/>
          </a:prstGeom>
          <a:noFill/>
          <a:ln w="9525" cap="flat" cmpd="sng" algn="ctr">
            <a:solidFill>
              <a:schemeClr val="accent2"/>
            </a:solidFill>
            <a:prstDash val="solid"/>
            <a:round/>
            <a:headEnd type="none" w="med" len="med"/>
            <a:tailEnd type="triangle"/>
          </a:ln>
          <a:effectLst/>
        </p:spPr>
      </p:cxnSp>
      <p:pic>
        <p:nvPicPr>
          <p:cNvPr id="35" name="Grafik 34">
            <a:extLst>
              <a:ext uri="{FF2B5EF4-FFF2-40B4-BE49-F238E27FC236}">
                <a16:creationId xmlns:a16="http://schemas.microsoft.com/office/drawing/2014/main" id="{6174C8D1-8621-43B0-ACC3-2161E66D0B35}"/>
              </a:ext>
            </a:extLst>
          </p:cNvPr>
          <p:cNvPicPr>
            <a:picLocks noChangeAspect="1"/>
          </p:cNvPicPr>
          <p:nvPr/>
        </p:nvPicPr>
        <p:blipFill>
          <a:blip r:embed="rId3"/>
          <a:stretch>
            <a:fillRect/>
          </a:stretch>
        </p:blipFill>
        <p:spPr>
          <a:xfrm>
            <a:off x="1487488" y="2273676"/>
            <a:ext cx="3854177" cy="1875404"/>
          </a:xfrm>
          <a:prstGeom prst="rect">
            <a:avLst/>
          </a:prstGeom>
        </p:spPr>
      </p:pic>
      <p:pic>
        <p:nvPicPr>
          <p:cNvPr id="36" name="Grafik 35">
            <a:extLst>
              <a:ext uri="{FF2B5EF4-FFF2-40B4-BE49-F238E27FC236}">
                <a16:creationId xmlns:a16="http://schemas.microsoft.com/office/drawing/2014/main" id="{25DF67BB-C842-4AA0-BFDB-5B2E65AFACD4}"/>
              </a:ext>
            </a:extLst>
          </p:cNvPr>
          <p:cNvPicPr>
            <a:picLocks noChangeAspect="1"/>
          </p:cNvPicPr>
          <p:nvPr/>
        </p:nvPicPr>
        <p:blipFill>
          <a:blip r:embed="rId4"/>
          <a:stretch>
            <a:fillRect/>
          </a:stretch>
        </p:blipFill>
        <p:spPr>
          <a:xfrm>
            <a:off x="6248287" y="2268286"/>
            <a:ext cx="4377110" cy="1836037"/>
          </a:xfrm>
          <a:prstGeom prst="rect">
            <a:avLst/>
          </a:prstGeom>
        </p:spPr>
      </p:pic>
      <p:sp>
        <p:nvSpPr>
          <p:cNvPr id="37" name="Textfeld 36">
            <a:extLst>
              <a:ext uri="{FF2B5EF4-FFF2-40B4-BE49-F238E27FC236}">
                <a16:creationId xmlns:a16="http://schemas.microsoft.com/office/drawing/2014/main" id="{95E398D9-32BB-4A65-AE5B-7E0939F3B5C3}"/>
              </a:ext>
            </a:extLst>
          </p:cNvPr>
          <p:cNvSpPr txBox="1"/>
          <p:nvPr/>
        </p:nvSpPr>
        <p:spPr bwMode="auto">
          <a:xfrm>
            <a:off x="6606058" y="1866887"/>
            <a:ext cx="3666406"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sz="1800" kern="1200" dirty="0"/>
              <a:t>Searchable PDF Representation</a:t>
            </a:r>
          </a:p>
        </p:txBody>
      </p:sp>
      <p:sp>
        <p:nvSpPr>
          <p:cNvPr id="38" name="Textfeld 37">
            <a:extLst>
              <a:ext uri="{FF2B5EF4-FFF2-40B4-BE49-F238E27FC236}">
                <a16:creationId xmlns:a16="http://schemas.microsoft.com/office/drawing/2014/main" id="{08534BB6-0BD2-4DD8-94E1-C821BC7BBFD6}"/>
              </a:ext>
            </a:extLst>
          </p:cNvPr>
          <p:cNvSpPr txBox="1"/>
          <p:nvPr/>
        </p:nvSpPr>
        <p:spPr bwMode="auto">
          <a:xfrm>
            <a:off x="1775520" y="1868678"/>
            <a:ext cx="342928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a:spAutoFit/>
          </a:bodyPr>
          <a:lstStyle/>
          <a:p>
            <a:pPr marL="0" lvl="0" indent="0" algn="ctr" defTabSz="444500">
              <a:lnSpc>
                <a:spcPct val="90000"/>
              </a:lnSpc>
              <a:spcBef>
                <a:spcPct val="0"/>
              </a:spcBef>
              <a:spcAft>
                <a:spcPct val="35000"/>
              </a:spcAft>
              <a:buNone/>
            </a:pPr>
            <a:r>
              <a:rPr lang="en-GB" sz="1800" kern="1200" dirty="0"/>
              <a:t>Master Image Representation</a:t>
            </a:r>
          </a:p>
        </p:txBody>
      </p:sp>
      <p:sp>
        <p:nvSpPr>
          <p:cNvPr id="3" name="Textfeld 2">
            <a:extLst>
              <a:ext uri="{FF2B5EF4-FFF2-40B4-BE49-F238E27FC236}">
                <a16:creationId xmlns:a16="http://schemas.microsoft.com/office/drawing/2014/main" id="{47198C55-E960-4A7C-8564-2B9368F25529}"/>
              </a:ext>
            </a:extLst>
          </p:cNvPr>
          <p:cNvSpPr txBox="1"/>
          <p:nvPr/>
        </p:nvSpPr>
        <p:spPr bwMode="auto">
          <a:xfrm>
            <a:off x="2705425" y="5879715"/>
            <a:ext cx="33021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SIP</a:t>
            </a:r>
          </a:p>
        </p:txBody>
      </p:sp>
      <p:sp>
        <p:nvSpPr>
          <p:cNvPr id="39" name="Textfeld 38">
            <a:extLst>
              <a:ext uri="{FF2B5EF4-FFF2-40B4-BE49-F238E27FC236}">
                <a16:creationId xmlns:a16="http://schemas.microsoft.com/office/drawing/2014/main" id="{267A7CEC-34FD-41E0-B2B0-7DEFD09E54B1}"/>
              </a:ext>
            </a:extLst>
          </p:cNvPr>
          <p:cNvSpPr txBox="1"/>
          <p:nvPr/>
        </p:nvSpPr>
        <p:spPr bwMode="auto">
          <a:xfrm>
            <a:off x="5627960" y="5879715"/>
            <a:ext cx="33021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AIP</a:t>
            </a:r>
          </a:p>
        </p:txBody>
      </p:sp>
      <p:sp>
        <p:nvSpPr>
          <p:cNvPr id="40" name="Textfeld 39">
            <a:extLst>
              <a:ext uri="{FF2B5EF4-FFF2-40B4-BE49-F238E27FC236}">
                <a16:creationId xmlns:a16="http://schemas.microsoft.com/office/drawing/2014/main" id="{C08C747A-8B9E-4196-B2BB-4EC73DE30B93}"/>
              </a:ext>
            </a:extLst>
          </p:cNvPr>
          <p:cNvSpPr txBox="1"/>
          <p:nvPr/>
        </p:nvSpPr>
        <p:spPr bwMode="auto">
          <a:xfrm>
            <a:off x="8394058" y="5847058"/>
            <a:ext cx="34144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0" tIns="0" rIns="0" bIns="0" numCol="1" rtlCol="0" anchor="t" anchorCtr="0" compatLnSpc="1">
            <a:prstTxWarp prst="textNoShape">
              <a:avLst/>
            </a:prstTxWarp>
            <a:spAutoFit/>
          </a:bodyPr>
          <a:lstStyle/>
          <a:p>
            <a:pPr indent="0">
              <a:spcBef>
                <a:spcPts val="400"/>
              </a:spcBef>
              <a:buFont typeface="Arial" charset="0"/>
              <a:buNone/>
            </a:pPr>
            <a:r>
              <a:rPr lang="de-DE" sz="1600" kern="0" dirty="0">
                <a:solidFill>
                  <a:schemeClr val="tx1"/>
                </a:solidFill>
              </a:rPr>
              <a:t>DIP</a:t>
            </a:r>
          </a:p>
        </p:txBody>
      </p:sp>
    </p:spTree>
    <p:extLst>
      <p:ext uri="{BB962C8B-B14F-4D97-AF65-F5344CB8AC3E}">
        <p14:creationId xmlns:p14="http://schemas.microsoft.com/office/powerpoint/2010/main" val="3831101917"/>
      </p:ext>
    </p:extLst>
  </p:cSld>
  <p:clrMapOvr>
    <a:masterClrMapping/>
  </p:clrMapOvr>
  <mc:AlternateContent xmlns:mc="http://schemas.openxmlformats.org/markup-compatibility/2006" xmlns:p14="http://schemas.microsoft.com/office/powerpoint/2010/main">
    <mc:Choice Requires="p14">
      <p:transition spd="slow" p14:dur="2000" advTm="33709"/>
    </mc:Choice>
    <mc:Fallback xmlns="">
      <p:transition spd="slow" advTm="33709"/>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667953E-7CB8-4910-8A78-B9798B67DBFD}"/>
              </a:ext>
            </a:extLst>
          </p:cNvPr>
          <p:cNvSpPr>
            <a:spLocks noGrp="1"/>
          </p:cNvSpPr>
          <p:nvPr>
            <p:ph type="title"/>
          </p:nvPr>
        </p:nvSpPr>
        <p:spPr/>
        <p:txBody>
          <a:bodyPr/>
          <a:lstStyle/>
          <a:p>
            <a:r>
              <a:rPr lang="en-GB" noProof="0" dirty="0"/>
              <a:t>E-ARK repository </a:t>
            </a:r>
            <a:r>
              <a:rPr lang="en-GB" noProof="0" dirty="0" err="1"/>
              <a:t>refrence</a:t>
            </a:r>
            <a:r>
              <a:rPr lang="en-GB" noProof="0" dirty="0"/>
              <a:t> implementation </a:t>
            </a:r>
          </a:p>
        </p:txBody>
      </p:sp>
      <p:pic>
        <p:nvPicPr>
          <p:cNvPr id="6" name="Grafik 5">
            <a:extLst>
              <a:ext uri="{FF2B5EF4-FFF2-40B4-BE49-F238E27FC236}">
                <a16:creationId xmlns:a16="http://schemas.microsoft.com/office/drawing/2014/main" id="{4C1A5EC3-A246-4FB0-857A-392752C5B571}"/>
              </a:ext>
            </a:extLst>
          </p:cNvPr>
          <p:cNvPicPr>
            <a:picLocks noChangeAspect="1"/>
          </p:cNvPicPr>
          <p:nvPr/>
        </p:nvPicPr>
        <p:blipFill>
          <a:blip r:embed="rId3"/>
          <a:stretch>
            <a:fillRect/>
          </a:stretch>
        </p:blipFill>
        <p:spPr>
          <a:xfrm>
            <a:off x="2063552" y="1556792"/>
            <a:ext cx="7279026" cy="4488440"/>
          </a:xfrm>
          <a:prstGeom prst="rect">
            <a:avLst/>
          </a:prstGeom>
        </p:spPr>
      </p:pic>
    </p:spTree>
    <p:extLst>
      <p:ext uri="{BB962C8B-B14F-4D97-AF65-F5344CB8AC3E}">
        <p14:creationId xmlns:p14="http://schemas.microsoft.com/office/powerpoint/2010/main" val="2312958473"/>
      </p:ext>
    </p:extLst>
  </p:cSld>
  <p:clrMapOvr>
    <a:masterClrMapping/>
  </p:clrMapOvr>
  <mc:AlternateContent xmlns:mc="http://schemas.openxmlformats.org/markup-compatibility/2006" xmlns:p14="http://schemas.microsoft.com/office/powerpoint/2010/main">
    <mc:Choice Requires="p14">
      <p:transition spd="slow" p14:dur="2000" advTm="14185"/>
    </mc:Choice>
    <mc:Fallback xmlns="">
      <p:transition spd="slow" advTm="14185"/>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2B2D769-A758-4BA8-A66C-1BD192ACA95D}"/>
              </a:ext>
            </a:extLst>
          </p:cNvPr>
          <p:cNvSpPr>
            <a:spLocks noGrp="1"/>
          </p:cNvSpPr>
          <p:nvPr>
            <p:ph type="dt" sz="half" idx="4294967295"/>
          </p:nvPr>
        </p:nvSpPr>
        <p:spPr>
          <a:xfrm>
            <a:off x="704579" y="6273149"/>
            <a:ext cx="2540000" cy="256539"/>
          </a:xfrm>
        </p:spPr>
        <p:txBody>
          <a:bodyPr/>
          <a:lstStyle/>
          <a:p>
            <a:pPr>
              <a:defRPr/>
            </a:pPr>
            <a:fld id="{2FAF9002-F3AC-9D48-9425-5ADC68E24044}" type="datetime1">
              <a:rPr lang="en-GB" noProof="0" smtClean="0"/>
              <a:t>27/04/2023</a:t>
            </a:fld>
            <a:endParaRPr lang="en-GB" noProof="0"/>
          </a:p>
        </p:txBody>
      </p:sp>
      <p:pic>
        <p:nvPicPr>
          <p:cNvPr id="4" name="Grafik 3">
            <a:extLst>
              <a:ext uri="{FF2B5EF4-FFF2-40B4-BE49-F238E27FC236}">
                <a16:creationId xmlns:a16="http://schemas.microsoft.com/office/drawing/2014/main" id="{8F4FDCAA-BF33-4E99-84F4-1EA27A5C124B}"/>
              </a:ext>
            </a:extLst>
          </p:cNvPr>
          <p:cNvPicPr>
            <a:picLocks noChangeAspect="1"/>
          </p:cNvPicPr>
          <p:nvPr/>
        </p:nvPicPr>
        <p:blipFill>
          <a:blip r:embed="rId3"/>
          <a:stretch>
            <a:fillRect/>
          </a:stretch>
        </p:blipFill>
        <p:spPr>
          <a:xfrm>
            <a:off x="563724" y="1242024"/>
            <a:ext cx="11064552" cy="2681213"/>
          </a:xfrm>
          <a:prstGeom prst="rect">
            <a:avLst/>
          </a:prstGeom>
        </p:spPr>
      </p:pic>
      <p:pic>
        <p:nvPicPr>
          <p:cNvPr id="6" name="Grafik 5">
            <a:extLst>
              <a:ext uri="{FF2B5EF4-FFF2-40B4-BE49-F238E27FC236}">
                <a16:creationId xmlns:a16="http://schemas.microsoft.com/office/drawing/2014/main" id="{6E8681FF-EA93-4A8A-9926-7FC3E0B11505}"/>
              </a:ext>
            </a:extLst>
          </p:cNvPr>
          <p:cNvPicPr>
            <a:picLocks noChangeAspect="1"/>
          </p:cNvPicPr>
          <p:nvPr/>
        </p:nvPicPr>
        <p:blipFill>
          <a:blip r:embed="rId4"/>
          <a:stretch>
            <a:fillRect/>
          </a:stretch>
        </p:blipFill>
        <p:spPr>
          <a:xfrm>
            <a:off x="563724" y="4103145"/>
            <a:ext cx="11113142" cy="1853209"/>
          </a:xfrm>
          <a:prstGeom prst="rect">
            <a:avLst/>
          </a:prstGeom>
        </p:spPr>
      </p:pic>
    </p:spTree>
    <p:extLst>
      <p:ext uri="{BB962C8B-B14F-4D97-AF65-F5344CB8AC3E}">
        <p14:creationId xmlns:p14="http://schemas.microsoft.com/office/powerpoint/2010/main" val="2645744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2082E5A-CE80-4B42-BB38-BC6FE0920BBE}"/>
              </a:ext>
            </a:extLst>
          </p:cNvPr>
          <p:cNvSpPr>
            <a:spLocks noGrp="1"/>
          </p:cNvSpPr>
          <p:nvPr>
            <p:ph type="title"/>
          </p:nvPr>
        </p:nvSpPr>
        <p:spPr/>
        <p:txBody>
          <a:bodyPr/>
          <a:lstStyle/>
          <a:p>
            <a:r>
              <a:rPr lang="en-GB" noProof="0" dirty="0"/>
              <a:t>Search</a:t>
            </a:r>
          </a:p>
        </p:txBody>
      </p:sp>
      <p:pic>
        <p:nvPicPr>
          <p:cNvPr id="8" name="Grafik 7">
            <a:extLst>
              <a:ext uri="{FF2B5EF4-FFF2-40B4-BE49-F238E27FC236}">
                <a16:creationId xmlns:a16="http://schemas.microsoft.com/office/drawing/2014/main" id="{0A9D3B45-0551-4E38-9BA2-E546F4F09FDB}"/>
              </a:ext>
            </a:extLst>
          </p:cNvPr>
          <p:cNvPicPr/>
          <p:nvPr/>
        </p:nvPicPr>
        <p:blipFill>
          <a:blip r:embed="rId3"/>
          <a:stretch>
            <a:fillRect/>
          </a:stretch>
        </p:blipFill>
        <p:spPr>
          <a:xfrm>
            <a:off x="2380556" y="1316766"/>
            <a:ext cx="7045019" cy="4560506"/>
          </a:xfrm>
          <a:prstGeom prst="rect">
            <a:avLst/>
          </a:prstGeom>
        </p:spPr>
      </p:pic>
    </p:spTree>
    <p:extLst>
      <p:ext uri="{BB962C8B-B14F-4D97-AF65-F5344CB8AC3E}">
        <p14:creationId xmlns:p14="http://schemas.microsoft.com/office/powerpoint/2010/main" val="3269760548"/>
      </p:ext>
    </p:extLst>
  </p:cSld>
  <p:clrMapOvr>
    <a:masterClrMapping/>
  </p:clrMapOvr>
  <mc:AlternateContent xmlns:mc="http://schemas.openxmlformats.org/markup-compatibility/2006" xmlns:p14="http://schemas.microsoft.com/office/powerpoint/2010/main">
    <mc:Choice Requires="p14">
      <p:transition spd="slow" p14:dur="2000" advTm="19340"/>
    </mc:Choice>
    <mc:Fallback xmlns="">
      <p:transition spd="slow" advTm="1934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1.7|7.4|5.5"/>
</p:tagLst>
</file>

<file path=ppt/tags/tag2.xml><?xml version="1.0" encoding="utf-8"?>
<p:tagLst xmlns:a="http://schemas.openxmlformats.org/drawingml/2006/main" xmlns:r="http://schemas.openxmlformats.org/officeDocument/2006/relationships" xmlns:p="http://schemas.openxmlformats.org/presentationml/2006/main">
  <p:tag name="TIMING" val="|10.3|8"/>
</p:tagLst>
</file>

<file path=ppt/tags/tag3.xml><?xml version="1.0" encoding="utf-8"?>
<p:tagLst xmlns:a="http://schemas.openxmlformats.org/drawingml/2006/main" xmlns:r="http://schemas.openxmlformats.org/officeDocument/2006/relationships" xmlns:p="http://schemas.openxmlformats.org/presentationml/2006/main">
  <p:tag name="TIMING" val="|9.7|8|2"/>
</p:tagLst>
</file>

<file path=ppt/theme/theme1.xml><?xml version="1.0" encoding="utf-8"?>
<a:theme xmlns:a="http://schemas.openxmlformats.org/drawingml/2006/main" name="AIT_Power_Point_Vorlage-1">
  <a:themeElements>
    <a:clrScheme name="AIT RZ">
      <a:dk1>
        <a:srgbClr val="000000"/>
      </a:dk1>
      <a:lt1>
        <a:srgbClr val="FFFFFF"/>
      </a:lt1>
      <a:dk2>
        <a:srgbClr val="790B1A"/>
      </a:dk2>
      <a:lt2>
        <a:srgbClr val="FFFFFF"/>
      </a:lt2>
      <a:accent1>
        <a:srgbClr val="790B1A"/>
      </a:accent1>
      <a:accent2>
        <a:srgbClr val="5D6C74"/>
      </a:accent2>
      <a:accent3>
        <a:srgbClr val="40AA9B"/>
      </a:accent3>
      <a:accent4>
        <a:srgbClr val="330040"/>
      </a:accent4>
      <a:accent5>
        <a:srgbClr val="BDBDBD"/>
      </a:accent5>
      <a:accent6>
        <a:srgbClr val="000000"/>
      </a:accent6>
      <a:hlink>
        <a:srgbClr val="790B1A"/>
      </a:hlink>
      <a:folHlink>
        <a:srgbClr val="790B1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sz="1000" b="0" i="0" u="none" strike="noStrike" cap="none" normalizeH="0" baseline="0">
            <a:ln>
              <a:noFill/>
            </a:ln>
            <a:solidFill>
              <a:srgbClr val="666369"/>
            </a:solidFill>
            <a:effectLst/>
            <a:latin typeface="Arial" pitchFamily="-65" charset="0"/>
            <a:ea typeface="ＭＳ Ｐゴシック" pitchFamily="-65" charset="-128"/>
            <a:cs typeface="ＭＳ Ｐゴシック" pitchFamily="-65" charset="-128"/>
          </a:defRPr>
        </a:defPPr>
      </a:lstStyle>
    </a:spDef>
    <a:lnDef>
      <a:spPr bwMode="auto">
        <a:noFill/>
        <a:ln w="9525" cap="flat" cmpd="sng" algn="ctr">
          <a:solidFill>
            <a:schemeClr val="accent2"/>
          </a:solidFill>
          <a:prstDash val="solid"/>
          <a:round/>
          <a:headEnd type="none" w="med" len="med"/>
          <a:tailEnd type="none" w="med" len="med"/>
        </a:ln>
        <a:effec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0" tIns="0" rIns="0" bIns="0" numCol="1" rtlCol="0" anchor="t" anchorCtr="0" compatLnSpc="1">
        <a:prstTxWarp prst="textNoShape">
          <a:avLst/>
        </a:prstTxWarp>
        <a:spAutoFit/>
      </a:bodyPr>
      <a:lstStyle>
        <a:defPPr indent="0">
          <a:spcBef>
            <a:spcPts val="400"/>
          </a:spcBef>
          <a:buFont typeface="Arial" charset="0"/>
          <a:buNone/>
          <a:defRPr sz="1600" kern="0" dirty="0" err="1" smtClean="0">
            <a:solidFill>
              <a:schemeClr val="tx1"/>
            </a:solidFill>
          </a:defRPr>
        </a:defPPr>
      </a:lstStyle>
    </a:txDef>
  </a:objectDefaults>
  <a:extraClrSchemeLst>
    <a:extraClrScheme>
      <a:clrScheme name="ARC_BasisPPT_Vorl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RC_BasisPPT_Vorl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RC_BasisPPT_Vorl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RC_BasisPPT_Vorl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RC_BasisPPT_Vorl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RC_BasisPPT_Vorl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RC_BasisPPT_Vorlag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RC_BasisPPT_Vorl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RC_BasisPPT_Vorl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RC_BasisPPT_Vorl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RC_BasisPPT_Vorl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RC_BasisPPT_Vorl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ARC_BasisPPT_Vorlage 13">
        <a:dk1>
          <a:srgbClr val="000000"/>
        </a:dk1>
        <a:lt1>
          <a:srgbClr val="FFFFFF"/>
        </a:lt1>
        <a:dk2>
          <a:srgbClr val="000000"/>
        </a:dk2>
        <a:lt2>
          <a:srgbClr val="808080"/>
        </a:lt2>
        <a:accent1>
          <a:srgbClr val="C0C0C0"/>
        </a:accent1>
        <a:accent2>
          <a:srgbClr val="333399"/>
        </a:accent2>
        <a:accent3>
          <a:srgbClr val="FFFFFF"/>
        </a:accent3>
        <a:accent4>
          <a:srgbClr val="000000"/>
        </a:accent4>
        <a:accent5>
          <a:srgbClr val="DCDCD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RC_BasisPPT_Vorlage 14">
        <a:dk1>
          <a:srgbClr val="000000"/>
        </a:dk1>
        <a:lt1>
          <a:srgbClr val="FFFFFF"/>
        </a:lt1>
        <a:dk2>
          <a:srgbClr val="000000"/>
        </a:dk2>
        <a:lt2>
          <a:srgbClr val="808080"/>
        </a:lt2>
        <a:accent1>
          <a:srgbClr val="C0C0C0"/>
        </a:accent1>
        <a:accent2>
          <a:srgbClr val="4D4D4D"/>
        </a:accent2>
        <a:accent3>
          <a:srgbClr val="FFFFFF"/>
        </a:accent3>
        <a:accent4>
          <a:srgbClr val="000000"/>
        </a:accent4>
        <a:accent5>
          <a:srgbClr val="DCDCDC"/>
        </a:accent5>
        <a:accent6>
          <a:srgbClr val="454545"/>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RC_BasisPPT_Vorlage 15">
        <a:dk1>
          <a:srgbClr val="000000"/>
        </a:dk1>
        <a:lt1>
          <a:srgbClr val="FFFFFF"/>
        </a:lt1>
        <a:dk2>
          <a:srgbClr val="000000"/>
        </a:dk2>
        <a:lt2>
          <a:srgbClr val="808080"/>
        </a:lt2>
        <a:accent1>
          <a:srgbClr val="C0C0C0"/>
        </a:accent1>
        <a:accent2>
          <a:srgbClr val="4D4D4D"/>
        </a:accent2>
        <a:accent3>
          <a:srgbClr val="FFFFFF"/>
        </a:accent3>
        <a:accent4>
          <a:srgbClr val="000000"/>
        </a:accent4>
        <a:accent5>
          <a:srgbClr val="DCDCDC"/>
        </a:accent5>
        <a:accent6>
          <a:srgbClr val="454545"/>
        </a:accent6>
        <a:hlink>
          <a:srgbClr val="A6173B"/>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IT_PPTMaster_16zu9_EN_170216" id="{1B95EC1C-B472-450A-8903-C98D4969BD52}" vid="{33B5C33D-DA2D-4FC3-AD9E-3EDC816E934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B33CD78D9C9B2479E12A63FCD34700A" ma:contentTypeVersion="9" ma:contentTypeDescription="Create a new document." ma:contentTypeScope="" ma:versionID="2d6d6833934c71a0e5c9c3c2a44a8a17">
  <xsd:schema xmlns:xsd="http://www.w3.org/2001/XMLSchema" xmlns:xs="http://www.w3.org/2001/XMLSchema" xmlns:p="http://schemas.microsoft.com/office/2006/metadata/properties" xmlns:ns3="e6e47c35-d583-4062-b4bd-c247a98c34b1" xmlns:ns4="fdd09790-aec5-4b30-9dda-7a33e0bbc943" targetNamespace="http://schemas.microsoft.com/office/2006/metadata/properties" ma:root="true" ma:fieldsID="b50921e6acceab84990a5b693c00724a" ns3:_="" ns4:_="">
    <xsd:import namespace="e6e47c35-d583-4062-b4bd-c247a98c34b1"/>
    <xsd:import namespace="fdd09790-aec5-4b30-9dda-7a33e0bbc94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e47c35-d583-4062-b4bd-c247a98c3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d09790-aec5-4b30-9dda-7a33e0bbc94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A62125-B39B-4DD3-A46F-EF0EC7F95332}">
  <ds:schemaRefs>
    <ds:schemaRef ds:uri="http://schemas.microsoft.com/sharepoint/v3/contenttype/forms"/>
  </ds:schemaRefs>
</ds:datastoreItem>
</file>

<file path=customXml/itemProps2.xml><?xml version="1.0" encoding="utf-8"?>
<ds:datastoreItem xmlns:ds="http://schemas.openxmlformats.org/officeDocument/2006/customXml" ds:itemID="{79BA8E40-7E16-4D24-876D-C828CB5E9391}">
  <ds:schemaRefs>
    <ds:schemaRef ds:uri="http://purl.org/dc/terms/"/>
    <ds:schemaRef ds:uri="http://schemas.openxmlformats.org/package/2006/metadata/core-properties"/>
    <ds:schemaRef ds:uri="http://schemas.microsoft.com/office/2006/documentManagement/types"/>
    <ds:schemaRef ds:uri="e6e47c35-d583-4062-b4bd-c247a98c34b1"/>
    <ds:schemaRef ds:uri="fdd09790-aec5-4b30-9dda-7a33e0bbc943"/>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FC0713A-F4F4-4253-890E-35620E355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e47c35-d583-4062-b4bd-c247a98c34b1"/>
    <ds:schemaRef ds:uri="fdd09790-aec5-4b30-9dda-7a33e0bbc9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2580</Words>
  <Application>Microsoft Office PowerPoint</Application>
  <PresentationFormat>Breitbild</PresentationFormat>
  <Paragraphs>301</Paragraphs>
  <Slides>27</Slides>
  <Notes>26</Notes>
  <HiddenSlides>1</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27</vt:i4>
      </vt:variant>
    </vt:vector>
  </HeadingPairs>
  <TitlesOfParts>
    <vt:vector size="30" baseType="lpstr">
      <vt:lpstr>Arial</vt:lpstr>
      <vt:lpstr>Wingdings</vt:lpstr>
      <vt:lpstr>AIT_Power_Point_Vorlage-1</vt:lpstr>
      <vt:lpstr>Trustworthy Preservation and Access Metadata</vt:lpstr>
      <vt:lpstr>overview</vt:lpstr>
      <vt:lpstr>E-ARK standards &amp; European blockchain service infrastructure</vt:lpstr>
      <vt:lpstr>NIOD‘s Collections</vt:lpstr>
      <vt:lpstr>Master/dissemination representation</vt:lpstr>
      <vt:lpstr>PowerPoint-Präsentation</vt:lpstr>
      <vt:lpstr>E-ARK repository refrence implementation </vt:lpstr>
      <vt:lpstr>PowerPoint-Präsentation</vt:lpstr>
      <vt:lpstr>Search</vt:lpstr>
      <vt:lpstr>Search</vt:lpstr>
      <vt:lpstr>A basic authorisation model</vt:lpstr>
      <vt:lpstr>System migration - still often like this</vt:lpstr>
      <vt:lpstr>And not like this?</vt:lpstr>
      <vt:lpstr>Motivation</vt:lpstr>
      <vt:lpstr>requirements</vt:lpstr>
      <vt:lpstr>Requirement 1: Object levels</vt:lpstr>
      <vt:lpstr>Requirement 1: Object levels</vt:lpstr>
      <vt:lpstr>Requirement 2: software agents</vt:lpstr>
      <vt:lpstr>Requirement 2: software agents</vt:lpstr>
      <vt:lpstr>Requirement 3: applicant</vt:lpstr>
      <vt:lpstr>Blockchain object registration and license agreement process</vt:lpstr>
      <vt:lpstr>European Blockchain Services Infrastructure (EBSI)</vt:lpstr>
      <vt:lpstr>EBSI Use Cases</vt:lpstr>
      <vt:lpstr>Blockchain notary</vt:lpstr>
      <vt:lpstr>Blockchain backed metadata</vt:lpstr>
      <vt:lpstr>Prototype implementation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Trustworthy Preservation and Access Metadata</dc:title>
  <dc:creator>Schlarb Sven</dc:creator>
  <cp:lastModifiedBy>Schlarb Sven</cp:lastModifiedBy>
  <cp:revision>195</cp:revision>
  <dcterms:created xsi:type="dcterms:W3CDTF">2020-07-22T14:04:13Z</dcterms:created>
  <dcterms:modified xsi:type="dcterms:W3CDTF">2023-04-27T12:35:24Z</dcterms:modified>
</cp:coreProperties>
</file>