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urèle Nicolet" userId="8ec5f9b3-5fc9-44cc-bb44-6eabae7dd375" providerId="ADAL" clId="{A29EECC3-4DE2-4806-BCC0-C59A0D2ECE5D}"/>
    <pc:docChg chg="addSld modSld">
      <pc:chgData name="Aurèle Nicolet" userId="8ec5f9b3-5fc9-44cc-bb44-6eabae7dd375" providerId="ADAL" clId="{A29EECC3-4DE2-4806-BCC0-C59A0D2ECE5D}" dt="2023-04-24T13:01:51.062" v="6" actId="931"/>
      <pc:docMkLst>
        <pc:docMk/>
      </pc:docMkLst>
      <pc:sldChg chg="addSp delSp modSp add">
        <pc:chgData name="Aurèle Nicolet" userId="8ec5f9b3-5fc9-44cc-bb44-6eabae7dd375" providerId="ADAL" clId="{A29EECC3-4DE2-4806-BCC0-C59A0D2ECE5D}" dt="2023-04-24T12:56:57.960" v="4"/>
        <pc:sldMkLst>
          <pc:docMk/>
          <pc:sldMk cId="3737883287" sldId="256"/>
        </pc:sldMkLst>
        <pc:spChg chg="del">
          <ac:chgData name="Aurèle Nicolet" userId="8ec5f9b3-5fc9-44cc-bb44-6eabae7dd375" providerId="ADAL" clId="{A29EECC3-4DE2-4806-BCC0-C59A0D2ECE5D}" dt="2023-04-24T12:37:53.339" v="1"/>
          <ac:spMkLst>
            <pc:docMk/>
            <pc:sldMk cId="3737883287" sldId="256"/>
            <ac:spMk id="2" creationId="{0002A1B4-423C-4E6C-92F6-2ADE51FF59B0}"/>
          </ac:spMkLst>
        </pc:spChg>
        <pc:spChg chg="del">
          <ac:chgData name="Aurèle Nicolet" userId="8ec5f9b3-5fc9-44cc-bb44-6eabae7dd375" providerId="ADAL" clId="{A29EECC3-4DE2-4806-BCC0-C59A0D2ECE5D}" dt="2023-04-24T12:37:53.339" v="1"/>
          <ac:spMkLst>
            <pc:docMk/>
            <pc:sldMk cId="3737883287" sldId="256"/>
            <ac:spMk id="3" creationId="{5E6BF897-AE27-47C6-9102-E517510408D0}"/>
          </ac:spMkLst>
        </pc:spChg>
        <pc:spChg chg="add">
          <ac:chgData name="Aurèle Nicolet" userId="8ec5f9b3-5fc9-44cc-bb44-6eabae7dd375" providerId="ADAL" clId="{A29EECC3-4DE2-4806-BCC0-C59A0D2ECE5D}" dt="2023-04-24T12:56:20.259" v="3"/>
          <ac:spMkLst>
            <pc:docMk/>
            <pc:sldMk cId="3737883287" sldId="256"/>
            <ac:spMk id="6" creationId="{A0EE487F-866C-49B1-8B75-0695731F3E8D}"/>
          </ac:spMkLst>
        </pc:spChg>
        <pc:spChg chg="add">
          <ac:chgData name="Aurèle Nicolet" userId="8ec5f9b3-5fc9-44cc-bb44-6eabae7dd375" providerId="ADAL" clId="{A29EECC3-4DE2-4806-BCC0-C59A0D2ECE5D}" dt="2023-04-24T12:56:57.960" v="4"/>
          <ac:spMkLst>
            <pc:docMk/>
            <pc:sldMk cId="3737883287" sldId="256"/>
            <ac:spMk id="7" creationId="{14DB3986-112C-4812-9175-6F32719660A6}"/>
          </ac:spMkLst>
        </pc:spChg>
        <pc:picChg chg="add mod">
          <ac:chgData name="Aurèle Nicolet" userId="8ec5f9b3-5fc9-44cc-bb44-6eabae7dd375" providerId="ADAL" clId="{A29EECC3-4DE2-4806-BCC0-C59A0D2ECE5D}" dt="2023-04-24T12:52:01.161" v="2" actId="931"/>
          <ac:picMkLst>
            <pc:docMk/>
            <pc:sldMk cId="3737883287" sldId="256"/>
            <ac:picMk id="5" creationId="{835CF6AD-8C62-4634-93E7-529B12E90EFD}"/>
          </ac:picMkLst>
        </pc:picChg>
      </pc:sldChg>
      <pc:sldChg chg="addSp modSp add">
        <pc:chgData name="Aurèle Nicolet" userId="8ec5f9b3-5fc9-44cc-bb44-6eabae7dd375" providerId="ADAL" clId="{A29EECC3-4DE2-4806-BCC0-C59A0D2ECE5D}" dt="2023-04-24T13:01:51.062" v="6" actId="931"/>
        <pc:sldMkLst>
          <pc:docMk/>
          <pc:sldMk cId="2216063572" sldId="257"/>
        </pc:sldMkLst>
        <pc:picChg chg="add mod">
          <ac:chgData name="Aurèle Nicolet" userId="8ec5f9b3-5fc9-44cc-bb44-6eabae7dd375" providerId="ADAL" clId="{A29EECC3-4DE2-4806-BCC0-C59A0D2ECE5D}" dt="2023-04-24T13:01:51.062" v="6" actId="931"/>
          <ac:picMkLst>
            <pc:docMk/>
            <pc:sldMk cId="2216063572" sldId="257"/>
            <ac:picMk id="3" creationId="{47FBFAA9-73ED-4E87-BAAE-D5A633399307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93F89FC-A300-40CD-B2B5-B518408760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6B75C4E6-C1BA-40F7-B3E4-251D72417D9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A384570-E8C4-4F5F-9706-6F5D67FE96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7FC9A69-0631-46E4-A5D6-FBEF400A7A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DBCEA4-B778-4A92-BC9D-A0C2E1D8E8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39655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C245BC-77EA-4D0B-B9BF-C5CEDC84F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4652C55E-2ACC-4E14-B6D6-911823CB10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3303D98-85CB-4701-9A2D-AB11ED3FAE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DDAEF85-F418-4528-944C-802C68DAC3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2C789A4-FE37-420E-B5AA-78FFB5F8C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6286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EF04B99-FC30-4DBE-8071-9A06BE1535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4EC708D-1E34-4680-BD27-EE87B4AFE7C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138579D-C1B8-4300-B78F-3027E81AE7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9D789E-4B76-4F3B-AD2C-CD97B8742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5047063-39FB-43A5-BA2B-93DCA07EB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4281325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DAB717-2165-4FE4-8BB3-1D94C9E01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1E72EEE-01BD-4107-8B40-1C7AB9885F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ADE99D5-A92F-47A1-8547-013DC62A81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71850A5-0649-4F7A-836A-40C52A778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0BE4FA5-F80A-4ACF-BBC7-892D6466BF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71866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3F74AD8-417E-4C1D-933A-0EE804B0ED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CFEBD9B-0078-4A1A-B16C-2A85A942EE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9E081ED-5E8E-4B71-AC94-682D66C597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0702E0D-6A84-49D8-9268-828A275655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B186E8-AFD3-45E3-BD0B-259468F7E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997436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A65BD36-10FA-4A96-A08B-671744ADEF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1C0D8DF-17AA-46EB-A2D8-9FFA1039392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251E34C-560E-492E-9DFD-0604AD8EAD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CACB72BE-1274-4258-AB1B-BD63E49FA5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416FF3E-29B5-4671-87ED-58AFCA7A70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9EFF313-EDE6-4094-884D-1FDC2B2B4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550002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0F2BCC-0257-4735-A2DE-65720295B7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4951603-1EF4-4E1F-AA56-0AEAD802AD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C252E465-10BE-4612-866D-02DF16D500F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4AC72E37-F8A7-4394-9D75-07FFBC5DB4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BD9FA7F-177D-49F2-89D4-5E157B6E1D7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DBC9D3DA-72C3-4207-A8C0-DE61152508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B4FA5666-B910-455E-99A9-174AD32C0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C69B40EC-0454-47C2-9000-44FEF3EE46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13522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05F0BDE-D84A-4880-AE70-867DCFA28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5473A1B-820C-4C46-8BA9-E5312AFCB2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77B1FCA4-A668-4950-881D-32978295E2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7089A5D-167A-4307-ADC6-482E2D9A5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54872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A6F0A7C-BAAD-4193-9E51-23EC7FEDF1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0AD56D8A-3088-41A2-91C5-47B0FD074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54D230A-42F8-407E-85E2-2E6DDA026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530389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1E6779-980D-454F-BFFF-1B789D037C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C68113-7814-4BE0-9A01-83D7FB38ED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68E2372-26D6-4988-BF54-E4F3FC3F2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4CEBCF0-6F66-4003-8F59-939CBD615C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8B7A8E3-2062-4E5C-8D92-C6B48559D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AA9431C-A7D1-454C-8AFC-1AB0ED8C1B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59654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B3F298-2388-4C72-9A88-E03D7D75C5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F0338737-D8B1-484D-BFC9-1362B92CB2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12C063B-2CB8-46A7-84D0-018309B5EC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E09597D-B548-40D6-8BD0-4A3E7C1E65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8B39F159-5BBD-47E7-9EEB-3C6C361E66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02C121-BA40-4C7D-A019-2A6EB8A1D1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2807616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C0BAE89B-7605-43A6-BF2E-C1DC8744EF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fr-CH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482665C-67DA-42A3-AE8A-71CC811DC7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977BE8B-D198-48FC-8530-8D123CCBBE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3BB190-2004-4B44-8F03-23F06A953419}" type="datetimeFigureOut">
              <a:rPr lang="fr-CH" smtClean="0"/>
              <a:t>24.04.2023</a:t>
            </a:fld>
            <a:endParaRPr lang="fr-CH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8FA71EF-3FFE-412A-9561-EAA537596A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379047-219E-4BD7-A905-2812765796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AB4F0-624F-48B3-9937-5ED1487200F7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200317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35CF6AD-8C62-4634-93E7-529B12E90E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695" y="0"/>
            <a:ext cx="4850733" cy="6858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0EE487F-866C-49B1-8B75-0695731F3E8D}"/>
              </a:ext>
            </a:extLst>
          </p:cNvPr>
          <p:cNvSpPr/>
          <p:nvPr/>
        </p:nvSpPr>
        <p:spPr>
          <a:xfrm>
            <a:off x="6643456" y="174413"/>
            <a:ext cx="52437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#0184</a:t>
            </a:r>
          </a:p>
          <a:p>
            <a:r>
              <a:rPr lang="en-US" dirty="0"/>
              <a:t>Computational appraisal for enhancing data value measurement: recent researches and lessons learned for scientific data governance Recap of main tested ideas</a:t>
            </a:r>
            <a:endParaRPr lang="fr-CH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4DB3986-112C-4812-9175-6F32719660A6}"/>
              </a:ext>
            </a:extLst>
          </p:cNvPr>
          <p:cNvSpPr/>
          <p:nvPr/>
        </p:nvSpPr>
        <p:spPr>
          <a:xfrm>
            <a:off x="6643456" y="1912683"/>
            <a:ext cx="311976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sz="1400" dirty="0"/>
              <a:t>Basma </a:t>
            </a:r>
            <a:r>
              <a:rPr lang="fr-CH" sz="1400" dirty="0" err="1"/>
              <a:t>Makhlouf</a:t>
            </a:r>
            <a:r>
              <a:rPr lang="fr-CH" sz="1400" dirty="0"/>
              <a:t> </a:t>
            </a:r>
            <a:r>
              <a:rPr lang="fr-CH" sz="1400" dirty="0" err="1"/>
              <a:t>Shabou</a:t>
            </a:r>
            <a:r>
              <a:rPr lang="fr-CH" sz="1400" dirty="0"/>
              <a:t>, Aurèle Nicolet</a:t>
            </a:r>
          </a:p>
        </p:txBody>
      </p:sp>
    </p:spTree>
    <p:extLst>
      <p:ext uri="{BB962C8B-B14F-4D97-AF65-F5344CB8AC3E}">
        <p14:creationId xmlns:p14="http://schemas.microsoft.com/office/powerpoint/2010/main" val="37378832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47FBFAA9-73ED-4E87-BAAE-D5A6333993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633" y="0"/>
            <a:ext cx="485073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0635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</Words>
  <Application>Microsoft Office PowerPoint</Application>
  <PresentationFormat>Grand écran</PresentationFormat>
  <Paragraphs>3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Nicolet Aurèle (HES)</dc:creator>
  <cp:lastModifiedBy>Nicolet Aurèle (HES)</cp:lastModifiedBy>
  <cp:revision>1</cp:revision>
  <dcterms:created xsi:type="dcterms:W3CDTF">2023-04-24T12:37:47Z</dcterms:created>
  <dcterms:modified xsi:type="dcterms:W3CDTF">2023-04-24T13:01:54Z</dcterms:modified>
</cp:coreProperties>
</file>