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rèle Nicolet" userId="8ec5f9b3-5fc9-44cc-bb44-6eabae7dd375" providerId="ADAL" clId="{A29EECC3-4DE2-4806-BCC0-C59A0D2ECE5D}"/>
    <pc:docChg chg="addSld modSld">
      <pc:chgData name="Aurèle Nicolet" userId="8ec5f9b3-5fc9-44cc-bb44-6eabae7dd375" providerId="ADAL" clId="{A29EECC3-4DE2-4806-BCC0-C59A0D2ECE5D}" dt="2023-04-24T13:01:51.062" v="6" actId="931"/>
      <pc:docMkLst>
        <pc:docMk/>
      </pc:docMkLst>
      <pc:sldChg chg="addSp delSp modSp add">
        <pc:chgData name="Aurèle Nicolet" userId="8ec5f9b3-5fc9-44cc-bb44-6eabae7dd375" providerId="ADAL" clId="{A29EECC3-4DE2-4806-BCC0-C59A0D2ECE5D}" dt="2023-04-24T12:56:57.960" v="4"/>
        <pc:sldMkLst>
          <pc:docMk/>
          <pc:sldMk cId="3737883287" sldId="256"/>
        </pc:sldMkLst>
        <pc:spChg chg="del">
          <ac:chgData name="Aurèle Nicolet" userId="8ec5f9b3-5fc9-44cc-bb44-6eabae7dd375" providerId="ADAL" clId="{A29EECC3-4DE2-4806-BCC0-C59A0D2ECE5D}" dt="2023-04-24T12:37:53.339" v="1"/>
          <ac:spMkLst>
            <pc:docMk/>
            <pc:sldMk cId="3737883287" sldId="256"/>
            <ac:spMk id="2" creationId="{0002A1B4-423C-4E6C-92F6-2ADE51FF59B0}"/>
          </ac:spMkLst>
        </pc:spChg>
        <pc:spChg chg="del">
          <ac:chgData name="Aurèle Nicolet" userId="8ec5f9b3-5fc9-44cc-bb44-6eabae7dd375" providerId="ADAL" clId="{A29EECC3-4DE2-4806-BCC0-C59A0D2ECE5D}" dt="2023-04-24T12:37:53.339" v="1"/>
          <ac:spMkLst>
            <pc:docMk/>
            <pc:sldMk cId="3737883287" sldId="256"/>
            <ac:spMk id="3" creationId="{5E6BF897-AE27-47C6-9102-E517510408D0}"/>
          </ac:spMkLst>
        </pc:spChg>
        <pc:spChg chg="add">
          <ac:chgData name="Aurèle Nicolet" userId="8ec5f9b3-5fc9-44cc-bb44-6eabae7dd375" providerId="ADAL" clId="{A29EECC3-4DE2-4806-BCC0-C59A0D2ECE5D}" dt="2023-04-24T12:56:20.259" v="3"/>
          <ac:spMkLst>
            <pc:docMk/>
            <pc:sldMk cId="3737883287" sldId="256"/>
            <ac:spMk id="6" creationId="{A0EE487F-866C-49B1-8B75-0695731F3E8D}"/>
          </ac:spMkLst>
        </pc:spChg>
        <pc:spChg chg="add">
          <ac:chgData name="Aurèle Nicolet" userId="8ec5f9b3-5fc9-44cc-bb44-6eabae7dd375" providerId="ADAL" clId="{A29EECC3-4DE2-4806-BCC0-C59A0D2ECE5D}" dt="2023-04-24T12:56:57.960" v="4"/>
          <ac:spMkLst>
            <pc:docMk/>
            <pc:sldMk cId="3737883287" sldId="256"/>
            <ac:spMk id="7" creationId="{14DB3986-112C-4812-9175-6F32719660A6}"/>
          </ac:spMkLst>
        </pc:spChg>
        <pc:picChg chg="add mod">
          <ac:chgData name="Aurèle Nicolet" userId="8ec5f9b3-5fc9-44cc-bb44-6eabae7dd375" providerId="ADAL" clId="{A29EECC3-4DE2-4806-BCC0-C59A0D2ECE5D}" dt="2023-04-24T12:52:01.161" v="2" actId="931"/>
          <ac:picMkLst>
            <pc:docMk/>
            <pc:sldMk cId="3737883287" sldId="256"/>
            <ac:picMk id="5" creationId="{835CF6AD-8C62-4634-93E7-529B12E90EFD}"/>
          </ac:picMkLst>
        </pc:picChg>
      </pc:sldChg>
      <pc:sldChg chg="addSp modSp add">
        <pc:chgData name="Aurèle Nicolet" userId="8ec5f9b3-5fc9-44cc-bb44-6eabae7dd375" providerId="ADAL" clId="{A29EECC3-4DE2-4806-BCC0-C59A0D2ECE5D}" dt="2023-04-24T13:01:51.062" v="6" actId="931"/>
        <pc:sldMkLst>
          <pc:docMk/>
          <pc:sldMk cId="2216063572" sldId="257"/>
        </pc:sldMkLst>
        <pc:picChg chg="add mod">
          <ac:chgData name="Aurèle Nicolet" userId="8ec5f9b3-5fc9-44cc-bb44-6eabae7dd375" providerId="ADAL" clId="{A29EECC3-4DE2-4806-BCC0-C59A0D2ECE5D}" dt="2023-04-24T13:01:51.062" v="6" actId="931"/>
          <ac:picMkLst>
            <pc:docMk/>
            <pc:sldMk cId="2216063572" sldId="257"/>
            <ac:picMk id="3" creationId="{47FBFAA9-73ED-4E87-BAAE-D5A633399307}"/>
          </ac:picMkLst>
        </pc:picChg>
      </pc:sldChg>
    </pc:docChg>
  </pc:docChgLst>
  <pc:docChgLst>
    <pc:chgData name="Aurèle Nicolet" userId="8ec5f9b3-5fc9-44cc-bb44-6eabae7dd375" providerId="ADAL" clId="{A55BBD36-B47E-451A-A5C3-E49A98689DC3}"/>
    <pc:docChg chg="undo custSel modSld">
      <pc:chgData name="Aurèle Nicolet" userId="8ec5f9b3-5fc9-44cc-bb44-6eabae7dd375" providerId="ADAL" clId="{A55BBD36-B47E-451A-A5C3-E49A98689DC3}" dt="2023-04-24T14:35:29.987" v="17" actId="931"/>
      <pc:docMkLst>
        <pc:docMk/>
      </pc:docMkLst>
      <pc:sldChg chg="addSp delSp modSp">
        <pc:chgData name="Aurèle Nicolet" userId="8ec5f9b3-5fc9-44cc-bb44-6eabae7dd375" providerId="ADAL" clId="{A55BBD36-B47E-451A-A5C3-E49A98689DC3}" dt="2023-04-24T14:35:20.478" v="15" actId="478"/>
        <pc:sldMkLst>
          <pc:docMk/>
          <pc:sldMk cId="3737883287" sldId="256"/>
        </pc:sldMkLst>
        <pc:spChg chg="add del mod">
          <ac:chgData name="Aurèle Nicolet" userId="8ec5f9b3-5fc9-44cc-bb44-6eabae7dd375" providerId="ADAL" clId="{A55BBD36-B47E-451A-A5C3-E49A98689DC3}" dt="2023-04-24T14:34:42.871" v="5"/>
          <ac:spMkLst>
            <pc:docMk/>
            <pc:sldMk cId="3737883287" sldId="256"/>
            <ac:spMk id="2" creationId="{5C1F046D-DCA6-48BA-A59F-EBB1A602FAED}"/>
          </ac:spMkLst>
        </pc:spChg>
        <pc:spChg chg="mod">
          <ac:chgData name="Aurèle Nicolet" userId="8ec5f9b3-5fc9-44cc-bb44-6eabae7dd375" providerId="ADAL" clId="{A55BBD36-B47E-451A-A5C3-E49A98689DC3}" dt="2023-04-24T14:34:32.859" v="1"/>
          <ac:spMkLst>
            <pc:docMk/>
            <pc:sldMk cId="3737883287" sldId="256"/>
            <ac:spMk id="6" creationId="{A0EE487F-866C-49B1-8B75-0695731F3E8D}"/>
          </ac:spMkLst>
        </pc:spChg>
        <pc:spChg chg="mod">
          <ac:chgData name="Aurèle Nicolet" userId="8ec5f9b3-5fc9-44cc-bb44-6eabae7dd375" providerId="ADAL" clId="{A55BBD36-B47E-451A-A5C3-E49A98689DC3}" dt="2023-04-24T14:34:49.063" v="11" actId="20577"/>
          <ac:spMkLst>
            <pc:docMk/>
            <pc:sldMk cId="3737883287" sldId="256"/>
            <ac:spMk id="7" creationId="{14DB3986-112C-4812-9175-6F32719660A6}"/>
          </ac:spMkLst>
        </pc:spChg>
        <pc:picChg chg="add mod ord">
          <ac:chgData name="Aurèle Nicolet" userId="8ec5f9b3-5fc9-44cc-bb44-6eabae7dd375" providerId="ADAL" clId="{A55BBD36-B47E-451A-A5C3-E49A98689DC3}" dt="2023-04-24T14:35:18.745" v="14" actId="167"/>
          <ac:picMkLst>
            <pc:docMk/>
            <pc:sldMk cId="3737883287" sldId="256"/>
            <ac:picMk id="4" creationId="{D1F3FF03-9D40-4D9A-91C7-96571AB8BBCE}"/>
          </ac:picMkLst>
        </pc:picChg>
        <pc:picChg chg="del">
          <ac:chgData name="Aurèle Nicolet" userId="8ec5f9b3-5fc9-44cc-bb44-6eabae7dd375" providerId="ADAL" clId="{A55BBD36-B47E-451A-A5C3-E49A98689DC3}" dt="2023-04-24T14:35:20.478" v="15" actId="478"/>
          <ac:picMkLst>
            <pc:docMk/>
            <pc:sldMk cId="3737883287" sldId="256"/>
            <ac:picMk id="5" creationId="{835CF6AD-8C62-4634-93E7-529B12E90EFD}"/>
          </ac:picMkLst>
        </pc:picChg>
      </pc:sldChg>
      <pc:sldChg chg="addSp delSp modSp">
        <pc:chgData name="Aurèle Nicolet" userId="8ec5f9b3-5fc9-44cc-bb44-6eabae7dd375" providerId="ADAL" clId="{A55BBD36-B47E-451A-A5C3-E49A98689DC3}" dt="2023-04-24T14:35:29.987" v="17" actId="931"/>
        <pc:sldMkLst>
          <pc:docMk/>
          <pc:sldMk cId="2216063572" sldId="257"/>
        </pc:sldMkLst>
        <pc:picChg chg="del">
          <ac:chgData name="Aurèle Nicolet" userId="8ec5f9b3-5fc9-44cc-bb44-6eabae7dd375" providerId="ADAL" clId="{A55BBD36-B47E-451A-A5C3-E49A98689DC3}" dt="2023-04-24T14:35:24.746" v="16" actId="478"/>
          <ac:picMkLst>
            <pc:docMk/>
            <pc:sldMk cId="2216063572" sldId="257"/>
            <ac:picMk id="3" creationId="{47FBFAA9-73ED-4E87-BAAE-D5A633399307}"/>
          </ac:picMkLst>
        </pc:picChg>
        <pc:picChg chg="add mod">
          <ac:chgData name="Aurèle Nicolet" userId="8ec5f9b3-5fc9-44cc-bb44-6eabae7dd375" providerId="ADAL" clId="{A55BBD36-B47E-451A-A5C3-E49A98689DC3}" dt="2023-04-24T14:35:29.987" v="17" actId="931"/>
          <ac:picMkLst>
            <pc:docMk/>
            <pc:sldMk cId="2216063572" sldId="257"/>
            <ac:picMk id="4" creationId="{ECC22DAB-2E2B-4A8C-B933-31540C08893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3F89FC-A300-40CD-B2B5-B518408760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B75C4E6-C1BA-40F7-B3E4-251D72417D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384570-E8C4-4F5F-9706-6F5D67FE9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FC9A69-0631-46E4-A5D6-FBEF400A7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DBCEA4-B778-4A92-BC9D-A0C2E1D8E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39655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C245BC-77EA-4D0B-B9BF-C5CEDC84F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652C55E-2ACC-4E14-B6D6-911823CB1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303D98-85CB-4701-9A2D-AB11ED3FA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DAEF85-F418-4528-944C-802C68DAC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C789A4-FE37-420E-B5AA-78FFB5F8C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6286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EF04B99-FC30-4DBE-8071-9A06BE1535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4EC708D-1E34-4680-BD27-EE87B4AFE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38579D-C1B8-4300-B78F-3027E81AE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9D789E-4B76-4F3B-AD2C-CD97B8742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047063-39FB-43A5-BA2B-93DCA07EB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2813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AB717-2165-4FE4-8BB3-1D94C9E01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E72EEE-01BD-4107-8B40-1C7AB9885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DE99D5-A92F-47A1-8547-013DC62A8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1850A5-0649-4F7A-836A-40C52A778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BE4FA5-F80A-4ACF-BBC7-892D6466B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1866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F74AD8-417E-4C1D-933A-0EE804B0E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FEBD9B-0078-4A1A-B16C-2A85A942E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E081ED-5E8E-4B71-AC94-682D66C59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702E0D-6A84-49D8-9268-828A27565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B186E8-AFD3-45E3-BD0B-259468F7E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974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65BD36-10FA-4A96-A08B-671744ADE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C0D8DF-17AA-46EB-A2D8-9FFA103939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51E34C-560E-492E-9DFD-0604AD8EA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ACB72BE-1274-4258-AB1B-BD63E49FA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16FF3E-29B5-4671-87ED-58AFCA7A7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9EFF313-EDE6-4094-884D-1FDC2B2B4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000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0F2BCC-0257-4735-A2DE-65720295B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951603-1EF4-4E1F-AA56-0AEAD802A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252E465-10BE-4612-866D-02DF16D50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AC72E37-F8A7-4394-9D75-07FFBC5DB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BD9FA7F-177D-49F2-89D4-5E157B6E1D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BC9D3DA-72C3-4207-A8C0-DE6115250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4FA5666-B910-455E-99A9-174AD32C0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69B40EC-0454-47C2-9000-44FEF3EE4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352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5F0BDE-D84A-4880-AE70-867DCFA2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5473A1B-820C-4C46-8BA9-E5312AFCB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7B1FCA4-A668-4950-881D-32978295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089A5D-167A-4307-ADC6-482E2D9A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487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A6F0A7C-BAAD-4193-9E51-23EC7FEDF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AD56D8A-3088-41A2-91C5-47B0FD07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4D230A-42F8-407E-85E2-2E6DDA026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5303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1E6779-980D-454F-BFFF-1B789D037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C68113-7814-4BE0-9A01-83D7FB38E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68E2372-26D6-4988-BF54-E4F3FC3F2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4CEBCF0-6F66-4003-8F59-939CBD615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8B7A8E3-2062-4E5C-8D92-C6B48559D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AA9431C-A7D1-454C-8AFC-1AB0ED8C1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9654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B3F298-2388-4C72-9A88-E03D7D75C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0338737-D8B1-484D-BFC9-1362B92CB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12C063B-2CB8-46A7-84D0-018309B5E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09597D-B548-40D6-8BD0-4A3E7C1E6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39F159-5BBD-47E7-9EEB-3C6C361E6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02C121-BA40-4C7D-A019-2A6EB8A1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0761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0BAE89B-7605-43A6-BF2E-C1DC8744E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82665C-67DA-42A3-AE8A-71CC811DC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77BE8B-D198-48FC-8530-8D123CCBB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A71EF-3FFE-412A-9561-EAA537596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379047-219E-4BD7-A905-281276579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0031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1F3FF03-9D40-4D9A-91C7-96571AB8B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695" y="0"/>
            <a:ext cx="4851264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0EE487F-866C-49B1-8B75-0695731F3E8D}"/>
              </a:ext>
            </a:extLst>
          </p:cNvPr>
          <p:cNvSpPr/>
          <p:nvPr/>
        </p:nvSpPr>
        <p:spPr>
          <a:xfrm>
            <a:off x="6643456" y="174413"/>
            <a:ext cx="5243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#4705</a:t>
            </a:r>
          </a:p>
          <a:p>
            <a:r>
              <a:rPr lang="en-US" dirty="0"/>
              <a:t>Towards a sustainable data and knowledge</a:t>
            </a:r>
          </a:p>
          <a:p>
            <a:r>
              <a:rPr lang="en-US" dirty="0"/>
              <a:t>preservation</a:t>
            </a:r>
            <a:endParaRPr lang="fr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DB3986-112C-4812-9175-6F32719660A6}"/>
              </a:ext>
            </a:extLst>
          </p:cNvPr>
          <p:cNvSpPr/>
          <p:nvPr/>
        </p:nvSpPr>
        <p:spPr>
          <a:xfrm>
            <a:off x="6643456" y="1912683"/>
            <a:ext cx="31598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/>
              <a:t>Aurèle Nicolet , Basma </a:t>
            </a:r>
            <a:r>
              <a:rPr lang="fr-CH" sz="1400" dirty="0" err="1"/>
              <a:t>Makhlouf</a:t>
            </a:r>
            <a:r>
              <a:rPr lang="fr-CH" sz="1400" dirty="0"/>
              <a:t> </a:t>
            </a:r>
            <a:r>
              <a:rPr lang="fr-CH" sz="1400" dirty="0" err="1"/>
              <a:t>Shabou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373788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CC22DAB-2E2B-4A8C-B933-31540C088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68" y="0"/>
            <a:ext cx="4851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635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Nicolet Aurèle (HES)</dc:creator>
  <cp:lastModifiedBy>Nicolet Aurèle (HES)</cp:lastModifiedBy>
  <cp:revision>1</cp:revision>
  <dcterms:created xsi:type="dcterms:W3CDTF">2023-04-24T12:37:47Z</dcterms:created>
  <dcterms:modified xsi:type="dcterms:W3CDTF">2023-04-24T14:35:33Z</dcterms:modified>
</cp:coreProperties>
</file>