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08C2CF-2865-4007-9ED7-CA755269B8D0}" v="63" dt="2023-04-25T11:06:01.4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Emily (STFC,RAL,RALSP)" userId="9d6e4883-f3c3-4930-8b2e-20c6bf059a29" providerId="ADAL" clId="{4D08C2CF-2865-4007-9ED7-CA755269B8D0}"/>
    <pc:docChg chg="undo custSel modSld">
      <pc:chgData name="Anderson, Emily (STFC,RAL,RALSP)" userId="9d6e4883-f3c3-4930-8b2e-20c6bf059a29" providerId="ADAL" clId="{4D08C2CF-2865-4007-9ED7-CA755269B8D0}" dt="2023-04-25T11:13:24.003" v="243" actId="1076"/>
      <pc:docMkLst>
        <pc:docMk/>
      </pc:docMkLst>
      <pc:sldChg chg="addSp delSp modSp mod">
        <pc:chgData name="Anderson, Emily (STFC,RAL,RALSP)" userId="9d6e4883-f3c3-4930-8b2e-20c6bf059a29" providerId="ADAL" clId="{4D08C2CF-2865-4007-9ED7-CA755269B8D0}" dt="2023-04-25T11:13:24.003" v="243" actId="1076"/>
        <pc:sldMkLst>
          <pc:docMk/>
          <pc:sldMk cId="2249943792" sldId="256"/>
        </pc:sldMkLst>
        <pc:spChg chg="mod">
          <ac:chgData name="Anderson, Emily (STFC,RAL,RALSP)" userId="9d6e4883-f3c3-4930-8b2e-20c6bf059a29" providerId="ADAL" clId="{4D08C2CF-2865-4007-9ED7-CA755269B8D0}" dt="2023-04-25T10:55:35.989" v="68" actId="1076"/>
          <ac:spMkLst>
            <pc:docMk/>
            <pc:sldMk cId="2249943792" sldId="256"/>
            <ac:spMk id="26" creationId="{FD72210E-DA53-6CDC-763D-DE85BB3FCD34}"/>
          </ac:spMkLst>
        </pc:spChg>
        <pc:spChg chg="mod">
          <ac:chgData name="Anderson, Emily (STFC,RAL,RALSP)" userId="9d6e4883-f3c3-4930-8b2e-20c6bf059a29" providerId="ADAL" clId="{4D08C2CF-2865-4007-9ED7-CA755269B8D0}" dt="2023-04-25T10:51:55.300" v="7" actId="404"/>
          <ac:spMkLst>
            <pc:docMk/>
            <pc:sldMk cId="2249943792" sldId="256"/>
            <ac:spMk id="35" creationId="{325B8065-EEB4-667B-41A3-BBC74C5A3255}"/>
          </ac:spMkLst>
        </pc:spChg>
        <pc:spChg chg="add del mod">
          <ac:chgData name="Anderson, Emily (STFC,RAL,RALSP)" userId="9d6e4883-f3c3-4930-8b2e-20c6bf059a29" providerId="ADAL" clId="{4D08C2CF-2865-4007-9ED7-CA755269B8D0}" dt="2023-04-25T10:54:38.280" v="11" actId="478"/>
          <ac:spMkLst>
            <pc:docMk/>
            <pc:sldMk cId="2249943792" sldId="256"/>
            <ac:spMk id="45" creationId="{12D3701B-5DE0-629C-5014-4D9B36C9A16B}"/>
          </ac:spMkLst>
        </pc:spChg>
        <pc:spChg chg="add mod">
          <ac:chgData name="Anderson, Emily (STFC,RAL,RALSP)" userId="9d6e4883-f3c3-4930-8b2e-20c6bf059a29" providerId="ADAL" clId="{4D08C2CF-2865-4007-9ED7-CA755269B8D0}" dt="2023-04-25T11:09:28.951" v="226" actId="1076"/>
          <ac:spMkLst>
            <pc:docMk/>
            <pc:sldMk cId="2249943792" sldId="256"/>
            <ac:spMk id="46" creationId="{6B4AACFD-961E-B59B-70AB-1269BEE89479}"/>
          </ac:spMkLst>
        </pc:spChg>
        <pc:spChg chg="add mod">
          <ac:chgData name="Anderson, Emily (STFC,RAL,RALSP)" userId="9d6e4883-f3c3-4930-8b2e-20c6bf059a29" providerId="ADAL" clId="{4D08C2CF-2865-4007-9ED7-CA755269B8D0}" dt="2023-04-25T11:09:37.839" v="227" actId="14100"/>
          <ac:spMkLst>
            <pc:docMk/>
            <pc:sldMk cId="2249943792" sldId="256"/>
            <ac:spMk id="47" creationId="{D5D2DF84-34C6-BCAD-62A5-AF737E914AE7}"/>
          </ac:spMkLst>
        </pc:spChg>
        <pc:spChg chg="add del">
          <ac:chgData name="Anderson, Emily (STFC,RAL,RALSP)" userId="9d6e4883-f3c3-4930-8b2e-20c6bf059a29" providerId="ADAL" clId="{4D08C2CF-2865-4007-9ED7-CA755269B8D0}" dt="2023-04-25T10:56:29.453" v="75" actId="478"/>
          <ac:spMkLst>
            <pc:docMk/>
            <pc:sldMk cId="2249943792" sldId="256"/>
            <ac:spMk id="49" creationId="{A3241D6D-FAF0-9046-4DF3-71D923CE24AE}"/>
          </ac:spMkLst>
        </pc:spChg>
        <pc:spChg chg="add del">
          <ac:chgData name="Anderson, Emily (STFC,RAL,RALSP)" userId="9d6e4883-f3c3-4930-8b2e-20c6bf059a29" providerId="ADAL" clId="{4D08C2CF-2865-4007-9ED7-CA755269B8D0}" dt="2023-04-25T10:56:32.830" v="77" actId="478"/>
          <ac:spMkLst>
            <pc:docMk/>
            <pc:sldMk cId="2249943792" sldId="256"/>
            <ac:spMk id="51" creationId="{14A7822B-5077-4A1B-303D-A059544DDA72}"/>
          </ac:spMkLst>
        </pc:spChg>
        <pc:picChg chg="add del">
          <ac:chgData name="Anderson, Emily (STFC,RAL,RALSP)" userId="9d6e4883-f3c3-4930-8b2e-20c6bf059a29" providerId="ADAL" clId="{4D08C2CF-2865-4007-9ED7-CA755269B8D0}" dt="2023-04-25T10:56:50.098" v="82" actId="478"/>
          <ac:picMkLst>
            <pc:docMk/>
            <pc:sldMk cId="2249943792" sldId="256"/>
            <ac:picMk id="52" creationId="{F624D2C5-9394-3BA5-28C8-18C9D1B2792B}"/>
          </ac:picMkLst>
        </pc:picChg>
        <pc:picChg chg="add del mod">
          <ac:chgData name="Anderson, Emily (STFC,RAL,RALSP)" userId="9d6e4883-f3c3-4930-8b2e-20c6bf059a29" providerId="ADAL" clId="{4D08C2CF-2865-4007-9ED7-CA755269B8D0}" dt="2023-04-25T10:58:18.517" v="95" actId="478"/>
          <ac:picMkLst>
            <pc:docMk/>
            <pc:sldMk cId="2249943792" sldId="256"/>
            <ac:picMk id="53" creationId="{F2C2054A-DC82-F091-EAE9-E8E8093AEE14}"/>
          </ac:picMkLst>
        </pc:picChg>
        <pc:picChg chg="add del">
          <ac:chgData name="Anderson, Emily (STFC,RAL,RALSP)" userId="9d6e4883-f3c3-4930-8b2e-20c6bf059a29" providerId="ADAL" clId="{4D08C2CF-2865-4007-9ED7-CA755269B8D0}" dt="2023-04-25T10:58:56.925" v="101" actId="478"/>
          <ac:picMkLst>
            <pc:docMk/>
            <pc:sldMk cId="2249943792" sldId="256"/>
            <ac:picMk id="54" creationId="{F688E55F-55F9-D451-7C90-E4D0A98F0429}"/>
          </ac:picMkLst>
        </pc:picChg>
        <pc:picChg chg="add del mod">
          <ac:chgData name="Anderson, Emily (STFC,RAL,RALSP)" userId="9d6e4883-f3c3-4930-8b2e-20c6bf059a29" providerId="ADAL" clId="{4D08C2CF-2865-4007-9ED7-CA755269B8D0}" dt="2023-04-25T10:58:48.051" v="100" actId="478"/>
          <ac:picMkLst>
            <pc:docMk/>
            <pc:sldMk cId="2249943792" sldId="256"/>
            <ac:picMk id="55" creationId="{4BBC472A-9F2C-4D07-05B2-DE5505708361}"/>
          </ac:picMkLst>
        </pc:picChg>
        <pc:picChg chg="add del">
          <ac:chgData name="Anderson, Emily (STFC,RAL,RALSP)" userId="9d6e4883-f3c3-4930-8b2e-20c6bf059a29" providerId="ADAL" clId="{4D08C2CF-2865-4007-9ED7-CA755269B8D0}" dt="2023-04-25T10:59:05.317" v="103" actId="478"/>
          <ac:picMkLst>
            <pc:docMk/>
            <pc:sldMk cId="2249943792" sldId="256"/>
            <ac:picMk id="56" creationId="{07A8C947-69AF-6E19-E25F-AFFD06B1B43E}"/>
          </ac:picMkLst>
        </pc:picChg>
        <pc:picChg chg="add del mod">
          <ac:chgData name="Anderson, Emily (STFC,RAL,RALSP)" userId="9d6e4883-f3c3-4930-8b2e-20c6bf059a29" providerId="ADAL" clId="{4D08C2CF-2865-4007-9ED7-CA755269B8D0}" dt="2023-04-25T11:05:29.935" v="179" actId="478"/>
          <ac:picMkLst>
            <pc:docMk/>
            <pc:sldMk cId="2249943792" sldId="256"/>
            <ac:picMk id="57" creationId="{1FF963FC-7873-800F-12FF-846132D66049}"/>
          </ac:picMkLst>
        </pc:picChg>
        <pc:picChg chg="add del mod">
          <ac:chgData name="Anderson, Emily (STFC,RAL,RALSP)" userId="9d6e4883-f3c3-4930-8b2e-20c6bf059a29" providerId="ADAL" clId="{4D08C2CF-2865-4007-9ED7-CA755269B8D0}" dt="2023-04-25T11:01:00.991" v="133" actId="478"/>
          <ac:picMkLst>
            <pc:docMk/>
            <pc:sldMk cId="2249943792" sldId="256"/>
            <ac:picMk id="58" creationId="{2453B9DA-767B-B29E-9750-8753B8EBEAB9}"/>
          </ac:picMkLst>
        </pc:picChg>
        <pc:picChg chg="add del">
          <ac:chgData name="Anderson, Emily (STFC,RAL,RALSP)" userId="9d6e4883-f3c3-4930-8b2e-20c6bf059a29" providerId="ADAL" clId="{4D08C2CF-2865-4007-9ED7-CA755269B8D0}" dt="2023-04-25T11:01:00.991" v="133" actId="478"/>
          <ac:picMkLst>
            <pc:docMk/>
            <pc:sldMk cId="2249943792" sldId="256"/>
            <ac:picMk id="59" creationId="{B974A7F8-97A1-9D1D-35DC-01B437F8E69F}"/>
          </ac:picMkLst>
        </pc:picChg>
        <pc:picChg chg="add del mod">
          <ac:chgData name="Anderson, Emily (STFC,RAL,RALSP)" userId="9d6e4883-f3c3-4930-8b2e-20c6bf059a29" providerId="ADAL" clId="{4D08C2CF-2865-4007-9ED7-CA755269B8D0}" dt="2023-04-25T11:01:24.633" v="138" actId="478"/>
          <ac:picMkLst>
            <pc:docMk/>
            <pc:sldMk cId="2249943792" sldId="256"/>
            <ac:picMk id="60" creationId="{98BEA8B4-AC84-68C5-6160-3BB48BA59BBE}"/>
          </ac:picMkLst>
        </pc:picChg>
        <pc:picChg chg="add del mod">
          <ac:chgData name="Anderson, Emily (STFC,RAL,RALSP)" userId="9d6e4883-f3c3-4930-8b2e-20c6bf059a29" providerId="ADAL" clId="{4D08C2CF-2865-4007-9ED7-CA755269B8D0}" dt="2023-04-25T11:02:50.433" v="146" actId="478"/>
          <ac:picMkLst>
            <pc:docMk/>
            <pc:sldMk cId="2249943792" sldId="256"/>
            <ac:picMk id="61" creationId="{47FD225C-C3AC-FC0B-2A70-05A3495FDA0E}"/>
          </ac:picMkLst>
        </pc:picChg>
        <pc:picChg chg="add del mod">
          <ac:chgData name="Anderson, Emily (STFC,RAL,RALSP)" userId="9d6e4883-f3c3-4930-8b2e-20c6bf059a29" providerId="ADAL" clId="{4D08C2CF-2865-4007-9ED7-CA755269B8D0}" dt="2023-04-25T11:02:49.864" v="145" actId="478"/>
          <ac:picMkLst>
            <pc:docMk/>
            <pc:sldMk cId="2249943792" sldId="256"/>
            <ac:picMk id="63" creationId="{6CC7D2D8-238F-6CDD-ABD6-B2180C0DE92F}"/>
          </ac:picMkLst>
        </pc:picChg>
        <pc:picChg chg="add del mod">
          <ac:chgData name="Anderson, Emily (STFC,RAL,RALSP)" userId="9d6e4883-f3c3-4930-8b2e-20c6bf059a29" providerId="ADAL" clId="{4D08C2CF-2865-4007-9ED7-CA755269B8D0}" dt="2023-04-25T11:04:42.107" v="169" actId="478"/>
          <ac:picMkLst>
            <pc:docMk/>
            <pc:sldMk cId="2249943792" sldId="256"/>
            <ac:picMk id="1025" creationId="{4E5CCD5B-4CA8-71C8-F8BC-F4FD2281A718}"/>
          </ac:picMkLst>
        </pc:picChg>
        <pc:picChg chg="add del mod">
          <ac:chgData name="Anderson, Emily (STFC,RAL,RALSP)" userId="9d6e4883-f3c3-4930-8b2e-20c6bf059a29" providerId="ADAL" clId="{4D08C2CF-2865-4007-9ED7-CA755269B8D0}" dt="2023-04-25T11:13:13.735" v="241" actId="21"/>
          <ac:picMkLst>
            <pc:docMk/>
            <pc:sldMk cId="2249943792" sldId="256"/>
            <ac:picMk id="1029" creationId="{0DC0B924-1999-9D64-EA5E-05AC401940CD}"/>
          </ac:picMkLst>
        </pc:picChg>
        <pc:picChg chg="add del mod">
          <ac:chgData name="Anderson, Emily (STFC,RAL,RALSP)" userId="9d6e4883-f3c3-4930-8b2e-20c6bf059a29" providerId="ADAL" clId="{4D08C2CF-2865-4007-9ED7-CA755269B8D0}" dt="2023-04-25T10:56:16.730" v="73" actId="478"/>
          <ac:picMkLst>
            <pc:docMk/>
            <pc:sldMk cId="2249943792" sldId="256"/>
            <ac:picMk id="1034" creationId="{329720F9-4884-1AC2-4D6D-4E08198CD0DA}"/>
          </ac:picMkLst>
        </pc:picChg>
        <pc:picChg chg="add del mod">
          <ac:chgData name="Anderson, Emily (STFC,RAL,RALSP)" userId="9d6e4883-f3c3-4930-8b2e-20c6bf059a29" providerId="ADAL" clId="{4D08C2CF-2865-4007-9ED7-CA755269B8D0}" dt="2023-04-25T10:56:39.821" v="80" actId="478"/>
          <ac:picMkLst>
            <pc:docMk/>
            <pc:sldMk cId="2249943792" sldId="256"/>
            <ac:picMk id="1036" creationId="{678B3A75-756D-D45D-76BC-6AF385A2DBF1}"/>
          </ac:picMkLst>
        </pc:picChg>
        <pc:picChg chg="add mod">
          <ac:chgData name="Anderson, Emily (STFC,RAL,RALSP)" userId="9d6e4883-f3c3-4930-8b2e-20c6bf059a29" providerId="ADAL" clId="{4D08C2CF-2865-4007-9ED7-CA755269B8D0}" dt="2023-04-25T11:13:24.003" v="243" actId="1076"/>
          <ac:picMkLst>
            <pc:docMk/>
            <pc:sldMk cId="2249943792" sldId="256"/>
            <ac:picMk id="1037" creationId="{F34F1F26-7F3E-B35A-ED58-E83180C8D91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D59AA-67D6-8799-1B41-847EAFB2B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105F51-F7A2-AF66-E41D-14F657AEAF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1631F-221E-6D11-E731-89357039E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F251D-23EF-CD3A-E0A5-3D5C7D639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D97FC-375A-C922-2586-FC9C30B8E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35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61675-E192-A6CA-75C5-D5F910F81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AFA6E3-930A-12FD-B9BD-FD821D2913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4C495-7C56-9F3F-C4F8-A8578B1E4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12BE7-515C-A48A-8BDB-CC4B0BB5B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F935B-F880-0A1A-89F1-698005A70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074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A7E088-9A24-13CF-1511-9A34F1803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89463D-25B3-5BE1-F097-7DE6284C8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A5218-0256-84E1-6D7F-D9AFC45DC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76C1E-0819-ED4A-AE9E-7C4B715B9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90275-6E05-3527-354B-BF6371543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388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DDC03-F396-2644-8C2E-CC0CD7A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F9830-FB68-D1C4-EF62-6F60C14D3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95CBC-4455-59FE-320C-4CE8C8169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8D21AA-5923-ED8F-B585-F3A25107B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946FB8-A7CF-F73F-ED34-818877513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06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2837A-615E-5898-1390-1C4BE3A3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420CA-A06F-F2A6-8F69-F5F73BB07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0C709-508B-BFCD-05D2-6A0B99B75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B8E12-86D4-8A82-7BFD-5AE351735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BBA79-17B4-1F36-B78F-7936D53B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180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40459-5DD1-93F8-2ED5-D619F0A53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54B38-A875-8C5F-0EC7-5B1D22CD48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303AE2-D298-6860-3824-8009F74F03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E829F6-32A0-91B4-DD4E-C4827E475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C68F2E-4C1E-1448-F7DB-94E20F54B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8A34DB-AEF6-0361-47A6-C870000D0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330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7051C-F949-F8FD-6801-D254BF552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6ACE13-11DC-D663-0474-BDB982BED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F99C1-ABD2-E95F-2783-ED1965825E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4D7244-D96A-3411-4A7F-047AC2256B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B6992-9DE2-E1FD-698F-6C15D0B49F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1CA1F5-DB9C-D642-1B8B-0A6E6DF36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C1120F-856C-8208-FE60-8024BBA71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AD0E88-399B-9A7A-50E1-5C0D121B9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387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D73FF-5CC3-EA51-8B6C-CEA499C80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784F8B-B13F-9A4C-EB53-AB65F7805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0BB802-76EA-F883-5FD8-D15ACFCAE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D3DECE-D031-434A-0DA1-F1F85B5BB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282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FCD163-8566-653E-103F-DB175E1F4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7DE56B-8885-9EBA-9BF9-9D13E1718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B4876-0BAD-DA90-203B-64DF8EF30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887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80DFC-D1FF-207A-12D7-771F9117F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C830C-AE46-F631-C161-9CBBE3FE6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6E13AD-8783-9CC9-F5B8-EF130E9EE2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1ED048-1A1D-5E1C-B4E5-1C6EEEECF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AB89E2-89ED-3A9D-D44E-04D078988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4514DB-534C-D1F5-448E-52427C61D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64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07AC5-AC4F-747D-13C3-78C093F51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52653A-E4A0-4631-35C4-4FE1B76C2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2344ED-3DF7-E70D-CB51-2AE14A7B3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C25ED8-3820-EFD7-C84F-79CB9B051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63A93-1169-16C1-F379-BFC482849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E93997-EC55-1627-DB98-AF6FDD08A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571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707911-E6ED-7DD6-8A0A-65F233493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4CE543-2F26-B2EE-7315-1B2C7B394E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DC98F-A3C9-0F9E-619D-66A33F190C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D22E1-DDC8-4463-843A-1B98195904F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18FF6-A720-F566-1305-2100E7630D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843F8-9AC8-A997-067B-021521C8E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26751-7F89-4922-B3DA-C88937B2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05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2516CFA-65A7-4E78-BAF2-F437E0567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583843-30E4-4091-87E1-A4A496510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0D2D7F-1DF5-4798-9E63-A71E2D1588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028953" y="0"/>
            <a:ext cx="5163047" cy="3153018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197D003-D6F2-4203-A495-66907856AF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D0A62B1-BB9A-43BD-81CD-1400F6A227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FDD9AD5-71EC-4840-9DB9-0EB0E1755F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E37CA3E-8144-4168-9129-6446C79AED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D230175-C22A-9272-7181-9F060337B6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0861" y="44622"/>
            <a:ext cx="7229961" cy="997121"/>
          </a:xfrm>
        </p:spPr>
        <p:txBody>
          <a:bodyPr>
            <a:normAutofit/>
          </a:bodyPr>
          <a:lstStyle/>
          <a:p>
            <a:r>
              <a:rPr lang="en-US" sz="5200" dirty="0">
                <a:solidFill>
                  <a:schemeClr val="tx2"/>
                </a:solidFill>
                <a:latin typeface="Bahnschrift Light" panose="020B0502040204020203" pitchFamily="34" charset="0"/>
                <a:cs typeface="Calibri Light"/>
              </a:rPr>
              <a:t>Making IPCC Data FAIR</a:t>
            </a:r>
            <a:endParaRPr lang="en-GB" sz="5200" dirty="0">
              <a:solidFill>
                <a:schemeClr val="tx2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3A7525-A298-3F19-15E2-4707CCA478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366" y="1672753"/>
            <a:ext cx="9310949" cy="428096"/>
          </a:xfrm>
        </p:spPr>
        <p:txBody>
          <a:bodyPr>
            <a:normAutofit/>
          </a:bodyPr>
          <a:lstStyle/>
          <a:p>
            <a:r>
              <a:rPr lang="en-GB" sz="1100" dirty="0">
                <a:solidFill>
                  <a:srgbClr val="000000"/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Molly MacRae, Emily Anderson, Diego Cammarano, Charlotte Pascoe, Anna Pirani, Lina Sitz, Martina Stockhause</a:t>
            </a:r>
            <a:endParaRPr lang="en-GB" sz="1100" baseline="30000" dirty="0">
              <a:effectLst/>
              <a:latin typeface="Bahnschrift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7D4F600-F737-4482-BC99-1E1FFC8263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146310"/>
            <a:ext cx="3142400" cy="2716805"/>
            <a:chOff x="-305" y="-4155"/>
            <a:chExt cx="2514948" cy="2174333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87C2CB5-E3D4-4345-A7B4-6F0039A6A1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CB1D1D5-E255-4B0E-A7F5-DB2BE5A8D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95D61F8-0B49-44AD-956A-8EE58ECE66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C645CD3-4985-451E-8683-6C671E1781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5AA3F9B1-B3A1-DC5A-484F-E528C5F1B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335" y="1980510"/>
            <a:ext cx="4520596" cy="46994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D72210E-DA53-6CDC-763D-DE85BB3FCD34}"/>
              </a:ext>
            </a:extLst>
          </p:cNvPr>
          <p:cNvSpPr txBox="1"/>
          <p:nvPr/>
        </p:nvSpPr>
        <p:spPr>
          <a:xfrm>
            <a:off x="725568" y="992920"/>
            <a:ext cx="1074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800" dirty="0">
                <a:solidFill>
                  <a:schemeClr val="tx2"/>
                </a:solidFill>
                <a:latin typeface="Bahnschrift" panose="020B0502040204020203" pitchFamily="34" charset="0"/>
                <a:ea typeface="+mn-lt"/>
                <a:cs typeface="+mn-lt"/>
              </a:rPr>
              <a:t>The reality of implementing FAIR principles in the IPCC context to support open science and provide a citable platform to acknowledge the work of authors.</a:t>
            </a:r>
            <a:endParaRPr lang="en-US" sz="100" dirty="0">
              <a:solidFill>
                <a:schemeClr val="tx2"/>
              </a:solidFill>
              <a:latin typeface="Bahnschrift" panose="020B0502040204020203" pitchFamily="34" charset="0"/>
              <a:ea typeface="+mn-lt"/>
              <a:cs typeface="+mn-lt"/>
            </a:endParaRPr>
          </a:p>
        </p:txBody>
      </p:sp>
      <p:pic>
        <p:nvPicPr>
          <p:cNvPr id="29" name="Picture 2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6E6D395-4E15-EA8F-A42A-67C598CF1E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3" t="28628" r="11834" b="10661"/>
          <a:stretch/>
        </p:blipFill>
        <p:spPr>
          <a:xfrm>
            <a:off x="600717" y="3301252"/>
            <a:ext cx="6428236" cy="3308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25B8065-EEB4-667B-41A3-BBC74C5A3255}"/>
              </a:ext>
            </a:extLst>
          </p:cNvPr>
          <p:cNvSpPr txBox="1"/>
          <p:nvPr/>
        </p:nvSpPr>
        <p:spPr>
          <a:xfrm>
            <a:off x="647840" y="2065864"/>
            <a:ext cx="6429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Bahnschrift Light" panose="020B0502040204020203" pitchFamily="34" charset="0"/>
              </a:rPr>
              <a:t>Come and find out about our: Data Publication Ecosystem, Workflow of Data, FAIR implementation, Decision Making Trees and Recommendations for AR7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DFAC234-9E88-44C3-AACE-7E1E7CC2684D}"/>
              </a:ext>
            </a:extLst>
          </p:cNvPr>
          <p:cNvSpPr/>
          <p:nvPr/>
        </p:nvSpPr>
        <p:spPr>
          <a:xfrm>
            <a:off x="559114" y="2042515"/>
            <a:ext cx="6517787" cy="1019197"/>
          </a:xfrm>
          <a:prstGeom prst="roundRect">
            <a:avLst>
              <a:gd name="adj" fmla="val 3238"/>
            </a:avLst>
          </a:prstGeom>
          <a:noFill/>
          <a:ln w="28575">
            <a:solidFill>
              <a:schemeClr val="accent6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4AACFD-961E-B59B-70AB-1269BEE89479}"/>
              </a:ext>
            </a:extLst>
          </p:cNvPr>
          <p:cNvSpPr txBox="1"/>
          <p:nvPr/>
        </p:nvSpPr>
        <p:spPr>
          <a:xfrm>
            <a:off x="9685612" y="1440642"/>
            <a:ext cx="1818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latin typeface="Bahnschrift Light" panose="020B0502040204020203" pitchFamily="34" charset="0"/>
              </a:rPr>
              <a:t>Find out how the catalogue record is FAIR!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D5D2DF84-34C6-BCAD-62A5-AF737E914AE7}"/>
              </a:ext>
            </a:extLst>
          </p:cNvPr>
          <p:cNvSpPr/>
          <p:nvPr/>
        </p:nvSpPr>
        <p:spPr>
          <a:xfrm>
            <a:off x="9822043" y="1439575"/>
            <a:ext cx="1545393" cy="337449"/>
          </a:xfrm>
          <a:prstGeom prst="roundRect">
            <a:avLst>
              <a:gd name="adj" fmla="val 3238"/>
            </a:avLst>
          </a:prstGeom>
          <a:noFill/>
          <a:ln w="28575">
            <a:solidFill>
              <a:schemeClr val="accent6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7" name="Graphic 1036" descr="Arrow: Clockwise curve outline">
            <a:extLst>
              <a:ext uri="{FF2B5EF4-FFF2-40B4-BE49-F238E27FC236}">
                <a16:creationId xmlns:a16="http://schemas.microsoft.com/office/drawing/2014/main" id="{F34F1F26-7F3E-B35A-ED58-E83180C8D9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2807644">
            <a:off x="10399998" y="1767726"/>
            <a:ext cx="389481" cy="38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943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84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Bahnschrift</vt:lpstr>
      <vt:lpstr>Bahnschrift Light</vt:lpstr>
      <vt:lpstr>Calibri</vt:lpstr>
      <vt:lpstr>Calibri Light</vt:lpstr>
      <vt:lpstr>Office Theme</vt:lpstr>
      <vt:lpstr>Making IPCC Data FAIR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IPCC Data FAIR</dc:title>
  <dc:creator>Anderson, Emily (STFC,RAL,RALSP)</dc:creator>
  <cp:lastModifiedBy>Anderson, Emily (STFC,RAL,RALSP)</cp:lastModifiedBy>
  <cp:revision>1</cp:revision>
  <dcterms:created xsi:type="dcterms:W3CDTF">2023-04-25T09:47:30Z</dcterms:created>
  <dcterms:modified xsi:type="dcterms:W3CDTF">2023-04-25T11:13:25Z</dcterms:modified>
</cp:coreProperties>
</file>