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0" r:id="rId2"/>
    <p:sldId id="282" r:id="rId3"/>
    <p:sldId id="281" r:id="rId4"/>
    <p:sldId id="256" r:id="rId5"/>
    <p:sldId id="258" r:id="rId6"/>
    <p:sldId id="257" r:id="rId7"/>
    <p:sldId id="259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7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1385C4-7BC1-4052-8EB8-2C003FF74B75}" v="31" dt="2023-05-02T08:16:49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04" autoAdjust="0"/>
  </p:normalViewPr>
  <p:slideViewPr>
    <p:cSldViewPr snapToGrid="0">
      <p:cViewPr varScale="1">
        <p:scale>
          <a:sx n="60" d="100"/>
          <a:sy n="60" d="100"/>
        </p:scale>
        <p:origin x="89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y Mitcham" userId="f85dc8dc153c3c14" providerId="LiveId" clId="{5B1385C4-7BC1-4052-8EB8-2C003FF74B75}"/>
    <pc:docChg chg="undo custSel addSld delSld modSld sldOrd">
      <pc:chgData name="Jenny Mitcham" userId="f85dc8dc153c3c14" providerId="LiveId" clId="{5B1385C4-7BC1-4052-8EB8-2C003FF74B75}" dt="2023-05-02T08:16:59.056" v="243" actId="1076"/>
      <pc:docMkLst>
        <pc:docMk/>
      </pc:docMkLst>
      <pc:sldChg chg="add">
        <pc:chgData name="Jenny Mitcham" userId="f85dc8dc153c3c14" providerId="LiveId" clId="{5B1385C4-7BC1-4052-8EB8-2C003FF74B75}" dt="2023-04-28T12:41:39.199" v="0"/>
        <pc:sldMkLst>
          <pc:docMk/>
          <pc:sldMk cId="3771221598" sldId="256"/>
        </pc:sldMkLst>
      </pc:sldChg>
      <pc:sldChg chg="addSp new mod ord">
        <pc:chgData name="Jenny Mitcham" userId="f85dc8dc153c3c14" providerId="LiveId" clId="{5B1385C4-7BC1-4052-8EB8-2C003FF74B75}" dt="2023-04-28T12:46:55.344" v="13" actId="22"/>
        <pc:sldMkLst>
          <pc:docMk/>
          <pc:sldMk cId="441987983" sldId="257"/>
        </pc:sldMkLst>
        <pc:picChg chg="add">
          <ac:chgData name="Jenny Mitcham" userId="f85dc8dc153c3c14" providerId="LiveId" clId="{5B1385C4-7BC1-4052-8EB8-2C003FF74B75}" dt="2023-04-28T12:46:55.344" v="13" actId="22"/>
          <ac:picMkLst>
            <pc:docMk/>
            <pc:sldMk cId="441987983" sldId="257"/>
            <ac:picMk id="5" creationId="{4E57AF0E-71BA-73A0-56A6-0D2828692857}"/>
          </ac:picMkLst>
        </pc:picChg>
      </pc:sldChg>
      <pc:sldChg chg="modSp new mod">
        <pc:chgData name="Jenny Mitcham" userId="f85dc8dc153c3c14" providerId="LiveId" clId="{5B1385C4-7BC1-4052-8EB8-2C003FF74B75}" dt="2023-04-28T12:43:11.104" v="10"/>
        <pc:sldMkLst>
          <pc:docMk/>
          <pc:sldMk cId="2565443079" sldId="258"/>
        </pc:sldMkLst>
        <pc:spChg chg="mod">
          <ac:chgData name="Jenny Mitcham" userId="f85dc8dc153c3c14" providerId="LiveId" clId="{5B1385C4-7BC1-4052-8EB8-2C003FF74B75}" dt="2023-04-28T12:42:45.725" v="5"/>
          <ac:spMkLst>
            <pc:docMk/>
            <pc:sldMk cId="2565443079" sldId="258"/>
            <ac:spMk id="2" creationId="{F14DC6B3-7239-0AE8-3623-98482A1AA263}"/>
          </ac:spMkLst>
        </pc:spChg>
        <pc:spChg chg="mod">
          <ac:chgData name="Jenny Mitcham" userId="f85dc8dc153c3c14" providerId="LiveId" clId="{5B1385C4-7BC1-4052-8EB8-2C003FF74B75}" dt="2023-04-28T12:43:11.104" v="10"/>
          <ac:spMkLst>
            <pc:docMk/>
            <pc:sldMk cId="2565443079" sldId="258"/>
            <ac:spMk id="3" creationId="{84EC4081-CFAA-2E6D-2BEF-D52ED32C7DAC}"/>
          </ac:spMkLst>
        </pc:spChg>
      </pc:sldChg>
      <pc:sldChg chg="modSp new mod">
        <pc:chgData name="Jenny Mitcham" userId="f85dc8dc153c3c14" providerId="LiveId" clId="{5B1385C4-7BC1-4052-8EB8-2C003FF74B75}" dt="2023-04-28T12:47:54.326" v="19"/>
        <pc:sldMkLst>
          <pc:docMk/>
          <pc:sldMk cId="652249853" sldId="259"/>
        </pc:sldMkLst>
        <pc:spChg chg="mod">
          <ac:chgData name="Jenny Mitcham" userId="f85dc8dc153c3c14" providerId="LiveId" clId="{5B1385C4-7BC1-4052-8EB8-2C003FF74B75}" dt="2023-04-28T12:47:54.326" v="19"/>
          <ac:spMkLst>
            <pc:docMk/>
            <pc:sldMk cId="652249853" sldId="259"/>
            <ac:spMk id="3" creationId="{4B328E59-9B5F-EA07-1C7E-52A8BA688AF7}"/>
          </ac:spMkLst>
        </pc:spChg>
      </pc:sldChg>
      <pc:sldChg chg="addSp new del mod modNotesTx">
        <pc:chgData name="Jenny Mitcham" userId="f85dc8dc153c3c14" providerId="LiveId" clId="{5B1385C4-7BC1-4052-8EB8-2C003FF74B75}" dt="2023-04-30T11:32:48.153" v="121" actId="47"/>
        <pc:sldMkLst>
          <pc:docMk/>
          <pc:sldMk cId="680980798" sldId="260"/>
        </pc:sldMkLst>
        <pc:picChg chg="add">
          <ac:chgData name="Jenny Mitcham" userId="f85dc8dc153c3c14" providerId="LiveId" clId="{5B1385C4-7BC1-4052-8EB8-2C003FF74B75}" dt="2023-04-28T12:49:10.835" v="20" actId="22"/>
          <ac:picMkLst>
            <pc:docMk/>
            <pc:sldMk cId="680980798" sldId="260"/>
            <ac:picMk id="5" creationId="{8D1DB8F4-72D5-F966-7CB7-57132F02EE3A}"/>
          </ac:picMkLst>
        </pc:picChg>
      </pc:sldChg>
      <pc:sldChg chg="addSp delSp modSp new del mod ord modAnim">
        <pc:chgData name="Jenny Mitcham" userId="f85dc8dc153c3c14" providerId="LiveId" clId="{5B1385C4-7BC1-4052-8EB8-2C003FF74B75}" dt="2023-04-30T11:33:03.009" v="122" actId="47"/>
        <pc:sldMkLst>
          <pc:docMk/>
          <pc:sldMk cId="1735313936" sldId="261"/>
        </pc:sldMkLst>
        <pc:spChg chg="del">
          <ac:chgData name="Jenny Mitcham" userId="f85dc8dc153c3c14" providerId="LiveId" clId="{5B1385C4-7BC1-4052-8EB8-2C003FF74B75}" dt="2023-04-28T12:56:46.456" v="27"/>
          <ac:spMkLst>
            <pc:docMk/>
            <pc:sldMk cId="1735313936" sldId="261"/>
            <ac:spMk id="3" creationId="{716FA7FB-429C-2695-D179-BF77E9A9C6E5}"/>
          </ac:spMkLst>
        </pc:spChg>
        <pc:picChg chg="add mod">
          <ac:chgData name="Jenny Mitcham" userId="f85dc8dc153c3c14" providerId="LiveId" clId="{5B1385C4-7BC1-4052-8EB8-2C003FF74B75}" dt="2023-04-28T12:54:52.934" v="26" actId="1076"/>
          <ac:picMkLst>
            <pc:docMk/>
            <pc:sldMk cId="1735313936" sldId="261"/>
            <ac:picMk id="5" creationId="{038CEBB1-757E-B925-9309-0C1CC80E7B38}"/>
          </ac:picMkLst>
        </pc:picChg>
        <pc:picChg chg="add mod">
          <ac:chgData name="Jenny Mitcham" userId="f85dc8dc153c3c14" providerId="LiveId" clId="{5B1385C4-7BC1-4052-8EB8-2C003FF74B75}" dt="2023-04-28T12:57:05.842" v="32" actId="1076"/>
          <ac:picMkLst>
            <pc:docMk/>
            <pc:sldMk cId="1735313936" sldId="261"/>
            <ac:picMk id="6" creationId="{5802F5E7-FEFA-40B4-8366-B7B2B3A9D6A8}"/>
          </ac:picMkLst>
        </pc:picChg>
      </pc:sldChg>
      <pc:sldChg chg="delSp add setBg delDesignElem">
        <pc:chgData name="Jenny Mitcham" userId="f85dc8dc153c3c14" providerId="LiveId" clId="{5B1385C4-7BC1-4052-8EB8-2C003FF74B75}" dt="2023-04-28T12:50:38.830" v="22"/>
        <pc:sldMkLst>
          <pc:docMk/>
          <pc:sldMk cId="2249943792" sldId="262"/>
        </pc:sldMkLst>
        <pc:spChg chg="del">
          <ac:chgData name="Jenny Mitcham" userId="f85dc8dc153c3c14" providerId="LiveId" clId="{5B1385C4-7BC1-4052-8EB8-2C003FF74B75}" dt="2023-04-28T12:50:38.830" v="22"/>
          <ac:spMkLst>
            <pc:docMk/>
            <pc:sldMk cId="2249943792" sldId="262"/>
            <ac:spMk id="9" creationId="{12516CFA-65A7-4E78-BAF2-F437E0567C8B}"/>
          </ac:spMkLst>
        </pc:spChg>
        <pc:spChg chg="del">
          <ac:chgData name="Jenny Mitcham" userId="f85dc8dc153c3c14" providerId="LiveId" clId="{5B1385C4-7BC1-4052-8EB8-2C003FF74B75}" dt="2023-04-28T12:50:38.830" v="22"/>
          <ac:spMkLst>
            <pc:docMk/>
            <pc:sldMk cId="2249943792" sldId="262"/>
            <ac:spMk id="11" creationId="{64583843-30E4-4091-87E1-A4A4965105EA}"/>
          </ac:spMkLst>
        </pc:spChg>
        <pc:grpChg chg="del">
          <ac:chgData name="Jenny Mitcham" userId="f85dc8dc153c3c14" providerId="LiveId" clId="{5B1385C4-7BC1-4052-8EB8-2C003FF74B75}" dt="2023-04-28T12:50:38.830" v="22"/>
          <ac:grpSpMkLst>
            <pc:docMk/>
            <pc:sldMk cId="2249943792" sldId="262"/>
            <ac:grpSpMk id="13" creationId="{AE0D2D7F-1DF5-4798-9E63-A71E2D15886B}"/>
          </ac:grpSpMkLst>
        </pc:grpChg>
        <pc:grpChg chg="del">
          <ac:chgData name="Jenny Mitcham" userId="f85dc8dc153c3c14" providerId="LiveId" clId="{5B1385C4-7BC1-4052-8EB8-2C003FF74B75}" dt="2023-04-28T12:50:38.830" v="22"/>
          <ac:grpSpMkLst>
            <pc:docMk/>
            <pc:sldMk cId="2249943792" sldId="262"/>
            <ac:grpSpMk id="19" creationId="{E7D4F600-F737-4482-BC99-1E1FFC82630C}"/>
          </ac:grpSpMkLst>
        </pc:grpChg>
      </pc:sldChg>
      <pc:sldChg chg="addSp delSp modSp new del mod modAnim modNotesTx">
        <pc:chgData name="Jenny Mitcham" userId="f85dc8dc153c3c14" providerId="LiveId" clId="{5B1385C4-7BC1-4052-8EB8-2C003FF74B75}" dt="2023-04-30T11:33:05.861" v="123" actId="47"/>
        <pc:sldMkLst>
          <pc:docMk/>
          <pc:sldMk cId="14409819" sldId="263"/>
        </pc:sldMkLst>
        <pc:spChg chg="del">
          <ac:chgData name="Jenny Mitcham" userId="f85dc8dc153c3c14" providerId="LiveId" clId="{5B1385C4-7BC1-4052-8EB8-2C003FF74B75}" dt="2023-04-28T12:59:43.885" v="37"/>
          <ac:spMkLst>
            <pc:docMk/>
            <pc:sldMk cId="14409819" sldId="263"/>
            <ac:spMk id="3" creationId="{6E1341CB-1FC8-8478-EEB5-F36418792E09}"/>
          </ac:spMkLst>
        </pc:spChg>
        <pc:picChg chg="add del mod">
          <ac:chgData name="Jenny Mitcham" userId="f85dc8dc153c3c14" providerId="LiveId" clId="{5B1385C4-7BC1-4052-8EB8-2C003FF74B75}" dt="2023-04-28T13:00:27.609" v="39" actId="478"/>
          <ac:picMkLst>
            <pc:docMk/>
            <pc:sldMk cId="14409819" sldId="263"/>
            <ac:picMk id="5" creationId="{57B9ECE2-2B5A-A0FD-8265-24D269324391}"/>
          </ac:picMkLst>
        </pc:picChg>
        <pc:picChg chg="add mod">
          <ac:chgData name="Jenny Mitcham" userId="f85dc8dc153c3c14" providerId="LiveId" clId="{5B1385C4-7BC1-4052-8EB8-2C003FF74B75}" dt="2023-04-28T13:00:39.854" v="42" actId="1076"/>
          <ac:picMkLst>
            <pc:docMk/>
            <pc:sldMk cId="14409819" sldId="263"/>
            <ac:picMk id="6" creationId="{2CE06089-4A21-7C53-9190-9FBE1BC88ABE}"/>
          </ac:picMkLst>
        </pc:picChg>
      </pc:sldChg>
      <pc:sldChg chg="addSp new mod">
        <pc:chgData name="Jenny Mitcham" userId="f85dc8dc153c3c14" providerId="LiveId" clId="{5B1385C4-7BC1-4052-8EB8-2C003FF74B75}" dt="2023-04-28T13:02:01.413" v="48" actId="22"/>
        <pc:sldMkLst>
          <pc:docMk/>
          <pc:sldMk cId="1996407956" sldId="264"/>
        </pc:sldMkLst>
        <pc:picChg chg="add">
          <ac:chgData name="Jenny Mitcham" userId="f85dc8dc153c3c14" providerId="LiveId" clId="{5B1385C4-7BC1-4052-8EB8-2C003FF74B75}" dt="2023-04-28T13:02:01.413" v="48" actId="22"/>
          <ac:picMkLst>
            <pc:docMk/>
            <pc:sldMk cId="1996407956" sldId="264"/>
            <ac:picMk id="5" creationId="{21488C81-9CD1-8D8A-F4B9-97674716881F}"/>
          </ac:picMkLst>
        </pc:picChg>
      </pc:sldChg>
      <pc:sldChg chg="addSp new mod">
        <pc:chgData name="Jenny Mitcham" userId="f85dc8dc153c3c14" providerId="LiveId" clId="{5B1385C4-7BC1-4052-8EB8-2C003FF74B75}" dt="2023-04-28T13:08:17.687" v="49" actId="22"/>
        <pc:sldMkLst>
          <pc:docMk/>
          <pc:sldMk cId="2677045741" sldId="265"/>
        </pc:sldMkLst>
        <pc:picChg chg="add">
          <ac:chgData name="Jenny Mitcham" userId="f85dc8dc153c3c14" providerId="LiveId" clId="{5B1385C4-7BC1-4052-8EB8-2C003FF74B75}" dt="2023-04-28T13:08:17.687" v="49" actId="22"/>
          <ac:picMkLst>
            <pc:docMk/>
            <pc:sldMk cId="2677045741" sldId="265"/>
            <ac:picMk id="5" creationId="{1D3683A1-A58B-2632-6F94-BB163B5BDAAF}"/>
          </ac:picMkLst>
        </pc:picChg>
      </pc:sldChg>
      <pc:sldChg chg="addSp delSp modSp new mod">
        <pc:chgData name="Jenny Mitcham" userId="f85dc8dc153c3c14" providerId="LiveId" clId="{5B1385C4-7BC1-4052-8EB8-2C003FF74B75}" dt="2023-04-28T13:10:11.765" v="53" actId="22"/>
        <pc:sldMkLst>
          <pc:docMk/>
          <pc:sldMk cId="3917836594" sldId="266"/>
        </pc:sldMkLst>
        <pc:picChg chg="add del mod">
          <ac:chgData name="Jenny Mitcham" userId="f85dc8dc153c3c14" providerId="LiveId" clId="{5B1385C4-7BC1-4052-8EB8-2C003FF74B75}" dt="2023-04-28T13:09:45.559" v="52" actId="478"/>
          <ac:picMkLst>
            <pc:docMk/>
            <pc:sldMk cId="3917836594" sldId="266"/>
            <ac:picMk id="5" creationId="{C7972D86-D210-E899-796F-B9CF2CCCAC23}"/>
          </ac:picMkLst>
        </pc:picChg>
        <pc:picChg chg="add">
          <ac:chgData name="Jenny Mitcham" userId="f85dc8dc153c3c14" providerId="LiveId" clId="{5B1385C4-7BC1-4052-8EB8-2C003FF74B75}" dt="2023-04-28T13:10:11.765" v="53" actId="22"/>
          <ac:picMkLst>
            <pc:docMk/>
            <pc:sldMk cId="3917836594" sldId="266"/>
            <ac:picMk id="7" creationId="{1BFA075C-BA3A-FC72-1C18-70F3AE588E92}"/>
          </ac:picMkLst>
        </pc:picChg>
      </pc:sldChg>
      <pc:sldChg chg="addSp new">
        <pc:chgData name="Jenny Mitcham" userId="f85dc8dc153c3c14" providerId="LiveId" clId="{5B1385C4-7BC1-4052-8EB8-2C003FF74B75}" dt="2023-04-28T13:12:33.723" v="54"/>
        <pc:sldMkLst>
          <pc:docMk/>
          <pc:sldMk cId="3951038770" sldId="267"/>
        </pc:sldMkLst>
        <pc:picChg chg="add">
          <ac:chgData name="Jenny Mitcham" userId="f85dc8dc153c3c14" providerId="LiveId" clId="{5B1385C4-7BC1-4052-8EB8-2C003FF74B75}" dt="2023-04-28T13:12:33.723" v="54"/>
          <ac:picMkLst>
            <pc:docMk/>
            <pc:sldMk cId="3951038770" sldId="267"/>
            <ac:picMk id="4" creationId="{B1DBAB8B-06F3-0B6B-E8AA-73E0FA8EB4BB}"/>
          </ac:picMkLst>
        </pc:picChg>
      </pc:sldChg>
      <pc:sldChg chg="modSp new mod">
        <pc:chgData name="Jenny Mitcham" userId="f85dc8dc153c3c14" providerId="LiveId" clId="{5B1385C4-7BC1-4052-8EB8-2C003FF74B75}" dt="2023-04-28T13:13:28.284" v="61"/>
        <pc:sldMkLst>
          <pc:docMk/>
          <pc:sldMk cId="1688877454" sldId="268"/>
        </pc:sldMkLst>
        <pc:spChg chg="mod">
          <ac:chgData name="Jenny Mitcham" userId="f85dc8dc153c3c14" providerId="LiveId" clId="{5B1385C4-7BC1-4052-8EB8-2C003FF74B75}" dt="2023-04-28T13:13:28.284" v="61"/>
          <ac:spMkLst>
            <pc:docMk/>
            <pc:sldMk cId="1688877454" sldId="268"/>
            <ac:spMk id="3" creationId="{6DA4FEE2-0D57-B12D-D678-CEBCEB16C1DA}"/>
          </ac:spMkLst>
        </pc:spChg>
      </pc:sldChg>
      <pc:sldChg chg="modSp new mod">
        <pc:chgData name="Jenny Mitcham" userId="f85dc8dc153c3c14" providerId="LiveId" clId="{5B1385C4-7BC1-4052-8EB8-2C003FF74B75}" dt="2023-04-28T13:13:52.230" v="64"/>
        <pc:sldMkLst>
          <pc:docMk/>
          <pc:sldMk cId="2838373542" sldId="269"/>
        </pc:sldMkLst>
        <pc:spChg chg="mod">
          <ac:chgData name="Jenny Mitcham" userId="f85dc8dc153c3c14" providerId="LiveId" clId="{5B1385C4-7BC1-4052-8EB8-2C003FF74B75}" dt="2023-04-28T13:13:52.230" v="64"/>
          <ac:spMkLst>
            <pc:docMk/>
            <pc:sldMk cId="2838373542" sldId="269"/>
            <ac:spMk id="3" creationId="{1B2AFE5B-D125-F250-986D-32B6A83B3516}"/>
          </ac:spMkLst>
        </pc:spChg>
      </pc:sldChg>
      <pc:sldChg chg="modSp new mod">
        <pc:chgData name="Jenny Mitcham" userId="f85dc8dc153c3c14" providerId="LiveId" clId="{5B1385C4-7BC1-4052-8EB8-2C003FF74B75}" dt="2023-04-28T13:14:13.352" v="69"/>
        <pc:sldMkLst>
          <pc:docMk/>
          <pc:sldMk cId="1532053086" sldId="270"/>
        </pc:sldMkLst>
        <pc:spChg chg="mod">
          <ac:chgData name="Jenny Mitcham" userId="f85dc8dc153c3c14" providerId="LiveId" clId="{5B1385C4-7BC1-4052-8EB8-2C003FF74B75}" dt="2023-04-28T13:14:13.352" v="69"/>
          <ac:spMkLst>
            <pc:docMk/>
            <pc:sldMk cId="1532053086" sldId="270"/>
            <ac:spMk id="3" creationId="{791F70EF-8BC2-A9FC-7BD1-9B9D712FAFA7}"/>
          </ac:spMkLst>
        </pc:spChg>
      </pc:sldChg>
      <pc:sldChg chg="addSp modSp new mod">
        <pc:chgData name="Jenny Mitcham" userId="f85dc8dc153c3c14" providerId="LiveId" clId="{5B1385C4-7BC1-4052-8EB8-2C003FF74B75}" dt="2023-04-28T13:24:44.222" v="79" actId="14100"/>
        <pc:sldMkLst>
          <pc:docMk/>
          <pc:sldMk cId="370403682" sldId="271"/>
        </pc:sldMkLst>
        <pc:picChg chg="add mod">
          <ac:chgData name="Jenny Mitcham" userId="f85dc8dc153c3c14" providerId="LiveId" clId="{5B1385C4-7BC1-4052-8EB8-2C003FF74B75}" dt="2023-04-28T13:24:44.222" v="79" actId="14100"/>
          <ac:picMkLst>
            <pc:docMk/>
            <pc:sldMk cId="370403682" sldId="271"/>
            <ac:picMk id="4" creationId="{A3216247-9FF9-2D28-8A92-21C6A2AC78DE}"/>
          </ac:picMkLst>
        </pc:picChg>
      </pc:sldChg>
      <pc:sldChg chg="addSp new mod">
        <pc:chgData name="Jenny Mitcham" userId="f85dc8dc153c3c14" providerId="LiveId" clId="{5B1385C4-7BC1-4052-8EB8-2C003FF74B75}" dt="2023-04-28T13:27:23.642" v="80" actId="22"/>
        <pc:sldMkLst>
          <pc:docMk/>
          <pc:sldMk cId="3174560186" sldId="272"/>
        </pc:sldMkLst>
        <pc:picChg chg="add">
          <ac:chgData name="Jenny Mitcham" userId="f85dc8dc153c3c14" providerId="LiveId" clId="{5B1385C4-7BC1-4052-8EB8-2C003FF74B75}" dt="2023-04-28T13:27:23.642" v="80" actId="22"/>
          <ac:picMkLst>
            <pc:docMk/>
            <pc:sldMk cId="3174560186" sldId="272"/>
            <ac:picMk id="5" creationId="{0F059D0E-24A7-06EA-0EE1-DA8970A69AF0}"/>
          </ac:picMkLst>
        </pc:picChg>
      </pc:sldChg>
      <pc:sldChg chg="addSp new mod">
        <pc:chgData name="Jenny Mitcham" userId="f85dc8dc153c3c14" providerId="LiveId" clId="{5B1385C4-7BC1-4052-8EB8-2C003FF74B75}" dt="2023-04-28T13:28:54.887" v="81" actId="22"/>
        <pc:sldMkLst>
          <pc:docMk/>
          <pc:sldMk cId="1391007393" sldId="273"/>
        </pc:sldMkLst>
        <pc:picChg chg="add">
          <ac:chgData name="Jenny Mitcham" userId="f85dc8dc153c3c14" providerId="LiveId" clId="{5B1385C4-7BC1-4052-8EB8-2C003FF74B75}" dt="2023-04-28T13:28:54.887" v="81" actId="22"/>
          <ac:picMkLst>
            <pc:docMk/>
            <pc:sldMk cId="1391007393" sldId="273"/>
            <ac:picMk id="5" creationId="{DE41A715-14C4-D351-4340-C97A606BA311}"/>
          </ac:picMkLst>
        </pc:picChg>
      </pc:sldChg>
      <pc:sldChg chg="modSp new mod">
        <pc:chgData name="Jenny Mitcham" userId="f85dc8dc153c3c14" providerId="LiveId" clId="{5B1385C4-7BC1-4052-8EB8-2C003FF74B75}" dt="2023-04-28T13:29:45.231" v="84"/>
        <pc:sldMkLst>
          <pc:docMk/>
          <pc:sldMk cId="3091467080" sldId="274"/>
        </pc:sldMkLst>
        <pc:spChg chg="mod">
          <ac:chgData name="Jenny Mitcham" userId="f85dc8dc153c3c14" providerId="LiveId" clId="{5B1385C4-7BC1-4052-8EB8-2C003FF74B75}" dt="2023-04-28T13:29:45.231" v="84"/>
          <ac:spMkLst>
            <pc:docMk/>
            <pc:sldMk cId="3091467080" sldId="274"/>
            <ac:spMk id="3" creationId="{EF60984B-7F1C-F26C-132D-0A5C1430DFEA}"/>
          </ac:spMkLst>
        </pc:spChg>
      </pc:sldChg>
      <pc:sldChg chg="addSp new mod">
        <pc:chgData name="Jenny Mitcham" userId="f85dc8dc153c3c14" providerId="LiveId" clId="{5B1385C4-7BC1-4052-8EB8-2C003FF74B75}" dt="2023-04-28T13:30:33.592" v="87" actId="22"/>
        <pc:sldMkLst>
          <pc:docMk/>
          <pc:sldMk cId="1028416780" sldId="275"/>
        </pc:sldMkLst>
        <pc:picChg chg="add">
          <ac:chgData name="Jenny Mitcham" userId="f85dc8dc153c3c14" providerId="LiveId" clId="{5B1385C4-7BC1-4052-8EB8-2C003FF74B75}" dt="2023-04-28T13:30:33.592" v="87" actId="22"/>
          <ac:picMkLst>
            <pc:docMk/>
            <pc:sldMk cId="1028416780" sldId="275"/>
            <ac:picMk id="5" creationId="{C040409B-7F4D-0D0A-7037-078B60E4C7D2}"/>
          </ac:picMkLst>
        </pc:picChg>
      </pc:sldChg>
      <pc:sldChg chg="add del">
        <pc:chgData name="Jenny Mitcham" userId="f85dc8dc153c3c14" providerId="LiveId" clId="{5B1385C4-7BC1-4052-8EB8-2C003FF74B75}" dt="2023-04-28T13:24:25.244" v="75"/>
        <pc:sldMkLst>
          <pc:docMk/>
          <pc:sldMk cId="4240480365" sldId="275"/>
        </pc:sldMkLst>
      </pc:sldChg>
      <pc:sldChg chg="addSp new mod ord modNotesTx">
        <pc:chgData name="Jenny Mitcham" userId="f85dc8dc153c3c14" providerId="LiveId" clId="{5B1385C4-7BC1-4052-8EB8-2C003FF74B75}" dt="2023-04-30T11:36:16.216" v="127"/>
        <pc:sldMkLst>
          <pc:docMk/>
          <pc:sldMk cId="1536084315" sldId="276"/>
        </pc:sldMkLst>
        <pc:picChg chg="add">
          <ac:chgData name="Jenny Mitcham" userId="f85dc8dc153c3c14" providerId="LiveId" clId="{5B1385C4-7BC1-4052-8EB8-2C003FF74B75}" dt="2023-04-28T13:31:29.138" v="88" actId="22"/>
          <ac:picMkLst>
            <pc:docMk/>
            <pc:sldMk cId="1536084315" sldId="276"/>
            <ac:picMk id="5" creationId="{DDD0B842-4E7F-D6D1-CF1F-00B42247AA72}"/>
          </ac:picMkLst>
        </pc:picChg>
      </pc:sldChg>
      <pc:sldChg chg="addSp modSp new mod ord">
        <pc:chgData name="Jenny Mitcham" userId="f85dc8dc153c3c14" providerId="LiveId" clId="{5B1385C4-7BC1-4052-8EB8-2C003FF74B75}" dt="2023-04-30T11:35:53.434" v="125"/>
        <pc:sldMkLst>
          <pc:docMk/>
          <pc:sldMk cId="1554153364" sldId="277"/>
        </pc:sldMkLst>
        <pc:picChg chg="add mod">
          <ac:chgData name="Jenny Mitcham" userId="f85dc8dc153c3c14" providerId="LiveId" clId="{5B1385C4-7BC1-4052-8EB8-2C003FF74B75}" dt="2023-04-28T13:33:10.690" v="96" actId="14100"/>
          <ac:picMkLst>
            <pc:docMk/>
            <pc:sldMk cId="1554153364" sldId="277"/>
            <ac:picMk id="4" creationId="{67C1033B-F42C-0F27-E933-0B010F1956F6}"/>
          </ac:picMkLst>
        </pc:picChg>
      </pc:sldChg>
      <pc:sldChg chg="addSp new">
        <pc:chgData name="Jenny Mitcham" userId="f85dc8dc153c3c14" providerId="LiveId" clId="{5B1385C4-7BC1-4052-8EB8-2C003FF74B75}" dt="2023-04-28T13:34:01.261" v="97"/>
        <pc:sldMkLst>
          <pc:docMk/>
          <pc:sldMk cId="3888017558" sldId="278"/>
        </pc:sldMkLst>
        <pc:picChg chg="add">
          <ac:chgData name="Jenny Mitcham" userId="f85dc8dc153c3c14" providerId="LiveId" clId="{5B1385C4-7BC1-4052-8EB8-2C003FF74B75}" dt="2023-04-28T13:34:01.261" v="97"/>
          <ac:picMkLst>
            <pc:docMk/>
            <pc:sldMk cId="3888017558" sldId="278"/>
            <ac:picMk id="4" creationId="{24F890DF-61AC-8C33-5B4A-3190EEA0539B}"/>
          </ac:picMkLst>
        </pc:picChg>
      </pc:sldChg>
      <pc:sldChg chg="addSp modSp new mod">
        <pc:chgData name="Jenny Mitcham" userId="f85dc8dc153c3c14" providerId="LiveId" clId="{5B1385C4-7BC1-4052-8EB8-2C003FF74B75}" dt="2023-04-28T13:34:36.365" v="102" actId="14100"/>
        <pc:sldMkLst>
          <pc:docMk/>
          <pc:sldMk cId="1929713041" sldId="279"/>
        </pc:sldMkLst>
        <pc:picChg chg="add mod">
          <ac:chgData name="Jenny Mitcham" userId="f85dc8dc153c3c14" providerId="LiveId" clId="{5B1385C4-7BC1-4052-8EB8-2C003FF74B75}" dt="2023-04-28T13:34:36.365" v="102" actId="14100"/>
          <ac:picMkLst>
            <pc:docMk/>
            <pc:sldMk cId="1929713041" sldId="279"/>
            <ac:picMk id="4" creationId="{899523CF-C4C2-72CD-28B6-6D89C5BF160E}"/>
          </ac:picMkLst>
        </pc:picChg>
      </pc:sldChg>
      <pc:sldChg chg="add del">
        <pc:chgData name="Jenny Mitcham" userId="f85dc8dc153c3c14" providerId="LiveId" clId="{5B1385C4-7BC1-4052-8EB8-2C003FF74B75}" dt="2023-04-28T13:34:27.562" v="99"/>
        <pc:sldMkLst>
          <pc:docMk/>
          <pc:sldMk cId="2107187463" sldId="280"/>
        </pc:sldMkLst>
      </pc:sldChg>
      <pc:sldChg chg="addSp delSp modSp new mod">
        <pc:chgData name="Jenny Mitcham" userId="f85dc8dc153c3c14" providerId="LiveId" clId="{5B1385C4-7BC1-4052-8EB8-2C003FF74B75}" dt="2023-04-30T12:16:55.934" v="205" actId="20577"/>
        <pc:sldMkLst>
          <pc:docMk/>
          <pc:sldMk cId="2816368811" sldId="280"/>
        </pc:sldMkLst>
        <pc:spChg chg="del mod">
          <ac:chgData name="Jenny Mitcham" userId="f85dc8dc153c3c14" providerId="LiveId" clId="{5B1385C4-7BC1-4052-8EB8-2C003FF74B75}" dt="2023-04-30T12:16:25.443" v="159" actId="478"/>
          <ac:spMkLst>
            <pc:docMk/>
            <pc:sldMk cId="2816368811" sldId="280"/>
            <ac:spMk id="2" creationId="{71DCB465-7237-CE01-7E76-D4B2A34514C3}"/>
          </ac:spMkLst>
        </pc:spChg>
        <pc:spChg chg="mod">
          <ac:chgData name="Jenny Mitcham" userId="f85dc8dc153c3c14" providerId="LiveId" clId="{5B1385C4-7BC1-4052-8EB8-2C003FF74B75}" dt="2023-04-30T12:16:55.934" v="205" actId="20577"/>
          <ac:spMkLst>
            <pc:docMk/>
            <pc:sldMk cId="2816368811" sldId="280"/>
            <ac:spMk id="3" creationId="{FC70D503-F380-C81B-89A0-4950F1873663}"/>
          </ac:spMkLst>
        </pc:spChg>
        <pc:graphicFrameChg chg="add del mod modGraphic">
          <ac:chgData name="Jenny Mitcham" userId="f85dc8dc153c3c14" providerId="LiveId" clId="{5B1385C4-7BC1-4052-8EB8-2C003FF74B75}" dt="2023-04-30T12:10:44.289" v="136"/>
          <ac:graphicFrameMkLst>
            <pc:docMk/>
            <pc:sldMk cId="2816368811" sldId="280"/>
            <ac:graphicFrameMk id="4" creationId="{DD270345-0E0A-EFF0-DDE4-780A9417E034}"/>
          </ac:graphicFrameMkLst>
        </pc:graphicFrameChg>
        <pc:graphicFrameChg chg="add del mod">
          <ac:chgData name="Jenny Mitcham" userId="f85dc8dc153c3c14" providerId="LiveId" clId="{5B1385C4-7BC1-4052-8EB8-2C003FF74B75}" dt="2023-04-30T12:11:46.678" v="140"/>
          <ac:graphicFrameMkLst>
            <pc:docMk/>
            <pc:sldMk cId="2816368811" sldId="280"/>
            <ac:graphicFrameMk id="5" creationId="{6DE192ED-A4B3-67D5-7BAE-4719F4051D70}"/>
          </ac:graphicFrameMkLst>
        </pc:graphicFrameChg>
        <pc:graphicFrameChg chg="add del mod modGraphic">
          <ac:chgData name="Jenny Mitcham" userId="f85dc8dc153c3c14" providerId="LiveId" clId="{5B1385C4-7BC1-4052-8EB8-2C003FF74B75}" dt="2023-04-30T12:12:15.223" v="150"/>
          <ac:graphicFrameMkLst>
            <pc:docMk/>
            <pc:sldMk cId="2816368811" sldId="280"/>
            <ac:graphicFrameMk id="6" creationId="{24201362-B045-5F1B-972D-BE536F4F40E9}"/>
          </ac:graphicFrameMkLst>
        </pc:graphicFrameChg>
        <pc:graphicFrameChg chg="add del mod">
          <ac:chgData name="Jenny Mitcham" userId="f85dc8dc153c3c14" providerId="LiveId" clId="{5B1385C4-7BC1-4052-8EB8-2C003FF74B75}" dt="2023-04-30T12:15:26.162" v="155" actId="478"/>
          <ac:graphicFrameMkLst>
            <pc:docMk/>
            <pc:sldMk cId="2816368811" sldId="280"/>
            <ac:graphicFrameMk id="7" creationId="{F297A4CB-FC3B-AD04-1224-EB00A39ECF5F}"/>
          </ac:graphicFrameMkLst>
        </pc:graphicFrameChg>
        <pc:graphicFrameChg chg="add mod">
          <ac:chgData name="Jenny Mitcham" userId="f85dc8dc153c3c14" providerId="LiveId" clId="{5B1385C4-7BC1-4052-8EB8-2C003FF74B75}" dt="2023-04-30T12:16:06.318" v="158" actId="1076"/>
          <ac:graphicFrameMkLst>
            <pc:docMk/>
            <pc:sldMk cId="2816368811" sldId="280"/>
            <ac:graphicFrameMk id="8" creationId="{3B43F055-ECA2-2322-0338-FA3F249FE92C}"/>
          </ac:graphicFrameMkLst>
        </pc:graphicFrameChg>
      </pc:sldChg>
      <pc:sldChg chg="addSp delSp modSp new mod ord delAnim modAnim">
        <pc:chgData name="Jenny Mitcham" userId="f85dc8dc153c3c14" providerId="LiveId" clId="{5B1385C4-7BC1-4052-8EB8-2C003FF74B75}" dt="2023-05-02T08:16:59.056" v="243" actId="1076"/>
        <pc:sldMkLst>
          <pc:docMk/>
          <pc:sldMk cId="4170557190" sldId="281"/>
        </pc:sldMkLst>
        <pc:spChg chg="del">
          <ac:chgData name="Jenny Mitcham" userId="f85dc8dc153c3c14" providerId="LiveId" clId="{5B1385C4-7BC1-4052-8EB8-2C003FF74B75}" dt="2023-05-01T10:10:45.746" v="219"/>
          <ac:spMkLst>
            <pc:docMk/>
            <pc:sldMk cId="4170557190" sldId="281"/>
            <ac:spMk id="3" creationId="{03F7CA79-F039-B20F-E014-51D2D3EA803F}"/>
          </ac:spMkLst>
        </pc:spChg>
        <pc:spChg chg="add del mod">
          <ac:chgData name="Jenny Mitcham" userId="f85dc8dc153c3c14" providerId="LiveId" clId="{5B1385C4-7BC1-4052-8EB8-2C003FF74B75}" dt="2023-05-02T08:12:40.915" v="226" actId="22"/>
          <ac:spMkLst>
            <pc:docMk/>
            <pc:sldMk cId="4170557190" sldId="281"/>
            <ac:spMk id="5" creationId="{768BEE0D-E868-6B8C-FC05-75CE5E83B653}"/>
          </ac:spMkLst>
        </pc:spChg>
        <pc:spChg chg="add del mod">
          <ac:chgData name="Jenny Mitcham" userId="f85dc8dc153c3c14" providerId="LiveId" clId="{5B1385C4-7BC1-4052-8EB8-2C003FF74B75}" dt="2023-05-02T08:13:36.228" v="229" actId="478"/>
          <ac:spMkLst>
            <pc:docMk/>
            <pc:sldMk cId="4170557190" sldId="281"/>
            <ac:spMk id="11" creationId="{8D6E6DDC-174E-97DF-075C-52A739322EB7}"/>
          </ac:spMkLst>
        </pc:spChg>
        <pc:picChg chg="add del mod">
          <ac:chgData name="Jenny Mitcham" userId="f85dc8dc153c3c14" providerId="LiveId" clId="{5B1385C4-7BC1-4052-8EB8-2C003FF74B75}" dt="2023-05-02T08:12:04.534" v="223" actId="478"/>
          <ac:picMkLst>
            <pc:docMk/>
            <pc:sldMk cId="4170557190" sldId="281"/>
            <ac:picMk id="4" creationId="{BB11BEEB-6411-3C37-DF15-88CBC6B1E928}"/>
          </ac:picMkLst>
        </pc:picChg>
        <pc:picChg chg="add del">
          <ac:chgData name="Jenny Mitcham" userId="f85dc8dc153c3c14" providerId="LiveId" clId="{5B1385C4-7BC1-4052-8EB8-2C003FF74B75}" dt="2023-05-02T08:12:23.889" v="225" actId="478"/>
          <ac:picMkLst>
            <pc:docMk/>
            <pc:sldMk cId="4170557190" sldId="281"/>
            <ac:picMk id="7" creationId="{CF99E0D9-E9A2-9D42-3138-D84EA2640721}"/>
          </ac:picMkLst>
        </pc:picChg>
        <pc:picChg chg="add del mod ord">
          <ac:chgData name="Jenny Mitcham" userId="f85dc8dc153c3c14" providerId="LiveId" clId="{5B1385C4-7BC1-4052-8EB8-2C003FF74B75}" dt="2023-05-02T08:13:28.519" v="228" actId="478"/>
          <ac:picMkLst>
            <pc:docMk/>
            <pc:sldMk cId="4170557190" sldId="281"/>
            <ac:picMk id="9" creationId="{E19AF800-A0D0-89D5-8ACC-E524B6FEA4D3}"/>
          </ac:picMkLst>
        </pc:picChg>
        <pc:picChg chg="add del mod">
          <ac:chgData name="Jenny Mitcham" userId="f85dc8dc153c3c14" providerId="LiveId" clId="{5B1385C4-7BC1-4052-8EB8-2C003FF74B75}" dt="2023-05-02T08:13:57.878" v="232" actId="478"/>
          <ac:picMkLst>
            <pc:docMk/>
            <pc:sldMk cId="4170557190" sldId="281"/>
            <ac:picMk id="13" creationId="{3BCBB804-FDD9-206C-F450-5710B3A1EC60}"/>
          </ac:picMkLst>
        </pc:picChg>
        <pc:picChg chg="add mod">
          <ac:chgData name="Jenny Mitcham" userId="f85dc8dc153c3c14" providerId="LiveId" clId="{5B1385C4-7BC1-4052-8EB8-2C003FF74B75}" dt="2023-05-02T08:15:55.696" v="240" actId="1076"/>
          <ac:picMkLst>
            <pc:docMk/>
            <pc:sldMk cId="4170557190" sldId="281"/>
            <ac:picMk id="15" creationId="{FC76B5C3-58E6-BC77-F43D-AE631BB15269}"/>
          </ac:picMkLst>
        </pc:picChg>
        <pc:picChg chg="add mod">
          <ac:chgData name="Jenny Mitcham" userId="f85dc8dc153c3c14" providerId="LiveId" clId="{5B1385C4-7BC1-4052-8EB8-2C003FF74B75}" dt="2023-05-02T08:16:59.056" v="243" actId="1076"/>
          <ac:picMkLst>
            <pc:docMk/>
            <pc:sldMk cId="4170557190" sldId="281"/>
            <ac:picMk id="16" creationId="{D10AF30C-E0C6-B0EE-6619-A65DA0A83C92}"/>
          </ac:picMkLst>
        </pc:picChg>
      </pc:sldChg>
      <pc:sldChg chg="addSp delSp modSp new mod modAnim">
        <pc:chgData name="Jenny Mitcham" userId="f85dc8dc153c3c14" providerId="LiveId" clId="{5B1385C4-7BC1-4052-8EB8-2C003FF74B75}" dt="2023-05-01T10:09:09.918" v="216" actId="1076"/>
        <pc:sldMkLst>
          <pc:docMk/>
          <pc:sldMk cId="3372745364" sldId="282"/>
        </pc:sldMkLst>
        <pc:spChg chg="del">
          <ac:chgData name="Jenny Mitcham" userId="f85dc8dc153c3c14" providerId="LiveId" clId="{5B1385C4-7BC1-4052-8EB8-2C003FF74B75}" dt="2023-05-01T10:06:45.358" v="208" actId="22"/>
          <ac:spMkLst>
            <pc:docMk/>
            <pc:sldMk cId="3372745364" sldId="282"/>
            <ac:spMk id="3" creationId="{559BC58F-6219-35E9-CE28-94B1C0CA1C0D}"/>
          </ac:spMkLst>
        </pc:spChg>
        <pc:picChg chg="add mod ord">
          <ac:chgData name="Jenny Mitcham" userId="f85dc8dc153c3c14" providerId="LiveId" clId="{5B1385C4-7BC1-4052-8EB8-2C003FF74B75}" dt="2023-05-01T10:09:07.645" v="215" actId="1076"/>
          <ac:picMkLst>
            <pc:docMk/>
            <pc:sldMk cId="3372745364" sldId="282"/>
            <ac:picMk id="5" creationId="{E01BBB7F-FCBC-4A72-AEF7-20FB5AF95B07}"/>
          </ac:picMkLst>
        </pc:picChg>
        <pc:picChg chg="add mod">
          <ac:chgData name="Jenny Mitcham" userId="f85dc8dc153c3c14" providerId="LiveId" clId="{5B1385C4-7BC1-4052-8EB8-2C003FF74B75}" dt="2023-05-01T10:09:09.918" v="216" actId="1076"/>
          <ac:picMkLst>
            <pc:docMk/>
            <pc:sldMk cId="3372745364" sldId="282"/>
            <ac:picMk id="6" creationId="{EEB7F34A-D71E-A367-B065-BC442A8A783B}"/>
          </ac:picMkLst>
        </pc:picChg>
      </pc:sldChg>
      <pc:sldChg chg="new del">
        <pc:chgData name="Jenny Mitcham" userId="f85dc8dc153c3c14" providerId="LiveId" clId="{5B1385C4-7BC1-4052-8EB8-2C003FF74B75}" dt="2023-05-02T08:14:41.398" v="234" actId="680"/>
        <pc:sldMkLst>
          <pc:docMk/>
          <pc:sldMk cId="873404931" sldId="28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EA5A4-5D65-49C4-9AD7-51899F89EB98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ECAA5-4C9E-4977-903F-8EE1EB95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21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CFB85-4613-4EA9-ADEB-9C4F8DF506A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894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CECAA5-4C9E-4977-903F-8EE1EB95DE0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703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AC511-D5A5-8EF8-8ACF-1E557753F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B9B99-FAF3-903D-FA0E-D84225CDFD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E3205-3639-11D0-3596-F3890B3E2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7C7FA-E0FA-2BC7-E1C9-98DC0CE0F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A91DF-B9A7-73CE-064D-2613FD531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39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B4815-C2F3-F2A0-93D3-3CE567955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E0009-837D-1E46-5B78-CDCAE7677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8409F-A9C7-CC2C-CA9F-295135A0A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63DF5-5CD2-90F1-8737-EAD86A179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E5EFF-6369-0633-D1CB-2B15B7F13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35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7222C-B720-34DF-28BF-C26F6DA01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14E6C-7A35-3C70-88F0-F2BE06F1E1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BD5DF-D78C-FED9-633E-D2209C87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A6294-DAEA-FE7F-1CAA-553759EB2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04A54-A213-B665-3B94-36A54C0C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09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DF928-DDFE-C04E-7A83-03A0BEE6D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0E2AD-D963-5AF6-CF97-24EF01C85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7F07E-37C1-BBB2-E5A5-DEDC54385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8D852-BFB6-EE07-69A2-C5F6D5AB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CF412-966D-1D02-D9E7-261A8344A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5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A572B-9425-E7D3-A3E0-8183048ED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CB04B-02B0-0C79-E6A1-04B19B457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87D2D-ACDB-A3B7-7877-99BF7D790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8C4FB-06E3-1F74-A9A7-69D716ED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C45F5-87A2-73CF-4203-A9C24E8F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2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C3FF7-56D0-E02C-B20E-EF8E66C0B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3CB40-BEC4-B6B1-3DCA-0C00DEAF7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8F820-6248-E9E4-24A5-1BE5F3074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249F4C-A9C9-A815-25A8-C086569B9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52D44-05A2-8D6A-3054-A9EF3B5D4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CA317-95C2-325C-7FE8-647D93F0E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99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183F7-F507-F68D-FFFA-6269F27AB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67785-3D7C-D91F-8C12-23753FD86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1ABF9-29E4-6FB9-EDBE-CD66A7DAB9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DA4FE-F8E4-858C-1D5B-E229B77B06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816FF9-C7FD-26DB-E181-7DC9C1B52D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31106B-6C92-05C6-7C0F-00F021728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387638-D877-6117-E5C9-D48C79EF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387C5-D8A4-2B19-111E-30802BC53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38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E2B79-14C1-978D-3411-7D1328485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812681-8BCF-7D77-6733-28E3F01B3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92253-8BA6-B36D-AD3F-A38D9CA75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87EC40-0E7C-3A1C-F79F-4715C91F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22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68C476-AF7E-03F5-4B49-A9C5CA459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F50C9-4D2F-CF58-57FA-EC0224F72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BD657-9A9A-C283-DB5B-D0C573397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791FC-538B-88EA-30A8-4D59E5208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300EC-8292-07FA-4BFC-DB2634671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4D385F-24D8-2799-3549-820A3A07D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10963-F9CC-1072-002B-131479BD5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AA34DB-D835-40A4-A085-A897B854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0A3A3-3F0F-724A-0A5D-853BBB6E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0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E3787-9B25-8DAF-5ECA-628949FDE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DDF078-806F-8C18-72C4-446D9399BB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BA453E-D708-D863-7B8E-FD98DD3E3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329EB7-0FB8-1442-890F-CEE41F1F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DFA59-5C30-10A1-5019-500481EB6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0D403-DB9E-1427-2231-57D326AC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3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2F5389-BC41-E93E-0258-CFA651141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DF603F-56C4-776E-E5C8-92D832743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6419C-55EE-0117-BE6F-B4F3CDBD2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46C82-0C8D-43FD-97A1-E4034B226510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D5206-2BEF-F326-7790-0E80F9C75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9DD0B-BCC5-135A-2852-3DAFB7001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71285-ADD1-4473-9914-B0BD866A8D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77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70D503-F380-C81B-89A0-4950F1873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946297"/>
            <a:ext cx="9144000" cy="1249325"/>
          </a:xfrm>
        </p:spPr>
        <p:txBody>
          <a:bodyPr/>
          <a:lstStyle/>
          <a:p>
            <a:r>
              <a:rPr lang="en-GB" dirty="0"/>
              <a:t>Minute Madness poster session schedule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B43F055-ECA2-2322-0338-FA3F249FE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004303"/>
              </p:ext>
            </p:extLst>
          </p:nvPr>
        </p:nvGraphicFramePr>
        <p:xfrm>
          <a:off x="1911787" y="1692683"/>
          <a:ext cx="8368425" cy="4521530"/>
        </p:xfrm>
        <a:graphic>
          <a:graphicData uri="http://schemas.openxmlformats.org/drawingml/2006/table">
            <a:tbl>
              <a:tblPr/>
              <a:tblGrid>
                <a:gridCol w="2114896">
                  <a:extLst>
                    <a:ext uri="{9D8B030D-6E8A-4147-A177-3AD203B41FA5}">
                      <a16:colId xmlns:a16="http://schemas.microsoft.com/office/drawing/2014/main" val="764436540"/>
                    </a:ext>
                  </a:extLst>
                </a:gridCol>
                <a:gridCol w="6253529">
                  <a:extLst>
                    <a:ext uri="{9D8B030D-6E8A-4147-A177-3AD203B41FA5}">
                      <a16:colId xmlns:a16="http://schemas.microsoft.com/office/drawing/2014/main" val="3673039005"/>
                    </a:ext>
                  </a:extLst>
                </a:gridCol>
              </a:tblGrid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pt-BR" sz="1000">
                          <a:effectLst/>
                        </a:rPr>
                        <a:t>Pilar de Teodoro (recording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Enabling data discovery in big datasets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4468462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Petiton Julien (recording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Using the REGARDS Framework for the renewal of the CNES archive system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125120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Kajal Haria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ERS-1/2 SAR and ENVISAT ASAR CEOS-ARD NRB Product Development Project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012376"/>
                  </a:ext>
                </a:extLst>
              </a:tr>
              <a:tr h="31601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Benjamin Branch (no poster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Workforce data curation training with AI considerations in Federated Data Repositories by netcdf-empowered community informatics at OKD edge site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404287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Poppy Townsend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Scoping Net Zero Research Computing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064798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Di Xian (no poster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Fengyun meteorological satellite global observation and applications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103358"/>
                  </a:ext>
                </a:extLst>
              </a:tr>
              <a:tr h="31601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Molly MacRae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Implementing FAIR principles in the IPCC context to support open science and provide a citable platform to acknowledge the work of authors.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831342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Charlotte Wehn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Getting Out The Data - Fighting The Latency Dragon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4119294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David Giaretta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Preserving an endangered society: the case of Maldives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671313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David Giaretta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Developing an OAIS based Interoperability Framework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2195151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Aurèle Nicolet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dirty="0">
                          <a:effectLst/>
                        </a:rPr>
                        <a:t>Towards a sustainable data and knowledge preservation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4059079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Adithya Thaduri (no poster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Data standardization and integration for maintenance of Critical Infrastructure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82414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it-IT" sz="1000">
                          <a:effectLst/>
                        </a:rPr>
                        <a:t>Baptiste Cecconi (no poster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TFCat (Time-Frequency Catalogue): JSON Implementation and Python library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775594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Zhe Xu (no poster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Design and Implementation of FENGYUN Meteorological Satellite Archive Data Migration Mission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988615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Liv Toonen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CryoSat Ice Baseline-E: Operational &amp; Reprocessed Data Quality Control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413570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Joey Mukherjee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Converting a Traditional Space Science Operations Center to a Cloud-Based Architecture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1001911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t"/>
                      <a:r>
                        <a:rPr lang="en-GB" sz="1000">
                          <a:effectLst/>
                        </a:rPr>
                        <a:t>David Giaretta</a:t>
                      </a:r>
                    </a:p>
                  </a:txBody>
                  <a:tcPr marL="18232" marR="18232" marT="12155" marB="12155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 sz="1000">
                          <a:effectLst/>
                        </a:rPr>
                        <a:t>Petabyte scale, OAIS/ISO 16363 conformant archive</a:t>
                      </a:r>
                    </a:p>
                  </a:txBody>
                  <a:tcPr marL="18232" marR="18232" marT="12155" marB="12155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86600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it-IT" sz="1000">
                          <a:effectLst/>
                        </a:rPr>
                        <a:t>Jordi Andilla (no poster submitted)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Data structure and long-term preservation of sequential images from optical microscopy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940305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Bernard Pruin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In-Situ and IoT data inventorisation in support of earth observation data analysis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228591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Fay Done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Adding Value to ESA Heritage and Third-Party Mission Archived Datasets via Reprocessing: ATSR and ALOS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627728"/>
                  </a:ext>
                </a:extLst>
              </a:tr>
              <a:tr h="31601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Aurèle Nicolet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Computational appraisal for enhancing data value discovery: recent researches and lessons learned for scientific data governance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6502612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Deborah Agarwal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Focusing on Scalable Citations to Improve Data Usability and FAIRness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831721"/>
                  </a:ext>
                </a:extLst>
              </a:tr>
              <a:tr h="170164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Marcelo Garcia (remote)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dirty="0">
                          <a:effectLst/>
                        </a:rPr>
                        <a:t>Developing a Prototype of Library Dataset supporting Services</a:t>
                      </a:r>
                    </a:p>
                  </a:txBody>
                  <a:tcPr marL="18232" marR="18232" marT="12155" marB="121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496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36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5694D-BDAE-9FC2-526D-CA402670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A47DB-80AD-EE04-582B-92E95AB06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3683A1-A58B-2632-6F94-BB163B5BD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913" y="0"/>
            <a:ext cx="48701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45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599B9-DD20-75D2-4AAA-44C2CE7E4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E5AA4-40EC-A015-F8DD-28AC5BA03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FA075C-BA3A-FC72-1C18-70F3AE588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419" y="0"/>
            <a:ext cx="51291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836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C6934-BB24-9281-C5DB-4EF7A29E5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554B5-0E3C-E14D-5C2C-015385135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DBAB8B-06F3-0B6B-E8AA-73E0FA8EB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791" y="0"/>
            <a:ext cx="4852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38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865E3-A735-FCF8-DF26-D91E23DE7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4FEE2-0D57-B12D-D678-CEBCEB16C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Data standardization and integration for maintenance of Critical Infrastructure</a:t>
            </a:r>
          </a:p>
          <a:p>
            <a:r>
              <a:rPr lang="en-GB" dirty="0"/>
              <a:t>Adithya </a:t>
            </a:r>
            <a:r>
              <a:rPr lang="en-GB" dirty="0" err="1"/>
              <a:t>Thaduri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877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5928E-C294-992B-7701-31E946A0F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AFE5B-D125-F250-986D-32B6A83B3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TFCat</a:t>
            </a:r>
            <a:r>
              <a:rPr lang="en-GB" dirty="0"/>
              <a:t> (Time-Frequency Catalogue): JSON Implementation and Python library</a:t>
            </a:r>
          </a:p>
          <a:p>
            <a:r>
              <a:rPr lang="en-GB" dirty="0"/>
              <a:t>Baptiste </a:t>
            </a:r>
            <a:r>
              <a:rPr lang="en-GB" dirty="0" err="1"/>
              <a:t>Cecconi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373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122FF-4B2A-1F79-2989-0FF9CE8B1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F70EF-8BC2-A9FC-7BD1-9B9D712FA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Design and Implementation of FENGYUN Meteorological Satellite Archive Data Migration Mission</a:t>
            </a:r>
          </a:p>
          <a:p>
            <a:r>
              <a:rPr lang="en-GB" dirty="0" err="1"/>
              <a:t>Zhe</a:t>
            </a:r>
            <a:r>
              <a:rPr lang="en-GB" dirty="0"/>
              <a:t> Xu</a:t>
            </a:r>
          </a:p>
        </p:txBody>
      </p:sp>
    </p:spTree>
    <p:extLst>
      <p:ext uri="{BB962C8B-B14F-4D97-AF65-F5344CB8AC3E}">
        <p14:creationId xmlns:p14="http://schemas.microsoft.com/office/powerpoint/2010/main" val="1532053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82F8D-9FCC-76A0-3AE1-3BFCD5709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4FF07-1D19-E4B8-47C2-0A0880BEA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216247-9FF9-2D28-8A92-21C6A2AC7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3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C3845-02D1-4150-FB48-A6FA60477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64487-038B-1B62-DE24-C878D2089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59D0E-24A7-06EA-0EE1-DA8970A69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960" y="0"/>
            <a:ext cx="48740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60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2C07F-8682-CD3B-E42B-54BDF9DC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A3DA8-9F46-A7C4-98CB-4134BF524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41A715-14C4-D351-4340-C97A606BA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954" y="0"/>
            <a:ext cx="4958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07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05B52-99DE-FFA0-3812-43EE6AA0C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0984B-7F1C-F26C-132D-0A5C1430D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Data structure and long-term preservation of sequential images from optical microscopy</a:t>
            </a:r>
          </a:p>
          <a:p>
            <a:r>
              <a:rPr lang="en-GB" dirty="0"/>
              <a:t>Jordi </a:t>
            </a:r>
            <a:r>
              <a:rPr lang="en-GB" dirty="0" err="1"/>
              <a:t>Andilla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46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72F40-C9EC-C101-456F-2DF3D80C4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01BBB7F-FCBC-4A72-AEF7-20FB5AF95B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082525" y="170179"/>
            <a:ext cx="4746195" cy="6687821"/>
          </a:xfrm>
        </p:spPr>
      </p:pic>
      <p:pic>
        <p:nvPicPr>
          <p:cNvPr id="6" name="pilar_video">
            <a:hlinkClick r:id="" action="ppaction://media"/>
            <a:extLst>
              <a:ext uri="{FF2B5EF4-FFF2-40B4-BE49-F238E27FC236}">
                <a16:creationId xmlns:a16="http://schemas.microsoft.com/office/drawing/2014/main" id="{EEB7F34A-D71E-A367-B065-BC442A8A78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3902" y="1885634"/>
            <a:ext cx="6003851" cy="337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4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5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79E4A-E362-AF5C-9D16-579C52625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05076-4580-CB08-1B0B-417C8BBE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40409B-7F4D-0D0A-7037-078B60E4C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70"/>
            <a:ext cx="12192000" cy="680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416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3D036-6BBB-7E7E-6FE2-62BB5786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FE921-C934-D1EA-0574-C9C507D15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1033B-F42C-0F27-E933-0B010F195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1533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93C6D-6123-F923-8CF1-78C99C47A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5A79D-5404-2A21-3DFB-DC978E70E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F890DF-61AC-8C33-5B4A-3190EEA05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791" y="0"/>
            <a:ext cx="4852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75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B1086-D8AB-B5C9-5F93-4AADF718B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D4844-0841-CA5E-C28C-E255779B7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9523CF-C4C2-72CD-28B6-6D89C5BF1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9" y="51833"/>
            <a:ext cx="12041371" cy="677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13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48D17-8E73-46E0-260A-FF6CC123B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00760-6948-D8F4-C3BA-4A00062F6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D0B842-4E7F-D6D1-CF1F-00B42247A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323" y="0"/>
            <a:ext cx="48533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084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CAB00-A367-9114-2D75-BA0A375B0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FC76B5C3-58E6-BC77-F43D-AE631BB152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248" y="135027"/>
            <a:ext cx="4715538" cy="6587945"/>
          </a:xfrm>
          <a:prstGeom prst="rect">
            <a:avLst/>
          </a:prstGeom>
        </p:spPr>
      </p:pic>
      <p:pic>
        <p:nvPicPr>
          <p:cNvPr id="16" name="CNES - Using the REGARDS Framework for the renewal of the CNES archive system_audio">
            <a:hlinkClick r:id="" action="ppaction://media"/>
            <a:extLst>
              <a:ext uri="{FF2B5EF4-FFF2-40B4-BE49-F238E27FC236}">
                <a16:creationId xmlns:a16="http://schemas.microsoft.com/office/drawing/2014/main" id="{D10AF30C-E0C6-B0EE-6619-A65DA0A83C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99934" y="5331638"/>
            <a:ext cx="2032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5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26294F-48E0-5559-D12F-594E79218FD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7132" y="200679"/>
            <a:ext cx="11504083" cy="64710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617318-7A34-874A-5868-EDC5BA5BFDF4}"/>
              </a:ext>
            </a:extLst>
          </p:cNvPr>
          <p:cNvSpPr txBox="1"/>
          <p:nvPr/>
        </p:nvSpPr>
        <p:spPr>
          <a:xfrm>
            <a:off x="111967" y="2008110"/>
            <a:ext cx="1196806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i="1" dirty="0">
                <a:solidFill>
                  <a:srgbClr val="002060"/>
                </a:solidFill>
              </a:rPr>
              <a:t>This project fulfils the needs of ESA’s </a:t>
            </a:r>
            <a:r>
              <a:rPr lang="en-GB" sz="2000" b="1" i="1" dirty="0">
                <a:solidFill>
                  <a:srgbClr val="002060"/>
                </a:solidFill>
              </a:rPr>
              <a:t>Heritage Space Programme </a:t>
            </a:r>
            <a:r>
              <a:rPr lang="en-GB" sz="2000" i="1" dirty="0">
                <a:solidFill>
                  <a:srgbClr val="002060"/>
                </a:solidFill>
              </a:rPr>
              <a:t>to generate a </a:t>
            </a:r>
            <a:r>
              <a:rPr lang="en-GB" sz="2000" b="1" i="1" dirty="0">
                <a:solidFill>
                  <a:srgbClr val="002060"/>
                </a:solidFill>
              </a:rPr>
              <a:t>CEOS-ARD SAR </a:t>
            </a:r>
            <a:r>
              <a:rPr lang="en-GB" sz="2000" i="1" dirty="0">
                <a:solidFill>
                  <a:srgbClr val="002060"/>
                </a:solidFill>
              </a:rPr>
              <a:t>product aligned to Sentinel-1 and Sentinel-2 ARD outputs, for the historic ERS-1/2 and ENVISAT missions.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F7CFCE-9ACF-992F-B60A-A5B09A84AD8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68580" y="-172237"/>
            <a:ext cx="2926925" cy="1449785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5C0C17-C9FA-EDCA-2344-255BBDA436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" y="33652"/>
            <a:ext cx="4126054" cy="7943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999156D-346C-CD71-2F7B-0C2041883A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0161" y="186582"/>
            <a:ext cx="2017951" cy="7254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27987-F774-BF7A-C451-AF2A52AE1D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9" y="6267936"/>
            <a:ext cx="2844444" cy="4825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5BD0692-5FD1-70E6-152D-C1D026D04D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360" y="6316191"/>
            <a:ext cx="1551955" cy="482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517897-C10E-E606-CD92-EFC0CE2F4D2E}"/>
              </a:ext>
            </a:extLst>
          </p:cNvPr>
          <p:cNvSpPr txBox="1"/>
          <p:nvPr/>
        </p:nvSpPr>
        <p:spPr>
          <a:xfrm>
            <a:off x="124667" y="2832222"/>
            <a:ext cx="4758417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Baseline specification: </a:t>
            </a:r>
          </a:p>
          <a:p>
            <a:r>
              <a:rPr lang="en-GB" sz="1800" dirty="0"/>
              <a:t>CEOS-ARD specification for SAR </a:t>
            </a:r>
            <a:r>
              <a:rPr lang="en-GB" sz="1800" b="1" dirty="0"/>
              <a:t>N</a:t>
            </a:r>
            <a:r>
              <a:rPr lang="en-GB" sz="1800" dirty="0"/>
              <a:t>ormalised </a:t>
            </a:r>
            <a:r>
              <a:rPr lang="en-GB" sz="1800" b="1" dirty="0"/>
              <a:t>R</a:t>
            </a:r>
            <a:r>
              <a:rPr lang="en-GB" sz="1800" dirty="0"/>
              <a:t>adar </a:t>
            </a:r>
            <a:r>
              <a:rPr lang="en-GB" sz="1800" b="1" dirty="0"/>
              <a:t>B</a:t>
            </a:r>
            <a:r>
              <a:rPr lang="en-GB" sz="1800" dirty="0"/>
              <a:t>ackscatter (NRB) PFS </a:t>
            </a:r>
            <a:r>
              <a:rPr lang="en-GB" sz="1800" b="1" dirty="0"/>
              <a:t>v5.5</a:t>
            </a:r>
            <a:r>
              <a:rPr lang="en-GB" sz="1800" dirty="0"/>
              <a:t>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C55658-DF22-88B8-987E-E62234FD3FAA}"/>
              </a:ext>
            </a:extLst>
          </p:cNvPr>
          <p:cNvSpPr txBox="1"/>
          <p:nvPr/>
        </p:nvSpPr>
        <p:spPr>
          <a:xfrm>
            <a:off x="124667" y="3815212"/>
            <a:ext cx="4758417" cy="228485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GB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Development approach:</a:t>
            </a:r>
          </a:p>
          <a:p>
            <a:pPr algn="just">
              <a:lnSpc>
                <a:spcPct val="114000"/>
              </a:lnSpc>
            </a:pPr>
            <a:r>
              <a:rPr lang="en-GB" dirty="0"/>
              <a:t>Closely follows Sentinel-1 approach to support:</a:t>
            </a: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sz="1800" b="1" dirty="0"/>
              <a:t>Immediate analysis and facilitation of data use</a:t>
            </a: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sz="1800" b="1" dirty="0"/>
              <a:t>Interoperability</a:t>
            </a:r>
            <a:endParaRPr lang="en-GB" sz="1800" dirty="0"/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sz="1800" b="1" dirty="0"/>
              <a:t>Cloud computation capability</a:t>
            </a:r>
            <a:endParaRPr lang="en-GB" sz="1800" dirty="0"/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sz="1800" b="1" dirty="0"/>
              <a:t>Open science compliance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56CAE1-8AFB-5739-C0B5-FB2396EE4687}"/>
              </a:ext>
            </a:extLst>
          </p:cNvPr>
          <p:cNvSpPr txBox="1"/>
          <p:nvPr/>
        </p:nvSpPr>
        <p:spPr>
          <a:xfrm>
            <a:off x="4969652" y="2833543"/>
            <a:ext cx="7093870" cy="326730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GB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Current status:</a:t>
            </a:r>
            <a:endParaRPr lang="en-GB" sz="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Builds Upon: </a:t>
            </a:r>
            <a:r>
              <a:rPr lang="en-GB" dirty="0" err="1"/>
              <a:t>PyroSAR</a:t>
            </a:r>
            <a:r>
              <a:rPr lang="en-GB" dirty="0"/>
              <a:t> and SNAP</a:t>
            </a: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DEM: </a:t>
            </a:r>
            <a:r>
              <a:rPr lang="en-GB" dirty="0"/>
              <a:t>EEA-10 / GLO-30 or GLO-90</a:t>
            </a: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RTC: </a:t>
            </a:r>
            <a:r>
              <a:rPr lang="en-GB" dirty="0"/>
              <a:t>Flattening Gamma: Radiometric Terrain Correction for SAR Imagery</a:t>
            </a: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Gridding: </a:t>
            </a:r>
            <a:r>
              <a:rPr lang="en-GB" dirty="0"/>
              <a:t>Aligned to MGRS, geometry of each tile read from a Sentinel-2 reference KML file</a:t>
            </a:r>
          </a:p>
          <a:p>
            <a:pPr marL="342900" indent="-342900" algn="just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CEOS Requirement Traceability:</a:t>
            </a:r>
          </a:p>
          <a:p>
            <a:pPr marL="971550" lvl="1" indent="-342900" algn="just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dirty="0"/>
              <a:t>30/30 </a:t>
            </a:r>
            <a:r>
              <a:rPr lang="en-GB" i="1" dirty="0"/>
              <a:t>Threshold</a:t>
            </a:r>
            <a:r>
              <a:rPr lang="en-GB" dirty="0"/>
              <a:t> requirements (</a:t>
            </a:r>
            <a:r>
              <a:rPr lang="en-GB" b="1" dirty="0">
                <a:solidFill>
                  <a:srgbClr val="00B050"/>
                </a:solidFill>
              </a:rPr>
              <a:t>100% compliance</a:t>
            </a:r>
            <a:r>
              <a:rPr lang="en-GB" dirty="0"/>
              <a:t>)</a:t>
            </a:r>
          </a:p>
          <a:p>
            <a:pPr marL="971550" lvl="1" indent="-342900" algn="just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dirty="0"/>
              <a:t>7/14 </a:t>
            </a:r>
            <a:r>
              <a:rPr lang="en-GB" i="1" dirty="0"/>
              <a:t>Target</a:t>
            </a:r>
            <a:r>
              <a:rPr lang="en-GB" dirty="0"/>
              <a:t> requirements (</a:t>
            </a:r>
            <a:r>
              <a:rPr lang="en-GB" b="1" dirty="0">
                <a:solidFill>
                  <a:srgbClr val="00B050"/>
                </a:solidFill>
              </a:rPr>
              <a:t>50% compliance</a:t>
            </a:r>
            <a:r>
              <a:rPr lang="en-GB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8EE72D-5E75-36AE-09D5-630CA719B544}"/>
              </a:ext>
            </a:extLst>
          </p:cNvPr>
          <p:cNvSpPr txBox="1"/>
          <p:nvPr/>
        </p:nvSpPr>
        <p:spPr>
          <a:xfrm>
            <a:off x="0" y="1066398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</a:rPr>
              <a:t>ERS-1/2 SAR and ENVISAT ASAR CEOS-ARD NRB Product Development Project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9D6AAC5-5073-B6A7-ECF1-E753D8A2C357}"/>
              </a:ext>
            </a:extLst>
          </p:cNvPr>
          <p:cNvSpPr txBox="1">
            <a:spLocks/>
          </p:cNvSpPr>
          <p:nvPr/>
        </p:nvSpPr>
        <p:spPr>
          <a:xfrm>
            <a:off x="3011025" y="6218395"/>
            <a:ext cx="7501581" cy="5469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3511936" rtl="0" eaLnBrk="1" latinLnBrk="0" hangingPunct="1">
              <a:spcBef>
                <a:spcPct val="0"/>
              </a:spcBef>
              <a:buNone/>
              <a:defRPr sz="1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Kajal Haria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(1)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Michael Williams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(1)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Garin Smith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(1)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Ricardo Noguera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(1)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Clément Albinet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(2)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Mirko Albani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(2)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Antonio Valentino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(3)</a:t>
            </a:r>
            <a:r>
              <a:rPr lang="en-GB" sz="12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Sabrina </a:t>
            </a:r>
            <a:r>
              <a:rPr lang="en-GB" sz="1200" dirty="0" err="1">
                <a:solidFill>
                  <a:srgbClr val="50555A"/>
                </a:solidFill>
                <a:latin typeface="Franklin Gothic Medium" panose="020B0603020102020204" pitchFamily="34" charset="0"/>
              </a:rPr>
              <a:t>Pinori</a:t>
            </a:r>
            <a:r>
              <a:rPr lang="en-GB" sz="12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(4)</a:t>
            </a:r>
            <a:endParaRPr lang="en-GB" sz="1200" dirty="0">
              <a:solidFill>
                <a:srgbClr val="50555A"/>
              </a:solidFill>
              <a:latin typeface="Franklin Gothic Medium" panose="020B0603020102020204" pitchFamily="34" charset="0"/>
            </a:endParaRPr>
          </a:p>
          <a:p>
            <a:r>
              <a:rPr lang="en-GB" sz="11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(1)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Telespazio UK (TPZ UK), UK; </a:t>
            </a:r>
            <a:r>
              <a:rPr lang="en-GB" sz="11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(2)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 European Space Agency (ESA)/ESRIN, </a:t>
            </a:r>
            <a:r>
              <a:rPr lang="it-IT" sz="1100" i="1" dirty="0" err="1">
                <a:solidFill>
                  <a:srgbClr val="50555A"/>
                </a:solidFill>
                <a:latin typeface="Franklin Gothic Medium" panose="020B0603020102020204" pitchFamily="34" charset="0"/>
              </a:rPr>
              <a:t>Italy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; </a:t>
            </a:r>
            <a:r>
              <a:rPr lang="en-GB" sz="11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(3)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 RHEA Group, </a:t>
            </a:r>
            <a:r>
              <a:rPr lang="it-IT" sz="1100" i="1" dirty="0" err="1">
                <a:solidFill>
                  <a:srgbClr val="50555A"/>
                </a:solidFill>
                <a:latin typeface="Franklin Gothic Medium" panose="020B0603020102020204" pitchFamily="34" charset="0"/>
              </a:rPr>
              <a:t>Italy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</a:t>
            </a:r>
            <a:r>
              <a:rPr lang="en-GB" sz="1100" baseline="30000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(4)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 </a:t>
            </a:r>
            <a:r>
              <a:rPr lang="it-IT" sz="1100" i="1" dirty="0" err="1">
                <a:solidFill>
                  <a:srgbClr val="50555A"/>
                </a:solidFill>
                <a:latin typeface="Franklin Gothic Medium" panose="020B0603020102020204" pitchFamily="34" charset="0"/>
              </a:rPr>
              <a:t>Serco</a:t>
            </a:r>
            <a:r>
              <a:rPr lang="it-IT" sz="1100" i="1" dirty="0">
                <a:solidFill>
                  <a:srgbClr val="50555A"/>
                </a:solidFill>
                <a:latin typeface="Franklin Gothic Medium" panose="020B0603020102020204" pitchFamily="34" charset="0"/>
              </a:rPr>
              <a:t>, </a:t>
            </a:r>
            <a:r>
              <a:rPr lang="it-IT" sz="1100" i="1" dirty="0" err="1">
                <a:solidFill>
                  <a:srgbClr val="50555A"/>
                </a:solidFill>
                <a:latin typeface="Franklin Gothic Medium" panose="020B0603020102020204" pitchFamily="34" charset="0"/>
              </a:rPr>
              <a:t>Italy</a:t>
            </a:r>
            <a:endParaRPr lang="en-GB" sz="1050" dirty="0">
              <a:solidFill>
                <a:srgbClr val="50555A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21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DC6B3-7239-0AE8-3623-98482A1AA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C4081-CFAA-2E6D-2BEF-D52ED32C7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Workforce data curation training with AI considerations in Federated Data Repositories by </a:t>
            </a:r>
            <a:r>
              <a:rPr lang="en-GB" dirty="0" err="1"/>
              <a:t>netcdf</a:t>
            </a:r>
            <a:r>
              <a:rPr lang="en-GB" dirty="0"/>
              <a:t>-empowered community informatics at OKD edge site</a:t>
            </a:r>
          </a:p>
          <a:p>
            <a:r>
              <a:rPr lang="en-GB" dirty="0"/>
              <a:t>Benjamin Branch</a:t>
            </a:r>
          </a:p>
        </p:txBody>
      </p:sp>
    </p:spTree>
    <p:extLst>
      <p:ext uri="{BB962C8B-B14F-4D97-AF65-F5344CB8AC3E}">
        <p14:creationId xmlns:p14="http://schemas.microsoft.com/office/powerpoint/2010/main" val="2565443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6DDB1-E74D-B370-8A90-AC2AD4EAA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824B5-DCF5-03C9-8506-D7D0F9CE2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57AF0E-71BA-73A0-56A6-0D2828692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044" y="0"/>
            <a:ext cx="48459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987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AB8B-D8C1-7950-A8F5-F6E7E8230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28E59-9B5F-EA07-1C7E-52A8BA688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Fengyun meteorological satellite global observation and applications</a:t>
            </a:r>
          </a:p>
          <a:p>
            <a:r>
              <a:rPr lang="en-GB" dirty="0"/>
              <a:t>Di Xian</a:t>
            </a:r>
          </a:p>
        </p:txBody>
      </p:sp>
    </p:spTree>
    <p:extLst>
      <p:ext uri="{BB962C8B-B14F-4D97-AF65-F5344CB8AC3E}">
        <p14:creationId xmlns:p14="http://schemas.microsoft.com/office/powerpoint/2010/main" val="65224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30175-C22A-9272-7181-9F060337B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0861" y="44622"/>
            <a:ext cx="7229961" cy="997121"/>
          </a:xfrm>
        </p:spPr>
        <p:txBody>
          <a:bodyPr>
            <a:normAutofit/>
          </a:bodyPr>
          <a:lstStyle/>
          <a:p>
            <a:r>
              <a:rPr lang="en-US" sz="5200" dirty="0">
                <a:solidFill>
                  <a:schemeClr val="tx2"/>
                </a:solidFill>
                <a:latin typeface="Bahnschrift Light" panose="020B0502040204020203" pitchFamily="34" charset="0"/>
                <a:cs typeface="Calibri Light"/>
              </a:rPr>
              <a:t>Making IPCC Data FAIR</a:t>
            </a:r>
            <a:endParaRPr lang="en-GB" sz="5200" dirty="0">
              <a:solidFill>
                <a:schemeClr val="tx2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A7525-A298-3F19-15E2-4707CCA478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366" y="1672753"/>
            <a:ext cx="9310949" cy="428096"/>
          </a:xfrm>
        </p:spPr>
        <p:txBody>
          <a:bodyPr>
            <a:normAutofit/>
          </a:bodyPr>
          <a:lstStyle/>
          <a:p>
            <a:r>
              <a:rPr lang="en-GB" sz="1100" dirty="0">
                <a:solidFill>
                  <a:srgbClr val="00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Molly MacRae, Emily Anderson, Diego Cammarano, Charlotte Pascoe, Anna Pirani, Lina Sitz, Martina Stockhause</a:t>
            </a:r>
            <a:endParaRPr lang="en-GB" sz="1100" baseline="30000" dirty="0">
              <a:effectLst/>
              <a:latin typeface="Bahnschrift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AA3F9B1-B3A1-DC5A-484F-E528C5F1B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335" y="1980510"/>
            <a:ext cx="4520596" cy="46994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D72210E-DA53-6CDC-763D-DE85BB3FCD34}"/>
              </a:ext>
            </a:extLst>
          </p:cNvPr>
          <p:cNvSpPr txBox="1"/>
          <p:nvPr/>
        </p:nvSpPr>
        <p:spPr>
          <a:xfrm>
            <a:off x="725568" y="992920"/>
            <a:ext cx="1074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dirty="0">
                <a:solidFill>
                  <a:schemeClr val="tx2"/>
                </a:solidFill>
                <a:latin typeface="Bahnschrift" panose="020B0502040204020203" pitchFamily="34" charset="0"/>
                <a:ea typeface="+mn-lt"/>
                <a:cs typeface="+mn-lt"/>
              </a:rPr>
              <a:t>The reality of implementing FAIR principles in the IPCC context to support open science and provide a citable platform to acknowledge the work of authors.</a:t>
            </a:r>
            <a:endParaRPr lang="en-US" sz="100" dirty="0">
              <a:solidFill>
                <a:schemeClr val="tx2"/>
              </a:solidFill>
              <a:latin typeface="Bahnschrift" panose="020B0502040204020203" pitchFamily="34" charset="0"/>
              <a:ea typeface="+mn-lt"/>
              <a:cs typeface="+mn-lt"/>
            </a:endParaRPr>
          </a:p>
        </p:txBody>
      </p:sp>
      <p:pic>
        <p:nvPicPr>
          <p:cNvPr id="29" name="Picture 2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6E6D395-4E15-EA8F-A42A-67C598CF1E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t="28628" r="11834" b="10661"/>
          <a:stretch/>
        </p:blipFill>
        <p:spPr>
          <a:xfrm>
            <a:off x="600717" y="3301252"/>
            <a:ext cx="6428236" cy="3308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25B8065-EEB4-667B-41A3-BBC74C5A3255}"/>
              </a:ext>
            </a:extLst>
          </p:cNvPr>
          <p:cNvSpPr txBox="1"/>
          <p:nvPr/>
        </p:nvSpPr>
        <p:spPr>
          <a:xfrm>
            <a:off x="647840" y="2065864"/>
            <a:ext cx="6429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Bahnschrift Light" panose="020B0502040204020203" pitchFamily="34" charset="0"/>
              </a:rPr>
              <a:t>Come and find out about our: Data Publication Ecosystem, Workflow of Data, FAIR implementation, Decision Making Trees and Recommendations for AR7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DFAC234-9E88-44C3-AACE-7E1E7CC2684D}"/>
              </a:ext>
            </a:extLst>
          </p:cNvPr>
          <p:cNvSpPr/>
          <p:nvPr/>
        </p:nvSpPr>
        <p:spPr>
          <a:xfrm>
            <a:off x="559114" y="2042515"/>
            <a:ext cx="6517787" cy="1019197"/>
          </a:xfrm>
          <a:prstGeom prst="roundRect">
            <a:avLst>
              <a:gd name="adj" fmla="val 3238"/>
            </a:avLst>
          </a:prstGeom>
          <a:noFill/>
          <a:ln w="28575">
            <a:solidFill>
              <a:schemeClr val="accent6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4AACFD-961E-B59B-70AB-1269BEE89479}"/>
              </a:ext>
            </a:extLst>
          </p:cNvPr>
          <p:cNvSpPr txBox="1"/>
          <p:nvPr/>
        </p:nvSpPr>
        <p:spPr>
          <a:xfrm>
            <a:off x="9685612" y="1440642"/>
            <a:ext cx="181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latin typeface="Bahnschrift Light" panose="020B0502040204020203" pitchFamily="34" charset="0"/>
              </a:rPr>
              <a:t>Find out how the catalogue record is FAIR!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5D2DF84-34C6-BCAD-62A5-AF737E914AE7}"/>
              </a:ext>
            </a:extLst>
          </p:cNvPr>
          <p:cNvSpPr/>
          <p:nvPr/>
        </p:nvSpPr>
        <p:spPr>
          <a:xfrm>
            <a:off x="9822043" y="1439575"/>
            <a:ext cx="1545393" cy="337449"/>
          </a:xfrm>
          <a:prstGeom prst="roundRect">
            <a:avLst>
              <a:gd name="adj" fmla="val 3238"/>
            </a:avLst>
          </a:prstGeom>
          <a:noFill/>
          <a:ln w="28575">
            <a:solidFill>
              <a:schemeClr val="accent6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7" name="Graphic 1036" descr="Arrow: Clockwise curve outline">
            <a:extLst>
              <a:ext uri="{FF2B5EF4-FFF2-40B4-BE49-F238E27FC236}">
                <a16:creationId xmlns:a16="http://schemas.microsoft.com/office/drawing/2014/main" id="{F34F1F26-7F3E-B35A-ED58-E83180C8D9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807644">
            <a:off x="10399998" y="1767726"/>
            <a:ext cx="389481" cy="38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43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7903-F3DB-A6CE-67EC-D20E71EED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94273-51AC-2181-E5CE-3DEBF71A4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488C81-9CD1-8D8A-F4B9-976747168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687" y="0"/>
            <a:ext cx="5000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407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729</Words>
  <Application>Microsoft Office PowerPoint</Application>
  <PresentationFormat>Widescreen</PresentationFormat>
  <Paragraphs>87</Paragraphs>
  <Slides>24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Bahnschrift</vt:lpstr>
      <vt:lpstr>Bahnschrift Light</vt:lpstr>
      <vt:lpstr>Calibri</vt:lpstr>
      <vt:lpstr>Calibri Light</vt:lpstr>
      <vt:lpstr>Franklin Gothic Medium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Making IPCC Data FAIR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Mitcham</dc:creator>
  <cp:lastModifiedBy>Jenny Mitcham</cp:lastModifiedBy>
  <cp:revision>1</cp:revision>
  <dcterms:created xsi:type="dcterms:W3CDTF">2023-04-28T12:39:04Z</dcterms:created>
  <dcterms:modified xsi:type="dcterms:W3CDTF">2023-05-02T08:17:07Z</dcterms:modified>
</cp:coreProperties>
</file>