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7" r:id="rId5"/>
    <p:sldId id="290" r:id="rId6"/>
    <p:sldId id="291" r:id="rId7"/>
    <p:sldId id="298" r:id="rId8"/>
    <p:sldId id="299" r:id="rId9"/>
    <p:sldId id="300" r:id="rId10"/>
    <p:sldId id="292" r:id="rId11"/>
    <p:sldId id="293" r:id="rId12"/>
    <p:sldId id="295" r:id="rId13"/>
    <p:sldId id="294" r:id="rId14"/>
    <p:sldId id="301" r:id="rId15"/>
    <p:sldId id="284" r:id="rId16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DD5139"/>
    <a:srgbClr val="B0305B"/>
    <a:srgbClr val="915E28"/>
    <a:srgbClr val="01B5AF"/>
    <a:srgbClr val="6013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49A12D-388C-4C12-BEAD-50C126118F75}" v="22" dt="2022-09-06T14:24:16.389"/>
    <p1510:client id="{D7D271E7-95CB-4874-8361-D1931FD258E3}" v="23" dt="2022-09-06T20:04:57.5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Prioli" userId="f5cc77de-4170-4394-a76b-00f5668a865c" providerId="ADAL" clId="{B249A12D-388C-4C12-BEAD-50C126118F75}"/>
    <pc:docChg chg="undo redo custSel addSld delSld modSld sldOrd modMainMaster">
      <pc:chgData name="Marco Prioli" userId="f5cc77de-4170-4394-a76b-00f5668a865c" providerId="ADAL" clId="{B249A12D-388C-4C12-BEAD-50C126118F75}" dt="2022-09-07T06:41:39.425" v="2436" actId="1076"/>
      <pc:docMkLst>
        <pc:docMk/>
      </pc:docMkLst>
      <pc:sldChg chg="modSp mod">
        <pc:chgData name="Marco Prioli" userId="f5cc77de-4170-4394-a76b-00f5668a865c" providerId="ADAL" clId="{B249A12D-388C-4C12-BEAD-50C126118F75}" dt="2022-09-06T07:45:28.040" v="131" actId="1076"/>
        <pc:sldMkLst>
          <pc:docMk/>
          <pc:sldMk cId="2638274797" sldId="257"/>
        </pc:sldMkLst>
        <pc:spChg chg="mod">
          <ac:chgData name="Marco Prioli" userId="f5cc77de-4170-4394-a76b-00f5668a865c" providerId="ADAL" clId="{B249A12D-388C-4C12-BEAD-50C126118F75}" dt="2022-09-06T07:45:28.040" v="131" actId="1076"/>
          <ac:spMkLst>
            <pc:docMk/>
            <pc:sldMk cId="2638274797" sldId="257"/>
            <ac:spMk id="99" creationId="{B831E008-7A45-4BBF-A85D-358568FE8AA7}"/>
          </ac:spMkLst>
        </pc:spChg>
      </pc:sldChg>
      <pc:sldChg chg="modSp del mod">
        <pc:chgData name="Marco Prioli" userId="f5cc77de-4170-4394-a76b-00f5668a865c" providerId="ADAL" clId="{B249A12D-388C-4C12-BEAD-50C126118F75}" dt="2022-09-06T07:43:49.748" v="112" actId="47"/>
        <pc:sldMkLst>
          <pc:docMk/>
          <pc:sldMk cId="1149641051" sldId="277"/>
        </pc:sldMkLst>
        <pc:spChg chg="mod">
          <ac:chgData name="Marco Prioli" userId="f5cc77de-4170-4394-a76b-00f5668a865c" providerId="ADAL" clId="{B249A12D-388C-4C12-BEAD-50C126118F75}" dt="2022-09-06T07:42:01.624" v="56" actId="20577"/>
          <ac:spMkLst>
            <pc:docMk/>
            <pc:sldMk cId="1149641051" sldId="277"/>
            <ac:spMk id="2" creationId="{CEA8647E-EFAB-4A43-85CD-7703884AB8A5}"/>
          </ac:spMkLst>
        </pc:spChg>
      </pc:sldChg>
      <pc:sldChg chg="addSp delSp modSp mod ord">
        <pc:chgData name="Marco Prioli" userId="f5cc77de-4170-4394-a76b-00f5668a865c" providerId="ADAL" clId="{B249A12D-388C-4C12-BEAD-50C126118F75}" dt="2022-09-07T06:30:27.025" v="2418" actId="20577"/>
        <pc:sldMkLst>
          <pc:docMk/>
          <pc:sldMk cId="488799933" sldId="290"/>
        </pc:sldMkLst>
        <pc:spChg chg="mod">
          <ac:chgData name="Marco Prioli" userId="f5cc77de-4170-4394-a76b-00f5668a865c" providerId="ADAL" clId="{B249A12D-388C-4C12-BEAD-50C126118F75}" dt="2022-09-06T08:00:56.820" v="485"/>
          <ac:spMkLst>
            <pc:docMk/>
            <pc:sldMk cId="488799933" sldId="290"/>
            <ac:spMk id="2" creationId="{CEA8647E-EFAB-4A43-85CD-7703884AB8A5}"/>
          </ac:spMkLst>
        </pc:spChg>
        <pc:spChg chg="mod">
          <ac:chgData name="Marco Prioli" userId="f5cc77de-4170-4394-a76b-00f5668a865c" providerId="ADAL" clId="{B249A12D-388C-4C12-BEAD-50C126118F75}" dt="2022-09-07T06:30:27.025" v="2418" actId="20577"/>
          <ac:spMkLst>
            <pc:docMk/>
            <pc:sldMk cId="488799933" sldId="290"/>
            <ac:spMk id="3" creationId="{42DB23B7-C020-4CA4-88D7-9E68A778D641}"/>
          </ac:spMkLst>
        </pc:spChg>
        <pc:spChg chg="add mod">
          <ac:chgData name="Marco Prioli" userId="f5cc77de-4170-4394-a76b-00f5668a865c" providerId="ADAL" clId="{B249A12D-388C-4C12-BEAD-50C126118F75}" dt="2022-09-06T08:06:47.579" v="583" actId="164"/>
          <ac:spMkLst>
            <pc:docMk/>
            <pc:sldMk cId="488799933" sldId="290"/>
            <ac:spMk id="23" creationId="{B0FDD407-F9F3-361D-1F5A-C69A25846E9D}"/>
          </ac:spMkLst>
        </pc:spChg>
        <pc:spChg chg="add mod">
          <ac:chgData name="Marco Prioli" userId="f5cc77de-4170-4394-a76b-00f5668a865c" providerId="ADAL" clId="{B249A12D-388C-4C12-BEAD-50C126118F75}" dt="2022-09-06T08:06:47.579" v="583" actId="164"/>
          <ac:spMkLst>
            <pc:docMk/>
            <pc:sldMk cId="488799933" sldId="290"/>
            <ac:spMk id="25" creationId="{4934FF1E-0424-12AF-7A1F-127BD855B6B8}"/>
          </ac:spMkLst>
        </pc:spChg>
        <pc:spChg chg="add mod">
          <ac:chgData name="Marco Prioli" userId="f5cc77de-4170-4394-a76b-00f5668a865c" providerId="ADAL" clId="{B249A12D-388C-4C12-BEAD-50C126118F75}" dt="2022-09-06T08:06:47.579" v="583" actId="164"/>
          <ac:spMkLst>
            <pc:docMk/>
            <pc:sldMk cId="488799933" sldId="290"/>
            <ac:spMk id="27" creationId="{A666BC1D-4C67-E4FE-298B-A440D3DC93C6}"/>
          </ac:spMkLst>
        </pc:spChg>
        <pc:spChg chg="add mod">
          <ac:chgData name="Marco Prioli" userId="f5cc77de-4170-4394-a76b-00f5668a865c" providerId="ADAL" clId="{B249A12D-388C-4C12-BEAD-50C126118F75}" dt="2022-09-06T08:06:47.579" v="583" actId="164"/>
          <ac:spMkLst>
            <pc:docMk/>
            <pc:sldMk cId="488799933" sldId="290"/>
            <ac:spMk id="29" creationId="{DFF8FABB-B8CF-37EB-7CA4-10155843C611}"/>
          </ac:spMkLst>
        </pc:spChg>
        <pc:spChg chg="add del">
          <ac:chgData name="Marco Prioli" userId="f5cc77de-4170-4394-a76b-00f5668a865c" providerId="ADAL" clId="{B249A12D-388C-4C12-BEAD-50C126118F75}" dt="2022-09-06T08:03:07.858" v="543" actId="22"/>
          <ac:spMkLst>
            <pc:docMk/>
            <pc:sldMk cId="488799933" sldId="290"/>
            <ac:spMk id="31" creationId="{0070C7ED-833A-19AF-003B-6BB63045DF11}"/>
          </ac:spMkLst>
        </pc:spChg>
        <pc:spChg chg="add mod">
          <ac:chgData name="Marco Prioli" userId="f5cc77de-4170-4394-a76b-00f5668a865c" providerId="ADAL" clId="{B249A12D-388C-4C12-BEAD-50C126118F75}" dt="2022-09-06T08:08:57.529" v="627" actId="164"/>
          <ac:spMkLst>
            <pc:docMk/>
            <pc:sldMk cId="488799933" sldId="290"/>
            <ac:spMk id="33" creationId="{F184E072-5DCC-807E-09E5-EF26F1997EE4}"/>
          </ac:spMkLst>
        </pc:spChg>
        <pc:spChg chg="add mod">
          <ac:chgData name="Marco Prioli" userId="f5cc77de-4170-4394-a76b-00f5668a865c" providerId="ADAL" clId="{B249A12D-388C-4C12-BEAD-50C126118F75}" dt="2022-09-06T08:09:19.504" v="637" actId="1076"/>
          <ac:spMkLst>
            <pc:docMk/>
            <pc:sldMk cId="488799933" sldId="290"/>
            <ac:spMk id="35" creationId="{AA87F210-729A-0628-E975-2634ABBCE022}"/>
          </ac:spMkLst>
        </pc:spChg>
        <pc:grpChg chg="add mod">
          <ac:chgData name="Marco Prioli" userId="f5cc77de-4170-4394-a76b-00f5668a865c" providerId="ADAL" clId="{B249A12D-388C-4C12-BEAD-50C126118F75}" dt="2022-09-06T08:06:50.200" v="594" actId="1035"/>
          <ac:grpSpMkLst>
            <pc:docMk/>
            <pc:sldMk cId="488799933" sldId="290"/>
            <ac:grpSpMk id="36" creationId="{268B81E8-A4F4-D238-ECFF-515FA19B3F02}"/>
          </ac:grpSpMkLst>
        </pc:grpChg>
        <pc:grpChg chg="add mod">
          <ac:chgData name="Marco Prioli" userId="f5cc77de-4170-4394-a76b-00f5668a865c" providerId="ADAL" clId="{B249A12D-388C-4C12-BEAD-50C126118F75}" dt="2022-09-06T09:10:05.174" v="1173" actId="1038"/>
          <ac:grpSpMkLst>
            <pc:docMk/>
            <pc:sldMk cId="488799933" sldId="290"/>
            <ac:grpSpMk id="41" creationId="{2AEFB330-5BE2-40DC-2CBD-EB1682A8C8DF}"/>
          </ac:grpSpMkLst>
        </pc:grpChg>
        <pc:picChg chg="add mod">
          <ac:chgData name="Marco Prioli" userId="f5cc77de-4170-4394-a76b-00f5668a865c" providerId="ADAL" clId="{B249A12D-388C-4C12-BEAD-50C126118F75}" dt="2022-09-06T08:06:47.579" v="583" actId="164"/>
          <ac:picMkLst>
            <pc:docMk/>
            <pc:sldMk cId="488799933" sldId="290"/>
            <ac:picMk id="5" creationId="{E7B41783-A2E3-D454-8757-378019F749BE}"/>
          </ac:picMkLst>
        </pc:picChg>
        <pc:picChg chg="add mod">
          <ac:chgData name="Marco Prioli" userId="f5cc77de-4170-4394-a76b-00f5668a865c" providerId="ADAL" clId="{B249A12D-388C-4C12-BEAD-50C126118F75}" dt="2022-09-06T08:06:47.579" v="583" actId="164"/>
          <ac:picMkLst>
            <pc:docMk/>
            <pc:sldMk cId="488799933" sldId="290"/>
            <ac:picMk id="7" creationId="{40010E04-8596-541C-88F2-1186722E0AC4}"/>
          </ac:picMkLst>
        </pc:picChg>
        <pc:picChg chg="add mod">
          <ac:chgData name="Marco Prioli" userId="f5cc77de-4170-4394-a76b-00f5668a865c" providerId="ADAL" clId="{B249A12D-388C-4C12-BEAD-50C126118F75}" dt="2022-09-06T08:06:47.579" v="583" actId="164"/>
          <ac:picMkLst>
            <pc:docMk/>
            <pc:sldMk cId="488799933" sldId="290"/>
            <ac:picMk id="9" creationId="{62C1C189-A121-7371-40E4-EBF9BC9DBB41}"/>
          </ac:picMkLst>
        </pc:picChg>
        <pc:picChg chg="add mod">
          <ac:chgData name="Marco Prioli" userId="f5cc77de-4170-4394-a76b-00f5668a865c" providerId="ADAL" clId="{B249A12D-388C-4C12-BEAD-50C126118F75}" dt="2022-09-06T08:06:47.579" v="583" actId="164"/>
          <ac:picMkLst>
            <pc:docMk/>
            <pc:sldMk cId="488799933" sldId="290"/>
            <ac:picMk id="11" creationId="{BDD4EE73-CB61-0029-3095-81E2BACD4A42}"/>
          </ac:picMkLst>
        </pc:picChg>
        <pc:picChg chg="add mod">
          <ac:chgData name="Marco Prioli" userId="f5cc77de-4170-4394-a76b-00f5668a865c" providerId="ADAL" clId="{B249A12D-388C-4C12-BEAD-50C126118F75}" dt="2022-09-06T09:10:03.127" v="1169" actId="1038"/>
          <ac:picMkLst>
            <pc:docMk/>
            <pc:sldMk cId="488799933" sldId="290"/>
            <ac:picMk id="13" creationId="{C6524392-665B-7775-56A2-289B3849416E}"/>
          </ac:picMkLst>
        </pc:picChg>
        <pc:picChg chg="add mod">
          <ac:chgData name="Marco Prioli" userId="f5cc77de-4170-4394-a76b-00f5668a865c" providerId="ADAL" clId="{B249A12D-388C-4C12-BEAD-50C126118F75}" dt="2022-09-06T09:10:17.448" v="1181" actId="408"/>
          <ac:picMkLst>
            <pc:docMk/>
            <pc:sldMk cId="488799933" sldId="290"/>
            <ac:picMk id="15" creationId="{16DE0788-BF36-BE64-9911-042FCAFD1E8F}"/>
          </ac:picMkLst>
        </pc:picChg>
        <pc:picChg chg="add mod">
          <ac:chgData name="Marco Prioli" userId="f5cc77de-4170-4394-a76b-00f5668a865c" providerId="ADAL" clId="{B249A12D-388C-4C12-BEAD-50C126118F75}" dt="2022-09-06T09:10:17.448" v="1181" actId="408"/>
          <ac:picMkLst>
            <pc:docMk/>
            <pc:sldMk cId="488799933" sldId="290"/>
            <ac:picMk id="17" creationId="{1B9A8522-4798-B920-94E8-3B5C318B28E5}"/>
          </ac:picMkLst>
        </pc:picChg>
        <pc:picChg chg="add mod">
          <ac:chgData name="Marco Prioli" userId="f5cc77de-4170-4394-a76b-00f5668a865c" providerId="ADAL" clId="{B249A12D-388C-4C12-BEAD-50C126118F75}" dt="2022-09-06T09:10:07.085" v="1180" actId="1037"/>
          <ac:picMkLst>
            <pc:docMk/>
            <pc:sldMk cId="488799933" sldId="290"/>
            <ac:picMk id="19" creationId="{20FBDEF2-2A27-5685-8EC4-BA2667201220}"/>
          </ac:picMkLst>
        </pc:picChg>
        <pc:picChg chg="add mod">
          <ac:chgData name="Marco Prioli" userId="f5cc77de-4170-4394-a76b-00f5668a865c" providerId="ADAL" clId="{B249A12D-388C-4C12-BEAD-50C126118F75}" dt="2022-09-06T09:10:17.448" v="1181" actId="408"/>
          <ac:picMkLst>
            <pc:docMk/>
            <pc:sldMk cId="488799933" sldId="290"/>
            <ac:picMk id="21" creationId="{B49F4F46-8DF0-427C-71A2-FB54889838AA}"/>
          </ac:picMkLst>
        </pc:picChg>
        <pc:picChg chg="add mod">
          <ac:chgData name="Marco Prioli" userId="f5cc77de-4170-4394-a76b-00f5668a865c" providerId="ADAL" clId="{B249A12D-388C-4C12-BEAD-50C126118F75}" dt="2022-09-06T08:08:57.529" v="627" actId="164"/>
          <ac:picMkLst>
            <pc:docMk/>
            <pc:sldMk cId="488799933" sldId="290"/>
            <ac:picMk id="40" creationId="{C4005B0D-C3A4-53C6-918A-092E9F74B022}"/>
          </ac:picMkLst>
        </pc:picChg>
        <pc:cxnChg chg="add mod">
          <ac:chgData name="Marco Prioli" userId="f5cc77de-4170-4394-a76b-00f5668a865c" providerId="ADAL" clId="{B249A12D-388C-4C12-BEAD-50C126118F75}" dt="2022-09-06T08:08:57.529" v="627" actId="164"/>
          <ac:cxnSpMkLst>
            <pc:docMk/>
            <pc:sldMk cId="488799933" sldId="290"/>
            <ac:cxnSpMk id="38" creationId="{386038EA-DF71-062A-9A26-C995EA10CA94}"/>
          </ac:cxnSpMkLst>
        </pc:cxnChg>
      </pc:sldChg>
      <pc:sldChg chg="addSp delSp modSp mod ord addAnim delAnim modAnim">
        <pc:chgData name="Marco Prioli" userId="f5cc77de-4170-4394-a76b-00f5668a865c" providerId="ADAL" clId="{B249A12D-388C-4C12-BEAD-50C126118F75}" dt="2022-09-06T09:22:30.375" v="1591" actId="20577"/>
        <pc:sldMkLst>
          <pc:docMk/>
          <pc:sldMk cId="2632866610" sldId="291"/>
        </pc:sldMkLst>
        <pc:spChg chg="mod">
          <ac:chgData name="Marco Prioli" userId="f5cc77de-4170-4394-a76b-00f5668a865c" providerId="ADAL" clId="{B249A12D-388C-4C12-BEAD-50C126118F75}" dt="2022-09-06T09:22:30.375" v="1591" actId="20577"/>
          <ac:spMkLst>
            <pc:docMk/>
            <pc:sldMk cId="2632866610" sldId="291"/>
            <ac:spMk id="2" creationId="{CEA8647E-EFAB-4A43-85CD-7703884AB8A5}"/>
          </ac:spMkLst>
        </pc:spChg>
        <pc:spChg chg="del">
          <ac:chgData name="Marco Prioli" userId="f5cc77de-4170-4394-a76b-00f5668a865c" providerId="ADAL" clId="{B249A12D-388C-4C12-BEAD-50C126118F75}" dt="2022-09-06T08:57:59.575" v="663" actId="478"/>
          <ac:spMkLst>
            <pc:docMk/>
            <pc:sldMk cId="2632866610" sldId="291"/>
            <ac:spMk id="3" creationId="{42DB23B7-C020-4CA4-88D7-9E68A778D641}"/>
          </ac:spMkLst>
        </pc:spChg>
        <pc:spChg chg="add del mod">
          <ac:chgData name="Marco Prioli" userId="f5cc77de-4170-4394-a76b-00f5668a865c" providerId="ADAL" clId="{B249A12D-388C-4C12-BEAD-50C126118F75}" dt="2022-09-06T08:57:55.327" v="662" actId="478"/>
          <ac:spMkLst>
            <pc:docMk/>
            <pc:sldMk cId="2632866610" sldId="291"/>
            <ac:spMk id="4" creationId="{B225C7BF-8E48-1EEE-E4AD-30017B09F821}"/>
          </ac:spMkLst>
        </pc:spChg>
        <pc:spChg chg="add del mod">
          <ac:chgData name="Marco Prioli" userId="f5cc77de-4170-4394-a76b-00f5668a865c" providerId="ADAL" clId="{B249A12D-388C-4C12-BEAD-50C126118F75}" dt="2022-09-06T09:16:07.199" v="1183" actId="478"/>
          <ac:spMkLst>
            <pc:docMk/>
            <pc:sldMk cId="2632866610" sldId="291"/>
            <ac:spMk id="5" creationId="{A565586C-5F9F-3A26-D798-C490999CAD26}"/>
          </ac:spMkLst>
        </pc:spChg>
        <pc:spChg chg="add del mod">
          <ac:chgData name="Marco Prioli" userId="f5cc77de-4170-4394-a76b-00f5668a865c" providerId="ADAL" clId="{B249A12D-388C-4C12-BEAD-50C126118F75}" dt="2022-09-06T09:16:07.199" v="1183" actId="478"/>
          <ac:spMkLst>
            <pc:docMk/>
            <pc:sldMk cId="2632866610" sldId="291"/>
            <ac:spMk id="11" creationId="{F5402F98-BDC3-DBA0-9D00-03C26E2B012C}"/>
          </ac:spMkLst>
        </pc:spChg>
        <pc:spChg chg="add del mod">
          <ac:chgData name="Marco Prioli" userId="f5cc77de-4170-4394-a76b-00f5668a865c" providerId="ADAL" clId="{B249A12D-388C-4C12-BEAD-50C126118F75}" dt="2022-09-06T09:16:07.199" v="1183" actId="478"/>
          <ac:spMkLst>
            <pc:docMk/>
            <pc:sldMk cId="2632866610" sldId="291"/>
            <ac:spMk id="12" creationId="{32BB3FF8-BD9B-CF5E-7DE9-C3C6A7C4AB4C}"/>
          </ac:spMkLst>
        </pc:spChg>
        <pc:spChg chg="add del mod">
          <ac:chgData name="Marco Prioli" userId="f5cc77de-4170-4394-a76b-00f5668a865c" providerId="ADAL" clId="{B249A12D-388C-4C12-BEAD-50C126118F75}" dt="2022-09-06T09:16:07.199" v="1183" actId="478"/>
          <ac:spMkLst>
            <pc:docMk/>
            <pc:sldMk cId="2632866610" sldId="291"/>
            <ac:spMk id="13" creationId="{60C7A4FF-43BC-B422-C99A-FB27394518CE}"/>
          </ac:spMkLst>
        </pc:spChg>
        <pc:spChg chg="add del mod">
          <ac:chgData name="Marco Prioli" userId="f5cc77de-4170-4394-a76b-00f5668a865c" providerId="ADAL" clId="{B249A12D-388C-4C12-BEAD-50C126118F75}" dt="2022-09-06T09:20:26.043" v="1554" actId="790"/>
          <ac:spMkLst>
            <pc:docMk/>
            <pc:sldMk cId="2632866610" sldId="291"/>
            <ac:spMk id="14" creationId="{4929C0C8-D789-1087-DCA5-3AABDA7B5FF9}"/>
          </ac:spMkLst>
        </pc:spChg>
        <pc:spChg chg="add del mod">
          <ac:chgData name="Marco Prioli" userId="f5cc77de-4170-4394-a76b-00f5668a865c" providerId="ADAL" clId="{B249A12D-388C-4C12-BEAD-50C126118F75}" dt="2022-09-06T09:16:10.687" v="1185" actId="478"/>
          <ac:spMkLst>
            <pc:docMk/>
            <pc:sldMk cId="2632866610" sldId="291"/>
            <ac:spMk id="15" creationId="{A922ADE4-AC64-6621-FEB1-042DBA2A0173}"/>
          </ac:spMkLst>
        </pc:spChg>
        <pc:spChg chg="add mod">
          <ac:chgData name="Marco Prioli" userId="f5cc77de-4170-4394-a76b-00f5668a865c" providerId="ADAL" clId="{B249A12D-388C-4C12-BEAD-50C126118F75}" dt="2022-09-06T09:20:26.043" v="1554" actId="790"/>
          <ac:spMkLst>
            <pc:docMk/>
            <pc:sldMk cId="2632866610" sldId="291"/>
            <ac:spMk id="17" creationId="{DC49EE05-9A96-6BEB-6D05-BE4CBE789AB3}"/>
          </ac:spMkLst>
        </pc:spChg>
        <pc:grpChg chg="add del mod">
          <ac:chgData name="Marco Prioli" userId="f5cc77de-4170-4394-a76b-00f5668a865c" providerId="ADAL" clId="{B249A12D-388C-4C12-BEAD-50C126118F75}" dt="2022-09-06T09:16:14.209" v="1186" actId="1076"/>
          <ac:grpSpMkLst>
            <pc:docMk/>
            <pc:sldMk cId="2632866610" sldId="291"/>
            <ac:grpSpMk id="6" creationId="{191841FC-3D67-A48C-AD6C-F4B0B167E4A6}"/>
          </ac:grpSpMkLst>
        </pc:grpChg>
        <pc:graphicFrameChg chg="add del mod modGraphic">
          <ac:chgData name="Marco Prioli" userId="f5cc77de-4170-4394-a76b-00f5668a865c" providerId="ADAL" clId="{B249A12D-388C-4C12-BEAD-50C126118F75}" dt="2022-09-06T09:16:07.199" v="1183" actId="478"/>
          <ac:graphicFrameMkLst>
            <pc:docMk/>
            <pc:sldMk cId="2632866610" sldId="291"/>
            <ac:graphicFrameMk id="10" creationId="{BD4BFE1A-2CCC-E13E-5ADE-93D5AD52C369}"/>
          </ac:graphicFrameMkLst>
        </pc:graphicFrameChg>
        <pc:picChg chg="mod">
          <ac:chgData name="Marco Prioli" userId="f5cc77de-4170-4394-a76b-00f5668a865c" providerId="ADAL" clId="{B249A12D-388C-4C12-BEAD-50C126118F75}" dt="2022-09-06T08:57:49.325" v="659"/>
          <ac:picMkLst>
            <pc:docMk/>
            <pc:sldMk cId="2632866610" sldId="291"/>
            <ac:picMk id="7" creationId="{6DB863C8-DCE1-8EB4-4144-757F59FD2BE8}"/>
          </ac:picMkLst>
        </pc:picChg>
        <pc:picChg chg="mod">
          <ac:chgData name="Marco Prioli" userId="f5cc77de-4170-4394-a76b-00f5668a865c" providerId="ADAL" clId="{B249A12D-388C-4C12-BEAD-50C126118F75}" dt="2022-09-06T08:57:49.325" v="659"/>
          <ac:picMkLst>
            <pc:docMk/>
            <pc:sldMk cId="2632866610" sldId="291"/>
            <ac:picMk id="8" creationId="{EA1D7204-7DF2-9D50-3121-5CBF4C26B4AF}"/>
          </ac:picMkLst>
        </pc:picChg>
        <pc:picChg chg="add del mod">
          <ac:chgData name="Marco Prioli" userId="f5cc77de-4170-4394-a76b-00f5668a865c" providerId="ADAL" clId="{B249A12D-388C-4C12-BEAD-50C126118F75}" dt="2022-09-06T09:16:09.207" v="1184" actId="478"/>
          <ac:picMkLst>
            <pc:docMk/>
            <pc:sldMk cId="2632866610" sldId="291"/>
            <ac:picMk id="9" creationId="{9A34D579-6AF8-54A3-8A38-51E1F42A2540}"/>
          </ac:picMkLst>
        </pc:picChg>
      </pc:sldChg>
      <pc:sldChg chg="addSp delSp modSp mod ord">
        <pc:chgData name="Marco Prioli" userId="f5cc77de-4170-4394-a76b-00f5668a865c" providerId="ADAL" clId="{B249A12D-388C-4C12-BEAD-50C126118F75}" dt="2022-09-06T13:04:20.885" v="1843" actId="14100"/>
        <pc:sldMkLst>
          <pc:docMk/>
          <pc:sldMk cId="3855054495" sldId="292"/>
        </pc:sldMkLst>
        <pc:spChg chg="mod">
          <ac:chgData name="Marco Prioli" userId="f5cc77de-4170-4394-a76b-00f5668a865c" providerId="ADAL" clId="{B249A12D-388C-4C12-BEAD-50C126118F75}" dt="2022-09-06T13:04:20.885" v="1843" actId="14100"/>
          <ac:spMkLst>
            <pc:docMk/>
            <pc:sldMk cId="3855054495" sldId="292"/>
            <ac:spMk id="2" creationId="{CEA8647E-EFAB-4A43-85CD-7703884AB8A5}"/>
          </ac:spMkLst>
        </pc:spChg>
        <pc:spChg chg="del">
          <ac:chgData name="Marco Prioli" userId="f5cc77de-4170-4394-a76b-00f5668a865c" providerId="ADAL" clId="{B249A12D-388C-4C12-BEAD-50C126118F75}" dt="2022-09-06T13:03:48.975" v="1825" actId="478"/>
          <ac:spMkLst>
            <pc:docMk/>
            <pc:sldMk cId="3855054495" sldId="292"/>
            <ac:spMk id="3" creationId="{42DB23B7-C020-4CA4-88D7-9E68A778D641}"/>
          </ac:spMkLst>
        </pc:spChg>
        <pc:spChg chg="add mod">
          <ac:chgData name="Marco Prioli" userId="f5cc77de-4170-4394-a76b-00f5668a865c" providerId="ADAL" clId="{B249A12D-388C-4C12-BEAD-50C126118F75}" dt="2022-09-06T13:04:02.026" v="1826" actId="790"/>
          <ac:spMkLst>
            <pc:docMk/>
            <pc:sldMk cId="3855054495" sldId="292"/>
            <ac:spMk id="12" creationId="{8F6DBB7B-561B-DDD8-E237-B9268C6FB515}"/>
          </ac:spMkLst>
        </pc:spChg>
        <pc:spChg chg="add mod">
          <ac:chgData name="Marco Prioli" userId="f5cc77de-4170-4394-a76b-00f5668a865c" providerId="ADAL" clId="{B249A12D-388C-4C12-BEAD-50C126118F75}" dt="2022-09-06T13:04:02.026" v="1826" actId="790"/>
          <ac:spMkLst>
            <pc:docMk/>
            <pc:sldMk cId="3855054495" sldId="292"/>
            <ac:spMk id="14" creationId="{5B0C31C8-2EBE-FF49-9891-431032D94448}"/>
          </ac:spMkLst>
        </pc:spChg>
        <pc:spChg chg="add mod">
          <ac:chgData name="Marco Prioli" userId="f5cc77de-4170-4394-a76b-00f5668a865c" providerId="ADAL" clId="{B249A12D-388C-4C12-BEAD-50C126118F75}" dt="2022-09-06T13:04:02.026" v="1826" actId="790"/>
          <ac:spMkLst>
            <pc:docMk/>
            <pc:sldMk cId="3855054495" sldId="292"/>
            <ac:spMk id="16" creationId="{4F7A1FE3-E7F1-91B6-9B63-49F1C9C98A27}"/>
          </ac:spMkLst>
        </pc:spChg>
        <pc:spChg chg="add mod">
          <ac:chgData name="Marco Prioli" userId="f5cc77de-4170-4394-a76b-00f5668a865c" providerId="ADAL" clId="{B249A12D-388C-4C12-BEAD-50C126118F75}" dt="2022-09-06T13:04:02.026" v="1826" actId="790"/>
          <ac:spMkLst>
            <pc:docMk/>
            <pc:sldMk cId="3855054495" sldId="292"/>
            <ac:spMk id="17" creationId="{ED3183D0-21A1-AE03-9FCE-3288B7CAAA73}"/>
          </ac:spMkLst>
        </pc:spChg>
        <pc:spChg chg="add mod">
          <ac:chgData name="Marco Prioli" userId="f5cc77de-4170-4394-a76b-00f5668a865c" providerId="ADAL" clId="{B249A12D-388C-4C12-BEAD-50C126118F75}" dt="2022-09-06T13:04:05.558" v="1827" actId="20577"/>
          <ac:spMkLst>
            <pc:docMk/>
            <pc:sldMk cId="3855054495" sldId="292"/>
            <ac:spMk id="19" creationId="{CB9AE858-E370-AD18-AEC8-7F71981F38EE}"/>
          </ac:spMkLst>
        </pc:spChg>
        <pc:grpChg chg="add mod">
          <ac:chgData name="Marco Prioli" userId="f5cc77de-4170-4394-a76b-00f5668a865c" providerId="ADAL" clId="{B249A12D-388C-4C12-BEAD-50C126118F75}" dt="2022-09-06T12:35:27.534" v="1655" actId="1076"/>
          <ac:grpSpMkLst>
            <pc:docMk/>
            <pc:sldMk cId="3855054495" sldId="292"/>
            <ac:grpSpMk id="10" creationId="{BCA49891-00F4-ABAF-47A9-AD1629460502}"/>
          </ac:grpSpMkLst>
        </pc:grpChg>
        <pc:cxnChg chg="add mod">
          <ac:chgData name="Marco Prioli" userId="f5cc77de-4170-4394-a76b-00f5668a865c" providerId="ADAL" clId="{B249A12D-388C-4C12-BEAD-50C126118F75}" dt="2022-09-06T12:35:23.239" v="1654" actId="164"/>
          <ac:cxnSpMkLst>
            <pc:docMk/>
            <pc:sldMk cId="3855054495" sldId="292"/>
            <ac:cxnSpMk id="5" creationId="{8470447C-BE58-8EB1-EA4E-62D7C158F7E6}"/>
          </ac:cxnSpMkLst>
        </pc:cxnChg>
        <pc:cxnChg chg="add mod">
          <ac:chgData name="Marco Prioli" userId="f5cc77de-4170-4394-a76b-00f5668a865c" providerId="ADAL" clId="{B249A12D-388C-4C12-BEAD-50C126118F75}" dt="2022-09-06T12:35:23.239" v="1654" actId="164"/>
          <ac:cxnSpMkLst>
            <pc:docMk/>
            <pc:sldMk cId="3855054495" sldId="292"/>
            <ac:cxnSpMk id="6" creationId="{BF9A7A0B-318F-6815-2807-9287D13BEB82}"/>
          </ac:cxnSpMkLst>
        </pc:cxnChg>
        <pc:cxnChg chg="add mod">
          <ac:chgData name="Marco Prioli" userId="f5cc77de-4170-4394-a76b-00f5668a865c" providerId="ADAL" clId="{B249A12D-388C-4C12-BEAD-50C126118F75}" dt="2022-09-06T12:35:23.239" v="1654" actId="164"/>
          <ac:cxnSpMkLst>
            <pc:docMk/>
            <pc:sldMk cId="3855054495" sldId="292"/>
            <ac:cxnSpMk id="9" creationId="{BE36E538-71C2-0CC7-EEB1-95BCE545BF43}"/>
          </ac:cxnSpMkLst>
        </pc:cxnChg>
      </pc:sldChg>
      <pc:sldChg chg="addSp delSp modSp mod ord">
        <pc:chgData name="Marco Prioli" userId="f5cc77de-4170-4394-a76b-00f5668a865c" providerId="ADAL" clId="{B249A12D-388C-4C12-BEAD-50C126118F75}" dt="2022-09-07T06:41:39.425" v="2436" actId="1076"/>
        <pc:sldMkLst>
          <pc:docMk/>
          <pc:sldMk cId="1525633980" sldId="293"/>
        </pc:sldMkLst>
        <pc:spChg chg="mod">
          <ac:chgData name="Marco Prioli" userId="f5cc77de-4170-4394-a76b-00f5668a865c" providerId="ADAL" clId="{B249A12D-388C-4C12-BEAD-50C126118F75}" dt="2022-09-06T14:12:04.615" v="2295" actId="20577"/>
          <ac:spMkLst>
            <pc:docMk/>
            <pc:sldMk cId="1525633980" sldId="293"/>
            <ac:spMk id="2" creationId="{CEA8647E-EFAB-4A43-85CD-7703884AB8A5}"/>
          </ac:spMkLst>
        </pc:spChg>
        <pc:spChg chg="mod">
          <ac:chgData name="Marco Prioli" userId="f5cc77de-4170-4394-a76b-00f5668a865c" providerId="ADAL" clId="{B249A12D-388C-4C12-BEAD-50C126118F75}" dt="2022-09-06T14:20:25.534" v="2344" actId="1076"/>
          <ac:spMkLst>
            <pc:docMk/>
            <pc:sldMk cId="1525633980" sldId="293"/>
            <ac:spMk id="3" creationId="{42DB23B7-C020-4CA4-88D7-9E68A778D641}"/>
          </ac:spMkLst>
        </pc:spChg>
        <pc:spChg chg="add mod">
          <ac:chgData name="Marco Prioli" userId="f5cc77de-4170-4394-a76b-00f5668a865c" providerId="ADAL" clId="{B249A12D-388C-4C12-BEAD-50C126118F75}" dt="2022-09-07T06:41:39.425" v="2436" actId="1076"/>
          <ac:spMkLst>
            <pc:docMk/>
            <pc:sldMk cId="1525633980" sldId="293"/>
            <ac:spMk id="6" creationId="{8E0E8506-E7ED-C8EA-0EE2-3D570A4FFDAD}"/>
          </ac:spMkLst>
        </pc:spChg>
        <pc:spChg chg="add mod">
          <ac:chgData name="Marco Prioli" userId="f5cc77de-4170-4394-a76b-00f5668a865c" providerId="ADAL" clId="{B249A12D-388C-4C12-BEAD-50C126118F75}" dt="2022-09-06T14:24:19.195" v="2351" actId="1076"/>
          <ac:spMkLst>
            <pc:docMk/>
            <pc:sldMk cId="1525633980" sldId="293"/>
            <ac:spMk id="9" creationId="{A71A37FC-FE77-3DBA-FBE3-A7AF0A609E04}"/>
          </ac:spMkLst>
        </pc:spChg>
        <pc:graphicFrameChg chg="add del mod">
          <ac:chgData name="Marco Prioli" userId="f5cc77de-4170-4394-a76b-00f5668a865c" providerId="ADAL" clId="{B249A12D-388C-4C12-BEAD-50C126118F75}" dt="2022-09-06T14:16:28.047" v="2297"/>
          <ac:graphicFrameMkLst>
            <pc:docMk/>
            <pc:sldMk cId="1525633980" sldId="293"/>
            <ac:graphicFrameMk id="4" creationId="{329B8B34-B1E6-DA57-FB2A-C52AB42F6FB6}"/>
          </ac:graphicFrameMkLst>
        </pc:graphicFrameChg>
        <pc:graphicFrameChg chg="add mod modGraphic">
          <ac:chgData name="Marco Prioli" userId="f5cc77de-4170-4394-a76b-00f5668a865c" providerId="ADAL" clId="{B249A12D-388C-4C12-BEAD-50C126118F75}" dt="2022-09-06T14:17:28.812" v="2310" actId="1076"/>
          <ac:graphicFrameMkLst>
            <pc:docMk/>
            <pc:sldMk cId="1525633980" sldId="293"/>
            <ac:graphicFrameMk id="5" creationId="{A7748A35-25FE-3763-0545-19A426AA7249}"/>
          </ac:graphicFrameMkLst>
        </pc:graphicFrameChg>
        <pc:graphicFrameChg chg="add mod modGraphic">
          <ac:chgData name="Marco Prioli" userId="f5cc77de-4170-4394-a76b-00f5668a865c" providerId="ADAL" clId="{B249A12D-388C-4C12-BEAD-50C126118F75}" dt="2022-09-06T14:26:44.720" v="2381" actId="20577"/>
          <ac:graphicFrameMkLst>
            <pc:docMk/>
            <pc:sldMk cId="1525633980" sldId="293"/>
            <ac:graphicFrameMk id="11" creationId="{72B7BC31-E563-4793-C2AD-FA97769887C6}"/>
          </ac:graphicFrameMkLst>
        </pc:graphicFrameChg>
        <pc:picChg chg="add mod">
          <ac:chgData name="Marco Prioli" userId="f5cc77de-4170-4394-a76b-00f5668a865c" providerId="ADAL" clId="{B249A12D-388C-4C12-BEAD-50C126118F75}" dt="2022-09-06T14:19:54.719" v="2313" actId="1076"/>
          <ac:picMkLst>
            <pc:docMk/>
            <pc:sldMk cId="1525633980" sldId="293"/>
            <ac:picMk id="7" creationId="{4085D104-D975-2DB8-D635-527FB4EA2368}"/>
          </ac:picMkLst>
        </pc:picChg>
      </pc:sldChg>
      <pc:sldChg chg="addSp modSp mod ord">
        <pc:chgData name="Marco Prioli" userId="f5cc77de-4170-4394-a76b-00f5668a865c" providerId="ADAL" clId="{B249A12D-388C-4C12-BEAD-50C126118F75}" dt="2022-09-06T13:57:43.118" v="2270" actId="1076"/>
        <pc:sldMkLst>
          <pc:docMk/>
          <pc:sldMk cId="248095247" sldId="294"/>
        </pc:sldMkLst>
        <pc:spChg chg="mod">
          <ac:chgData name="Marco Prioli" userId="f5cc77de-4170-4394-a76b-00f5668a865c" providerId="ADAL" clId="{B249A12D-388C-4C12-BEAD-50C126118F75}" dt="2022-09-06T13:06:14.337" v="1860" actId="20577"/>
          <ac:spMkLst>
            <pc:docMk/>
            <pc:sldMk cId="248095247" sldId="294"/>
            <ac:spMk id="2" creationId="{CEA8647E-EFAB-4A43-85CD-7703884AB8A5}"/>
          </ac:spMkLst>
        </pc:spChg>
        <pc:spChg chg="mod">
          <ac:chgData name="Marco Prioli" userId="f5cc77de-4170-4394-a76b-00f5668a865c" providerId="ADAL" clId="{B249A12D-388C-4C12-BEAD-50C126118F75}" dt="2022-09-06T13:57:43.118" v="2270" actId="1076"/>
          <ac:spMkLst>
            <pc:docMk/>
            <pc:sldMk cId="248095247" sldId="294"/>
            <ac:spMk id="3" creationId="{42DB23B7-C020-4CA4-88D7-9E68A778D641}"/>
          </ac:spMkLst>
        </pc:spChg>
        <pc:graphicFrameChg chg="add mod modGraphic">
          <ac:chgData name="Marco Prioli" userId="f5cc77de-4170-4394-a76b-00f5668a865c" providerId="ADAL" clId="{B249A12D-388C-4C12-BEAD-50C126118F75}" dt="2022-09-06T13:12:02.101" v="1980" actId="20577"/>
          <ac:graphicFrameMkLst>
            <pc:docMk/>
            <pc:sldMk cId="248095247" sldId="294"/>
            <ac:graphicFrameMk id="5" creationId="{D53C3488-212C-DFE6-4592-76DCC9EB4CD0}"/>
          </ac:graphicFrameMkLst>
        </pc:graphicFrameChg>
        <pc:picChg chg="add mod">
          <ac:chgData name="Marco Prioli" userId="f5cc77de-4170-4394-a76b-00f5668a865c" providerId="ADAL" clId="{B249A12D-388C-4C12-BEAD-50C126118F75}" dt="2022-09-06T13:06:24.753" v="1864" actId="1076"/>
          <ac:picMkLst>
            <pc:docMk/>
            <pc:sldMk cId="248095247" sldId="294"/>
            <ac:picMk id="4" creationId="{EE30D731-B3D1-C520-090B-E3D64D42A994}"/>
          </ac:picMkLst>
        </pc:picChg>
      </pc:sldChg>
      <pc:sldChg chg="addSp delSp modSp mod ord">
        <pc:chgData name="Marco Prioli" userId="f5cc77de-4170-4394-a76b-00f5668a865c" providerId="ADAL" clId="{B249A12D-388C-4C12-BEAD-50C126118F75}" dt="2022-09-07T06:22:08.044" v="2413" actId="20577"/>
        <pc:sldMkLst>
          <pc:docMk/>
          <pc:sldMk cId="2174779749" sldId="295"/>
        </pc:sldMkLst>
        <pc:spChg chg="mod">
          <ac:chgData name="Marco Prioli" userId="f5cc77de-4170-4394-a76b-00f5668a865c" providerId="ADAL" clId="{B249A12D-388C-4C12-BEAD-50C126118F75}" dt="2022-09-06T13:52:29.487" v="2269" actId="20577"/>
          <ac:spMkLst>
            <pc:docMk/>
            <pc:sldMk cId="2174779749" sldId="295"/>
            <ac:spMk id="2" creationId="{CEA8647E-EFAB-4A43-85CD-7703884AB8A5}"/>
          </ac:spMkLst>
        </pc:spChg>
        <pc:spChg chg="mod">
          <ac:chgData name="Marco Prioli" userId="f5cc77de-4170-4394-a76b-00f5668a865c" providerId="ADAL" clId="{B249A12D-388C-4C12-BEAD-50C126118F75}" dt="2022-09-06T13:52:05.972" v="2261" actId="1076"/>
          <ac:spMkLst>
            <pc:docMk/>
            <pc:sldMk cId="2174779749" sldId="295"/>
            <ac:spMk id="3" creationId="{42DB23B7-C020-4CA4-88D7-9E68A778D641}"/>
          </ac:spMkLst>
        </pc:spChg>
        <pc:spChg chg="mod">
          <ac:chgData name="Marco Prioli" userId="f5cc77de-4170-4394-a76b-00f5668a865c" providerId="ADAL" clId="{B249A12D-388C-4C12-BEAD-50C126118F75}" dt="2022-09-06T13:15:55.653" v="2065"/>
          <ac:spMkLst>
            <pc:docMk/>
            <pc:sldMk cId="2174779749" sldId="295"/>
            <ac:spMk id="8" creationId="{93390E76-EAAB-BD99-D860-EE909D47D366}"/>
          </ac:spMkLst>
        </pc:spChg>
        <pc:spChg chg="mod">
          <ac:chgData name="Marco Prioli" userId="f5cc77de-4170-4394-a76b-00f5668a865c" providerId="ADAL" clId="{B249A12D-388C-4C12-BEAD-50C126118F75}" dt="2022-09-06T13:15:55.653" v="2065"/>
          <ac:spMkLst>
            <pc:docMk/>
            <pc:sldMk cId="2174779749" sldId="295"/>
            <ac:spMk id="10" creationId="{782A5948-6D77-130C-9364-E419F39FCC99}"/>
          </ac:spMkLst>
        </pc:spChg>
        <pc:grpChg chg="add del mod">
          <ac:chgData name="Marco Prioli" userId="f5cc77de-4170-4394-a76b-00f5668a865c" providerId="ADAL" clId="{B249A12D-388C-4C12-BEAD-50C126118F75}" dt="2022-09-06T13:16:02.736" v="2066"/>
          <ac:grpSpMkLst>
            <pc:docMk/>
            <pc:sldMk cId="2174779749" sldId="295"/>
            <ac:grpSpMk id="6" creationId="{B132CFD6-49B2-7100-0168-04781539A6E1}"/>
          </ac:grpSpMkLst>
        </pc:grpChg>
        <pc:grpChg chg="mod">
          <ac:chgData name="Marco Prioli" userId="f5cc77de-4170-4394-a76b-00f5668a865c" providerId="ADAL" clId="{B249A12D-388C-4C12-BEAD-50C126118F75}" dt="2022-09-06T13:15:55.653" v="2065"/>
          <ac:grpSpMkLst>
            <pc:docMk/>
            <pc:sldMk cId="2174779749" sldId="295"/>
            <ac:grpSpMk id="7" creationId="{8D6C242C-A66D-6F1E-5A16-7B8BAFCC411F}"/>
          </ac:grpSpMkLst>
        </pc:grpChg>
        <pc:grpChg chg="mod">
          <ac:chgData name="Marco Prioli" userId="f5cc77de-4170-4394-a76b-00f5668a865c" providerId="ADAL" clId="{B249A12D-388C-4C12-BEAD-50C126118F75}" dt="2022-09-06T13:15:55.653" v="2065"/>
          <ac:grpSpMkLst>
            <pc:docMk/>
            <pc:sldMk cId="2174779749" sldId="295"/>
            <ac:grpSpMk id="9" creationId="{8338536F-84B5-0C04-9D82-84475F7AE653}"/>
          </ac:grpSpMkLst>
        </pc:grpChg>
        <pc:graphicFrameChg chg="add mod modGraphic">
          <ac:chgData name="Marco Prioli" userId="f5cc77de-4170-4394-a76b-00f5668a865c" providerId="ADAL" clId="{B249A12D-388C-4C12-BEAD-50C126118F75}" dt="2022-09-07T06:22:08.044" v="2413" actId="20577"/>
          <ac:graphicFrameMkLst>
            <pc:docMk/>
            <pc:sldMk cId="2174779749" sldId="295"/>
            <ac:graphicFrameMk id="16" creationId="{D2013618-39FE-2699-FEC7-CDB6AC2E0C02}"/>
          </ac:graphicFrameMkLst>
        </pc:graphicFrameChg>
        <pc:picChg chg="add mod">
          <ac:chgData name="Marco Prioli" userId="f5cc77de-4170-4394-a76b-00f5668a865c" providerId="ADAL" clId="{B249A12D-388C-4C12-BEAD-50C126118F75}" dt="2022-09-06T13:15:52.837" v="2064" actId="1076"/>
          <ac:picMkLst>
            <pc:docMk/>
            <pc:sldMk cId="2174779749" sldId="295"/>
            <ac:picMk id="5" creationId="{439AE1A6-3671-86FA-1BF8-B9C2538C1285}"/>
          </ac:picMkLst>
        </pc:picChg>
        <pc:picChg chg="mod">
          <ac:chgData name="Marco Prioli" userId="f5cc77de-4170-4394-a76b-00f5668a865c" providerId="ADAL" clId="{B249A12D-388C-4C12-BEAD-50C126118F75}" dt="2022-09-06T13:15:55.653" v="2065"/>
          <ac:picMkLst>
            <pc:docMk/>
            <pc:sldMk cId="2174779749" sldId="295"/>
            <ac:picMk id="11" creationId="{DF5BC578-C535-B3DE-C7EF-F890ABEE5593}"/>
          </ac:picMkLst>
        </pc:picChg>
        <pc:picChg chg="add mod">
          <ac:chgData name="Marco Prioli" userId="f5cc77de-4170-4394-a76b-00f5668a865c" providerId="ADAL" clId="{B249A12D-388C-4C12-BEAD-50C126118F75}" dt="2022-09-06T13:16:47.835" v="2075" actId="1076"/>
          <ac:picMkLst>
            <pc:docMk/>
            <pc:sldMk cId="2174779749" sldId="295"/>
            <ac:picMk id="15" creationId="{B6FD247C-F8E8-5E3A-A14C-A3751EA2C5E0}"/>
          </ac:picMkLst>
        </pc:picChg>
        <pc:cxnChg chg="mod">
          <ac:chgData name="Marco Prioli" userId="f5cc77de-4170-4394-a76b-00f5668a865c" providerId="ADAL" clId="{B249A12D-388C-4C12-BEAD-50C126118F75}" dt="2022-09-06T13:15:55.653" v="2065"/>
          <ac:cxnSpMkLst>
            <pc:docMk/>
            <pc:sldMk cId="2174779749" sldId="295"/>
            <ac:cxnSpMk id="12" creationId="{81723381-1C7A-6B6B-EAAF-ADA0CAD9CE10}"/>
          </ac:cxnSpMkLst>
        </pc:cxnChg>
        <pc:cxnChg chg="mod">
          <ac:chgData name="Marco Prioli" userId="f5cc77de-4170-4394-a76b-00f5668a865c" providerId="ADAL" clId="{B249A12D-388C-4C12-BEAD-50C126118F75}" dt="2022-09-06T13:15:55.653" v="2065"/>
          <ac:cxnSpMkLst>
            <pc:docMk/>
            <pc:sldMk cId="2174779749" sldId="295"/>
            <ac:cxnSpMk id="13" creationId="{F113306B-98C0-FF45-5F62-FF1D3A8C6BC9}"/>
          </ac:cxnSpMkLst>
        </pc:cxnChg>
      </pc:sldChg>
      <pc:sldChg chg="add">
        <pc:chgData name="Marco Prioli" userId="f5cc77de-4170-4394-a76b-00f5668a865c" providerId="ADAL" clId="{B249A12D-388C-4C12-BEAD-50C126118F75}" dt="2022-09-06T07:43:43.932" v="111" actId="2890"/>
        <pc:sldMkLst>
          <pc:docMk/>
          <pc:sldMk cId="4183464252" sldId="296"/>
        </pc:sldMkLst>
      </pc:sldChg>
      <pc:sldChg chg="delSp modSp add mod ord">
        <pc:chgData name="Marco Prioli" userId="f5cc77de-4170-4394-a76b-00f5668a865c" providerId="ADAL" clId="{B249A12D-388C-4C12-BEAD-50C126118F75}" dt="2022-09-06T09:21:32.881" v="1556"/>
        <pc:sldMkLst>
          <pc:docMk/>
          <pc:sldMk cId="3198483532" sldId="298"/>
        </pc:sldMkLst>
        <pc:spChg chg="mod">
          <ac:chgData name="Marco Prioli" userId="f5cc77de-4170-4394-a76b-00f5668a865c" providerId="ADAL" clId="{B249A12D-388C-4C12-BEAD-50C126118F75}" dt="2022-09-06T09:03:21.916" v="850" actId="790"/>
          <ac:spMkLst>
            <pc:docMk/>
            <pc:sldMk cId="3198483532" sldId="298"/>
            <ac:spMk id="6" creationId="{C71BBDC6-E666-8B6D-21B9-3BCDC7FF0484}"/>
          </ac:spMkLst>
        </pc:spChg>
        <pc:spChg chg="mod">
          <ac:chgData name="Marco Prioli" userId="f5cc77de-4170-4394-a76b-00f5668a865c" providerId="ADAL" clId="{B249A12D-388C-4C12-BEAD-50C126118F75}" dt="2022-09-06T09:03:21.916" v="850" actId="790"/>
          <ac:spMkLst>
            <pc:docMk/>
            <pc:sldMk cId="3198483532" sldId="298"/>
            <ac:spMk id="8" creationId="{0DBA6955-DD39-E64B-9A25-6E497912A2EF}"/>
          </ac:spMkLst>
        </pc:spChg>
        <pc:spChg chg="mod">
          <ac:chgData name="Marco Prioli" userId="f5cc77de-4170-4394-a76b-00f5668a865c" providerId="ADAL" clId="{B249A12D-388C-4C12-BEAD-50C126118F75}" dt="2022-09-06T09:03:21.916" v="850" actId="790"/>
          <ac:spMkLst>
            <pc:docMk/>
            <pc:sldMk cId="3198483532" sldId="298"/>
            <ac:spMk id="9" creationId="{45F0D925-A38F-3D4D-80E4-1E3008DF9821}"/>
          </ac:spMkLst>
        </pc:spChg>
        <pc:spChg chg="mod">
          <ac:chgData name="Marco Prioli" userId="f5cc77de-4170-4394-a76b-00f5668a865c" providerId="ADAL" clId="{B249A12D-388C-4C12-BEAD-50C126118F75}" dt="2022-09-06T09:03:21.916" v="850" actId="790"/>
          <ac:spMkLst>
            <pc:docMk/>
            <pc:sldMk cId="3198483532" sldId="298"/>
            <ac:spMk id="10" creationId="{E9FC8D27-4424-5FAA-3B5F-30C935A6D9BE}"/>
          </ac:spMkLst>
        </pc:spChg>
        <pc:spChg chg="mod">
          <ac:chgData name="Marco Prioli" userId="f5cc77de-4170-4394-a76b-00f5668a865c" providerId="ADAL" clId="{B249A12D-388C-4C12-BEAD-50C126118F75}" dt="2022-09-06T09:04:33.061" v="1155" actId="20577"/>
          <ac:spMkLst>
            <pc:docMk/>
            <pc:sldMk cId="3198483532" sldId="298"/>
            <ac:spMk id="12" creationId="{152ADEE0-90C7-1AC8-8BBE-F0E3561079FE}"/>
          </ac:spMkLst>
        </pc:spChg>
        <pc:spChg chg="mod">
          <ac:chgData name="Marco Prioli" userId="f5cc77de-4170-4394-a76b-00f5668a865c" providerId="ADAL" clId="{B249A12D-388C-4C12-BEAD-50C126118F75}" dt="2022-09-06T09:05:02.450" v="1157" actId="1076"/>
          <ac:spMkLst>
            <pc:docMk/>
            <pc:sldMk cId="3198483532" sldId="298"/>
            <ac:spMk id="18" creationId="{12FABA1D-DE1C-57C5-2E31-A64ABD8F552D}"/>
          </ac:spMkLst>
        </pc:spChg>
        <pc:spChg chg="mod">
          <ac:chgData name="Marco Prioli" userId="f5cc77de-4170-4394-a76b-00f5668a865c" providerId="ADAL" clId="{B249A12D-388C-4C12-BEAD-50C126118F75}" dt="2022-09-06T09:03:21.916" v="850" actId="790"/>
          <ac:spMkLst>
            <pc:docMk/>
            <pc:sldMk cId="3198483532" sldId="298"/>
            <ac:spMk id="23" creationId="{0F74CF42-9DF7-4A15-8EF9-A0C81049AF55}"/>
          </ac:spMkLst>
        </pc:spChg>
        <pc:spChg chg="mod">
          <ac:chgData name="Marco Prioli" userId="f5cc77de-4170-4394-a76b-00f5668a865c" providerId="ADAL" clId="{B249A12D-388C-4C12-BEAD-50C126118F75}" dt="2022-09-06T09:03:21.916" v="850" actId="790"/>
          <ac:spMkLst>
            <pc:docMk/>
            <pc:sldMk cId="3198483532" sldId="298"/>
            <ac:spMk id="37" creationId="{3EFB60E1-F31D-7956-BC49-CC52E5E4EEB2}"/>
          </ac:spMkLst>
        </pc:spChg>
        <pc:spChg chg="mod">
          <ac:chgData name="Marco Prioli" userId="f5cc77de-4170-4394-a76b-00f5668a865c" providerId="ADAL" clId="{B249A12D-388C-4C12-BEAD-50C126118F75}" dt="2022-09-06T09:05:02.450" v="1157" actId="1076"/>
          <ac:spMkLst>
            <pc:docMk/>
            <pc:sldMk cId="3198483532" sldId="298"/>
            <ac:spMk id="39" creationId="{7EA7BF13-536C-F6DD-1045-C144B3E18B6D}"/>
          </ac:spMkLst>
        </pc:spChg>
        <pc:graphicFrameChg chg="mod">
          <ac:chgData name="Marco Prioli" userId="f5cc77de-4170-4394-a76b-00f5668a865c" providerId="ADAL" clId="{B249A12D-388C-4C12-BEAD-50C126118F75}" dt="2022-09-06T09:05:02.450" v="1157" actId="1076"/>
          <ac:graphicFrameMkLst>
            <pc:docMk/>
            <pc:sldMk cId="3198483532" sldId="298"/>
            <ac:graphicFrameMk id="16" creationId="{D9A8B5ED-A51F-F4D5-C401-5624D46BF567}"/>
          </ac:graphicFrameMkLst>
        </pc:graphicFrameChg>
        <pc:picChg chg="del">
          <ac:chgData name="Marco Prioli" userId="f5cc77de-4170-4394-a76b-00f5668a865c" providerId="ADAL" clId="{B249A12D-388C-4C12-BEAD-50C126118F75}" dt="2022-09-06T09:04:41.249" v="1156" actId="478"/>
          <ac:picMkLst>
            <pc:docMk/>
            <pc:sldMk cId="3198483532" sldId="298"/>
            <ac:picMk id="3" creationId="{82BABE1F-1AAA-9E22-9241-664FBD6CFBE1}"/>
          </ac:picMkLst>
        </pc:picChg>
      </pc:sldChg>
      <pc:sldChg chg="add">
        <pc:chgData name="Marco Prioli" userId="f5cc77de-4170-4394-a76b-00f5668a865c" providerId="ADAL" clId="{B249A12D-388C-4C12-BEAD-50C126118F75}" dt="2022-09-06T09:14:01.708" v="1182" actId="2890"/>
        <pc:sldMkLst>
          <pc:docMk/>
          <pc:sldMk cId="565848048" sldId="299"/>
        </pc:sldMkLst>
      </pc:sldChg>
      <pc:sldChg chg="modSp add mod ord">
        <pc:chgData name="Marco Prioli" userId="f5cc77de-4170-4394-a76b-00f5668a865c" providerId="ADAL" clId="{B249A12D-388C-4C12-BEAD-50C126118F75}" dt="2022-09-07T06:39:02.724" v="2420"/>
        <pc:sldMkLst>
          <pc:docMk/>
          <pc:sldMk cId="2355350916" sldId="300"/>
        </pc:sldMkLst>
        <pc:spChg chg="mod">
          <ac:chgData name="Marco Prioli" userId="f5cc77de-4170-4394-a76b-00f5668a865c" providerId="ADAL" clId="{B249A12D-388C-4C12-BEAD-50C126118F75}" dt="2022-09-07T06:20:32.071" v="2408" actId="20577"/>
          <ac:spMkLst>
            <pc:docMk/>
            <pc:sldMk cId="2355350916" sldId="300"/>
            <ac:spMk id="23" creationId="{1A677408-D138-4C55-B7E8-D45E2E41C569}"/>
          </ac:spMkLst>
        </pc:spChg>
        <pc:spChg chg="mod">
          <ac:chgData name="Marco Prioli" userId="f5cc77de-4170-4394-a76b-00f5668a865c" providerId="ADAL" clId="{B249A12D-388C-4C12-BEAD-50C126118F75}" dt="2022-09-06T14:10:20.971" v="2275" actId="1076"/>
          <ac:spMkLst>
            <pc:docMk/>
            <pc:sldMk cId="2355350916" sldId="300"/>
            <ac:spMk id="33" creationId="{69D36B3D-20BD-4C3D-A671-E8FFCCDAEB82}"/>
          </ac:spMkLst>
        </pc:spChg>
        <pc:spChg chg="mod">
          <ac:chgData name="Marco Prioli" userId="f5cc77de-4170-4394-a76b-00f5668a865c" providerId="ADAL" clId="{B249A12D-388C-4C12-BEAD-50C126118F75}" dt="2022-09-06T14:10:49.849" v="2279" actId="1076"/>
          <ac:spMkLst>
            <pc:docMk/>
            <pc:sldMk cId="2355350916" sldId="300"/>
            <ac:spMk id="34" creationId="{173102A2-C72E-49DF-B62A-3DDC6AB2D137}"/>
          </ac:spMkLst>
        </pc:spChg>
        <pc:spChg chg="mod">
          <ac:chgData name="Marco Prioli" userId="f5cc77de-4170-4394-a76b-00f5668a865c" providerId="ADAL" clId="{B249A12D-388C-4C12-BEAD-50C126118F75}" dt="2022-09-06T14:10:43.898" v="2278" actId="1076"/>
          <ac:spMkLst>
            <pc:docMk/>
            <pc:sldMk cId="2355350916" sldId="300"/>
            <ac:spMk id="35" creationId="{0EB97986-AF1E-49DC-8C59-610220505F62}"/>
          </ac:spMkLst>
        </pc:spChg>
        <pc:spChg chg="mod">
          <ac:chgData name="Marco Prioli" userId="f5cc77de-4170-4394-a76b-00f5668a865c" providerId="ADAL" clId="{B249A12D-388C-4C12-BEAD-50C126118F75}" dt="2022-09-06T14:10:31.994" v="2276" actId="1076"/>
          <ac:spMkLst>
            <pc:docMk/>
            <pc:sldMk cId="2355350916" sldId="300"/>
            <ac:spMk id="36" creationId="{050C7052-A7F0-49D4-A47B-4552E53191CF}"/>
          </ac:spMkLst>
        </pc:spChg>
        <pc:cxnChg chg="mod">
          <ac:chgData name="Marco Prioli" userId="f5cc77de-4170-4394-a76b-00f5668a865c" providerId="ADAL" clId="{B249A12D-388C-4C12-BEAD-50C126118F75}" dt="2022-09-06T14:10:13.382" v="2274" actId="1076"/>
          <ac:cxnSpMkLst>
            <pc:docMk/>
            <pc:sldMk cId="2355350916" sldId="300"/>
            <ac:cxnSpMk id="57" creationId="{603696A7-B56D-4BB2-98FA-73EAC268C852}"/>
          </ac:cxnSpMkLst>
        </pc:cxnChg>
      </pc:sldChg>
      <pc:sldMasterChg chg="modSldLayout">
        <pc:chgData name="Marco Prioli" userId="f5cc77de-4170-4394-a76b-00f5668a865c" providerId="ADAL" clId="{B249A12D-388C-4C12-BEAD-50C126118F75}" dt="2022-09-06T07:43:32.417" v="110" actId="6549"/>
        <pc:sldMasterMkLst>
          <pc:docMk/>
          <pc:sldMasterMk cId="2156691168" sldId="2147483648"/>
        </pc:sldMasterMkLst>
        <pc:sldLayoutChg chg="modSp mod">
          <pc:chgData name="Marco Prioli" userId="f5cc77de-4170-4394-a76b-00f5668a865c" providerId="ADAL" clId="{B249A12D-388C-4C12-BEAD-50C126118F75}" dt="2022-09-06T07:43:32.417" v="110" actId="6549"/>
          <pc:sldLayoutMkLst>
            <pc:docMk/>
            <pc:sldMasterMk cId="2156691168" sldId="2147483648"/>
            <pc:sldLayoutMk cId="935879512" sldId="2147483655"/>
          </pc:sldLayoutMkLst>
          <pc:spChg chg="mod">
            <ac:chgData name="Marco Prioli" userId="f5cc77de-4170-4394-a76b-00f5668a865c" providerId="ADAL" clId="{B249A12D-388C-4C12-BEAD-50C126118F75}" dt="2022-09-06T07:43:32.417" v="110" actId="6549"/>
            <ac:spMkLst>
              <pc:docMk/>
              <pc:sldMasterMk cId="2156691168" sldId="2147483648"/>
              <pc:sldLayoutMk cId="935879512" sldId="2147483655"/>
              <ac:spMk id="4" creationId="{1811B037-4371-445B-BC63-AEF5BD821EF3}"/>
            </ac:spMkLst>
          </pc:spChg>
        </pc:sldLayoutChg>
      </pc:sldMasterChg>
    </pc:docChg>
  </pc:docChgLst>
  <pc:docChgLst>
    <pc:chgData name="Marco" userId="f5cc77de-4170-4394-a76b-00f5668a865c" providerId="ADAL" clId="{D7D271E7-95CB-4874-8361-D1931FD258E3}"/>
    <pc:docChg chg="undo custSel addSld delSld modSld sldOrd">
      <pc:chgData name="Marco" userId="f5cc77de-4170-4394-a76b-00f5668a865c" providerId="ADAL" clId="{D7D271E7-95CB-4874-8361-D1931FD258E3}" dt="2022-09-06T20:25:32.262" v="781" actId="20577"/>
      <pc:docMkLst>
        <pc:docMk/>
      </pc:docMkLst>
      <pc:sldChg chg="del">
        <pc:chgData name="Marco" userId="f5cc77de-4170-4394-a76b-00f5668a865c" providerId="ADAL" clId="{D7D271E7-95CB-4874-8361-D1931FD258E3}" dt="2022-09-06T19:58:38.477" v="223" actId="47"/>
        <pc:sldMkLst>
          <pc:docMk/>
          <pc:sldMk cId="3284064629" sldId="278"/>
        </pc:sldMkLst>
      </pc:sldChg>
      <pc:sldChg chg="del">
        <pc:chgData name="Marco" userId="f5cc77de-4170-4394-a76b-00f5668a865c" providerId="ADAL" clId="{D7D271E7-95CB-4874-8361-D1931FD258E3}" dt="2022-09-06T19:58:45.202" v="224" actId="47"/>
        <pc:sldMkLst>
          <pc:docMk/>
          <pc:sldMk cId="3215390390" sldId="279"/>
        </pc:sldMkLst>
      </pc:sldChg>
      <pc:sldChg chg="del">
        <pc:chgData name="Marco" userId="f5cc77de-4170-4394-a76b-00f5668a865c" providerId="ADAL" clId="{D7D271E7-95CB-4874-8361-D1931FD258E3}" dt="2022-09-06T19:58:45.202" v="224" actId="47"/>
        <pc:sldMkLst>
          <pc:docMk/>
          <pc:sldMk cId="1219692598" sldId="280"/>
        </pc:sldMkLst>
      </pc:sldChg>
      <pc:sldChg chg="del">
        <pc:chgData name="Marco" userId="f5cc77de-4170-4394-a76b-00f5668a865c" providerId="ADAL" clId="{D7D271E7-95CB-4874-8361-D1931FD258E3}" dt="2022-09-06T19:58:45.202" v="224" actId="47"/>
        <pc:sldMkLst>
          <pc:docMk/>
          <pc:sldMk cId="1108964611" sldId="281"/>
        </pc:sldMkLst>
      </pc:sldChg>
      <pc:sldChg chg="del">
        <pc:chgData name="Marco" userId="f5cc77de-4170-4394-a76b-00f5668a865c" providerId="ADAL" clId="{D7D271E7-95CB-4874-8361-D1931FD258E3}" dt="2022-09-06T19:58:45.202" v="224" actId="47"/>
        <pc:sldMkLst>
          <pc:docMk/>
          <pc:sldMk cId="1535945717" sldId="282"/>
        </pc:sldMkLst>
      </pc:sldChg>
      <pc:sldChg chg="del">
        <pc:chgData name="Marco" userId="f5cc77de-4170-4394-a76b-00f5668a865c" providerId="ADAL" clId="{D7D271E7-95CB-4874-8361-D1931FD258E3}" dt="2022-09-06T19:58:45.202" v="224" actId="47"/>
        <pc:sldMkLst>
          <pc:docMk/>
          <pc:sldMk cId="1561149183" sldId="283"/>
        </pc:sldMkLst>
      </pc:sldChg>
      <pc:sldChg chg="del">
        <pc:chgData name="Marco" userId="f5cc77de-4170-4394-a76b-00f5668a865c" providerId="ADAL" clId="{D7D271E7-95CB-4874-8361-D1931FD258E3}" dt="2022-09-06T19:58:45.202" v="224" actId="47"/>
        <pc:sldMkLst>
          <pc:docMk/>
          <pc:sldMk cId="1474942038" sldId="285"/>
        </pc:sldMkLst>
      </pc:sldChg>
      <pc:sldChg chg="del">
        <pc:chgData name="Marco" userId="f5cc77de-4170-4394-a76b-00f5668a865c" providerId="ADAL" clId="{D7D271E7-95CB-4874-8361-D1931FD258E3}" dt="2022-09-06T19:58:45.202" v="224" actId="47"/>
        <pc:sldMkLst>
          <pc:docMk/>
          <pc:sldMk cId="812692310" sldId="287"/>
        </pc:sldMkLst>
      </pc:sldChg>
      <pc:sldChg chg="del">
        <pc:chgData name="Marco" userId="f5cc77de-4170-4394-a76b-00f5668a865c" providerId="ADAL" clId="{D7D271E7-95CB-4874-8361-D1931FD258E3}" dt="2022-09-06T19:58:38.477" v="223" actId="47"/>
        <pc:sldMkLst>
          <pc:docMk/>
          <pc:sldMk cId="568684093" sldId="288"/>
        </pc:sldMkLst>
      </pc:sldChg>
      <pc:sldChg chg="del">
        <pc:chgData name="Marco" userId="f5cc77de-4170-4394-a76b-00f5668a865c" providerId="ADAL" clId="{D7D271E7-95CB-4874-8361-D1931FD258E3}" dt="2022-09-06T19:58:38.477" v="223" actId="47"/>
        <pc:sldMkLst>
          <pc:docMk/>
          <pc:sldMk cId="863748467" sldId="289"/>
        </pc:sldMkLst>
      </pc:sldChg>
      <pc:sldChg chg="modSp mod">
        <pc:chgData name="Marco" userId="f5cc77de-4170-4394-a76b-00f5668a865c" providerId="ADAL" clId="{D7D271E7-95CB-4874-8361-D1931FD258E3}" dt="2022-09-06T19:59:40.549" v="227" actId="1076"/>
        <pc:sldMkLst>
          <pc:docMk/>
          <pc:sldMk cId="488799933" sldId="290"/>
        </pc:sldMkLst>
        <pc:spChg chg="mod">
          <ac:chgData name="Marco" userId="f5cc77de-4170-4394-a76b-00f5668a865c" providerId="ADAL" clId="{D7D271E7-95CB-4874-8361-D1931FD258E3}" dt="2022-09-06T18:44:38.890" v="15" actId="20577"/>
          <ac:spMkLst>
            <pc:docMk/>
            <pc:sldMk cId="488799933" sldId="290"/>
            <ac:spMk id="3" creationId="{42DB23B7-C020-4CA4-88D7-9E68A778D641}"/>
          </ac:spMkLst>
        </pc:spChg>
        <pc:picChg chg="mod">
          <ac:chgData name="Marco" userId="f5cc77de-4170-4394-a76b-00f5668a865c" providerId="ADAL" clId="{D7D271E7-95CB-4874-8361-D1931FD258E3}" dt="2022-09-06T19:59:40.549" v="227" actId="1076"/>
          <ac:picMkLst>
            <pc:docMk/>
            <pc:sldMk cId="488799933" sldId="290"/>
            <ac:picMk id="5" creationId="{E7B41783-A2E3-D454-8757-378019F749BE}"/>
          </ac:picMkLst>
        </pc:picChg>
      </pc:sldChg>
      <pc:sldChg chg="modSp mod">
        <pc:chgData name="Marco" userId="f5cc77de-4170-4394-a76b-00f5668a865c" providerId="ADAL" clId="{D7D271E7-95CB-4874-8361-D1931FD258E3}" dt="2022-09-06T18:44:58.629" v="18" actId="1076"/>
        <pc:sldMkLst>
          <pc:docMk/>
          <pc:sldMk cId="2632866610" sldId="291"/>
        </pc:sldMkLst>
        <pc:spChg chg="mod">
          <ac:chgData name="Marco" userId="f5cc77de-4170-4394-a76b-00f5668a865c" providerId="ADAL" clId="{D7D271E7-95CB-4874-8361-D1931FD258E3}" dt="2022-09-06T18:44:58.629" v="18" actId="1076"/>
          <ac:spMkLst>
            <pc:docMk/>
            <pc:sldMk cId="2632866610" sldId="291"/>
            <ac:spMk id="17" creationId="{DC49EE05-9A96-6BEB-6D05-BE4CBE789AB3}"/>
          </ac:spMkLst>
        </pc:spChg>
      </pc:sldChg>
      <pc:sldChg chg="addSp modSp mod">
        <pc:chgData name="Marco" userId="f5cc77de-4170-4394-a76b-00f5668a865c" providerId="ADAL" clId="{D7D271E7-95CB-4874-8361-D1931FD258E3}" dt="2022-09-06T18:48:21.739" v="20" actId="1076"/>
        <pc:sldMkLst>
          <pc:docMk/>
          <pc:sldMk cId="3855054495" sldId="292"/>
        </pc:sldMkLst>
        <pc:spChg chg="mod">
          <ac:chgData name="Marco" userId="f5cc77de-4170-4394-a76b-00f5668a865c" providerId="ADAL" clId="{D7D271E7-95CB-4874-8361-D1931FD258E3}" dt="2022-09-06T18:48:17.786" v="19" actId="164"/>
          <ac:spMkLst>
            <pc:docMk/>
            <pc:sldMk cId="3855054495" sldId="292"/>
            <ac:spMk id="12" creationId="{8F6DBB7B-561B-DDD8-E237-B9268C6FB515}"/>
          </ac:spMkLst>
        </pc:spChg>
        <pc:spChg chg="mod">
          <ac:chgData name="Marco" userId="f5cc77de-4170-4394-a76b-00f5668a865c" providerId="ADAL" clId="{D7D271E7-95CB-4874-8361-D1931FD258E3}" dt="2022-09-06T18:48:17.786" v="19" actId="164"/>
          <ac:spMkLst>
            <pc:docMk/>
            <pc:sldMk cId="3855054495" sldId="292"/>
            <ac:spMk id="14" creationId="{5B0C31C8-2EBE-FF49-9891-431032D94448}"/>
          </ac:spMkLst>
        </pc:spChg>
        <pc:spChg chg="mod">
          <ac:chgData name="Marco" userId="f5cc77de-4170-4394-a76b-00f5668a865c" providerId="ADAL" clId="{D7D271E7-95CB-4874-8361-D1931FD258E3}" dt="2022-09-06T18:48:17.786" v="19" actId="164"/>
          <ac:spMkLst>
            <pc:docMk/>
            <pc:sldMk cId="3855054495" sldId="292"/>
            <ac:spMk id="16" creationId="{4F7A1FE3-E7F1-91B6-9B63-49F1C9C98A27}"/>
          </ac:spMkLst>
        </pc:spChg>
        <pc:spChg chg="mod">
          <ac:chgData name="Marco" userId="f5cc77de-4170-4394-a76b-00f5668a865c" providerId="ADAL" clId="{D7D271E7-95CB-4874-8361-D1931FD258E3}" dt="2022-09-06T18:48:17.786" v="19" actId="164"/>
          <ac:spMkLst>
            <pc:docMk/>
            <pc:sldMk cId="3855054495" sldId="292"/>
            <ac:spMk id="17" creationId="{ED3183D0-21A1-AE03-9FCE-3288B7CAAA73}"/>
          </ac:spMkLst>
        </pc:spChg>
        <pc:spChg chg="mod">
          <ac:chgData name="Marco" userId="f5cc77de-4170-4394-a76b-00f5668a865c" providerId="ADAL" clId="{D7D271E7-95CB-4874-8361-D1931FD258E3}" dt="2022-09-06T18:48:17.786" v="19" actId="164"/>
          <ac:spMkLst>
            <pc:docMk/>
            <pc:sldMk cId="3855054495" sldId="292"/>
            <ac:spMk id="19" creationId="{CB9AE858-E370-AD18-AEC8-7F71981F38EE}"/>
          </ac:spMkLst>
        </pc:spChg>
        <pc:grpChg chg="add mod">
          <ac:chgData name="Marco" userId="f5cc77de-4170-4394-a76b-00f5668a865c" providerId="ADAL" clId="{D7D271E7-95CB-4874-8361-D1931FD258E3}" dt="2022-09-06T18:48:21.739" v="20" actId="1076"/>
          <ac:grpSpMkLst>
            <pc:docMk/>
            <pc:sldMk cId="3855054495" sldId="292"/>
            <ac:grpSpMk id="3" creationId="{7A250019-8277-3D46-44C4-60B0C318083C}"/>
          </ac:grpSpMkLst>
        </pc:grpChg>
        <pc:grpChg chg="mod">
          <ac:chgData name="Marco" userId="f5cc77de-4170-4394-a76b-00f5668a865c" providerId="ADAL" clId="{D7D271E7-95CB-4874-8361-D1931FD258E3}" dt="2022-09-06T18:48:17.786" v="19" actId="164"/>
          <ac:grpSpMkLst>
            <pc:docMk/>
            <pc:sldMk cId="3855054495" sldId="292"/>
            <ac:grpSpMk id="10" creationId="{BCA49891-00F4-ABAF-47A9-AD1629460502}"/>
          </ac:grpSpMkLst>
        </pc:grpChg>
      </pc:sldChg>
      <pc:sldChg chg="addSp delSp modSp mod">
        <pc:chgData name="Marco" userId="f5cc77de-4170-4394-a76b-00f5668a865c" providerId="ADAL" clId="{D7D271E7-95CB-4874-8361-D1931FD258E3}" dt="2022-09-06T20:24:08.668" v="774" actId="20577"/>
        <pc:sldMkLst>
          <pc:docMk/>
          <pc:sldMk cId="1525633980" sldId="293"/>
        </pc:sldMkLst>
        <pc:spChg chg="mod">
          <ac:chgData name="Marco" userId="f5cc77de-4170-4394-a76b-00f5668a865c" providerId="ADAL" clId="{D7D271E7-95CB-4874-8361-D1931FD258E3}" dt="2022-09-06T19:47:17.536" v="215" actId="790"/>
          <ac:spMkLst>
            <pc:docMk/>
            <pc:sldMk cId="1525633980" sldId="293"/>
            <ac:spMk id="2" creationId="{CEA8647E-EFAB-4A43-85CD-7703884AB8A5}"/>
          </ac:spMkLst>
        </pc:spChg>
        <pc:spChg chg="del mod">
          <ac:chgData name="Marco" userId="f5cc77de-4170-4394-a76b-00f5668a865c" providerId="ADAL" clId="{D7D271E7-95CB-4874-8361-D1931FD258E3}" dt="2022-09-06T20:04:36.410" v="237" actId="478"/>
          <ac:spMkLst>
            <pc:docMk/>
            <pc:sldMk cId="1525633980" sldId="293"/>
            <ac:spMk id="3" creationId="{42DB23B7-C020-4CA4-88D7-9E68A778D641}"/>
          </ac:spMkLst>
        </pc:spChg>
        <pc:spChg chg="add mod">
          <ac:chgData name="Marco" userId="f5cc77de-4170-4394-a76b-00f5668a865c" providerId="ADAL" clId="{D7D271E7-95CB-4874-8361-D1931FD258E3}" dt="2022-09-06T19:47:17.536" v="215" actId="790"/>
          <ac:spMkLst>
            <pc:docMk/>
            <pc:sldMk cId="1525633980" sldId="293"/>
            <ac:spMk id="4" creationId="{AEE471EB-DD1C-4EE1-CC65-F73A943EFB31}"/>
          </ac:spMkLst>
        </pc:spChg>
        <pc:spChg chg="add mod">
          <ac:chgData name="Marco" userId="f5cc77de-4170-4394-a76b-00f5668a865c" providerId="ADAL" clId="{D7D271E7-95CB-4874-8361-D1931FD258E3}" dt="2022-09-06T19:47:17.536" v="215" actId="790"/>
          <ac:spMkLst>
            <pc:docMk/>
            <pc:sldMk cId="1525633980" sldId="293"/>
            <ac:spMk id="8" creationId="{95F4115D-57BD-B558-5A08-F52912D93D3F}"/>
          </ac:spMkLst>
        </pc:spChg>
        <pc:spChg chg="mod">
          <ac:chgData name="Marco" userId="f5cc77de-4170-4394-a76b-00f5668a865c" providerId="ADAL" clId="{D7D271E7-95CB-4874-8361-D1931FD258E3}" dt="2022-09-06T19:47:17.536" v="215" actId="790"/>
          <ac:spMkLst>
            <pc:docMk/>
            <pc:sldMk cId="1525633980" sldId="293"/>
            <ac:spMk id="9" creationId="{A71A37FC-FE77-3DBA-FBE3-A7AF0A609E04}"/>
          </ac:spMkLst>
        </pc:spChg>
        <pc:spChg chg="add mod">
          <ac:chgData name="Marco" userId="f5cc77de-4170-4394-a76b-00f5668a865c" providerId="ADAL" clId="{D7D271E7-95CB-4874-8361-D1931FD258E3}" dt="2022-09-06T19:51:46.576" v="219" actId="1076"/>
          <ac:spMkLst>
            <pc:docMk/>
            <pc:sldMk cId="1525633980" sldId="293"/>
            <ac:spMk id="10" creationId="{7A32A025-3FCE-8EA0-DF14-6B47C62A3019}"/>
          </ac:spMkLst>
        </pc:spChg>
        <pc:graphicFrameChg chg="modGraphic">
          <ac:chgData name="Marco" userId="f5cc77de-4170-4394-a76b-00f5668a865c" providerId="ADAL" clId="{D7D271E7-95CB-4874-8361-D1931FD258E3}" dt="2022-09-06T20:24:08.668" v="774" actId="20577"/>
          <ac:graphicFrameMkLst>
            <pc:docMk/>
            <pc:sldMk cId="1525633980" sldId="293"/>
            <ac:graphicFrameMk id="5" creationId="{A7748A35-25FE-3763-0545-19A426AA7249}"/>
          </ac:graphicFrameMkLst>
        </pc:graphicFrameChg>
        <pc:graphicFrameChg chg="mod modGraphic">
          <ac:chgData name="Marco" userId="f5cc77de-4170-4394-a76b-00f5668a865c" providerId="ADAL" clId="{D7D271E7-95CB-4874-8361-D1931FD258E3}" dt="2022-09-06T19:47:40.463" v="217" actId="790"/>
          <ac:graphicFrameMkLst>
            <pc:docMk/>
            <pc:sldMk cId="1525633980" sldId="293"/>
            <ac:graphicFrameMk id="11" creationId="{72B7BC31-E563-4793-C2AD-FA97769887C6}"/>
          </ac:graphicFrameMkLst>
        </pc:graphicFrameChg>
        <pc:graphicFrameChg chg="add mod">
          <ac:chgData name="Marco" userId="f5cc77de-4170-4394-a76b-00f5668a865c" providerId="ADAL" clId="{D7D271E7-95CB-4874-8361-D1931FD258E3}" dt="2022-09-06T20:04:54.337" v="243"/>
          <ac:graphicFrameMkLst>
            <pc:docMk/>
            <pc:sldMk cId="1525633980" sldId="293"/>
            <ac:graphicFrameMk id="12" creationId="{0232C394-19C5-20F2-F23F-55268F500150}"/>
          </ac:graphicFrameMkLst>
        </pc:graphicFrameChg>
        <pc:picChg chg="mod">
          <ac:chgData name="Marco" userId="f5cc77de-4170-4394-a76b-00f5668a865c" providerId="ADAL" clId="{D7D271E7-95CB-4874-8361-D1931FD258E3}" dt="2022-09-06T20:04:40.413" v="238" actId="1076"/>
          <ac:picMkLst>
            <pc:docMk/>
            <pc:sldMk cId="1525633980" sldId="293"/>
            <ac:picMk id="7" creationId="{4085D104-D975-2DB8-D635-527FB4EA2368}"/>
          </ac:picMkLst>
        </pc:picChg>
        <pc:picChg chg="add mod">
          <ac:chgData name="Marco" userId="f5cc77de-4170-4394-a76b-00f5668a865c" providerId="ADAL" clId="{D7D271E7-95CB-4874-8361-D1931FD258E3}" dt="2022-09-06T20:05:04.651" v="246" actId="1076"/>
          <ac:picMkLst>
            <pc:docMk/>
            <pc:sldMk cId="1525633980" sldId="293"/>
            <ac:picMk id="13" creationId="{48DCB58D-5FD3-E49A-60E4-5322F9364DEB}"/>
          </ac:picMkLst>
        </pc:picChg>
      </pc:sldChg>
      <pc:sldChg chg="modSp mod">
        <pc:chgData name="Marco" userId="f5cc77de-4170-4394-a76b-00f5668a865c" providerId="ADAL" clId="{D7D271E7-95CB-4874-8361-D1931FD258E3}" dt="2022-09-06T20:25:32.262" v="781" actId="20577"/>
        <pc:sldMkLst>
          <pc:docMk/>
          <pc:sldMk cId="2174779749" sldId="295"/>
        </pc:sldMkLst>
        <pc:graphicFrameChg chg="modGraphic">
          <ac:chgData name="Marco" userId="f5cc77de-4170-4394-a76b-00f5668a865c" providerId="ADAL" clId="{D7D271E7-95CB-4874-8361-D1931FD258E3}" dt="2022-09-06T20:25:32.262" v="781" actId="20577"/>
          <ac:graphicFrameMkLst>
            <pc:docMk/>
            <pc:sldMk cId="2174779749" sldId="295"/>
            <ac:graphicFrameMk id="16" creationId="{D2013618-39FE-2699-FEC7-CDB6AC2E0C02}"/>
          </ac:graphicFrameMkLst>
        </pc:graphicFrameChg>
      </pc:sldChg>
      <pc:sldChg chg="del">
        <pc:chgData name="Marco" userId="f5cc77de-4170-4394-a76b-00f5668a865c" providerId="ADAL" clId="{D7D271E7-95CB-4874-8361-D1931FD258E3}" dt="2022-09-06T19:58:38.477" v="223" actId="47"/>
        <pc:sldMkLst>
          <pc:docMk/>
          <pc:sldMk cId="4183464252" sldId="296"/>
        </pc:sldMkLst>
      </pc:sldChg>
      <pc:sldChg chg="modSp mod">
        <pc:chgData name="Marco" userId="f5cc77de-4170-4394-a76b-00f5668a865c" providerId="ADAL" clId="{D7D271E7-95CB-4874-8361-D1931FD258E3}" dt="2022-09-06T20:01:48.575" v="233" actId="20577"/>
        <pc:sldMkLst>
          <pc:docMk/>
          <pc:sldMk cId="3198483532" sldId="298"/>
        </pc:sldMkLst>
        <pc:graphicFrameChg chg="modGraphic">
          <ac:chgData name="Marco" userId="f5cc77de-4170-4394-a76b-00f5668a865c" providerId="ADAL" clId="{D7D271E7-95CB-4874-8361-D1931FD258E3}" dt="2022-09-06T20:01:42.932" v="230" actId="20577"/>
          <ac:graphicFrameMkLst>
            <pc:docMk/>
            <pc:sldMk cId="3198483532" sldId="298"/>
            <ac:graphicFrameMk id="16" creationId="{D9A8B5ED-A51F-F4D5-C401-5624D46BF567}"/>
          </ac:graphicFrameMkLst>
        </pc:graphicFrameChg>
        <pc:graphicFrameChg chg="modGraphic">
          <ac:chgData name="Marco" userId="f5cc77de-4170-4394-a76b-00f5668a865c" providerId="ADAL" clId="{D7D271E7-95CB-4874-8361-D1931FD258E3}" dt="2022-09-06T20:01:48.575" v="233" actId="20577"/>
          <ac:graphicFrameMkLst>
            <pc:docMk/>
            <pc:sldMk cId="3198483532" sldId="298"/>
            <ac:graphicFrameMk id="19" creationId="{2A033010-DFD8-BD8A-57D7-60EF8AD6BE63}"/>
          </ac:graphicFrameMkLst>
        </pc:graphicFrameChg>
      </pc:sldChg>
      <pc:sldChg chg="addSp modSp mod">
        <pc:chgData name="Marco" userId="f5cc77de-4170-4394-a76b-00f5668a865c" providerId="ADAL" clId="{D7D271E7-95CB-4874-8361-D1931FD258E3}" dt="2022-09-06T18:55:04.597" v="64" actId="207"/>
        <pc:sldMkLst>
          <pc:docMk/>
          <pc:sldMk cId="2355350916" sldId="300"/>
        </pc:sldMkLst>
        <pc:spChg chg="mod ord">
          <ac:chgData name="Marco" userId="f5cc77de-4170-4394-a76b-00f5668a865c" providerId="ADAL" clId="{D7D271E7-95CB-4874-8361-D1931FD258E3}" dt="2022-09-06T18:53:50.612" v="54" actId="1076"/>
          <ac:spMkLst>
            <pc:docMk/>
            <pc:sldMk cId="2355350916" sldId="300"/>
            <ac:spMk id="6" creationId="{7A3AB496-ACCF-456D-B4C8-3FD8C7CEC225}"/>
          </ac:spMkLst>
        </pc:spChg>
        <pc:spChg chg="mod">
          <ac:chgData name="Marco" userId="f5cc77de-4170-4394-a76b-00f5668a865c" providerId="ADAL" clId="{D7D271E7-95CB-4874-8361-D1931FD258E3}" dt="2022-09-06T18:54:30.941" v="59" actId="164"/>
          <ac:spMkLst>
            <pc:docMk/>
            <pc:sldMk cId="2355350916" sldId="300"/>
            <ac:spMk id="7" creationId="{82C9CEAF-65CD-4822-B612-5B97BE489E18}"/>
          </ac:spMkLst>
        </pc:spChg>
        <pc:spChg chg="add mod">
          <ac:chgData name="Marco" userId="f5cc77de-4170-4394-a76b-00f5668a865c" providerId="ADAL" clId="{D7D271E7-95CB-4874-8361-D1931FD258E3}" dt="2022-09-06T18:55:04.597" v="64" actId="207"/>
          <ac:spMkLst>
            <pc:docMk/>
            <pc:sldMk cId="2355350916" sldId="300"/>
            <ac:spMk id="11" creationId="{91C0AFE5-A515-2119-CAC6-69B67DC9AFE0}"/>
          </ac:spMkLst>
        </pc:spChg>
        <pc:spChg chg="add mod">
          <ac:chgData name="Marco" userId="f5cc77de-4170-4394-a76b-00f5668a865c" providerId="ADAL" clId="{D7D271E7-95CB-4874-8361-D1931FD258E3}" dt="2022-09-06T18:54:54.033" v="63" actId="207"/>
          <ac:spMkLst>
            <pc:docMk/>
            <pc:sldMk cId="2355350916" sldId="300"/>
            <ac:spMk id="13" creationId="{416AA6FB-4CDB-E5D2-742D-CC857B47CF59}"/>
          </ac:spMkLst>
        </pc:spChg>
        <pc:spChg chg="add mod">
          <ac:chgData name="Marco" userId="f5cc77de-4170-4394-a76b-00f5668a865c" providerId="ADAL" clId="{D7D271E7-95CB-4874-8361-D1931FD258E3}" dt="2022-09-06T18:53:50.612" v="54" actId="1076"/>
          <ac:spMkLst>
            <pc:docMk/>
            <pc:sldMk cId="2355350916" sldId="300"/>
            <ac:spMk id="16" creationId="{3FDDA4AD-93E5-3F16-729B-A6AE15DD0121}"/>
          </ac:spMkLst>
        </pc:spChg>
        <pc:spChg chg="mod">
          <ac:chgData name="Marco" userId="f5cc77de-4170-4394-a76b-00f5668a865c" providerId="ADAL" clId="{D7D271E7-95CB-4874-8361-D1931FD258E3}" dt="2022-09-06T18:54:30.941" v="59" actId="164"/>
          <ac:spMkLst>
            <pc:docMk/>
            <pc:sldMk cId="2355350916" sldId="300"/>
            <ac:spMk id="26" creationId="{5D8825AC-5852-4328-87FD-54BD3B5497AE}"/>
          </ac:spMkLst>
        </pc:spChg>
        <pc:spChg chg="mod">
          <ac:chgData name="Marco" userId="f5cc77de-4170-4394-a76b-00f5668a865c" providerId="ADAL" clId="{D7D271E7-95CB-4874-8361-D1931FD258E3}" dt="2022-09-06T18:53:50.612" v="54" actId="1076"/>
          <ac:spMkLst>
            <pc:docMk/>
            <pc:sldMk cId="2355350916" sldId="300"/>
            <ac:spMk id="27" creationId="{687CA9F9-B081-414E-97B2-EE98B20DA975}"/>
          </ac:spMkLst>
        </pc:spChg>
        <pc:spChg chg="mod">
          <ac:chgData name="Marco" userId="f5cc77de-4170-4394-a76b-00f5668a865c" providerId="ADAL" clId="{D7D271E7-95CB-4874-8361-D1931FD258E3}" dt="2022-09-06T18:53:50.612" v="54" actId="1076"/>
          <ac:spMkLst>
            <pc:docMk/>
            <pc:sldMk cId="2355350916" sldId="300"/>
            <ac:spMk id="40" creationId="{CBF0A2CE-8198-4ECB-8B54-CC487B1A1BEE}"/>
          </ac:spMkLst>
        </pc:spChg>
        <pc:spChg chg="mod">
          <ac:chgData name="Marco" userId="f5cc77de-4170-4394-a76b-00f5668a865c" providerId="ADAL" clId="{D7D271E7-95CB-4874-8361-D1931FD258E3}" dt="2022-09-06T18:54:30.941" v="59" actId="164"/>
          <ac:spMkLst>
            <pc:docMk/>
            <pc:sldMk cId="2355350916" sldId="300"/>
            <ac:spMk id="41" creationId="{B4A32F52-4698-4CB5-9F5E-E49417A65573}"/>
          </ac:spMkLst>
        </pc:spChg>
        <pc:spChg chg="mod">
          <ac:chgData name="Marco" userId="f5cc77de-4170-4394-a76b-00f5668a865c" providerId="ADAL" clId="{D7D271E7-95CB-4874-8361-D1931FD258E3}" dt="2022-09-06T18:54:30.941" v="59" actId="164"/>
          <ac:spMkLst>
            <pc:docMk/>
            <pc:sldMk cId="2355350916" sldId="300"/>
            <ac:spMk id="51" creationId="{3612C0D8-216E-432C-9F6C-B6FC0CE5F2E8}"/>
          </ac:spMkLst>
        </pc:spChg>
        <pc:spChg chg="mod">
          <ac:chgData name="Marco" userId="f5cc77de-4170-4394-a76b-00f5668a865c" providerId="ADAL" clId="{D7D271E7-95CB-4874-8361-D1931FD258E3}" dt="2022-09-06T18:54:37.027" v="61" actId="14100"/>
          <ac:spMkLst>
            <pc:docMk/>
            <pc:sldMk cId="2355350916" sldId="300"/>
            <ac:spMk id="80" creationId="{FA497799-389D-4EBE-89B0-1B0DEE5B684D}"/>
          </ac:spMkLst>
        </pc:spChg>
        <pc:grpChg chg="add mod">
          <ac:chgData name="Marco" userId="f5cc77de-4170-4394-a76b-00f5668a865c" providerId="ADAL" clId="{D7D271E7-95CB-4874-8361-D1931FD258E3}" dt="2022-09-06T18:54:23.620" v="58" actId="164"/>
          <ac:grpSpMkLst>
            <pc:docMk/>
            <pc:sldMk cId="2355350916" sldId="300"/>
            <ac:grpSpMk id="17" creationId="{FBE2CB79-B832-85D2-1BF5-665F8256EDBC}"/>
          </ac:grpSpMkLst>
        </pc:grpChg>
        <pc:grpChg chg="add mod">
          <ac:chgData name="Marco" userId="f5cc77de-4170-4394-a76b-00f5668a865c" providerId="ADAL" clId="{D7D271E7-95CB-4874-8361-D1931FD258E3}" dt="2022-09-06T18:54:41.586" v="62" actId="1076"/>
          <ac:grpSpMkLst>
            <pc:docMk/>
            <pc:sldMk cId="2355350916" sldId="300"/>
            <ac:grpSpMk id="18" creationId="{343CED29-2AD5-3D2F-7F95-FDD65D7B07F2}"/>
          </ac:grpSpMkLst>
        </pc:grpChg>
        <pc:picChg chg="mod">
          <ac:chgData name="Marco" userId="f5cc77de-4170-4394-a76b-00f5668a865c" providerId="ADAL" clId="{D7D271E7-95CB-4874-8361-D1931FD258E3}" dt="2022-09-06T18:53:50.612" v="54" actId="1076"/>
          <ac:picMkLst>
            <pc:docMk/>
            <pc:sldMk cId="2355350916" sldId="300"/>
            <ac:picMk id="5" creationId="{D4F7753F-1552-497A-88DB-3E3E775EC8D3}"/>
          </ac:picMkLst>
        </pc:picChg>
        <pc:picChg chg="add mod">
          <ac:chgData name="Marco" userId="f5cc77de-4170-4394-a76b-00f5668a865c" providerId="ADAL" clId="{D7D271E7-95CB-4874-8361-D1931FD258E3}" dt="2022-09-06T18:53:50.612" v="54" actId="1076"/>
          <ac:picMkLst>
            <pc:docMk/>
            <pc:sldMk cId="2355350916" sldId="300"/>
            <ac:picMk id="8" creationId="{8363F630-55E4-47D6-56C9-2529A92C4E69}"/>
          </ac:picMkLst>
        </pc:picChg>
        <pc:picChg chg="mod">
          <ac:chgData name="Marco" userId="f5cc77de-4170-4394-a76b-00f5668a865c" providerId="ADAL" clId="{D7D271E7-95CB-4874-8361-D1931FD258E3}" dt="2022-09-06T18:54:30.941" v="59" actId="164"/>
          <ac:picMkLst>
            <pc:docMk/>
            <pc:sldMk cId="2355350916" sldId="300"/>
            <ac:picMk id="24" creationId="{0CDA0504-153F-4726-ABBC-5E8E328CBAED}"/>
          </ac:picMkLst>
        </pc:picChg>
        <pc:cxnChg chg="mod">
          <ac:chgData name="Marco" userId="f5cc77de-4170-4394-a76b-00f5668a865c" providerId="ADAL" clId="{D7D271E7-95CB-4874-8361-D1931FD258E3}" dt="2022-09-06T18:54:30.941" v="59" actId="164"/>
          <ac:cxnSpMkLst>
            <pc:docMk/>
            <pc:sldMk cId="2355350916" sldId="300"/>
            <ac:cxnSpMk id="9" creationId="{E1EAFFE3-07C8-4BFF-8AA4-8F67011548FE}"/>
          </ac:cxnSpMkLst>
        </pc:cxnChg>
        <pc:cxnChg chg="mod">
          <ac:chgData name="Marco" userId="f5cc77de-4170-4394-a76b-00f5668a865c" providerId="ADAL" clId="{D7D271E7-95CB-4874-8361-D1931FD258E3}" dt="2022-09-06T18:54:30.941" v="59" actId="164"/>
          <ac:cxnSpMkLst>
            <pc:docMk/>
            <pc:sldMk cId="2355350916" sldId="300"/>
            <ac:cxnSpMk id="76" creationId="{E51C37E2-158E-4837-AD1D-7DA7F8C57D5D}"/>
          </ac:cxnSpMkLst>
        </pc:cxnChg>
      </pc:sldChg>
      <pc:sldChg chg="delSp modSp add mod ord">
        <pc:chgData name="Marco" userId="f5cc77de-4170-4394-a76b-00f5668a865c" providerId="ADAL" clId="{D7D271E7-95CB-4874-8361-D1931FD258E3}" dt="2022-09-06T20:17:54.770" v="766" actId="20577"/>
        <pc:sldMkLst>
          <pc:docMk/>
          <pc:sldMk cId="1071202262" sldId="301"/>
        </pc:sldMkLst>
        <pc:spChg chg="mod">
          <ac:chgData name="Marco" userId="f5cc77de-4170-4394-a76b-00f5668a865c" providerId="ADAL" clId="{D7D271E7-95CB-4874-8361-D1931FD258E3}" dt="2022-09-06T20:08:50.919" v="266" actId="20577"/>
          <ac:spMkLst>
            <pc:docMk/>
            <pc:sldMk cId="1071202262" sldId="301"/>
            <ac:spMk id="2" creationId="{CEA8647E-EFAB-4A43-85CD-7703884AB8A5}"/>
          </ac:spMkLst>
        </pc:spChg>
        <pc:spChg chg="del">
          <ac:chgData name="Marco" userId="f5cc77de-4170-4394-a76b-00f5668a865c" providerId="ADAL" clId="{D7D271E7-95CB-4874-8361-D1931FD258E3}" dt="2022-09-06T20:09:30.147" v="268" actId="478"/>
          <ac:spMkLst>
            <pc:docMk/>
            <pc:sldMk cId="1071202262" sldId="301"/>
            <ac:spMk id="14" creationId="{4929C0C8-D789-1087-DCA5-3AABDA7B5FF9}"/>
          </ac:spMkLst>
        </pc:spChg>
        <pc:spChg chg="mod">
          <ac:chgData name="Marco" userId="f5cc77de-4170-4394-a76b-00f5668a865c" providerId="ADAL" clId="{D7D271E7-95CB-4874-8361-D1931FD258E3}" dt="2022-09-06T20:17:54.770" v="766" actId="20577"/>
          <ac:spMkLst>
            <pc:docMk/>
            <pc:sldMk cId="1071202262" sldId="301"/>
            <ac:spMk id="17" creationId="{DC49EE05-9A96-6BEB-6D05-BE4CBE789AB3}"/>
          </ac:spMkLst>
        </pc:spChg>
        <pc:grpChg chg="del">
          <ac:chgData name="Marco" userId="f5cc77de-4170-4394-a76b-00f5668a865c" providerId="ADAL" clId="{D7D271E7-95CB-4874-8361-D1931FD258E3}" dt="2022-09-06T20:09:27.216" v="267" actId="478"/>
          <ac:grpSpMkLst>
            <pc:docMk/>
            <pc:sldMk cId="1071202262" sldId="301"/>
            <ac:grpSpMk id="6" creationId="{191841FC-3D67-A48C-AD6C-F4B0B167E4A6}"/>
          </ac:grpSpMkLst>
        </pc:grpChg>
      </pc:sldChg>
      <pc:sldChg chg="addSp delSp new del mod">
        <pc:chgData name="Marco" userId="f5cc77de-4170-4394-a76b-00f5668a865c" providerId="ADAL" clId="{D7D271E7-95CB-4874-8361-D1931FD258E3}" dt="2022-09-06T20:08:03.604" v="250" actId="680"/>
        <pc:sldMkLst>
          <pc:docMk/>
          <pc:sldMk cId="3532069225" sldId="301"/>
        </pc:sldMkLst>
        <pc:spChg chg="add del">
          <ac:chgData name="Marco" userId="f5cc77de-4170-4394-a76b-00f5668a865c" providerId="ADAL" clId="{D7D271E7-95CB-4874-8361-D1931FD258E3}" dt="2022-09-06T20:08:03.203" v="249" actId="22"/>
          <ac:spMkLst>
            <pc:docMk/>
            <pc:sldMk cId="3532069225" sldId="301"/>
            <ac:spMk id="3" creationId="{C4066B01-447E-C529-223D-E30B5DA051F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3A43B-90B1-475E-A7AC-6BCE23AF7E4A}" type="datetimeFigureOut">
              <a:rPr lang="it-CH" smtClean="0"/>
              <a:t>07.09.2022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95659-4DCD-4C02-BC22-BB2F3A966E2A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605315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DE437-3B88-4E30-9DA1-AE3CE56E9E4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88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BD2496-0305-4B6A-972B-BEBBBC4D4807}"/>
              </a:ext>
            </a:extLst>
          </p:cNvPr>
          <p:cNvSpPr txBox="1">
            <a:spLocks/>
          </p:cNvSpPr>
          <p:nvPr userDrawn="1"/>
        </p:nvSpPr>
        <p:spPr>
          <a:xfrm>
            <a:off x="11172825" y="6353175"/>
            <a:ext cx="920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2800" kern="1200">
                <a:solidFill>
                  <a:srgbClr val="BF9000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9F3C45-C4ED-4C7D-BAB5-E66ACCBC3F6A}" type="slidenum">
              <a:rPr lang="it-IT" sz="2400" smtClean="0">
                <a:solidFill>
                  <a:schemeClr val="accent1"/>
                </a:solidFill>
              </a:rPr>
              <a:pPr/>
              <a:t>‹N›</a:t>
            </a:fld>
            <a:endParaRPr lang="it-IT" sz="2400" dirty="0">
              <a:solidFill>
                <a:schemeClr val="accent1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811B037-4371-445B-BC63-AEF5BD821EF3}"/>
              </a:ext>
            </a:extLst>
          </p:cNvPr>
          <p:cNvSpPr txBox="1"/>
          <p:nvPr userDrawn="1"/>
        </p:nvSpPr>
        <p:spPr>
          <a:xfrm>
            <a:off x="266215" y="6366460"/>
            <a:ext cx="10613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chemeClr val="tx1">
                    <a:alpha val="47000"/>
                  </a:schemeClr>
                </a:solidFill>
              </a:rPr>
              <a:t>SIG Project – Gantry integration Meeting – Sept. 2022 – M. Prioli</a:t>
            </a:r>
          </a:p>
        </p:txBody>
      </p:sp>
    </p:spTree>
    <p:extLst>
      <p:ext uri="{BB962C8B-B14F-4D97-AF65-F5344CB8AC3E}">
        <p14:creationId xmlns:p14="http://schemas.microsoft.com/office/powerpoint/2010/main" val="935879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838200" y="6353175"/>
            <a:ext cx="2743200" cy="365125"/>
          </a:xfrm>
        </p:spPr>
        <p:txBody>
          <a:bodyPr/>
          <a:lstStyle/>
          <a:p>
            <a:fld id="{891249C7-4428-490A-97D3-669373CB4B66}" type="datetimeFigureOut">
              <a:rPr lang="it-IT" smtClean="0"/>
              <a:t>07/09/2022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038600" y="6353175"/>
            <a:ext cx="4114800" cy="365125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592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249C7-4428-490A-97D3-669373CB4B66}" type="datetimeFigureOut">
              <a:rPr lang="it-IT" smtClean="0"/>
              <a:t>07/09/2022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F3C45-C4ED-4C7D-BAB5-E66ACCBC3F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6691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png"/><Relationship Id="rId7" Type="http://schemas.openxmlformats.org/officeDocument/2006/relationships/image" Target="../media/image8.emf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sv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B831E008-7A45-4BBF-A85D-358568FE8AA7}"/>
              </a:ext>
            </a:extLst>
          </p:cNvPr>
          <p:cNvSpPr txBox="1"/>
          <p:nvPr/>
        </p:nvSpPr>
        <p:spPr>
          <a:xfrm>
            <a:off x="2203268" y="2778562"/>
            <a:ext cx="83428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n-US" sz="44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pdate on </a:t>
            </a:r>
            <a:r>
              <a:rPr lang="en-US" sz="4400" dirty="0">
                <a:solidFill>
                  <a:srgbClr val="0070C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44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</a:t>
            </a:r>
            <a:r>
              <a:rPr lang="en-US" sz="4400" dirty="0">
                <a:solidFill>
                  <a:srgbClr val="0070C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</a:t>
            </a:r>
            <a:r>
              <a:rPr lang="en-US" sz="44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</a:t>
            </a:r>
            <a:endParaRPr lang="it-CH" sz="4400" dirty="0">
              <a:latin typeface="Georgia" panose="02040502050405020303" pitchFamily="18" charset="0"/>
            </a:endParaRPr>
          </a:p>
        </p:txBody>
      </p:sp>
      <p:sp>
        <p:nvSpPr>
          <p:cNvPr id="100" name="Rettangolo 99">
            <a:extLst>
              <a:ext uri="{FF2B5EF4-FFF2-40B4-BE49-F238E27FC236}">
                <a16:creationId xmlns:a16="http://schemas.microsoft.com/office/drawing/2014/main" id="{35A41E96-2943-4F20-8B3F-4E776DCC4CAF}"/>
              </a:ext>
            </a:extLst>
          </p:cNvPr>
          <p:cNvSpPr/>
          <p:nvPr/>
        </p:nvSpPr>
        <p:spPr>
          <a:xfrm>
            <a:off x="3651813" y="4400238"/>
            <a:ext cx="544572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400" dirty="0">
                <a:latin typeface="Georgia" panose="02040502050405020303" pitchFamily="18" charset="0"/>
              </a:rPr>
              <a:t>Marco Prioli on </a:t>
            </a:r>
            <a:r>
              <a:rPr lang="it-IT" sz="2400" dirty="0" err="1">
                <a:latin typeface="Georgia" panose="02040502050405020303" pitchFamily="18" charset="0"/>
              </a:rPr>
              <a:t>behalf</a:t>
            </a:r>
            <a:r>
              <a:rPr lang="it-IT" sz="2400" dirty="0">
                <a:latin typeface="Georgia" panose="02040502050405020303" pitchFamily="18" charset="0"/>
              </a:rPr>
              <a:t> of INFN - LASA</a:t>
            </a:r>
          </a:p>
          <a:p>
            <a:pPr algn="ctr"/>
            <a:r>
              <a:rPr lang="it-IT" sz="2400" dirty="0" err="1">
                <a:latin typeface="Georgia" panose="02040502050405020303" pitchFamily="18" charset="0"/>
              </a:rPr>
              <a:t>Sept</a:t>
            </a:r>
            <a:r>
              <a:rPr lang="it-IT" sz="2400" dirty="0">
                <a:latin typeface="Georgia" panose="02040502050405020303" pitchFamily="18" charset="0"/>
              </a:rPr>
              <a:t>. 2022</a:t>
            </a:r>
            <a:endParaRPr lang="it-IT" sz="3200" dirty="0">
              <a:latin typeface="Georgia" panose="02040502050405020303" pitchFamily="18" charset="0"/>
            </a:endParaRPr>
          </a:p>
          <a:p>
            <a:pPr algn="ctr"/>
            <a:endParaRPr lang="it-IT" sz="2400" dirty="0">
              <a:latin typeface="Georgia" panose="02040502050405020303" pitchFamily="18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033F8642-19B6-0788-BA5E-A35B6B8F00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915" y="663887"/>
            <a:ext cx="2784700" cy="1517661"/>
          </a:xfrm>
          <a:prstGeom prst="rect">
            <a:avLst/>
          </a:prstGeom>
        </p:spPr>
      </p:pic>
      <p:pic>
        <p:nvPicPr>
          <p:cNvPr id="14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4B39464E-32A6-8C1E-955E-30B9EBB6C8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845" y="663887"/>
            <a:ext cx="1925161" cy="151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74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A8647E-EFAB-4A43-85CD-7703884AB8A5}"/>
              </a:ext>
            </a:extLst>
          </p:cNvPr>
          <p:cNvSpPr txBox="1"/>
          <p:nvPr/>
        </p:nvSpPr>
        <p:spPr>
          <a:xfrm>
            <a:off x="587166" y="470352"/>
            <a:ext cx="7744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</a:t>
            </a:r>
            <a:r>
              <a:rPr lang="en-US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ringe field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2DB23B7-C020-4CA4-88D7-9E68A778D641}"/>
              </a:ext>
            </a:extLst>
          </p:cNvPr>
          <p:cNvSpPr txBox="1"/>
          <p:nvPr/>
        </p:nvSpPr>
        <p:spPr>
          <a:xfrm>
            <a:off x="1497875" y="3793166"/>
            <a:ext cx="25254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Within the law limits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E30D731-B3D1-C520-090B-E3D64D42A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075" y="1008136"/>
            <a:ext cx="6023411" cy="4841727"/>
          </a:xfrm>
          <a:prstGeom prst="rect">
            <a:avLst/>
          </a:prstGeom>
        </p:spPr>
      </p:pic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D53C3488-212C-DFE6-4592-76DCC9EB4C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463886"/>
              </p:ext>
            </p:extLst>
          </p:nvPr>
        </p:nvGraphicFramePr>
        <p:xfrm>
          <a:off x="468166" y="2558105"/>
          <a:ext cx="5177909" cy="5067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3647">
                  <a:extLst>
                    <a:ext uri="{9D8B030D-6E8A-4147-A177-3AD203B41FA5}">
                      <a16:colId xmlns:a16="http://schemas.microsoft.com/office/drawing/2014/main" val="2350653705"/>
                    </a:ext>
                  </a:extLst>
                </a:gridCol>
                <a:gridCol w="1994262">
                  <a:extLst>
                    <a:ext uri="{9D8B030D-6E8A-4147-A177-3AD203B41FA5}">
                      <a16:colId xmlns:a16="http://schemas.microsoft.com/office/drawing/2014/main" val="409326693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Distance from origin @ 0,5 </a:t>
                      </a:r>
                      <a:r>
                        <a:rPr lang="en-US" sz="1600" u="none" strike="noStrike" dirty="0" err="1">
                          <a:effectLst/>
                        </a:rPr>
                        <a:t>mT</a:t>
                      </a:r>
                      <a:r>
                        <a:rPr lang="en-US" sz="1600" u="none" strike="noStrike" dirty="0">
                          <a:effectLst/>
                        </a:rPr>
                        <a:t> [m]</a:t>
                      </a:r>
                      <a:endParaRPr lang="en-US" sz="1600" b="0" i="0" u="none" strike="noStrike" dirty="0">
                        <a:solidFill>
                          <a:srgbClr val="9C57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Bx&lt;0.8, By&lt;1, </a:t>
                      </a:r>
                      <a:r>
                        <a:rPr lang="en-US" sz="1600" u="none" strike="noStrike" dirty="0" err="1">
                          <a:effectLst/>
                        </a:rPr>
                        <a:t>Bz</a:t>
                      </a:r>
                      <a:r>
                        <a:rPr lang="en-US" sz="1600" u="none" strike="noStrike" dirty="0">
                          <a:effectLst/>
                        </a:rPr>
                        <a:t>&lt;1.1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1925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Fringe field @ 2 m [</a:t>
                      </a:r>
                      <a:r>
                        <a:rPr lang="en-US" sz="1600" u="none" strike="noStrike" dirty="0" err="1">
                          <a:effectLst/>
                        </a:rPr>
                        <a:t>mT</a:t>
                      </a:r>
                      <a:r>
                        <a:rPr lang="en-US" sz="1600" u="none" strike="noStrike" dirty="0">
                          <a:effectLst/>
                        </a:rPr>
                        <a:t>]</a:t>
                      </a:r>
                      <a:endParaRPr lang="en-US" sz="1600" b="0" i="0" u="none" strike="noStrike" dirty="0">
                        <a:solidFill>
                          <a:srgbClr val="9C57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&lt;0.3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1613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095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A8647E-EFAB-4A43-85CD-7703884AB8A5}"/>
              </a:ext>
            </a:extLst>
          </p:cNvPr>
          <p:cNvSpPr txBox="1"/>
          <p:nvPr/>
        </p:nvSpPr>
        <p:spPr>
          <a:xfrm>
            <a:off x="587165" y="470352"/>
            <a:ext cx="6416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</a:t>
            </a:r>
            <a:r>
              <a:rPr lang="en-US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ext steps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C49EE05-9A96-6BEB-6D05-BE4CBE789AB3}"/>
              </a:ext>
            </a:extLst>
          </p:cNvPr>
          <p:cNvSpPr txBox="1"/>
          <p:nvPr/>
        </p:nvSpPr>
        <p:spPr>
          <a:xfrm>
            <a:off x="587165" y="1748730"/>
            <a:ext cx="11052385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latin typeface="Georgia" panose="02040502050405020303" pitchFamily="18" charset="0"/>
              </a:rPr>
              <a:t>Complete the addendum to the four-party agreement dedicated to SIG</a:t>
            </a:r>
          </a:p>
          <a:p>
            <a:pPr>
              <a:spcBef>
                <a:spcPts val="600"/>
              </a:spcBef>
            </a:pPr>
            <a:endParaRPr lang="en-US" dirty="0">
              <a:latin typeface="Georgia" panose="02040502050405020303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latin typeface="Georgia" panose="02040502050405020303" pitchFamily="18" charset="0"/>
              </a:rPr>
              <a:t>Finalize the conceptual design by the end of this year</a:t>
            </a:r>
          </a:p>
          <a:p>
            <a:pPr marL="714375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09625" algn="l"/>
              </a:tabLst>
            </a:pPr>
            <a:r>
              <a:rPr lang="en-US" dirty="0">
                <a:latin typeface="Georgia" panose="02040502050405020303" pitchFamily="18" charset="0"/>
              </a:rPr>
              <a:t>Need feedback from the mechanical design</a:t>
            </a:r>
          </a:p>
          <a:p>
            <a:pPr marL="714375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09625" algn="l"/>
              </a:tabLst>
            </a:pPr>
            <a:r>
              <a:rPr lang="en-US" dirty="0">
                <a:latin typeface="Georgia" panose="02040502050405020303" pitchFamily="18" charset="0"/>
              </a:rPr>
              <a:t>Working group started led by INFN Genova</a:t>
            </a:r>
          </a:p>
          <a:p>
            <a:pPr marL="714375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09625" algn="l"/>
              </a:tabLst>
            </a:pPr>
            <a:endParaRPr lang="en-US" dirty="0">
              <a:latin typeface="Georgia" panose="02040502050405020303" pitchFamily="18" charset="0"/>
            </a:endParaRPr>
          </a:p>
          <a:p>
            <a:pPr>
              <a:spcBef>
                <a:spcPts val="600"/>
              </a:spcBef>
              <a:buClr>
                <a:schemeClr val="tx1"/>
              </a:buClr>
              <a:tabLst>
                <a:tab pos="809625" algn="l"/>
              </a:tabLst>
            </a:pPr>
            <a:r>
              <a:rPr lang="en-US" dirty="0">
                <a:latin typeface="Georgia" panose="02040502050405020303" pitchFamily="18" charset="0"/>
              </a:rPr>
              <a:t>Winding trials, first half of 2023</a:t>
            </a:r>
          </a:p>
          <a:p>
            <a:pPr marL="714375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09625" algn="l"/>
              </a:tabLst>
            </a:pPr>
            <a:r>
              <a:rPr lang="en-US" dirty="0">
                <a:latin typeface="Georgia" panose="02040502050405020303" pitchFamily="18" charset="0"/>
              </a:rPr>
              <a:t>Complete the installation of the winding machine @ LASA</a:t>
            </a:r>
          </a:p>
          <a:p>
            <a:pPr marL="714375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09625" algn="l"/>
              </a:tabLst>
            </a:pPr>
            <a:r>
              <a:rPr lang="en-US" dirty="0">
                <a:latin typeface="Georgia" panose="02040502050405020303" pitchFamily="18" charset="0"/>
              </a:rPr>
              <a:t>Procure components and tooling (CERN support?)</a:t>
            </a:r>
          </a:p>
          <a:p>
            <a:pPr marL="714375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09625" algn="l"/>
              </a:tabLst>
            </a:pPr>
            <a:r>
              <a:rPr lang="en-US" dirty="0">
                <a:latin typeface="Georgia" panose="02040502050405020303" pitchFamily="18" charset="0"/>
              </a:rPr>
              <a:t>Procure insulated copper cable</a:t>
            </a:r>
          </a:p>
          <a:p>
            <a:pPr marL="714375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09625" algn="l"/>
              </a:tabLst>
            </a:pPr>
            <a:endParaRPr lang="en-US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202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A8647E-EFAB-4A43-85CD-7703884AB8A5}"/>
              </a:ext>
            </a:extLst>
          </p:cNvPr>
          <p:cNvSpPr txBox="1"/>
          <p:nvPr/>
        </p:nvSpPr>
        <p:spPr>
          <a:xfrm>
            <a:off x="2161572" y="2812958"/>
            <a:ext cx="7868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T</a:t>
            </a:r>
            <a:r>
              <a:rPr lang="en-US" sz="5400" dirty="0">
                <a:latin typeface="Georgia" panose="02040502050405020303" pitchFamily="18" charset="0"/>
                <a:cs typeface="Times New Roman" panose="02020603050405020304" pitchFamily="18" charset="0"/>
              </a:rPr>
              <a:t>hank You for listening!</a:t>
            </a:r>
            <a:endParaRPr lang="en-US" sz="5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670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A8647E-EFAB-4A43-85CD-7703884AB8A5}"/>
              </a:ext>
            </a:extLst>
          </p:cNvPr>
          <p:cNvSpPr txBox="1"/>
          <p:nvPr/>
        </p:nvSpPr>
        <p:spPr>
          <a:xfrm>
            <a:off x="587166" y="470352"/>
            <a:ext cx="7744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</a:t>
            </a:r>
            <a:r>
              <a:rPr lang="en-US" sz="3600">
                <a:latin typeface="Georgia" panose="02040502050405020303" pitchFamily="18" charset="0"/>
                <a:cs typeface="Times New Roman" panose="02020603050405020304" pitchFamily="18" charset="0"/>
              </a:rPr>
              <a:t>etrospection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2DB23B7-C020-4CA4-88D7-9E68A778D641}"/>
              </a:ext>
            </a:extLst>
          </p:cNvPr>
          <p:cNvSpPr txBox="1"/>
          <p:nvPr/>
        </p:nvSpPr>
        <p:spPr>
          <a:xfrm>
            <a:off x="522514" y="1375729"/>
            <a:ext cx="66794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Starting from the SIGRUM experience, we explored the parameter space for the magnet design</a:t>
            </a:r>
          </a:p>
          <a:p>
            <a:pPr marL="714375" indent="-357188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Aperture: 70 – 90 mm</a:t>
            </a:r>
          </a:p>
          <a:p>
            <a:pPr marL="714375" indent="-357188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One / two layers</a:t>
            </a:r>
          </a:p>
          <a:p>
            <a:pPr marL="714375" indent="-357188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Bore dipole field: 4.5 – 4 T</a:t>
            </a:r>
          </a:p>
          <a:p>
            <a:pPr marL="714375" indent="-357188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Two different cables</a:t>
            </a:r>
          </a:p>
          <a:p>
            <a:pPr marL="714375" indent="-357188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Optimal cable positions</a:t>
            </a:r>
          </a:p>
          <a:p>
            <a:pPr marL="714375" indent="-357188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No gradient vs small and high gradient</a:t>
            </a:r>
          </a:p>
        </p:txBody>
      </p: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268B81E8-A4F4-D238-ECFF-515FA19B3F02}"/>
              </a:ext>
            </a:extLst>
          </p:cNvPr>
          <p:cNvGrpSpPr/>
          <p:nvPr/>
        </p:nvGrpSpPr>
        <p:grpSpPr>
          <a:xfrm>
            <a:off x="6425017" y="-29711"/>
            <a:ext cx="5639262" cy="4029163"/>
            <a:chOff x="6425017" y="92212"/>
            <a:chExt cx="5639262" cy="4029163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E7B41783-A2E3-D454-8757-378019F74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8876" y="503781"/>
              <a:ext cx="2213833" cy="1633114"/>
            </a:xfrm>
            <a:prstGeom prst="rect">
              <a:avLst/>
            </a:prstGeom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40010E04-8596-541C-88F2-1186722E0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682" y="2321375"/>
              <a:ext cx="2194881" cy="1800000"/>
            </a:xfrm>
            <a:prstGeom prst="rect">
              <a:avLst/>
            </a:prstGeom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62C1C189-A121-7371-40E4-EBF9BC9DB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7079" y="2321375"/>
              <a:ext cx="2172192" cy="1800000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BDD4EE73-CB61-0029-3095-81E2BACD4A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67"/>
            <a:stretch/>
          </p:blipFill>
          <p:spPr>
            <a:xfrm>
              <a:off x="9867079" y="417257"/>
              <a:ext cx="2197200" cy="1800000"/>
            </a:xfrm>
            <a:prstGeom prst="rect">
              <a:avLst/>
            </a:prstGeom>
          </p:spPr>
        </p:pic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B0FDD407-F9F3-361D-1F5A-C69A25846E9D}"/>
                </a:ext>
              </a:extLst>
            </p:cNvPr>
            <p:cNvSpPr txBox="1"/>
            <p:nvPr/>
          </p:nvSpPr>
          <p:spPr>
            <a:xfrm>
              <a:off x="6425017" y="793517"/>
              <a:ext cx="89948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Georgia" panose="02040502050405020303" pitchFamily="18" charset="0"/>
                </a:rPr>
                <a:t>Ap. 70 mm</a:t>
              </a:r>
              <a:endParaRPr lang="en-US" dirty="0"/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4934FF1E-0424-12AF-7A1F-127BD855B6B8}"/>
                </a:ext>
              </a:extLst>
            </p:cNvPr>
            <p:cNvSpPr txBox="1"/>
            <p:nvPr/>
          </p:nvSpPr>
          <p:spPr>
            <a:xfrm>
              <a:off x="6425017" y="2759799"/>
              <a:ext cx="89949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Georgia" panose="02040502050405020303" pitchFamily="18" charset="0"/>
                </a:rPr>
                <a:t>Ap. 90 mm</a:t>
              </a:r>
              <a:endParaRPr lang="en-US" dirty="0"/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A666BC1D-4C67-E4FE-298B-A440D3DC93C6}"/>
                </a:ext>
              </a:extLst>
            </p:cNvPr>
            <p:cNvSpPr txBox="1"/>
            <p:nvPr/>
          </p:nvSpPr>
          <p:spPr>
            <a:xfrm>
              <a:off x="8105525" y="101020"/>
              <a:ext cx="83801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Georgia" panose="02040502050405020303" pitchFamily="18" charset="0"/>
                </a:rPr>
                <a:t>1 layer</a:t>
              </a:r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DFF8FABB-B8CF-37EB-7CA4-10155843C611}"/>
                </a:ext>
              </a:extLst>
            </p:cNvPr>
            <p:cNvSpPr txBox="1"/>
            <p:nvPr/>
          </p:nvSpPr>
          <p:spPr>
            <a:xfrm>
              <a:off x="10457082" y="92212"/>
              <a:ext cx="99218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Georgia" panose="02040502050405020303" pitchFamily="18" charset="0"/>
                </a:rPr>
                <a:t>2 layers</a:t>
              </a:r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AA87F210-729A-0628-E975-2634ABBCE022}"/>
                </a:ext>
              </a:extLst>
            </p:cNvPr>
            <p:cNvSpPr txBox="1"/>
            <p:nvPr/>
          </p:nvSpPr>
          <p:spPr>
            <a:xfrm>
              <a:off x="8647048" y="2209933"/>
              <a:ext cx="244006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Georgia" panose="02040502050405020303" pitchFamily="18" charset="0"/>
                </a:rPr>
                <a:t>4.5 T, </a:t>
              </a:r>
              <a:r>
                <a:rPr lang="en-US" dirty="0" err="1">
                  <a:latin typeface="Georgia" panose="02040502050405020303" pitchFamily="18" charset="0"/>
                </a:rPr>
                <a:t>Discorap</a:t>
              </a:r>
              <a:r>
                <a:rPr lang="en-US" dirty="0">
                  <a:latin typeface="Georgia" panose="02040502050405020303" pitchFamily="18" charset="0"/>
                </a:rPr>
                <a:t> cable</a:t>
              </a:r>
              <a:endParaRPr lang="en-US" dirty="0"/>
            </a:p>
          </p:txBody>
        </p:sp>
      </p:grpSp>
      <p:grpSp>
        <p:nvGrpSpPr>
          <p:cNvPr id="41" name="Gruppo 40">
            <a:extLst>
              <a:ext uri="{FF2B5EF4-FFF2-40B4-BE49-F238E27FC236}">
                <a16:creationId xmlns:a16="http://schemas.microsoft.com/office/drawing/2014/main" id="{2AEFB330-5BE2-40DC-2CBD-EB1682A8C8DF}"/>
              </a:ext>
            </a:extLst>
          </p:cNvPr>
          <p:cNvGrpSpPr/>
          <p:nvPr/>
        </p:nvGrpSpPr>
        <p:grpSpPr>
          <a:xfrm>
            <a:off x="232457" y="3885297"/>
            <a:ext cx="11740825" cy="2890019"/>
            <a:chOff x="232457" y="3885297"/>
            <a:chExt cx="11740825" cy="2890019"/>
          </a:xfrm>
        </p:grpSpPr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C6524392-665B-7775-56A2-289B384941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635" y="4274836"/>
              <a:ext cx="2172751" cy="1800000"/>
            </a:xfrm>
            <a:prstGeom prst="rect">
              <a:avLst/>
            </a:prstGeom>
          </p:spPr>
        </p:pic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16DE0788-BF36-BE64-9911-042FCAFD1E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7643" y="4274836"/>
              <a:ext cx="2190320" cy="1800000"/>
            </a:xfrm>
            <a:prstGeom prst="rect">
              <a:avLst/>
            </a:prstGeom>
          </p:spPr>
        </p:pic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1B9A8522-4798-B920-94E8-3B5C318B28E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055220" y="4274836"/>
              <a:ext cx="2190320" cy="1800000"/>
            </a:xfrm>
            <a:prstGeom prst="rect">
              <a:avLst/>
            </a:prstGeom>
          </p:spPr>
        </p:pic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20FBDEF2-2A27-5685-8EC4-BA26672012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tretch/>
          </p:blipFill>
          <p:spPr>
            <a:xfrm>
              <a:off x="9778936" y="4274836"/>
              <a:ext cx="2194346" cy="1800000"/>
            </a:xfrm>
            <a:prstGeom prst="rect">
              <a:avLst/>
            </a:prstGeom>
          </p:spPr>
        </p:pic>
        <p:pic>
          <p:nvPicPr>
            <p:cNvPr id="21" name="Elemento grafico 20">
              <a:extLst>
                <a:ext uri="{FF2B5EF4-FFF2-40B4-BE49-F238E27FC236}">
                  <a16:creationId xmlns:a16="http://schemas.microsoft.com/office/drawing/2014/main" id="{B49F4F46-8DF0-427C-71A2-FB5488983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412797" y="4274836"/>
              <a:ext cx="2198882" cy="1800000"/>
            </a:xfrm>
            <a:prstGeom prst="rect">
              <a:avLst/>
            </a:prstGeom>
          </p:spPr>
        </p:pic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F184E072-5DCC-807E-09E5-EF26F1997EE4}"/>
                </a:ext>
              </a:extLst>
            </p:cNvPr>
            <p:cNvSpPr txBox="1"/>
            <p:nvPr/>
          </p:nvSpPr>
          <p:spPr>
            <a:xfrm>
              <a:off x="232457" y="3885297"/>
              <a:ext cx="183147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Georgia" panose="02040502050405020303" pitchFamily="18" charset="0"/>
                </a:rPr>
                <a:t>Ap. 80 mm, 4T</a:t>
              </a:r>
              <a:endParaRPr lang="en-US" dirty="0"/>
            </a:p>
          </p:txBody>
        </p:sp>
        <p:cxnSp>
          <p:nvCxnSpPr>
            <p:cNvPr id="38" name="Connettore 2 37">
              <a:extLst>
                <a:ext uri="{FF2B5EF4-FFF2-40B4-BE49-F238E27FC236}">
                  <a16:creationId xmlns:a16="http://schemas.microsoft.com/office/drawing/2014/main" id="{386038EA-DF71-062A-9A26-C995EA10CA94}"/>
                </a:ext>
              </a:extLst>
            </p:cNvPr>
            <p:cNvCxnSpPr/>
            <p:nvPr/>
          </p:nvCxnSpPr>
          <p:spPr>
            <a:xfrm>
              <a:off x="522514" y="6244046"/>
              <a:ext cx="11311851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Immagine 39">
              <a:extLst>
                <a:ext uri="{FF2B5EF4-FFF2-40B4-BE49-F238E27FC236}">
                  <a16:creationId xmlns:a16="http://schemas.microsoft.com/office/drawing/2014/main" id="{C4005B0D-C3A4-53C6-918A-092E9F74B0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7707" y="6170822"/>
              <a:ext cx="1696825" cy="6044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8799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A8647E-EFAB-4A43-85CD-7703884AB8A5}"/>
              </a:ext>
            </a:extLst>
          </p:cNvPr>
          <p:cNvSpPr txBox="1"/>
          <p:nvPr/>
        </p:nvSpPr>
        <p:spPr>
          <a:xfrm>
            <a:off x="587165" y="470352"/>
            <a:ext cx="6416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</a:t>
            </a:r>
            <a:r>
              <a:rPr lang="en-US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resent magnet parameters</a:t>
            </a:r>
            <a:endParaRPr lang="en-US" sz="3600" dirty="0">
              <a:latin typeface="Georgia" panose="02040502050405020303" pitchFamily="18" charset="0"/>
            </a:endParaRP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191841FC-3D67-A48C-AD6C-F4B0B167E4A6}"/>
              </a:ext>
            </a:extLst>
          </p:cNvPr>
          <p:cNvGrpSpPr>
            <a:grpSpLocks noChangeAspect="1"/>
          </p:cNvGrpSpPr>
          <p:nvPr/>
        </p:nvGrpSpPr>
        <p:grpSpPr>
          <a:xfrm>
            <a:off x="8220413" y="2080039"/>
            <a:ext cx="3600000" cy="3356837"/>
            <a:chOff x="8054381" y="267505"/>
            <a:chExt cx="3139187" cy="2927150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6DB863C8-DCE1-8EB4-4144-757F59FD2B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145" r="1680"/>
            <a:stretch/>
          </p:blipFill>
          <p:spPr>
            <a:xfrm>
              <a:off x="8673568" y="583818"/>
              <a:ext cx="2520000" cy="2610837"/>
            </a:xfrm>
            <a:prstGeom prst="rect">
              <a:avLst/>
            </a:prstGeom>
          </p:spPr>
        </p:pic>
        <p:pic>
          <p:nvPicPr>
            <p:cNvPr id="8" name="Elemento grafico 7">
              <a:extLst>
                <a:ext uri="{FF2B5EF4-FFF2-40B4-BE49-F238E27FC236}">
                  <a16:creationId xmlns:a16="http://schemas.microsoft.com/office/drawing/2014/main" id="{EA1D7204-7DF2-9D50-3121-5CBF4C26B4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85705"/>
            <a:stretch/>
          </p:blipFill>
          <p:spPr>
            <a:xfrm>
              <a:off x="8054381" y="267505"/>
              <a:ext cx="496800" cy="2553230"/>
            </a:xfrm>
            <a:prstGeom prst="rect">
              <a:avLst/>
            </a:prstGeom>
          </p:spPr>
        </p:pic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929C0C8-D789-1087-DCA5-3AABDA7B5FF9}"/>
              </a:ext>
            </a:extLst>
          </p:cNvPr>
          <p:cNvSpPr txBox="1"/>
          <p:nvPr/>
        </p:nvSpPr>
        <p:spPr>
          <a:xfrm>
            <a:off x="9599688" y="2080039"/>
            <a:ext cx="9929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latin typeface="Georgia" panose="02040502050405020303" pitchFamily="18" charset="0"/>
              </a:rPr>
              <a:t>Baseline</a:t>
            </a:r>
            <a:endParaRPr lang="en-US" sz="1600" baseline="-25000">
              <a:latin typeface="Georgia" panose="02040502050405020303" pitchFamily="18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C49EE05-9A96-6BEB-6D05-BE4CBE789AB3}"/>
              </a:ext>
            </a:extLst>
          </p:cNvPr>
          <p:cNvSpPr txBox="1"/>
          <p:nvPr/>
        </p:nvSpPr>
        <p:spPr>
          <a:xfrm>
            <a:off x="587165" y="1748730"/>
            <a:ext cx="7303069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latin typeface="Georgia" panose="02040502050405020303" pitchFamily="18" charset="0"/>
              </a:rPr>
              <a:t>Result of the exploration</a:t>
            </a:r>
          </a:p>
          <a:p>
            <a:pPr>
              <a:spcBef>
                <a:spcPts val="600"/>
              </a:spcBef>
            </a:pPr>
            <a:endParaRPr lang="en-US" dirty="0">
              <a:latin typeface="Georgia" panose="02040502050405020303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latin typeface="Georgia" panose="02040502050405020303" pitchFamily="18" charset="0"/>
              </a:rPr>
              <a:t>Agreement of the collaboration on the main magnet parameters: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Pure dipolar field: 4 T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Aperture: 80 mm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Curvature radius: 1.65 m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Angular sector: 30° (l=0.9 m) for the demonstrator</a:t>
            </a:r>
          </a:p>
          <a:p>
            <a:pPr marL="2422525" lvl="1">
              <a:spcBef>
                <a:spcPts val="600"/>
              </a:spcBef>
            </a:pPr>
            <a:r>
              <a:rPr lang="en-US" dirty="0">
                <a:latin typeface="Georgia" panose="02040502050405020303" pitchFamily="18" charset="0"/>
              </a:rPr>
              <a:t>45° (l=1.3 m) for the final magnet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Georgia" panose="02040502050405020303" pitchFamily="18" charset="0"/>
              </a:rPr>
              <a:t>Reduction of the ramp rate for the demonstrator: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00B050"/>
                </a:solidFill>
                <a:latin typeface="Georgia" panose="02040502050405020303" pitchFamily="18" charset="0"/>
              </a:rPr>
              <a:t>0.4 </a:t>
            </a:r>
            <a:r>
              <a:rPr lang="en-US" dirty="0">
                <a:solidFill>
                  <a:srgbClr val="00B050"/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B050"/>
                </a:solidFill>
                <a:latin typeface="Georgia" panose="02040502050405020303" pitchFamily="18" charset="0"/>
              </a:rPr>
              <a:t>0.15 T/s since cable not optimized for low-loss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00B050"/>
                </a:solidFill>
                <a:latin typeface="Georgia" panose="02040502050405020303" pitchFamily="18" charset="0"/>
              </a:rPr>
              <a:t>(see next slide)</a:t>
            </a:r>
          </a:p>
        </p:txBody>
      </p:sp>
    </p:spTree>
    <p:extLst>
      <p:ext uri="{BB962C8B-B14F-4D97-AF65-F5344CB8AC3E}">
        <p14:creationId xmlns:p14="http://schemas.microsoft.com/office/powerpoint/2010/main" val="2632866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F74CF42-9DF7-4A15-8EF9-A0C81049AF55}"/>
              </a:ext>
            </a:extLst>
          </p:cNvPr>
          <p:cNvSpPr txBox="1"/>
          <p:nvPr/>
        </p:nvSpPr>
        <p:spPr>
          <a:xfrm>
            <a:off x="587166" y="470352"/>
            <a:ext cx="7744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</a:t>
            </a:r>
            <a:r>
              <a:rPr lang="en-US" sz="3600">
                <a:latin typeface="Georgia" panose="02040502050405020303" pitchFamily="18" charset="0"/>
                <a:cs typeface="Times New Roman" panose="02020603050405020304" pitchFamily="18" charset="0"/>
              </a:rPr>
              <a:t>able comparison</a:t>
            </a:r>
            <a:endParaRPr lang="en-US" sz="3600">
              <a:latin typeface="Georgia" panose="02040502050405020303" pitchFamily="18" charset="0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6F7FD0A4-90FF-3E30-971A-BD37EF99D663}"/>
              </a:ext>
            </a:extLst>
          </p:cNvPr>
          <p:cNvGrpSpPr/>
          <p:nvPr/>
        </p:nvGrpSpPr>
        <p:grpSpPr>
          <a:xfrm>
            <a:off x="8705543" y="1116683"/>
            <a:ext cx="3329709" cy="2723998"/>
            <a:chOff x="416196" y="2556025"/>
            <a:chExt cx="3329709" cy="2723998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FDEBED16-B7FB-A24B-3F3C-6A40F17A3B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3256" y="2597393"/>
              <a:ext cx="1789718" cy="2661334"/>
            </a:xfrm>
            <a:prstGeom prst="rect">
              <a:avLst/>
            </a:prstGeom>
          </p:spPr>
        </p:pic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C71BBDC6-E666-8B6D-21B9-3BCDC7FF0484}"/>
                </a:ext>
              </a:extLst>
            </p:cNvPr>
            <p:cNvSpPr txBox="1"/>
            <p:nvPr/>
          </p:nvSpPr>
          <p:spPr>
            <a:xfrm>
              <a:off x="2880611" y="4479950"/>
              <a:ext cx="8652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HTS</a:t>
              </a: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0DBA6955-DD39-E64B-9A25-6E497912A2EF}"/>
                </a:ext>
              </a:extLst>
            </p:cNvPr>
            <p:cNvSpPr txBox="1"/>
            <p:nvPr/>
          </p:nvSpPr>
          <p:spPr>
            <a:xfrm>
              <a:off x="928814" y="2556025"/>
              <a:ext cx="1025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300 K</a:t>
              </a: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45F0D925-A38F-3D4D-80E4-1E3008DF9821}"/>
                </a:ext>
              </a:extLst>
            </p:cNvPr>
            <p:cNvSpPr txBox="1"/>
            <p:nvPr/>
          </p:nvSpPr>
          <p:spPr>
            <a:xfrm>
              <a:off x="416196" y="3807375"/>
              <a:ext cx="1025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60 K</a:t>
              </a:r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E9FC8D27-4424-5FAA-3B5F-30C935A6D9BE}"/>
                </a:ext>
              </a:extLst>
            </p:cNvPr>
            <p:cNvSpPr txBox="1"/>
            <p:nvPr/>
          </p:nvSpPr>
          <p:spPr>
            <a:xfrm>
              <a:off x="979614" y="4910691"/>
              <a:ext cx="1025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4.7 K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152ADEE0-90C7-1AC8-8BBE-F0E3561079FE}"/>
                  </a:ext>
                </a:extLst>
              </p:cNvPr>
              <p:cNvSpPr txBox="1"/>
              <p:nvPr/>
            </p:nvSpPr>
            <p:spPr>
              <a:xfrm>
                <a:off x="587166" y="1302542"/>
                <a:ext cx="8112506" cy="20052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Georgia" panose="02040502050405020303" pitchFamily="18" charset="0"/>
                  </a:rPr>
                  <a:t>A possible showstopper was identified: conduction cooling of current leads requires a high power. For the resistive part between 300 K and 60 K:</a:t>
                </a:r>
              </a:p>
              <a:p>
                <a:endParaRPr lang="en-US" dirty="0">
                  <a:latin typeface="Georgia" panose="02040502050405020303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=46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𝑘𝐴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latin typeface="Georgia" panose="02040502050405020303" pitchFamily="18" charset="0"/>
                </a:endParaRPr>
              </a:p>
              <a:p>
                <a:endParaRPr lang="en-US" dirty="0">
                  <a:latin typeface="Georgia" panose="02040502050405020303" pitchFamily="18" charset="0"/>
                </a:endParaRPr>
              </a:p>
              <a:p>
                <a:r>
                  <a:rPr lang="en-US" dirty="0">
                    <a:latin typeface="Georgia" panose="02040502050405020303" pitchFamily="18" charset="0"/>
                    <a:sym typeface="Wingdings" panose="05000000000000000000" pitchFamily="2" charset="2"/>
                  </a:rPr>
                  <a:t> The operational current has to be minimized</a:t>
                </a:r>
                <a:endParaRPr lang="en-US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152ADEE0-90C7-1AC8-8BBE-F0E3561079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166" y="1302542"/>
                <a:ext cx="8112506" cy="2005229"/>
              </a:xfrm>
              <a:prstGeom prst="rect">
                <a:avLst/>
              </a:prstGeom>
              <a:blipFill>
                <a:blip r:embed="rId3"/>
                <a:stretch>
                  <a:fillRect l="-601" t="-1824" b="-3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6" name="Tabella 15">
            <a:extLst>
              <a:ext uri="{FF2B5EF4-FFF2-40B4-BE49-F238E27FC236}">
                <a16:creationId xmlns:a16="http://schemas.microsoft.com/office/drawing/2014/main" id="{D9A8B5ED-A51F-F4D5-C401-5624D46BF5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273654"/>
              </p:ext>
            </p:extLst>
          </p:nvPr>
        </p:nvGraphicFramePr>
        <p:xfrm>
          <a:off x="565601" y="3387411"/>
          <a:ext cx="5191371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0017">
                  <a:extLst>
                    <a:ext uri="{9D8B030D-6E8A-4147-A177-3AD203B41FA5}">
                      <a16:colId xmlns:a16="http://schemas.microsoft.com/office/drawing/2014/main" val="4211971961"/>
                    </a:ext>
                  </a:extLst>
                </a:gridCol>
                <a:gridCol w="1320677">
                  <a:extLst>
                    <a:ext uri="{9D8B030D-6E8A-4147-A177-3AD203B41FA5}">
                      <a16:colId xmlns:a16="http://schemas.microsoft.com/office/drawing/2014/main" val="1523133497"/>
                    </a:ext>
                  </a:extLst>
                </a:gridCol>
                <a:gridCol w="1320677">
                  <a:extLst>
                    <a:ext uri="{9D8B030D-6E8A-4147-A177-3AD203B41FA5}">
                      <a16:colId xmlns:a16="http://schemas.microsoft.com/office/drawing/2014/main" val="3989194199"/>
                    </a:ext>
                  </a:extLst>
                </a:gridCol>
              </a:tblGrid>
              <a:tr h="2676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aseline="0" dirty="0"/>
                        <a:t>Cable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aseline="0" dirty="0" err="1"/>
                        <a:t>Discorap</a:t>
                      </a:r>
                      <a:r>
                        <a:rPr lang="it-IT" sz="1400" baseline="0" dirty="0"/>
                        <a:t> III gen.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aseline="0" dirty="0"/>
                        <a:t>CERN LHC05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6716570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Strand </a:t>
                      </a:r>
                      <a:r>
                        <a:rPr lang="it-IT" sz="1400" dirty="0" err="1"/>
                        <a:t>diameter</a:t>
                      </a:r>
                      <a:r>
                        <a:rPr lang="it-IT" sz="1400" dirty="0"/>
                        <a:t>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0.821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0.48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99534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b="0" dirty="0" err="1"/>
                        <a:t>Operational</a:t>
                      </a:r>
                      <a:r>
                        <a:rPr lang="it-IT" sz="1400" b="0" dirty="0"/>
                        <a:t> Temperature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038285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b="0" dirty="0" err="1"/>
                        <a:t>Operational</a:t>
                      </a:r>
                      <a:r>
                        <a:rPr lang="it-IT" sz="1400" b="0" dirty="0"/>
                        <a:t> </a:t>
                      </a:r>
                      <a:r>
                        <a:rPr lang="it-IT" sz="1400" b="0" dirty="0" err="1"/>
                        <a:t>Current</a:t>
                      </a:r>
                      <a:r>
                        <a:rPr lang="it-IT" sz="1400" b="0" dirty="0"/>
                        <a:t> [A]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4195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2790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662263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b="0" dirty="0"/>
                        <a:t>CL </a:t>
                      </a:r>
                      <a:r>
                        <a:rPr lang="it-IT" sz="1400" b="0" dirty="0" err="1"/>
                        <a:t>cooling</a:t>
                      </a:r>
                      <a:r>
                        <a:rPr lang="it-IT" sz="1400" b="0" dirty="0"/>
                        <a:t> power [W]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2 x 193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2 x 128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356081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dirty="0" err="1"/>
                        <a:t>Margin</a:t>
                      </a:r>
                      <a:r>
                        <a:rPr lang="it-IT" sz="1400" dirty="0"/>
                        <a:t> on </a:t>
                      </a:r>
                      <a:r>
                        <a:rPr lang="it-IT" sz="1400" dirty="0" err="1"/>
                        <a:t>Load</a:t>
                      </a:r>
                      <a:r>
                        <a:rPr lang="it-IT" sz="1400" dirty="0"/>
                        <a:t> Line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28.1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21.9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9063522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dirty="0"/>
                        <a:t>Temperature </a:t>
                      </a:r>
                      <a:r>
                        <a:rPr lang="it-IT" sz="1400" dirty="0" err="1"/>
                        <a:t>Margin</a:t>
                      </a:r>
                      <a:r>
                        <a:rPr lang="it-IT" sz="1400" dirty="0"/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1.49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5112818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Inner Layer Turns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4688163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Outer Layer Turns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7990885"/>
                  </a:ext>
                </a:extLst>
              </a:tr>
            </a:tbl>
          </a:graphicData>
        </a:graphic>
      </p:graphicFrame>
      <p:sp>
        <p:nvSpPr>
          <p:cNvPr id="18" name="Rettangolo 17">
            <a:extLst>
              <a:ext uri="{FF2B5EF4-FFF2-40B4-BE49-F238E27FC236}">
                <a16:creationId xmlns:a16="http://schemas.microsoft.com/office/drawing/2014/main" id="{12FABA1D-DE1C-57C5-2E31-A64ABD8F552D}"/>
              </a:ext>
            </a:extLst>
          </p:cNvPr>
          <p:cNvSpPr/>
          <p:nvPr/>
        </p:nvSpPr>
        <p:spPr>
          <a:xfrm>
            <a:off x="483260" y="4486301"/>
            <a:ext cx="5343525" cy="646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Tabella 19">
            <a:extLst>
              <a:ext uri="{FF2B5EF4-FFF2-40B4-BE49-F238E27FC236}">
                <a16:creationId xmlns:a16="http://schemas.microsoft.com/office/drawing/2014/main" id="{2A033010-DFD8-BD8A-57D7-60EF8AD6BE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276245"/>
              </p:ext>
            </p:extLst>
          </p:nvPr>
        </p:nvGraphicFramePr>
        <p:xfrm>
          <a:off x="6809923" y="4265648"/>
          <a:ext cx="4816476" cy="2344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9111">
                  <a:extLst>
                    <a:ext uri="{9D8B030D-6E8A-4147-A177-3AD203B41FA5}">
                      <a16:colId xmlns:a16="http://schemas.microsoft.com/office/drawing/2014/main" val="381321986"/>
                    </a:ext>
                  </a:extLst>
                </a:gridCol>
                <a:gridCol w="1533525">
                  <a:extLst>
                    <a:ext uri="{9D8B030D-6E8A-4147-A177-3AD203B41FA5}">
                      <a16:colId xmlns:a16="http://schemas.microsoft.com/office/drawing/2014/main" val="2043839915"/>
                    </a:ext>
                  </a:extLst>
                </a:gridCol>
                <a:gridCol w="1553840">
                  <a:extLst>
                    <a:ext uri="{9D8B030D-6E8A-4147-A177-3AD203B41FA5}">
                      <a16:colId xmlns:a16="http://schemas.microsoft.com/office/drawing/2014/main" val="3923437520"/>
                    </a:ext>
                  </a:extLst>
                </a:gridCol>
              </a:tblGrid>
              <a:tr h="856326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Cable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Operational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current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kA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Max. dB/</a:t>
                      </a:r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dt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 (AC </a:t>
                      </a:r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loss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542752"/>
                  </a:ext>
                </a:extLst>
              </a:tr>
              <a:tr h="496125">
                <a:tc>
                  <a:txBody>
                    <a:bodyPr/>
                    <a:lstStyle/>
                    <a:p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Discorap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 III gen.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3774691"/>
                  </a:ext>
                </a:extLst>
              </a:tr>
              <a:tr h="496125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CERN LHC05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878840"/>
                  </a:ext>
                </a:extLst>
              </a:tr>
              <a:tr h="496125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Future ad-hoc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9179822"/>
                  </a:ext>
                </a:extLst>
              </a:tr>
            </a:tbl>
          </a:graphicData>
        </a:graphic>
      </p:graphicFrame>
      <p:pic>
        <p:nvPicPr>
          <p:cNvPr id="26" name="Immagine 25">
            <a:extLst>
              <a:ext uri="{FF2B5EF4-FFF2-40B4-BE49-F238E27FC236}">
                <a16:creationId xmlns:a16="http://schemas.microsoft.com/office/drawing/2014/main" id="{89F9838E-1613-DB72-3EB9-BE96D6E584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4" t="14638" r="48879" b="14212"/>
          <a:stretch/>
        </p:blipFill>
        <p:spPr>
          <a:xfrm>
            <a:off x="10620184" y="5139036"/>
            <a:ext cx="473574" cy="455363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29281226-D861-EB7B-4956-4F3B84FFA7A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87" t="20795" r="10014" b="14426"/>
          <a:stretch/>
        </p:blipFill>
        <p:spPr>
          <a:xfrm>
            <a:off x="9091186" y="5157195"/>
            <a:ext cx="406331" cy="414598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B6A4199F-4B14-0BB4-C00C-BD66C8DE68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87" t="20795" r="10014" b="14426"/>
          <a:stretch/>
        </p:blipFill>
        <p:spPr>
          <a:xfrm>
            <a:off x="10620184" y="5678251"/>
            <a:ext cx="406331" cy="414598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010A51F0-A1D5-BF03-8402-D934FD81740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4" t="14638" r="48879" b="14212"/>
          <a:stretch/>
        </p:blipFill>
        <p:spPr>
          <a:xfrm>
            <a:off x="9076614" y="5637486"/>
            <a:ext cx="473574" cy="455363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F78FF8E0-6FE6-59DE-3D92-3AC6793AE7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4" t="14638" r="48879" b="14212"/>
          <a:stretch/>
        </p:blipFill>
        <p:spPr>
          <a:xfrm>
            <a:off x="10620184" y="6139058"/>
            <a:ext cx="473574" cy="455363"/>
          </a:xfrm>
          <a:prstGeom prst="rect">
            <a:avLst/>
          </a:prstGeom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38761026-5B0A-C6C1-99B7-E6E0B501B9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4" t="14638" r="48879" b="14212"/>
          <a:stretch/>
        </p:blipFill>
        <p:spPr>
          <a:xfrm>
            <a:off x="9076614" y="6132683"/>
            <a:ext cx="473574" cy="455363"/>
          </a:xfrm>
          <a:prstGeom prst="rect">
            <a:avLst/>
          </a:prstGeom>
        </p:spPr>
      </p:pic>
      <p:sp>
        <p:nvSpPr>
          <p:cNvPr id="37" name="Freccia circolare a destra 36">
            <a:extLst>
              <a:ext uri="{FF2B5EF4-FFF2-40B4-BE49-F238E27FC236}">
                <a16:creationId xmlns:a16="http://schemas.microsoft.com/office/drawing/2014/main" id="{3EFB60E1-F31D-7956-BC49-CC52E5E4EEB2}"/>
              </a:ext>
            </a:extLst>
          </p:cNvPr>
          <p:cNvSpPr/>
          <p:nvPr/>
        </p:nvSpPr>
        <p:spPr>
          <a:xfrm>
            <a:off x="6454055" y="5295450"/>
            <a:ext cx="343161" cy="646330"/>
          </a:xfrm>
          <a:prstGeom prst="curv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Freccia a destra 38">
            <a:extLst>
              <a:ext uri="{FF2B5EF4-FFF2-40B4-BE49-F238E27FC236}">
                <a16:creationId xmlns:a16="http://schemas.microsoft.com/office/drawing/2014/main" id="{7EA7BF13-536C-F6DD-1045-C144B3E18B6D}"/>
              </a:ext>
            </a:extLst>
          </p:cNvPr>
          <p:cNvSpPr/>
          <p:nvPr/>
        </p:nvSpPr>
        <p:spPr>
          <a:xfrm>
            <a:off x="4172820" y="3439224"/>
            <a:ext cx="533400" cy="3693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83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A8647E-EFAB-4A43-85CD-7703884AB8A5}"/>
              </a:ext>
            </a:extLst>
          </p:cNvPr>
          <p:cNvSpPr txBox="1"/>
          <p:nvPr/>
        </p:nvSpPr>
        <p:spPr>
          <a:xfrm>
            <a:off x="587166" y="470352"/>
            <a:ext cx="5405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</a:t>
            </a:r>
            <a:r>
              <a:rPr lang="en-US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resent Baseline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565586C-5F9F-3A26-D798-C490999CAD26}"/>
              </a:ext>
            </a:extLst>
          </p:cNvPr>
          <p:cNvSpPr txBox="1"/>
          <p:nvPr/>
        </p:nvSpPr>
        <p:spPr>
          <a:xfrm>
            <a:off x="5992306" y="1199370"/>
            <a:ext cx="8559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latin typeface="Georgia" panose="02040502050405020303" pitchFamily="18" charset="0"/>
              </a:rPr>
              <a:t>Backup</a:t>
            </a:r>
            <a:endParaRPr lang="it-IT" sz="1600" baseline="-25000" dirty="0">
              <a:latin typeface="Georgia" panose="02040502050405020303" pitchFamily="18" charset="0"/>
            </a:endParaRP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191841FC-3D67-A48C-AD6C-F4B0B167E4A6}"/>
              </a:ext>
            </a:extLst>
          </p:cNvPr>
          <p:cNvGrpSpPr>
            <a:grpSpLocks noChangeAspect="1"/>
          </p:cNvGrpSpPr>
          <p:nvPr/>
        </p:nvGrpSpPr>
        <p:grpSpPr>
          <a:xfrm>
            <a:off x="8286400" y="194678"/>
            <a:ext cx="3600000" cy="3356837"/>
            <a:chOff x="8054381" y="267505"/>
            <a:chExt cx="3139187" cy="2927150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6DB863C8-DCE1-8EB4-4144-757F59FD2B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145" r="1680"/>
            <a:stretch/>
          </p:blipFill>
          <p:spPr>
            <a:xfrm>
              <a:off x="8673568" y="583818"/>
              <a:ext cx="2520000" cy="2610837"/>
            </a:xfrm>
            <a:prstGeom prst="rect">
              <a:avLst/>
            </a:prstGeom>
          </p:spPr>
        </p:pic>
        <p:pic>
          <p:nvPicPr>
            <p:cNvPr id="8" name="Elemento grafico 7">
              <a:extLst>
                <a:ext uri="{FF2B5EF4-FFF2-40B4-BE49-F238E27FC236}">
                  <a16:creationId xmlns:a16="http://schemas.microsoft.com/office/drawing/2014/main" id="{EA1D7204-7DF2-9D50-3121-5CBF4C26B4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85705"/>
            <a:stretch/>
          </p:blipFill>
          <p:spPr>
            <a:xfrm>
              <a:off x="8054381" y="267505"/>
              <a:ext cx="496800" cy="2553230"/>
            </a:xfrm>
            <a:prstGeom prst="rect">
              <a:avLst/>
            </a:prstGeom>
          </p:spPr>
        </p:pic>
      </p:grpSp>
      <p:pic>
        <p:nvPicPr>
          <p:cNvPr id="9" name="Elemento grafico 8">
            <a:extLst>
              <a:ext uri="{FF2B5EF4-FFF2-40B4-BE49-F238E27FC236}">
                <a16:creationId xmlns:a16="http://schemas.microsoft.com/office/drawing/2014/main" id="{9A34D579-6AF8-54A3-8A38-51E1F42A25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62144" y="3709358"/>
            <a:ext cx="3600000" cy="2946950"/>
          </a:xfrm>
          <a:prstGeom prst="rect">
            <a:avLst/>
          </a:prstGeom>
        </p:spPr>
      </p:pic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D4BFE1A-2CCC-E13E-5ADE-93D5AD52C369}"/>
              </a:ext>
            </a:extLst>
          </p:cNvPr>
          <p:cNvGraphicFramePr>
            <a:graphicFrameLocks noGrp="1"/>
          </p:cNvGraphicFramePr>
          <p:nvPr/>
        </p:nvGraphicFramePr>
        <p:xfrm>
          <a:off x="825638" y="1537924"/>
          <a:ext cx="6339215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1079">
                  <a:extLst>
                    <a:ext uri="{9D8B030D-6E8A-4147-A177-3AD203B41FA5}">
                      <a16:colId xmlns:a16="http://schemas.microsoft.com/office/drawing/2014/main" val="4211971961"/>
                    </a:ext>
                  </a:extLst>
                </a:gridCol>
                <a:gridCol w="1668226">
                  <a:extLst>
                    <a:ext uri="{9D8B030D-6E8A-4147-A177-3AD203B41FA5}">
                      <a16:colId xmlns:a16="http://schemas.microsoft.com/office/drawing/2014/main" val="3989194199"/>
                    </a:ext>
                  </a:extLst>
                </a:gridCol>
                <a:gridCol w="1449910">
                  <a:extLst>
                    <a:ext uri="{9D8B030D-6E8A-4147-A177-3AD203B41FA5}">
                      <a16:colId xmlns:a16="http://schemas.microsoft.com/office/drawing/2014/main" val="1284790084"/>
                    </a:ext>
                  </a:extLst>
                </a:gridCol>
              </a:tblGrid>
              <a:tr h="2676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aseline="0" dirty="0"/>
                        <a:t>Cable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LHC05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aseline="0" dirty="0" err="1"/>
                        <a:t>Discorap</a:t>
                      </a:r>
                      <a:r>
                        <a:rPr lang="it-IT" sz="1400" baseline="0" dirty="0"/>
                        <a:t> III</a:t>
                      </a: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16570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Strand </a:t>
                      </a:r>
                      <a:r>
                        <a:rPr lang="it-IT" sz="1400" dirty="0" err="1"/>
                        <a:t>diameter</a:t>
                      </a:r>
                      <a:r>
                        <a:rPr lang="it-IT" sz="1400" dirty="0"/>
                        <a:t>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0.48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0.821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970138"/>
                  </a:ext>
                </a:extLst>
              </a:tr>
              <a:tr h="455075">
                <a:tc>
                  <a:txBody>
                    <a:bodyPr/>
                    <a:lstStyle/>
                    <a:p>
                      <a:r>
                        <a:rPr lang="it-IT" sz="1400" b="1" dirty="0" err="1"/>
                        <a:t>Iron</a:t>
                      </a:r>
                      <a:r>
                        <a:rPr lang="it-IT" sz="1400" b="1" dirty="0"/>
                        <a:t> </a:t>
                      </a:r>
                      <a:r>
                        <a:rPr lang="it-IT" sz="1400" b="1" dirty="0" err="1"/>
                        <a:t>yoke</a:t>
                      </a:r>
                      <a:r>
                        <a:rPr lang="it-IT" sz="1400" b="1" dirty="0"/>
                        <a:t> </a:t>
                      </a:r>
                      <a:r>
                        <a:rPr lang="it-IT" sz="1400" b="1" dirty="0" err="1"/>
                        <a:t>inner</a:t>
                      </a:r>
                      <a:r>
                        <a:rPr lang="it-IT" sz="1400" b="1" dirty="0"/>
                        <a:t> </a:t>
                      </a:r>
                      <a:r>
                        <a:rPr lang="it-IT" sz="1400" b="1" dirty="0" err="1"/>
                        <a:t>radius</a:t>
                      </a:r>
                      <a:r>
                        <a:rPr lang="it-IT" sz="1400" b="1" dirty="0"/>
                        <a:t> [mm]</a:t>
                      </a:r>
                    </a:p>
                    <a:p>
                      <a:r>
                        <a:rPr lang="it-IT" sz="1400" b="0" dirty="0"/>
                        <a:t>(</a:t>
                      </a:r>
                      <a:r>
                        <a:rPr lang="it-IT" sz="1400" b="0" dirty="0" err="1"/>
                        <a:t>distance</a:t>
                      </a:r>
                      <a:r>
                        <a:rPr lang="it-IT" sz="1400" b="0" dirty="0"/>
                        <a:t> from coil)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dirty="0"/>
                        <a:t>75 (16.4)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dirty="0"/>
                        <a:t>77.3 (16.4)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835709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b="0" dirty="0" err="1"/>
                        <a:t>Iron</a:t>
                      </a:r>
                      <a:r>
                        <a:rPr lang="it-IT" sz="1400" b="0" dirty="0"/>
                        <a:t> </a:t>
                      </a:r>
                      <a:r>
                        <a:rPr lang="it-IT" sz="1400" b="0" dirty="0" err="1"/>
                        <a:t>yoke</a:t>
                      </a:r>
                      <a:r>
                        <a:rPr lang="it-IT" sz="1400" b="0" dirty="0"/>
                        <a:t> </a:t>
                      </a:r>
                      <a:r>
                        <a:rPr lang="it-IT" sz="1400" b="0" dirty="0" err="1"/>
                        <a:t>outer</a:t>
                      </a:r>
                      <a:r>
                        <a:rPr lang="it-IT" sz="1400" b="0" dirty="0"/>
                        <a:t> </a:t>
                      </a:r>
                      <a:r>
                        <a:rPr lang="it-IT" sz="1400" b="0" dirty="0" err="1"/>
                        <a:t>radius</a:t>
                      </a:r>
                      <a:r>
                        <a:rPr lang="it-IT" sz="1400" b="0" dirty="0"/>
                        <a:t>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170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011266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b="0" dirty="0" err="1"/>
                        <a:t>Operational</a:t>
                      </a:r>
                      <a:r>
                        <a:rPr lang="it-IT" sz="1400" b="0" dirty="0"/>
                        <a:t> Temperature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038285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b="0" dirty="0" err="1"/>
                        <a:t>Operational</a:t>
                      </a:r>
                      <a:r>
                        <a:rPr lang="it-IT" sz="1400" b="0" dirty="0"/>
                        <a:t> </a:t>
                      </a:r>
                      <a:r>
                        <a:rPr lang="it-IT" sz="1400" b="0" dirty="0" err="1"/>
                        <a:t>Current</a:t>
                      </a:r>
                      <a:r>
                        <a:rPr lang="it-IT" sz="1400" b="0" dirty="0"/>
                        <a:t> [A]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2790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4195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662263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dirty="0"/>
                        <a:t>Bore </a:t>
                      </a:r>
                      <a:r>
                        <a:rPr lang="it-IT" sz="1400" dirty="0" err="1"/>
                        <a:t>field</a:t>
                      </a:r>
                      <a:r>
                        <a:rPr lang="it-IT" sz="1400" baseline="0" dirty="0"/>
                        <a:t> [T]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900047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dirty="0" err="1"/>
                        <a:t>Peak</a:t>
                      </a:r>
                      <a:r>
                        <a:rPr lang="it-IT" sz="1400" dirty="0"/>
                        <a:t> Field 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4.46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4.376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521092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dirty="0" err="1"/>
                        <a:t>Margin</a:t>
                      </a:r>
                      <a:r>
                        <a:rPr lang="it-IT" sz="1400" dirty="0"/>
                        <a:t> on </a:t>
                      </a:r>
                      <a:r>
                        <a:rPr lang="it-IT" sz="1400" dirty="0" err="1"/>
                        <a:t>Load</a:t>
                      </a:r>
                      <a:r>
                        <a:rPr lang="it-IT" sz="1400" dirty="0"/>
                        <a:t> Line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28.1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9063522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it-IT" sz="1400" dirty="0"/>
                        <a:t>Temperature </a:t>
                      </a:r>
                      <a:r>
                        <a:rPr lang="it-IT" sz="1400" dirty="0" err="1"/>
                        <a:t>Margin</a:t>
                      </a:r>
                      <a:r>
                        <a:rPr lang="it-IT" sz="1400" dirty="0"/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1.49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5112818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Inner Layer Turns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4688163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Outer Layer Turns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7990885"/>
                  </a:ext>
                </a:extLst>
              </a:tr>
              <a:tr h="6424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Field 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b7=-2units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b5 = -3.4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units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b7 = -2.83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units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b9 =1.48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units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016586"/>
                  </a:ext>
                </a:extLst>
              </a:tr>
            </a:tbl>
          </a:graphicData>
        </a:graphic>
      </p:graphicFrame>
      <p:sp>
        <p:nvSpPr>
          <p:cNvPr id="11" name="Rettangolo 10">
            <a:extLst>
              <a:ext uri="{FF2B5EF4-FFF2-40B4-BE49-F238E27FC236}">
                <a16:creationId xmlns:a16="http://schemas.microsoft.com/office/drawing/2014/main" id="{F5402F98-BDC3-DBA0-9D00-03C26E2B012C}"/>
              </a:ext>
            </a:extLst>
          </p:cNvPr>
          <p:cNvSpPr/>
          <p:nvPr/>
        </p:nvSpPr>
        <p:spPr>
          <a:xfrm>
            <a:off x="825638" y="2962120"/>
            <a:ext cx="6339215" cy="31360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32BB3FF8-BD9B-CF5E-7DE9-C3C6A7C4AB4C}"/>
              </a:ext>
            </a:extLst>
          </p:cNvPr>
          <p:cNvSpPr/>
          <p:nvPr/>
        </p:nvSpPr>
        <p:spPr>
          <a:xfrm>
            <a:off x="835582" y="3551066"/>
            <a:ext cx="6339215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0C7A4FF-43BC-B422-C99A-FB27394518CE}"/>
              </a:ext>
            </a:extLst>
          </p:cNvPr>
          <p:cNvSpPr txBox="1"/>
          <p:nvPr/>
        </p:nvSpPr>
        <p:spPr>
          <a:xfrm>
            <a:off x="4403517" y="1199370"/>
            <a:ext cx="9845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latin typeface="Georgia" panose="02040502050405020303" pitchFamily="18" charset="0"/>
              </a:rPr>
              <a:t>Baseline</a:t>
            </a:r>
            <a:endParaRPr lang="it-IT" sz="1600" baseline="-25000" dirty="0">
              <a:latin typeface="Georgia" panose="02040502050405020303" pitchFamily="18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929C0C8-D789-1087-DCA5-3AABDA7B5FF9}"/>
              </a:ext>
            </a:extLst>
          </p:cNvPr>
          <p:cNvSpPr txBox="1"/>
          <p:nvPr/>
        </p:nvSpPr>
        <p:spPr>
          <a:xfrm>
            <a:off x="9665675" y="194678"/>
            <a:ext cx="9929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latin typeface="Georgia" panose="02040502050405020303" pitchFamily="18" charset="0"/>
              </a:rPr>
              <a:t>Baseline</a:t>
            </a:r>
            <a:endParaRPr lang="it-IT" sz="1600" baseline="-25000" dirty="0">
              <a:latin typeface="Georgia" panose="02040502050405020303" pitchFamily="18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922ADE4-AC64-6621-FEB1-042DBA2A0173}"/>
              </a:ext>
            </a:extLst>
          </p:cNvPr>
          <p:cNvSpPr txBox="1"/>
          <p:nvPr/>
        </p:nvSpPr>
        <p:spPr>
          <a:xfrm>
            <a:off x="9734181" y="3709358"/>
            <a:ext cx="8559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latin typeface="Georgia" panose="02040502050405020303" pitchFamily="18" charset="0"/>
              </a:rPr>
              <a:t>Backup</a:t>
            </a:r>
            <a:endParaRPr lang="it-IT" sz="1600" baseline="-25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84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D4F7753F-1552-497A-88DB-3E3E775EC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021" y="1770606"/>
            <a:ext cx="3037190" cy="2401970"/>
          </a:xfrm>
          <a:prstGeom prst="rect">
            <a:avLst/>
          </a:prstGeom>
        </p:spPr>
      </p:pic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375079E5-39FE-4D9C-A355-BD2BFFFAB4EF}"/>
              </a:ext>
            </a:extLst>
          </p:cNvPr>
          <p:cNvSpPr txBox="1">
            <a:spLocks noChangeAspect="1"/>
          </p:cNvSpPr>
          <p:nvPr/>
        </p:nvSpPr>
        <p:spPr>
          <a:xfrm>
            <a:off x="9677114" y="3928886"/>
            <a:ext cx="288000" cy="28800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it-IT" sz="1200" b="0" dirty="0"/>
              <a:t>3</a:t>
            </a:r>
            <a:endParaRPr lang="it-CH" sz="1200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A0D7589-D37E-471A-B3CC-F1B4717EBD71}"/>
              </a:ext>
            </a:extLst>
          </p:cNvPr>
          <p:cNvGrpSpPr/>
          <p:nvPr/>
        </p:nvGrpSpPr>
        <p:grpSpPr>
          <a:xfrm>
            <a:off x="8251441" y="2975881"/>
            <a:ext cx="572201" cy="389513"/>
            <a:chOff x="8351852" y="6141652"/>
            <a:chExt cx="572201" cy="389513"/>
          </a:xfrm>
        </p:grpSpPr>
        <p:sp>
          <p:nvSpPr>
            <p:cNvPr id="53" name="CasellaDiTesto 52">
              <a:extLst>
                <a:ext uri="{FF2B5EF4-FFF2-40B4-BE49-F238E27FC236}">
                  <a16:creationId xmlns:a16="http://schemas.microsoft.com/office/drawing/2014/main" id="{8C41BEE5-0809-4C8E-A400-513AE3C0DD3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351852" y="6141652"/>
              <a:ext cx="572201" cy="389513"/>
            </a:xfrm>
            <a:prstGeom prst="ellipse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it-IT" sz="1200" b="0" dirty="0"/>
                <a:t>6a</a:t>
              </a:r>
              <a:endParaRPr lang="it-CH" sz="1200" dirty="0"/>
            </a:p>
          </p:txBody>
        </p:sp>
        <p:sp>
          <p:nvSpPr>
            <p:cNvPr id="52" name="CasellaDiTesto 51">
              <a:extLst>
                <a:ext uri="{FF2B5EF4-FFF2-40B4-BE49-F238E27FC236}">
                  <a16:creationId xmlns:a16="http://schemas.microsoft.com/office/drawing/2014/main" id="{772ED97B-04F2-425E-95CC-753129E596F1}"/>
                </a:ext>
              </a:extLst>
            </p:cNvPr>
            <p:cNvSpPr txBox="1">
              <a:spLocks/>
            </p:cNvSpPr>
            <p:nvPr/>
          </p:nvSpPr>
          <p:spPr>
            <a:xfrm>
              <a:off x="8493952" y="6192408"/>
              <a:ext cx="288000" cy="288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endParaRPr lang="it-CH" sz="1200" dirty="0"/>
            </a:p>
          </p:txBody>
        </p:sp>
      </p:grp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A840E386-598F-4699-A60C-EDB6A119119A}"/>
              </a:ext>
            </a:extLst>
          </p:cNvPr>
          <p:cNvSpPr txBox="1">
            <a:spLocks/>
          </p:cNvSpPr>
          <p:nvPr/>
        </p:nvSpPr>
        <p:spPr>
          <a:xfrm>
            <a:off x="8087418" y="3750126"/>
            <a:ext cx="288000" cy="28800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anchor="ctr">
            <a:spAutoFit/>
          </a:bodyPr>
          <a:lstStyle/>
          <a:p>
            <a:pPr algn="ctr"/>
            <a:endParaRPr lang="it-CH" sz="1200" dirty="0"/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67A59FFC-1DD9-41C4-A2C9-0003D92D2594}"/>
              </a:ext>
            </a:extLst>
          </p:cNvPr>
          <p:cNvSpPr txBox="1">
            <a:spLocks noChangeAspect="1"/>
          </p:cNvSpPr>
          <p:nvPr/>
        </p:nvSpPr>
        <p:spPr>
          <a:xfrm>
            <a:off x="7945318" y="3699370"/>
            <a:ext cx="572201" cy="389513"/>
          </a:xfrm>
          <a:prstGeom prst="ellipse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it-IT" sz="1200" b="0" dirty="0"/>
              <a:t>6b</a:t>
            </a:r>
            <a:endParaRPr lang="it-CH" sz="1200" dirty="0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2D82A8BA-851A-4344-9695-606DB2F1035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1" r="42110"/>
          <a:stretch/>
        </p:blipFill>
        <p:spPr>
          <a:xfrm>
            <a:off x="9218560" y="1790811"/>
            <a:ext cx="1450350" cy="434877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1B278B06-65BB-42DD-8D80-2ECAC470365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0" r="41231"/>
          <a:stretch/>
        </p:blipFill>
        <p:spPr>
          <a:xfrm>
            <a:off x="7463003" y="1790811"/>
            <a:ext cx="1755557" cy="4348163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A677408-D138-4C55-B7E8-D45E2E41C569}"/>
              </a:ext>
            </a:extLst>
          </p:cNvPr>
          <p:cNvSpPr txBox="1"/>
          <p:nvPr/>
        </p:nvSpPr>
        <p:spPr>
          <a:xfrm>
            <a:off x="587166" y="470352"/>
            <a:ext cx="7744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</a:t>
            </a:r>
            <a:r>
              <a:rPr lang="it-IT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oil end </a:t>
            </a:r>
            <a:r>
              <a:rPr lang="it-IT" sz="36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optimization</a:t>
            </a:r>
            <a:endParaRPr lang="it-CH" sz="3600" dirty="0"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687CA9F9-B081-414E-97B2-EE98B20DA975}"/>
                  </a:ext>
                </a:extLst>
              </p:cNvPr>
              <p:cNvSpPr txBox="1"/>
              <p:nvPr/>
            </p:nvSpPr>
            <p:spPr>
              <a:xfrm>
                <a:off x="654120" y="4726992"/>
                <a:ext cx="1638300" cy="412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it-IT" dirty="0"/>
                          <m:t>b</m:t>
                        </m:r>
                        <m:r>
                          <m:rPr>
                            <m:nor/>
                          </m:rPr>
                          <a:rPr lang="it-IT" dirty="0"/>
                          <m:t>3</m:t>
                        </m:r>
                      </m:e>
                    </m:nary>
                  </m:oMath>
                </a14:m>
                <a:r>
                  <a:rPr lang="it-IT" b="0" dirty="0"/>
                  <a:t>= -24 </a:t>
                </a:r>
                <a:r>
                  <a:rPr lang="it-IT" b="0" dirty="0" err="1"/>
                  <a:t>units</a:t>
                </a:r>
                <a:endParaRPr lang="it-CH" dirty="0"/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687CA9F9-B081-414E-97B2-EE98B20DA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120" y="4726992"/>
                <a:ext cx="1638300" cy="412164"/>
              </a:xfrm>
              <a:prstGeom prst="rect">
                <a:avLst/>
              </a:prstGeom>
              <a:blipFill>
                <a:blip r:embed="rId6"/>
                <a:stretch>
                  <a:fillRect l="-24907" t="-132353" b="-19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69D36B3D-20BD-4C3D-A671-E8FFCCDAEB82}"/>
              </a:ext>
            </a:extLst>
          </p:cNvPr>
          <p:cNvSpPr txBox="1"/>
          <p:nvPr/>
        </p:nvSpPr>
        <p:spPr>
          <a:xfrm rot="16200000">
            <a:off x="7096764" y="5352887"/>
            <a:ext cx="900000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600" b="0" dirty="0">
                <a:solidFill>
                  <a:schemeClr val="tx2"/>
                </a:solidFill>
              </a:rPr>
              <a:t>597 mm</a:t>
            </a:r>
            <a:endParaRPr lang="it-CH" sz="1600" dirty="0">
              <a:solidFill>
                <a:schemeClr val="tx2"/>
              </a:solidFill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173102A2-C72E-49DF-B62A-3DDC6AB2D137}"/>
              </a:ext>
            </a:extLst>
          </p:cNvPr>
          <p:cNvSpPr txBox="1"/>
          <p:nvPr/>
        </p:nvSpPr>
        <p:spPr>
          <a:xfrm rot="16200000">
            <a:off x="6836070" y="5343972"/>
            <a:ext cx="900000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600" b="0" dirty="0">
                <a:solidFill>
                  <a:schemeClr val="tx2"/>
                </a:solidFill>
              </a:rPr>
              <a:t>620 mm</a:t>
            </a:r>
            <a:endParaRPr lang="it-CH" sz="1600" dirty="0">
              <a:solidFill>
                <a:schemeClr val="tx2"/>
              </a:solidFill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0EB97986-AF1E-49DC-8C59-610220505F62}"/>
              </a:ext>
            </a:extLst>
          </p:cNvPr>
          <p:cNvSpPr txBox="1"/>
          <p:nvPr/>
        </p:nvSpPr>
        <p:spPr>
          <a:xfrm rot="16200000">
            <a:off x="6581132" y="5352887"/>
            <a:ext cx="900000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600" b="0" dirty="0">
                <a:solidFill>
                  <a:schemeClr val="tx2"/>
                </a:solidFill>
              </a:rPr>
              <a:t>675 mm</a:t>
            </a:r>
            <a:endParaRPr lang="it-CH" sz="1600" dirty="0">
              <a:solidFill>
                <a:schemeClr val="tx2"/>
              </a:solidFill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050C7052-A7F0-49D4-A47B-4552E53191CF}"/>
              </a:ext>
            </a:extLst>
          </p:cNvPr>
          <p:cNvSpPr txBox="1"/>
          <p:nvPr/>
        </p:nvSpPr>
        <p:spPr>
          <a:xfrm rot="16200000">
            <a:off x="6326821" y="5352887"/>
            <a:ext cx="900000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600" b="0" dirty="0">
                <a:solidFill>
                  <a:schemeClr val="tx2"/>
                </a:solidFill>
              </a:rPr>
              <a:t>738 mm</a:t>
            </a:r>
            <a:endParaRPr lang="it-CH" sz="1600" dirty="0">
              <a:solidFill>
                <a:schemeClr val="tx2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9694A26-A258-4239-B2F9-5009B91B5D5D}"/>
              </a:ext>
            </a:extLst>
          </p:cNvPr>
          <p:cNvSpPr txBox="1">
            <a:spLocks noChangeAspect="1"/>
          </p:cNvSpPr>
          <p:nvPr/>
        </p:nvSpPr>
        <p:spPr>
          <a:xfrm>
            <a:off x="10320550" y="3487490"/>
            <a:ext cx="288000" cy="28800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it-IT" sz="1200" b="0" dirty="0"/>
              <a:t>2</a:t>
            </a:r>
            <a:endParaRPr lang="it-CH" sz="1200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8FB01DF-4F39-4885-8ED5-218DBFC7CE79}"/>
              </a:ext>
            </a:extLst>
          </p:cNvPr>
          <p:cNvSpPr txBox="1">
            <a:spLocks noChangeAspect="1"/>
          </p:cNvSpPr>
          <p:nvPr/>
        </p:nvSpPr>
        <p:spPr>
          <a:xfrm>
            <a:off x="8126850" y="4648731"/>
            <a:ext cx="288000" cy="28800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it-IT" sz="1200" b="0" dirty="0"/>
              <a:t>7</a:t>
            </a:r>
            <a:endParaRPr lang="it-CH" sz="1200" dirty="0"/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BF5D3687-61F3-4861-ADB4-C7A1C00BC43C}"/>
              </a:ext>
            </a:extLst>
          </p:cNvPr>
          <p:cNvSpPr txBox="1">
            <a:spLocks noChangeAspect="1"/>
          </p:cNvSpPr>
          <p:nvPr/>
        </p:nvSpPr>
        <p:spPr>
          <a:xfrm>
            <a:off x="9826030" y="4795928"/>
            <a:ext cx="288000" cy="28800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it-IT" sz="1200" b="0" dirty="0"/>
              <a:t>4</a:t>
            </a:r>
            <a:endParaRPr lang="it-CH" sz="1200" dirty="0"/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36D91774-27C3-4427-9210-75E2AED48A08}"/>
              </a:ext>
            </a:extLst>
          </p:cNvPr>
          <p:cNvCxnSpPr>
            <a:cxnSpLocks/>
          </p:cNvCxnSpPr>
          <p:nvPr/>
        </p:nvCxnSpPr>
        <p:spPr>
          <a:xfrm flipH="1">
            <a:off x="7657318" y="4312917"/>
            <a:ext cx="0" cy="18387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>
            <a:extLst>
              <a:ext uri="{FF2B5EF4-FFF2-40B4-BE49-F238E27FC236}">
                <a16:creationId xmlns:a16="http://schemas.microsoft.com/office/drawing/2014/main" id="{603696A7-B56D-4BB2-98FA-73EAC268C852}"/>
              </a:ext>
            </a:extLst>
          </p:cNvPr>
          <p:cNvCxnSpPr>
            <a:cxnSpLocks/>
          </p:cNvCxnSpPr>
          <p:nvPr/>
        </p:nvCxnSpPr>
        <p:spPr>
          <a:xfrm>
            <a:off x="6884812" y="2451112"/>
            <a:ext cx="0" cy="37005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31667CE8-30EA-4D9F-A74E-82B50C505258}"/>
              </a:ext>
            </a:extLst>
          </p:cNvPr>
          <p:cNvCxnSpPr>
            <a:cxnSpLocks/>
          </p:cNvCxnSpPr>
          <p:nvPr/>
        </p:nvCxnSpPr>
        <p:spPr>
          <a:xfrm>
            <a:off x="7142314" y="3300413"/>
            <a:ext cx="0" cy="285127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4884C99F-474B-4EB3-8A0D-3BC42F2435F7}"/>
              </a:ext>
            </a:extLst>
          </p:cNvPr>
          <p:cNvCxnSpPr>
            <a:cxnSpLocks/>
          </p:cNvCxnSpPr>
          <p:nvPr/>
        </p:nvCxnSpPr>
        <p:spPr>
          <a:xfrm>
            <a:off x="7399816" y="4016170"/>
            <a:ext cx="0" cy="21355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ED9B3EE4-67B1-4E09-910B-A143B0FE8CD7}"/>
              </a:ext>
            </a:extLst>
          </p:cNvPr>
          <p:cNvSpPr txBox="1"/>
          <p:nvPr/>
        </p:nvSpPr>
        <p:spPr>
          <a:xfrm rot="16200000">
            <a:off x="10183827" y="5314831"/>
            <a:ext cx="900000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600" b="0" dirty="0">
                <a:solidFill>
                  <a:schemeClr val="tx2"/>
                </a:solidFill>
              </a:rPr>
              <a:t>578 mm</a:t>
            </a:r>
            <a:endParaRPr lang="it-CH" sz="1600" dirty="0">
              <a:solidFill>
                <a:schemeClr val="tx2"/>
              </a:solidFill>
            </a:endParaRPr>
          </a:p>
        </p:txBody>
      </p:sp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CCFD8C81-2656-4A83-B6C0-54D045D6CC94}"/>
              </a:ext>
            </a:extLst>
          </p:cNvPr>
          <p:cNvSpPr txBox="1"/>
          <p:nvPr/>
        </p:nvSpPr>
        <p:spPr>
          <a:xfrm rot="16200000">
            <a:off x="10435132" y="5314831"/>
            <a:ext cx="900000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600" b="0" dirty="0">
                <a:solidFill>
                  <a:schemeClr val="tx2"/>
                </a:solidFill>
              </a:rPr>
              <a:t>604 mm</a:t>
            </a:r>
            <a:endParaRPr lang="it-CH" sz="1600" dirty="0">
              <a:solidFill>
                <a:schemeClr val="tx2"/>
              </a:solidFill>
            </a:endParaRP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E9E309DD-9D56-45D0-9EEF-842E253DE196}"/>
              </a:ext>
            </a:extLst>
          </p:cNvPr>
          <p:cNvSpPr txBox="1"/>
          <p:nvPr/>
        </p:nvSpPr>
        <p:spPr>
          <a:xfrm rot="16200000">
            <a:off x="10692634" y="5314831"/>
            <a:ext cx="900000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600" b="0" dirty="0">
                <a:solidFill>
                  <a:schemeClr val="tx2"/>
                </a:solidFill>
              </a:rPr>
              <a:t>668 mm</a:t>
            </a:r>
            <a:endParaRPr lang="it-CH" sz="1600" dirty="0">
              <a:solidFill>
                <a:schemeClr val="tx2"/>
              </a:solidFill>
            </a:endParaRPr>
          </a:p>
        </p:txBody>
      </p: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E8949A9A-6B05-4FC3-9FA5-845736ECB705}"/>
              </a:ext>
            </a:extLst>
          </p:cNvPr>
          <p:cNvSpPr txBox="1"/>
          <p:nvPr/>
        </p:nvSpPr>
        <p:spPr>
          <a:xfrm rot="16200000">
            <a:off x="10961001" y="5314831"/>
            <a:ext cx="900000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600" b="0" dirty="0">
                <a:solidFill>
                  <a:schemeClr val="tx2"/>
                </a:solidFill>
              </a:rPr>
              <a:t>697 mm</a:t>
            </a:r>
            <a:endParaRPr lang="it-CH" sz="1600" dirty="0">
              <a:solidFill>
                <a:schemeClr val="tx2"/>
              </a:solidFill>
            </a:endParaRPr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C6D0AE15-AB44-430B-BA0A-5ED0AE8D06C1}"/>
              </a:ext>
            </a:extLst>
          </p:cNvPr>
          <p:cNvGrpSpPr/>
          <p:nvPr/>
        </p:nvGrpSpPr>
        <p:grpSpPr>
          <a:xfrm flipH="1">
            <a:off x="10709959" y="2971591"/>
            <a:ext cx="772506" cy="3142039"/>
            <a:chOff x="10709959" y="2971591"/>
            <a:chExt cx="772506" cy="3142039"/>
          </a:xfrm>
        </p:grpSpPr>
        <p:cxnSp>
          <p:nvCxnSpPr>
            <p:cNvPr id="68" name="Connettore 2 67">
              <a:extLst>
                <a:ext uri="{FF2B5EF4-FFF2-40B4-BE49-F238E27FC236}">
                  <a16:creationId xmlns:a16="http://schemas.microsoft.com/office/drawing/2014/main" id="{49F56BDE-51A4-4572-A8DC-059EB782C675}"/>
                </a:ext>
              </a:extLst>
            </p:cNvPr>
            <p:cNvCxnSpPr>
              <a:cxnSpLocks/>
            </p:cNvCxnSpPr>
            <p:nvPr/>
          </p:nvCxnSpPr>
          <p:spPr>
            <a:xfrm>
              <a:off x="11476569" y="4518660"/>
              <a:ext cx="5896" cy="159497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2 68">
              <a:extLst>
                <a:ext uri="{FF2B5EF4-FFF2-40B4-BE49-F238E27FC236}">
                  <a16:creationId xmlns:a16="http://schemas.microsoft.com/office/drawing/2014/main" id="{2D07EF7D-EEC2-481E-A06F-5B9449AD22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09959" y="2971591"/>
              <a:ext cx="0" cy="314203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2 69">
              <a:extLst>
                <a:ext uri="{FF2B5EF4-FFF2-40B4-BE49-F238E27FC236}">
                  <a16:creationId xmlns:a16="http://schemas.microsoft.com/office/drawing/2014/main" id="{37329DF2-FD00-44A7-BF64-1AF7503AA0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67461" y="3300413"/>
              <a:ext cx="0" cy="281321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2 70">
              <a:extLst>
                <a:ext uri="{FF2B5EF4-FFF2-40B4-BE49-F238E27FC236}">
                  <a16:creationId xmlns:a16="http://schemas.microsoft.com/office/drawing/2014/main" id="{C7E96EA8-B958-45E6-8C50-DCED35CA8E3D}"/>
                </a:ext>
              </a:extLst>
            </p:cNvPr>
            <p:cNvCxnSpPr>
              <a:cxnSpLocks/>
            </p:cNvCxnSpPr>
            <p:nvPr/>
          </p:nvCxnSpPr>
          <p:spPr>
            <a:xfrm>
              <a:off x="11219067" y="4198620"/>
              <a:ext cx="5896" cy="191501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CBF0A2CE-8198-4ECB-8B54-CC487B1A1BEE}"/>
                  </a:ext>
                </a:extLst>
              </p:cNvPr>
              <p:cNvSpPr txBox="1"/>
              <p:nvPr/>
            </p:nvSpPr>
            <p:spPr>
              <a:xfrm>
                <a:off x="647585" y="5226124"/>
                <a:ext cx="1794386" cy="412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t-IT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it-IT" dirty="0">
                            <a:solidFill>
                              <a:srgbClr val="00B0F0"/>
                            </a:solidFill>
                          </a:rPr>
                          <m:t>b</m:t>
                        </m:r>
                        <m:r>
                          <a:rPr lang="it-IT" b="0" i="1" dirty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nary>
                  </m:oMath>
                </a14:m>
                <a:r>
                  <a:rPr lang="it-IT" b="0" dirty="0">
                    <a:solidFill>
                      <a:srgbClr val="00B0F0"/>
                    </a:solidFill>
                  </a:rPr>
                  <a:t>= -9.8 </a:t>
                </a:r>
                <a:r>
                  <a:rPr lang="it-IT" b="0" dirty="0" err="1">
                    <a:solidFill>
                      <a:srgbClr val="00B0F0"/>
                    </a:solidFill>
                  </a:rPr>
                  <a:t>units</a:t>
                </a:r>
                <a:endParaRPr lang="it-CH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CBF0A2CE-8198-4ECB-8B54-CC487B1A1B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5" y="5226124"/>
                <a:ext cx="1794386" cy="412164"/>
              </a:xfrm>
              <a:prstGeom prst="rect">
                <a:avLst/>
              </a:prstGeom>
              <a:blipFill>
                <a:blip r:embed="rId7"/>
                <a:stretch>
                  <a:fillRect l="-22712" t="-132353" b="-19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uppo 17">
            <a:extLst>
              <a:ext uri="{FF2B5EF4-FFF2-40B4-BE49-F238E27FC236}">
                <a16:creationId xmlns:a16="http://schemas.microsoft.com/office/drawing/2014/main" id="{343CED29-2AD5-3D2F-7F95-FDD65D7B07F2}"/>
              </a:ext>
            </a:extLst>
          </p:cNvPr>
          <p:cNvGrpSpPr/>
          <p:nvPr/>
        </p:nvGrpSpPr>
        <p:grpSpPr>
          <a:xfrm>
            <a:off x="6552014" y="85777"/>
            <a:ext cx="5469277" cy="2892200"/>
            <a:chOff x="5979937" y="184501"/>
            <a:chExt cx="5469277" cy="2892200"/>
          </a:xfrm>
        </p:grpSpPr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5D8825AC-5852-4328-87FD-54BD3B5497AE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533114" y="2788701"/>
              <a:ext cx="288000" cy="28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it-IT" sz="1200" b="0" dirty="0"/>
                <a:t>1</a:t>
              </a:r>
              <a:endParaRPr lang="it-CH" sz="1200" dirty="0"/>
            </a:p>
          </p:txBody>
        </p:sp>
        <p:pic>
          <p:nvPicPr>
            <p:cNvPr id="24" name="Immagine 23" descr="Immagine che contiene testo, schermo&#10;&#10;Descrizione generata automaticamente">
              <a:extLst>
                <a:ext uri="{FF2B5EF4-FFF2-40B4-BE49-F238E27FC236}">
                  <a16:creationId xmlns:a16="http://schemas.microsoft.com/office/drawing/2014/main" id="{0CDA0504-153F-4726-ABBC-5E8E328CBA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30" t="25636" r="22883" b="30829"/>
            <a:stretch/>
          </p:blipFill>
          <p:spPr>
            <a:xfrm>
              <a:off x="6678876" y="489875"/>
              <a:ext cx="4770338" cy="1738999"/>
            </a:xfrm>
            <a:prstGeom prst="rect">
              <a:avLst/>
            </a:prstGeom>
          </p:spPr>
        </p:pic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3612C0D8-216E-432C-9F6C-B6FC0CE5F2E8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7755131" y="2394327"/>
              <a:ext cx="288000" cy="28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it-IT" sz="1200" b="0" dirty="0"/>
                <a:t>5</a:t>
              </a:r>
              <a:endParaRPr lang="it-CH" sz="1200" dirty="0"/>
            </a:p>
          </p:txBody>
        </p:sp>
        <p:cxnSp>
          <p:nvCxnSpPr>
            <p:cNvPr id="76" name="Connettore 2 75">
              <a:extLst>
                <a:ext uri="{FF2B5EF4-FFF2-40B4-BE49-F238E27FC236}">
                  <a16:creationId xmlns:a16="http://schemas.microsoft.com/office/drawing/2014/main" id="{E51C37E2-158E-4837-AD1D-7DA7F8C57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76594" y="470352"/>
              <a:ext cx="376714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asellaDiTesto 79">
              <a:extLst>
                <a:ext uri="{FF2B5EF4-FFF2-40B4-BE49-F238E27FC236}">
                  <a16:creationId xmlns:a16="http://schemas.microsoft.com/office/drawing/2014/main" id="{FA497799-389D-4EBE-89B0-1B0DEE5B684D}"/>
                </a:ext>
              </a:extLst>
            </p:cNvPr>
            <p:cNvSpPr txBox="1"/>
            <p:nvPr/>
          </p:nvSpPr>
          <p:spPr>
            <a:xfrm>
              <a:off x="7142314" y="184501"/>
              <a:ext cx="13157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800" b="0" dirty="0">
                  <a:solidFill>
                    <a:schemeClr val="tx2"/>
                  </a:solidFill>
                </a:rPr>
                <a:t>667.82 mm</a:t>
              </a:r>
              <a:endParaRPr lang="it-CH" dirty="0"/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B4A32F52-4698-4CB5-9F5E-E49417A65573}"/>
                </a:ext>
              </a:extLst>
            </p:cNvPr>
            <p:cNvSpPr txBox="1"/>
            <p:nvPr/>
          </p:nvSpPr>
          <p:spPr>
            <a:xfrm>
              <a:off x="5979937" y="637995"/>
              <a:ext cx="1318932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>
              <a:spAutoFit/>
            </a:bodyPr>
            <a:lstStyle/>
            <a:p>
              <a:r>
                <a:rPr lang="it-IT" sz="1400" dirty="0"/>
                <a:t>3D PF= 4.576 T</a:t>
              </a:r>
              <a:endParaRPr lang="it-CH" sz="1400" dirty="0"/>
            </a:p>
          </p:txBody>
        </p:sp>
        <p:sp>
          <p:nvSpPr>
            <p:cNvPr id="7" name="Ovale 6">
              <a:extLst>
                <a:ext uri="{FF2B5EF4-FFF2-40B4-BE49-F238E27FC236}">
                  <a16:creationId xmlns:a16="http://schemas.microsoft.com/office/drawing/2014/main" id="{82C9CEAF-65CD-4822-B612-5B97BE489E18}"/>
                </a:ext>
              </a:extLst>
            </p:cNvPr>
            <p:cNvSpPr/>
            <p:nvPr/>
          </p:nvSpPr>
          <p:spPr>
            <a:xfrm>
              <a:off x="7988027" y="1263574"/>
              <a:ext cx="110208" cy="11357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CH"/>
            </a:p>
          </p:txBody>
        </p: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E1EAFFE3-07C8-4BFF-8AA4-8F67011548FE}"/>
                </a:ext>
              </a:extLst>
            </p:cNvPr>
            <p:cNvCxnSpPr>
              <a:cxnSpLocks/>
              <a:stCxn id="41" idx="2"/>
              <a:endCxn id="7" idx="1"/>
            </p:cNvCxnSpPr>
            <p:nvPr/>
          </p:nvCxnSpPr>
          <p:spPr>
            <a:xfrm>
              <a:off x="6639403" y="945772"/>
              <a:ext cx="1364764" cy="3344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8363F630-55E4-47D6-56C9-2529A92C4E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667" y="1536334"/>
            <a:ext cx="3255347" cy="2793622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A3AB496-ACCF-456D-B4C8-3FD8C7CEC225}"/>
              </a:ext>
            </a:extLst>
          </p:cNvPr>
          <p:cNvSpPr/>
          <p:nvPr/>
        </p:nvSpPr>
        <p:spPr>
          <a:xfrm rot="19723417">
            <a:off x="1575766" y="2432662"/>
            <a:ext cx="34042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0" cap="none" spc="0" dirty="0">
                <a:ln w="0"/>
                <a:gradFill>
                  <a:gsLst>
                    <a:gs pos="21000">
                      <a:srgbClr val="53575C">
                        <a:alpha val="23000"/>
                      </a:srgbClr>
                    </a:gs>
                    <a:gs pos="88000">
                      <a:srgbClr val="C5C7CA">
                        <a:alpha val="28000"/>
                      </a:srgbClr>
                    </a:gs>
                  </a:gsLst>
                  <a:lin ang="5400000"/>
                </a:gradFill>
                <a:effectLst/>
              </a:rPr>
              <a:t>Preliminary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91C0AFE5-A515-2119-CAC6-69B67DC9AFE0}"/>
                  </a:ext>
                </a:extLst>
              </p:cNvPr>
              <p:cNvSpPr txBox="1"/>
              <p:nvPr/>
            </p:nvSpPr>
            <p:spPr>
              <a:xfrm>
                <a:off x="3854665" y="4726992"/>
                <a:ext cx="1638300" cy="412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t-IT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it-IT" dirty="0">
                            <a:solidFill>
                              <a:srgbClr val="0070C0"/>
                            </a:solidFill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it-IT" dirty="0">
                            <a:solidFill>
                              <a:srgbClr val="0070C0"/>
                            </a:solidFill>
                          </a:rPr>
                          <m:t>3</m:t>
                        </m:r>
                      </m:e>
                    </m:nary>
                  </m:oMath>
                </a14:m>
                <a:r>
                  <a:rPr lang="it-IT" b="0" dirty="0">
                    <a:solidFill>
                      <a:srgbClr val="0070C0"/>
                    </a:solidFill>
                  </a:rPr>
                  <a:t>= -2 </a:t>
                </a:r>
                <a:r>
                  <a:rPr lang="it-IT" b="0" dirty="0" err="1">
                    <a:solidFill>
                      <a:srgbClr val="0070C0"/>
                    </a:solidFill>
                  </a:rPr>
                  <a:t>units</a:t>
                </a:r>
                <a:endParaRPr lang="it-CH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91C0AFE5-A515-2119-CAC6-69B67DC9AF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4665" y="4726992"/>
                <a:ext cx="1638300" cy="412164"/>
              </a:xfrm>
              <a:prstGeom prst="rect">
                <a:avLst/>
              </a:prstGeom>
              <a:blipFill>
                <a:blip r:embed="rId10"/>
                <a:stretch>
                  <a:fillRect l="-24907" t="-132353" b="-19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416AA6FB-4CDB-E5D2-742D-CC857B47CF59}"/>
                  </a:ext>
                </a:extLst>
              </p:cNvPr>
              <p:cNvSpPr txBox="1"/>
              <p:nvPr/>
            </p:nvSpPr>
            <p:spPr>
              <a:xfrm>
                <a:off x="3848130" y="5226124"/>
                <a:ext cx="1794386" cy="412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t-IT" b="0" i="1" smtClean="0">
                            <a:solidFill>
                              <a:srgbClr val="DD5139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it-IT" dirty="0">
                            <a:solidFill>
                              <a:srgbClr val="DD5139"/>
                            </a:solidFill>
                          </a:rPr>
                          <m:t>b</m:t>
                        </m:r>
                        <m:r>
                          <a:rPr lang="it-IT" b="0" i="1" dirty="0" smtClean="0">
                            <a:solidFill>
                              <a:srgbClr val="DD5139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nary>
                  </m:oMath>
                </a14:m>
                <a:r>
                  <a:rPr lang="it-IT" b="0" dirty="0">
                    <a:solidFill>
                      <a:srgbClr val="DD5139"/>
                    </a:solidFill>
                  </a:rPr>
                  <a:t>= -</a:t>
                </a:r>
                <a:r>
                  <a:rPr lang="it-IT" dirty="0">
                    <a:solidFill>
                      <a:srgbClr val="DD5139"/>
                    </a:solidFill>
                  </a:rPr>
                  <a:t>4</a:t>
                </a:r>
                <a:r>
                  <a:rPr lang="it-IT" b="0" dirty="0">
                    <a:solidFill>
                      <a:srgbClr val="DD5139"/>
                    </a:solidFill>
                  </a:rPr>
                  <a:t> </a:t>
                </a:r>
                <a:r>
                  <a:rPr lang="it-IT" b="0" dirty="0" err="1">
                    <a:solidFill>
                      <a:srgbClr val="DD5139"/>
                    </a:solidFill>
                  </a:rPr>
                  <a:t>units</a:t>
                </a:r>
                <a:endParaRPr lang="it-CH" dirty="0">
                  <a:solidFill>
                    <a:srgbClr val="DD5139"/>
                  </a:solidFill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416AA6FB-4CDB-E5D2-742D-CC857B47C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130" y="5226124"/>
                <a:ext cx="1794386" cy="412164"/>
              </a:xfrm>
              <a:prstGeom prst="rect">
                <a:avLst/>
              </a:prstGeom>
              <a:blipFill>
                <a:blip r:embed="rId11"/>
                <a:stretch>
                  <a:fillRect l="-22712" t="-132353" b="-19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3FDDA4AD-93E5-3F16-729B-A6AE15DD0121}"/>
              </a:ext>
            </a:extLst>
          </p:cNvPr>
          <p:cNvSpPr/>
          <p:nvPr/>
        </p:nvSpPr>
        <p:spPr>
          <a:xfrm>
            <a:off x="2718000" y="4856396"/>
            <a:ext cx="894959" cy="5450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50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A8647E-EFAB-4A43-85CD-7703884AB8A5}"/>
              </a:ext>
            </a:extLst>
          </p:cNvPr>
          <p:cNvSpPr txBox="1"/>
          <p:nvPr/>
        </p:nvSpPr>
        <p:spPr>
          <a:xfrm>
            <a:off x="587165" y="470352"/>
            <a:ext cx="8915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</a:t>
            </a:r>
            <a:r>
              <a:rPr lang="en-US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emonstrator vs final magnet for gantry</a:t>
            </a:r>
            <a:endParaRPr lang="en-US" sz="3600" dirty="0">
              <a:latin typeface="Georgia" panose="02040502050405020303" pitchFamily="18" charset="0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7A250019-8277-3D46-44C4-60B0C318083C}"/>
              </a:ext>
            </a:extLst>
          </p:cNvPr>
          <p:cNvGrpSpPr/>
          <p:nvPr/>
        </p:nvGrpSpPr>
        <p:grpSpPr>
          <a:xfrm>
            <a:off x="489031" y="1640628"/>
            <a:ext cx="10836783" cy="4076875"/>
            <a:chOff x="993856" y="1583478"/>
            <a:chExt cx="10836783" cy="4076875"/>
          </a:xfrm>
        </p:grpSpPr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BCA49891-00F4-ABAF-47A9-AD1629460502}"/>
                </a:ext>
              </a:extLst>
            </p:cNvPr>
            <p:cNvGrpSpPr/>
            <p:nvPr/>
          </p:nvGrpSpPr>
          <p:grpSpPr>
            <a:xfrm>
              <a:off x="3819949" y="1796391"/>
              <a:ext cx="5010871" cy="3685880"/>
              <a:chOff x="3320329" y="1461155"/>
              <a:chExt cx="5010871" cy="3685880"/>
            </a:xfrm>
          </p:grpSpPr>
          <p:cxnSp>
            <p:nvCxnSpPr>
              <p:cNvPr id="5" name="Connettore diritto 4">
                <a:extLst>
                  <a:ext uri="{FF2B5EF4-FFF2-40B4-BE49-F238E27FC236}">
                    <a16:creationId xmlns:a16="http://schemas.microsoft.com/office/drawing/2014/main" id="{8470447C-BE58-8EB1-EA4E-62D7C158F7E6}"/>
                  </a:ext>
                </a:extLst>
              </p:cNvPr>
              <p:cNvCxnSpPr/>
              <p:nvPr/>
            </p:nvCxnSpPr>
            <p:spPr>
              <a:xfrm>
                <a:off x="5825765" y="1461155"/>
                <a:ext cx="0" cy="1536569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" name="Connettore diritto 5">
                <a:extLst>
                  <a:ext uri="{FF2B5EF4-FFF2-40B4-BE49-F238E27FC236}">
                    <a16:creationId xmlns:a16="http://schemas.microsoft.com/office/drawing/2014/main" id="{BF9A7A0B-318F-6815-2807-9287D13BEB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25765" y="2997724"/>
                <a:ext cx="2505435" cy="2149311"/>
              </a:xfrm>
              <a:prstGeom prst="line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Connettore diritto 8">
                <a:extLst>
                  <a:ext uri="{FF2B5EF4-FFF2-40B4-BE49-F238E27FC236}">
                    <a16:creationId xmlns:a16="http://schemas.microsoft.com/office/drawing/2014/main" id="{BE36E538-71C2-0CC7-EEB1-95BCE545BF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20329" y="2997723"/>
                <a:ext cx="2505435" cy="2149311"/>
              </a:xfrm>
              <a:prstGeom prst="line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8F6DBB7B-561B-DDD8-E237-B9268C6FB515}"/>
                </a:ext>
              </a:extLst>
            </p:cNvPr>
            <p:cNvSpPr txBox="1"/>
            <p:nvPr/>
          </p:nvSpPr>
          <p:spPr>
            <a:xfrm>
              <a:off x="6445093" y="1583478"/>
              <a:ext cx="3642910" cy="14311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>
                  <a:latin typeface="Georgia" panose="02040502050405020303" pitchFamily="18" charset="0"/>
                </a:rPr>
                <a:t>Pure dipolar field: 4 T</a:t>
              </a:r>
            </a:p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>
                  <a:latin typeface="Georgia" panose="02040502050405020303" pitchFamily="18" charset="0"/>
                </a:rPr>
                <a:t>Aperture: 80 mm</a:t>
              </a:r>
            </a:p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>
                  <a:latin typeface="Georgia" panose="02040502050405020303" pitchFamily="18" charset="0"/>
                </a:rPr>
                <a:t>Curvature radius: 1.65 m</a:t>
              </a:r>
            </a:p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>
                  <a:latin typeface="Georgia" panose="02040502050405020303" pitchFamily="18" charset="0"/>
                </a:rPr>
                <a:t>Cross section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5B0C31C8-2EBE-FF49-9891-431032D94448}"/>
                </a:ext>
              </a:extLst>
            </p:cNvPr>
            <p:cNvSpPr txBox="1"/>
            <p:nvPr/>
          </p:nvSpPr>
          <p:spPr>
            <a:xfrm>
              <a:off x="993856" y="4592520"/>
              <a:ext cx="2654318" cy="10002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>
                  <a:latin typeface="Georgia" panose="02040502050405020303" pitchFamily="18" charset="0"/>
                </a:rPr>
                <a:t>30 ° (l=0.9 m)</a:t>
              </a:r>
            </a:p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>
                  <a:latin typeface="Georgia" panose="02040502050405020303" pitchFamily="18" charset="0"/>
                </a:rPr>
                <a:t>0.15 T/s with LHC05 cable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4F7A1FE3-E7F1-91B6-9B63-49F1C9C98A27}"/>
                </a:ext>
              </a:extLst>
            </p:cNvPr>
            <p:cNvSpPr txBox="1"/>
            <p:nvPr/>
          </p:nvSpPr>
          <p:spPr>
            <a:xfrm>
              <a:off x="8543825" y="4660079"/>
              <a:ext cx="3286814" cy="10002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>
                  <a:latin typeface="Georgia" panose="02040502050405020303" pitchFamily="18" charset="0"/>
                </a:rPr>
                <a:t>45 ° (l=1.3 m)</a:t>
              </a:r>
            </a:p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>
                  <a:latin typeface="Georgia" panose="02040502050405020303" pitchFamily="18" charset="0"/>
                </a:rPr>
                <a:t>0.4 T/s with cable optimized for low-loss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ED3183D0-21A1-AE03-9FCE-3288B7CAAA73}"/>
                </a:ext>
              </a:extLst>
            </p:cNvPr>
            <p:cNvSpPr txBox="1"/>
            <p:nvPr/>
          </p:nvSpPr>
          <p:spPr>
            <a:xfrm rot="19140889">
              <a:off x="4259783" y="3876971"/>
              <a:ext cx="16257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Georgia" panose="02040502050405020303" pitchFamily="18" charset="0"/>
                </a:rPr>
                <a:t>Demonstrator</a:t>
              </a:r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CB9AE858-E370-AD18-AEC8-7F71981F38EE}"/>
                </a:ext>
              </a:extLst>
            </p:cNvPr>
            <p:cNvSpPr txBox="1"/>
            <p:nvPr/>
          </p:nvSpPr>
          <p:spPr>
            <a:xfrm rot="2362161">
              <a:off x="6811232" y="4057343"/>
              <a:ext cx="20281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Georgia" panose="02040502050405020303" pitchFamily="18" charset="0"/>
                </a:rPr>
                <a:t>Magnet for gantry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5054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A8647E-EFAB-4A43-85CD-7703884AB8A5}"/>
              </a:ext>
            </a:extLst>
          </p:cNvPr>
          <p:cNvSpPr txBox="1"/>
          <p:nvPr/>
        </p:nvSpPr>
        <p:spPr>
          <a:xfrm>
            <a:off x="587166" y="470352"/>
            <a:ext cx="7744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T</a:t>
            </a:r>
            <a:r>
              <a:rPr lang="en-US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hermal Study</a:t>
            </a:r>
            <a:endParaRPr lang="en-US" sz="3600" dirty="0">
              <a:latin typeface="Georgia" panose="02040502050405020303" pitchFamily="18" charset="0"/>
            </a:endParaRPr>
          </a:p>
        </p:txBody>
      </p:sp>
      <p:graphicFrame>
        <p:nvGraphicFramePr>
          <p:cNvPr id="5" name="Tabella 5">
            <a:extLst>
              <a:ext uri="{FF2B5EF4-FFF2-40B4-BE49-F238E27FC236}">
                <a16:creationId xmlns:a16="http://schemas.microsoft.com/office/drawing/2014/main" id="{A7748A35-25FE-3763-0545-19A426AA72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560018"/>
              </p:ext>
            </p:extLst>
          </p:nvPr>
        </p:nvGraphicFramePr>
        <p:xfrm>
          <a:off x="5402216" y="601346"/>
          <a:ext cx="6066972" cy="15487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1162">
                  <a:extLst>
                    <a:ext uri="{9D8B030D-6E8A-4147-A177-3AD203B41FA5}">
                      <a16:colId xmlns:a16="http://schemas.microsoft.com/office/drawing/2014/main" val="342931304"/>
                    </a:ext>
                  </a:extLst>
                </a:gridCol>
                <a:gridCol w="823445">
                  <a:extLst>
                    <a:ext uri="{9D8B030D-6E8A-4147-A177-3AD203B41FA5}">
                      <a16:colId xmlns:a16="http://schemas.microsoft.com/office/drawing/2014/main" val="2215561860"/>
                    </a:ext>
                  </a:extLst>
                </a:gridCol>
                <a:gridCol w="1198879">
                  <a:extLst>
                    <a:ext uri="{9D8B030D-6E8A-4147-A177-3AD203B41FA5}">
                      <a16:colId xmlns:a16="http://schemas.microsoft.com/office/drawing/2014/main" val="625650583"/>
                    </a:ext>
                  </a:extLst>
                </a:gridCol>
                <a:gridCol w="1011162">
                  <a:extLst>
                    <a:ext uri="{9D8B030D-6E8A-4147-A177-3AD203B41FA5}">
                      <a16:colId xmlns:a16="http://schemas.microsoft.com/office/drawing/2014/main" val="3015827861"/>
                    </a:ext>
                  </a:extLst>
                </a:gridCol>
                <a:gridCol w="1011162">
                  <a:extLst>
                    <a:ext uri="{9D8B030D-6E8A-4147-A177-3AD203B41FA5}">
                      <a16:colId xmlns:a16="http://schemas.microsoft.com/office/drawing/2014/main" val="1423237017"/>
                    </a:ext>
                  </a:extLst>
                </a:gridCol>
                <a:gridCol w="1011162">
                  <a:extLst>
                    <a:ext uri="{9D8B030D-6E8A-4147-A177-3AD203B41FA5}">
                      <a16:colId xmlns:a16="http://schemas.microsoft.com/office/drawing/2014/main" val="19281745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Field ramp-rate (T/s)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Qpers (W/m)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Qifcc (W/m)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Qiscc(W/m)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Qtot (W/m)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3945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loss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4913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13437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1598180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:a16="http://schemas.microsoft.com/office/drawing/2014/main" id="{4085D104-D975-2DB8-D635-527FB4EA2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385" y="1116683"/>
            <a:ext cx="3760909" cy="29776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A71A37FC-FE77-3DBA-FBE3-A7AF0A609E04}"/>
                  </a:ext>
                </a:extLst>
              </p:cNvPr>
              <p:cNvSpPr txBox="1"/>
              <p:nvPr/>
            </p:nvSpPr>
            <p:spPr>
              <a:xfrm>
                <a:off x="7792046" y="2866581"/>
                <a:ext cx="1840565" cy="4098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=0.4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00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A71A37FC-FE77-3DBA-FBE3-A7AF0A609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2046" y="2866581"/>
                <a:ext cx="1840565" cy="409856"/>
              </a:xfrm>
              <a:prstGeom prst="rect">
                <a:avLst/>
              </a:prstGeom>
              <a:blipFill>
                <a:blip r:embed="rId3"/>
                <a:stretch>
                  <a:fillRect b="-14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Tabella 5">
            <a:extLst>
              <a:ext uri="{FF2B5EF4-FFF2-40B4-BE49-F238E27FC236}">
                <a16:creationId xmlns:a16="http://schemas.microsoft.com/office/drawing/2014/main" id="{72B7BC31-E563-4793-C2AD-FA97769887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809434"/>
              </p:ext>
            </p:extLst>
          </p:nvPr>
        </p:nvGraphicFramePr>
        <p:xfrm>
          <a:off x="6096000" y="3374390"/>
          <a:ext cx="5232659" cy="214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0278">
                  <a:extLst>
                    <a:ext uri="{9D8B030D-6E8A-4147-A177-3AD203B41FA5}">
                      <a16:colId xmlns:a16="http://schemas.microsoft.com/office/drawing/2014/main" val="1902029243"/>
                    </a:ext>
                  </a:extLst>
                </a:gridCol>
                <a:gridCol w="1146195">
                  <a:extLst>
                    <a:ext uri="{9D8B030D-6E8A-4147-A177-3AD203B41FA5}">
                      <a16:colId xmlns:a16="http://schemas.microsoft.com/office/drawing/2014/main" val="1611768841"/>
                    </a:ext>
                  </a:extLst>
                </a:gridCol>
                <a:gridCol w="1488093">
                  <a:extLst>
                    <a:ext uri="{9D8B030D-6E8A-4147-A177-3AD203B41FA5}">
                      <a16:colId xmlns:a16="http://schemas.microsoft.com/office/drawing/2014/main" val="3030216570"/>
                    </a:ext>
                  </a:extLst>
                </a:gridCol>
                <a:gridCol w="1488093">
                  <a:extLst>
                    <a:ext uri="{9D8B030D-6E8A-4147-A177-3AD203B41FA5}">
                      <a16:colId xmlns:a16="http://schemas.microsoft.com/office/drawing/2014/main" val="732411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Straight 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Int. l = 1.1 m (45°)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Ends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2252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/>
                        <a:t>Conductor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1 W/m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1.1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0.18 W*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824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/>
                        <a:t>Iron hyst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0.32 W/m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0.35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/>
                        <a:t>0.14 W*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43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/>
                        <a:t>Eddy current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0.37 W/m*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0.41 W*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0.41 W*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9439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noProof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b="1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noProof="0">
                          <a:solidFill>
                            <a:schemeClr val="tx1"/>
                          </a:solidFill>
                        </a:rPr>
                        <a:t>1.9 W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solidFill>
                            <a:schemeClr val="tx1"/>
                          </a:solidFill>
                        </a:rPr>
                        <a:t>0.7 W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03469686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AEE471EB-DD1C-4EE1-CC65-F73A943EFB31}"/>
              </a:ext>
            </a:extLst>
          </p:cNvPr>
          <p:cNvSpPr txBox="1"/>
          <p:nvPr/>
        </p:nvSpPr>
        <p:spPr>
          <a:xfrm>
            <a:off x="9195816" y="5600704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2.6 W @ 5 K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5F4115D-57BD-B558-5A08-F52912D93D3F}"/>
              </a:ext>
            </a:extLst>
          </p:cNvPr>
          <p:cNvSpPr txBox="1"/>
          <p:nvPr/>
        </p:nvSpPr>
        <p:spPr>
          <a:xfrm>
            <a:off x="6096000" y="5693392"/>
            <a:ext cx="1845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* Scaled from Discorap</a:t>
            </a:r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7A32A025-3FCE-8EA0-DF14-6B47C62A3019}"/>
              </a:ext>
            </a:extLst>
          </p:cNvPr>
          <p:cNvSpPr/>
          <p:nvPr/>
        </p:nvSpPr>
        <p:spPr>
          <a:xfrm>
            <a:off x="4631404" y="1077454"/>
            <a:ext cx="598592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48DCB58D-5FD3-E49A-60E4-5322F9364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66" y="4290442"/>
            <a:ext cx="3621338" cy="2097206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8E0E8506-E7ED-C8EA-0EE2-3D570A4FFDAD}"/>
              </a:ext>
            </a:extLst>
          </p:cNvPr>
          <p:cNvSpPr txBox="1"/>
          <p:nvPr/>
        </p:nvSpPr>
        <p:spPr>
          <a:xfrm>
            <a:off x="8641177" y="6071988"/>
            <a:ext cx="244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2.6 W * 1.5 = 4 W @ 5 K</a:t>
            </a:r>
          </a:p>
        </p:txBody>
      </p:sp>
    </p:spTree>
    <p:extLst>
      <p:ext uri="{BB962C8B-B14F-4D97-AF65-F5344CB8AC3E}">
        <p14:creationId xmlns:p14="http://schemas.microsoft.com/office/powerpoint/2010/main" val="1525633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A8647E-EFAB-4A43-85CD-7703884AB8A5}"/>
              </a:ext>
            </a:extLst>
          </p:cNvPr>
          <p:cNvSpPr txBox="1"/>
          <p:nvPr/>
        </p:nvSpPr>
        <p:spPr>
          <a:xfrm>
            <a:off x="587166" y="470352"/>
            <a:ext cx="7744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</a:t>
            </a:r>
            <a:r>
              <a:rPr lang="en-US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ize and mass for 45°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2DB23B7-C020-4CA4-88D7-9E68A778D641}"/>
              </a:ext>
            </a:extLst>
          </p:cNvPr>
          <p:cNvSpPr txBox="1"/>
          <p:nvPr/>
        </p:nvSpPr>
        <p:spPr>
          <a:xfrm>
            <a:off x="6959107" y="1672680"/>
            <a:ext cx="41468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Inner yoke radius: 75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Outer yoke radius: 170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Cable length (1 pole): 250 m</a:t>
            </a:r>
          </a:p>
          <a:p>
            <a:endParaRPr lang="en-US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39AE1A6-3671-86FA-1BF8-B9C2538C1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88" y="1294014"/>
            <a:ext cx="4073540" cy="1957655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B6FD247C-F8E8-5E3A-A14C-A3751EA2C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40029"/>
            <a:ext cx="5781842" cy="2702272"/>
          </a:xfrm>
          <a:prstGeom prst="rect">
            <a:avLst/>
          </a:prstGeom>
        </p:spPr>
      </p:pic>
      <p:graphicFrame>
        <p:nvGraphicFramePr>
          <p:cNvPr id="16" name="Tabella 16">
            <a:extLst>
              <a:ext uri="{FF2B5EF4-FFF2-40B4-BE49-F238E27FC236}">
                <a16:creationId xmlns:a16="http://schemas.microsoft.com/office/drawing/2014/main" id="{D2013618-39FE-2699-FEC7-CDB6AC2E0C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998482"/>
              </p:ext>
            </p:extLst>
          </p:nvPr>
        </p:nvGraphicFramePr>
        <p:xfrm>
          <a:off x="6959107" y="3516132"/>
          <a:ext cx="414685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429">
                  <a:extLst>
                    <a:ext uri="{9D8B030D-6E8A-4147-A177-3AD203B41FA5}">
                      <a16:colId xmlns:a16="http://schemas.microsoft.com/office/drawing/2014/main" val="3401709472"/>
                    </a:ext>
                  </a:extLst>
                </a:gridCol>
                <a:gridCol w="2073429">
                  <a:extLst>
                    <a:ext uri="{9D8B030D-6E8A-4147-A177-3AD203B41FA5}">
                      <a16:colId xmlns:a16="http://schemas.microsoft.com/office/drawing/2014/main" val="4276032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Mass (kg)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33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Coil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2x15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848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(cu wedges)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2x7.5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9128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SS collar (16.4 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683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Iron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yoke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800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670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/>
                        <a:t>Total (</a:t>
                      </a:r>
                      <a:r>
                        <a:rPr lang="it-IT" b="1" dirty="0" err="1"/>
                        <a:t>magnet</a:t>
                      </a:r>
                      <a:r>
                        <a:rPr lang="it-IT" b="1" dirty="0"/>
                        <a:t> </a:t>
                      </a:r>
                      <a:r>
                        <a:rPr lang="it-IT" b="1" dirty="0" err="1"/>
                        <a:t>only</a:t>
                      </a:r>
                      <a:r>
                        <a:rPr lang="it-IT" b="1" dirty="0"/>
                        <a:t>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~ 1 ton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464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7797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E2488B21B77949BE25DE4ED99ED74C" ma:contentTypeVersion="11" ma:contentTypeDescription="Create a new document." ma:contentTypeScope="" ma:versionID="71b7753c1ca545147d278784e8292b61">
  <xsd:schema xmlns:xsd="http://www.w3.org/2001/XMLSchema" xmlns:xs="http://www.w3.org/2001/XMLSchema" xmlns:p="http://schemas.microsoft.com/office/2006/metadata/properties" xmlns:ns3="9aca8d12-a459-4a62-952e-d05580a573aa" targetNamespace="http://schemas.microsoft.com/office/2006/metadata/properties" ma:root="true" ma:fieldsID="3eb3c572b1f77c1332fcdf52e5f736b2" ns3:_="">
    <xsd:import namespace="9aca8d12-a459-4a62-952e-d05580a573a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ca8d12-a459-4a62-952e-d05580a573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EB3EAA-D112-4358-9A8A-5373CF4D114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3D5625-C6AB-40A5-AF2E-B6A00763A745}">
  <ds:schemaRefs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9aca8d12-a459-4a62-952e-d05580a573aa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4E46FF6-E426-4A41-8B5C-023512A7E1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aca8d12-a459-4a62-952e-d05580a573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4839</TotalTime>
  <Words>832</Words>
  <Application>Microsoft Office PowerPoint</Application>
  <PresentationFormat>Widescreen</PresentationFormat>
  <Paragraphs>243</Paragraphs>
  <Slides>12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Georgia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Samuele Mariotto</dc:creator>
  <cp:lastModifiedBy>Marco Prioli</cp:lastModifiedBy>
  <cp:revision>89</cp:revision>
  <dcterms:created xsi:type="dcterms:W3CDTF">2021-09-19T20:21:02Z</dcterms:created>
  <dcterms:modified xsi:type="dcterms:W3CDTF">2022-09-07T06:41:47Z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0x010100E9E2488B21B77949BE25DE4ED99ED74C</vt:lpwstr>
  </property>
</Properties>
</file>