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259" r:id="rId2"/>
    <p:sldId id="311" r:id="rId3"/>
    <p:sldId id="312" r:id="rId4"/>
    <p:sldId id="313" r:id="rId5"/>
    <p:sldId id="316" r:id="rId6"/>
    <p:sldId id="314" r:id="rId7"/>
    <p:sldId id="320" r:id="rId8"/>
    <p:sldId id="315" r:id="rId9"/>
    <p:sldId id="317" r:id="rId10"/>
    <p:sldId id="318" r:id="rId11"/>
    <p:sldId id="319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A0"/>
    <a:srgbClr val="2F2F2F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00" autoAdjust="0"/>
    <p:restoredTop sz="94686"/>
  </p:normalViewPr>
  <p:slideViewPr>
    <p:cSldViewPr snapToObjects="1">
      <p:cViewPr varScale="1">
        <p:scale>
          <a:sx n="83" d="100"/>
          <a:sy n="83" d="100"/>
        </p:scale>
        <p:origin x="45" y="55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maikh\Desktop\CERN-AD\CW31\multilayerPE\absorption-PE_withError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maikh\Desktop\CERN-AD\CW31\multilayerPE\absorption-PE_withError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Mappe1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Mappe1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de-DE"/>
              <a:t>Absorption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Tabelle1!$G$3:$G$9</c:f>
                <c:numCache>
                  <c:formatCode>General</c:formatCode>
                  <c:ptCount val="7"/>
                  <c:pt idx="0">
                    <c:v>3.8500000000000001E-3</c:v>
                  </c:pt>
                  <c:pt idx="1">
                    <c:v>1.48E-3</c:v>
                  </c:pt>
                  <c:pt idx="2">
                    <c:v>1.3370000000000001E-3</c:v>
                  </c:pt>
                  <c:pt idx="3">
                    <c:v>3.6210000000000001E-3</c:v>
                  </c:pt>
                  <c:pt idx="4">
                    <c:v>8.8750000000000005E-4</c:v>
                  </c:pt>
                  <c:pt idx="5">
                    <c:v>9.0930000000000004E-4</c:v>
                  </c:pt>
                  <c:pt idx="6">
                    <c:v>2.0300000000000001E-3</c:v>
                  </c:pt>
                </c:numCache>
              </c:numRef>
            </c:plus>
            <c:minus>
              <c:numRef>
                <c:f>Tabelle1!$G$3:$G$9</c:f>
                <c:numCache>
                  <c:formatCode>General</c:formatCode>
                  <c:ptCount val="7"/>
                  <c:pt idx="0">
                    <c:v>3.8500000000000001E-3</c:v>
                  </c:pt>
                  <c:pt idx="1">
                    <c:v>1.48E-3</c:v>
                  </c:pt>
                  <c:pt idx="2">
                    <c:v>1.3370000000000001E-3</c:v>
                  </c:pt>
                  <c:pt idx="3">
                    <c:v>3.6210000000000001E-3</c:v>
                  </c:pt>
                  <c:pt idx="4">
                    <c:v>8.8750000000000005E-4</c:v>
                  </c:pt>
                  <c:pt idx="5">
                    <c:v>9.0930000000000004E-4</c:v>
                  </c:pt>
                  <c:pt idx="6">
                    <c:v>2.0300000000000001E-3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xVal>
            <c:numRef>
              <c:f>Tabelle1!$C$3:$C$9</c:f>
              <c:numCache>
                <c:formatCode>0.00</c:formatCode>
                <c:ptCount val="7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</c:numCache>
            </c:numRef>
          </c:xVal>
          <c:yVal>
            <c:numRef>
              <c:f>Tabelle1!$F$3:$F$9</c:f>
              <c:numCache>
                <c:formatCode>General</c:formatCode>
                <c:ptCount val="7"/>
                <c:pt idx="0">
                  <c:v>1.077</c:v>
                </c:pt>
                <c:pt idx="1">
                  <c:v>0.88300000000000001</c:v>
                </c:pt>
                <c:pt idx="2">
                  <c:v>0.84400000000000008</c:v>
                </c:pt>
                <c:pt idx="3">
                  <c:v>0.74480000000000002</c:v>
                </c:pt>
                <c:pt idx="4">
                  <c:v>0.71400000000000008</c:v>
                </c:pt>
                <c:pt idx="5">
                  <c:v>0.70679999999999998</c:v>
                </c:pt>
                <c:pt idx="6">
                  <c:v>0.67570000000000008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DA0D-447C-AD0B-33F1C5D6E52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95397456"/>
        <c:axId val="395392048"/>
      </c:scatterChart>
      <c:valAx>
        <c:axId val="395397456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de-DE"/>
                  <a:t>Number of PE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de-DE"/>
            </a:p>
          </c:txPr>
        </c:title>
        <c:numFmt formatCode="0.00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395392048"/>
        <c:crosses val="autoZero"/>
        <c:crossBetween val="midCat"/>
      </c:valAx>
      <c:valAx>
        <c:axId val="395392048"/>
        <c:scaling>
          <c:orientation val="minMax"/>
          <c:max val="1.1000000000000001"/>
          <c:min val="0.60000000000000009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de-DE"/>
                  <a:t>Power (mW)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de-DE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395397456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de-DE"/>
              <a:t>Percentual drop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Tabelle1!$J$2:$J$7</c:f>
              <c:strCache>
                <c:ptCount val="6"/>
                <c:pt idx="0">
                  <c:v>1-&gt;2</c:v>
                </c:pt>
                <c:pt idx="1">
                  <c:v>2-&gt;3</c:v>
                </c:pt>
                <c:pt idx="2">
                  <c:v>3-&gt;4</c:v>
                </c:pt>
                <c:pt idx="3">
                  <c:v>4-&gt;5</c:v>
                </c:pt>
                <c:pt idx="4">
                  <c:v>5-&gt;6</c:v>
                </c:pt>
                <c:pt idx="5">
                  <c:v>6-&gt;7</c:v>
                </c:pt>
              </c:strCache>
            </c:strRef>
          </c:cat>
          <c:val>
            <c:numRef>
              <c:f>Tabelle1!$K$2:$K$7</c:f>
              <c:numCache>
                <c:formatCode>General</c:formatCode>
                <c:ptCount val="6"/>
                <c:pt idx="0">
                  <c:v>15.097276264591441</c:v>
                </c:pt>
                <c:pt idx="1">
                  <c:v>3.5747021081576458</c:v>
                </c:pt>
                <c:pt idx="2">
                  <c:v>9.4296577946768156</c:v>
                </c:pt>
                <c:pt idx="3">
                  <c:v>3.23257766582703</c:v>
                </c:pt>
                <c:pt idx="4">
                  <c:v>0.78091106290673062</c:v>
                </c:pt>
                <c:pt idx="5">
                  <c:v>3.3996501967643145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460-452A-873B-2664C8881B9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500222784"/>
        <c:axId val="500222368"/>
      </c:barChart>
      <c:catAx>
        <c:axId val="500222784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de-DE" baseline="0"/>
                  <a:t>previous PE number-&gt;next PE number </a:t>
                </a:r>
                <a:endParaRPr lang="de-DE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de-DE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500222368"/>
        <c:crosses val="autoZero"/>
        <c:auto val="1"/>
        <c:lblAlgn val="ctr"/>
        <c:lblOffset val="100"/>
        <c:noMultiLvlLbl val="0"/>
      </c:catAx>
      <c:valAx>
        <c:axId val="50022236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de-DE"/>
                  <a:t>Percentage (%)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de-DE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50022278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de-DE"/>
              <a:t>PE with Lenses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Tabelle1!$A$2:$A$5</c:f>
              <c:strCache>
                <c:ptCount val="4"/>
                <c:pt idx="0">
                  <c:v>2 PE</c:v>
                </c:pt>
                <c:pt idx="1">
                  <c:v>2 PE + TPX</c:v>
                </c:pt>
                <c:pt idx="2">
                  <c:v>2 PE + Zeonex</c:v>
                </c:pt>
                <c:pt idx="3">
                  <c:v>2 PE + Zeonex + TPX</c:v>
                </c:pt>
              </c:strCache>
            </c:strRef>
          </c:cat>
          <c:val>
            <c:numRef>
              <c:f>Tabelle1!$B$2:$B$5</c:f>
              <c:numCache>
                <c:formatCode>General</c:formatCode>
                <c:ptCount val="4"/>
                <c:pt idx="0">
                  <c:v>0.96160000000000001</c:v>
                </c:pt>
                <c:pt idx="1">
                  <c:v>0.45989999999999998</c:v>
                </c:pt>
                <c:pt idx="2">
                  <c:v>0.52239999999999998</c:v>
                </c:pt>
                <c:pt idx="3">
                  <c:v>0.51319999999999999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955-48E2-8E82-F5E0EB291E5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378112543"/>
        <c:axId val="378112959"/>
      </c:barChart>
      <c:catAx>
        <c:axId val="378112543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378112959"/>
        <c:crosses val="autoZero"/>
        <c:auto val="1"/>
        <c:lblAlgn val="ctr"/>
        <c:lblOffset val="100"/>
        <c:noMultiLvlLbl val="0"/>
      </c:catAx>
      <c:valAx>
        <c:axId val="378112959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de-DE"/>
                  <a:t>Power (mW)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de-DE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378112543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de-DE"/>
              <a:t>PE with Lenses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title>
    <c:autoTitleDeleted val="0"/>
    <c:plotArea>
      <c:layout>
        <c:manualLayout>
          <c:layoutTarget val="inner"/>
          <c:xMode val="edge"/>
          <c:yMode val="edge"/>
          <c:x val="0.15847350613910277"/>
          <c:y val="0.29937599383929858"/>
          <c:w val="0.82584703986862062"/>
          <c:h val="0.48915616613906843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Tabelle1!$A$2:$A$5</c:f>
              <c:strCache>
                <c:ptCount val="4"/>
                <c:pt idx="0">
                  <c:v>2 PE</c:v>
                </c:pt>
                <c:pt idx="1">
                  <c:v>2 PE + TPX</c:v>
                </c:pt>
                <c:pt idx="2">
                  <c:v>2 PE + Zeonex</c:v>
                </c:pt>
                <c:pt idx="3">
                  <c:v>2 PE + Zeonex + TPX</c:v>
                </c:pt>
              </c:strCache>
            </c:strRef>
          </c:cat>
          <c:val>
            <c:numRef>
              <c:f>Tabelle1!$B$2:$B$5</c:f>
              <c:numCache>
                <c:formatCode>General</c:formatCode>
                <c:ptCount val="4"/>
                <c:pt idx="0">
                  <c:v>0.96160000000000001</c:v>
                </c:pt>
                <c:pt idx="1">
                  <c:v>0.45989999999999998</c:v>
                </c:pt>
                <c:pt idx="2">
                  <c:v>0.52239999999999998</c:v>
                </c:pt>
                <c:pt idx="3">
                  <c:v>0.51319999999999999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9ED-4ED6-AC2D-54258F12FDE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378112543"/>
        <c:axId val="378112959"/>
      </c:barChart>
      <c:catAx>
        <c:axId val="378112543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378112959"/>
        <c:crosses val="autoZero"/>
        <c:auto val="1"/>
        <c:lblAlgn val="ctr"/>
        <c:lblOffset val="100"/>
        <c:noMultiLvlLbl val="0"/>
      </c:catAx>
      <c:valAx>
        <c:axId val="378112959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de-DE"/>
                  <a:t>Power (mW)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de-DE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378112543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6ABCC85-BCBB-4161-9063-15FF40E180F5}" type="doc">
      <dgm:prSet loTypeId="urn:microsoft.com/office/officeart/2005/8/layout/process4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de-DE"/>
        </a:p>
      </dgm:t>
    </dgm:pt>
    <dgm:pt modelId="{C823FEB6-30E2-45F8-9008-AC0DCCAE1957}">
      <dgm:prSet phldrT="[Text]"/>
      <dgm:spPr/>
      <dgm:t>
        <a:bodyPr/>
        <a:lstStyle/>
        <a:p>
          <a:r>
            <a:rPr lang="de-DE" dirty="0"/>
            <a:t>1.Experimental </a:t>
          </a:r>
          <a:r>
            <a:rPr lang="de-DE" dirty="0" err="1"/>
            <a:t>Measurements</a:t>
          </a:r>
          <a:r>
            <a:rPr lang="de-DE" dirty="0"/>
            <a:t>	</a:t>
          </a:r>
        </a:p>
      </dgm:t>
    </dgm:pt>
    <dgm:pt modelId="{59D9FEAC-82C9-4A1A-BCC1-52958AEA625D}" type="sibTrans" cxnId="{983DDB30-A402-424B-ACFF-516DF2A050C3}">
      <dgm:prSet/>
      <dgm:spPr/>
      <dgm:t>
        <a:bodyPr/>
        <a:lstStyle/>
        <a:p>
          <a:endParaRPr lang="de-DE"/>
        </a:p>
      </dgm:t>
    </dgm:pt>
    <dgm:pt modelId="{8F7091FB-2C38-4424-8002-C1BD1914AE3F}" type="parTrans" cxnId="{983DDB30-A402-424B-ACFF-516DF2A050C3}">
      <dgm:prSet/>
      <dgm:spPr/>
      <dgm:t>
        <a:bodyPr/>
        <a:lstStyle/>
        <a:p>
          <a:endParaRPr lang="de-DE"/>
        </a:p>
      </dgm:t>
    </dgm:pt>
    <dgm:pt modelId="{23DB6D29-5F4E-4B93-AF26-20733A41469E}">
      <dgm:prSet/>
      <dgm:spPr/>
      <dgm:t>
        <a:bodyPr/>
        <a:lstStyle/>
        <a:p>
          <a:r>
            <a:rPr lang="de-DE" dirty="0"/>
            <a:t>1.2 PE </a:t>
          </a:r>
          <a:r>
            <a:rPr lang="de-DE" dirty="0" err="1"/>
            <a:t>with</a:t>
          </a:r>
          <a:r>
            <a:rPr lang="de-DE" dirty="0"/>
            <a:t> </a:t>
          </a:r>
          <a:r>
            <a:rPr lang="de-DE" dirty="0" err="1"/>
            <a:t>Lenses</a:t>
          </a:r>
          <a:r>
            <a:rPr lang="de-DE" dirty="0"/>
            <a:t> Transmission</a:t>
          </a:r>
        </a:p>
      </dgm:t>
    </dgm:pt>
    <dgm:pt modelId="{57F6F660-671A-49B4-BB40-1DEAB37ABCF9}" type="sibTrans" cxnId="{C679CFC8-5931-4B27-891C-200A8E4B1FB6}">
      <dgm:prSet/>
      <dgm:spPr/>
      <dgm:t>
        <a:bodyPr/>
        <a:lstStyle/>
        <a:p>
          <a:endParaRPr lang="de-DE"/>
        </a:p>
      </dgm:t>
    </dgm:pt>
    <dgm:pt modelId="{949F1DD8-0D50-436A-955C-44A0C058C93B}" type="parTrans" cxnId="{C679CFC8-5931-4B27-891C-200A8E4B1FB6}">
      <dgm:prSet/>
      <dgm:spPr/>
      <dgm:t>
        <a:bodyPr/>
        <a:lstStyle/>
        <a:p>
          <a:endParaRPr lang="de-DE"/>
        </a:p>
      </dgm:t>
    </dgm:pt>
    <dgm:pt modelId="{C1D969D4-A5F3-4B46-9D56-280C4680A721}">
      <dgm:prSet phldrT="[Text]"/>
      <dgm:spPr/>
      <dgm:t>
        <a:bodyPr/>
        <a:lstStyle/>
        <a:p>
          <a:r>
            <a:rPr lang="de-DE" dirty="0"/>
            <a:t>2.Simulation </a:t>
          </a:r>
          <a:r>
            <a:rPr lang="de-DE" dirty="0" err="1"/>
            <a:t>of</a:t>
          </a:r>
          <a:r>
            <a:rPr lang="de-DE" dirty="0"/>
            <a:t> </a:t>
          </a:r>
          <a:r>
            <a:rPr lang="de-DE" dirty="0" err="1"/>
            <a:t>theoretical</a:t>
          </a:r>
          <a:r>
            <a:rPr lang="de-DE" dirty="0"/>
            <a:t> Data Set</a:t>
          </a:r>
        </a:p>
      </dgm:t>
    </dgm:pt>
    <dgm:pt modelId="{870C1FF8-A21F-4981-87C4-F7437E500DB9}" type="sibTrans" cxnId="{217B5778-7C86-41AF-97BA-CC44C054EBEA}">
      <dgm:prSet/>
      <dgm:spPr/>
      <dgm:t>
        <a:bodyPr/>
        <a:lstStyle/>
        <a:p>
          <a:endParaRPr lang="de-DE"/>
        </a:p>
      </dgm:t>
    </dgm:pt>
    <dgm:pt modelId="{999CA7A2-75BC-4E0C-BABC-7D411C6393FE}" type="parTrans" cxnId="{217B5778-7C86-41AF-97BA-CC44C054EBEA}">
      <dgm:prSet/>
      <dgm:spPr/>
      <dgm:t>
        <a:bodyPr/>
        <a:lstStyle/>
        <a:p>
          <a:endParaRPr lang="de-DE"/>
        </a:p>
      </dgm:t>
    </dgm:pt>
    <dgm:pt modelId="{7A99CF43-C583-4CA8-AA80-E3F71A66AA5A}">
      <dgm:prSet phldrT="[Text]"/>
      <dgm:spPr/>
      <dgm:t>
        <a:bodyPr/>
        <a:lstStyle/>
        <a:p>
          <a:r>
            <a:rPr lang="de-DE" dirty="0"/>
            <a:t>2.1 PE Transmission</a:t>
          </a:r>
        </a:p>
      </dgm:t>
    </dgm:pt>
    <dgm:pt modelId="{C9E153F9-2A3B-4582-AE55-F447725B91D8}" type="sibTrans" cxnId="{2D8F25E3-1556-4A0A-9515-C1D747F928C9}">
      <dgm:prSet/>
      <dgm:spPr/>
      <dgm:t>
        <a:bodyPr/>
        <a:lstStyle/>
        <a:p>
          <a:endParaRPr lang="de-DE"/>
        </a:p>
      </dgm:t>
    </dgm:pt>
    <dgm:pt modelId="{CE33237E-9611-46E7-90F1-271A21C1BA84}" type="parTrans" cxnId="{2D8F25E3-1556-4A0A-9515-C1D747F928C9}">
      <dgm:prSet/>
      <dgm:spPr/>
      <dgm:t>
        <a:bodyPr/>
        <a:lstStyle/>
        <a:p>
          <a:endParaRPr lang="de-DE"/>
        </a:p>
      </dgm:t>
    </dgm:pt>
    <dgm:pt modelId="{E7322F17-0FD5-4BF6-BF4F-833EA95CA85D}">
      <dgm:prSet phldrT="[Text]"/>
      <dgm:spPr/>
      <dgm:t>
        <a:bodyPr/>
        <a:lstStyle/>
        <a:p>
          <a:r>
            <a:rPr lang="de-DE" dirty="0"/>
            <a:t>2.2 </a:t>
          </a:r>
          <a:r>
            <a:rPr lang="de-DE" dirty="0" err="1"/>
            <a:t>Lenses</a:t>
          </a:r>
          <a:r>
            <a:rPr lang="de-DE" dirty="0"/>
            <a:t> Transmission</a:t>
          </a:r>
        </a:p>
      </dgm:t>
    </dgm:pt>
    <dgm:pt modelId="{A9F2E165-4D74-4629-8F06-4BB7D92818AC}" type="sibTrans" cxnId="{A6D7B54F-B3CE-4F5B-A696-20A9937A4C95}">
      <dgm:prSet/>
      <dgm:spPr/>
      <dgm:t>
        <a:bodyPr/>
        <a:lstStyle/>
        <a:p>
          <a:endParaRPr lang="de-DE"/>
        </a:p>
      </dgm:t>
    </dgm:pt>
    <dgm:pt modelId="{30D42AB4-068E-40EA-BB1C-281B2F28BFD3}" type="parTrans" cxnId="{A6D7B54F-B3CE-4F5B-A696-20A9937A4C95}">
      <dgm:prSet/>
      <dgm:spPr/>
      <dgm:t>
        <a:bodyPr/>
        <a:lstStyle/>
        <a:p>
          <a:endParaRPr lang="de-DE"/>
        </a:p>
      </dgm:t>
    </dgm:pt>
    <dgm:pt modelId="{792D056B-EF6D-4570-8626-2768C839D4AF}">
      <dgm:prSet phldrT="[Text]"/>
      <dgm:spPr/>
      <dgm:t>
        <a:bodyPr/>
        <a:lstStyle/>
        <a:p>
          <a:r>
            <a:rPr lang="de-DE" dirty="0"/>
            <a:t>3.Comparision </a:t>
          </a:r>
        </a:p>
      </dgm:t>
    </dgm:pt>
    <dgm:pt modelId="{BD9A9D3D-54BD-4EFD-920A-779A74520ED5}" type="sibTrans" cxnId="{E21671A4-7F56-44C3-A89D-6715E3D9A44F}">
      <dgm:prSet/>
      <dgm:spPr/>
      <dgm:t>
        <a:bodyPr/>
        <a:lstStyle/>
        <a:p>
          <a:endParaRPr lang="de-DE"/>
        </a:p>
      </dgm:t>
    </dgm:pt>
    <dgm:pt modelId="{7F029777-0B01-4B8B-B51C-170096D86D84}" type="parTrans" cxnId="{E21671A4-7F56-44C3-A89D-6715E3D9A44F}">
      <dgm:prSet/>
      <dgm:spPr/>
      <dgm:t>
        <a:bodyPr/>
        <a:lstStyle/>
        <a:p>
          <a:endParaRPr lang="de-DE"/>
        </a:p>
      </dgm:t>
    </dgm:pt>
    <dgm:pt modelId="{9A7B06DE-4E66-4329-B479-A69CF2218B66}">
      <dgm:prSet/>
      <dgm:spPr/>
      <dgm:t>
        <a:bodyPr/>
        <a:lstStyle/>
        <a:p>
          <a:r>
            <a:rPr lang="de-DE" dirty="0"/>
            <a:t>2.3 Black Body Radiation</a:t>
          </a:r>
        </a:p>
      </dgm:t>
    </dgm:pt>
    <dgm:pt modelId="{B64961C7-CB32-4FD9-9265-75FE45C5B482}" type="parTrans" cxnId="{75E9F3D6-64EF-4F0B-8A33-3688BABBDAE0}">
      <dgm:prSet/>
      <dgm:spPr/>
      <dgm:t>
        <a:bodyPr/>
        <a:lstStyle/>
        <a:p>
          <a:endParaRPr lang="de-DE"/>
        </a:p>
      </dgm:t>
    </dgm:pt>
    <dgm:pt modelId="{02EB4146-6750-4C03-A659-AEF6CEF98550}" type="sibTrans" cxnId="{75E9F3D6-64EF-4F0B-8A33-3688BABBDAE0}">
      <dgm:prSet/>
      <dgm:spPr/>
      <dgm:t>
        <a:bodyPr/>
        <a:lstStyle/>
        <a:p>
          <a:endParaRPr lang="de-DE"/>
        </a:p>
      </dgm:t>
    </dgm:pt>
    <dgm:pt modelId="{2D4DC4E6-2CB6-4FD7-A4C4-EF8BBD9EEB0F}">
      <dgm:prSet/>
      <dgm:spPr/>
      <dgm:t>
        <a:bodyPr/>
        <a:lstStyle/>
        <a:p>
          <a:r>
            <a:rPr lang="de-DE" dirty="0"/>
            <a:t>1.1 PE Transmission</a:t>
          </a:r>
        </a:p>
      </dgm:t>
    </dgm:pt>
    <dgm:pt modelId="{1F07B5EF-E489-4324-B31F-93889AB55267}" type="sibTrans" cxnId="{A530CCAF-6F00-42AB-BE12-8815D7F2E061}">
      <dgm:prSet/>
      <dgm:spPr/>
      <dgm:t>
        <a:bodyPr/>
        <a:lstStyle/>
        <a:p>
          <a:endParaRPr lang="de-DE"/>
        </a:p>
      </dgm:t>
    </dgm:pt>
    <dgm:pt modelId="{AECE34FF-68A1-49FF-806F-853A4029BCC2}" type="parTrans" cxnId="{A530CCAF-6F00-42AB-BE12-8815D7F2E061}">
      <dgm:prSet/>
      <dgm:spPr/>
      <dgm:t>
        <a:bodyPr/>
        <a:lstStyle/>
        <a:p>
          <a:endParaRPr lang="de-DE"/>
        </a:p>
      </dgm:t>
    </dgm:pt>
    <dgm:pt modelId="{DF0E3BA4-CB56-4FC7-BB21-5320408E0857}">
      <dgm:prSet/>
      <dgm:spPr/>
      <dgm:t>
        <a:bodyPr/>
        <a:lstStyle/>
        <a:p>
          <a:r>
            <a:rPr lang="de-DE" dirty="0"/>
            <a:t>1.3 Power/Area </a:t>
          </a:r>
          <a:r>
            <a:rPr lang="de-DE" dirty="0" err="1"/>
            <a:t>over</a:t>
          </a:r>
          <a:r>
            <a:rPr lang="de-DE" dirty="0"/>
            <a:t> </a:t>
          </a:r>
          <a:r>
            <a:rPr lang="de-DE" dirty="0" err="1"/>
            <a:t>Distance</a:t>
          </a:r>
          <a:endParaRPr lang="de-DE" dirty="0"/>
        </a:p>
      </dgm:t>
    </dgm:pt>
    <dgm:pt modelId="{8F8D1001-4A05-44BB-B62B-545ED1744A49}" type="parTrans" cxnId="{AA8F2257-21EE-4868-A7AB-B9D3C96C0077}">
      <dgm:prSet/>
      <dgm:spPr/>
      <dgm:t>
        <a:bodyPr/>
        <a:lstStyle/>
        <a:p>
          <a:endParaRPr lang="de-DE"/>
        </a:p>
      </dgm:t>
    </dgm:pt>
    <dgm:pt modelId="{EEC5DA1A-7EA3-476E-83B1-58D5C477F9CE}" type="sibTrans" cxnId="{AA8F2257-21EE-4868-A7AB-B9D3C96C0077}">
      <dgm:prSet/>
      <dgm:spPr/>
      <dgm:t>
        <a:bodyPr/>
        <a:lstStyle/>
        <a:p>
          <a:endParaRPr lang="de-DE"/>
        </a:p>
      </dgm:t>
    </dgm:pt>
    <dgm:pt modelId="{B03F96C3-A5AC-4C14-8DF1-727E6C2A2826}">
      <dgm:prSet/>
      <dgm:spPr/>
      <dgm:t>
        <a:bodyPr/>
        <a:lstStyle/>
        <a:p>
          <a:r>
            <a:rPr lang="de-DE" dirty="0"/>
            <a:t>4. </a:t>
          </a:r>
          <a:r>
            <a:rPr lang="de-DE" dirty="0" err="1"/>
            <a:t>Telescope</a:t>
          </a:r>
          <a:endParaRPr lang="de-DE" dirty="0"/>
        </a:p>
      </dgm:t>
    </dgm:pt>
    <dgm:pt modelId="{0F92312D-49A5-4F46-935F-987B98E4FF52}" type="parTrans" cxnId="{93DA7A33-08D4-4CEE-8AEB-51DEA7CCBE48}">
      <dgm:prSet/>
      <dgm:spPr/>
      <dgm:t>
        <a:bodyPr/>
        <a:lstStyle/>
        <a:p>
          <a:endParaRPr lang="de-DE"/>
        </a:p>
      </dgm:t>
    </dgm:pt>
    <dgm:pt modelId="{978B7A98-3CC6-4C4C-8C3F-34677B8B8D84}" type="sibTrans" cxnId="{93DA7A33-08D4-4CEE-8AEB-51DEA7CCBE48}">
      <dgm:prSet/>
      <dgm:spPr/>
      <dgm:t>
        <a:bodyPr/>
        <a:lstStyle/>
        <a:p>
          <a:endParaRPr lang="de-DE"/>
        </a:p>
      </dgm:t>
    </dgm:pt>
    <dgm:pt modelId="{40115713-1594-4AF4-B500-E1C4CBA64822}" type="pres">
      <dgm:prSet presAssocID="{56ABCC85-BCBB-4161-9063-15FF40E180F5}" presName="Name0" presStyleCnt="0">
        <dgm:presLayoutVars>
          <dgm:dir/>
          <dgm:animLvl val="lvl"/>
          <dgm:resizeHandles val="exact"/>
        </dgm:presLayoutVars>
      </dgm:prSet>
      <dgm:spPr/>
    </dgm:pt>
    <dgm:pt modelId="{5D9E932D-2EA1-4CA0-911C-79326CE80608}" type="pres">
      <dgm:prSet presAssocID="{B03F96C3-A5AC-4C14-8DF1-727E6C2A2826}" presName="boxAndChildren" presStyleCnt="0"/>
      <dgm:spPr/>
    </dgm:pt>
    <dgm:pt modelId="{157420A9-0B9B-4005-B20C-6E205CB5310B}" type="pres">
      <dgm:prSet presAssocID="{B03F96C3-A5AC-4C14-8DF1-727E6C2A2826}" presName="parentTextBox" presStyleLbl="node1" presStyleIdx="0" presStyleCnt="4"/>
      <dgm:spPr/>
    </dgm:pt>
    <dgm:pt modelId="{EADF7877-F007-4F0D-9113-1FFE023E417F}" type="pres">
      <dgm:prSet presAssocID="{BD9A9D3D-54BD-4EFD-920A-779A74520ED5}" presName="sp" presStyleCnt="0"/>
      <dgm:spPr/>
    </dgm:pt>
    <dgm:pt modelId="{9BB9A283-6C9B-4642-87F5-8926B3719D08}" type="pres">
      <dgm:prSet presAssocID="{792D056B-EF6D-4570-8626-2768C839D4AF}" presName="arrowAndChildren" presStyleCnt="0"/>
      <dgm:spPr/>
    </dgm:pt>
    <dgm:pt modelId="{7E956F63-3E3D-4AA1-B9EB-86F690D77B26}" type="pres">
      <dgm:prSet presAssocID="{792D056B-EF6D-4570-8626-2768C839D4AF}" presName="parentTextArrow" presStyleLbl="node1" presStyleIdx="1" presStyleCnt="4"/>
      <dgm:spPr/>
    </dgm:pt>
    <dgm:pt modelId="{0A324938-CB4F-49EF-A3B9-BA311F27256C}" type="pres">
      <dgm:prSet presAssocID="{870C1FF8-A21F-4981-87C4-F7437E500DB9}" presName="sp" presStyleCnt="0"/>
      <dgm:spPr/>
    </dgm:pt>
    <dgm:pt modelId="{12837DAB-7E15-400D-813F-43B3E536D218}" type="pres">
      <dgm:prSet presAssocID="{C1D969D4-A5F3-4B46-9D56-280C4680A721}" presName="arrowAndChildren" presStyleCnt="0"/>
      <dgm:spPr/>
    </dgm:pt>
    <dgm:pt modelId="{DBD2CE11-2FF0-4972-97A3-07F211EDD692}" type="pres">
      <dgm:prSet presAssocID="{C1D969D4-A5F3-4B46-9D56-280C4680A721}" presName="parentTextArrow" presStyleLbl="node1" presStyleIdx="1" presStyleCnt="4"/>
      <dgm:spPr/>
    </dgm:pt>
    <dgm:pt modelId="{93AE29C1-2D0E-4480-A23C-467AA0A50542}" type="pres">
      <dgm:prSet presAssocID="{C1D969D4-A5F3-4B46-9D56-280C4680A721}" presName="arrow" presStyleLbl="node1" presStyleIdx="2" presStyleCnt="4"/>
      <dgm:spPr/>
    </dgm:pt>
    <dgm:pt modelId="{FBEC2772-0DEB-4DB0-A9EE-4C9E46A5B019}" type="pres">
      <dgm:prSet presAssocID="{C1D969D4-A5F3-4B46-9D56-280C4680A721}" presName="descendantArrow" presStyleCnt="0"/>
      <dgm:spPr/>
    </dgm:pt>
    <dgm:pt modelId="{6DCC2FB5-C236-4F07-9768-A1E3E2E9FD7E}" type="pres">
      <dgm:prSet presAssocID="{7A99CF43-C583-4CA8-AA80-E3F71A66AA5A}" presName="childTextArrow" presStyleLbl="fgAccFollowNode1" presStyleIdx="0" presStyleCnt="6">
        <dgm:presLayoutVars>
          <dgm:bulletEnabled val="1"/>
        </dgm:presLayoutVars>
      </dgm:prSet>
      <dgm:spPr/>
    </dgm:pt>
    <dgm:pt modelId="{F82D2C55-4DC3-4FB9-81AE-CD23E6D0A0C6}" type="pres">
      <dgm:prSet presAssocID="{E7322F17-0FD5-4BF6-BF4F-833EA95CA85D}" presName="childTextArrow" presStyleLbl="fgAccFollowNode1" presStyleIdx="1" presStyleCnt="6">
        <dgm:presLayoutVars>
          <dgm:bulletEnabled val="1"/>
        </dgm:presLayoutVars>
      </dgm:prSet>
      <dgm:spPr/>
    </dgm:pt>
    <dgm:pt modelId="{4612AD05-3FB5-4B6D-8FF2-95646B42E5C6}" type="pres">
      <dgm:prSet presAssocID="{9A7B06DE-4E66-4329-B479-A69CF2218B66}" presName="childTextArrow" presStyleLbl="fgAccFollowNode1" presStyleIdx="2" presStyleCnt="6">
        <dgm:presLayoutVars>
          <dgm:bulletEnabled val="1"/>
        </dgm:presLayoutVars>
      </dgm:prSet>
      <dgm:spPr/>
    </dgm:pt>
    <dgm:pt modelId="{B6D01C88-88CC-4AE4-9A87-922B85C826E6}" type="pres">
      <dgm:prSet presAssocID="{59D9FEAC-82C9-4A1A-BCC1-52958AEA625D}" presName="sp" presStyleCnt="0"/>
      <dgm:spPr/>
    </dgm:pt>
    <dgm:pt modelId="{EEDFE121-B582-4E50-9AC1-11B05ADFA2C6}" type="pres">
      <dgm:prSet presAssocID="{C823FEB6-30E2-45F8-9008-AC0DCCAE1957}" presName="arrowAndChildren" presStyleCnt="0"/>
      <dgm:spPr/>
    </dgm:pt>
    <dgm:pt modelId="{C1AACD69-B5D9-43E0-AB74-5AEAC4B6364D}" type="pres">
      <dgm:prSet presAssocID="{C823FEB6-30E2-45F8-9008-AC0DCCAE1957}" presName="parentTextArrow" presStyleLbl="node1" presStyleIdx="2" presStyleCnt="4"/>
      <dgm:spPr/>
    </dgm:pt>
    <dgm:pt modelId="{1CECBBF9-3991-4BDA-98F1-F3634CB5DDD5}" type="pres">
      <dgm:prSet presAssocID="{C823FEB6-30E2-45F8-9008-AC0DCCAE1957}" presName="arrow" presStyleLbl="node1" presStyleIdx="3" presStyleCnt="4" custLinFactNeighborX="917"/>
      <dgm:spPr/>
    </dgm:pt>
    <dgm:pt modelId="{0CFD85DA-0E04-404B-B455-57FBEB251AB3}" type="pres">
      <dgm:prSet presAssocID="{C823FEB6-30E2-45F8-9008-AC0DCCAE1957}" presName="descendantArrow" presStyleCnt="0"/>
      <dgm:spPr/>
    </dgm:pt>
    <dgm:pt modelId="{2453CC45-3D04-4E01-B87D-C9849849F41F}" type="pres">
      <dgm:prSet presAssocID="{2D4DC4E6-2CB6-4FD7-A4C4-EF8BBD9EEB0F}" presName="childTextArrow" presStyleLbl="fgAccFollowNode1" presStyleIdx="3" presStyleCnt="6" custLinFactNeighborY="2488">
        <dgm:presLayoutVars>
          <dgm:bulletEnabled val="1"/>
        </dgm:presLayoutVars>
      </dgm:prSet>
      <dgm:spPr/>
    </dgm:pt>
    <dgm:pt modelId="{97B84263-C832-48C2-AB7B-06158387C27C}" type="pres">
      <dgm:prSet presAssocID="{23DB6D29-5F4E-4B93-AF26-20733A41469E}" presName="childTextArrow" presStyleLbl="fgAccFollowNode1" presStyleIdx="4" presStyleCnt="6" custLinFactNeighborY="2488">
        <dgm:presLayoutVars>
          <dgm:bulletEnabled val="1"/>
        </dgm:presLayoutVars>
      </dgm:prSet>
      <dgm:spPr/>
    </dgm:pt>
    <dgm:pt modelId="{096B183A-1706-49F1-BDB1-8DF4B26B47F0}" type="pres">
      <dgm:prSet presAssocID="{DF0E3BA4-CB56-4FC7-BB21-5320408E0857}" presName="childTextArrow" presStyleLbl="fgAccFollowNode1" presStyleIdx="5" presStyleCnt="6">
        <dgm:presLayoutVars>
          <dgm:bulletEnabled val="1"/>
        </dgm:presLayoutVars>
      </dgm:prSet>
      <dgm:spPr/>
    </dgm:pt>
  </dgm:ptLst>
  <dgm:cxnLst>
    <dgm:cxn modelId="{51491E14-2A16-4098-9FC4-5F83271B11E9}" type="presOf" srcId="{C823FEB6-30E2-45F8-9008-AC0DCCAE1957}" destId="{1CECBBF9-3991-4BDA-98F1-F3634CB5DDD5}" srcOrd="1" destOrd="0" presId="urn:microsoft.com/office/officeart/2005/8/layout/process4"/>
    <dgm:cxn modelId="{71EB9416-AF3A-4C95-8BD8-DD4A5CB197F4}" type="presOf" srcId="{2D4DC4E6-2CB6-4FD7-A4C4-EF8BBD9EEB0F}" destId="{2453CC45-3D04-4E01-B87D-C9849849F41F}" srcOrd="0" destOrd="0" presId="urn:microsoft.com/office/officeart/2005/8/layout/process4"/>
    <dgm:cxn modelId="{983DDB30-A402-424B-ACFF-516DF2A050C3}" srcId="{56ABCC85-BCBB-4161-9063-15FF40E180F5}" destId="{C823FEB6-30E2-45F8-9008-AC0DCCAE1957}" srcOrd="0" destOrd="0" parTransId="{8F7091FB-2C38-4424-8002-C1BD1914AE3F}" sibTransId="{59D9FEAC-82C9-4A1A-BCC1-52958AEA625D}"/>
    <dgm:cxn modelId="{93DA7A33-08D4-4CEE-8AEB-51DEA7CCBE48}" srcId="{56ABCC85-BCBB-4161-9063-15FF40E180F5}" destId="{B03F96C3-A5AC-4C14-8DF1-727E6C2A2826}" srcOrd="3" destOrd="0" parTransId="{0F92312D-49A5-4F46-935F-987B98E4FF52}" sibTransId="{978B7A98-3CC6-4C4C-8C3F-34677B8B8D84}"/>
    <dgm:cxn modelId="{398DC736-457B-4C0B-91B9-71D7AC4BF69A}" type="presOf" srcId="{9A7B06DE-4E66-4329-B479-A69CF2218B66}" destId="{4612AD05-3FB5-4B6D-8FF2-95646B42E5C6}" srcOrd="0" destOrd="0" presId="urn:microsoft.com/office/officeart/2005/8/layout/process4"/>
    <dgm:cxn modelId="{A6D7B54F-B3CE-4F5B-A696-20A9937A4C95}" srcId="{C1D969D4-A5F3-4B46-9D56-280C4680A721}" destId="{E7322F17-0FD5-4BF6-BF4F-833EA95CA85D}" srcOrd="1" destOrd="0" parTransId="{30D42AB4-068E-40EA-BB1C-281B2F28BFD3}" sibTransId="{A9F2E165-4D74-4629-8F06-4BB7D92818AC}"/>
    <dgm:cxn modelId="{AA8F2257-21EE-4868-A7AB-B9D3C96C0077}" srcId="{C823FEB6-30E2-45F8-9008-AC0DCCAE1957}" destId="{DF0E3BA4-CB56-4FC7-BB21-5320408E0857}" srcOrd="2" destOrd="0" parTransId="{8F8D1001-4A05-44BB-B62B-545ED1744A49}" sibTransId="{EEC5DA1A-7EA3-476E-83B1-58D5C477F9CE}"/>
    <dgm:cxn modelId="{217B5778-7C86-41AF-97BA-CC44C054EBEA}" srcId="{56ABCC85-BCBB-4161-9063-15FF40E180F5}" destId="{C1D969D4-A5F3-4B46-9D56-280C4680A721}" srcOrd="1" destOrd="0" parTransId="{999CA7A2-75BC-4E0C-BABC-7D411C6393FE}" sibTransId="{870C1FF8-A21F-4981-87C4-F7437E500DB9}"/>
    <dgm:cxn modelId="{EA9FB77F-6850-4260-9AF8-2CBB721FFC59}" type="presOf" srcId="{E7322F17-0FD5-4BF6-BF4F-833EA95CA85D}" destId="{F82D2C55-4DC3-4FB9-81AE-CD23E6D0A0C6}" srcOrd="0" destOrd="0" presId="urn:microsoft.com/office/officeart/2005/8/layout/process4"/>
    <dgm:cxn modelId="{D2CC3680-8CF1-4A94-A932-F5C520244396}" type="presOf" srcId="{23DB6D29-5F4E-4B93-AF26-20733A41469E}" destId="{97B84263-C832-48C2-AB7B-06158387C27C}" srcOrd="0" destOrd="0" presId="urn:microsoft.com/office/officeart/2005/8/layout/process4"/>
    <dgm:cxn modelId="{282B3587-E243-41D5-9A19-9773E7D161F4}" type="presOf" srcId="{7A99CF43-C583-4CA8-AA80-E3F71A66AA5A}" destId="{6DCC2FB5-C236-4F07-9768-A1E3E2E9FD7E}" srcOrd="0" destOrd="0" presId="urn:microsoft.com/office/officeart/2005/8/layout/process4"/>
    <dgm:cxn modelId="{86DC43A0-79B3-4445-925F-3195FFC0A040}" type="presOf" srcId="{C823FEB6-30E2-45F8-9008-AC0DCCAE1957}" destId="{C1AACD69-B5D9-43E0-AB74-5AEAC4B6364D}" srcOrd="0" destOrd="0" presId="urn:microsoft.com/office/officeart/2005/8/layout/process4"/>
    <dgm:cxn modelId="{7EDDDAA3-84FE-473A-B604-8D40B5D1F4CA}" type="presOf" srcId="{C1D969D4-A5F3-4B46-9D56-280C4680A721}" destId="{93AE29C1-2D0E-4480-A23C-467AA0A50542}" srcOrd="1" destOrd="0" presId="urn:microsoft.com/office/officeart/2005/8/layout/process4"/>
    <dgm:cxn modelId="{E21671A4-7F56-44C3-A89D-6715E3D9A44F}" srcId="{56ABCC85-BCBB-4161-9063-15FF40E180F5}" destId="{792D056B-EF6D-4570-8626-2768C839D4AF}" srcOrd="2" destOrd="0" parTransId="{7F029777-0B01-4B8B-B51C-170096D86D84}" sibTransId="{BD9A9D3D-54BD-4EFD-920A-779A74520ED5}"/>
    <dgm:cxn modelId="{A530CCAF-6F00-42AB-BE12-8815D7F2E061}" srcId="{C823FEB6-30E2-45F8-9008-AC0DCCAE1957}" destId="{2D4DC4E6-2CB6-4FD7-A4C4-EF8BBD9EEB0F}" srcOrd="0" destOrd="0" parTransId="{AECE34FF-68A1-49FF-806F-853A4029BCC2}" sibTransId="{1F07B5EF-E489-4324-B31F-93889AB55267}"/>
    <dgm:cxn modelId="{B33920C5-D066-451F-AE82-9EFD5B4F5B7F}" type="presOf" srcId="{DF0E3BA4-CB56-4FC7-BB21-5320408E0857}" destId="{096B183A-1706-49F1-BDB1-8DF4B26B47F0}" srcOrd="0" destOrd="0" presId="urn:microsoft.com/office/officeart/2005/8/layout/process4"/>
    <dgm:cxn modelId="{C679CFC8-5931-4B27-891C-200A8E4B1FB6}" srcId="{C823FEB6-30E2-45F8-9008-AC0DCCAE1957}" destId="{23DB6D29-5F4E-4B93-AF26-20733A41469E}" srcOrd="1" destOrd="0" parTransId="{949F1DD8-0D50-436A-955C-44A0C058C93B}" sibTransId="{57F6F660-671A-49B4-BB40-1DEAB37ABCF9}"/>
    <dgm:cxn modelId="{75E9F3D6-64EF-4F0B-8A33-3688BABBDAE0}" srcId="{C1D969D4-A5F3-4B46-9D56-280C4680A721}" destId="{9A7B06DE-4E66-4329-B479-A69CF2218B66}" srcOrd="2" destOrd="0" parTransId="{B64961C7-CB32-4FD9-9265-75FE45C5B482}" sibTransId="{02EB4146-6750-4C03-A659-AEF6CEF98550}"/>
    <dgm:cxn modelId="{2D8F25E3-1556-4A0A-9515-C1D747F928C9}" srcId="{C1D969D4-A5F3-4B46-9D56-280C4680A721}" destId="{7A99CF43-C583-4CA8-AA80-E3F71A66AA5A}" srcOrd="0" destOrd="0" parTransId="{CE33237E-9611-46E7-90F1-271A21C1BA84}" sibTransId="{C9E153F9-2A3B-4582-AE55-F447725B91D8}"/>
    <dgm:cxn modelId="{BB496AE4-AC25-4BD6-841B-75B464F80C8A}" type="presOf" srcId="{792D056B-EF6D-4570-8626-2768C839D4AF}" destId="{7E956F63-3E3D-4AA1-B9EB-86F690D77B26}" srcOrd="0" destOrd="0" presId="urn:microsoft.com/office/officeart/2005/8/layout/process4"/>
    <dgm:cxn modelId="{FDB045E5-752B-42D8-B787-0F242D8B547D}" type="presOf" srcId="{C1D969D4-A5F3-4B46-9D56-280C4680A721}" destId="{DBD2CE11-2FF0-4972-97A3-07F211EDD692}" srcOrd="0" destOrd="0" presId="urn:microsoft.com/office/officeart/2005/8/layout/process4"/>
    <dgm:cxn modelId="{E1A0CEF4-ED8A-4AA6-B225-99375AE0EE82}" type="presOf" srcId="{B03F96C3-A5AC-4C14-8DF1-727E6C2A2826}" destId="{157420A9-0B9B-4005-B20C-6E205CB5310B}" srcOrd="0" destOrd="0" presId="urn:microsoft.com/office/officeart/2005/8/layout/process4"/>
    <dgm:cxn modelId="{AF1C13F8-1950-4740-AD3B-D3B78B623721}" type="presOf" srcId="{56ABCC85-BCBB-4161-9063-15FF40E180F5}" destId="{40115713-1594-4AF4-B500-E1C4CBA64822}" srcOrd="0" destOrd="0" presId="urn:microsoft.com/office/officeart/2005/8/layout/process4"/>
    <dgm:cxn modelId="{13D0E479-4AF3-4CAB-912B-DEF7C0EA27F5}" type="presParOf" srcId="{40115713-1594-4AF4-B500-E1C4CBA64822}" destId="{5D9E932D-2EA1-4CA0-911C-79326CE80608}" srcOrd="0" destOrd="0" presId="urn:microsoft.com/office/officeart/2005/8/layout/process4"/>
    <dgm:cxn modelId="{E3C06945-4A06-4CB2-AEC0-0A36E9210463}" type="presParOf" srcId="{5D9E932D-2EA1-4CA0-911C-79326CE80608}" destId="{157420A9-0B9B-4005-B20C-6E205CB5310B}" srcOrd="0" destOrd="0" presId="urn:microsoft.com/office/officeart/2005/8/layout/process4"/>
    <dgm:cxn modelId="{B6E4FFE6-E15F-4678-B9B0-84F067CD86B4}" type="presParOf" srcId="{40115713-1594-4AF4-B500-E1C4CBA64822}" destId="{EADF7877-F007-4F0D-9113-1FFE023E417F}" srcOrd="1" destOrd="0" presId="urn:microsoft.com/office/officeart/2005/8/layout/process4"/>
    <dgm:cxn modelId="{18E883B7-E4DF-4ECE-8A63-B0DAD9E1DB34}" type="presParOf" srcId="{40115713-1594-4AF4-B500-E1C4CBA64822}" destId="{9BB9A283-6C9B-4642-87F5-8926B3719D08}" srcOrd="2" destOrd="0" presId="urn:microsoft.com/office/officeart/2005/8/layout/process4"/>
    <dgm:cxn modelId="{4E78FE39-7433-4D82-90DD-9BF7F6D9BC07}" type="presParOf" srcId="{9BB9A283-6C9B-4642-87F5-8926B3719D08}" destId="{7E956F63-3E3D-4AA1-B9EB-86F690D77B26}" srcOrd="0" destOrd="0" presId="urn:microsoft.com/office/officeart/2005/8/layout/process4"/>
    <dgm:cxn modelId="{39A7FEC5-9D5B-4B6F-907A-80F1C1D2CE31}" type="presParOf" srcId="{40115713-1594-4AF4-B500-E1C4CBA64822}" destId="{0A324938-CB4F-49EF-A3B9-BA311F27256C}" srcOrd="3" destOrd="0" presId="urn:microsoft.com/office/officeart/2005/8/layout/process4"/>
    <dgm:cxn modelId="{C04C3DA2-E7E9-44E2-AC4F-7788F0CE9A08}" type="presParOf" srcId="{40115713-1594-4AF4-B500-E1C4CBA64822}" destId="{12837DAB-7E15-400D-813F-43B3E536D218}" srcOrd="4" destOrd="0" presId="urn:microsoft.com/office/officeart/2005/8/layout/process4"/>
    <dgm:cxn modelId="{CAE17D43-9B2F-4534-928B-D34B01A1A909}" type="presParOf" srcId="{12837DAB-7E15-400D-813F-43B3E536D218}" destId="{DBD2CE11-2FF0-4972-97A3-07F211EDD692}" srcOrd="0" destOrd="0" presId="urn:microsoft.com/office/officeart/2005/8/layout/process4"/>
    <dgm:cxn modelId="{7219C802-B0C5-45AC-9A5B-54C985A7057D}" type="presParOf" srcId="{12837DAB-7E15-400D-813F-43B3E536D218}" destId="{93AE29C1-2D0E-4480-A23C-467AA0A50542}" srcOrd="1" destOrd="0" presId="urn:microsoft.com/office/officeart/2005/8/layout/process4"/>
    <dgm:cxn modelId="{E6D0A3BF-3AE8-4633-A74D-939DAA8D71DC}" type="presParOf" srcId="{12837DAB-7E15-400D-813F-43B3E536D218}" destId="{FBEC2772-0DEB-4DB0-A9EE-4C9E46A5B019}" srcOrd="2" destOrd="0" presId="urn:microsoft.com/office/officeart/2005/8/layout/process4"/>
    <dgm:cxn modelId="{BD47B8A1-B8AD-4A98-9255-29AE0CD06E07}" type="presParOf" srcId="{FBEC2772-0DEB-4DB0-A9EE-4C9E46A5B019}" destId="{6DCC2FB5-C236-4F07-9768-A1E3E2E9FD7E}" srcOrd="0" destOrd="0" presId="urn:microsoft.com/office/officeart/2005/8/layout/process4"/>
    <dgm:cxn modelId="{FFCC5166-92EA-414A-B487-5EEFC76FF272}" type="presParOf" srcId="{FBEC2772-0DEB-4DB0-A9EE-4C9E46A5B019}" destId="{F82D2C55-4DC3-4FB9-81AE-CD23E6D0A0C6}" srcOrd="1" destOrd="0" presId="urn:microsoft.com/office/officeart/2005/8/layout/process4"/>
    <dgm:cxn modelId="{DDF46099-E74C-4D41-97D6-81EEC283D70D}" type="presParOf" srcId="{FBEC2772-0DEB-4DB0-A9EE-4C9E46A5B019}" destId="{4612AD05-3FB5-4B6D-8FF2-95646B42E5C6}" srcOrd="2" destOrd="0" presId="urn:microsoft.com/office/officeart/2005/8/layout/process4"/>
    <dgm:cxn modelId="{DE566106-B1B7-429C-9976-AC2F3C137ADD}" type="presParOf" srcId="{40115713-1594-4AF4-B500-E1C4CBA64822}" destId="{B6D01C88-88CC-4AE4-9A87-922B85C826E6}" srcOrd="5" destOrd="0" presId="urn:microsoft.com/office/officeart/2005/8/layout/process4"/>
    <dgm:cxn modelId="{D996F8A4-7417-4BFC-9AED-316650401DAD}" type="presParOf" srcId="{40115713-1594-4AF4-B500-E1C4CBA64822}" destId="{EEDFE121-B582-4E50-9AC1-11B05ADFA2C6}" srcOrd="6" destOrd="0" presId="urn:microsoft.com/office/officeart/2005/8/layout/process4"/>
    <dgm:cxn modelId="{57975E31-BEF5-498D-A209-1D524926251A}" type="presParOf" srcId="{EEDFE121-B582-4E50-9AC1-11B05ADFA2C6}" destId="{C1AACD69-B5D9-43E0-AB74-5AEAC4B6364D}" srcOrd="0" destOrd="0" presId="urn:microsoft.com/office/officeart/2005/8/layout/process4"/>
    <dgm:cxn modelId="{42FD9360-90D1-4B33-9F39-49694D484C43}" type="presParOf" srcId="{EEDFE121-B582-4E50-9AC1-11B05ADFA2C6}" destId="{1CECBBF9-3991-4BDA-98F1-F3634CB5DDD5}" srcOrd="1" destOrd="0" presId="urn:microsoft.com/office/officeart/2005/8/layout/process4"/>
    <dgm:cxn modelId="{AAB992D5-8FAA-4997-A547-07A52C28CAD9}" type="presParOf" srcId="{EEDFE121-B582-4E50-9AC1-11B05ADFA2C6}" destId="{0CFD85DA-0E04-404B-B455-57FBEB251AB3}" srcOrd="2" destOrd="0" presId="urn:microsoft.com/office/officeart/2005/8/layout/process4"/>
    <dgm:cxn modelId="{4410AA12-C9BC-4157-8E10-10281D3D5183}" type="presParOf" srcId="{0CFD85DA-0E04-404B-B455-57FBEB251AB3}" destId="{2453CC45-3D04-4E01-B87D-C9849849F41F}" srcOrd="0" destOrd="0" presId="urn:microsoft.com/office/officeart/2005/8/layout/process4"/>
    <dgm:cxn modelId="{85460E37-38C7-4827-9A01-B0D117B2C15A}" type="presParOf" srcId="{0CFD85DA-0E04-404B-B455-57FBEB251AB3}" destId="{97B84263-C832-48C2-AB7B-06158387C27C}" srcOrd="1" destOrd="0" presId="urn:microsoft.com/office/officeart/2005/8/layout/process4"/>
    <dgm:cxn modelId="{E06BB0E4-AFE1-4AEC-8E09-FB67B76262B1}" type="presParOf" srcId="{0CFD85DA-0E04-404B-B455-57FBEB251AB3}" destId="{096B183A-1706-49F1-BDB1-8DF4B26B47F0}" srcOrd="2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57420A9-0B9B-4005-B20C-6E205CB5310B}">
      <dsp:nvSpPr>
        <dsp:cNvPr id="0" name=""/>
        <dsp:cNvSpPr/>
      </dsp:nvSpPr>
      <dsp:spPr>
        <a:xfrm>
          <a:off x="0" y="3779978"/>
          <a:ext cx="7272808" cy="82696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600" kern="1200" dirty="0"/>
            <a:t>4. </a:t>
          </a:r>
          <a:r>
            <a:rPr lang="de-DE" sz="1600" kern="1200" dirty="0" err="1"/>
            <a:t>Telescope</a:t>
          </a:r>
          <a:endParaRPr lang="de-DE" sz="1600" kern="1200" dirty="0"/>
        </a:p>
      </dsp:txBody>
      <dsp:txXfrm>
        <a:off x="0" y="3779978"/>
        <a:ext cx="7272808" cy="826966"/>
      </dsp:txXfrm>
    </dsp:sp>
    <dsp:sp modelId="{7E956F63-3E3D-4AA1-B9EB-86F690D77B26}">
      <dsp:nvSpPr>
        <dsp:cNvPr id="0" name=""/>
        <dsp:cNvSpPr/>
      </dsp:nvSpPr>
      <dsp:spPr>
        <a:xfrm rot="10800000">
          <a:off x="0" y="2520507"/>
          <a:ext cx="7272808" cy="1271875"/>
        </a:xfrm>
        <a:prstGeom prst="upArrowCallou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600" kern="1200" dirty="0"/>
            <a:t>3.Comparision </a:t>
          </a:r>
        </a:p>
      </dsp:txBody>
      <dsp:txXfrm rot="10800000">
        <a:off x="0" y="2520507"/>
        <a:ext cx="7272808" cy="826426"/>
      </dsp:txXfrm>
    </dsp:sp>
    <dsp:sp modelId="{93AE29C1-2D0E-4480-A23C-467AA0A50542}">
      <dsp:nvSpPr>
        <dsp:cNvPr id="0" name=""/>
        <dsp:cNvSpPr/>
      </dsp:nvSpPr>
      <dsp:spPr>
        <a:xfrm rot="10800000">
          <a:off x="0" y="1261037"/>
          <a:ext cx="7272808" cy="1271875"/>
        </a:xfrm>
        <a:prstGeom prst="upArrowCallou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600" kern="1200" dirty="0"/>
            <a:t>2.Simulation </a:t>
          </a:r>
          <a:r>
            <a:rPr lang="de-DE" sz="1600" kern="1200" dirty="0" err="1"/>
            <a:t>of</a:t>
          </a:r>
          <a:r>
            <a:rPr lang="de-DE" sz="1600" kern="1200" dirty="0"/>
            <a:t> </a:t>
          </a:r>
          <a:r>
            <a:rPr lang="de-DE" sz="1600" kern="1200" dirty="0" err="1"/>
            <a:t>theoretical</a:t>
          </a:r>
          <a:r>
            <a:rPr lang="de-DE" sz="1600" kern="1200" dirty="0"/>
            <a:t> Data Set</a:t>
          </a:r>
        </a:p>
      </dsp:txBody>
      <dsp:txXfrm rot="-10800000">
        <a:off x="0" y="1261037"/>
        <a:ext cx="7272808" cy="446428"/>
      </dsp:txXfrm>
    </dsp:sp>
    <dsp:sp modelId="{6DCC2FB5-C236-4F07-9768-A1E3E2E9FD7E}">
      <dsp:nvSpPr>
        <dsp:cNvPr id="0" name=""/>
        <dsp:cNvSpPr/>
      </dsp:nvSpPr>
      <dsp:spPr>
        <a:xfrm>
          <a:off x="3551" y="1707465"/>
          <a:ext cx="2421901" cy="38029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2456" tIns="16510" rIns="92456" bIns="1651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300" kern="1200" dirty="0"/>
            <a:t>2.1 PE Transmission</a:t>
          </a:r>
        </a:p>
      </dsp:txBody>
      <dsp:txXfrm>
        <a:off x="3551" y="1707465"/>
        <a:ext cx="2421901" cy="380290"/>
      </dsp:txXfrm>
    </dsp:sp>
    <dsp:sp modelId="{F82D2C55-4DC3-4FB9-81AE-CD23E6D0A0C6}">
      <dsp:nvSpPr>
        <dsp:cNvPr id="0" name=""/>
        <dsp:cNvSpPr/>
      </dsp:nvSpPr>
      <dsp:spPr>
        <a:xfrm>
          <a:off x="2425453" y="1707465"/>
          <a:ext cx="2421901" cy="38029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2456" tIns="16510" rIns="92456" bIns="1651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300" kern="1200" dirty="0"/>
            <a:t>2.2 </a:t>
          </a:r>
          <a:r>
            <a:rPr lang="de-DE" sz="1300" kern="1200" dirty="0" err="1"/>
            <a:t>Lenses</a:t>
          </a:r>
          <a:r>
            <a:rPr lang="de-DE" sz="1300" kern="1200" dirty="0"/>
            <a:t> Transmission</a:t>
          </a:r>
        </a:p>
      </dsp:txBody>
      <dsp:txXfrm>
        <a:off x="2425453" y="1707465"/>
        <a:ext cx="2421901" cy="380290"/>
      </dsp:txXfrm>
    </dsp:sp>
    <dsp:sp modelId="{4612AD05-3FB5-4B6D-8FF2-95646B42E5C6}">
      <dsp:nvSpPr>
        <dsp:cNvPr id="0" name=""/>
        <dsp:cNvSpPr/>
      </dsp:nvSpPr>
      <dsp:spPr>
        <a:xfrm>
          <a:off x="4847354" y="1707465"/>
          <a:ext cx="2421901" cy="38029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2456" tIns="16510" rIns="92456" bIns="1651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300" kern="1200" dirty="0"/>
            <a:t>2.3 Black Body Radiation</a:t>
          </a:r>
        </a:p>
      </dsp:txBody>
      <dsp:txXfrm>
        <a:off x="4847354" y="1707465"/>
        <a:ext cx="2421901" cy="380290"/>
      </dsp:txXfrm>
    </dsp:sp>
    <dsp:sp modelId="{1CECBBF9-3991-4BDA-98F1-F3634CB5DDD5}">
      <dsp:nvSpPr>
        <dsp:cNvPr id="0" name=""/>
        <dsp:cNvSpPr/>
      </dsp:nvSpPr>
      <dsp:spPr>
        <a:xfrm rot="10800000">
          <a:off x="0" y="1566"/>
          <a:ext cx="7272808" cy="1271875"/>
        </a:xfrm>
        <a:prstGeom prst="upArrowCallou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600" kern="1200" dirty="0"/>
            <a:t>1.Experimental </a:t>
          </a:r>
          <a:r>
            <a:rPr lang="de-DE" sz="1600" kern="1200" dirty="0" err="1"/>
            <a:t>Measurements</a:t>
          </a:r>
          <a:r>
            <a:rPr lang="de-DE" sz="1600" kern="1200" dirty="0"/>
            <a:t>	</a:t>
          </a:r>
        </a:p>
      </dsp:txBody>
      <dsp:txXfrm rot="-10800000">
        <a:off x="0" y="1566"/>
        <a:ext cx="7272808" cy="446428"/>
      </dsp:txXfrm>
    </dsp:sp>
    <dsp:sp modelId="{2453CC45-3D04-4E01-B87D-C9849849F41F}">
      <dsp:nvSpPr>
        <dsp:cNvPr id="0" name=""/>
        <dsp:cNvSpPr/>
      </dsp:nvSpPr>
      <dsp:spPr>
        <a:xfrm>
          <a:off x="3551" y="457456"/>
          <a:ext cx="2421901" cy="38029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2456" tIns="16510" rIns="92456" bIns="1651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300" kern="1200" dirty="0"/>
            <a:t>1.1 PE Transmission</a:t>
          </a:r>
        </a:p>
      </dsp:txBody>
      <dsp:txXfrm>
        <a:off x="3551" y="457456"/>
        <a:ext cx="2421901" cy="380290"/>
      </dsp:txXfrm>
    </dsp:sp>
    <dsp:sp modelId="{97B84263-C832-48C2-AB7B-06158387C27C}">
      <dsp:nvSpPr>
        <dsp:cNvPr id="0" name=""/>
        <dsp:cNvSpPr/>
      </dsp:nvSpPr>
      <dsp:spPr>
        <a:xfrm>
          <a:off x="2425453" y="457456"/>
          <a:ext cx="2421901" cy="38029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2456" tIns="16510" rIns="92456" bIns="1651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300" kern="1200" dirty="0"/>
            <a:t>1.2 PE </a:t>
          </a:r>
          <a:r>
            <a:rPr lang="de-DE" sz="1300" kern="1200" dirty="0" err="1"/>
            <a:t>with</a:t>
          </a:r>
          <a:r>
            <a:rPr lang="de-DE" sz="1300" kern="1200" dirty="0"/>
            <a:t> </a:t>
          </a:r>
          <a:r>
            <a:rPr lang="de-DE" sz="1300" kern="1200" dirty="0" err="1"/>
            <a:t>Lenses</a:t>
          </a:r>
          <a:r>
            <a:rPr lang="de-DE" sz="1300" kern="1200" dirty="0"/>
            <a:t> Transmission</a:t>
          </a:r>
        </a:p>
      </dsp:txBody>
      <dsp:txXfrm>
        <a:off x="2425453" y="457456"/>
        <a:ext cx="2421901" cy="380290"/>
      </dsp:txXfrm>
    </dsp:sp>
    <dsp:sp modelId="{096B183A-1706-49F1-BDB1-8DF4B26B47F0}">
      <dsp:nvSpPr>
        <dsp:cNvPr id="0" name=""/>
        <dsp:cNvSpPr/>
      </dsp:nvSpPr>
      <dsp:spPr>
        <a:xfrm>
          <a:off x="4847354" y="447994"/>
          <a:ext cx="2421901" cy="38029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2456" tIns="16510" rIns="92456" bIns="1651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300" kern="1200" dirty="0"/>
            <a:t>1.3 Power/Area </a:t>
          </a:r>
          <a:r>
            <a:rPr lang="de-DE" sz="1300" kern="1200" dirty="0" err="1"/>
            <a:t>over</a:t>
          </a:r>
          <a:r>
            <a:rPr lang="de-DE" sz="1300" kern="1200" dirty="0"/>
            <a:t> </a:t>
          </a:r>
          <a:r>
            <a:rPr lang="de-DE" sz="1300" kern="1200" dirty="0" err="1"/>
            <a:t>Distance</a:t>
          </a:r>
          <a:endParaRPr lang="de-DE" sz="1300" kern="1200" dirty="0"/>
        </a:p>
      </dsp:txBody>
      <dsp:txXfrm>
        <a:off x="4847354" y="447994"/>
        <a:ext cx="2421901" cy="38029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8/4/2022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8/4/2022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A1718-5652-6746-87EA-2129C5FBB0DE}" type="datetime1">
              <a:rPr lang="de-CH" smtClean="0"/>
              <a:t>04.08.2022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2117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2071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D329237-9A28-7F47-B6F4-ED5E1F4D6B14}" type="datetime1">
              <a:rPr lang="de-CH" smtClean="0"/>
              <a:t>04.08.2022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DE4D9939-E67D-404A-BFAF-D6865F994267}" type="datetime1">
              <a:rPr lang="de-CH" smtClean="0"/>
              <a:t>04.08.2022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C922FD57-7E01-2947-A36A-572802D78600}" type="datetime1">
              <a:rPr lang="de-CH" smtClean="0"/>
              <a:t>04.08.2022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060ADF95-1D50-A346-9F36-9D11B5959A20}" type="datetime1">
              <a:rPr lang="de-CH" smtClean="0"/>
              <a:t>04.08.2022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C9037A8-3728-274F-ADAC-4D3957FCBA46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30B6D7F9-B89E-4E44-88DB-D2B03C1575BD}" type="datetime1">
              <a:rPr lang="de-CH" smtClean="0"/>
              <a:t>04.08.2022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82CA310A-8036-D740-9C67-C96559B7989C}" type="datetime1">
              <a:rPr lang="de-CH" smtClean="0"/>
              <a:t>04.08.2022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CF864767-D034-6F4D-A79A-403E389348E4}" type="datetime1">
              <a:rPr lang="de-CH" smtClean="0"/>
              <a:t>04.08.2022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A5B03441-D3E1-7842-803A-ECC2015F2216}" type="datetime1">
              <a:rPr lang="de-CH" smtClean="0"/>
              <a:t>04.08.2022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FBFAC2-1082-0349-931A-E17E3D1FD5EA}" type="datetime1">
              <a:rPr lang="de-CH" smtClean="0"/>
              <a:t>04.08.2022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EF7B39-23DF-A840-A7BA-86E01E93D669}" type="datetime1">
              <a:rPr lang="de-CH" smtClean="0"/>
              <a:t>04.08.2022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7E494-8AEE-344E-B8BB-A4B2E261658F}" type="datetime1">
              <a:rPr lang="de-CH" smtClean="0"/>
              <a:t>04.08.2022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B46AD-AE35-A04A-BBC1-316D1F62DB10}" type="datetime1">
              <a:rPr lang="de-CH" smtClean="0"/>
              <a:t>04.08.2022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BD44C-4E47-7641-9144-60BC1FFF9E40}" type="datetime1">
              <a:rPr lang="de-CH" smtClean="0"/>
              <a:t>04.08.2022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59C3C-3539-0F4E-8F5B-F97EBD723FC3}" type="datetime1">
              <a:rPr lang="de-CH" smtClean="0"/>
              <a:t>04.08.2022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C63C51-3C01-364C-8C1F-513415625717}" type="datetime1">
              <a:rPr lang="de-CH" smtClean="0"/>
              <a:t>04.08.2022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ull page colour or pictu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10B6E0-915E-6A4B-BE3D-83464DDCC0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3F185B5-CF74-D44D-A9E3-83166F096F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6795D28C-D9FB-D84E-8771-15AE52B73C25}" type="datetime1">
              <a:rPr lang="de-CH" smtClean="0"/>
              <a:t>04.08.2022</a:t>
            </a:fld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AD60124-268E-2640-B552-632FCB92FCF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7D4B92-ED84-1D4C-81AB-7D7F79EF892F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Presenter | Presentation Title</a:t>
            </a: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F1E223B3-FDCC-6949-9C0B-F052B97037C1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D5082788-0C78-F842-A18F-84667EAC7E6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7988" y="6364800"/>
            <a:ext cx="495300" cy="3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935580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23075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48846"/>
            <a:ext cx="4116387" cy="6249621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23244-45B8-6B4F-9B08-B3ECCA62DD59}" type="datetime1">
              <a:rPr lang="de-CH" smtClean="0"/>
              <a:t>04.08.2022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029319-06AA-7F42-ADF7-19DBBD11312C}" type="datetime1">
              <a:rPr lang="de-CH" smtClean="0"/>
              <a:t>04.08.2022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1.emf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495600" y="6378349"/>
            <a:ext cx="1620788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7EFCF37F-0624-3A4F-A6BC-24980A3E6108}" type="datetime1">
              <a:rPr lang="en-GB" noProof="0" smtClean="0"/>
              <a:t>04/08/2022</a:t>
            </a:fld>
            <a:endParaRPr lang="en-GB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83848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83848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Presenter | Presentation Title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BD9C6532-AEDE-354E-83AD-7F67D706DF38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>
            <a:extLst>
              <a:ext uri="{FF2B5EF4-FFF2-40B4-BE49-F238E27FC236}">
                <a16:creationId xmlns:a16="http://schemas.microsoft.com/office/drawing/2014/main" id="{426E9AC2-DB3F-3043-BAF1-FDB172EA2CD8}"/>
              </a:ext>
            </a:extLst>
          </p:cNvPr>
          <p:cNvPicPr>
            <a:picLocks noChangeAspect="1"/>
          </p:cNvPicPr>
          <p:nvPr userDrawn="1"/>
        </p:nvPicPr>
        <p:blipFill>
          <a:blip r:embed="rId24"/>
          <a:stretch>
            <a:fillRect/>
          </a:stretch>
        </p:blipFill>
        <p:spPr>
          <a:xfrm>
            <a:off x="407988" y="6364599"/>
            <a:ext cx="495300" cy="3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7" r:id="rId7"/>
    <p:sldLayoutId id="2147483674" r:id="rId8"/>
    <p:sldLayoutId id="2147483652" r:id="rId9"/>
    <p:sldLayoutId id="2147483653" r:id="rId10"/>
    <p:sldLayoutId id="2147483661" r:id="rId11"/>
    <p:sldLayoutId id="2147483666" r:id="rId12"/>
    <p:sldLayoutId id="2147483667" r:id="rId13"/>
    <p:sldLayoutId id="2147483658" r:id="rId14"/>
    <p:sldLayoutId id="2147483659" r:id="rId15"/>
    <p:sldLayoutId id="2147483673" r:id="rId16"/>
    <p:sldLayoutId id="2147483660" r:id="rId17"/>
    <p:sldLayoutId id="2147483671" r:id="rId18"/>
    <p:sldLayoutId id="2147483651" r:id="rId19"/>
    <p:sldLayoutId id="2147483654" r:id="rId20"/>
    <p:sldLayoutId id="2147483669" r:id="rId21"/>
    <p:sldLayoutId id="2147483655" r:id="rId22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7.PNG"/><Relationship Id="rId7" Type="http://schemas.openxmlformats.org/officeDocument/2006/relationships/image" Target="../media/image14.svg"/><Relationship Id="rId12" Type="http://schemas.openxmlformats.org/officeDocument/2006/relationships/image" Target="../media/image19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3.png"/><Relationship Id="rId11" Type="http://schemas.openxmlformats.org/officeDocument/2006/relationships/chart" Target="../charts/chart4.xml"/><Relationship Id="rId5" Type="http://schemas.openxmlformats.org/officeDocument/2006/relationships/image" Target="../media/image12.svg"/><Relationship Id="rId10" Type="http://schemas.openxmlformats.org/officeDocument/2006/relationships/image" Target="../media/image17.jpg"/><Relationship Id="rId4" Type="http://schemas.openxmlformats.org/officeDocument/2006/relationships/image" Target="../media/image11.png"/><Relationship Id="rId9" Type="http://schemas.openxmlformats.org/officeDocument/2006/relationships/image" Target="../media/image16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9.xml"/><Relationship Id="rId4" Type="http://schemas.openxmlformats.org/officeDocument/2006/relationships/hyperlink" Target="https://automeris.io/WebPlotDigitizer/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0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7.PNG"/><Relationship Id="rId7" Type="http://schemas.openxmlformats.org/officeDocument/2006/relationships/image" Target="../media/image14.sv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3.png"/><Relationship Id="rId5" Type="http://schemas.openxmlformats.org/officeDocument/2006/relationships/image" Target="../media/image12.svg"/><Relationship Id="rId4" Type="http://schemas.openxmlformats.org/officeDocument/2006/relationships/image" Target="../media/image11.png"/><Relationship Id="rId9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E51C5-3272-6249-822A-715EFFE0DFF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CW 31 – Roadmap and Transmission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B999459-0238-C64F-8F4D-7EA35945354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l"/>
            <a:r>
              <a:rPr lang="en-US" sz="1800" dirty="0"/>
              <a:t>Presenter Name</a:t>
            </a:r>
          </a:p>
          <a:p>
            <a:pPr algn="l"/>
            <a:r>
              <a:rPr lang="en-US" sz="1800" dirty="0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21599439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el 6">
            <a:extLst>
              <a:ext uri="{FF2B5EF4-FFF2-40B4-BE49-F238E27FC236}">
                <a16:creationId xmlns:a16="http://schemas.microsoft.com/office/drawing/2014/main" id="{0F86CAD2-246C-3093-348B-10615D59C1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/>
          <a:lstStyle/>
          <a:p>
            <a:r>
              <a:rPr lang="de-DE" dirty="0"/>
              <a:t>3.Comparison</a:t>
            </a:r>
          </a:p>
        </p:txBody>
      </p:sp>
      <p:sp>
        <p:nvSpPr>
          <p:cNvPr id="21" name="Datumsplatzhalter 2">
            <a:extLst>
              <a:ext uri="{FF2B5EF4-FFF2-40B4-BE49-F238E27FC236}">
                <a16:creationId xmlns:a16="http://schemas.microsoft.com/office/drawing/2014/main" id="{A149675F-D871-4170-0B14-3D7926202CF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495600" y="6378349"/>
            <a:ext cx="1620788" cy="365125"/>
          </a:xfrm>
        </p:spPr>
        <p:txBody>
          <a:bodyPr/>
          <a:lstStyle/>
          <a:p>
            <a:fld id="{C2C63C51-3C01-364C-8C1F-513415625717}" type="datetime1">
              <a:rPr lang="de-CH" smtClean="0"/>
              <a:t>04.08.2022</a:t>
            </a:fld>
            <a:endParaRPr lang="en-US" dirty="0"/>
          </a:p>
        </p:txBody>
      </p:sp>
      <p:sp>
        <p:nvSpPr>
          <p:cNvPr id="22" name="Fußzeilenplatzhalter 3">
            <a:extLst>
              <a:ext uri="{FF2B5EF4-FFF2-40B4-BE49-F238E27FC236}">
                <a16:creationId xmlns:a16="http://schemas.microsoft.com/office/drawing/2014/main" id="{3EC2FCD6-D2E5-4F83-3139-9FD7D82AC3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23" name="Foliennummernplatzhalter 4">
            <a:extLst>
              <a:ext uri="{FF2B5EF4-FFF2-40B4-BE49-F238E27FC236}">
                <a16:creationId xmlns:a16="http://schemas.microsoft.com/office/drawing/2014/main" id="{D160EB6D-3217-12CA-EAF3-365AE50BF3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83848"/>
            <a:ext cx="681254" cy="365125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24" name="Inhaltsplatzhalter 12">
            <a:extLst>
              <a:ext uri="{FF2B5EF4-FFF2-40B4-BE49-F238E27FC236}">
                <a16:creationId xmlns:a16="http://schemas.microsoft.com/office/drawing/2014/main" id="{E79B5918-80A5-DA3C-D3FB-E4278FC23F78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2966771" y="1130275"/>
            <a:ext cx="2914674" cy="2055743"/>
          </a:xfrm>
        </p:spPr>
      </p:pic>
      <p:pic>
        <p:nvPicPr>
          <p:cNvPr id="25" name="Inhaltsplatzhalter 10">
            <a:extLst>
              <a:ext uri="{FF2B5EF4-FFF2-40B4-BE49-F238E27FC236}">
                <a16:creationId xmlns:a16="http://schemas.microsoft.com/office/drawing/2014/main" id="{EF057F44-0ECD-3341-357D-BABAFAEBE8F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26877" y="1236025"/>
            <a:ext cx="3211790" cy="2109960"/>
          </a:xfrm>
          <a:prstGeom prst="rect">
            <a:avLst/>
          </a:prstGeom>
        </p:spPr>
      </p:pic>
      <p:pic>
        <p:nvPicPr>
          <p:cNvPr id="26" name="Grafik 25" descr="Schließen mit einfarbiger Füllung">
            <a:extLst>
              <a:ext uri="{FF2B5EF4-FFF2-40B4-BE49-F238E27FC236}">
                <a16:creationId xmlns:a16="http://schemas.microsoft.com/office/drawing/2014/main" id="{9465785E-2F91-EDC8-6A89-C39CA8A7C47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5633872" y="1868605"/>
            <a:ext cx="365126" cy="365126"/>
          </a:xfrm>
          <a:prstGeom prst="rect">
            <a:avLst/>
          </a:prstGeom>
        </p:spPr>
      </p:pic>
      <p:pic>
        <p:nvPicPr>
          <p:cNvPr id="27" name="Grafik 26" descr="Fragezeichen mit einfarbiger Füllung">
            <a:extLst>
              <a:ext uri="{FF2B5EF4-FFF2-40B4-BE49-F238E27FC236}">
                <a16:creationId xmlns:a16="http://schemas.microsoft.com/office/drawing/2014/main" id="{91D34D79-5011-A50D-5CE6-223DD0CF288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0272464" y="1571382"/>
            <a:ext cx="914400" cy="914400"/>
          </a:xfrm>
          <a:prstGeom prst="rect">
            <a:avLst/>
          </a:prstGeom>
        </p:spPr>
      </p:pic>
      <p:sp>
        <p:nvSpPr>
          <p:cNvPr id="28" name="Rechteck 27">
            <a:extLst>
              <a:ext uri="{FF2B5EF4-FFF2-40B4-BE49-F238E27FC236}">
                <a16:creationId xmlns:a16="http://schemas.microsoft.com/office/drawing/2014/main" id="{AB090411-C7BF-7438-DB15-10896545DE23}"/>
              </a:ext>
            </a:extLst>
          </p:cNvPr>
          <p:cNvSpPr/>
          <p:nvPr/>
        </p:nvSpPr>
        <p:spPr>
          <a:xfrm>
            <a:off x="9384100" y="990949"/>
            <a:ext cx="2770656" cy="2039375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9" name="Pfeil: nach rechts 28">
            <a:extLst>
              <a:ext uri="{FF2B5EF4-FFF2-40B4-BE49-F238E27FC236}">
                <a16:creationId xmlns:a16="http://schemas.microsoft.com/office/drawing/2014/main" id="{0292F335-4752-659F-6E08-1A3489976B84}"/>
              </a:ext>
            </a:extLst>
          </p:cNvPr>
          <p:cNvSpPr/>
          <p:nvPr/>
        </p:nvSpPr>
        <p:spPr>
          <a:xfrm>
            <a:off x="8912131" y="1793022"/>
            <a:ext cx="883937" cy="365125"/>
          </a:xfrm>
          <a:prstGeom prst="rightArrow">
            <a:avLst/>
          </a:prstGeom>
          <a:solidFill>
            <a:schemeClr val="tx2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0" name="Textfeld 29">
                <a:extLst>
                  <a:ext uri="{FF2B5EF4-FFF2-40B4-BE49-F238E27FC236}">
                    <a16:creationId xmlns:a16="http://schemas.microsoft.com/office/drawing/2014/main" id="{F8085825-A05B-6439-B4B2-32898B13DA60}"/>
                  </a:ext>
                </a:extLst>
              </p:cNvPr>
              <p:cNvSpPr txBox="1"/>
              <p:nvPr/>
            </p:nvSpPr>
            <p:spPr>
              <a:xfrm>
                <a:off x="9690666" y="1131890"/>
                <a:ext cx="2485360" cy="19287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DE" sz="1200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sz="1200" b="1" i="0" smtClean="0">
                              <a:latin typeface="Cambria Math" panose="02040503050406030204" pitchFamily="18" charset="0"/>
                            </a:rPr>
                            <m:t>𝐈</m:t>
                          </m:r>
                        </m:e>
                        <m:sub>
                          <m:r>
                            <a:rPr lang="de-DE" sz="1200" b="1" i="0" smtClean="0">
                              <a:latin typeface="Cambria Math" panose="02040503050406030204" pitchFamily="18" charset="0"/>
                            </a:rPr>
                            <m:t>𝐦</m:t>
                          </m:r>
                          <m:r>
                            <a:rPr lang="de-DE" sz="1200" b="1" i="0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de-DE" sz="1200" b="1" i="0" smtClean="0">
                              <a:latin typeface="Cambria Math" panose="02040503050406030204" pitchFamily="18" charset="0"/>
                            </a:rPr>
                            <m:t>𝐭𝐡𝐞𝐨</m:t>
                          </m:r>
                        </m:sub>
                      </m:sSub>
                      <m:d>
                        <m:dPr>
                          <m:ctrlPr>
                            <a:rPr lang="de-DE" sz="1200" b="1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de-DE" sz="1200" b="1" i="0" smtClean="0">
                              <a:latin typeface="Cambria Math" panose="02040503050406030204" pitchFamily="18" charset="0"/>
                            </a:rPr>
                            <m:t>𝐟</m:t>
                          </m:r>
                        </m:e>
                      </m:d>
                      <m:r>
                        <a:rPr lang="de-DE" sz="1200" b="1" i="0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de-DE" sz="1200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sz="1200" b="1" i="0" smtClean="0">
                              <a:latin typeface="Cambria Math" panose="02040503050406030204" pitchFamily="18" charset="0"/>
                            </a:rPr>
                            <m:t>𝐈</m:t>
                          </m:r>
                        </m:e>
                        <m:sub>
                          <m:r>
                            <a:rPr lang="de-DE" sz="1200" b="1" i="0" smtClean="0">
                              <a:latin typeface="Cambria Math" panose="02040503050406030204" pitchFamily="18" charset="0"/>
                            </a:rPr>
                            <m:t>𝐏𝐥𝐚𝐧𝐜𝐤</m:t>
                          </m:r>
                        </m:sub>
                      </m:sSub>
                      <m:r>
                        <a:rPr lang="de-DE" sz="1200" b="1" i="0" smtClean="0">
                          <a:latin typeface="Cambria Math" panose="02040503050406030204" pitchFamily="18" charset="0"/>
                        </a:rPr>
                        <m:t>⋅</m:t>
                      </m:r>
                      <m:sSub>
                        <m:sSubPr>
                          <m:ctrlPr>
                            <a:rPr lang="de-DE" sz="1200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sz="1200" b="1" i="0" smtClean="0">
                              <a:latin typeface="Cambria Math" panose="02040503050406030204" pitchFamily="18" charset="0"/>
                            </a:rPr>
                            <m:t>𝐓</m:t>
                          </m:r>
                        </m:e>
                        <m:sub>
                          <m:r>
                            <a:rPr lang="de-DE" sz="1200" b="1" i="0" smtClean="0">
                              <a:latin typeface="Cambria Math" panose="02040503050406030204" pitchFamily="18" charset="0"/>
                            </a:rPr>
                            <m:t>𝐏𝐄</m:t>
                          </m:r>
                        </m:sub>
                      </m:sSub>
                      <m:r>
                        <a:rPr lang="de-DE" sz="1200" b="1" i="0" smtClean="0">
                          <a:latin typeface="Cambria Math" panose="02040503050406030204" pitchFamily="18" charset="0"/>
                        </a:rPr>
                        <m:t>⋅</m:t>
                      </m:r>
                      <m:sSub>
                        <m:sSubPr>
                          <m:ctrlPr>
                            <a:rPr lang="de-DE" sz="1200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sz="1200" b="1" i="0" smtClean="0">
                              <a:latin typeface="Cambria Math" panose="02040503050406030204" pitchFamily="18" charset="0"/>
                            </a:rPr>
                            <m:t>𝐓</m:t>
                          </m:r>
                        </m:e>
                        <m:sub>
                          <m:r>
                            <a:rPr lang="de-DE" sz="1200" b="1" i="0" smtClean="0">
                              <a:latin typeface="Cambria Math" panose="02040503050406030204" pitchFamily="18" charset="0"/>
                            </a:rPr>
                            <m:t>𝐓𝐏𝐗</m:t>
                          </m:r>
                          <m:r>
                            <a:rPr lang="de-DE" sz="1200" b="1" i="0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de-DE" sz="1200" b="1" i="0" smtClean="0">
                              <a:latin typeface="Cambria Math" panose="02040503050406030204" pitchFamily="18" charset="0"/>
                            </a:rPr>
                            <m:t>𝐙𝐞𝐨𝐧𝐞𝐱</m:t>
                          </m:r>
                        </m:sub>
                      </m:sSub>
                      <m:r>
                        <a:rPr lang="de-DE" sz="1200" b="1" i="0" smtClean="0"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de-DE" sz="1200" b="1" dirty="0"/>
              </a:p>
            </p:txBody>
          </p:sp>
        </mc:Choice>
        <mc:Fallback xmlns="">
          <p:sp>
            <p:nvSpPr>
              <p:cNvPr id="30" name="Textfeld 29">
                <a:extLst>
                  <a:ext uri="{FF2B5EF4-FFF2-40B4-BE49-F238E27FC236}">
                    <a16:creationId xmlns:a16="http://schemas.microsoft.com/office/drawing/2014/main" id="{F8085825-A05B-6439-B4B2-32898B13DA6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90666" y="1131890"/>
                <a:ext cx="2485360" cy="192873"/>
              </a:xfrm>
              <a:prstGeom prst="rect">
                <a:avLst/>
              </a:prstGeom>
              <a:blipFill>
                <a:blip r:embed="rId8"/>
                <a:stretch>
                  <a:fillRect l="-983" b="-16129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1" name="Picture 2" descr="Chart, histogram&#10;&#10;Description automatically generated">
            <a:extLst>
              <a:ext uri="{FF2B5EF4-FFF2-40B4-BE49-F238E27FC236}">
                <a16:creationId xmlns:a16="http://schemas.microsoft.com/office/drawing/2014/main" id="{BE66BA6B-A148-3208-3E71-46631C31B1EC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38888" y="992713"/>
            <a:ext cx="2974709" cy="2330868"/>
          </a:xfrm>
          <a:prstGeom prst="rect">
            <a:avLst/>
          </a:prstGeom>
        </p:spPr>
      </p:pic>
      <p:pic>
        <p:nvPicPr>
          <p:cNvPr id="32" name="Grafik 31" descr="Schließen mit einfarbiger Füllung">
            <a:extLst>
              <a:ext uri="{FF2B5EF4-FFF2-40B4-BE49-F238E27FC236}">
                <a16:creationId xmlns:a16="http://schemas.microsoft.com/office/drawing/2014/main" id="{BF91E5DE-779E-6812-1BE8-3E9C9664D9F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2821187" y="1793020"/>
            <a:ext cx="365126" cy="365126"/>
          </a:xfrm>
          <a:prstGeom prst="rect">
            <a:avLst/>
          </a:prstGeom>
        </p:spPr>
      </p:pic>
      <p:sp>
        <p:nvSpPr>
          <p:cNvPr id="33" name="Textfeld 32">
            <a:extLst>
              <a:ext uri="{FF2B5EF4-FFF2-40B4-BE49-F238E27FC236}">
                <a16:creationId xmlns:a16="http://schemas.microsoft.com/office/drawing/2014/main" id="{34D95F72-FC11-CBCF-C8DD-30D7C37231D0}"/>
              </a:ext>
            </a:extLst>
          </p:cNvPr>
          <p:cNvSpPr txBox="1"/>
          <p:nvPr/>
        </p:nvSpPr>
        <p:spPr>
          <a:xfrm>
            <a:off x="4261197" y="3063377"/>
            <a:ext cx="2163125" cy="6771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de-DE" sz="4400" b="1" dirty="0"/>
              <a:t>VS</a:t>
            </a:r>
          </a:p>
        </p:txBody>
      </p:sp>
      <p:pic>
        <p:nvPicPr>
          <p:cNvPr id="34" name="Inhaltsplatzhalter 7">
            <a:extLst>
              <a:ext uri="{FF2B5EF4-FFF2-40B4-BE49-F238E27FC236}">
                <a16:creationId xmlns:a16="http://schemas.microsoft.com/office/drawing/2014/main" id="{E80D6853-F72A-3254-85DB-2E7C342AC53B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1077" y="3544174"/>
            <a:ext cx="3057631" cy="2293223"/>
          </a:xfrm>
          <a:prstGeom prst="rect">
            <a:avLst/>
          </a:prstGeom>
        </p:spPr>
      </p:pic>
      <p:pic>
        <p:nvPicPr>
          <p:cNvPr id="35" name="Grafik 34" descr="Schließen mit einfarbiger Füllung">
            <a:extLst>
              <a:ext uri="{FF2B5EF4-FFF2-40B4-BE49-F238E27FC236}">
                <a16:creationId xmlns:a16="http://schemas.microsoft.com/office/drawing/2014/main" id="{4482E69C-22A1-F16C-E60B-08C6B3C9537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3504973" y="4449103"/>
            <a:ext cx="365126" cy="365126"/>
          </a:xfrm>
          <a:prstGeom prst="rect">
            <a:avLst/>
          </a:prstGeom>
        </p:spPr>
      </p:pic>
      <p:graphicFrame>
        <p:nvGraphicFramePr>
          <p:cNvPr id="36" name="Bildplatzhalter 9">
            <a:extLst>
              <a:ext uri="{FF2B5EF4-FFF2-40B4-BE49-F238E27FC236}">
                <a16:creationId xmlns:a16="http://schemas.microsoft.com/office/drawing/2014/main" id="{EA676119-43A6-EB42-6F2F-C24258AAF58B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78518663"/>
              </p:ext>
            </p:extLst>
          </p:nvPr>
        </p:nvGraphicFramePr>
        <p:xfrm>
          <a:off x="3870099" y="3857773"/>
          <a:ext cx="3776616" cy="15716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1"/>
          </a:graphicData>
        </a:graphic>
      </p:graphicFrame>
      <p:pic>
        <p:nvPicPr>
          <p:cNvPr id="37" name="Grafik 36" descr="Fragezeichen mit einfarbiger Füllung">
            <a:extLst>
              <a:ext uri="{FF2B5EF4-FFF2-40B4-BE49-F238E27FC236}">
                <a16:creationId xmlns:a16="http://schemas.microsoft.com/office/drawing/2014/main" id="{F2596483-0A9E-D079-6CCB-30702A15D9D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9969303" y="4158824"/>
            <a:ext cx="914400" cy="914400"/>
          </a:xfrm>
          <a:prstGeom prst="rect">
            <a:avLst/>
          </a:prstGeom>
        </p:spPr>
      </p:pic>
      <p:sp>
        <p:nvSpPr>
          <p:cNvPr id="39" name="Pfeil: nach rechts 38">
            <a:extLst>
              <a:ext uri="{FF2B5EF4-FFF2-40B4-BE49-F238E27FC236}">
                <a16:creationId xmlns:a16="http://schemas.microsoft.com/office/drawing/2014/main" id="{DD8CF507-304D-26DB-4E0C-07DC253C9E30}"/>
              </a:ext>
            </a:extLst>
          </p:cNvPr>
          <p:cNvSpPr/>
          <p:nvPr/>
        </p:nvSpPr>
        <p:spPr>
          <a:xfrm>
            <a:off x="8688288" y="4357878"/>
            <a:ext cx="883937" cy="365125"/>
          </a:xfrm>
          <a:prstGeom prst="rightArrow">
            <a:avLst/>
          </a:prstGeom>
          <a:solidFill>
            <a:schemeClr val="tx2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0" name="Textfeld 39">
                <a:extLst>
                  <a:ext uri="{FF2B5EF4-FFF2-40B4-BE49-F238E27FC236}">
                    <a16:creationId xmlns:a16="http://schemas.microsoft.com/office/drawing/2014/main" id="{EB9B6DA5-654F-70B2-E3F5-7A1F6B78C016}"/>
                  </a:ext>
                </a:extLst>
              </p:cNvPr>
              <p:cNvSpPr txBox="1"/>
              <p:nvPr/>
            </p:nvSpPr>
            <p:spPr>
              <a:xfrm>
                <a:off x="9354099" y="3884098"/>
                <a:ext cx="2783519" cy="20127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DE" sz="1200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sz="1200" b="1" i="0" smtClean="0">
                              <a:latin typeface="Cambria Math" panose="02040503050406030204" pitchFamily="18" charset="0"/>
                            </a:rPr>
                            <m:t>𝐈</m:t>
                          </m:r>
                        </m:e>
                        <m:sub>
                          <m:r>
                            <a:rPr lang="de-DE" sz="1200" b="1" i="0" smtClean="0">
                              <a:latin typeface="Cambria Math" panose="02040503050406030204" pitchFamily="18" charset="0"/>
                            </a:rPr>
                            <m:t>𝐦</m:t>
                          </m:r>
                          <m:r>
                            <a:rPr lang="de-DE" sz="1200" b="1" i="0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de-DE" sz="1200" b="1" i="0" smtClean="0">
                              <a:latin typeface="Cambria Math" panose="02040503050406030204" pitchFamily="18" charset="0"/>
                            </a:rPr>
                            <m:t>𝐞𝐱𝐩</m:t>
                          </m:r>
                        </m:sub>
                      </m:sSub>
                      <m:d>
                        <m:dPr>
                          <m:ctrlPr>
                            <a:rPr lang="de-DE" sz="1200" b="1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de-DE" sz="1200" b="1" i="0" smtClean="0">
                              <a:latin typeface="Cambria Math" panose="02040503050406030204" pitchFamily="18" charset="0"/>
                            </a:rPr>
                            <m:t>𝐟</m:t>
                          </m:r>
                        </m:e>
                      </m:d>
                      <m:r>
                        <a:rPr lang="de-DE" sz="1200" b="1" i="0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de-DE" sz="1200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sz="1200" b="1" i="0" smtClean="0">
                              <a:latin typeface="Cambria Math" panose="02040503050406030204" pitchFamily="18" charset="0"/>
                            </a:rPr>
                            <m:t>𝐈</m:t>
                          </m:r>
                        </m:e>
                        <m:sub>
                          <m:r>
                            <a:rPr lang="de-DE" sz="1200" b="1" i="1">
                              <a:latin typeface="Cambria Math" panose="02040503050406030204" pitchFamily="18" charset="0"/>
                            </a:rPr>
                            <m:t>𝑨𝑺𝑩</m:t>
                          </m:r>
                          <m:r>
                            <a:rPr lang="de-DE" sz="1200" b="1" i="1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de-DE" sz="1200" b="1" i="1">
                              <a:latin typeface="Cambria Math" panose="02040503050406030204" pitchFamily="18" charset="0"/>
                            </a:rPr>
                            <m:t>𝑰𝑹</m:t>
                          </m:r>
                          <m:r>
                            <a:rPr lang="de-DE" sz="1200" b="1" i="1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de-DE" sz="1200" b="1" i="1">
                              <a:latin typeface="Cambria Math" panose="02040503050406030204" pitchFamily="18" charset="0"/>
                            </a:rPr>
                            <m:t>𝟏𝟐</m:t>
                          </m:r>
                          <m:r>
                            <a:rPr lang="de-DE" sz="1200" b="1" i="1">
                              <a:latin typeface="Cambria Math" panose="02040503050406030204" pitchFamily="18" charset="0"/>
                            </a:rPr>
                            <m:t>𝑲</m:t>
                          </m:r>
                        </m:sub>
                      </m:sSub>
                      <m:r>
                        <a:rPr lang="de-DE" sz="1200" b="1" i="0" smtClean="0">
                          <a:latin typeface="Cambria Math" panose="02040503050406030204" pitchFamily="18" charset="0"/>
                        </a:rPr>
                        <m:t>⋅</m:t>
                      </m:r>
                      <m:sSub>
                        <m:sSubPr>
                          <m:ctrlPr>
                            <a:rPr lang="de-DE" sz="1200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sz="1200" b="1" i="0" smtClean="0">
                              <a:latin typeface="Cambria Math" panose="02040503050406030204" pitchFamily="18" charset="0"/>
                            </a:rPr>
                            <m:t>𝐓</m:t>
                          </m:r>
                        </m:e>
                        <m:sub>
                          <m:r>
                            <a:rPr lang="de-DE" sz="1200" b="1" i="0" smtClean="0">
                              <a:latin typeface="Cambria Math" panose="02040503050406030204" pitchFamily="18" charset="0"/>
                            </a:rPr>
                            <m:t>𝟐𝐏𝐄</m:t>
                          </m:r>
                        </m:sub>
                      </m:sSub>
                      <m:r>
                        <a:rPr lang="de-DE" sz="1200" b="1" i="0" smtClean="0">
                          <a:latin typeface="Cambria Math" panose="02040503050406030204" pitchFamily="18" charset="0"/>
                        </a:rPr>
                        <m:t>⋅</m:t>
                      </m:r>
                      <m:sSub>
                        <m:sSubPr>
                          <m:ctrlPr>
                            <a:rPr lang="de-DE" sz="1200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sz="1200" b="1" i="0" smtClean="0">
                              <a:latin typeface="Cambria Math" panose="02040503050406030204" pitchFamily="18" charset="0"/>
                            </a:rPr>
                            <m:t>𝐓</m:t>
                          </m:r>
                        </m:e>
                        <m:sub>
                          <m:r>
                            <a:rPr lang="de-DE" sz="1200" b="1" i="0" smtClean="0">
                              <a:latin typeface="Cambria Math" panose="02040503050406030204" pitchFamily="18" charset="0"/>
                            </a:rPr>
                            <m:t>𝐓𝐏𝐗</m:t>
                          </m:r>
                          <m:r>
                            <a:rPr lang="de-DE" sz="1200" b="1" i="0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de-DE" sz="1200" b="1" i="0" smtClean="0">
                              <a:latin typeface="Cambria Math" panose="02040503050406030204" pitchFamily="18" charset="0"/>
                            </a:rPr>
                            <m:t>𝐙𝐞𝐨𝐧𝐞𝐱</m:t>
                          </m:r>
                        </m:sub>
                      </m:sSub>
                      <m:r>
                        <a:rPr lang="de-DE" sz="1200" b="1" i="0" smtClean="0"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de-DE" sz="1200" b="1" dirty="0"/>
              </a:p>
            </p:txBody>
          </p:sp>
        </mc:Choice>
        <mc:Fallback xmlns="">
          <p:sp>
            <p:nvSpPr>
              <p:cNvPr id="40" name="Textfeld 39">
                <a:extLst>
                  <a:ext uri="{FF2B5EF4-FFF2-40B4-BE49-F238E27FC236}">
                    <a16:creationId xmlns:a16="http://schemas.microsoft.com/office/drawing/2014/main" id="{EB9B6DA5-654F-70B2-E3F5-7A1F6B78C01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354099" y="3884098"/>
                <a:ext cx="2783519" cy="201274"/>
              </a:xfrm>
              <a:prstGeom prst="rect">
                <a:avLst/>
              </a:prstGeom>
              <a:blipFill>
                <a:blip r:embed="rId12"/>
                <a:stretch>
                  <a:fillRect l="-656" b="-21212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1" name="Rechteck 40">
            <a:extLst>
              <a:ext uri="{FF2B5EF4-FFF2-40B4-BE49-F238E27FC236}">
                <a16:creationId xmlns:a16="http://schemas.microsoft.com/office/drawing/2014/main" id="{E917E880-D7AD-9798-CBD3-C3473ADD4369}"/>
              </a:ext>
            </a:extLst>
          </p:cNvPr>
          <p:cNvSpPr/>
          <p:nvPr/>
        </p:nvSpPr>
        <p:spPr>
          <a:xfrm>
            <a:off x="9354099" y="3818992"/>
            <a:ext cx="2783519" cy="2039375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8529240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77EF8C93-D90F-B3A5-51E0-302841DD7A2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/>
              <a:t>Ask JF PE Transmission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higher</a:t>
            </a:r>
            <a:r>
              <a:rPr lang="de-DE" dirty="0"/>
              <a:t> </a:t>
            </a:r>
            <a:r>
              <a:rPr lang="de-DE" dirty="0" err="1"/>
              <a:t>THz</a:t>
            </a:r>
            <a:r>
              <a:rPr lang="de-DE" dirty="0"/>
              <a:t> </a:t>
            </a:r>
            <a:r>
              <a:rPr lang="de-DE" dirty="0" err="1"/>
              <a:t>up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5 </a:t>
            </a:r>
            <a:r>
              <a:rPr lang="de-DE" dirty="0" err="1"/>
              <a:t>THz</a:t>
            </a:r>
            <a:r>
              <a:rPr lang="de-DE" dirty="0"/>
              <a:t> </a:t>
            </a:r>
            <a:r>
              <a:rPr lang="de-DE" dirty="0" err="1"/>
              <a:t>or</a:t>
            </a:r>
            <a:r>
              <a:rPr lang="de-DE" dirty="0"/>
              <a:t> </a:t>
            </a:r>
            <a:r>
              <a:rPr lang="de-DE" dirty="0" err="1"/>
              <a:t>more</a:t>
            </a:r>
            <a:endParaRPr lang="de-DE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 err="1"/>
              <a:t>Measure</a:t>
            </a:r>
            <a:r>
              <a:rPr lang="de-DE" dirty="0"/>
              <a:t> </a:t>
            </a:r>
            <a:r>
              <a:rPr lang="de-DE" dirty="0" err="1"/>
              <a:t>Lamps</a:t>
            </a:r>
            <a:r>
              <a:rPr lang="de-DE" dirty="0"/>
              <a:t> </a:t>
            </a:r>
            <a:r>
              <a:rPr lang="de-DE" dirty="0" err="1"/>
              <a:t>charateristics</a:t>
            </a:r>
            <a:r>
              <a:rPr lang="de-DE" dirty="0"/>
              <a:t>-&gt;Power/Area </a:t>
            </a:r>
            <a:r>
              <a:rPr lang="de-DE" dirty="0" err="1"/>
              <a:t>over</a:t>
            </a:r>
            <a:r>
              <a:rPr lang="de-DE" dirty="0"/>
              <a:t> </a:t>
            </a:r>
            <a:r>
              <a:rPr lang="de-DE" dirty="0" err="1"/>
              <a:t>Distance</a:t>
            </a:r>
            <a:endParaRPr lang="de-DE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/>
              <a:t>Finish Simulation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Intensity</a:t>
            </a:r>
            <a:r>
              <a:rPr lang="de-DE" dirty="0"/>
              <a:t> </a:t>
            </a:r>
            <a:r>
              <a:rPr lang="de-DE" dirty="0" err="1"/>
              <a:t>output</a:t>
            </a:r>
            <a:endParaRPr lang="de-DE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 err="1"/>
              <a:t>Compare</a:t>
            </a:r>
            <a:r>
              <a:rPr lang="de-DE" dirty="0"/>
              <a:t> experimental Data </a:t>
            </a:r>
            <a:r>
              <a:rPr lang="de-DE" dirty="0" err="1"/>
              <a:t>with</a:t>
            </a:r>
            <a:r>
              <a:rPr lang="de-DE" dirty="0"/>
              <a:t> </a:t>
            </a:r>
            <a:r>
              <a:rPr lang="de-DE" dirty="0" err="1"/>
              <a:t>simulation</a:t>
            </a:r>
            <a:endParaRPr lang="de-DE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/>
              <a:t>Building </a:t>
            </a:r>
            <a:r>
              <a:rPr lang="de-DE" dirty="0" err="1"/>
              <a:t>telescope</a:t>
            </a:r>
            <a:endParaRPr lang="de-DE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dirty="0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C048BA8B-02FA-4692-3D0B-B5879551E8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TO DO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2B335D83-E1F5-CF0F-7A89-2E1BFD0614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BD44C-4E47-7641-9144-60BC1FFF9E40}" type="datetime1">
              <a:rPr lang="de-CH" smtClean="0"/>
              <a:t>04.08.2022</a:t>
            </a:fld>
            <a:endParaRPr lang="en-US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B1C880A-7198-5019-D845-543B953213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DB4C2BB-1AA2-1C89-5F26-B68B91A049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47575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5D9831B6-E4A0-8BC5-C939-DF5430CBB0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Roadmap</a:t>
            </a:r>
          </a:p>
        </p:txBody>
      </p:sp>
      <p:graphicFrame>
        <p:nvGraphicFramePr>
          <p:cNvPr id="7" name="Diagramm 6">
            <a:extLst>
              <a:ext uri="{FF2B5EF4-FFF2-40B4-BE49-F238E27FC236}">
                <a16:creationId xmlns:a16="http://schemas.microsoft.com/office/drawing/2014/main" id="{B3329C8E-4D23-F5A0-2491-7DB95A5649C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504510121"/>
              </p:ext>
            </p:extLst>
          </p:nvPr>
        </p:nvGraphicFramePr>
        <p:xfrm>
          <a:off x="1415480" y="1196752"/>
          <a:ext cx="7272808" cy="46085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4386880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>
            <a:extLst>
              <a:ext uri="{FF2B5EF4-FFF2-40B4-BE49-F238E27FC236}">
                <a16:creationId xmlns:a16="http://schemas.microsoft.com/office/drawing/2014/main" id="{93A117B7-F191-BF9E-21F6-94066C2319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1.1 PE Transmission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95A69454-87E6-1038-1CBF-247664AD81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BD44C-4E47-7641-9144-60BC1FFF9E40}" type="datetime1">
              <a:rPr lang="de-CH" smtClean="0"/>
              <a:t>04.08.2022</a:t>
            </a:fld>
            <a:endParaRPr lang="en-US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3A05E422-9C66-36DB-C264-4D5AC3781B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833EC943-DFE3-098B-BA8D-C5EFC39C8E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graphicFrame>
        <p:nvGraphicFramePr>
          <p:cNvPr id="10" name="Inhaltsplatzhalter 9">
            <a:extLst>
              <a:ext uri="{FF2B5EF4-FFF2-40B4-BE49-F238E27FC236}">
                <a16:creationId xmlns:a16="http://schemas.microsoft.com/office/drawing/2014/main" id="{F14D9647-32BB-B9A8-6ECB-C7E203C58469}"/>
              </a:ext>
            </a:extLst>
          </p:cNvPr>
          <p:cNvGraphicFramePr>
            <a:graphicFrameLocks noGrp="1"/>
          </p:cNvGraphicFramePr>
          <p:nvPr>
            <p:ph sz="half" idx="1"/>
          </p:nvPr>
        </p:nvGraphicFramePr>
        <p:xfrm>
          <a:off x="407988" y="1592263"/>
          <a:ext cx="5616575" cy="46085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1" name="Inhaltsplatzhalter 10">
            <a:extLst>
              <a:ext uri="{FF2B5EF4-FFF2-40B4-BE49-F238E27FC236}">
                <a16:creationId xmlns:a16="http://schemas.microsoft.com/office/drawing/2014/main" id="{FE81639B-C7A3-E7E0-20E3-D493DDE263E6}"/>
              </a:ext>
            </a:extLst>
          </p:cNvPr>
          <p:cNvGraphicFramePr>
            <a:graphicFrameLocks noGrp="1"/>
          </p:cNvGraphicFramePr>
          <p:nvPr>
            <p:ph sz="half" idx="2"/>
          </p:nvPr>
        </p:nvGraphicFramePr>
        <p:xfrm>
          <a:off x="6172200" y="1592263"/>
          <a:ext cx="5611813" cy="46085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41781361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>
            <a:extLst>
              <a:ext uri="{FF2B5EF4-FFF2-40B4-BE49-F238E27FC236}">
                <a16:creationId xmlns:a16="http://schemas.microsoft.com/office/drawing/2014/main" id="{30DF6693-BA76-35C6-675F-9FE8FD063D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1.2 PE </a:t>
            </a:r>
            <a:r>
              <a:rPr lang="de-DE" dirty="0" err="1"/>
              <a:t>with</a:t>
            </a:r>
            <a:r>
              <a:rPr lang="de-DE" dirty="0"/>
              <a:t> </a:t>
            </a:r>
            <a:r>
              <a:rPr lang="de-DE" dirty="0" err="1"/>
              <a:t>Lenses</a:t>
            </a:r>
            <a:r>
              <a:rPr lang="de-DE" dirty="0"/>
              <a:t> Transmission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44747F8C-2DAF-DD66-257F-2417674A9B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029319-06AA-7F42-ADF7-19DBBD11312C}" type="datetime1">
              <a:rPr lang="de-CH" smtClean="0"/>
              <a:t>04.08.2022</a:t>
            </a:fld>
            <a:endParaRPr lang="en-US" dirty="0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6D80DC42-F7CB-50AB-DF74-1C18463A46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428B4302-08E1-A2A5-C911-AC90FA0169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graphicFrame>
        <p:nvGraphicFramePr>
          <p:cNvPr id="10" name="Bildplatzhalter 9">
            <a:extLst>
              <a:ext uri="{FF2B5EF4-FFF2-40B4-BE49-F238E27FC236}">
                <a16:creationId xmlns:a16="http://schemas.microsoft.com/office/drawing/2014/main" id="{CF26BAD4-D29D-A846-E458-F28F5FBE5864}"/>
              </a:ext>
            </a:extLst>
          </p:cNvPr>
          <p:cNvGraphicFramePr>
            <a:graphicFrameLocks noGrp="1"/>
          </p:cNvGraphicFramePr>
          <p:nvPr>
            <p:ph type="pic" sz="quarter" idx="13"/>
          </p:nvPr>
        </p:nvGraphicFramePr>
        <p:xfrm>
          <a:off x="407988" y="1439863"/>
          <a:ext cx="11376025" cy="47609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3374029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>
            <a:extLst>
              <a:ext uri="{FF2B5EF4-FFF2-40B4-BE49-F238E27FC236}">
                <a16:creationId xmlns:a16="http://schemas.microsoft.com/office/drawing/2014/main" id="{96C524AC-C23D-D0DE-B9DA-D58A1B21CD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2.1 PE Transmission</a:t>
            </a:r>
          </a:p>
        </p:txBody>
      </p:sp>
      <p:pic>
        <p:nvPicPr>
          <p:cNvPr id="13" name="Inhaltsplatzhalter 12">
            <a:extLst>
              <a:ext uri="{FF2B5EF4-FFF2-40B4-BE49-F238E27FC236}">
                <a16:creationId xmlns:a16="http://schemas.microsoft.com/office/drawing/2014/main" id="{BF7E160D-514D-9448-BF99-789B8BE3961F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407988" y="1915811"/>
            <a:ext cx="5616575" cy="3961415"/>
          </a:xfrm>
        </p:spPr>
      </p:pic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47372198-813E-BA3D-C103-C90F2211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C63C51-3C01-364C-8C1F-513415625717}" type="datetime1">
              <a:rPr lang="de-CH" smtClean="0"/>
              <a:t>04.08.2022</a:t>
            </a:fld>
            <a:endParaRPr lang="en-US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79DF76FA-9E83-8C49-8121-9A13698FDF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6938F64F-A54C-836A-B9E2-2A90F9A04F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15" name="Inhaltsplatzhalter 14">
            <a:extLst>
              <a:ext uri="{FF2B5EF4-FFF2-40B4-BE49-F238E27FC236}">
                <a16:creationId xmlns:a16="http://schemas.microsoft.com/office/drawing/2014/main" id="{2422818A-2A5C-C0B9-9277-EAA7AEA2E293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6384032" y="1915811"/>
            <a:ext cx="5485714" cy="3657143"/>
          </a:xfrm>
          <a:prstGeom prst="rect">
            <a:avLst/>
          </a:prstGeom>
        </p:spPr>
      </p:pic>
      <p:sp>
        <p:nvSpPr>
          <p:cNvPr id="14" name="Pfeil: nach rechts 13">
            <a:extLst>
              <a:ext uri="{FF2B5EF4-FFF2-40B4-BE49-F238E27FC236}">
                <a16:creationId xmlns:a16="http://schemas.microsoft.com/office/drawing/2014/main" id="{D9DD10E6-CED6-4441-913B-22CEEA17AAE5}"/>
              </a:ext>
            </a:extLst>
          </p:cNvPr>
          <p:cNvSpPr/>
          <p:nvPr/>
        </p:nvSpPr>
        <p:spPr>
          <a:xfrm>
            <a:off x="5303912" y="3789040"/>
            <a:ext cx="1224136" cy="77754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6" name="Herz 15">
            <a:extLst>
              <a:ext uri="{FF2B5EF4-FFF2-40B4-BE49-F238E27FC236}">
                <a16:creationId xmlns:a16="http://schemas.microsoft.com/office/drawing/2014/main" id="{32D7D260-EB01-284B-4195-9AE16FB41BC5}"/>
              </a:ext>
            </a:extLst>
          </p:cNvPr>
          <p:cNvSpPr/>
          <p:nvPr/>
        </p:nvSpPr>
        <p:spPr>
          <a:xfrm>
            <a:off x="5447928" y="2782675"/>
            <a:ext cx="1080120" cy="853298"/>
          </a:xfrm>
          <a:prstGeom prst="hear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800" dirty="0">
                <a:solidFill>
                  <a:schemeClr val="bg1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https://automeris.io/WebPlotDigitizer</a:t>
            </a:r>
            <a:r>
              <a:rPr lang="de-DE" sz="1000" dirty="0">
                <a:solidFill>
                  <a:schemeClr val="bg1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/</a:t>
            </a:r>
            <a:endParaRPr lang="de-DE" sz="1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34299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>
            <a:extLst>
              <a:ext uri="{FF2B5EF4-FFF2-40B4-BE49-F238E27FC236}">
                <a16:creationId xmlns:a16="http://schemas.microsoft.com/office/drawing/2014/main" id="{6918549D-6458-668C-54C0-E6A726DC13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4897" y="381688"/>
            <a:ext cx="11376025" cy="1065742"/>
          </a:xfrm>
        </p:spPr>
        <p:txBody>
          <a:bodyPr/>
          <a:lstStyle/>
          <a:p>
            <a:r>
              <a:rPr lang="de-DE" dirty="0"/>
              <a:t>2.2 </a:t>
            </a:r>
            <a:r>
              <a:rPr lang="de-DE" dirty="0" err="1"/>
              <a:t>Lenses</a:t>
            </a:r>
            <a:r>
              <a:rPr lang="de-DE" dirty="0"/>
              <a:t> Transmission</a:t>
            </a:r>
          </a:p>
        </p:txBody>
      </p:sp>
      <p:pic>
        <p:nvPicPr>
          <p:cNvPr id="11" name="Inhaltsplatzhalter 10">
            <a:extLst>
              <a:ext uri="{FF2B5EF4-FFF2-40B4-BE49-F238E27FC236}">
                <a16:creationId xmlns:a16="http://schemas.microsoft.com/office/drawing/2014/main" id="{BCB97B49-1FDE-8F5D-CC85-5A9B3C3D71C7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407988" y="2051637"/>
            <a:ext cx="5616575" cy="3689764"/>
          </a:xfrm>
        </p:spPr>
      </p:pic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8789A137-87CB-BDF7-7D14-56EFD8D771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C63C51-3C01-364C-8C1F-513415625717}" type="datetime1">
              <a:rPr lang="de-CH" smtClean="0"/>
              <a:t>04.08.2022</a:t>
            </a:fld>
            <a:endParaRPr lang="en-US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1E98F0C9-E9CA-5F30-CD9B-E6271F5B2C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4828073A-E272-86DE-A641-A808A95386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15" name="Pfeil: nach rechts 14">
            <a:extLst>
              <a:ext uri="{FF2B5EF4-FFF2-40B4-BE49-F238E27FC236}">
                <a16:creationId xmlns:a16="http://schemas.microsoft.com/office/drawing/2014/main" id="{D380E16A-B95E-9B4C-EF90-394D107A6E4D}"/>
              </a:ext>
            </a:extLst>
          </p:cNvPr>
          <p:cNvSpPr/>
          <p:nvPr/>
        </p:nvSpPr>
        <p:spPr>
          <a:xfrm>
            <a:off x="5240278" y="3354763"/>
            <a:ext cx="1224136" cy="77754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17" name="Inhaltsplatzhalter 16">
            <a:extLst>
              <a:ext uri="{FF2B5EF4-FFF2-40B4-BE49-F238E27FC236}">
                <a16:creationId xmlns:a16="http://schemas.microsoft.com/office/drawing/2014/main" id="{43F22A06-E863-BD57-20F2-9B61C90FE58A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6600056" y="1914965"/>
            <a:ext cx="5485714" cy="3657143"/>
          </a:xfrm>
        </p:spPr>
      </p:pic>
      <p:sp>
        <p:nvSpPr>
          <p:cNvPr id="8" name="Rechteck 7">
            <a:extLst>
              <a:ext uri="{FF2B5EF4-FFF2-40B4-BE49-F238E27FC236}">
                <a16:creationId xmlns:a16="http://schemas.microsoft.com/office/drawing/2014/main" id="{5050FC23-36C4-4858-11BC-93492D93FFC3}"/>
              </a:ext>
            </a:extLst>
          </p:cNvPr>
          <p:cNvSpPr/>
          <p:nvPr/>
        </p:nvSpPr>
        <p:spPr>
          <a:xfrm>
            <a:off x="7257340" y="4077072"/>
            <a:ext cx="288032" cy="1008112"/>
          </a:xfrm>
          <a:prstGeom prst="rect">
            <a:avLst/>
          </a:prstGeom>
          <a:solidFill>
            <a:srgbClr val="0033A0">
              <a:alpha val="27059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7138024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>
            <a:extLst>
              <a:ext uri="{FF2B5EF4-FFF2-40B4-BE49-F238E27FC236}">
                <a16:creationId xmlns:a16="http://schemas.microsoft.com/office/drawing/2014/main" id="{6918549D-6458-668C-54C0-E6A726DC13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4897" y="381688"/>
            <a:ext cx="11376025" cy="1065742"/>
          </a:xfrm>
        </p:spPr>
        <p:txBody>
          <a:bodyPr/>
          <a:lstStyle/>
          <a:p>
            <a:r>
              <a:rPr lang="de-DE" dirty="0"/>
              <a:t>2.2 </a:t>
            </a:r>
            <a:r>
              <a:rPr lang="de-DE" dirty="0" err="1"/>
              <a:t>Lenses</a:t>
            </a:r>
            <a:r>
              <a:rPr lang="de-DE" dirty="0"/>
              <a:t> Transmission</a:t>
            </a:r>
          </a:p>
        </p:txBody>
      </p:sp>
      <p:pic>
        <p:nvPicPr>
          <p:cNvPr id="11" name="Inhaltsplatzhalter 10">
            <a:extLst>
              <a:ext uri="{FF2B5EF4-FFF2-40B4-BE49-F238E27FC236}">
                <a16:creationId xmlns:a16="http://schemas.microsoft.com/office/drawing/2014/main" id="{BCB97B49-1FDE-8F5D-CC85-5A9B3C3D71C7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407988" y="2051637"/>
            <a:ext cx="5616575" cy="3689764"/>
          </a:xfrm>
        </p:spPr>
      </p:pic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8789A137-87CB-BDF7-7D14-56EFD8D771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C63C51-3C01-364C-8C1F-513415625717}" type="datetime1">
              <a:rPr lang="de-CH" smtClean="0"/>
              <a:t>04.08.2022</a:t>
            </a:fld>
            <a:endParaRPr lang="en-US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1E98F0C9-E9CA-5F30-CD9B-E6271F5B2C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4828073A-E272-86DE-A641-A808A95386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15" name="Pfeil: nach rechts 14">
            <a:extLst>
              <a:ext uri="{FF2B5EF4-FFF2-40B4-BE49-F238E27FC236}">
                <a16:creationId xmlns:a16="http://schemas.microsoft.com/office/drawing/2014/main" id="{D380E16A-B95E-9B4C-EF90-394D107A6E4D}"/>
              </a:ext>
            </a:extLst>
          </p:cNvPr>
          <p:cNvSpPr/>
          <p:nvPr/>
        </p:nvSpPr>
        <p:spPr>
          <a:xfrm>
            <a:off x="5240278" y="3354763"/>
            <a:ext cx="1224136" cy="77754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17" name="Inhaltsplatzhalter 16">
            <a:extLst>
              <a:ext uri="{FF2B5EF4-FFF2-40B4-BE49-F238E27FC236}">
                <a16:creationId xmlns:a16="http://schemas.microsoft.com/office/drawing/2014/main" id="{43F22A06-E863-BD57-20F2-9B61C90FE58A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6600056" y="1914965"/>
            <a:ext cx="5485714" cy="3657143"/>
          </a:xfrm>
        </p:spPr>
      </p:pic>
      <p:sp>
        <p:nvSpPr>
          <p:cNvPr id="8" name="Rechteck 7">
            <a:extLst>
              <a:ext uri="{FF2B5EF4-FFF2-40B4-BE49-F238E27FC236}">
                <a16:creationId xmlns:a16="http://schemas.microsoft.com/office/drawing/2014/main" id="{5050FC23-36C4-4858-11BC-93492D93FFC3}"/>
              </a:ext>
            </a:extLst>
          </p:cNvPr>
          <p:cNvSpPr/>
          <p:nvPr/>
        </p:nvSpPr>
        <p:spPr>
          <a:xfrm>
            <a:off x="7257340" y="4077072"/>
            <a:ext cx="288032" cy="1008112"/>
          </a:xfrm>
          <a:prstGeom prst="rect">
            <a:avLst/>
          </a:prstGeom>
          <a:solidFill>
            <a:srgbClr val="0033A0">
              <a:alpha val="27059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20" name="Grafik 19">
            <a:extLst>
              <a:ext uri="{FF2B5EF4-FFF2-40B4-BE49-F238E27FC236}">
                <a16:creationId xmlns:a16="http://schemas.microsoft.com/office/drawing/2014/main" id="{C02BFB1D-0063-1E07-88C7-5228AC63D5C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20136" y="1938767"/>
            <a:ext cx="2983259" cy="1988840"/>
          </a:xfrm>
          <a:prstGeom prst="rect">
            <a:avLst/>
          </a:prstGeom>
        </p:spPr>
      </p:pic>
      <p:cxnSp>
        <p:nvCxnSpPr>
          <p:cNvPr id="6" name="Gerade Verbindung mit Pfeil 5">
            <a:extLst>
              <a:ext uri="{FF2B5EF4-FFF2-40B4-BE49-F238E27FC236}">
                <a16:creationId xmlns:a16="http://schemas.microsoft.com/office/drawing/2014/main" id="{F5FA47DB-04D4-CEFC-E23B-9ED77B589EFA}"/>
              </a:ext>
            </a:extLst>
          </p:cNvPr>
          <p:cNvCxnSpPr>
            <a:stCxn id="8" idx="0"/>
          </p:cNvCxnSpPr>
          <p:nvPr/>
        </p:nvCxnSpPr>
        <p:spPr>
          <a:xfrm flipV="1">
            <a:off x="7401356" y="3501008"/>
            <a:ext cx="494844" cy="57606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4029052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nhaltsplatzhalter 9">
            <a:extLst>
              <a:ext uri="{FF2B5EF4-FFF2-40B4-BE49-F238E27FC236}">
                <a16:creationId xmlns:a16="http://schemas.microsoft.com/office/drawing/2014/main" id="{C4E46C63-3235-C92E-51BB-506880AF0BA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023992" y="1700808"/>
            <a:ext cx="5485714" cy="3657143"/>
          </a:xfr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C68ED32D-1290-8C3C-B405-E45B463FD3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2.3 Black Body Radiation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893F5C44-3B60-D9B4-352E-3BB7617D22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029319-06AA-7F42-ADF7-19DBBD11312C}" type="datetime1">
              <a:rPr lang="de-CH" smtClean="0"/>
              <a:t>04.08.2022</a:t>
            </a:fld>
            <a:endParaRPr lang="en-US" dirty="0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DE791FC7-7938-14F6-672C-A56414F49F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C87D56C8-9954-4236-00CA-6862D69633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feld 12">
                <a:extLst>
                  <a:ext uri="{FF2B5EF4-FFF2-40B4-BE49-F238E27FC236}">
                    <a16:creationId xmlns:a16="http://schemas.microsoft.com/office/drawing/2014/main" id="{129EB4D4-8F48-7C0F-B49E-01B5F97EE133}"/>
                  </a:ext>
                </a:extLst>
              </p:cNvPr>
              <p:cNvSpPr txBox="1"/>
              <p:nvPr/>
            </p:nvSpPr>
            <p:spPr>
              <a:xfrm>
                <a:off x="-240704" y="2280566"/>
                <a:ext cx="6096000" cy="79868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de-DE" b="0" i="0" smtClean="0">
                          <a:latin typeface="Cambria Math" panose="02040503050406030204" pitchFamily="18" charset="0"/>
                        </a:rPr>
                        <m:t>B</m:t>
                      </m:r>
                      <m:r>
                        <a:rPr lang="de-DE" b="0" i="0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m:rPr>
                          <m:sty m:val="p"/>
                        </m:rPr>
                        <a:rPr lang="de-DE" b="0" i="0" smtClean="0">
                          <a:latin typeface="Cambria Math" panose="02040503050406030204" pitchFamily="18" charset="0"/>
                        </a:rPr>
                        <m:t>f</m:t>
                      </m:r>
                      <m:r>
                        <a:rPr lang="de-DE" b="0" i="0" smtClean="0">
                          <a:latin typeface="Cambria Math" panose="02040503050406030204" pitchFamily="18" charset="0"/>
                        </a:rPr>
                        <m:t>,</m:t>
                      </m:r>
                      <m:r>
                        <m:rPr>
                          <m:sty m:val="p"/>
                        </m:rPr>
                        <a:rPr lang="de-DE" b="0" i="0" smtClean="0">
                          <a:latin typeface="Cambria Math" panose="02040503050406030204" pitchFamily="18" charset="0"/>
                        </a:rPr>
                        <m:t>T</m:t>
                      </m:r>
                      <m:r>
                        <a:rPr lang="de-DE" b="0" i="0" smtClean="0">
                          <a:latin typeface="Cambria Math" panose="02040503050406030204" pitchFamily="18" charset="0"/>
                        </a:rPr>
                        <m:t>)=2</m:t>
                      </m:r>
                      <m:r>
                        <a:rPr lang="de-DE" b="0" i="1" smtClean="0">
                          <a:latin typeface="Cambria Math" panose="02040503050406030204" pitchFamily="18" charset="0"/>
                        </a:rPr>
                        <m:t> ⋅</m:t>
                      </m:r>
                      <m:r>
                        <m:rPr>
                          <m:sty m:val="p"/>
                        </m:rPr>
                        <a:rPr lang="de-DE" b="0" i="0" smtClean="0">
                          <a:latin typeface="Cambria Math" panose="02040503050406030204" pitchFamily="18" charset="0"/>
                        </a:rPr>
                        <m:t>h</m:t>
                      </m:r>
                      <m:r>
                        <a:rPr lang="de-DE" b="0" i="1" smtClean="0">
                          <a:latin typeface="Cambria Math" panose="02040503050406030204" pitchFamily="18" charset="0"/>
                        </a:rPr>
                        <m:t>⋅</m:t>
                      </m:r>
                      <m:f>
                        <m:fPr>
                          <m:ctrlPr>
                            <a:rPr lang="de-DE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de-DE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de-DE" b="0" i="0" smtClean="0">
                                  <a:latin typeface="Cambria Math" panose="02040503050406030204" pitchFamily="18" charset="0"/>
                                </a:rPr>
                                <m:t>f</m:t>
                              </m:r>
                            </m:e>
                            <m:sup>
                              <m:r>
                                <a:rPr lang="de-DE" b="0" i="0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p>
                          </m:sSup>
                        </m:num>
                        <m:den>
                          <m:sSup>
                            <m:sSupPr>
                              <m:ctrlPr>
                                <a:rPr lang="de-DE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de-DE" b="0" i="0" smtClean="0">
                                  <a:latin typeface="Cambria Math" panose="02040503050406030204" pitchFamily="18" charset="0"/>
                                </a:rPr>
                                <m:t>c</m:t>
                              </m:r>
                            </m:e>
                            <m:sup>
                              <m:r>
                                <a:rPr lang="de-DE" b="0" i="0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lang="de-DE" b="0" i="1" smtClean="0">
                          <a:latin typeface="Cambria Math" panose="02040503050406030204" pitchFamily="18" charset="0"/>
                        </a:rPr>
                        <m:t>⋅</m:t>
                      </m:r>
                      <m:f>
                        <m:fPr>
                          <m:ctrlPr>
                            <a:rPr lang="de-DE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de-DE" b="0" i="0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p>
                            <m:sSupPr>
                              <m:ctrlPr>
                                <a:rPr lang="de-DE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de-DE" b="0" i="0" smtClean="0">
                                  <a:latin typeface="Cambria Math" panose="02040503050406030204" pitchFamily="18" charset="0"/>
                                </a:rPr>
                                <m:t>e</m:t>
                              </m:r>
                            </m:e>
                            <m:sup>
                              <m:r>
                                <m:rPr>
                                  <m:sty m:val="p"/>
                                </m:rPr>
                                <a:rPr lang="de-DE" b="0" i="0" smtClean="0">
                                  <a:latin typeface="Cambria Math" panose="02040503050406030204" pitchFamily="18" charset="0"/>
                                </a:rPr>
                                <m:t>h</m:t>
                              </m:r>
                              <m:r>
                                <a:rPr lang="de-DE" b="0" i="1" smtClean="0">
                                  <a:latin typeface="Cambria Math" panose="02040503050406030204" pitchFamily="18" charset="0"/>
                                </a:rPr>
                                <m:t>⋅</m:t>
                              </m:r>
                              <m:f>
                                <m:fPr>
                                  <m:ctrlPr>
                                    <a:rPr lang="de-DE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m:rPr>
                                      <m:sty m:val="p"/>
                                    </m:rPr>
                                    <a:rPr lang="de-DE" b="0" i="0" smtClean="0">
                                      <a:latin typeface="Cambria Math" panose="02040503050406030204" pitchFamily="18" charset="0"/>
                                    </a:rPr>
                                    <m:t>f</m:t>
                                  </m:r>
                                </m:num>
                                <m:den>
                                  <m:r>
                                    <m:rPr>
                                      <m:sty m:val="p"/>
                                    </m:rPr>
                                    <a:rPr lang="de-DE" b="0" i="0" smtClean="0">
                                      <a:latin typeface="Cambria Math" panose="02040503050406030204" pitchFamily="18" charset="0"/>
                                    </a:rPr>
                                    <m:t>kT</m:t>
                                  </m:r>
                                </m:den>
                              </m:f>
                            </m:sup>
                          </m:sSup>
                          <m:r>
                            <a:rPr lang="de-DE" b="0" i="0" smtClean="0">
                              <a:latin typeface="Cambria Math" panose="02040503050406030204" pitchFamily="18" charset="0"/>
                            </a:rPr>
                            <m:t>−1</m:t>
                          </m:r>
                        </m:den>
                      </m:f>
                    </m:oMath>
                  </m:oMathPara>
                </a14:m>
                <a:endParaRPr lang="de-DE" dirty="0"/>
              </a:p>
            </p:txBody>
          </p:sp>
        </mc:Choice>
        <mc:Fallback xmlns="">
          <p:sp>
            <p:nvSpPr>
              <p:cNvPr id="13" name="Textfeld 12">
                <a:extLst>
                  <a:ext uri="{FF2B5EF4-FFF2-40B4-BE49-F238E27FC236}">
                    <a16:creationId xmlns:a16="http://schemas.microsoft.com/office/drawing/2014/main" id="{129EB4D4-8F48-7C0F-B49E-01B5F97EE13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240704" y="2280566"/>
                <a:ext cx="6096000" cy="79868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Textfeld 13">
            <a:extLst>
              <a:ext uri="{FF2B5EF4-FFF2-40B4-BE49-F238E27FC236}">
                <a16:creationId xmlns:a16="http://schemas.microsoft.com/office/drawing/2014/main" id="{C6A4E193-AEB7-3F38-7F83-21058DB798EF}"/>
              </a:ext>
            </a:extLst>
          </p:cNvPr>
          <p:cNvSpPr txBox="1"/>
          <p:nvPr/>
        </p:nvSpPr>
        <p:spPr>
          <a:xfrm>
            <a:off x="695400" y="1700808"/>
            <a:ext cx="3672408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de-DE" dirty="0" err="1"/>
              <a:t>Planck‘s</a:t>
            </a:r>
            <a:r>
              <a:rPr lang="de-DE" dirty="0"/>
              <a:t> </a:t>
            </a:r>
            <a:r>
              <a:rPr lang="de-DE" dirty="0" err="1"/>
              <a:t>law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black</a:t>
            </a:r>
            <a:r>
              <a:rPr lang="de-DE" dirty="0"/>
              <a:t> </a:t>
            </a:r>
            <a:r>
              <a:rPr lang="de-DE" dirty="0" err="1"/>
              <a:t>body</a:t>
            </a:r>
            <a:r>
              <a:rPr lang="de-DE" dirty="0"/>
              <a:t> </a:t>
            </a:r>
            <a:r>
              <a:rPr lang="de-DE" dirty="0" err="1"/>
              <a:t>radiation</a:t>
            </a:r>
            <a:r>
              <a:rPr lang="de-DE" dirty="0"/>
              <a:t>:</a:t>
            </a:r>
          </a:p>
        </p:txBody>
      </p:sp>
    </p:spTree>
    <p:extLst>
      <p:ext uri="{BB962C8B-B14F-4D97-AF65-F5344CB8AC3E}">
        <p14:creationId xmlns:p14="http://schemas.microsoft.com/office/powerpoint/2010/main" val="354766776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>
            <a:extLst>
              <a:ext uri="{FF2B5EF4-FFF2-40B4-BE49-F238E27FC236}">
                <a16:creationId xmlns:a16="http://schemas.microsoft.com/office/drawing/2014/main" id="{DC5FC45F-E688-3975-CF6F-6FF723AD3A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3.Simulation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theoretical</a:t>
            </a:r>
            <a:r>
              <a:rPr lang="de-DE" dirty="0"/>
              <a:t> Data Set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3F65F265-AB28-67B2-4C26-3AA2A0F363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C63C51-3C01-364C-8C1F-513415625717}" type="datetime1">
              <a:rPr lang="de-CH" smtClean="0"/>
              <a:t>04.08.2022</a:t>
            </a:fld>
            <a:endParaRPr lang="en-US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2499E342-06BE-FC57-84BA-5ED5A061AF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9038BB53-DB0A-48F4-00FD-ADBA3B7C1E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9" name="Inhaltsplatzhalter 12">
            <a:extLst>
              <a:ext uri="{FF2B5EF4-FFF2-40B4-BE49-F238E27FC236}">
                <a16:creationId xmlns:a16="http://schemas.microsoft.com/office/drawing/2014/main" id="{4EBC6550-436C-9A45-F355-B1616FBEF39A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2966771" y="2158222"/>
            <a:ext cx="2914674" cy="2055743"/>
          </a:xfrm>
        </p:spPr>
      </p:pic>
      <p:pic>
        <p:nvPicPr>
          <p:cNvPr id="10" name="Inhaltsplatzhalter 10">
            <a:extLst>
              <a:ext uri="{FF2B5EF4-FFF2-40B4-BE49-F238E27FC236}">
                <a16:creationId xmlns:a16="http://schemas.microsoft.com/office/drawing/2014/main" id="{BB85C5B0-BA58-14C2-349C-58DA491258D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26877" y="2263972"/>
            <a:ext cx="3211790" cy="2109960"/>
          </a:xfrm>
          <a:prstGeom prst="rect">
            <a:avLst/>
          </a:prstGeom>
        </p:spPr>
      </p:pic>
      <p:pic>
        <p:nvPicPr>
          <p:cNvPr id="12" name="Grafik 11" descr="Schließen mit einfarbiger Füllung">
            <a:extLst>
              <a:ext uri="{FF2B5EF4-FFF2-40B4-BE49-F238E27FC236}">
                <a16:creationId xmlns:a16="http://schemas.microsoft.com/office/drawing/2014/main" id="{B9548F22-AFBA-7FC4-CB30-10B291B4ABC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5633872" y="2896552"/>
            <a:ext cx="365126" cy="365126"/>
          </a:xfrm>
          <a:prstGeom prst="rect">
            <a:avLst/>
          </a:prstGeom>
        </p:spPr>
      </p:pic>
      <p:pic>
        <p:nvPicPr>
          <p:cNvPr id="14" name="Grafik 13" descr="Fragezeichen mit einfarbiger Füllung">
            <a:extLst>
              <a:ext uri="{FF2B5EF4-FFF2-40B4-BE49-F238E27FC236}">
                <a16:creationId xmlns:a16="http://schemas.microsoft.com/office/drawing/2014/main" id="{865F4BA2-4B89-5832-728F-0849EF4F33D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0193146" y="2621915"/>
            <a:ext cx="914400" cy="914400"/>
          </a:xfrm>
          <a:prstGeom prst="rect">
            <a:avLst/>
          </a:prstGeom>
        </p:spPr>
      </p:pic>
      <p:sp>
        <p:nvSpPr>
          <p:cNvPr id="17" name="Rechteck 16">
            <a:extLst>
              <a:ext uri="{FF2B5EF4-FFF2-40B4-BE49-F238E27FC236}">
                <a16:creationId xmlns:a16="http://schemas.microsoft.com/office/drawing/2014/main" id="{17CA51AD-B385-6E4C-50EF-E5DAA01F6D96}"/>
              </a:ext>
            </a:extLst>
          </p:cNvPr>
          <p:cNvSpPr/>
          <p:nvPr/>
        </p:nvSpPr>
        <p:spPr>
          <a:xfrm>
            <a:off x="9506731" y="1576627"/>
            <a:ext cx="2419258" cy="3051768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8" name="Pfeil: nach rechts 17">
            <a:extLst>
              <a:ext uri="{FF2B5EF4-FFF2-40B4-BE49-F238E27FC236}">
                <a16:creationId xmlns:a16="http://schemas.microsoft.com/office/drawing/2014/main" id="{441B4728-E621-F36C-1587-2C4043A60CBE}"/>
              </a:ext>
            </a:extLst>
          </p:cNvPr>
          <p:cNvSpPr/>
          <p:nvPr/>
        </p:nvSpPr>
        <p:spPr>
          <a:xfrm>
            <a:off x="8912131" y="2820969"/>
            <a:ext cx="883937" cy="365125"/>
          </a:xfrm>
          <a:prstGeom prst="rightArrow">
            <a:avLst/>
          </a:prstGeom>
          <a:solidFill>
            <a:schemeClr val="tx2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feld 19">
                <a:extLst>
                  <a:ext uri="{FF2B5EF4-FFF2-40B4-BE49-F238E27FC236}">
                    <a16:creationId xmlns:a16="http://schemas.microsoft.com/office/drawing/2014/main" id="{87BAD5D0-E057-0940-17D1-5B1EAC67C196}"/>
                  </a:ext>
                </a:extLst>
              </p:cNvPr>
              <p:cNvSpPr txBox="1"/>
              <p:nvPr/>
            </p:nvSpPr>
            <p:spPr>
              <a:xfrm>
                <a:off x="9532513" y="1805291"/>
                <a:ext cx="2464521" cy="20159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DE" sz="1200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sz="1200" b="1" i="0" smtClean="0">
                              <a:latin typeface="Cambria Math" panose="02040503050406030204" pitchFamily="18" charset="0"/>
                            </a:rPr>
                            <m:t>𝐈</m:t>
                          </m:r>
                        </m:e>
                        <m:sub>
                          <m:r>
                            <a:rPr lang="de-DE" sz="1200" b="1" i="0" smtClean="0">
                              <a:latin typeface="Cambria Math" panose="02040503050406030204" pitchFamily="18" charset="0"/>
                            </a:rPr>
                            <m:t>𝐦</m:t>
                          </m:r>
                        </m:sub>
                      </m:sSub>
                      <m:d>
                        <m:dPr>
                          <m:ctrlPr>
                            <a:rPr lang="de-DE" sz="1200" b="1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de-DE" sz="1200" b="1" i="0" smtClean="0">
                              <a:latin typeface="Cambria Math" panose="02040503050406030204" pitchFamily="18" charset="0"/>
                            </a:rPr>
                            <m:t>𝐟</m:t>
                          </m:r>
                        </m:e>
                      </m:d>
                      <m:r>
                        <a:rPr lang="de-DE" sz="1200" b="1" i="0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de-DE" sz="1200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sz="1200" b="1" i="0" smtClean="0">
                              <a:latin typeface="Cambria Math" panose="02040503050406030204" pitchFamily="18" charset="0"/>
                            </a:rPr>
                            <m:t>𝐈</m:t>
                          </m:r>
                        </m:e>
                        <m:sub>
                          <m:r>
                            <a:rPr lang="de-DE" sz="1200" b="1" i="0" smtClean="0">
                              <a:latin typeface="Cambria Math" panose="02040503050406030204" pitchFamily="18" charset="0"/>
                            </a:rPr>
                            <m:t>𝐁𝐥𝐚𝐜𝐤𝐁𝐨𝐝𝐲</m:t>
                          </m:r>
                        </m:sub>
                      </m:sSub>
                      <m:r>
                        <a:rPr lang="de-DE" sz="1200" b="1" i="0" smtClean="0">
                          <a:latin typeface="Cambria Math" panose="02040503050406030204" pitchFamily="18" charset="0"/>
                        </a:rPr>
                        <m:t>⋅</m:t>
                      </m:r>
                      <m:sSub>
                        <m:sSubPr>
                          <m:ctrlPr>
                            <a:rPr lang="de-DE" sz="1200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sz="1200" b="1" i="0" smtClean="0">
                              <a:latin typeface="Cambria Math" panose="02040503050406030204" pitchFamily="18" charset="0"/>
                            </a:rPr>
                            <m:t>𝐓</m:t>
                          </m:r>
                        </m:e>
                        <m:sub>
                          <m:r>
                            <a:rPr lang="de-DE" sz="1200" b="1" i="0" smtClean="0">
                              <a:latin typeface="Cambria Math" panose="02040503050406030204" pitchFamily="18" charset="0"/>
                            </a:rPr>
                            <m:t>𝐏𝐄</m:t>
                          </m:r>
                        </m:sub>
                      </m:sSub>
                      <m:r>
                        <a:rPr lang="de-DE" sz="1200" b="1" i="0" smtClean="0">
                          <a:latin typeface="Cambria Math" panose="02040503050406030204" pitchFamily="18" charset="0"/>
                        </a:rPr>
                        <m:t>⋅</m:t>
                      </m:r>
                      <m:sSub>
                        <m:sSubPr>
                          <m:ctrlPr>
                            <a:rPr lang="de-DE" sz="1200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sz="1200" b="1" i="0" smtClean="0">
                              <a:latin typeface="Cambria Math" panose="02040503050406030204" pitchFamily="18" charset="0"/>
                            </a:rPr>
                            <m:t>𝐓</m:t>
                          </m:r>
                        </m:e>
                        <m:sub>
                          <m:r>
                            <a:rPr lang="de-DE" sz="1200" b="1" i="0" smtClean="0">
                              <a:latin typeface="Cambria Math" panose="02040503050406030204" pitchFamily="18" charset="0"/>
                            </a:rPr>
                            <m:t>𝐓𝐏𝐗</m:t>
                          </m:r>
                          <m:r>
                            <a:rPr lang="de-DE" sz="1200" b="1" i="0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de-DE" sz="1200" b="1" i="0" smtClean="0">
                              <a:latin typeface="Cambria Math" panose="02040503050406030204" pitchFamily="18" charset="0"/>
                            </a:rPr>
                            <m:t>𝐙𝐞𝐨𝐧𝐞𝐱</m:t>
                          </m:r>
                        </m:sub>
                      </m:sSub>
                      <m:r>
                        <a:rPr lang="de-DE" sz="1200" b="1" i="0" smtClean="0"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de-DE" sz="1200" b="1" dirty="0"/>
              </a:p>
            </p:txBody>
          </p:sp>
        </mc:Choice>
        <mc:Fallback xmlns="">
          <p:sp>
            <p:nvSpPr>
              <p:cNvPr id="20" name="Textfeld 19">
                <a:extLst>
                  <a:ext uri="{FF2B5EF4-FFF2-40B4-BE49-F238E27FC236}">
                    <a16:creationId xmlns:a16="http://schemas.microsoft.com/office/drawing/2014/main" id="{87BAD5D0-E057-0940-17D1-5B1EAC67C19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532513" y="1805291"/>
                <a:ext cx="2464521" cy="201594"/>
              </a:xfrm>
              <a:prstGeom prst="rect">
                <a:avLst/>
              </a:prstGeom>
              <a:blipFill>
                <a:blip r:embed="rId8"/>
                <a:stretch>
                  <a:fillRect l="-248" b="-30303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1" name="Picture 2" descr="Chart, histogram&#10;&#10;Description automatically generated">
            <a:extLst>
              <a:ext uri="{FF2B5EF4-FFF2-40B4-BE49-F238E27FC236}">
                <a16:creationId xmlns:a16="http://schemas.microsoft.com/office/drawing/2014/main" id="{2F4AFBEE-2A0D-D920-7CBC-A48BF281129C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38888" y="2020660"/>
            <a:ext cx="2974709" cy="2330868"/>
          </a:xfrm>
          <a:prstGeom prst="rect">
            <a:avLst/>
          </a:prstGeom>
        </p:spPr>
      </p:pic>
      <p:pic>
        <p:nvPicPr>
          <p:cNvPr id="22" name="Grafik 21" descr="Schließen mit einfarbiger Füllung">
            <a:extLst>
              <a:ext uri="{FF2B5EF4-FFF2-40B4-BE49-F238E27FC236}">
                <a16:creationId xmlns:a16="http://schemas.microsoft.com/office/drawing/2014/main" id="{97A21917-8E4F-6355-E4FE-6C95AB3F043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2821187" y="2820967"/>
            <a:ext cx="365126" cy="3651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436197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äsentation9" id="{7BD1F9E0-029A-4A3D-9C61-29472D3601F9}" vid="{97CD2DE9-8F8E-4690-A54A-037FC1208776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</Template>
  <TotalTime>0</TotalTime>
  <Words>262</Words>
  <Application>Microsoft Office PowerPoint</Application>
  <PresentationFormat>Breitbild</PresentationFormat>
  <Paragraphs>72</Paragraphs>
  <Slides>11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11</vt:i4>
      </vt:variant>
    </vt:vector>
  </HeadingPairs>
  <TitlesOfParts>
    <vt:vector size="15" baseType="lpstr">
      <vt:lpstr>Arial</vt:lpstr>
      <vt:lpstr>Calibri</vt:lpstr>
      <vt:lpstr>Cambria Math</vt:lpstr>
      <vt:lpstr>Office</vt:lpstr>
      <vt:lpstr>CW 31 – Roadmap and Transmission</vt:lpstr>
      <vt:lpstr>Roadmap</vt:lpstr>
      <vt:lpstr>1.1 PE Transmission</vt:lpstr>
      <vt:lpstr>1.2 PE with Lenses Transmission</vt:lpstr>
      <vt:lpstr>2.1 PE Transmission</vt:lpstr>
      <vt:lpstr>2.2 Lenses Transmission</vt:lpstr>
      <vt:lpstr>2.2 Lenses Transmission</vt:lpstr>
      <vt:lpstr>2.3 Black Body Radiation</vt:lpstr>
      <vt:lpstr>3.Simulation of theoretical Data Set</vt:lpstr>
      <vt:lpstr>3.Comparison</vt:lpstr>
      <vt:lpstr>TO DO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is Arial Bold 50pt  up to three lines</dc:title>
  <dc:creator>Mai-Khanh</dc:creator>
  <cp:lastModifiedBy>Mai-Khanh</cp:lastModifiedBy>
  <cp:revision>7</cp:revision>
  <cp:lastPrinted>2020-01-30T13:49:18Z</cp:lastPrinted>
  <dcterms:created xsi:type="dcterms:W3CDTF">2022-07-29T12:50:16Z</dcterms:created>
  <dcterms:modified xsi:type="dcterms:W3CDTF">2022-08-04T08:09:34Z</dcterms:modified>
</cp:coreProperties>
</file>