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7" autoAdjust="0"/>
    <p:restoredTop sz="94660"/>
  </p:normalViewPr>
  <p:slideViewPr>
    <p:cSldViewPr snapToGrid="0">
      <p:cViewPr>
        <p:scale>
          <a:sx n="121" d="100"/>
          <a:sy n="121" d="100"/>
        </p:scale>
        <p:origin x="308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Field Emission Nb (Run 29)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Increasing</c:v>
          </c:tx>
          <c:spPr>
            <a:ln w="19050">
              <a:noFill/>
            </a:ln>
          </c:spPr>
          <c:xVal>
            <c:numRef>
              <c:f>Sheet2!$D$2:$D$26</c:f>
              <c:numCache>
                <c:formatCode>General</c:formatCode>
                <c:ptCount val="25"/>
                <c:pt idx="0">
                  <c:v>9.6444158267599995</c:v>
                </c:pt>
                <c:pt idx="1">
                  <c:v>512.43187114914008</c:v>
                </c:pt>
                <c:pt idx="2">
                  <c:v>1012.39229539446</c:v>
                </c:pt>
                <c:pt idx="3">
                  <c:v>1511.9828372971601</c:v>
                </c:pt>
                <c:pt idx="4">
                  <c:v>1996.0226645578418</c:v>
                </c:pt>
                <c:pt idx="5">
                  <c:v>2195.1458893053959</c:v>
                </c:pt>
                <c:pt idx="6">
                  <c:v>2329.9088156930002</c:v>
                </c:pt>
                <c:pt idx="7">
                  <c:v>2438.4968833341995</c:v>
                </c:pt>
                <c:pt idx="8">
                  <c:v>2518.2099527547998</c:v>
                </c:pt>
                <c:pt idx="9">
                  <c:v>2572.8482493779998</c:v>
                </c:pt>
                <c:pt idx="10">
                  <c:v>2620.3443510758002</c:v>
                </c:pt>
                <c:pt idx="11">
                  <c:v>2675.5201619019999</c:v>
                </c:pt>
                <c:pt idx="12">
                  <c:v>2727.6559322259991</c:v>
                </c:pt>
                <c:pt idx="13">
                  <c:v>2778.0143070559993</c:v>
                </c:pt>
                <c:pt idx="14">
                  <c:v>2835.0888252600007</c:v>
                </c:pt>
                <c:pt idx="15">
                  <c:v>2869.3035599939994</c:v>
                </c:pt>
                <c:pt idx="16">
                  <c:v>2895.4605194699989</c:v>
                </c:pt>
                <c:pt idx="17">
                  <c:v>2928.6263621359981</c:v>
                </c:pt>
                <c:pt idx="18">
                  <c:v>2949.6927063540002</c:v>
                </c:pt>
                <c:pt idx="19">
                  <c:v>2978.2761663480005</c:v>
                </c:pt>
                <c:pt idx="20">
                  <c:v>3000.6133194580002</c:v>
                </c:pt>
                <c:pt idx="21">
                  <c:v>3016.5662796599991</c:v>
                </c:pt>
                <c:pt idx="22">
                  <c:v>3024.5453160899992</c:v>
                </c:pt>
                <c:pt idx="23">
                  <c:v>3024.1325623759999</c:v>
                </c:pt>
                <c:pt idx="24">
                  <c:v>3036.0270866560008</c:v>
                </c:pt>
              </c:numCache>
            </c:numRef>
          </c:xVal>
          <c:yVal>
            <c:numRef>
              <c:f>Sheet2!$F$2:$F$26</c:f>
              <c:numCache>
                <c:formatCode>General</c:formatCode>
                <c:ptCount val="25"/>
                <c:pt idx="0">
                  <c:v>-1.4883150839999999</c:v>
                </c:pt>
                <c:pt idx="1">
                  <c:v>-1.5234157260000003</c:v>
                </c:pt>
                <c:pt idx="2">
                  <c:v>-1.5342835140000004</c:v>
                </c:pt>
                <c:pt idx="3">
                  <c:v>-1.5204784439999997</c:v>
                </c:pt>
                <c:pt idx="4">
                  <c:v>0.93476099220000008</c:v>
                </c:pt>
                <c:pt idx="5">
                  <c:v>8.786006043600004</c:v>
                </c:pt>
                <c:pt idx="6">
                  <c:v>26.638701300000005</c:v>
                </c:pt>
                <c:pt idx="7">
                  <c:v>48.455054220000015</c:v>
                </c:pt>
                <c:pt idx="8">
                  <c:v>74.721190679999978</c:v>
                </c:pt>
                <c:pt idx="9">
                  <c:v>104.86300980000001</c:v>
                </c:pt>
                <c:pt idx="10">
                  <c:v>136.07922678</c:v>
                </c:pt>
                <c:pt idx="11">
                  <c:v>166.12883820000005</c:v>
                </c:pt>
                <c:pt idx="12">
                  <c:v>196.6676466000001</c:v>
                </c:pt>
                <c:pt idx="13">
                  <c:v>227.4560496</c:v>
                </c:pt>
                <c:pt idx="14">
                  <c:v>257.19876600000003</c:v>
                </c:pt>
                <c:pt idx="15">
                  <c:v>290.5648554</c:v>
                </c:pt>
                <c:pt idx="16">
                  <c:v>325.11422700000014</c:v>
                </c:pt>
                <c:pt idx="17">
                  <c:v>358.56347760000023</c:v>
                </c:pt>
                <c:pt idx="18">
                  <c:v>393.85213140000008</c:v>
                </c:pt>
                <c:pt idx="19">
                  <c:v>428.00698679999994</c:v>
                </c:pt>
                <c:pt idx="20">
                  <c:v>463.1319378</c:v>
                </c:pt>
                <c:pt idx="21">
                  <c:v>499.24980600000015</c:v>
                </c:pt>
                <c:pt idx="22">
                  <c:v>536.58276899999998</c:v>
                </c:pt>
                <c:pt idx="23">
                  <c:v>575.22926160000009</c:v>
                </c:pt>
                <c:pt idx="24">
                  <c:v>612.04440959999988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885-4139-AE79-DEEE6C8063B6}"/>
            </c:ext>
          </c:extLst>
        </c:ser>
        <c:ser>
          <c:idx val="0"/>
          <c:order val="1"/>
          <c:tx>
            <c:v>Decreasing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Sheet2!$D$27:$D$38</c:f>
              <c:numCache>
                <c:formatCode>General</c:formatCode>
                <c:ptCount val="12"/>
                <c:pt idx="0">
                  <c:v>2960.3309890560004</c:v>
                </c:pt>
                <c:pt idx="1">
                  <c:v>2937.3225607839986</c:v>
                </c:pt>
                <c:pt idx="2">
                  <c:v>2885.8418384259994</c:v>
                </c:pt>
                <c:pt idx="3">
                  <c:v>2835.7440566639989</c:v>
                </c:pt>
                <c:pt idx="4">
                  <c:v>2787.4489650519999</c:v>
                </c:pt>
                <c:pt idx="5">
                  <c:v>2708.0607500679994</c:v>
                </c:pt>
                <c:pt idx="6">
                  <c:v>2586.7224203619999</c:v>
                </c:pt>
                <c:pt idx="7">
                  <c:v>2461.7706471177999</c:v>
                </c:pt>
                <c:pt idx="8">
                  <c:v>2275.8334241314001</c:v>
                </c:pt>
                <c:pt idx="9">
                  <c:v>1970.6708352159001</c:v>
                </c:pt>
                <c:pt idx="10">
                  <c:v>1010.60930078824</c:v>
                </c:pt>
                <c:pt idx="11">
                  <c:v>11.040623088511628</c:v>
                </c:pt>
              </c:numCache>
            </c:numRef>
          </c:xVal>
          <c:yVal>
            <c:numRef>
              <c:f>Sheet2!$F$27:$F$38</c:f>
              <c:numCache>
                <c:formatCode>General</c:formatCode>
                <c:ptCount val="12"/>
                <c:pt idx="0">
                  <c:v>546.49224959999992</c:v>
                </c:pt>
                <c:pt idx="1">
                  <c:v>472.89889440000024</c:v>
                </c:pt>
                <c:pt idx="2">
                  <c:v>403.70706660000002</c:v>
                </c:pt>
                <c:pt idx="3">
                  <c:v>334.32960240000006</c:v>
                </c:pt>
                <c:pt idx="4">
                  <c:v>264.55975319999999</c:v>
                </c:pt>
                <c:pt idx="5">
                  <c:v>199.69463880000012</c:v>
                </c:pt>
                <c:pt idx="6">
                  <c:v>141.26772420000006</c:v>
                </c:pt>
                <c:pt idx="7">
                  <c:v>83.430838980000019</c:v>
                </c:pt>
                <c:pt idx="8">
                  <c:v>34.980466740000018</c:v>
                </c:pt>
                <c:pt idx="9">
                  <c:v>4.8408531899999989</c:v>
                </c:pt>
                <c:pt idx="10">
                  <c:v>-1.263763416</c:v>
                </c:pt>
                <c:pt idx="11">
                  <c:v>-1.7037761720930233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885-4139-AE79-DEEE6C8063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01300303"/>
        <c:axId val="1701300719"/>
      </c:scatterChart>
      <c:valAx>
        <c:axId val="17013003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1300719"/>
        <c:crosses val="autoZero"/>
        <c:crossBetween val="midCat"/>
      </c:valAx>
      <c:valAx>
        <c:axId val="17013007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1300303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269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725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934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46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695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862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153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70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076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1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89BBA-22A4-4B33-B538-D83CCC8DD820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6992B-7051-40ED-B137-CBBBF9E3F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60458-6F98-AE99-E09E-2F5CFAF5B6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Cool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27F1C6-B88A-C864-96CA-E6D49854D3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15</a:t>
            </a:r>
            <a:r>
              <a:rPr lang="en-GB" baseline="30000" dirty="0"/>
              <a:t>th</a:t>
            </a:r>
            <a:r>
              <a:rPr lang="en-GB" dirty="0"/>
              <a:t> August 2022</a:t>
            </a:r>
          </a:p>
        </p:txBody>
      </p:sp>
    </p:spTree>
    <p:extLst>
      <p:ext uri="{BB962C8B-B14F-4D97-AF65-F5344CB8AC3E}">
        <p14:creationId xmlns:p14="http://schemas.microsoft.com/office/powerpoint/2010/main" val="3228198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4D999-FF31-C809-0D57-F67EB55C6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338B7A1-6A40-5367-E033-974CEE6B1D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386950" y="-899050"/>
            <a:ext cx="6415549" cy="909855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62B3FF-9A63-EDEA-92AC-9A21C97FE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56356" y="-568536"/>
            <a:ext cx="1971075" cy="319288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32007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E295F-5441-BD60-0B59-FFB4A7C58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0E873B4-C9AA-C1F5-1ED8-C0A8A62EA5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3012" y="2140085"/>
            <a:ext cx="5680988" cy="471791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3FA44E-DDB7-F54E-9AED-31916D94A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62" y="156460"/>
            <a:ext cx="5435879" cy="236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09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E62FE-F8C9-F252-006B-D7C01F869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3EB40F6-4F08-8395-BD52-2D975717EC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444" y="492868"/>
            <a:ext cx="9015270" cy="6371617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534FB4E9-1E32-FD0F-3295-35E319EB81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635" y="2773570"/>
            <a:ext cx="2356921" cy="300154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29039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4621A-0405-ADDA-2A83-6A2FE6BEE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BCF2E2B-678B-6B2F-5118-C5AEF61B1D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254" y="421531"/>
            <a:ext cx="9078746" cy="5904589"/>
          </a:xfrm>
        </p:spPr>
      </p:pic>
    </p:spTree>
    <p:extLst>
      <p:ext uri="{BB962C8B-B14F-4D97-AF65-F5344CB8AC3E}">
        <p14:creationId xmlns:p14="http://schemas.microsoft.com/office/powerpoint/2010/main" val="3102765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D7296-7F96-A00A-6FFE-A7A0F7238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373" y="365126"/>
            <a:ext cx="7886700" cy="1325563"/>
          </a:xfrm>
        </p:spPr>
        <p:txBody>
          <a:bodyPr/>
          <a:lstStyle/>
          <a:p>
            <a:r>
              <a:rPr lang="en-GB" dirty="0"/>
              <a:t>Nb(BCP) BD Locations</a:t>
            </a:r>
          </a:p>
        </p:txBody>
      </p:sp>
      <p:pic>
        <p:nvPicPr>
          <p:cNvPr id="5" name="Content Placeholder 4" descr="Chart, scatter chart, bubble chart&#10;&#10;Description automatically generated">
            <a:extLst>
              <a:ext uri="{FF2B5EF4-FFF2-40B4-BE49-F238E27FC236}">
                <a16:creationId xmlns:a16="http://schemas.microsoft.com/office/drawing/2014/main" id="{9311D55C-A610-82F3-C153-935E1244D9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5" t="4992" r="7428" b="1413"/>
          <a:stretch/>
        </p:blipFill>
        <p:spPr>
          <a:xfrm>
            <a:off x="0" y="2114144"/>
            <a:ext cx="5782960" cy="4716491"/>
          </a:xfr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051F216A-8885-A6C7-714E-0893FA8FB7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5" t="5708" r="9382" b="965"/>
          <a:stretch/>
        </p:blipFill>
        <p:spPr>
          <a:xfrm>
            <a:off x="5560651" y="365126"/>
            <a:ext cx="3583349" cy="297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177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5A2CBC1-F06A-C82A-A790-FBA2B604F1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1182371"/>
              </p:ext>
            </p:extLst>
          </p:nvPr>
        </p:nvGraphicFramePr>
        <p:xfrm>
          <a:off x="214009" y="421532"/>
          <a:ext cx="8715982" cy="6381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8709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889B6-AF85-01F0-90CF-711D6E550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14AE41E-D2EF-F43F-348B-2079355B11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29819"/>
            <a:ext cx="9056612" cy="5963055"/>
          </a:xfrm>
        </p:spPr>
      </p:pic>
    </p:spTree>
    <p:extLst>
      <p:ext uri="{BB962C8B-B14F-4D97-AF65-F5344CB8AC3E}">
        <p14:creationId xmlns:p14="http://schemas.microsoft.com/office/powerpoint/2010/main" val="396627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</Words>
  <Application>Microsoft Office PowerPoint</Application>
  <PresentationFormat>On-screen Show (4:3)</PresentationFormat>
  <Paragraphs>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Cool Meeting</vt:lpstr>
      <vt:lpstr>PowerPoint Presentation</vt:lpstr>
      <vt:lpstr>PowerPoint Presentation</vt:lpstr>
      <vt:lpstr>PowerPoint Presentation</vt:lpstr>
      <vt:lpstr>PowerPoint Presentation</vt:lpstr>
      <vt:lpstr>Nb(BCP) BD Locations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 Meeting</dc:title>
  <dc:creator>Ruth Peacock</dc:creator>
  <cp:lastModifiedBy>Ruth Peacock</cp:lastModifiedBy>
  <cp:revision>1</cp:revision>
  <dcterms:created xsi:type="dcterms:W3CDTF">2022-08-15T12:17:53Z</dcterms:created>
  <dcterms:modified xsi:type="dcterms:W3CDTF">2022-08-15T12:53:05Z</dcterms:modified>
</cp:coreProperties>
</file>