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7"/>
  </p:notesMasterIdLst>
  <p:sldIdLst>
    <p:sldId id="256" r:id="rId2"/>
    <p:sldId id="272" r:id="rId3"/>
    <p:sldId id="294" r:id="rId4"/>
    <p:sldId id="293" r:id="rId5"/>
    <p:sldId id="295" r:id="rId6"/>
    <p:sldId id="297" r:id="rId7"/>
    <p:sldId id="298" r:id="rId8"/>
    <p:sldId id="296" r:id="rId9"/>
    <p:sldId id="299" r:id="rId10"/>
    <p:sldId id="300" r:id="rId11"/>
    <p:sldId id="301" r:id="rId12"/>
    <p:sldId id="303" r:id="rId13"/>
    <p:sldId id="302" r:id="rId14"/>
    <p:sldId id="304" r:id="rId15"/>
    <p:sldId id="306" r:id="rId16"/>
    <p:sldId id="305" r:id="rId17"/>
    <p:sldId id="309" r:id="rId18"/>
    <p:sldId id="310" r:id="rId19"/>
    <p:sldId id="311" r:id="rId20"/>
    <p:sldId id="307" r:id="rId21"/>
    <p:sldId id="308" r:id="rId22"/>
    <p:sldId id="292" r:id="rId23"/>
    <p:sldId id="312" r:id="rId24"/>
    <p:sldId id="313" r:id="rId25"/>
    <p:sldId id="314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FB87C"/>
    <a:srgbClr val="1D719F"/>
    <a:srgbClr val="FFCC66"/>
    <a:srgbClr val="979A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81E4E61-3DF4-42EC-9514-F55731BD41C2}" v="276" dt="2022-08-05T17:55:36.39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975" autoAdjust="0"/>
  </p:normalViewPr>
  <p:slideViewPr>
    <p:cSldViewPr snapToGrid="0">
      <p:cViewPr varScale="1">
        <p:scale>
          <a:sx n="81" d="100"/>
          <a:sy n="81" d="100"/>
        </p:scale>
        <p:origin x="1483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ichael Reh" userId="861ffc3b-a564-497e-b9ea-8e812bab15fb" providerId="ADAL" clId="{681E4E61-3DF4-42EC-9514-F55731BD41C2}"/>
    <pc:docChg chg="undo custSel addSld delSld modSld sldOrd modMainMaster modNotesMaster">
      <pc:chgData name="Michael Reh" userId="861ffc3b-a564-497e-b9ea-8e812bab15fb" providerId="ADAL" clId="{681E4E61-3DF4-42EC-9514-F55731BD41C2}" dt="2022-08-15T13:00:21.460" v="7105" actId="20577"/>
      <pc:docMkLst>
        <pc:docMk/>
      </pc:docMkLst>
      <pc:sldChg chg="modSp mod">
        <pc:chgData name="Michael Reh" userId="861ffc3b-a564-497e-b9ea-8e812bab15fb" providerId="ADAL" clId="{681E4E61-3DF4-42EC-9514-F55731BD41C2}" dt="2022-08-15T13:00:21.460" v="7105" actId="20577"/>
        <pc:sldMkLst>
          <pc:docMk/>
          <pc:sldMk cId="379348208" sldId="256"/>
        </pc:sldMkLst>
        <pc:spChg chg="mod">
          <ac:chgData name="Michael Reh" userId="861ffc3b-a564-497e-b9ea-8e812bab15fb" providerId="ADAL" clId="{681E4E61-3DF4-42EC-9514-F55731BD41C2}" dt="2022-08-04T15:45:14.365" v="102" actId="1036"/>
          <ac:spMkLst>
            <pc:docMk/>
            <pc:sldMk cId="379348208" sldId="256"/>
            <ac:spMk id="2" creationId="{AE0875FB-6BC8-485C-A4E9-F62E97D07E17}"/>
          </ac:spMkLst>
        </pc:spChg>
        <pc:spChg chg="mod">
          <ac:chgData name="Michael Reh" userId="861ffc3b-a564-497e-b9ea-8e812bab15fb" providerId="ADAL" clId="{681E4E61-3DF4-42EC-9514-F55731BD41C2}" dt="2022-08-15T13:00:21.460" v="7105" actId="20577"/>
          <ac:spMkLst>
            <pc:docMk/>
            <pc:sldMk cId="379348208" sldId="256"/>
            <ac:spMk id="3" creationId="{2D977812-BFB9-412A-907D-289BCB473EAA}"/>
          </ac:spMkLst>
        </pc:spChg>
        <pc:spChg chg="mod">
          <ac:chgData name="Michael Reh" userId="861ffc3b-a564-497e-b9ea-8e812bab15fb" providerId="ADAL" clId="{681E4E61-3DF4-42EC-9514-F55731BD41C2}" dt="2022-08-04T15:43:28.819" v="2" actId="14100"/>
          <ac:spMkLst>
            <pc:docMk/>
            <pc:sldMk cId="379348208" sldId="256"/>
            <ac:spMk id="7" creationId="{4E944BA0-94D2-4738-B03E-556495997DA2}"/>
          </ac:spMkLst>
        </pc:spChg>
        <pc:spChg chg="mod">
          <ac:chgData name="Michael Reh" userId="861ffc3b-a564-497e-b9ea-8e812bab15fb" providerId="ADAL" clId="{681E4E61-3DF4-42EC-9514-F55731BD41C2}" dt="2022-08-04T15:44:03.124" v="52" actId="1076"/>
          <ac:spMkLst>
            <pc:docMk/>
            <pc:sldMk cId="379348208" sldId="256"/>
            <ac:spMk id="10" creationId="{A342178C-A370-41BE-99F4-85A559F39933}"/>
          </ac:spMkLst>
        </pc:spChg>
        <pc:spChg chg="mod">
          <ac:chgData name="Michael Reh" userId="861ffc3b-a564-497e-b9ea-8e812bab15fb" providerId="ADAL" clId="{681E4E61-3DF4-42EC-9514-F55731BD41C2}" dt="2022-08-04T17:36:59.986" v="140" actId="1036"/>
          <ac:spMkLst>
            <pc:docMk/>
            <pc:sldMk cId="379348208" sldId="256"/>
            <ac:spMk id="17" creationId="{139A1FF8-F642-0917-54F2-C2DF2971FFD7}"/>
          </ac:spMkLst>
        </pc:spChg>
        <pc:picChg chg="mod">
          <ac:chgData name="Michael Reh" userId="861ffc3b-a564-497e-b9ea-8e812bab15fb" providerId="ADAL" clId="{681E4E61-3DF4-42EC-9514-F55731BD41C2}" dt="2022-08-04T17:37:11.241" v="143" actId="1035"/>
          <ac:picMkLst>
            <pc:docMk/>
            <pc:sldMk cId="379348208" sldId="256"/>
            <ac:picMk id="5" creationId="{8263FB8C-307A-4949-BFAB-061D7BF0FFAE}"/>
          </ac:picMkLst>
        </pc:picChg>
        <pc:picChg chg="mod ord">
          <ac:chgData name="Michael Reh" userId="861ffc3b-a564-497e-b9ea-8e812bab15fb" providerId="ADAL" clId="{681E4E61-3DF4-42EC-9514-F55731BD41C2}" dt="2022-08-04T15:45:41.874" v="106" actId="1076"/>
          <ac:picMkLst>
            <pc:docMk/>
            <pc:sldMk cId="379348208" sldId="256"/>
            <ac:picMk id="6" creationId="{C3C28099-A873-4251-97AC-C33A5FB3CB65}"/>
          </ac:picMkLst>
        </pc:picChg>
        <pc:picChg chg="mod">
          <ac:chgData name="Michael Reh" userId="861ffc3b-a564-497e-b9ea-8e812bab15fb" providerId="ADAL" clId="{681E4E61-3DF4-42EC-9514-F55731BD41C2}" dt="2022-08-04T17:36:59.986" v="140" actId="1036"/>
          <ac:picMkLst>
            <pc:docMk/>
            <pc:sldMk cId="379348208" sldId="256"/>
            <ac:picMk id="14" creationId="{C6B389A1-4609-D612-B9B1-C77788E16078}"/>
          </ac:picMkLst>
        </pc:picChg>
        <pc:picChg chg="mod ord">
          <ac:chgData name="Michael Reh" userId="861ffc3b-a564-497e-b9ea-8e812bab15fb" providerId="ADAL" clId="{681E4E61-3DF4-42EC-9514-F55731BD41C2}" dt="2022-08-04T17:36:59.986" v="140" actId="1036"/>
          <ac:picMkLst>
            <pc:docMk/>
            <pc:sldMk cId="379348208" sldId="256"/>
            <ac:picMk id="18" creationId="{9149D8C7-EE25-B739-1D88-ABEFADF0DA91}"/>
          </ac:picMkLst>
        </pc:picChg>
        <pc:cxnChg chg="mod">
          <ac:chgData name="Michael Reh" userId="861ffc3b-a564-497e-b9ea-8e812bab15fb" providerId="ADAL" clId="{681E4E61-3DF4-42EC-9514-F55731BD41C2}" dt="2022-08-04T15:44:40.647" v="66" actId="1036"/>
          <ac:cxnSpMkLst>
            <pc:docMk/>
            <pc:sldMk cId="379348208" sldId="256"/>
            <ac:cxnSpMk id="9" creationId="{8EEF9980-98B3-46E8-9FA4-3A6A6F856883}"/>
          </ac:cxnSpMkLst>
        </pc:cxnChg>
      </pc:sldChg>
      <pc:sldChg chg="addSp delSp modSp mod">
        <pc:chgData name="Michael Reh" userId="861ffc3b-a564-497e-b9ea-8e812bab15fb" providerId="ADAL" clId="{681E4E61-3DF4-42EC-9514-F55731BD41C2}" dt="2022-08-04T19:33:10.221" v="738" actId="20577"/>
        <pc:sldMkLst>
          <pc:docMk/>
          <pc:sldMk cId="3248263207" sldId="272"/>
        </pc:sldMkLst>
        <pc:spChg chg="del mod">
          <ac:chgData name="Michael Reh" userId="861ffc3b-a564-497e-b9ea-8e812bab15fb" providerId="ADAL" clId="{681E4E61-3DF4-42EC-9514-F55731BD41C2}" dt="2022-08-04T19:19:32.673" v="156" actId="478"/>
          <ac:spMkLst>
            <pc:docMk/>
            <pc:sldMk cId="3248263207" sldId="272"/>
            <ac:spMk id="3" creationId="{AC4BB09C-FA0E-43EA-B786-65BFF837C710}"/>
          </ac:spMkLst>
        </pc:spChg>
        <pc:spChg chg="mod">
          <ac:chgData name="Michael Reh" userId="861ffc3b-a564-497e-b9ea-8e812bab15fb" providerId="ADAL" clId="{681E4E61-3DF4-42EC-9514-F55731BD41C2}" dt="2022-08-04T15:43:17.228" v="0"/>
          <ac:spMkLst>
            <pc:docMk/>
            <pc:sldMk cId="3248263207" sldId="272"/>
            <ac:spMk id="4" creationId="{A7554C73-871B-4A07-A7DC-CD087C4CBB09}"/>
          </ac:spMkLst>
        </pc:spChg>
        <pc:spChg chg="del mod">
          <ac:chgData name="Michael Reh" userId="861ffc3b-a564-497e-b9ea-8e812bab15fb" providerId="ADAL" clId="{681E4E61-3DF4-42EC-9514-F55731BD41C2}" dt="2022-08-04T19:18:52.458" v="144" actId="478"/>
          <ac:spMkLst>
            <pc:docMk/>
            <pc:sldMk cId="3248263207" sldId="272"/>
            <ac:spMk id="5" creationId="{564DC687-998E-46A3-B580-4638218E8A41}"/>
          </ac:spMkLst>
        </pc:spChg>
        <pc:spChg chg="del mod">
          <ac:chgData name="Michael Reh" userId="861ffc3b-a564-497e-b9ea-8e812bab15fb" providerId="ADAL" clId="{681E4E61-3DF4-42EC-9514-F55731BD41C2}" dt="2022-08-04T19:18:52.458" v="144" actId="478"/>
          <ac:spMkLst>
            <pc:docMk/>
            <pc:sldMk cId="3248263207" sldId="272"/>
            <ac:spMk id="7" creationId="{E01F11EB-297D-4347-8B77-0D659564A928}"/>
          </ac:spMkLst>
        </pc:spChg>
        <pc:spChg chg="del mod">
          <ac:chgData name="Michael Reh" userId="861ffc3b-a564-497e-b9ea-8e812bab15fb" providerId="ADAL" clId="{681E4E61-3DF4-42EC-9514-F55731BD41C2}" dt="2022-08-04T19:19:32.673" v="156" actId="478"/>
          <ac:spMkLst>
            <pc:docMk/>
            <pc:sldMk cId="3248263207" sldId="272"/>
            <ac:spMk id="9" creationId="{127A9D65-72C0-36B4-5D64-52A5A5E1863F}"/>
          </ac:spMkLst>
        </pc:spChg>
        <pc:spChg chg="del mod">
          <ac:chgData name="Michael Reh" userId="861ffc3b-a564-497e-b9ea-8e812bab15fb" providerId="ADAL" clId="{681E4E61-3DF4-42EC-9514-F55731BD41C2}" dt="2022-08-04T19:19:32.673" v="156" actId="478"/>
          <ac:spMkLst>
            <pc:docMk/>
            <pc:sldMk cId="3248263207" sldId="272"/>
            <ac:spMk id="10" creationId="{0FF3BF0D-4396-3282-D0B0-A503D42F5CD7}"/>
          </ac:spMkLst>
        </pc:spChg>
        <pc:spChg chg="del mod">
          <ac:chgData name="Michael Reh" userId="861ffc3b-a564-497e-b9ea-8e812bab15fb" providerId="ADAL" clId="{681E4E61-3DF4-42EC-9514-F55731BD41C2}" dt="2022-08-04T19:19:32.673" v="156" actId="478"/>
          <ac:spMkLst>
            <pc:docMk/>
            <pc:sldMk cId="3248263207" sldId="272"/>
            <ac:spMk id="11" creationId="{36E6FAE7-97D5-0726-BCCA-80B240F795A1}"/>
          </ac:spMkLst>
        </pc:spChg>
        <pc:spChg chg="del mod">
          <ac:chgData name="Michael Reh" userId="861ffc3b-a564-497e-b9ea-8e812bab15fb" providerId="ADAL" clId="{681E4E61-3DF4-42EC-9514-F55731BD41C2}" dt="2022-08-04T19:19:32.673" v="156" actId="478"/>
          <ac:spMkLst>
            <pc:docMk/>
            <pc:sldMk cId="3248263207" sldId="272"/>
            <ac:spMk id="12" creationId="{439612B1-6CBA-8FA9-FAE1-101C055E4FB6}"/>
          </ac:spMkLst>
        </pc:spChg>
        <pc:spChg chg="del mod">
          <ac:chgData name="Michael Reh" userId="861ffc3b-a564-497e-b9ea-8e812bab15fb" providerId="ADAL" clId="{681E4E61-3DF4-42EC-9514-F55731BD41C2}" dt="2022-08-04T19:19:32.673" v="156" actId="478"/>
          <ac:spMkLst>
            <pc:docMk/>
            <pc:sldMk cId="3248263207" sldId="272"/>
            <ac:spMk id="13" creationId="{F76C9591-8C1B-B2C5-4BBB-1259D56D8C72}"/>
          </ac:spMkLst>
        </pc:spChg>
        <pc:spChg chg="add mod">
          <ac:chgData name="Michael Reh" userId="861ffc3b-a564-497e-b9ea-8e812bab15fb" providerId="ADAL" clId="{681E4E61-3DF4-42EC-9514-F55731BD41C2}" dt="2022-08-04T19:33:10.221" v="738" actId="20577"/>
          <ac:spMkLst>
            <pc:docMk/>
            <pc:sldMk cId="3248263207" sldId="272"/>
            <ac:spMk id="14" creationId="{FD8AD2E8-B0F5-963A-BB6F-D3638734BC10}"/>
          </ac:spMkLst>
        </pc:spChg>
        <pc:spChg chg="add mod">
          <ac:chgData name="Michael Reh" userId="861ffc3b-a564-497e-b9ea-8e812bab15fb" providerId="ADAL" clId="{681E4E61-3DF4-42EC-9514-F55731BD41C2}" dt="2022-08-04T19:20:41.522" v="219" actId="20577"/>
          <ac:spMkLst>
            <pc:docMk/>
            <pc:sldMk cId="3248263207" sldId="272"/>
            <ac:spMk id="19" creationId="{4FB5FE8E-D04C-8E59-5B89-71FC55B0A4FD}"/>
          </ac:spMkLst>
        </pc:spChg>
        <pc:spChg chg="add mod">
          <ac:chgData name="Michael Reh" userId="861ffc3b-a564-497e-b9ea-8e812bab15fb" providerId="ADAL" clId="{681E4E61-3DF4-42EC-9514-F55731BD41C2}" dt="2022-08-04T19:18:53.505" v="145"/>
          <ac:spMkLst>
            <pc:docMk/>
            <pc:sldMk cId="3248263207" sldId="272"/>
            <ac:spMk id="20" creationId="{4E28E220-473E-779B-8A72-08546A260989}"/>
          </ac:spMkLst>
        </pc:spChg>
        <pc:spChg chg="add mod">
          <ac:chgData name="Michael Reh" userId="861ffc3b-a564-497e-b9ea-8e812bab15fb" providerId="ADAL" clId="{681E4E61-3DF4-42EC-9514-F55731BD41C2}" dt="2022-08-04T19:30:59.750" v="714" actId="2085"/>
          <ac:spMkLst>
            <pc:docMk/>
            <pc:sldMk cId="3248263207" sldId="272"/>
            <ac:spMk id="25" creationId="{9DE838FF-DF85-42F9-AC23-C03B4CD8E18F}"/>
          </ac:spMkLst>
        </pc:spChg>
        <pc:spChg chg="del mod">
          <ac:chgData name="Michael Reh" userId="861ffc3b-a564-497e-b9ea-8e812bab15fb" providerId="ADAL" clId="{681E4E61-3DF4-42EC-9514-F55731BD41C2}" dt="2022-08-04T19:19:32.673" v="156" actId="478"/>
          <ac:spMkLst>
            <pc:docMk/>
            <pc:sldMk cId="3248263207" sldId="272"/>
            <ac:spMk id="27" creationId="{3A877D7E-88B1-5366-1210-31C9A93BB9D1}"/>
          </ac:spMkLst>
        </pc:spChg>
        <pc:spChg chg="add mod">
          <ac:chgData name="Michael Reh" userId="861ffc3b-a564-497e-b9ea-8e812bab15fb" providerId="ADAL" clId="{681E4E61-3DF4-42EC-9514-F55731BD41C2}" dt="2022-08-04T19:31:24.706" v="721" actId="14100"/>
          <ac:spMkLst>
            <pc:docMk/>
            <pc:sldMk cId="3248263207" sldId="272"/>
            <ac:spMk id="28" creationId="{B401A60E-4978-7500-F73A-1F6EB4DC36B8}"/>
          </ac:spMkLst>
        </pc:spChg>
        <pc:spChg chg="add mod">
          <ac:chgData name="Michael Reh" userId="861ffc3b-a564-497e-b9ea-8e812bab15fb" providerId="ADAL" clId="{681E4E61-3DF4-42EC-9514-F55731BD41C2}" dt="2022-08-04T19:31:27.420" v="722" actId="14100"/>
          <ac:spMkLst>
            <pc:docMk/>
            <pc:sldMk cId="3248263207" sldId="272"/>
            <ac:spMk id="29" creationId="{DE926B85-5775-D620-BCC3-CB2EB8D8099A}"/>
          </ac:spMkLst>
        </pc:spChg>
        <pc:graphicFrameChg chg="del mod">
          <ac:chgData name="Michael Reh" userId="861ffc3b-a564-497e-b9ea-8e812bab15fb" providerId="ADAL" clId="{681E4E61-3DF4-42EC-9514-F55731BD41C2}" dt="2022-08-04T19:19:32.673" v="156" actId="478"/>
          <ac:graphicFrameMkLst>
            <pc:docMk/>
            <pc:sldMk cId="3248263207" sldId="272"/>
            <ac:graphicFrameMk id="8" creationId="{C0B82D6A-12E3-02DF-7D69-B0F7BD1F92EC}"/>
          </ac:graphicFrameMkLst>
        </pc:graphicFrameChg>
        <pc:picChg chg="add mod ord">
          <ac:chgData name="Michael Reh" userId="861ffc3b-a564-497e-b9ea-8e812bab15fb" providerId="ADAL" clId="{681E4E61-3DF4-42EC-9514-F55731BD41C2}" dt="2022-08-04T19:29:42.666" v="635" actId="1076"/>
          <ac:picMkLst>
            <pc:docMk/>
            <pc:sldMk cId="3248263207" sldId="272"/>
            <ac:picMk id="17" creationId="{A93DDF2B-3AAE-89BF-7180-E01AF23BE653}"/>
          </ac:picMkLst>
        </pc:picChg>
        <pc:cxnChg chg="del mod">
          <ac:chgData name="Michael Reh" userId="861ffc3b-a564-497e-b9ea-8e812bab15fb" providerId="ADAL" clId="{681E4E61-3DF4-42EC-9514-F55731BD41C2}" dt="2022-08-04T19:18:52.458" v="144" actId="478"/>
          <ac:cxnSpMkLst>
            <pc:docMk/>
            <pc:sldMk cId="3248263207" sldId="272"/>
            <ac:cxnSpMk id="6" creationId="{F78F2046-D1BE-421F-8A0C-D5513F2417B4}"/>
          </ac:cxnSpMkLst>
        </pc:cxnChg>
        <pc:cxnChg chg="del mod">
          <ac:chgData name="Michael Reh" userId="861ffc3b-a564-497e-b9ea-8e812bab15fb" providerId="ADAL" clId="{681E4E61-3DF4-42EC-9514-F55731BD41C2}" dt="2022-08-04T19:19:32.673" v="156" actId="478"/>
          <ac:cxnSpMkLst>
            <pc:docMk/>
            <pc:sldMk cId="3248263207" sldId="272"/>
            <ac:cxnSpMk id="15" creationId="{89B906AB-1B49-C9B8-2C1D-E158643538A3}"/>
          </ac:cxnSpMkLst>
        </pc:cxnChg>
        <pc:cxnChg chg="del mod">
          <ac:chgData name="Michael Reh" userId="861ffc3b-a564-497e-b9ea-8e812bab15fb" providerId="ADAL" clId="{681E4E61-3DF4-42EC-9514-F55731BD41C2}" dt="2022-08-04T19:19:32.673" v="156" actId="478"/>
          <ac:cxnSpMkLst>
            <pc:docMk/>
            <pc:sldMk cId="3248263207" sldId="272"/>
            <ac:cxnSpMk id="18" creationId="{FAB397BF-B92C-AD41-7EAF-4A95BFB54716}"/>
          </ac:cxnSpMkLst>
        </pc:cxnChg>
        <pc:cxnChg chg="del mod">
          <ac:chgData name="Michael Reh" userId="861ffc3b-a564-497e-b9ea-8e812bab15fb" providerId="ADAL" clId="{681E4E61-3DF4-42EC-9514-F55731BD41C2}" dt="2022-08-04T19:19:32.673" v="156" actId="478"/>
          <ac:cxnSpMkLst>
            <pc:docMk/>
            <pc:sldMk cId="3248263207" sldId="272"/>
            <ac:cxnSpMk id="21" creationId="{1ABC6D27-CF63-C085-01B6-48B36F65075E}"/>
          </ac:cxnSpMkLst>
        </pc:cxnChg>
        <pc:cxnChg chg="del mod">
          <ac:chgData name="Michael Reh" userId="861ffc3b-a564-497e-b9ea-8e812bab15fb" providerId="ADAL" clId="{681E4E61-3DF4-42EC-9514-F55731BD41C2}" dt="2022-08-04T19:19:32.673" v="156" actId="478"/>
          <ac:cxnSpMkLst>
            <pc:docMk/>
            <pc:sldMk cId="3248263207" sldId="272"/>
            <ac:cxnSpMk id="22" creationId="{EA293824-8F5D-4966-BDA9-0196304D06CD}"/>
          </ac:cxnSpMkLst>
        </pc:cxnChg>
        <pc:cxnChg chg="del mod">
          <ac:chgData name="Michael Reh" userId="861ffc3b-a564-497e-b9ea-8e812bab15fb" providerId="ADAL" clId="{681E4E61-3DF4-42EC-9514-F55731BD41C2}" dt="2022-08-04T19:19:32.673" v="156" actId="478"/>
          <ac:cxnSpMkLst>
            <pc:docMk/>
            <pc:sldMk cId="3248263207" sldId="272"/>
            <ac:cxnSpMk id="23" creationId="{22A515E7-F3BD-EC35-ED7B-FE078CD9611C}"/>
          </ac:cxnSpMkLst>
        </pc:cxnChg>
        <pc:cxnChg chg="add mod">
          <ac:chgData name="Michael Reh" userId="861ffc3b-a564-497e-b9ea-8e812bab15fb" providerId="ADAL" clId="{681E4E61-3DF4-42EC-9514-F55731BD41C2}" dt="2022-08-04T19:18:53.505" v="145"/>
          <ac:cxnSpMkLst>
            <pc:docMk/>
            <pc:sldMk cId="3248263207" sldId="272"/>
            <ac:cxnSpMk id="24" creationId="{E3261F68-C230-71ED-3D79-F00A5ABC81C7}"/>
          </ac:cxnSpMkLst>
        </pc:cxnChg>
      </pc:sldChg>
      <pc:sldChg chg="modSp del">
        <pc:chgData name="Michael Reh" userId="861ffc3b-a564-497e-b9ea-8e812bab15fb" providerId="ADAL" clId="{681E4E61-3DF4-42EC-9514-F55731BD41C2}" dt="2022-08-04T20:05:39.412" v="2761" actId="2696"/>
        <pc:sldMkLst>
          <pc:docMk/>
          <pc:sldMk cId="501767131" sldId="281"/>
        </pc:sldMkLst>
        <pc:spChg chg="mod">
          <ac:chgData name="Michael Reh" userId="861ffc3b-a564-497e-b9ea-8e812bab15fb" providerId="ADAL" clId="{681E4E61-3DF4-42EC-9514-F55731BD41C2}" dt="2022-08-04T15:43:17.228" v="0"/>
          <ac:spMkLst>
            <pc:docMk/>
            <pc:sldMk cId="501767131" sldId="281"/>
            <ac:spMk id="3" creationId="{AC4BB09C-FA0E-43EA-B786-65BFF837C710}"/>
          </ac:spMkLst>
        </pc:spChg>
        <pc:spChg chg="mod">
          <ac:chgData name="Michael Reh" userId="861ffc3b-a564-497e-b9ea-8e812bab15fb" providerId="ADAL" clId="{681E4E61-3DF4-42EC-9514-F55731BD41C2}" dt="2022-08-04T15:43:17.228" v="0"/>
          <ac:spMkLst>
            <pc:docMk/>
            <pc:sldMk cId="501767131" sldId="281"/>
            <ac:spMk id="4" creationId="{A7554C73-871B-4A07-A7DC-CD087C4CBB09}"/>
          </ac:spMkLst>
        </pc:spChg>
        <pc:spChg chg="mod">
          <ac:chgData name="Michael Reh" userId="861ffc3b-a564-497e-b9ea-8e812bab15fb" providerId="ADAL" clId="{681E4E61-3DF4-42EC-9514-F55731BD41C2}" dt="2022-08-04T15:43:17.228" v="0"/>
          <ac:spMkLst>
            <pc:docMk/>
            <pc:sldMk cId="501767131" sldId="281"/>
            <ac:spMk id="5" creationId="{564DC687-998E-46A3-B580-4638218E8A41}"/>
          </ac:spMkLst>
        </pc:spChg>
        <pc:spChg chg="mod">
          <ac:chgData name="Michael Reh" userId="861ffc3b-a564-497e-b9ea-8e812bab15fb" providerId="ADAL" clId="{681E4E61-3DF4-42EC-9514-F55731BD41C2}" dt="2022-08-04T15:43:17.228" v="0"/>
          <ac:spMkLst>
            <pc:docMk/>
            <pc:sldMk cId="501767131" sldId="281"/>
            <ac:spMk id="7" creationId="{E01F11EB-297D-4347-8B77-0D659564A928}"/>
          </ac:spMkLst>
        </pc:spChg>
        <pc:picChg chg="mod">
          <ac:chgData name="Michael Reh" userId="861ffc3b-a564-497e-b9ea-8e812bab15fb" providerId="ADAL" clId="{681E4E61-3DF4-42EC-9514-F55731BD41C2}" dt="2022-08-04T15:43:17.228" v="0"/>
          <ac:picMkLst>
            <pc:docMk/>
            <pc:sldMk cId="501767131" sldId="281"/>
            <ac:picMk id="9" creationId="{7146E267-D0BD-E3EE-F171-9AF16F3B0FD8}"/>
          </ac:picMkLst>
        </pc:picChg>
        <pc:cxnChg chg="mod">
          <ac:chgData name="Michael Reh" userId="861ffc3b-a564-497e-b9ea-8e812bab15fb" providerId="ADAL" clId="{681E4E61-3DF4-42EC-9514-F55731BD41C2}" dt="2022-08-04T15:43:17.228" v="0"/>
          <ac:cxnSpMkLst>
            <pc:docMk/>
            <pc:sldMk cId="501767131" sldId="281"/>
            <ac:cxnSpMk id="6" creationId="{F78F2046-D1BE-421F-8A0C-D5513F2417B4}"/>
          </ac:cxnSpMkLst>
        </pc:cxnChg>
      </pc:sldChg>
      <pc:sldChg chg="modSp del">
        <pc:chgData name="Michael Reh" userId="861ffc3b-a564-497e-b9ea-8e812bab15fb" providerId="ADAL" clId="{681E4E61-3DF4-42EC-9514-F55731BD41C2}" dt="2022-08-04T21:31:42.278" v="4920" actId="2696"/>
        <pc:sldMkLst>
          <pc:docMk/>
          <pc:sldMk cId="2143014403" sldId="290"/>
        </pc:sldMkLst>
        <pc:spChg chg="mod">
          <ac:chgData name="Michael Reh" userId="861ffc3b-a564-497e-b9ea-8e812bab15fb" providerId="ADAL" clId="{681E4E61-3DF4-42EC-9514-F55731BD41C2}" dt="2022-08-04T15:43:17.228" v="0"/>
          <ac:spMkLst>
            <pc:docMk/>
            <pc:sldMk cId="2143014403" sldId="290"/>
            <ac:spMk id="3" creationId="{AC4BB09C-FA0E-43EA-B786-65BFF837C710}"/>
          </ac:spMkLst>
        </pc:spChg>
        <pc:spChg chg="mod">
          <ac:chgData name="Michael Reh" userId="861ffc3b-a564-497e-b9ea-8e812bab15fb" providerId="ADAL" clId="{681E4E61-3DF4-42EC-9514-F55731BD41C2}" dt="2022-08-04T15:43:17.228" v="0"/>
          <ac:spMkLst>
            <pc:docMk/>
            <pc:sldMk cId="2143014403" sldId="290"/>
            <ac:spMk id="4" creationId="{A7554C73-871B-4A07-A7DC-CD087C4CBB09}"/>
          </ac:spMkLst>
        </pc:spChg>
        <pc:spChg chg="mod">
          <ac:chgData name="Michael Reh" userId="861ffc3b-a564-497e-b9ea-8e812bab15fb" providerId="ADAL" clId="{681E4E61-3DF4-42EC-9514-F55731BD41C2}" dt="2022-08-04T15:43:17.228" v="0"/>
          <ac:spMkLst>
            <pc:docMk/>
            <pc:sldMk cId="2143014403" sldId="290"/>
            <ac:spMk id="5" creationId="{564DC687-998E-46A3-B580-4638218E8A41}"/>
          </ac:spMkLst>
        </pc:spChg>
        <pc:spChg chg="mod">
          <ac:chgData name="Michael Reh" userId="861ffc3b-a564-497e-b9ea-8e812bab15fb" providerId="ADAL" clId="{681E4E61-3DF4-42EC-9514-F55731BD41C2}" dt="2022-08-04T15:43:17.228" v="0"/>
          <ac:spMkLst>
            <pc:docMk/>
            <pc:sldMk cId="2143014403" sldId="290"/>
            <ac:spMk id="7" creationId="{E01F11EB-297D-4347-8B77-0D659564A928}"/>
          </ac:spMkLst>
        </pc:spChg>
        <pc:spChg chg="mod">
          <ac:chgData name="Michael Reh" userId="861ffc3b-a564-497e-b9ea-8e812bab15fb" providerId="ADAL" clId="{681E4E61-3DF4-42EC-9514-F55731BD41C2}" dt="2022-08-04T15:43:17.228" v="0"/>
          <ac:spMkLst>
            <pc:docMk/>
            <pc:sldMk cId="2143014403" sldId="290"/>
            <ac:spMk id="14" creationId="{5BFC762B-128F-E569-8239-A6681B8183CF}"/>
          </ac:spMkLst>
        </pc:spChg>
        <pc:spChg chg="mod">
          <ac:chgData name="Michael Reh" userId="861ffc3b-a564-497e-b9ea-8e812bab15fb" providerId="ADAL" clId="{681E4E61-3DF4-42EC-9514-F55731BD41C2}" dt="2022-08-04T15:43:17.228" v="0"/>
          <ac:spMkLst>
            <pc:docMk/>
            <pc:sldMk cId="2143014403" sldId="290"/>
            <ac:spMk id="22" creationId="{A5E8A85D-5E0D-E7AB-E3A4-98E193EE61BF}"/>
          </ac:spMkLst>
        </pc:spChg>
        <pc:spChg chg="mod">
          <ac:chgData name="Michael Reh" userId="861ffc3b-a564-497e-b9ea-8e812bab15fb" providerId="ADAL" clId="{681E4E61-3DF4-42EC-9514-F55731BD41C2}" dt="2022-08-04T15:43:17.228" v="0"/>
          <ac:spMkLst>
            <pc:docMk/>
            <pc:sldMk cId="2143014403" sldId="290"/>
            <ac:spMk id="23" creationId="{8E73FB2A-D07E-EE35-775F-DA99D29E47BE}"/>
          </ac:spMkLst>
        </pc:spChg>
        <pc:spChg chg="mod">
          <ac:chgData name="Michael Reh" userId="861ffc3b-a564-497e-b9ea-8e812bab15fb" providerId="ADAL" clId="{681E4E61-3DF4-42EC-9514-F55731BD41C2}" dt="2022-08-04T15:43:17.228" v="0"/>
          <ac:spMkLst>
            <pc:docMk/>
            <pc:sldMk cId="2143014403" sldId="290"/>
            <ac:spMk id="24" creationId="{EB2ADE32-D359-A09D-A2E0-7C31E354D790}"/>
          </ac:spMkLst>
        </pc:spChg>
        <pc:picChg chg="mod">
          <ac:chgData name="Michael Reh" userId="861ffc3b-a564-497e-b9ea-8e812bab15fb" providerId="ADAL" clId="{681E4E61-3DF4-42EC-9514-F55731BD41C2}" dt="2022-08-04T15:43:17.228" v="0"/>
          <ac:picMkLst>
            <pc:docMk/>
            <pc:sldMk cId="2143014403" sldId="290"/>
            <ac:picMk id="11" creationId="{04245D0B-2BCC-4B5D-90D5-EADC91F62012}"/>
          </ac:picMkLst>
        </pc:picChg>
        <pc:picChg chg="mod">
          <ac:chgData name="Michael Reh" userId="861ffc3b-a564-497e-b9ea-8e812bab15fb" providerId="ADAL" clId="{681E4E61-3DF4-42EC-9514-F55731BD41C2}" dt="2022-08-04T15:43:17.228" v="0"/>
          <ac:picMkLst>
            <pc:docMk/>
            <pc:sldMk cId="2143014403" sldId="290"/>
            <ac:picMk id="13" creationId="{08D8466F-19D0-E471-62CF-17FB53F00C2C}"/>
          </ac:picMkLst>
        </pc:picChg>
        <pc:cxnChg chg="mod">
          <ac:chgData name="Michael Reh" userId="861ffc3b-a564-497e-b9ea-8e812bab15fb" providerId="ADAL" clId="{681E4E61-3DF4-42EC-9514-F55731BD41C2}" dt="2022-08-04T15:43:17.228" v="0"/>
          <ac:cxnSpMkLst>
            <pc:docMk/>
            <pc:sldMk cId="2143014403" sldId="290"/>
            <ac:cxnSpMk id="6" creationId="{F78F2046-D1BE-421F-8A0C-D5513F2417B4}"/>
          </ac:cxnSpMkLst>
        </pc:cxnChg>
        <pc:cxnChg chg="mod">
          <ac:chgData name="Michael Reh" userId="861ffc3b-a564-497e-b9ea-8e812bab15fb" providerId="ADAL" clId="{681E4E61-3DF4-42EC-9514-F55731BD41C2}" dt="2022-08-04T15:43:17.228" v="0"/>
          <ac:cxnSpMkLst>
            <pc:docMk/>
            <pc:sldMk cId="2143014403" sldId="290"/>
            <ac:cxnSpMk id="16" creationId="{E54429D6-6F9A-93C7-B0A1-6B044CE97953}"/>
          </ac:cxnSpMkLst>
        </pc:cxnChg>
        <pc:cxnChg chg="mod">
          <ac:chgData name="Michael Reh" userId="861ffc3b-a564-497e-b9ea-8e812bab15fb" providerId="ADAL" clId="{681E4E61-3DF4-42EC-9514-F55731BD41C2}" dt="2022-08-04T15:43:17.228" v="0"/>
          <ac:cxnSpMkLst>
            <pc:docMk/>
            <pc:sldMk cId="2143014403" sldId="290"/>
            <ac:cxnSpMk id="17" creationId="{1586205B-1CD7-C1B0-D23C-A4ED5293EBED}"/>
          </ac:cxnSpMkLst>
        </pc:cxnChg>
      </pc:sldChg>
      <pc:sldChg chg="modSp del">
        <pc:chgData name="Michael Reh" userId="861ffc3b-a564-497e-b9ea-8e812bab15fb" providerId="ADAL" clId="{681E4E61-3DF4-42EC-9514-F55731BD41C2}" dt="2022-08-04T21:31:51.577" v="4921" actId="2696"/>
        <pc:sldMkLst>
          <pc:docMk/>
          <pc:sldMk cId="4196439955" sldId="291"/>
        </pc:sldMkLst>
        <pc:spChg chg="mod">
          <ac:chgData name="Michael Reh" userId="861ffc3b-a564-497e-b9ea-8e812bab15fb" providerId="ADAL" clId="{681E4E61-3DF4-42EC-9514-F55731BD41C2}" dt="2022-08-04T15:43:17.228" v="0"/>
          <ac:spMkLst>
            <pc:docMk/>
            <pc:sldMk cId="4196439955" sldId="291"/>
            <ac:spMk id="3" creationId="{AC4BB09C-FA0E-43EA-B786-65BFF837C710}"/>
          </ac:spMkLst>
        </pc:spChg>
        <pc:spChg chg="mod">
          <ac:chgData name="Michael Reh" userId="861ffc3b-a564-497e-b9ea-8e812bab15fb" providerId="ADAL" clId="{681E4E61-3DF4-42EC-9514-F55731BD41C2}" dt="2022-08-04T15:43:17.228" v="0"/>
          <ac:spMkLst>
            <pc:docMk/>
            <pc:sldMk cId="4196439955" sldId="291"/>
            <ac:spMk id="4" creationId="{A7554C73-871B-4A07-A7DC-CD087C4CBB09}"/>
          </ac:spMkLst>
        </pc:spChg>
        <pc:spChg chg="mod">
          <ac:chgData name="Michael Reh" userId="861ffc3b-a564-497e-b9ea-8e812bab15fb" providerId="ADAL" clId="{681E4E61-3DF4-42EC-9514-F55731BD41C2}" dt="2022-08-04T15:43:17.228" v="0"/>
          <ac:spMkLst>
            <pc:docMk/>
            <pc:sldMk cId="4196439955" sldId="291"/>
            <ac:spMk id="5" creationId="{564DC687-998E-46A3-B580-4638218E8A41}"/>
          </ac:spMkLst>
        </pc:spChg>
        <pc:spChg chg="mod">
          <ac:chgData name="Michael Reh" userId="861ffc3b-a564-497e-b9ea-8e812bab15fb" providerId="ADAL" clId="{681E4E61-3DF4-42EC-9514-F55731BD41C2}" dt="2022-08-04T15:43:17.228" v="0"/>
          <ac:spMkLst>
            <pc:docMk/>
            <pc:sldMk cId="4196439955" sldId="291"/>
            <ac:spMk id="7" creationId="{E01F11EB-297D-4347-8B77-0D659564A928}"/>
          </ac:spMkLst>
        </pc:spChg>
        <pc:cxnChg chg="mod">
          <ac:chgData name="Michael Reh" userId="861ffc3b-a564-497e-b9ea-8e812bab15fb" providerId="ADAL" clId="{681E4E61-3DF4-42EC-9514-F55731BD41C2}" dt="2022-08-04T15:43:17.228" v="0"/>
          <ac:cxnSpMkLst>
            <pc:docMk/>
            <pc:sldMk cId="4196439955" sldId="291"/>
            <ac:cxnSpMk id="6" creationId="{F78F2046-D1BE-421F-8A0C-D5513F2417B4}"/>
          </ac:cxnSpMkLst>
        </pc:cxnChg>
      </pc:sldChg>
      <pc:sldChg chg="modSp add mod ord">
        <pc:chgData name="Michael Reh" userId="861ffc3b-a564-497e-b9ea-8e812bab15fb" providerId="ADAL" clId="{681E4E61-3DF4-42EC-9514-F55731BD41C2}" dt="2022-08-04T21:52:12.822" v="5246" actId="20577"/>
        <pc:sldMkLst>
          <pc:docMk/>
          <pc:sldMk cId="2383590855" sldId="292"/>
        </pc:sldMkLst>
        <pc:spChg chg="mod">
          <ac:chgData name="Michael Reh" userId="861ffc3b-a564-497e-b9ea-8e812bab15fb" providerId="ADAL" clId="{681E4E61-3DF4-42EC-9514-F55731BD41C2}" dt="2022-08-04T21:52:12.822" v="5246" actId="20577"/>
          <ac:spMkLst>
            <pc:docMk/>
            <pc:sldMk cId="2383590855" sldId="292"/>
            <ac:spMk id="19" creationId="{4FB5FE8E-D04C-8E59-5B89-71FC55B0A4FD}"/>
          </ac:spMkLst>
        </pc:spChg>
      </pc:sldChg>
      <pc:sldChg chg="addSp delSp modSp add mod">
        <pc:chgData name="Michael Reh" userId="861ffc3b-a564-497e-b9ea-8e812bab15fb" providerId="ADAL" clId="{681E4E61-3DF4-42EC-9514-F55731BD41C2}" dt="2022-08-04T19:58:05.606" v="2527" actId="1035"/>
        <pc:sldMkLst>
          <pc:docMk/>
          <pc:sldMk cId="1936740327" sldId="293"/>
        </pc:sldMkLst>
        <pc:spChg chg="add del mod">
          <ac:chgData name="Michael Reh" userId="861ffc3b-a564-497e-b9ea-8e812bab15fb" providerId="ADAL" clId="{681E4E61-3DF4-42EC-9514-F55731BD41C2}" dt="2022-08-04T19:51:03.186" v="1896" actId="478"/>
          <ac:spMkLst>
            <pc:docMk/>
            <pc:sldMk cId="1936740327" sldId="293"/>
            <ac:spMk id="3" creationId="{A214BCA3-1AA4-A94C-BB6F-F227D3A23FEC}"/>
          </ac:spMkLst>
        </pc:spChg>
        <pc:spChg chg="add mod">
          <ac:chgData name="Michael Reh" userId="861ffc3b-a564-497e-b9ea-8e812bab15fb" providerId="ADAL" clId="{681E4E61-3DF4-42EC-9514-F55731BD41C2}" dt="2022-08-04T19:56:15.533" v="2458" actId="20577"/>
          <ac:spMkLst>
            <pc:docMk/>
            <pc:sldMk cId="1936740327" sldId="293"/>
            <ac:spMk id="9" creationId="{FCB05540-D62B-D31F-D4C1-A5CC9CDF3BDF}"/>
          </ac:spMkLst>
        </pc:spChg>
        <pc:spChg chg="add mod">
          <ac:chgData name="Michael Reh" userId="861ffc3b-a564-497e-b9ea-8e812bab15fb" providerId="ADAL" clId="{681E4E61-3DF4-42EC-9514-F55731BD41C2}" dt="2022-08-04T19:57:46.549" v="2498" actId="1076"/>
          <ac:spMkLst>
            <pc:docMk/>
            <pc:sldMk cId="1936740327" sldId="293"/>
            <ac:spMk id="10" creationId="{5276422C-6E8B-22C7-0E13-D7E60F27B7EB}"/>
          </ac:spMkLst>
        </pc:spChg>
        <pc:spChg chg="del mod">
          <ac:chgData name="Michael Reh" userId="861ffc3b-a564-497e-b9ea-8e812bab15fb" providerId="ADAL" clId="{681E4E61-3DF4-42EC-9514-F55731BD41C2}" dt="2022-08-04T19:51:00.820" v="1895" actId="478"/>
          <ac:spMkLst>
            <pc:docMk/>
            <pc:sldMk cId="1936740327" sldId="293"/>
            <ac:spMk id="14" creationId="{FD8AD2E8-B0F5-963A-BB6F-D3638734BC10}"/>
          </ac:spMkLst>
        </pc:spChg>
        <pc:spChg chg="add mod">
          <ac:chgData name="Michael Reh" userId="861ffc3b-a564-497e-b9ea-8e812bab15fb" providerId="ADAL" clId="{681E4E61-3DF4-42EC-9514-F55731BD41C2}" dt="2022-08-04T19:58:01.313" v="2524" actId="20577"/>
          <ac:spMkLst>
            <pc:docMk/>
            <pc:sldMk cId="1936740327" sldId="293"/>
            <ac:spMk id="15" creationId="{D17EEAA5-3E20-EA49-2926-8DA27E719471}"/>
          </ac:spMkLst>
        </pc:spChg>
        <pc:spChg chg="mod">
          <ac:chgData name="Michael Reh" userId="861ffc3b-a564-497e-b9ea-8e812bab15fb" providerId="ADAL" clId="{681E4E61-3DF4-42EC-9514-F55731BD41C2}" dt="2022-08-04T19:50:52.985" v="1894" actId="20577"/>
          <ac:spMkLst>
            <pc:docMk/>
            <pc:sldMk cId="1936740327" sldId="293"/>
            <ac:spMk id="19" creationId="{4FB5FE8E-D04C-8E59-5B89-71FC55B0A4FD}"/>
          </ac:spMkLst>
        </pc:spChg>
        <pc:picChg chg="add mod">
          <ac:chgData name="Michael Reh" userId="861ffc3b-a564-497e-b9ea-8e812bab15fb" providerId="ADAL" clId="{681E4E61-3DF4-42EC-9514-F55731BD41C2}" dt="2022-08-04T19:58:05.606" v="2527" actId="1035"/>
          <ac:picMkLst>
            <pc:docMk/>
            <pc:sldMk cId="1936740327" sldId="293"/>
            <ac:picMk id="6" creationId="{8541B975-CAE7-614C-BA0C-9C54F5992E82}"/>
          </ac:picMkLst>
        </pc:picChg>
        <pc:picChg chg="add mod">
          <ac:chgData name="Michael Reh" userId="861ffc3b-a564-497e-b9ea-8e812bab15fb" providerId="ADAL" clId="{681E4E61-3DF4-42EC-9514-F55731BD41C2}" dt="2022-08-04T19:58:05.606" v="2527" actId="1035"/>
          <ac:picMkLst>
            <pc:docMk/>
            <pc:sldMk cId="1936740327" sldId="293"/>
            <ac:picMk id="8" creationId="{B2C7A28F-3679-F173-57ED-0A74C531BE4F}"/>
          </ac:picMkLst>
        </pc:picChg>
      </pc:sldChg>
      <pc:sldChg chg="addSp modSp add mod ord">
        <pc:chgData name="Michael Reh" userId="861ffc3b-a564-497e-b9ea-8e812bab15fb" providerId="ADAL" clId="{681E4E61-3DF4-42EC-9514-F55731BD41C2}" dt="2022-08-04T19:50:29.377" v="1879"/>
        <pc:sldMkLst>
          <pc:docMk/>
          <pc:sldMk cId="1528810128" sldId="294"/>
        </pc:sldMkLst>
        <pc:spChg chg="mod">
          <ac:chgData name="Michael Reh" userId="861ffc3b-a564-497e-b9ea-8e812bab15fb" providerId="ADAL" clId="{681E4E61-3DF4-42EC-9514-F55731BD41C2}" dt="2022-08-04T19:50:16.947" v="1877" actId="1035"/>
          <ac:spMkLst>
            <pc:docMk/>
            <pc:sldMk cId="1528810128" sldId="294"/>
            <ac:spMk id="14" creationId="{FD8AD2E8-B0F5-963A-BB6F-D3638734BC10}"/>
          </ac:spMkLst>
        </pc:spChg>
        <pc:spChg chg="mod">
          <ac:chgData name="Michael Reh" userId="861ffc3b-a564-497e-b9ea-8e812bab15fb" providerId="ADAL" clId="{681E4E61-3DF4-42EC-9514-F55731BD41C2}" dt="2022-08-04T19:37:05.307" v="1179" actId="20577"/>
          <ac:spMkLst>
            <pc:docMk/>
            <pc:sldMk cId="1528810128" sldId="294"/>
            <ac:spMk id="19" creationId="{4FB5FE8E-D04C-8E59-5B89-71FC55B0A4FD}"/>
          </ac:spMkLst>
        </pc:spChg>
        <pc:picChg chg="add mod">
          <ac:chgData name="Michael Reh" userId="861ffc3b-a564-497e-b9ea-8e812bab15fb" providerId="ADAL" clId="{681E4E61-3DF4-42EC-9514-F55731BD41C2}" dt="2022-08-04T19:50:16.947" v="1877" actId="1035"/>
          <ac:picMkLst>
            <pc:docMk/>
            <pc:sldMk cId="1528810128" sldId="294"/>
            <ac:picMk id="3" creationId="{D5CA766D-E479-06BA-57BE-C7CD1236DE44}"/>
          </ac:picMkLst>
        </pc:picChg>
      </pc:sldChg>
      <pc:sldChg chg="addSp delSp modSp add mod">
        <pc:chgData name="Michael Reh" userId="861ffc3b-a564-497e-b9ea-8e812bab15fb" providerId="ADAL" clId="{681E4E61-3DF4-42EC-9514-F55731BD41C2}" dt="2022-08-04T20:04:43.486" v="2757" actId="1038"/>
        <pc:sldMkLst>
          <pc:docMk/>
          <pc:sldMk cId="1427279057" sldId="295"/>
        </pc:sldMkLst>
        <pc:spChg chg="add del mod">
          <ac:chgData name="Michael Reh" userId="861ffc3b-a564-497e-b9ea-8e812bab15fb" providerId="ADAL" clId="{681E4E61-3DF4-42EC-9514-F55731BD41C2}" dt="2022-08-04T20:00:50.230" v="2584" actId="478"/>
          <ac:spMkLst>
            <pc:docMk/>
            <pc:sldMk cId="1427279057" sldId="295"/>
            <ac:spMk id="3" creationId="{58ACFAE3-1E68-BAEB-A9AF-BD59FAAA0F55}"/>
          </ac:spMkLst>
        </pc:spChg>
        <pc:spChg chg="del">
          <ac:chgData name="Michael Reh" userId="861ffc3b-a564-497e-b9ea-8e812bab15fb" providerId="ADAL" clId="{681E4E61-3DF4-42EC-9514-F55731BD41C2}" dt="2022-08-04T20:00:48.275" v="2583" actId="478"/>
          <ac:spMkLst>
            <pc:docMk/>
            <pc:sldMk cId="1427279057" sldId="295"/>
            <ac:spMk id="9" creationId="{FCB05540-D62B-D31F-D4C1-A5CC9CDF3BDF}"/>
          </ac:spMkLst>
        </pc:spChg>
        <pc:spChg chg="del">
          <ac:chgData name="Michael Reh" userId="861ffc3b-a564-497e-b9ea-8e812bab15fb" providerId="ADAL" clId="{681E4E61-3DF4-42EC-9514-F55731BD41C2}" dt="2022-08-04T20:00:48.275" v="2583" actId="478"/>
          <ac:spMkLst>
            <pc:docMk/>
            <pc:sldMk cId="1427279057" sldId="295"/>
            <ac:spMk id="10" creationId="{5276422C-6E8B-22C7-0E13-D7E60F27B7EB}"/>
          </ac:spMkLst>
        </pc:spChg>
        <pc:spChg chg="del">
          <ac:chgData name="Michael Reh" userId="861ffc3b-a564-497e-b9ea-8e812bab15fb" providerId="ADAL" clId="{681E4E61-3DF4-42EC-9514-F55731BD41C2}" dt="2022-08-04T20:00:48.275" v="2583" actId="478"/>
          <ac:spMkLst>
            <pc:docMk/>
            <pc:sldMk cId="1427279057" sldId="295"/>
            <ac:spMk id="15" creationId="{D17EEAA5-3E20-EA49-2926-8DA27E719471}"/>
          </ac:spMkLst>
        </pc:spChg>
        <pc:spChg chg="add mod">
          <ac:chgData name="Michael Reh" userId="861ffc3b-a564-497e-b9ea-8e812bab15fb" providerId="ADAL" clId="{681E4E61-3DF4-42EC-9514-F55731BD41C2}" dt="2022-08-04T20:04:43.486" v="2757" actId="1038"/>
          <ac:spMkLst>
            <pc:docMk/>
            <pc:sldMk cId="1427279057" sldId="295"/>
            <ac:spMk id="16" creationId="{CC8A127C-4031-E20B-5EEA-9C63A95C6699}"/>
          </ac:spMkLst>
        </pc:spChg>
        <pc:spChg chg="mod">
          <ac:chgData name="Michael Reh" userId="861ffc3b-a564-497e-b9ea-8e812bab15fb" providerId="ADAL" clId="{681E4E61-3DF4-42EC-9514-F55731BD41C2}" dt="2022-08-04T20:00:53.753" v="2586" actId="20577"/>
          <ac:spMkLst>
            <pc:docMk/>
            <pc:sldMk cId="1427279057" sldId="295"/>
            <ac:spMk id="19" creationId="{4FB5FE8E-D04C-8E59-5B89-71FC55B0A4FD}"/>
          </ac:spMkLst>
        </pc:spChg>
        <pc:picChg chg="del">
          <ac:chgData name="Michael Reh" userId="861ffc3b-a564-497e-b9ea-8e812bab15fb" providerId="ADAL" clId="{681E4E61-3DF4-42EC-9514-F55731BD41C2}" dt="2022-08-04T20:00:48.275" v="2583" actId="478"/>
          <ac:picMkLst>
            <pc:docMk/>
            <pc:sldMk cId="1427279057" sldId="295"/>
            <ac:picMk id="6" creationId="{8541B975-CAE7-614C-BA0C-9C54F5992E82}"/>
          </ac:picMkLst>
        </pc:picChg>
        <pc:picChg chg="add mod">
          <ac:chgData name="Michael Reh" userId="861ffc3b-a564-497e-b9ea-8e812bab15fb" providerId="ADAL" clId="{681E4E61-3DF4-42EC-9514-F55731BD41C2}" dt="2022-08-04T20:03:51.385" v="2640" actId="1038"/>
          <ac:picMkLst>
            <pc:docMk/>
            <pc:sldMk cId="1427279057" sldId="295"/>
            <ac:picMk id="7" creationId="{E93E0854-01D1-804D-0121-494559DF6824}"/>
          </ac:picMkLst>
        </pc:picChg>
        <pc:picChg chg="del">
          <ac:chgData name="Michael Reh" userId="861ffc3b-a564-497e-b9ea-8e812bab15fb" providerId="ADAL" clId="{681E4E61-3DF4-42EC-9514-F55731BD41C2}" dt="2022-08-04T20:00:48.275" v="2583" actId="478"/>
          <ac:picMkLst>
            <pc:docMk/>
            <pc:sldMk cId="1427279057" sldId="295"/>
            <ac:picMk id="8" creationId="{B2C7A28F-3679-F173-57ED-0A74C531BE4F}"/>
          </ac:picMkLst>
        </pc:picChg>
        <pc:picChg chg="add mod">
          <ac:chgData name="Michael Reh" userId="861ffc3b-a564-497e-b9ea-8e812bab15fb" providerId="ADAL" clId="{681E4E61-3DF4-42EC-9514-F55731BD41C2}" dt="2022-08-04T20:03:43.964" v="2620" actId="1076"/>
          <ac:picMkLst>
            <pc:docMk/>
            <pc:sldMk cId="1427279057" sldId="295"/>
            <ac:picMk id="12" creationId="{C67353C7-7A2E-2FD6-F7F3-7C24F363F043}"/>
          </ac:picMkLst>
        </pc:picChg>
        <pc:picChg chg="add mod">
          <ac:chgData name="Michael Reh" userId="861ffc3b-a564-497e-b9ea-8e812bab15fb" providerId="ADAL" clId="{681E4E61-3DF4-42EC-9514-F55731BD41C2}" dt="2022-08-04T20:03:41.696" v="2619" actId="1076"/>
          <ac:picMkLst>
            <pc:docMk/>
            <pc:sldMk cId="1427279057" sldId="295"/>
            <ac:picMk id="14" creationId="{81E8F4C3-1B99-0312-452C-3104E121A1D1}"/>
          </ac:picMkLst>
        </pc:picChg>
      </pc:sldChg>
      <pc:sldChg chg="addSp delSp modSp add mod ord">
        <pc:chgData name="Michael Reh" userId="861ffc3b-a564-497e-b9ea-8e812bab15fb" providerId="ADAL" clId="{681E4E61-3DF4-42EC-9514-F55731BD41C2}" dt="2022-08-04T21:42:50.473" v="5051" actId="20577"/>
        <pc:sldMkLst>
          <pc:docMk/>
          <pc:sldMk cId="2721379200" sldId="296"/>
        </pc:sldMkLst>
        <pc:spChg chg="del">
          <ac:chgData name="Michael Reh" userId="861ffc3b-a564-497e-b9ea-8e812bab15fb" providerId="ADAL" clId="{681E4E61-3DF4-42EC-9514-F55731BD41C2}" dt="2022-08-04T20:33:02.410" v="3345" actId="478"/>
          <ac:spMkLst>
            <pc:docMk/>
            <pc:sldMk cId="2721379200" sldId="296"/>
            <ac:spMk id="16" creationId="{CC8A127C-4031-E20B-5EEA-9C63A95C6699}"/>
          </ac:spMkLst>
        </pc:spChg>
        <pc:spChg chg="mod">
          <ac:chgData name="Michael Reh" userId="861ffc3b-a564-497e-b9ea-8e812bab15fb" providerId="ADAL" clId="{681E4E61-3DF4-42EC-9514-F55731BD41C2}" dt="2022-08-04T20:36:34.095" v="3423" actId="6549"/>
          <ac:spMkLst>
            <pc:docMk/>
            <pc:sldMk cId="2721379200" sldId="296"/>
            <ac:spMk id="19" creationId="{4FB5FE8E-D04C-8E59-5B89-71FC55B0A4FD}"/>
          </ac:spMkLst>
        </pc:spChg>
        <pc:spChg chg="add mod">
          <ac:chgData name="Michael Reh" userId="861ffc3b-a564-497e-b9ea-8e812bab15fb" providerId="ADAL" clId="{681E4E61-3DF4-42EC-9514-F55731BD41C2}" dt="2022-08-04T20:45:13.942" v="3538" actId="1036"/>
          <ac:spMkLst>
            <pc:docMk/>
            <pc:sldMk cId="2721379200" sldId="296"/>
            <ac:spMk id="22" creationId="{6D261576-9C6F-B8C6-07CD-624B1417E49D}"/>
          </ac:spMkLst>
        </pc:spChg>
        <pc:spChg chg="add mod">
          <ac:chgData name="Michael Reh" userId="861ffc3b-a564-497e-b9ea-8e812bab15fb" providerId="ADAL" clId="{681E4E61-3DF4-42EC-9514-F55731BD41C2}" dt="2022-08-04T21:42:50.473" v="5051" actId="20577"/>
          <ac:spMkLst>
            <pc:docMk/>
            <pc:sldMk cId="2721379200" sldId="296"/>
            <ac:spMk id="23" creationId="{43998507-59A1-8804-CBFC-079D1CE7B782}"/>
          </ac:spMkLst>
        </pc:spChg>
        <pc:spChg chg="add mod">
          <ac:chgData name="Michael Reh" userId="861ffc3b-a564-497e-b9ea-8e812bab15fb" providerId="ADAL" clId="{681E4E61-3DF4-42EC-9514-F55731BD41C2}" dt="2022-08-04T20:45:13.942" v="3538" actId="1036"/>
          <ac:spMkLst>
            <pc:docMk/>
            <pc:sldMk cId="2721379200" sldId="296"/>
            <ac:spMk id="25" creationId="{CBEA43D8-0360-5BE2-6E84-DE643C4ED292}"/>
          </ac:spMkLst>
        </pc:spChg>
        <pc:spChg chg="add mod">
          <ac:chgData name="Michael Reh" userId="861ffc3b-a564-497e-b9ea-8e812bab15fb" providerId="ADAL" clId="{681E4E61-3DF4-42EC-9514-F55731BD41C2}" dt="2022-08-04T20:45:13.942" v="3538" actId="1036"/>
          <ac:spMkLst>
            <pc:docMk/>
            <pc:sldMk cId="2721379200" sldId="296"/>
            <ac:spMk id="26" creationId="{AE47DE09-39A3-54CC-22D9-44DB40A4EEBF}"/>
          </ac:spMkLst>
        </pc:spChg>
        <pc:picChg chg="add mod ord">
          <ac:chgData name="Michael Reh" userId="861ffc3b-a564-497e-b9ea-8e812bab15fb" providerId="ADAL" clId="{681E4E61-3DF4-42EC-9514-F55731BD41C2}" dt="2022-08-04T20:35:45.767" v="3363" actId="167"/>
          <ac:picMkLst>
            <pc:docMk/>
            <pc:sldMk cId="2721379200" sldId="296"/>
            <ac:picMk id="3" creationId="{115C975C-1681-E1CE-55BA-169D72FAECB9}"/>
          </ac:picMkLst>
        </pc:picChg>
        <pc:picChg chg="add del mod ord">
          <ac:chgData name="Michael Reh" userId="861ffc3b-a564-497e-b9ea-8e812bab15fb" providerId="ADAL" clId="{681E4E61-3DF4-42EC-9514-F55731BD41C2}" dt="2022-08-04T20:38:17.874" v="3439" actId="478"/>
          <ac:picMkLst>
            <pc:docMk/>
            <pc:sldMk cId="2721379200" sldId="296"/>
            <ac:picMk id="6" creationId="{88ABBCC5-3DAC-4FAD-BC22-B0FB1292FCF1}"/>
          </ac:picMkLst>
        </pc:picChg>
        <pc:picChg chg="del mod modCrop">
          <ac:chgData name="Michael Reh" userId="861ffc3b-a564-497e-b9ea-8e812bab15fb" providerId="ADAL" clId="{681E4E61-3DF4-42EC-9514-F55731BD41C2}" dt="2022-08-04T20:33:03.485" v="3346" actId="478"/>
          <ac:picMkLst>
            <pc:docMk/>
            <pc:sldMk cId="2721379200" sldId="296"/>
            <ac:picMk id="7" creationId="{E93E0854-01D1-804D-0121-494559DF6824}"/>
          </ac:picMkLst>
        </pc:picChg>
        <pc:picChg chg="add mod ord">
          <ac:chgData name="Michael Reh" userId="861ffc3b-a564-497e-b9ea-8e812bab15fb" providerId="ADAL" clId="{681E4E61-3DF4-42EC-9514-F55731BD41C2}" dt="2022-08-04T20:38:16.939" v="3438" actId="167"/>
          <ac:picMkLst>
            <pc:docMk/>
            <pc:sldMk cId="2721379200" sldId="296"/>
            <ac:picMk id="9" creationId="{72F1DD79-325A-B6D3-4CB5-8A1656259D26}"/>
          </ac:picMkLst>
        </pc:picChg>
        <pc:picChg chg="add del mod">
          <ac:chgData name="Michael Reh" userId="861ffc3b-a564-497e-b9ea-8e812bab15fb" providerId="ADAL" clId="{681E4E61-3DF4-42EC-9514-F55731BD41C2}" dt="2022-08-04T20:35:46.887" v="3364" actId="478"/>
          <ac:picMkLst>
            <pc:docMk/>
            <pc:sldMk cId="2721379200" sldId="296"/>
            <ac:picMk id="10" creationId="{8F117F81-6098-0C09-99F3-595E30B644E1}"/>
          </ac:picMkLst>
        </pc:picChg>
        <pc:picChg chg="add del mod">
          <ac:chgData name="Michael Reh" userId="861ffc3b-a564-497e-b9ea-8e812bab15fb" providerId="ADAL" clId="{681E4E61-3DF4-42EC-9514-F55731BD41C2}" dt="2022-08-04T20:37:22.144" v="3428" actId="478"/>
          <ac:picMkLst>
            <pc:docMk/>
            <pc:sldMk cId="2721379200" sldId="296"/>
            <ac:picMk id="11" creationId="{A9137153-B1B3-B768-31EF-E1B4FDFEB0F1}"/>
          </ac:picMkLst>
        </pc:picChg>
        <pc:picChg chg="del mod">
          <ac:chgData name="Michael Reh" userId="861ffc3b-a564-497e-b9ea-8e812bab15fb" providerId="ADAL" clId="{681E4E61-3DF4-42EC-9514-F55731BD41C2}" dt="2022-08-04T20:39:58.634" v="3452" actId="478"/>
          <ac:picMkLst>
            <pc:docMk/>
            <pc:sldMk cId="2721379200" sldId="296"/>
            <ac:picMk id="12" creationId="{C67353C7-7A2E-2FD6-F7F3-7C24F363F043}"/>
          </ac:picMkLst>
        </pc:picChg>
        <pc:picChg chg="del mod">
          <ac:chgData name="Michael Reh" userId="861ffc3b-a564-497e-b9ea-8e812bab15fb" providerId="ADAL" clId="{681E4E61-3DF4-42EC-9514-F55731BD41C2}" dt="2022-08-04T20:41:43.861" v="3462" actId="478"/>
          <ac:picMkLst>
            <pc:docMk/>
            <pc:sldMk cId="2721379200" sldId="296"/>
            <ac:picMk id="14" creationId="{81E8F4C3-1B99-0312-452C-3104E121A1D1}"/>
          </ac:picMkLst>
        </pc:picChg>
        <pc:picChg chg="add mod ord">
          <ac:chgData name="Michael Reh" userId="861ffc3b-a564-497e-b9ea-8e812bab15fb" providerId="ADAL" clId="{681E4E61-3DF4-42EC-9514-F55731BD41C2}" dt="2022-08-04T20:39:57.320" v="3451" actId="167"/>
          <ac:picMkLst>
            <pc:docMk/>
            <pc:sldMk cId="2721379200" sldId="296"/>
            <ac:picMk id="15" creationId="{34DCD961-8611-54A2-D3A8-A1331D36AC36}"/>
          </ac:picMkLst>
        </pc:picChg>
        <pc:picChg chg="add mod ord">
          <ac:chgData name="Michael Reh" userId="861ffc3b-a564-497e-b9ea-8e812bab15fb" providerId="ADAL" clId="{681E4E61-3DF4-42EC-9514-F55731BD41C2}" dt="2022-08-04T20:41:47.306" v="3463" actId="1038"/>
          <ac:picMkLst>
            <pc:docMk/>
            <pc:sldMk cId="2721379200" sldId="296"/>
            <ac:picMk id="18" creationId="{9F792ED4-A949-55F4-E35E-D67163B33100}"/>
          </ac:picMkLst>
        </pc:picChg>
      </pc:sldChg>
      <pc:sldChg chg="addSp delSp modSp add mod">
        <pc:chgData name="Michael Reh" userId="861ffc3b-a564-497e-b9ea-8e812bab15fb" providerId="ADAL" clId="{681E4E61-3DF4-42EC-9514-F55731BD41C2}" dt="2022-08-04T20:12:28.819" v="3158" actId="1035"/>
        <pc:sldMkLst>
          <pc:docMk/>
          <pc:sldMk cId="404790326" sldId="297"/>
        </pc:sldMkLst>
        <pc:spChg chg="add mod">
          <ac:chgData name="Michael Reh" userId="861ffc3b-a564-497e-b9ea-8e812bab15fb" providerId="ADAL" clId="{681E4E61-3DF4-42EC-9514-F55731BD41C2}" dt="2022-08-04T20:11:12.728" v="3123" actId="1076"/>
          <ac:spMkLst>
            <pc:docMk/>
            <pc:sldMk cId="404790326" sldId="297"/>
            <ac:spMk id="13" creationId="{0D7006AE-415C-A7C3-2037-E621DA7DC443}"/>
          </ac:spMkLst>
        </pc:spChg>
        <pc:spChg chg="mod">
          <ac:chgData name="Michael Reh" userId="861ffc3b-a564-497e-b9ea-8e812bab15fb" providerId="ADAL" clId="{681E4E61-3DF4-42EC-9514-F55731BD41C2}" dt="2022-08-04T20:11:20.093" v="3140" actId="14100"/>
          <ac:spMkLst>
            <pc:docMk/>
            <pc:sldMk cId="404790326" sldId="297"/>
            <ac:spMk id="16" creationId="{CC8A127C-4031-E20B-5EEA-9C63A95C6699}"/>
          </ac:spMkLst>
        </pc:spChg>
        <pc:spChg chg="mod">
          <ac:chgData name="Michael Reh" userId="861ffc3b-a564-497e-b9ea-8e812bab15fb" providerId="ADAL" clId="{681E4E61-3DF4-42EC-9514-F55731BD41C2}" dt="2022-08-04T20:05:51.734" v="2784" actId="20577"/>
          <ac:spMkLst>
            <pc:docMk/>
            <pc:sldMk cId="404790326" sldId="297"/>
            <ac:spMk id="19" creationId="{4FB5FE8E-D04C-8E59-5B89-71FC55B0A4FD}"/>
          </ac:spMkLst>
        </pc:spChg>
        <pc:picChg chg="add mod ord">
          <ac:chgData name="Michael Reh" userId="861ffc3b-a564-497e-b9ea-8e812bab15fb" providerId="ADAL" clId="{681E4E61-3DF4-42EC-9514-F55731BD41C2}" dt="2022-08-04T20:11:15.280" v="3139" actId="1038"/>
          <ac:picMkLst>
            <pc:docMk/>
            <pc:sldMk cId="404790326" sldId="297"/>
            <ac:picMk id="3" creationId="{475983BF-4C2A-4138-5FD4-B8C24C6046E4}"/>
          </ac:picMkLst>
        </pc:picChg>
        <pc:picChg chg="add mod ord">
          <ac:chgData name="Michael Reh" userId="861ffc3b-a564-497e-b9ea-8e812bab15fb" providerId="ADAL" clId="{681E4E61-3DF4-42EC-9514-F55731BD41C2}" dt="2022-08-04T20:11:56.005" v="3151" actId="1038"/>
          <ac:picMkLst>
            <pc:docMk/>
            <pc:sldMk cId="404790326" sldId="297"/>
            <ac:picMk id="6" creationId="{7662CBD8-EED9-2B8A-708F-F51BB19BF1BE}"/>
          </ac:picMkLst>
        </pc:picChg>
        <pc:picChg chg="del">
          <ac:chgData name="Michael Reh" userId="861ffc3b-a564-497e-b9ea-8e812bab15fb" providerId="ADAL" clId="{681E4E61-3DF4-42EC-9514-F55731BD41C2}" dt="2022-08-04T20:07:32.953" v="2802" actId="478"/>
          <ac:picMkLst>
            <pc:docMk/>
            <pc:sldMk cId="404790326" sldId="297"/>
            <ac:picMk id="7" creationId="{E93E0854-01D1-804D-0121-494559DF6824}"/>
          </ac:picMkLst>
        </pc:picChg>
        <pc:picChg chg="add mod ord">
          <ac:chgData name="Michael Reh" userId="861ffc3b-a564-497e-b9ea-8e812bab15fb" providerId="ADAL" clId="{681E4E61-3DF4-42EC-9514-F55731BD41C2}" dt="2022-08-04T20:12:28.819" v="3158" actId="1035"/>
          <ac:picMkLst>
            <pc:docMk/>
            <pc:sldMk cId="404790326" sldId="297"/>
            <ac:picMk id="9" creationId="{EC130D76-4DE3-B061-7F12-05AD069E2368}"/>
          </ac:picMkLst>
        </pc:picChg>
        <pc:picChg chg="del">
          <ac:chgData name="Michael Reh" userId="861ffc3b-a564-497e-b9ea-8e812bab15fb" providerId="ADAL" clId="{681E4E61-3DF4-42EC-9514-F55731BD41C2}" dt="2022-08-04T20:11:53.770" v="3145" actId="478"/>
          <ac:picMkLst>
            <pc:docMk/>
            <pc:sldMk cId="404790326" sldId="297"/>
            <ac:picMk id="12" creationId="{C67353C7-7A2E-2FD6-F7F3-7C24F363F043}"/>
          </ac:picMkLst>
        </pc:picChg>
        <pc:picChg chg="del">
          <ac:chgData name="Michael Reh" userId="861ffc3b-a564-497e-b9ea-8e812bab15fb" providerId="ADAL" clId="{681E4E61-3DF4-42EC-9514-F55731BD41C2}" dt="2022-08-04T20:12:24.741" v="3156" actId="478"/>
          <ac:picMkLst>
            <pc:docMk/>
            <pc:sldMk cId="404790326" sldId="297"/>
            <ac:picMk id="14" creationId="{81E8F4C3-1B99-0312-452C-3104E121A1D1}"/>
          </ac:picMkLst>
        </pc:picChg>
      </pc:sldChg>
      <pc:sldChg chg="addSp delSp modSp add mod ord">
        <pc:chgData name="Michael Reh" userId="861ffc3b-a564-497e-b9ea-8e812bab15fb" providerId="ADAL" clId="{681E4E61-3DF4-42EC-9514-F55731BD41C2}" dt="2022-08-04T20:17:51.200" v="3342" actId="20577"/>
        <pc:sldMkLst>
          <pc:docMk/>
          <pc:sldMk cId="3132821571" sldId="298"/>
        </pc:sldMkLst>
        <pc:spChg chg="mod">
          <ac:chgData name="Michael Reh" userId="861ffc3b-a564-497e-b9ea-8e812bab15fb" providerId="ADAL" clId="{681E4E61-3DF4-42EC-9514-F55731BD41C2}" dt="2022-08-04T20:16:01.190" v="3329" actId="1076"/>
          <ac:spMkLst>
            <pc:docMk/>
            <pc:sldMk cId="3132821571" sldId="298"/>
            <ac:spMk id="16" creationId="{CC8A127C-4031-E20B-5EEA-9C63A95C6699}"/>
          </ac:spMkLst>
        </pc:spChg>
        <pc:spChg chg="mod">
          <ac:chgData name="Michael Reh" userId="861ffc3b-a564-497e-b9ea-8e812bab15fb" providerId="ADAL" clId="{681E4E61-3DF4-42EC-9514-F55731BD41C2}" dt="2022-08-04T20:17:51.200" v="3342" actId="20577"/>
          <ac:spMkLst>
            <pc:docMk/>
            <pc:sldMk cId="3132821571" sldId="298"/>
            <ac:spMk id="19" creationId="{4FB5FE8E-D04C-8E59-5B89-71FC55B0A4FD}"/>
          </ac:spMkLst>
        </pc:spChg>
        <pc:picChg chg="add del mod ord">
          <ac:chgData name="Michael Reh" userId="861ffc3b-a564-497e-b9ea-8e812bab15fb" providerId="ADAL" clId="{681E4E61-3DF4-42EC-9514-F55731BD41C2}" dt="2022-08-04T20:15:54.408" v="3328" actId="478"/>
          <ac:picMkLst>
            <pc:docMk/>
            <pc:sldMk cId="3132821571" sldId="298"/>
            <ac:picMk id="3" creationId="{695DCC58-8230-92DC-407F-13A38655FB25}"/>
          </ac:picMkLst>
        </pc:picChg>
        <pc:picChg chg="add del mod ord">
          <ac:chgData name="Michael Reh" userId="861ffc3b-a564-497e-b9ea-8e812bab15fb" providerId="ADAL" clId="{681E4E61-3DF4-42EC-9514-F55731BD41C2}" dt="2022-08-04T20:15:53.372" v="3327" actId="478"/>
          <ac:picMkLst>
            <pc:docMk/>
            <pc:sldMk cId="3132821571" sldId="298"/>
            <ac:picMk id="6" creationId="{09ADF545-1305-8F95-B261-902C37AB2F53}"/>
          </ac:picMkLst>
        </pc:picChg>
        <pc:picChg chg="del">
          <ac:chgData name="Michael Reh" userId="861ffc3b-a564-497e-b9ea-8e812bab15fb" providerId="ADAL" clId="{681E4E61-3DF4-42EC-9514-F55731BD41C2}" dt="2022-08-04T20:14:14.402" v="3220" actId="478"/>
          <ac:picMkLst>
            <pc:docMk/>
            <pc:sldMk cId="3132821571" sldId="298"/>
            <ac:picMk id="7" creationId="{E93E0854-01D1-804D-0121-494559DF6824}"/>
          </ac:picMkLst>
        </pc:picChg>
        <pc:picChg chg="add mod ord">
          <ac:chgData name="Michael Reh" userId="861ffc3b-a564-497e-b9ea-8e812bab15fb" providerId="ADAL" clId="{681E4E61-3DF4-42EC-9514-F55731BD41C2}" dt="2022-08-04T20:16:46.211" v="3333" actId="167"/>
          <ac:picMkLst>
            <pc:docMk/>
            <pc:sldMk cId="3132821571" sldId="298"/>
            <ac:picMk id="9" creationId="{8D80BA89-0BFF-DD2F-2510-66B9B3E1BED0}"/>
          </ac:picMkLst>
        </pc:picChg>
        <pc:picChg chg="add mod ord">
          <ac:chgData name="Michael Reh" userId="861ffc3b-a564-497e-b9ea-8e812bab15fb" providerId="ADAL" clId="{681E4E61-3DF4-42EC-9514-F55731BD41C2}" dt="2022-08-04T20:17:35.380" v="3341" actId="1035"/>
          <ac:picMkLst>
            <pc:docMk/>
            <pc:sldMk cId="3132821571" sldId="298"/>
            <ac:picMk id="11" creationId="{B3216EFC-89C8-3F5E-BEC9-37A14E8B51F1}"/>
          </ac:picMkLst>
        </pc:picChg>
        <pc:picChg chg="del">
          <ac:chgData name="Michael Reh" userId="861ffc3b-a564-497e-b9ea-8e812bab15fb" providerId="ADAL" clId="{681E4E61-3DF4-42EC-9514-F55731BD41C2}" dt="2022-08-04T20:16:47.289" v="3334" actId="478"/>
          <ac:picMkLst>
            <pc:docMk/>
            <pc:sldMk cId="3132821571" sldId="298"/>
            <ac:picMk id="12" creationId="{C67353C7-7A2E-2FD6-F7F3-7C24F363F043}"/>
          </ac:picMkLst>
        </pc:picChg>
        <pc:picChg chg="del">
          <ac:chgData name="Michael Reh" userId="861ffc3b-a564-497e-b9ea-8e812bab15fb" providerId="ADAL" clId="{681E4E61-3DF4-42EC-9514-F55731BD41C2}" dt="2022-08-04T20:17:30.513" v="3339" actId="478"/>
          <ac:picMkLst>
            <pc:docMk/>
            <pc:sldMk cId="3132821571" sldId="298"/>
            <ac:picMk id="14" creationId="{81E8F4C3-1B99-0312-452C-3104E121A1D1}"/>
          </ac:picMkLst>
        </pc:picChg>
      </pc:sldChg>
      <pc:sldChg chg="addSp delSp modSp add mod">
        <pc:chgData name="Michael Reh" userId="861ffc3b-a564-497e-b9ea-8e812bab15fb" providerId="ADAL" clId="{681E4E61-3DF4-42EC-9514-F55731BD41C2}" dt="2022-08-04T21:42:48.371" v="5050" actId="20577"/>
        <pc:sldMkLst>
          <pc:docMk/>
          <pc:sldMk cId="2342782179" sldId="299"/>
        </pc:sldMkLst>
        <pc:spChg chg="add mod">
          <ac:chgData name="Michael Reh" userId="861ffc3b-a564-497e-b9ea-8e812bab15fb" providerId="ADAL" clId="{681E4E61-3DF4-42EC-9514-F55731BD41C2}" dt="2022-08-04T20:44:30.298" v="3521" actId="404"/>
          <ac:spMkLst>
            <pc:docMk/>
            <pc:sldMk cId="2342782179" sldId="299"/>
            <ac:spMk id="11" creationId="{9DAE9EF9-81B8-79E1-792A-6E719B6EF9C8}"/>
          </ac:spMkLst>
        </pc:spChg>
        <pc:spChg chg="add mod">
          <ac:chgData name="Michael Reh" userId="861ffc3b-a564-497e-b9ea-8e812bab15fb" providerId="ADAL" clId="{681E4E61-3DF4-42EC-9514-F55731BD41C2}" dt="2022-08-04T21:00:25.620" v="3775" actId="1038"/>
          <ac:spMkLst>
            <pc:docMk/>
            <pc:sldMk cId="2342782179" sldId="299"/>
            <ac:spMk id="13" creationId="{2DFDAFE8-BBC8-85BE-3AAA-C431E65428B9}"/>
          </ac:spMkLst>
        </pc:spChg>
        <pc:spChg chg="add mod">
          <ac:chgData name="Michael Reh" userId="861ffc3b-a564-497e-b9ea-8e812bab15fb" providerId="ADAL" clId="{681E4E61-3DF4-42EC-9514-F55731BD41C2}" dt="2022-08-04T21:42:48.371" v="5050" actId="20577"/>
          <ac:spMkLst>
            <pc:docMk/>
            <pc:sldMk cId="2342782179" sldId="299"/>
            <ac:spMk id="17" creationId="{80760C2F-8430-D467-E759-6A7A06FBE485}"/>
          </ac:spMkLst>
        </pc:spChg>
        <pc:spChg chg="add mod">
          <ac:chgData name="Michael Reh" userId="861ffc3b-a564-497e-b9ea-8e812bab15fb" providerId="ADAL" clId="{681E4E61-3DF4-42EC-9514-F55731BD41C2}" dt="2022-08-04T20:44:53.168" v="3529" actId="20577"/>
          <ac:spMkLst>
            <pc:docMk/>
            <pc:sldMk cId="2342782179" sldId="299"/>
            <ac:spMk id="18" creationId="{238D7062-B425-3CAF-0273-1BB6B7915551}"/>
          </ac:spMkLst>
        </pc:spChg>
        <pc:spChg chg="mod">
          <ac:chgData name="Michael Reh" userId="861ffc3b-a564-497e-b9ea-8e812bab15fb" providerId="ADAL" clId="{681E4E61-3DF4-42EC-9514-F55731BD41C2}" dt="2022-08-04T20:37:42.671" v="3434" actId="20577"/>
          <ac:spMkLst>
            <pc:docMk/>
            <pc:sldMk cId="2342782179" sldId="299"/>
            <ac:spMk id="19" creationId="{4FB5FE8E-D04C-8E59-5B89-71FC55B0A4FD}"/>
          </ac:spMkLst>
        </pc:spChg>
        <pc:spChg chg="add mod">
          <ac:chgData name="Michael Reh" userId="861ffc3b-a564-497e-b9ea-8e812bab15fb" providerId="ADAL" clId="{681E4E61-3DF4-42EC-9514-F55731BD41C2}" dt="2022-08-04T20:45:03.597" v="3535" actId="20577"/>
          <ac:spMkLst>
            <pc:docMk/>
            <pc:sldMk cId="2342782179" sldId="299"/>
            <ac:spMk id="21" creationId="{F61EE872-AB5B-0523-C378-FBEF3A21DC7C}"/>
          </ac:spMkLst>
        </pc:spChg>
        <pc:picChg chg="del">
          <ac:chgData name="Michael Reh" userId="861ffc3b-a564-497e-b9ea-8e812bab15fb" providerId="ADAL" clId="{681E4E61-3DF4-42EC-9514-F55731BD41C2}" dt="2022-08-04T20:37:40.402" v="3431" actId="478"/>
          <ac:picMkLst>
            <pc:docMk/>
            <pc:sldMk cId="2342782179" sldId="299"/>
            <ac:picMk id="3" creationId="{115C975C-1681-E1CE-55BA-169D72FAECB9}"/>
          </ac:picMkLst>
        </pc:picChg>
        <pc:picChg chg="add mod">
          <ac:chgData name="Michael Reh" userId="861ffc3b-a564-497e-b9ea-8e812bab15fb" providerId="ADAL" clId="{681E4E61-3DF4-42EC-9514-F55731BD41C2}" dt="2022-08-04T20:42:46.836" v="3470" actId="1037"/>
          <ac:picMkLst>
            <pc:docMk/>
            <pc:sldMk cId="2342782179" sldId="299"/>
            <ac:picMk id="5" creationId="{D39D4982-CE95-17E7-0153-3E9E43AD29C3}"/>
          </ac:picMkLst>
        </pc:picChg>
        <pc:picChg chg="mod">
          <ac:chgData name="Michael Reh" userId="861ffc3b-a564-497e-b9ea-8e812bab15fb" providerId="ADAL" clId="{681E4E61-3DF4-42EC-9514-F55731BD41C2}" dt="2022-08-04T20:42:46.836" v="3470" actId="1037"/>
          <ac:picMkLst>
            <pc:docMk/>
            <pc:sldMk cId="2342782179" sldId="299"/>
            <ac:picMk id="6" creationId="{88ABBCC5-3DAC-4FAD-BC22-B0FB1292FCF1}"/>
          </ac:picMkLst>
        </pc:picChg>
        <pc:picChg chg="add mod ord">
          <ac:chgData name="Michael Reh" userId="861ffc3b-a564-497e-b9ea-8e812bab15fb" providerId="ADAL" clId="{681E4E61-3DF4-42EC-9514-F55731BD41C2}" dt="2022-08-04T20:42:46.836" v="3470" actId="1037"/>
          <ac:picMkLst>
            <pc:docMk/>
            <pc:sldMk cId="2342782179" sldId="299"/>
            <ac:picMk id="8" creationId="{B1CA5388-D01B-525D-9CDA-0995099AC0E6}"/>
          </ac:picMkLst>
        </pc:picChg>
        <pc:picChg chg="add mod ord">
          <ac:chgData name="Michael Reh" userId="861ffc3b-a564-497e-b9ea-8e812bab15fb" providerId="ADAL" clId="{681E4E61-3DF4-42EC-9514-F55731BD41C2}" dt="2022-08-04T20:42:46.836" v="3470" actId="1037"/>
          <ac:picMkLst>
            <pc:docMk/>
            <pc:sldMk cId="2342782179" sldId="299"/>
            <ac:picMk id="10" creationId="{4E85A161-5A3E-33F7-25C3-EE426990D1CB}"/>
          </ac:picMkLst>
        </pc:picChg>
        <pc:picChg chg="del">
          <ac:chgData name="Michael Reh" userId="861ffc3b-a564-497e-b9ea-8e812bab15fb" providerId="ADAL" clId="{681E4E61-3DF4-42EC-9514-F55731BD41C2}" dt="2022-08-04T20:41:01.574" v="3457" actId="478"/>
          <ac:picMkLst>
            <pc:docMk/>
            <pc:sldMk cId="2342782179" sldId="299"/>
            <ac:picMk id="12" creationId="{C67353C7-7A2E-2FD6-F7F3-7C24F363F043}"/>
          </ac:picMkLst>
        </pc:picChg>
        <pc:picChg chg="del">
          <ac:chgData name="Michael Reh" userId="861ffc3b-a564-497e-b9ea-8e812bab15fb" providerId="ADAL" clId="{681E4E61-3DF4-42EC-9514-F55731BD41C2}" dt="2022-08-04T20:42:37.437" v="3468" actId="478"/>
          <ac:picMkLst>
            <pc:docMk/>
            <pc:sldMk cId="2342782179" sldId="299"/>
            <ac:picMk id="14" creationId="{81E8F4C3-1B99-0312-452C-3104E121A1D1}"/>
          </ac:picMkLst>
        </pc:picChg>
      </pc:sldChg>
      <pc:sldChg chg="addSp delSp modSp add mod ord">
        <pc:chgData name="Michael Reh" userId="861ffc3b-a564-497e-b9ea-8e812bab15fb" providerId="ADAL" clId="{681E4E61-3DF4-42EC-9514-F55731BD41C2}" dt="2022-08-04T21:42:34.945" v="5046" actId="20577"/>
        <pc:sldMkLst>
          <pc:docMk/>
          <pc:sldMk cId="3772147279" sldId="300"/>
        </pc:sldMkLst>
        <pc:spChg chg="add mod">
          <ac:chgData name="Michael Reh" userId="861ffc3b-a564-497e-b9ea-8e812bab15fb" providerId="ADAL" clId="{681E4E61-3DF4-42EC-9514-F55731BD41C2}" dt="2022-08-04T21:02:47.372" v="3790" actId="1036"/>
          <ac:spMkLst>
            <pc:docMk/>
            <pc:sldMk cId="3772147279" sldId="300"/>
            <ac:spMk id="13" creationId="{EEFD936D-5713-B3E3-99D8-E3E997D9CC57}"/>
          </ac:spMkLst>
        </pc:spChg>
        <pc:spChg chg="mod">
          <ac:chgData name="Michael Reh" userId="861ffc3b-a564-497e-b9ea-8e812bab15fb" providerId="ADAL" clId="{681E4E61-3DF4-42EC-9514-F55731BD41C2}" dt="2022-08-04T20:45:46.915" v="3543" actId="20577"/>
          <ac:spMkLst>
            <pc:docMk/>
            <pc:sldMk cId="3772147279" sldId="300"/>
            <ac:spMk id="19" creationId="{4FB5FE8E-D04C-8E59-5B89-71FC55B0A4FD}"/>
          </ac:spMkLst>
        </pc:spChg>
        <pc:spChg chg="mod">
          <ac:chgData name="Michael Reh" userId="861ffc3b-a564-497e-b9ea-8e812bab15fb" providerId="ADAL" clId="{681E4E61-3DF4-42EC-9514-F55731BD41C2}" dt="2022-08-04T21:42:34.945" v="5046" actId="20577"/>
          <ac:spMkLst>
            <pc:docMk/>
            <pc:sldMk cId="3772147279" sldId="300"/>
            <ac:spMk id="23" creationId="{43998507-59A1-8804-CBFC-079D1CE7B782}"/>
          </ac:spMkLst>
        </pc:spChg>
        <pc:spChg chg="add mod">
          <ac:chgData name="Michael Reh" userId="861ffc3b-a564-497e-b9ea-8e812bab15fb" providerId="ADAL" clId="{681E4E61-3DF4-42EC-9514-F55731BD41C2}" dt="2022-08-04T21:03:03.489" v="3841" actId="1035"/>
          <ac:spMkLst>
            <pc:docMk/>
            <pc:sldMk cId="3772147279" sldId="300"/>
            <ac:spMk id="27" creationId="{835896F1-B38F-D75C-A389-E43000491D3F}"/>
          </ac:spMkLst>
        </pc:spChg>
        <pc:spChg chg="add mod">
          <ac:chgData name="Michael Reh" userId="861ffc3b-a564-497e-b9ea-8e812bab15fb" providerId="ADAL" clId="{681E4E61-3DF4-42EC-9514-F55731BD41C2}" dt="2022-08-04T21:03:32.399" v="3869" actId="1076"/>
          <ac:spMkLst>
            <pc:docMk/>
            <pc:sldMk cId="3772147279" sldId="300"/>
            <ac:spMk id="28" creationId="{6CEE0CDE-5C9E-E636-7378-4FB1D6BDBD5D}"/>
          </ac:spMkLst>
        </pc:spChg>
        <pc:spChg chg="add mod">
          <ac:chgData name="Michael Reh" userId="861ffc3b-a564-497e-b9ea-8e812bab15fb" providerId="ADAL" clId="{681E4E61-3DF4-42EC-9514-F55731BD41C2}" dt="2022-08-04T21:03:54.284" v="3892" actId="20577"/>
          <ac:spMkLst>
            <pc:docMk/>
            <pc:sldMk cId="3772147279" sldId="300"/>
            <ac:spMk id="29" creationId="{F9A176EB-F8AC-BBD9-2F89-8C3F2C037EED}"/>
          </ac:spMkLst>
        </pc:spChg>
        <pc:picChg chg="del">
          <ac:chgData name="Michael Reh" userId="861ffc3b-a564-497e-b9ea-8e812bab15fb" providerId="ADAL" clId="{681E4E61-3DF4-42EC-9514-F55731BD41C2}" dt="2022-08-04T20:46:40.430" v="3554" actId="478"/>
          <ac:picMkLst>
            <pc:docMk/>
            <pc:sldMk cId="3772147279" sldId="300"/>
            <ac:picMk id="3" creationId="{115C975C-1681-E1CE-55BA-169D72FAECB9}"/>
          </ac:picMkLst>
        </pc:picChg>
        <pc:picChg chg="add mod ord">
          <ac:chgData name="Michael Reh" userId="861ffc3b-a564-497e-b9ea-8e812bab15fb" providerId="ADAL" clId="{681E4E61-3DF4-42EC-9514-F55731BD41C2}" dt="2022-08-04T20:47:22.477" v="3562" actId="1037"/>
          <ac:picMkLst>
            <pc:docMk/>
            <pc:sldMk cId="3772147279" sldId="300"/>
            <ac:picMk id="5" creationId="{6EFB3CA0-0B4F-B1C4-04A7-7C7B8E9E5716}"/>
          </ac:picMkLst>
        </pc:picChg>
        <pc:picChg chg="add mod ord">
          <ac:chgData name="Michael Reh" userId="861ffc3b-a564-497e-b9ea-8e812bab15fb" providerId="ADAL" clId="{681E4E61-3DF4-42EC-9514-F55731BD41C2}" dt="2022-08-04T20:48:01.401" v="3566" actId="167"/>
          <ac:picMkLst>
            <pc:docMk/>
            <pc:sldMk cId="3772147279" sldId="300"/>
            <ac:picMk id="7" creationId="{3CE0BA1A-E3C5-0DD2-9437-213CF32DF994}"/>
          </ac:picMkLst>
        </pc:picChg>
        <pc:picChg chg="del">
          <ac:chgData name="Michael Reh" userId="861ffc3b-a564-497e-b9ea-8e812bab15fb" providerId="ADAL" clId="{681E4E61-3DF4-42EC-9514-F55731BD41C2}" dt="2022-08-04T20:48:02.593" v="3567" actId="478"/>
          <ac:picMkLst>
            <pc:docMk/>
            <pc:sldMk cId="3772147279" sldId="300"/>
            <ac:picMk id="9" creationId="{72F1DD79-325A-B6D3-4CB5-8A1656259D26}"/>
          </ac:picMkLst>
        </pc:picChg>
        <pc:picChg chg="add mod ord">
          <ac:chgData name="Michael Reh" userId="861ffc3b-a564-497e-b9ea-8e812bab15fb" providerId="ADAL" clId="{681E4E61-3DF4-42EC-9514-F55731BD41C2}" dt="2022-08-04T20:49:23.669" v="3576" actId="167"/>
          <ac:picMkLst>
            <pc:docMk/>
            <pc:sldMk cId="3772147279" sldId="300"/>
            <ac:picMk id="10" creationId="{1C8B3578-1B5E-8FE3-FE36-7B90A67058BF}"/>
          </ac:picMkLst>
        </pc:picChg>
        <pc:picChg chg="add mod ord">
          <ac:chgData name="Michael Reh" userId="861ffc3b-a564-497e-b9ea-8e812bab15fb" providerId="ADAL" clId="{681E4E61-3DF4-42EC-9514-F55731BD41C2}" dt="2022-08-04T20:51:02.205" v="3587" actId="167"/>
          <ac:picMkLst>
            <pc:docMk/>
            <pc:sldMk cId="3772147279" sldId="300"/>
            <ac:picMk id="12" creationId="{EB5598E2-5A13-4A33-90B0-B9BFCB4F894C}"/>
          </ac:picMkLst>
        </pc:picChg>
        <pc:picChg chg="del">
          <ac:chgData name="Michael Reh" userId="861ffc3b-a564-497e-b9ea-8e812bab15fb" providerId="ADAL" clId="{681E4E61-3DF4-42EC-9514-F55731BD41C2}" dt="2022-08-04T20:49:24.745" v="3577" actId="478"/>
          <ac:picMkLst>
            <pc:docMk/>
            <pc:sldMk cId="3772147279" sldId="300"/>
            <ac:picMk id="15" creationId="{34DCD961-8611-54A2-D3A8-A1331D36AC36}"/>
          </ac:picMkLst>
        </pc:picChg>
        <pc:picChg chg="del">
          <ac:chgData name="Michael Reh" userId="861ffc3b-a564-497e-b9ea-8e812bab15fb" providerId="ADAL" clId="{681E4E61-3DF4-42EC-9514-F55731BD41C2}" dt="2022-08-04T20:51:03.597" v="3588" actId="478"/>
          <ac:picMkLst>
            <pc:docMk/>
            <pc:sldMk cId="3772147279" sldId="300"/>
            <ac:picMk id="18" creationId="{9F792ED4-A949-55F4-E35E-D67163B33100}"/>
          </ac:picMkLst>
        </pc:picChg>
      </pc:sldChg>
      <pc:sldChg chg="addSp delSp modSp add mod">
        <pc:chgData name="Michael Reh" userId="861ffc3b-a564-497e-b9ea-8e812bab15fb" providerId="ADAL" clId="{681E4E61-3DF4-42EC-9514-F55731BD41C2}" dt="2022-08-04T21:42:38.054" v="5047" actId="20577"/>
        <pc:sldMkLst>
          <pc:docMk/>
          <pc:sldMk cId="1867777221" sldId="301"/>
        </pc:sldMkLst>
        <pc:spChg chg="mod">
          <ac:chgData name="Michael Reh" userId="861ffc3b-a564-497e-b9ea-8e812bab15fb" providerId="ADAL" clId="{681E4E61-3DF4-42EC-9514-F55731BD41C2}" dt="2022-08-04T20:45:57.783" v="3549" actId="20577"/>
          <ac:spMkLst>
            <pc:docMk/>
            <pc:sldMk cId="1867777221" sldId="301"/>
            <ac:spMk id="19" creationId="{4FB5FE8E-D04C-8E59-5B89-71FC55B0A4FD}"/>
          </ac:spMkLst>
        </pc:spChg>
        <pc:spChg chg="mod">
          <ac:chgData name="Michael Reh" userId="861ffc3b-a564-497e-b9ea-8e812bab15fb" providerId="ADAL" clId="{681E4E61-3DF4-42EC-9514-F55731BD41C2}" dt="2022-08-04T21:42:38.054" v="5047" actId="20577"/>
          <ac:spMkLst>
            <pc:docMk/>
            <pc:sldMk cId="1867777221" sldId="301"/>
            <ac:spMk id="23" creationId="{43998507-59A1-8804-CBFC-079D1CE7B782}"/>
          </ac:spMkLst>
        </pc:spChg>
        <pc:spChg chg="add mod">
          <ac:chgData name="Michael Reh" userId="861ffc3b-a564-497e-b9ea-8e812bab15fb" providerId="ADAL" clId="{681E4E61-3DF4-42EC-9514-F55731BD41C2}" dt="2022-08-04T21:01:57.936" v="3776"/>
          <ac:spMkLst>
            <pc:docMk/>
            <pc:sldMk cId="1867777221" sldId="301"/>
            <ac:spMk id="27" creationId="{AE45B7C5-9617-4CB4-4FD2-DA95EE63387E}"/>
          </ac:spMkLst>
        </pc:spChg>
        <pc:picChg chg="del">
          <ac:chgData name="Michael Reh" userId="861ffc3b-a564-497e-b9ea-8e812bab15fb" providerId="ADAL" clId="{681E4E61-3DF4-42EC-9514-F55731BD41C2}" dt="2022-08-04T20:47:18.078" v="3559" actId="478"/>
          <ac:picMkLst>
            <pc:docMk/>
            <pc:sldMk cId="1867777221" sldId="301"/>
            <ac:picMk id="3" creationId="{115C975C-1681-E1CE-55BA-169D72FAECB9}"/>
          </ac:picMkLst>
        </pc:picChg>
        <pc:picChg chg="add mod ord">
          <ac:chgData name="Michael Reh" userId="861ffc3b-a564-497e-b9ea-8e812bab15fb" providerId="ADAL" clId="{681E4E61-3DF4-42EC-9514-F55731BD41C2}" dt="2022-08-04T20:47:16.853" v="3558" actId="167"/>
          <ac:picMkLst>
            <pc:docMk/>
            <pc:sldMk cId="1867777221" sldId="301"/>
            <ac:picMk id="5" creationId="{D1CBD174-1445-C05C-A070-168764FCAC20}"/>
          </ac:picMkLst>
        </pc:picChg>
        <pc:picChg chg="add mod ord">
          <ac:chgData name="Michael Reh" userId="861ffc3b-a564-497e-b9ea-8e812bab15fb" providerId="ADAL" clId="{681E4E61-3DF4-42EC-9514-F55731BD41C2}" dt="2022-08-04T20:48:41.105" v="3571" actId="167"/>
          <ac:picMkLst>
            <pc:docMk/>
            <pc:sldMk cId="1867777221" sldId="301"/>
            <ac:picMk id="7" creationId="{78938267-A376-6B9E-5F04-8F8099F1B5A2}"/>
          </ac:picMkLst>
        </pc:picChg>
        <pc:picChg chg="del">
          <ac:chgData name="Michael Reh" userId="861ffc3b-a564-497e-b9ea-8e812bab15fb" providerId="ADAL" clId="{681E4E61-3DF4-42EC-9514-F55731BD41C2}" dt="2022-08-04T20:48:42.268" v="3572" actId="478"/>
          <ac:picMkLst>
            <pc:docMk/>
            <pc:sldMk cId="1867777221" sldId="301"/>
            <ac:picMk id="9" creationId="{72F1DD79-325A-B6D3-4CB5-8A1656259D26}"/>
          </ac:picMkLst>
        </pc:picChg>
        <pc:picChg chg="add mod ord">
          <ac:chgData name="Michael Reh" userId="861ffc3b-a564-497e-b9ea-8e812bab15fb" providerId="ADAL" clId="{681E4E61-3DF4-42EC-9514-F55731BD41C2}" dt="2022-08-04T20:52:22.041" v="3604" actId="1038"/>
          <ac:picMkLst>
            <pc:docMk/>
            <pc:sldMk cId="1867777221" sldId="301"/>
            <ac:picMk id="10" creationId="{A9FD5F5E-EB85-D637-E3F1-5A2CB4C767FD}"/>
          </ac:picMkLst>
        </pc:picChg>
        <pc:picChg chg="add mod ord">
          <ac:chgData name="Michael Reh" userId="861ffc3b-a564-497e-b9ea-8e812bab15fb" providerId="ADAL" clId="{681E4E61-3DF4-42EC-9514-F55731BD41C2}" dt="2022-08-04T20:51:40.594" v="3593" actId="167"/>
          <ac:picMkLst>
            <pc:docMk/>
            <pc:sldMk cId="1867777221" sldId="301"/>
            <ac:picMk id="12" creationId="{55CE37DA-825A-677B-6895-90548011A788}"/>
          </ac:picMkLst>
        </pc:picChg>
        <pc:picChg chg="del">
          <ac:chgData name="Michael Reh" userId="861ffc3b-a564-497e-b9ea-8e812bab15fb" providerId="ADAL" clId="{681E4E61-3DF4-42EC-9514-F55731BD41C2}" dt="2022-08-04T20:50:13.850" v="3582" actId="478"/>
          <ac:picMkLst>
            <pc:docMk/>
            <pc:sldMk cId="1867777221" sldId="301"/>
            <ac:picMk id="15" creationId="{34DCD961-8611-54A2-D3A8-A1331D36AC36}"/>
          </ac:picMkLst>
        </pc:picChg>
        <pc:picChg chg="del">
          <ac:chgData name="Michael Reh" userId="861ffc3b-a564-497e-b9ea-8e812bab15fb" providerId="ADAL" clId="{681E4E61-3DF4-42EC-9514-F55731BD41C2}" dt="2022-08-04T20:51:41.587" v="3594" actId="478"/>
          <ac:picMkLst>
            <pc:docMk/>
            <pc:sldMk cId="1867777221" sldId="301"/>
            <ac:picMk id="18" creationId="{9F792ED4-A949-55F4-E35E-D67163B33100}"/>
          </ac:picMkLst>
        </pc:picChg>
      </pc:sldChg>
      <pc:sldChg chg="addSp delSp modSp add mod">
        <pc:chgData name="Michael Reh" userId="861ffc3b-a564-497e-b9ea-8e812bab15fb" providerId="ADAL" clId="{681E4E61-3DF4-42EC-9514-F55731BD41C2}" dt="2022-08-04T21:42:42.744" v="5049" actId="20577"/>
        <pc:sldMkLst>
          <pc:docMk/>
          <pc:sldMk cId="341775355" sldId="302"/>
        </pc:sldMkLst>
        <pc:spChg chg="mod">
          <ac:chgData name="Michael Reh" userId="861ffc3b-a564-497e-b9ea-8e812bab15fb" providerId="ADAL" clId="{681E4E61-3DF4-42EC-9514-F55731BD41C2}" dt="2022-08-04T20:52:06.336" v="3602" actId="20577"/>
          <ac:spMkLst>
            <pc:docMk/>
            <pc:sldMk cId="341775355" sldId="302"/>
            <ac:spMk id="19" creationId="{4FB5FE8E-D04C-8E59-5B89-71FC55B0A4FD}"/>
          </ac:spMkLst>
        </pc:spChg>
        <pc:spChg chg="mod">
          <ac:chgData name="Michael Reh" userId="861ffc3b-a564-497e-b9ea-8e812bab15fb" providerId="ADAL" clId="{681E4E61-3DF4-42EC-9514-F55731BD41C2}" dt="2022-08-04T21:42:42.744" v="5049" actId="20577"/>
          <ac:spMkLst>
            <pc:docMk/>
            <pc:sldMk cId="341775355" sldId="302"/>
            <ac:spMk id="23" creationId="{43998507-59A1-8804-CBFC-079D1CE7B782}"/>
          </ac:spMkLst>
        </pc:spChg>
        <pc:spChg chg="add mod">
          <ac:chgData name="Michael Reh" userId="861ffc3b-a564-497e-b9ea-8e812bab15fb" providerId="ADAL" clId="{681E4E61-3DF4-42EC-9514-F55731BD41C2}" dt="2022-08-04T21:02:00.947" v="3777"/>
          <ac:spMkLst>
            <pc:docMk/>
            <pc:sldMk cId="341775355" sldId="302"/>
            <ac:spMk id="27" creationId="{9EAB6144-D36D-0A9E-BCBD-92A71DD4F4F8}"/>
          </ac:spMkLst>
        </pc:spChg>
        <pc:picChg chg="add mod ord">
          <ac:chgData name="Michael Reh" userId="861ffc3b-a564-497e-b9ea-8e812bab15fb" providerId="ADAL" clId="{681E4E61-3DF4-42EC-9514-F55731BD41C2}" dt="2022-08-04T20:54:01.760" v="3618" actId="1036"/>
          <ac:picMkLst>
            <pc:docMk/>
            <pc:sldMk cId="341775355" sldId="302"/>
            <ac:picMk id="3" creationId="{295B5F51-7883-CA19-5C2D-8469185C1CA7}"/>
          </ac:picMkLst>
        </pc:picChg>
        <pc:picChg chg="del">
          <ac:chgData name="Michael Reh" userId="861ffc3b-a564-497e-b9ea-8e812bab15fb" providerId="ADAL" clId="{681E4E61-3DF4-42EC-9514-F55731BD41C2}" dt="2022-08-04T20:53:54.799" v="3615" actId="478"/>
          <ac:picMkLst>
            <pc:docMk/>
            <pc:sldMk cId="341775355" sldId="302"/>
            <ac:picMk id="5" creationId="{D1CBD174-1445-C05C-A070-168764FCAC20}"/>
          </ac:picMkLst>
        </pc:picChg>
        <pc:picChg chg="del">
          <ac:chgData name="Michael Reh" userId="861ffc3b-a564-497e-b9ea-8e812bab15fb" providerId="ADAL" clId="{681E4E61-3DF4-42EC-9514-F55731BD41C2}" dt="2022-08-04T20:55:24.639" v="3628" actId="478"/>
          <ac:picMkLst>
            <pc:docMk/>
            <pc:sldMk cId="341775355" sldId="302"/>
            <ac:picMk id="7" creationId="{78938267-A376-6B9E-5F04-8F8099F1B5A2}"/>
          </ac:picMkLst>
        </pc:picChg>
        <pc:picChg chg="add mod ord">
          <ac:chgData name="Michael Reh" userId="861ffc3b-a564-497e-b9ea-8e812bab15fb" providerId="ADAL" clId="{681E4E61-3DF4-42EC-9514-F55731BD41C2}" dt="2022-08-04T20:55:26.543" v="3631" actId="1038"/>
          <ac:picMkLst>
            <pc:docMk/>
            <pc:sldMk cId="341775355" sldId="302"/>
            <ac:picMk id="8" creationId="{00A4A032-9F77-23A4-CD88-D3260CEB4ED4}"/>
          </ac:picMkLst>
        </pc:picChg>
        <pc:picChg chg="del">
          <ac:chgData name="Michael Reh" userId="861ffc3b-a564-497e-b9ea-8e812bab15fb" providerId="ADAL" clId="{681E4E61-3DF4-42EC-9514-F55731BD41C2}" dt="2022-08-04T20:57:09.310" v="3653" actId="478"/>
          <ac:picMkLst>
            <pc:docMk/>
            <pc:sldMk cId="341775355" sldId="302"/>
            <ac:picMk id="10" creationId="{A9FD5F5E-EB85-D637-E3F1-5A2CB4C767FD}"/>
          </ac:picMkLst>
        </pc:picChg>
        <pc:picChg chg="add mod ord">
          <ac:chgData name="Michael Reh" userId="861ffc3b-a564-497e-b9ea-8e812bab15fb" providerId="ADAL" clId="{681E4E61-3DF4-42EC-9514-F55731BD41C2}" dt="2022-08-04T20:57:07.981" v="3652" actId="167"/>
          <ac:picMkLst>
            <pc:docMk/>
            <pc:sldMk cId="341775355" sldId="302"/>
            <ac:picMk id="11" creationId="{7A5291F0-C455-BCE7-1F22-DC3C48E81D97}"/>
          </ac:picMkLst>
        </pc:picChg>
        <pc:picChg chg="del">
          <ac:chgData name="Michael Reh" userId="861ffc3b-a564-497e-b9ea-8e812bab15fb" providerId="ADAL" clId="{681E4E61-3DF4-42EC-9514-F55731BD41C2}" dt="2022-08-04T20:58:34.435" v="3667" actId="478"/>
          <ac:picMkLst>
            <pc:docMk/>
            <pc:sldMk cId="341775355" sldId="302"/>
            <ac:picMk id="12" creationId="{55CE37DA-825A-677B-6895-90548011A788}"/>
          </ac:picMkLst>
        </pc:picChg>
        <pc:picChg chg="add mod ord">
          <ac:chgData name="Michael Reh" userId="861ffc3b-a564-497e-b9ea-8e812bab15fb" providerId="ADAL" clId="{681E4E61-3DF4-42EC-9514-F55731BD41C2}" dt="2022-08-04T20:58:33.286" v="3666" actId="167"/>
          <ac:picMkLst>
            <pc:docMk/>
            <pc:sldMk cId="341775355" sldId="302"/>
            <ac:picMk id="14" creationId="{28105774-5BD3-B0E0-8BEB-3BCD01F833AD}"/>
          </ac:picMkLst>
        </pc:picChg>
      </pc:sldChg>
      <pc:sldChg chg="addSp delSp modSp add mod ord">
        <pc:chgData name="Michael Reh" userId="861ffc3b-a564-497e-b9ea-8e812bab15fb" providerId="ADAL" clId="{681E4E61-3DF4-42EC-9514-F55731BD41C2}" dt="2022-08-04T21:42:40.192" v="5048" actId="20577"/>
        <pc:sldMkLst>
          <pc:docMk/>
          <pc:sldMk cId="2168416830" sldId="303"/>
        </pc:sldMkLst>
        <pc:spChg chg="mod">
          <ac:chgData name="Michael Reh" userId="861ffc3b-a564-497e-b9ea-8e812bab15fb" providerId="ADAL" clId="{681E4E61-3DF4-42EC-9514-F55731BD41C2}" dt="2022-08-04T20:52:03.025" v="3600" actId="20577"/>
          <ac:spMkLst>
            <pc:docMk/>
            <pc:sldMk cId="2168416830" sldId="303"/>
            <ac:spMk id="19" creationId="{4FB5FE8E-D04C-8E59-5B89-71FC55B0A4FD}"/>
          </ac:spMkLst>
        </pc:spChg>
        <pc:spChg chg="mod">
          <ac:chgData name="Michael Reh" userId="861ffc3b-a564-497e-b9ea-8e812bab15fb" providerId="ADAL" clId="{681E4E61-3DF4-42EC-9514-F55731BD41C2}" dt="2022-08-04T21:42:40.192" v="5048" actId="20577"/>
          <ac:spMkLst>
            <pc:docMk/>
            <pc:sldMk cId="2168416830" sldId="303"/>
            <ac:spMk id="23" creationId="{43998507-59A1-8804-CBFC-079D1CE7B782}"/>
          </ac:spMkLst>
        </pc:spChg>
        <pc:picChg chg="add mod ord">
          <ac:chgData name="Michael Reh" userId="861ffc3b-a564-497e-b9ea-8e812bab15fb" providerId="ADAL" clId="{681E4E61-3DF4-42EC-9514-F55731BD41C2}" dt="2022-08-04T20:53:10.739" v="3610" actId="1037"/>
          <ac:picMkLst>
            <pc:docMk/>
            <pc:sldMk cId="2168416830" sldId="303"/>
            <ac:picMk id="3" creationId="{0B092545-9C69-4C33-AC0C-BB393961379D}"/>
          </ac:picMkLst>
        </pc:picChg>
        <pc:picChg chg="del">
          <ac:chgData name="Michael Reh" userId="861ffc3b-a564-497e-b9ea-8e812bab15fb" providerId="ADAL" clId="{681E4E61-3DF4-42EC-9514-F55731BD41C2}" dt="2022-08-04T20:53:08.943" v="3609" actId="478"/>
          <ac:picMkLst>
            <pc:docMk/>
            <pc:sldMk cId="2168416830" sldId="303"/>
            <ac:picMk id="5" creationId="{6EFB3CA0-0B4F-B1C4-04A7-7C7B8E9E5716}"/>
          </ac:picMkLst>
        </pc:picChg>
        <pc:picChg chg="del">
          <ac:chgData name="Michael Reh" userId="861ffc3b-a564-497e-b9ea-8e812bab15fb" providerId="ADAL" clId="{681E4E61-3DF4-42EC-9514-F55731BD41C2}" dt="2022-08-04T20:54:44.213" v="3623" actId="478"/>
          <ac:picMkLst>
            <pc:docMk/>
            <pc:sldMk cId="2168416830" sldId="303"/>
            <ac:picMk id="7" creationId="{3CE0BA1A-E3C5-0DD2-9437-213CF32DF994}"/>
          </ac:picMkLst>
        </pc:picChg>
        <pc:picChg chg="add mod ord">
          <ac:chgData name="Michael Reh" userId="861ffc3b-a564-497e-b9ea-8e812bab15fb" providerId="ADAL" clId="{681E4E61-3DF4-42EC-9514-F55731BD41C2}" dt="2022-08-04T20:54:42.511" v="3622" actId="167"/>
          <ac:picMkLst>
            <pc:docMk/>
            <pc:sldMk cId="2168416830" sldId="303"/>
            <ac:picMk id="8" creationId="{2733568B-C083-205E-DB41-352A2E18D9F2}"/>
          </ac:picMkLst>
        </pc:picChg>
        <pc:picChg chg="del">
          <ac:chgData name="Michael Reh" userId="861ffc3b-a564-497e-b9ea-8e812bab15fb" providerId="ADAL" clId="{681E4E61-3DF4-42EC-9514-F55731BD41C2}" dt="2022-08-04T20:56:17.909" v="3637" actId="478"/>
          <ac:picMkLst>
            <pc:docMk/>
            <pc:sldMk cId="2168416830" sldId="303"/>
            <ac:picMk id="10" creationId="{1C8B3578-1B5E-8FE3-FE36-7B90A67058BF}"/>
          </ac:picMkLst>
        </pc:picChg>
        <pc:picChg chg="add mod ord">
          <ac:chgData name="Michael Reh" userId="861ffc3b-a564-497e-b9ea-8e812bab15fb" providerId="ADAL" clId="{681E4E61-3DF4-42EC-9514-F55731BD41C2}" dt="2022-08-04T20:56:20.523" v="3639" actId="1038"/>
          <ac:picMkLst>
            <pc:docMk/>
            <pc:sldMk cId="2168416830" sldId="303"/>
            <ac:picMk id="11" creationId="{C94E3057-1CE6-79FD-B37B-474330A8946A}"/>
          </ac:picMkLst>
        </pc:picChg>
        <pc:picChg chg="del">
          <ac:chgData name="Michael Reh" userId="861ffc3b-a564-497e-b9ea-8e812bab15fb" providerId="ADAL" clId="{681E4E61-3DF4-42EC-9514-F55731BD41C2}" dt="2022-08-04T20:57:49.825" v="3658" actId="478"/>
          <ac:picMkLst>
            <pc:docMk/>
            <pc:sldMk cId="2168416830" sldId="303"/>
            <ac:picMk id="12" creationId="{EB5598E2-5A13-4A33-90B0-B9BFCB4F894C}"/>
          </ac:picMkLst>
        </pc:picChg>
        <pc:picChg chg="add mod ord">
          <ac:chgData name="Michael Reh" userId="861ffc3b-a564-497e-b9ea-8e812bab15fb" providerId="ADAL" clId="{681E4E61-3DF4-42EC-9514-F55731BD41C2}" dt="2022-08-04T20:57:55.982" v="3662" actId="1038"/>
          <ac:picMkLst>
            <pc:docMk/>
            <pc:sldMk cId="2168416830" sldId="303"/>
            <ac:picMk id="14" creationId="{6E19FEF2-D3D0-C0B3-6615-278DEC17A0A4}"/>
          </ac:picMkLst>
        </pc:picChg>
      </pc:sldChg>
      <pc:sldChg chg="addSp delSp modSp add mod ord">
        <pc:chgData name="Michael Reh" userId="861ffc3b-a564-497e-b9ea-8e812bab15fb" providerId="ADAL" clId="{681E4E61-3DF4-42EC-9514-F55731BD41C2}" dt="2022-08-05T17:15:45.105" v="5802"/>
        <pc:sldMkLst>
          <pc:docMk/>
          <pc:sldMk cId="2374292335" sldId="304"/>
        </pc:sldMkLst>
        <pc:spChg chg="add mod">
          <ac:chgData name="Michael Reh" userId="861ffc3b-a564-497e-b9ea-8e812bab15fb" providerId="ADAL" clId="{681E4E61-3DF4-42EC-9514-F55731BD41C2}" dt="2022-08-04T21:18:15.103" v="4461" actId="1036"/>
          <ac:spMkLst>
            <pc:docMk/>
            <pc:sldMk cId="2374292335" sldId="304"/>
            <ac:spMk id="18" creationId="{AD37A6FA-332B-9060-08D6-FEE4C2182A5F}"/>
          </ac:spMkLst>
        </pc:spChg>
        <pc:spChg chg="mod">
          <ac:chgData name="Michael Reh" userId="861ffc3b-a564-497e-b9ea-8e812bab15fb" providerId="ADAL" clId="{681E4E61-3DF4-42EC-9514-F55731BD41C2}" dt="2022-08-04T21:04:50.449" v="3904" actId="20577"/>
          <ac:spMkLst>
            <pc:docMk/>
            <pc:sldMk cId="2374292335" sldId="304"/>
            <ac:spMk id="19" creationId="{4FB5FE8E-D04C-8E59-5B89-71FC55B0A4FD}"/>
          </ac:spMkLst>
        </pc:spChg>
        <pc:spChg chg="add mod">
          <ac:chgData name="Michael Reh" userId="861ffc3b-a564-497e-b9ea-8e812bab15fb" providerId="ADAL" clId="{681E4E61-3DF4-42EC-9514-F55731BD41C2}" dt="2022-08-04T21:18:36.422" v="4480" actId="1076"/>
          <ac:spMkLst>
            <pc:docMk/>
            <pc:sldMk cId="2374292335" sldId="304"/>
            <ac:spMk id="21" creationId="{CC9BCA79-688E-A56E-1A3C-6681CE939C0C}"/>
          </ac:spMkLst>
        </pc:spChg>
        <pc:spChg chg="del">
          <ac:chgData name="Michael Reh" userId="861ffc3b-a564-497e-b9ea-8e812bab15fb" providerId="ADAL" clId="{681E4E61-3DF4-42EC-9514-F55731BD41C2}" dt="2022-08-04T21:05:00.522" v="3905" actId="478"/>
          <ac:spMkLst>
            <pc:docMk/>
            <pc:sldMk cId="2374292335" sldId="304"/>
            <ac:spMk id="22" creationId="{6D261576-9C6F-B8C6-07CD-624B1417E49D}"/>
          </ac:spMkLst>
        </pc:spChg>
        <pc:spChg chg="del">
          <ac:chgData name="Michael Reh" userId="861ffc3b-a564-497e-b9ea-8e812bab15fb" providerId="ADAL" clId="{681E4E61-3DF4-42EC-9514-F55731BD41C2}" dt="2022-08-04T21:05:00.522" v="3905" actId="478"/>
          <ac:spMkLst>
            <pc:docMk/>
            <pc:sldMk cId="2374292335" sldId="304"/>
            <ac:spMk id="23" creationId="{43998507-59A1-8804-CBFC-079D1CE7B782}"/>
          </ac:spMkLst>
        </pc:spChg>
        <pc:spChg chg="del">
          <ac:chgData name="Michael Reh" userId="861ffc3b-a564-497e-b9ea-8e812bab15fb" providerId="ADAL" clId="{681E4E61-3DF4-42EC-9514-F55731BD41C2}" dt="2022-08-04T21:05:00.522" v="3905" actId="478"/>
          <ac:spMkLst>
            <pc:docMk/>
            <pc:sldMk cId="2374292335" sldId="304"/>
            <ac:spMk id="25" creationId="{CBEA43D8-0360-5BE2-6E84-DE643C4ED292}"/>
          </ac:spMkLst>
        </pc:spChg>
        <pc:spChg chg="del">
          <ac:chgData name="Michael Reh" userId="861ffc3b-a564-497e-b9ea-8e812bab15fb" providerId="ADAL" clId="{681E4E61-3DF4-42EC-9514-F55731BD41C2}" dt="2022-08-04T21:05:00.522" v="3905" actId="478"/>
          <ac:spMkLst>
            <pc:docMk/>
            <pc:sldMk cId="2374292335" sldId="304"/>
            <ac:spMk id="26" creationId="{AE47DE09-39A3-54CC-22D9-44DB40A4EEBF}"/>
          </ac:spMkLst>
        </pc:spChg>
        <pc:spChg chg="del">
          <ac:chgData name="Michael Reh" userId="861ffc3b-a564-497e-b9ea-8e812bab15fb" providerId="ADAL" clId="{681E4E61-3DF4-42EC-9514-F55731BD41C2}" dt="2022-08-04T21:05:00.522" v="3905" actId="478"/>
          <ac:spMkLst>
            <pc:docMk/>
            <pc:sldMk cId="2374292335" sldId="304"/>
            <ac:spMk id="27" creationId="{9EAB6144-D36D-0A9E-BCBD-92A71DD4F4F8}"/>
          </ac:spMkLst>
        </pc:spChg>
        <pc:picChg chg="del">
          <ac:chgData name="Michael Reh" userId="861ffc3b-a564-497e-b9ea-8e812bab15fb" providerId="ADAL" clId="{681E4E61-3DF4-42EC-9514-F55731BD41C2}" dt="2022-08-04T21:05:00.522" v="3905" actId="478"/>
          <ac:picMkLst>
            <pc:docMk/>
            <pc:sldMk cId="2374292335" sldId="304"/>
            <ac:picMk id="3" creationId="{295B5F51-7883-CA19-5C2D-8469185C1CA7}"/>
          </ac:picMkLst>
        </pc:picChg>
        <pc:picChg chg="add mod">
          <ac:chgData name="Michael Reh" userId="861ffc3b-a564-497e-b9ea-8e812bab15fb" providerId="ADAL" clId="{681E4E61-3DF4-42EC-9514-F55731BD41C2}" dt="2022-08-04T21:15:40.370" v="4286" actId="1038"/>
          <ac:picMkLst>
            <pc:docMk/>
            <pc:sldMk cId="2374292335" sldId="304"/>
            <ac:picMk id="5" creationId="{A14784F5-2B9D-85E2-B878-54A7DFA50194}"/>
          </ac:picMkLst>
        </pc:picChg>
        <pc:picChg chg="add mod">
          <ac:chgData name="Michael Reh" userId="861ffc3b-a564-497e-b9ea-8e812bab15fb" providerId="ADAL" clId="{681E4E61-3DF4-42EC-9514-F55731BD41C2}" dt="2022-08-04T21:18:16.998" v="4464" actId="1036"/>
          <ac:picMkLst>
            <pc:docMk/>
            <pc:sldMk cId="2374292335" sldId="304"/>
            <ac:picMk id="6" creationId="{9BB69BAF-DC36-1DC1-EF6B-6E8B119306A6}"/>
          </ac:picMkLst>
        </pc:picChg>
        <pc:picChg chg="del">
          <ac:chgData name="Michael Reh" userId="861ffc3b-a564-497e-b9ea-8e812bab15fb" providerId="ADAL" clId="{681E4E61-3DF4-42EC-9514-F55731BD41C2}" dt="2022-08-04T21:05:00.522" v="3905" actId="478"/>
          <ac:picMkLst>
            <pc:docMk/>
            <pc:sldMk cId="2374292335" sldId="304"/>
            <ac:picMk id="8" creationId="{00A4A032-9F77-23A4-CD88-D3260CEB4ED4}"/>
          </ac:picMkLst>
        </pc:picChg>
        <pc:picChg chg="del">
          <ac:chgData name="Michael Reh" userId="861ffc3b-a564-497e-b9ea-8e812bab15fb" providerId="ADAL" clId="{681E4E61-3DF4-42EC-9514-F55731BD41C2}" dt="2022-08-04T21:05:00.522" v="3905" actId="478"/>
          <ac:picMkLst>
            <pc:docMk/>
            <pc:sldMk cId="2374292335" sldId="304"/>
            <ac:picMk id="11" creationId="{7A5291F0-C455-BCE7-1F22-DC3C48E81D97}"/>
          </ac:picMkLst>
        </pc:picChg>
        <pc:picChg chg="del">
          <ac:chgData name="Michael Reh" userId="861ffc3b-a564-497e-b9ea-8e812bab15fb" providerId="ADAL" clId="{681E4E61-3DF4-42EC-9514-F55731BD41C2}" dt="2022-08-04T21:05:00.522" v="3905" actId="478"/>
          <ac:picMkLst>
            <pc:docMk/>
            <pc:sldMk cId="2374292335" sldId="304"/>
            <ac:picMk id="14" creationId="{28105774-5BD3-B0E0-8BEB-3BCD01F833AD}"/>
          </ac:picMkLst>
        </pc:picChg>
        <pc:cxnChg chg="add mod">
          <ac:chgData name="Michael Reh" userId="861ffc3b-a564-497e-b9ea-8e812bab15fb" providerId="ADAL" clId="{681E4E61-3DF4-42EC-9514-F55731BD41C2}" dt="2022-08-04T21:18:25.955" v="4478" actId="1037"/>
          <ac:cxnSpMkLst>
            <pc:docMk/>
            <pc:sldMk cId="2374292335" sldId="304"/>
            <ac:cxnSpMk id="9" creationId="{E84D9DA4-6769-6F73-3B12-23E8F572E951}"/>
          </ac:cxnSpMkLst>
        </pc:cxnChg>
      </pc:sldChg>
      <pc:sldChg chg="addSp delSp modSp add mod">
        <pc:chgData name="Michael Reh" userId="861ffc3b-a564-497e-b9ea-8e812bab15fb" providerId="ADAL" clId="{681E4E61-3DF4-42EC-9514-F55731BD41C2}" dt="2022-08-04T21:30:56.616" v="4919" actId="14100"/>
        <pc:sldMkLst>
          <pc:docMk/>
          <pc:sldMk cId="402745755" sldId="305"/>
        </pc:sldMkLst>
        <pc:spChg chg="add del mod">
          <ac:chgData name="Michael Reh" userId="861ffc3b-a564-497e-b9ea-8e812bab15fb" providerId="ADAL" clId="{681E4E61-3DF4-42EC-9514-F55731BD41C2}" dt="2022-08-04T21:25:06.342" v="4682" actId="478"/>
          <ac:spMkLst>
            <pc:docMk/>
            <pc:sldMk cId="402745755" sldId="305"/>
            <ac:spMk id="2" creationId="{50FD50BE-17E5-12CF-B728-2AFA804693D7}"/>
          </ac:spMkLst>
        </pc:spChg>
        <pc:spChg chg="add mod">
          <ac:chgData name="Michael Reh" userId="861ffc3b-a564-497e-b9ea-8e812bab15fb" providerId="ADAL" clId="{681E4E61-3DF4-42EC-9514-F55731BD41C2}" dt="2022-08-04T21:29:46.900" v="4912" actId="20577"/>
          <ac:spMkLst>
            <pc:docMk/>
            <pc:sldMk cId="402745755" sldId="305"/>
            <ac:spMk id="11" creationId="{16B4D747-4F56-54BF-DE49-52FF8A9B8F46}"/>
          </ac:spMkLst>
        </pc:spChg>
        <pc:spChg chg="add mod">
          <ac:chgData name="Michael Reh" userId="861ffc3b-a564-497e-b9ea-8e812bab15fb" providerId="ADAL" clId="{681E4E61-3DF4-42EC-9514-F55731BD41C2}" dt="2022-08-04T21:28:14.984" v="4869" actId="1076"/>
          <ac:spMkLst>
            <pc:docMk/>
            <pc:sldMk cId="402745755" sldId="305"/>
            <ac:spMk id="14" creationId="{A57BC017-D3AF-1AC4-6F58-D9C6F796586B}"/>
          </ac:spMkLst>
        </pc:spChg>
        <pc:spChg chg="add mod">
          <ac:chgData name="Michael Reh" userId="861ffc3b-a564-497e-b9ea-8e812bab15fb" providerId="ADAL" clId="{681E4E61-3DF4-42EC-9514-F55731BD41C2}" dt="2022-08-04T21:25:03.356" v="4681" actId="14100"/>
          <ac:spMkLst>
            <pc:docMk/>
            <pc:sldMk cId="402745755" sldId="305"/>
            <ac:spMk id="15" creationId="{1D14FF36-1ECB-42D6-81CF-EF1E9EC08774}"/>
          </ac:spMkLst>
        </pc:spChg>
        <pc:spChg chg="del">
          <ac:chgData name="Michael Reh" userId="861ffc3b-a564-497e-b9ea-8e812bab15fb" providerId="ADAL" clId="{681E4E61-3DF4-42EC-9514-F55731BD41C2}" dt="2022-08-04T21:18:55.095" v="4482" actId="478"/>
          <ac:spMkLst>
            <pc:docMk/>
            <pc:sldMk cId="402745755" sldId="305"/>
            <ac:spMk id="18" creationId="{AD37A6FA-332B-9060-08D6-FEE4C2182A5F}"/>
          </ac:spMkLst>
        </pc:spChg>
        <pc:spChg chg="mod">
          <ac:chgData name="Michael Reh" userId="861ffc3b-a564-497e-b9ea-8e812bab15fb" providerId="ADAL" clId="{681E4E61-3DF4-42EC-9514-F55731BD41C2}" dt="2022-08-04T21:19:09.003" v="4506" actId="20577"/>
          <ac:spMkLst>
            <pc:docMk/>
            <pc:sldMk cId="402745755" sldId="305"/>
            <ac:spMk id="19" creationId="{4FB5FE8E-D04C-8E59-5B89-71FC55B0A4FD}"/>
          </ac:spMkLst>
        </pc:spChg>
        <pc:spChg chg="del">
          <ac:chgData name="Michael Reh" userId="861ffc3b-a564-497e-b9ea-8e812bab15fb" providerId="ADAL" clId="{681E4E61-3DF4-42EC-9514-F55731BD41C2}" dt="2022-08-04T21:18:55.095" v="4482" actId="478"/>
          <ac:spMkLst>
            <pc:docMk/>
            <pc:sldMk cId="402745755" sldId="305"/>
            <ac:spMk id="21" creationId="{CC9BCA79-688E-A56E-1A3C-6681CE939C0C}"/>
          </ac:spMkLst>
        </pc:spChg>
        <pc:spChg chg="add mod">
          <ac:chgData name="Michael Reh" userId="861ffc3b-a564-497e-b9ea-8e812bab15fb" providerId="ADAL" clId="{681E4E61-3DF4-42EC-9514-F55731BD41C2}" dt="2022-08-04T21:25:14.982" v="4685" actId="1036"/>
          <ac:spMkLst>
            <pc:docMk/>
            <pc:sldMk cId="402745755" sldId="305"/>
            <ac:spMk id="22" creationId="{5A4F3B70-F14B-DCC3-250E-B9787022AD23}"/>
          </ac:spMkLst>
        </pc:spChg>
        <pc:spChg chg="add mod">
          <ac:chgData name="Michael Reh" userId="861ffc3b-a564-497e-b9ea-8e812bab15fb" providerId="ADAL" clId="{681E4E61-3DF4-42EC-9514-F55731BD41C2}" dt="2022-08-04T21:29:13.254" v="4881" actId="14100"/>
          <ac:spMkLst>
            <pc:docMk/>
            <pc:sldMk cId="402745755" sldId="305"/>
            <ac:spMk id="23" creationId="{15EEDCBC-84CD-6583-8BF7-4167A65C2993}"/>
          </ac:spMkLst>
        </pc:spChg>
        <pc:spChg chg="add mod">
          <ac:chgData name="Michael Reh" userId="861ffc3b-a564-497e-b9ea-8e812bab15fb" providerId="ADAL" clId="{681E4E61-3DF4-42EC-9514-F55731BD41C2}" dt="2022-08-04T21:29:22.190" v="4893" actId="14100"/>
          <ac:spMkLst>
            <pc:docMk/>
            <pc:sldMk cId="402745755" sldId="305"/>
            <ac:spMk id="25" creationId="{407D6208-C7A1-6897-50CE-A9A954C0AB82}"/>
          </ac:spMkLst>
        </pc:spChg>
        <pc:spChg chg="add mod">
          <ac:chgData name="Michael Reh" userId="861ffc3b-a564-497e-b9ea-8e812bab15fb" providerId="ADAL" clId="{681E4E61-3DF4-42EC-9514-F55731BD41C2}" dt="2022-08-04T21:27:05.852" v="4785" actId="14100"/>
          <ac:spMkLst>
            <pc:docMk/>
            <pc:sldMk cId="402745755" sldId="305"/>
            <ac:spMk id="26" creationId="{DC3642CA-2D47-2621-FBA1-1E46E93A7B87}"/>
          </ac:spMkLst>
        </pc:spChg>
        <pc:picChg chg="del">
          <ac:chgData name="Michael Reh" userId="861ffc3b-a564-497e-b9ea-8e812bab15fb" providerId="ADAL" clId="{681E4E61-3DF4-42EC-9514-F55731BD41C2}" dt="2022-08-04T21:18:55.095" v="4482" actId="478"/>
          <ac:picMkLst>
            <pc:docMk/>
            <pc:sldMk cId="402745755" sldId="305"/>
            <ac:picMk id="5" creationId="{A14784F5-2B9D-85E2-B878-54A7DFA50194}"/>
          </ac:picMkLst>
        </pc:picChg>
        <pc:picChg chg="del">
          <ac:chgData name="Michael Reh" userId="861ffc3b-a564-497e-b9ea-8e812bab15fb" providerId="ADAL" clId="{681E4E61-3DF4-42EC-9514-F55731BD41C2}" dt="2022-08-04T21:18:55.095" v="4482" actId="478"/>
          <ac:picMkLst>
            <pc:docMk/>
            <pc:sldMk cId="402745755" sldId="305"/>
            <ac:picMk id="6" creationId="{9BB69BAF-DC36-1DC1-EF6B-6E8B119306A6}"/>
          </ac:picMkLst>
        </pc:picChg>
        <pc:picChg chg="add del mod">
          <ac:chgData name="Michael Reh" userId="861ffc3b-a564-497e-b9ea-8e812bab15fb" providerId="ADAL" clId="{681E4E61-3DF4-42EC-9514-F55731BD41C2}" dt="2022-08-04T21:23:41.860" v="4661" actId="478"/>
          <ac:picMkLst>
            <pc:docMk/>
            <pc:sldMk cId="402745755" sldId="305"/>
            <ac:picMk id="7" creationId="{B2D7759F-19A9-5864-B145-4C4935CF6033}"/>
          </ac:picMkLst>
        </pc:picChg>
        <pc:picChg chg="add mod">
          <ac:chgData name="Michael Reh" userId="861ffc3b-a564-497e-b9ea-8e812bab15fb" providerId="ADAL" clId="{681E4E61-3DF4-42EC-9514-F55731BD41C2}" dt="2022-08-04T21:25:39.182" v="4693" actId="1076"/>
          <ac:picMkLst>
            <pc:docMk/>
            <pc:sldMk cId="402745755" sldId="305"/>
            <ac:picMk id="10" creationId="{F39BB0BE-D980-F625-0BD1-8A9F9F3A5207}"/>
          </ac:picMkLst>
        </pc:picChg>
        <pc:picChg chg="add mod">
          <ac:chgData name="Michael Reh" userId="861ffc3b-a564-497e-b9ea-8e812bab15fb" providerId="ADAL" clId="{681E4E61-3DF4-42EC-9514-F55731BD41C2}" dt="2022-08-04T21:21:05.207" v="4640"/>
          <ac:picMkLst>
            <pc:docMk/>
            <pc:sldMk cId="402745755" sldId="305"/>
            <ac:picMk id="12" creationId="{A78ED811-361B-CDEC-811E-6A3CE1EFA59A}"/>
          </ac:picMkLst>
        </pc:picChg>
        <pc:picChg chg="add mod">
          <ac:chgData name="Michael Reh" userId="861ffc3b-a564-497e-b9ea-8e812bab15fb" providerId="ADAL" clId="{681E4E61-3DF4-42EC-9514-F55731BD41C2}" dt="2022-08-04T21:21:05.207" v="4640"/>
          <ac:picMkLst>
            <pc:docMk/>
            <pc:sldMk cId="402745755" sldId="305"/>
            <ac:picMk id="13" creationId="{6BBB91F1-A175-F749-6BC8-86E3634FBFB3}"/>
          </ac:picMkLst>
        </pc:picChg>
        <pc:cxnChg chg="del">
          <ac:chgData name="Michael Reh" userId="861ffc3b-a564-497e-b9ea-8e812bab15fb" providerId="ADAL" clId="{681E4E61-3DF4-42EC-9514-F55731BD41C2}" dt="2022-08-04T21:18:55.095" v="4482" actId="478"/>
          <ac:cxnSpMkLst>
            <pc:docMk/>
            <pc:sldMk cId="402745755" sldId="305"/>
            <ac:cxnSpMk id="9" creationId="{E84D9DA4-6769-6F73-3B12-23E8F572E951}"/>
          </ac:cxnSpMkLst>
        </pc:cxnChg>
        <pc:cxnChg chg="add mod">
          <ac:chgData name="Michael Reh" userId="861ffc3b-a564-497e-b9ea-8e812bab15fb" providerId="ADAL" clId="{681E4E61-3DF4-42EC-9514-F55731BD41C2}" dt="2022-08-04T21:30:43.213" v="4915" actId="1582"/>
          <ac:cxnSpMkLst>
            <pc:docMk/>
            <pc:sldMk cId="402745755" sldId="305"/>
            <ac:cxnSpMk id="17" creationId="{88967352-1656-043D-ADE2-4CCF947F5F71}"/>
          </ac:cxnSpMkLst>
        </pc:cxnChg>
        <pc:cxnChg chg="add mod">
          <ac:chgData name="Michael Reh" userId="861ffc3b-a564-497e-b9ea-8e812bab15fb" providerId="ADAL" clId="{681E4E61-3DF4-42EC-9514-F55731BD41C2}" dt="2022-08-04T21:30:56.616" v="4919" actId="14100"/>
          <ac:cxnSpMkLst>
            <pc:docMk/>
            <pc:sldMk cId="402745755" sldId="305"/>
            <ac:cxnSpMk id="27" creationId="{C13DDFCF-4EF2-8BC8-AD72-B7C764317CBF}"/>
          </ac:cxnSpMkLst>
        </pc:cxnChg>
      </pc:sldChg>
      <pc:sldChg chg="addSp delSp modSp add mod ord">
        <pc:chgData name="Michael Reh" userId="861ffc3b-a564-497e-b9ea-8e812bab15fb" providerId="ADAL" clId="{681E4E61-3DF4-42EC-9514-F55731BD41C2}" dt="2022-08-05T17:15:06.312" v="5800" actId="478"/>
        <pc:sldMkLst>
          <pc:docMk/>
          <pc:sldMk cId="4005767125" sldId="306"/>
        </pc:sldMkLst>
        <pc:spChg chg="add del mod">
          <ac:chgData name="Michael Reh" userId="861ffc3b-a564-497e-b9ea-8e812bab15fb" providerId="ADAL" clId="{681E4E61-3DF4-42EC-9514-F55731BD41C2}" dt="2022-08-04T21:40:23.877" v="4982" actId="478"/>
          <ac:spMkLst>
            <pc:docMk/>
            <pc:sldMk cId="4005767125" sldId="306"/>
            <ac:spMk id="14" creationId="{6969EF6B-4802-1932-8107-242A44F5AF99}"/>
          </ac:spMkLst>
        </pc:spChg>
        <pc:spChg chg="add mod">
          <ac:chgData name="Michael Reh" userId="861ffc3b-a564-497e-b9ea-8e812bab15fb" providerId="ADAL" clId="{681E4E61-3DF4-42EC-9514-F55731BD41C2}" dt="2022-08-04T21:46:33.686" v="5163" actId="14100"/>
          <ac:spMkLst>
            <pc:docMk/>
            <pc:sldMk cId="4005767125" sldId="306"/>
            <ac:spMk id="15" creationId="{3C90433C-EC23-4F11-A760-AE04C7E75CF5}"/>
          </ac:spMkLst>
        </pc:spChg>
        <pc:spChg chg="del">
          <ac:chgData name="Michael Reh" userId="861ffc3b-a564-497e-b9ea-8e812bab15fb" providerId="ADAL" clId="{681E4E61-3DF4-42EC-9514-F55731BD41C2}" dt="2022-08-04T21:37:54.492" v="4929" actId="478"/>
          <ac:spMkLst>
            <pc:docMk/>
            <pc:sldMk cId="4005767125" sldId="306"/>
            <ac:spMk id="18" creationId="{AD37A6FA-332B-9060-08D6-FEE4C2182A5F}"/>
          </ac:spMkLst>
        </pc:spChg>
        <pc:spChg chg="del">
          <ac:chgData name="Michael Reh" userId="861ffc3b-a564-497e-b9ea-8e812bab15fb" providerId="ADAL" clId="{681E4E61-3DF4-42EC-9514-F55731BD41C2}" dt="2022-08-04T21:37:14.726" v="4926" actId="478"/>
          <ac:spMkLst>
            <pc:docMk/>
            <pc:sldMk cId="4005767125" sldId="306"/>
            <ac:spMk id="21" creationId="{CC9BCA79-688E-A56E-1A3C-6681CE939C0C}"/>
          </ac:spMkLst>
        </pc:spChg>
        <pc:spChg chg="add mod">
          <ac:chgData name="Michael Reh" userId="861ffc3b-a564-497e-b9ea-8e812bab15fb" providerId="ADAL" clId="{681E4E61-3DF4-42EC-9514-F55731BD41C2}" dt="2022-08-04T22:05:53.126" v="5356" actId="1035"/>
          <ac:spMkLst>
            <pc:docMk/>
            <pc:sldMk cId="4005767125" sldId="306"/>
            <ac:spMk id="22" creationId="{9C72191D-5E1E-8016-B689-B4AB2DCE6A4D}"/>
          </ac:spMkLst>
        </pc:spChg>
        <pc:spChg chg="add mod">
          <ac:chgData name="Michael Reh" userId="861ffc3b-a564-497e-b9ea-8e812bab15fb" providerId="ADAL" clId="{681E4E61-3DF4-42EC-9514-F55731BD41C2}" dt="2022-08-04T22:05:53.126" v="5356" actId="1035"/>
          <ac:spMkLst>
            <pc:docMk/>
            <pc:sldMk cId="4005767125" sldId="306"/>
            <ac:spMk id="23" creationId="{19899069-1F91-DC72-1B23-9F2997FFCEEE}"/>
          </ac:spMkLst>
        </pc:spChg>
        <pc:spChg chg="add mod">
          <ac:chgData name="Michael Reh" userId="861ffc3b-a564-497e-b9ea-8e812bab15fb" providerId="ADAL" clId="{681E4E61-3DF4-42EC-9514-F55731BD41C2}" dt="2022-08-04T21:43:24.489" v="5062" actId="20577"/>
          <ac:spMkLst>
            <pc:docMk/>
            <pc:sldMk cId="4005767125" sldId="306"/>
            <ac:spMk id="25" creationId="{E3DB74E5-249D-182B-9FE1-DC8D9BD987DD}"/>
          </ac:spMkLst>
        </pc:spChg>
        <pc:spChg chg="add mod">
          <ac:chgData name="Michael Reh" userId="861ffc3b-a564-497e-b9ea-8e812bab15fb" providerId="ADAL" clId="{681E4E61-3DF4-42EC-9514-F55731BD41C2}" dt="2022-08-04T21:43:55.587" v="5105" actId="20577"/>
          <ac:spMkLst>
            <pc:docMk/>
            <pc:sldMk cId="4005767125" sldId="306"/>
            <ac:spMk id="26" creationId="{721CB80F-2CEE-34DC-EED9-391207BA8E71}"/>
          </ac:spMkLst>
        </pc:spChg>
        <pc:spChg chg="add mod">
          <ac:chgData name="Michael Reh" userId="861ffc3b-a564-497e-b9ea-8e812bab15fb" providerId="ADAL" clId="{681E4E61-3DF4-42EC-9514-F55731BD41C2}" dt="2022-08-04T21:48:07.648" v="5214" actId="20577"/>
          <ac:spMkLst>
            <pc:docMk/>
            <pc:sldMk cId="4005767125" sldId="306"/>
            <ac:spMk id="27" creationId="{0C69C967-F1A7-00EB-AD75-867099EC1B02}"/>
          </ac:spMkLst>
        </pc:spChg>
        <pc:spChg chg="add mod">
          <ac:chgData name="Michael Reh" userId="861ffc3b-a564-497e-b9ea-8e812bab15fb" providerId="ADAL" clId="{681E4E61-3DF4-42EC-9514-F55731BD41C2}" dt="2022-08-04T22:32:14.998" v="5768" actId="16959"/>
          <ac:spMkLst>
            <pc:docMk/>
            <pc:sldMk cId="4005767125" sldId="306"/>
            <ac:spMk id="28" creationId="{CCB62AD5-AF3C-D2A7-1D68-F94BAF20DC3A}"/>
          </ac:spMkLst>
        </pc:spChg>
        <pc:spChg chg="add mod">
          <ac:chgData name="Michael Reh" userId="861ffc3b-a564-497e-b9ea-8e812bab15fb" providerId="ADAL" clId="{681E4E61-3DF4-42EC-9514-F55731BD41C2}" dt="2022-08-04T21:47:49.050" v="5212" actId="1076"/>
          <ac:spMkLst>
            <pc:docMk/>
            <pc:sldMk cId="4005767125" sldId="306"/>
            <ac:spMk id="29" creationId="{21818233-8740-A172-FE8D-0F923C04846C}"/>
          </ac:spMkLst>
        </pc:spChg>
        <pc:picChg chg="add mod">
          <ac:chgData name="Michael Reh" userId="861ffc3b-a564-497e-b9ea-8e812bab15fb" providerId="ADAL" clId="{681E4E61-3DF4-42EC-9514-F55731BD41C2}" dt="2022-08-04T21:45:31.704" v="5132" actId="1076"/>
          <ac:picMkLst>
            <pc:docMk/>
            <pc:sldMk cId="4005767125" sldId="306"/>
            <ac:picMk id="3" creationId="{F74A0768-8048-9FAE-9B96-370CEAB2E4E8}"/>
          </ac:picMkLst>
        </pc:picChg>
        <pc:picChg chg="del">
          <ac:chgData name="Michael Reh" userId="861ffc3b-a564-497e-b9ea-8e812bab15fb" providerId="ADAL" clId="{681E4E61-3DF4-42EC-9514-F55731BD41C2}" dt="2022-08-04T21:37:11.036" v="4923" actId="478"/>
          <ac:picMkLst>
            <pc:docMk/>
            <pc:sldMk cId="4005767125" sldId="306"/>
            <ac:picMk id="5" creationId="{A14784F5-2B9D-85E2-B878-54A7DFA50194}"/>
          </ac:picMkLst>
        </pc:picChg>
        <pc:picChg chg="add del mod">
          <ac:chgData name="Michael Reh" userId="861ffc3b-a564-497e-b9ea-8e812bab15fb" providerId="ADAL" clId="{681E4E61-3DF4-42EC-9514-F55731BD41C2}" dt="2022-08-05T17:11:40.817" v="5774" actId="478"/>
          <ac:picMkLst>
            <pc:docMk/>
            <pc:sldMk cId="4005767125" sldId="306"/>
            <ac:picMk id="5" creationId="{EF06683C-DE81-1D98-866C-B6DB019D92DF}"/>
          </ac:picMkLst>
        </pc:picChg>
        <pc:picChg chg="del">
          <ac:chgData name="Michael Reh" userId="861ffc3b-a564-497e-b9ea-8e812bab15fb" providerId="ADAL" clId="{681E4E61-3DF4-42EC-9514-F55731BD41C2}" dt="2022-08-04T21:37:12.358" v="4924" actId="478"/>
          <ac:picMkLst>
            <pc:docMk/>
            <pc:sldMk cId="4005767125" sldId="306"/>
            <ac:picMk id="6" creationId="{9BB69BAF-DC36-1DC1-EF6B-6E8B119306A6}"/>
          </ac:picMkLst>
        </pc:picChg>
        <pc:picChg chg="add del mod">
          <ac:chgData name="Michael Reh" userId="861ffc3b-a564-497e-b9ea-8e812bab15fb" providerId="ADAL" clId="{681E4E61-3DF4-42EC-9514-F55731BD41C2}" dt="2022-08-05T17:12:50.666" v="5778" actId="478"/>
          <ac:picMkLst>
            <pc:docMk/>
            <pc:sldMk cId="4005767125" sldId="306"/>
            <ac:picMk id="7" creationId="{F2993F00-913D-21BB-04B6-E1DFE7DD873E}"/>
          </ac:picMkLst>
        </pc:picChg>
        <pc:picChg chg="add del mod">
          <ac:chgData name="Michael Reh" userId="861ffc3b-a564-497e-b9ea-8e812bab15fb" providerId="ADAL" clId="{681E4E61-3DF4-42EC-9514-F55731BD41C2}" dt="2022-08-05T17:13:06.866" v="5783" actId="478"/>
          <ac:picMkLst>
            <pc:docMk/>
            <pc:sldMk cId="4005767125" sldId="306"/>
            <ac:picMk id="8" creationId="{9F307292-E429-F023-989C-CD414AE80E59}"/>
          </ac:picMkLst>
        </pc:picChg>
        <pc:picChg chg="add mod ord">
          <ac:chgData name="Michael Reh" userId="861ffc3b-a564-497e-b9ea-8e812bab15fb" providerId="ADAL" clId="{681E4E61-3DF4-42EC-9514-F55731BD41C2}" dt="2022-08-05T17:13:09.250" v="5785" actId="1037"/>
          <ac:picMkLst>
            <pc:docMk/>
            <pc:sldMk cId="4005767125" sldId="306"/>
            <ac:picMk id="10" creationId="{6FD1E723-9FD7-8E55-4F1B-523C81EDAC50}"/>
          </ac:picMkLst>
        </pc:picChg>
        <pc:picChg chg="add mod">
          <ac:chgData name="Michael Reh" userId="861ffc3b-a564-497e-b9ea-8e812bab15fb" providerId="ADAL" clId="{681E4E61-3DF4-42EC-9514-F55731BD41C2}" dt="2022-08-04T21:40:42.517" v="4994" actId="1036"/>
          <ac:picMkLst>
            <pc:docMk/>
            <pc:sldMk cId="4005767125" sldId="306"/>
            <ac:picMk id="11" creationId="{6934B675-BDFA-F458-D6B4-B1F9C33E1E2F}"/>
          </ac:picMkLst>
        </pc:picChg>
        <pc:picChg chg="add del mod">
          <ac:chgData name="Michael Reh" userId="861ffc3b-a564-497e-b9ea-8e812bab15fb" providerId="ADAL" clId="{681E4E61-3DF4-42EC-9514-F55731BD41C2}" dt="2022-08-05T17:15:06.312" v="5800" actId="478"/>
          <ac:picMkLst>
            <pc:docMk/>
            <pc:sldMk cId="4005767125" sldId="306"/>
            <ac:picMk id="13" creationId="{6B7951B3-BABA-3F05-06F2-8D7397D492CD}"/>
          </ac:picMkLst>
        </pc:picChg>
        <pc:picChg chg="add mod ord">
          <ac:chgData name="Michael Reh" userId="861ffc3b-a564-497e-b9ea-8e812bab15fb" providerId="ADAL" clId="{681E4E61-3DF4-42EC-9514-F55731BD41C2}" dt="2022-08-05T17:15:04.786" v="5799" actId="167"/>
          <ac:picMkLst>
            <pc:docMk/>
            <pc:sldMk cId="4005767125" sldId="306"/>
            <ac:picMk id="14" creationId="{D710824D-398A-7FB7-A365-9A75A1B1BF77}"/>
          </ac:picMkLst>
        </pc:picChg>
        <pc:cxnChg chg="del">
          <ac:chgData name="Michael Reh" userId="861ffc3b-a564-497e-b9ea-8e812bab15fb" providerId="ADAL" clId="{681E4E61-3DF4-42EC-9514-F55731BD41C2}" dt="2022-08-04T21:37:13.197" v="4925" actId="478"/>
          <ac:cxnSpMkLst>
            <pc:docMk/>
            <pc:sldMk cId="4005767125" sldId="306"/>
            <ac:cxnSpMk id="9" creationId="{E84D9DA4-6769-6F73-3B12-23E8F572E951}"/>
          </ac:cxnSpMkLst>
        </pc:cxnChg>
      </pc:sldChg>
      <pc:sldChg chg="addSp delSp modSp add mod">
        <pc:chgData name="Michael Reh" userId="861ffc3b-a564-497e-b9ea-8e812bab15fb" providerId="ADAL" clId="{681E4E61-3DF4-42EC-9514-F55731BD41C2}" dt="2022-08-05T17:47:18.459" v="6835" actId="404"/>
        <pc:sldMkLst>
          <pc:docMk/>
          <pc:sldMk cId="2731588157" sldId="307"/>
        </pc:sldMkLst>
        <pc:spChg chg="add mod">
          <ac:chgData name="Michael Reh" userId="861ffc3b-a564-497e-b9ea-8e812bab15fb" providerId="ADAL" clId="{681E4E61-3DF4-42EC-9514-F55731BD41C2}" dt="2022-08-05T17:47:18.459" v="6835" actId="404"/>
          <ac:spMkLst>
            <pc:docMk/>
            <pc:sldMk cId="2731588157" sldId="307"/>
            <ac:spMk id="6" creationId="{AB58EAE0-C408-666F-EC37-F762409C271C}"/>
          </ac:spMkLst>
        </pc:spChg>
        <pc:spChg chg="del">
          <ac:chgData name="Michael Reh" userId="861ffc3b-a564-497e-b9ea-8e812bab15fb" providerId="ADAL" clId="{681E4E61-3DF4-42EC-9514-F55731BD41C2}" dt="2022-08-04T21:51:02.005" v="5216" actId="478"/>
          <ac:spMkLst>
            <pc:docMk/>
            <pc:sldMk cId="2731588157" sldId="307"/>
            <ac:spMk id="11" creationId="{16B4D747-4F56-54BF-DE49-52FF8A9B8F46}"/>
          </ac:spMkLst>
        </pc:spChg>
        <pc:spChg chg="del">
          <ac:chgData name="Michael Reh" userId="861ffc3b-a564-497e-b9ea-8e812bab15fb" providerId="ADAL" clId="{681E4E61-3DF4-42EC-9514-F55731BD41C2}" dt="2022-08-04T21:51:02.005" v="5216" actId="478"/>
          <ac:spMkLst>
            <pc:docMk/>
            <pc:sldMk cId="2731588157" sldId="307"/>
            <ac:spMk id="14" creationId="{A57BC017-D3AF-1AC4-6F58-D9C6F796586B}"/>
          </ac:spMkLst>
        </pc:spChg>
        <pc:spChg chg="del">
          <ac:chgData name="Michael Reh" userId="861ffc3b-a564-497e-b9ea-8e812bab15fb" providerId="ADAL" clId="{681E4E61-3DF4-42EC-9514-F55731BD41C2}" dt="2022-08-04T21:51:02.005" v="5216" actId="478"/>
          <ac:spMkLst>
            <pc:docMk/>
            <pc:sldMk cId="2731588157" sldId="307"/>
            <ac:spMk id="15" creationId="{1D14FF36-1ECB-42D6-81CF-EF1E9EC08774}"/>
          </ac:spMkLst>
        </pc:spChg>
        <pc:spChg chg="mod">
          <ac:chgData name="Michael Reh" userId="861ffc3b-a564-497e-b9ea-8e812bab15fb" providerId="ADAL" clId="{681E4E61-3DF4-42EC-9514-F55731BD41C2}" dt="2022-08-04T21:51:10.323" v="5227" actId="20577"/>
          <ac:spMkLst>
            <pc:docMk/>
            <pc:sldMk cId="2731588157" sldId="307"/>
            <ac:spMk id="19" creationId="{4FB5FE8E-D04C-8E59-5B89-71FC55B0A4FD}"/>
          </ac:spMkLst>
        </pc:spChg>
        <pc:spChg chg="del">
          <ac:chgData name="Michael Reh" userId="861ffc3b-a564-497e-b9ea-8e812bab15fb" providerId="ADAL" clId="{681E4E61-3DF4-42EC-9514-F55731BD41C2}" dt="2022-08-04T21:51:02.005" v="5216" actId="478"/>
          <ac:spMkLst>
            <pc:docMk/>
            <pc:sldMk cId="2731588157" sldId="307"/>
            <ac:spMk id="22" creationId="{5A4F3B70-F14B-DCC3-250E-B9787022AD23}"/>
          </ac:spMkLst>
        </pc:spChg>
        <pc:spChg chg="del">
          <ac:chgData name="Michael Reh" userId="861ffc3b-a564-497e-b9ea-8e812bab15fb" providerId="ADAL" clId="{681E4E61-3DF4-42EC-9514-F55731BD41C2}" dt="2022-08-04T21:51:02.005" v="5216" actId="478"/>
          <ac:spMkLst>
            <pc:docMk/>
            <pc:sldMk cId="2731588157" sldId="307"/>
            <ac:spMk id="23" creationId="{15EEDCBC-84CD-6583-8BF7-4167A65C2993}"/>
          </ac:spMkLst>
        </pc:spChg>
        <pc:spChg chg="del">
          <ac:chgData name="Michael Reh" userId="861ffc3b-a564-497e-b9ea-8e812bab15fb" providerId="ADAL" clId="{681E4E61-3DF4-42EC-9514-F55731BD41C2}" dt="2022-08-04T21:51:02.005" v="5216" actId="478"/>
          <ac:spMkLst>
            <pc:docMk/>
            <pc:sldMk cId="2731588157" sldId="307"/>
            <ac:spMk id="25" creationId="{407D6208-C7A1-6897-50CE-A9A954C0AB82}"/>
          </ac:spMkLst>
        </pc:spChg>
        <pc:spChg chg="del">
          <ac:chgData name="Michael Reh" userId="861ffc3b-a564-497e-b9ea-8e812bab15fb" providerId="ADAL" clId="{681E4E61-3DF4-42EC-9514-F55731BD41C2}" dt="2022-08-04T21:51:02.005" v="5216" actId="478"/>
          <ac:spMkLst>
            <pc:docMk/>
            <pc:sldMk cId="2731588157" sldId="307"/>
            <ac:spMk id="26" creationId="{DC3642CA-2D47-2621-FBA1-1E46E93A7B87}"/>
          </ac:spMkLst>
        </pc:spChg>
        <pc:picChg chg="del">
          <ac:chgData name="Michael Reh" userId="861ffc3b-a564-497e-b9ea-8e812bab15fb" providerId="ADAL" clId="{681E4E61-3DF4-42EC-9514-F55731BD41C2}" dt="2022-08-04T21:51:02.005" v="5216" actId="478"/>
          <ac:picMkLst>
            <pc:docMk/>
            <pc:sldMk cId="2731588157" sldId="307"/>
            <ac:picMk id="10" creationId="{F39BB0BE-D980-F625-0BD1-8A9F9F3A5207}"/>
          </ac:picMkLst>
        </pc:picChg>
        <pc:picChg chg="del">
          <ac:chgData name="Michael Reh" userId="861ffc3b-a564-497e-b9ea-8e812bab15fb" providerId="ADAL" clId="{681E4E61-3DF4-42EC-9514-F55731BD41C2}" dt="2022-08-04T21:51:02.005" v="5216" actId="478"/>
          <ac:picMkLst>
            <pc:docMk/>
            <pc:sldMk cId="2731588157" sldId="307"/>
            <ac:picMk id="12" creationId="{A78ED811-361B-CDEC-811E-6A3CE1EFA59A}"/>
          </ac:picMkLst>
        </pc:picChg>
        <pc:picChg chg="del">
          <ac:chgData name="Michael Reh" userId="861ffc3b-a564-497e-b9ea-8e812bab15fb" providerId="ADAL" clId="{681E4E61-3DF4-42EC-9514-F55731BD41C2}" dt="2022-08-04T21:51:02.005" v="5216" actId="478"/>
          <ac:picMkLst>
            <pc:docMk/>
            <pc:sldMk cId="2731588157" sldId="307"/>
            <ac:picMk id="13" creationId="{6BBB91F1-A175-F749-6BC8-86E3634FBFB3}"/>
          </ac:picMkLst>
        </pc:picChg>
        <pc:cxnChg chg="del">
          <ac:chgData name="Michael Reh" userId="861ffc3b-a564-497e-b9ea-8e812bab15fb" providerId="ADAL" clId="{681E4E61-3DF4-42EC-9514-F55731BD41C2}" dt="2022-08-04T21:51:02.005" v="5216" actId="478"/>
          <ac:cxnSpMkLst>
            <pc:docMk/>
            <pc:sldMk cId="2731588157" sldId="307"/>
            <ac:cxnSpMk id="17" creationId="{88967352-1656-043D-ADE2-4CCF947F5F71}"/>
          </ac:cxnSpMkLst>
        </pc:cxnChg>
        <pc:cxnChg chg="del">
          <ac:chgData name="Michael Reh" userId="861ffc3b-a564-497e-b9ea-8e812bab15fb" providerId="ADAL" clId="{681E4E61-3DF4-42EC-9514-F55731BD41C2}" dt="2022-08-04T21:51:02.005" v="5216" actId="478"/>
          <ac:cxnSpMkLst>
            <pc:docMk/>
            <pc:sldMk cId="2731588157" sldId="307"/>
            <ac:cxnSpMk id="27" creationId="{C13DDFCF-4EF2-8BC8-AD72-B7C764317CBF}"/>
          </ac:cxnSpMkLst>
        </pc:cxnChg>
      </pc:sldChg>
      <pc:sldChg chg="addSp modSp new mod">
        <pc:chgData name="Michael Reh" userId="861ffc3b-a564-497e-b9ea-8e812bab15fb" providerId="ADAL" clId="{681E4E61-3DF4-42EC-9514-F55731BD41C2}" dt="2022-08-04T21:52:48.692" v="5263" actId="1076"/>
        <pc:sldMkLst>
          <pc:docMk/>
          <pc:sldMk cId="104524799" sldId="308"/>
        </pc:sldMkLst>
        <pc:spChg chg="mod">
          <ac:chgData name="Michael Reh" userId="861ffc3b-a564-497e-b9ea-8e812bab15fb" providerId="ADAL" clId="{681E4E61-3DF4-42EC-9514-F55731BD41C2}" dt="2022-08-04T21:52:36.330" v="5259" actId="207"/>
          <ac:spMkLst>
            <pc:docMk/>
            <pc:sldMk cId="104524799" sldId="308"/>
            <ac:spMk id="2" creationId="{7452EB64-BE59-D012-1589-02BD2EC67A74}"/>
          </ac:spMkLst>
        </pc:spChg>
        <pc:spChg chg="add mod">
          <ac:chgData name="Michael Reh" userId="861ffc3b-a564-497e-b9ea-8e812bab15fb" providerId="ADAL" clId="{681E4E61-3DF4-42EC-9514-F55731BD41C2}" dt="2022-08-04T21:52:44.368" v="5262" actId="1076"/>
          <ac:spMkLst>
            <pc:docMk/>
            <pc:sldMk cId="104524799" sldId="308"/>
            <ac:spMk id="5" creationId="{A87DC9AC-FFB8-A47C-8349-8DFDFB65923D}"/>
          </ac:spMkLst>
        </pc:spChg>
        <pc:cxnChg chg="add mod">
          <ac:chgData name="Michael Reh" userId="861ffc3b-a564-497e-b9ea-8e812bab15fb" providerId="ADAL" clId="{681E4E61-3DF4-42EC-9514-F55731BD41C2}" dt="2022-08-04T21:52:48.692" v="5263" actId="1076"/>
          <ac:cxnSpMkLst>
            <pc:docMk/>
            <pc:sldMk cId="104524799" sldId="308"/>
            <ac:cxnSpMk id="6" creationId="{A843B878-49EC-003E-49BB-6FB9E2A6DB5E}"/>
          </ac:cxnSpMkLst>
        </pc:cxnChg>
      </pc:sldChg>
      <pc:sldChg chg="addSp delSp modSp add mod ord">
        <pc:chgData name="Michael Reh" userId="861ffc3b-a564-497e-b9ea-8e812bab15fb" providerId="ADAL" clId="{681E4E61-3DF4-42EC-9514-F55731BD41C2}" dt="2022-08-05T17:23:43.596" v="5828" actId="478"/>
        <pc:sldMkLst>
          <pc:docMk/>
          <pc:sldMk cId="3892643056" sldId="309"/>
        </pc:sldMkLst>
        <pc:spChg chg="del">
          <ac:chgData name="Michael Reh" userId="861ffc3b-a564-497e-b9ea-8e812bab15fb" providerId="ADAL" clId="{681E4E61-3DF4-42EC-9514-F55731BD41C2}" dt="2022-08-04T22:02:58.277" v="5302" actId="478"/>
          <ac:spMkLst>
            <pc:docMk/>
            <pc:sldMk cId="3892643056" sldId="309"/>
            <ac:spMk id="15" creationId="{3C90433C-EC23-4F11-A760-AE04C7E75CF5}"/>
          </ac:spMkLst>
        </pc:spChg>
        <pc:spChg chg="mod">
          <ac:chgData name="Michael Reh" userId="861ffc3b-a564-497e-b9ea-8e812bab15fb" providerId="ADAL" clId="{681E4E61-3DF4-42EC-9514-F55731BD41C2}" dt="2022-08-04T22:02:47.809" v="5301" actId="5793"/>
          <ac:spMkLst>
            <pc:docMk/>
            <pc:sldMk cId="3892643056" sldId="309"/>
            <ac:spMk id="19" creationId="{4FB5FE8E-D04C-8E59-5B89-71FC55B0A4FD}"/>
          </ac:spMkLst>
        </pc:spChg>
        <pc:spChg chg="mod">
          <ac:chgData name="Michael Reh" userId="861ffc3b-a564-497e-b9ea-8e812bab15fb" providerId="ADAL" clId="{681E4E61-3DF4-42EC-9514-F55731BD41C2}" dt="2022-08-04T22:05:45.311" v="5352" actId="1035"/>
          <ac:spMkLst>
            <pc:docMk/>
            <pc:sldMk cId="3892643056" sldId="309"/>
            <ac:spMk id="22" creationId="{9C72191D-5E1E-8016-B689-B4AB2DCE6A4D}"/>
          </ac:spMkLst>
        </pc:spChg>
        <pc:spChg chg="mod">
          <ac:chgData name="Michael Reh" userId="861ffc3b-a564-497e-b9ea-8e812bab15fb" providerId="ADAL" clId="{681E4E61-3DF4-42EC-9514-F55731BD41C2}" dt="2022-08-04T22:09:28.359" v="5440" actId="20577"/>
          <ac:spMkLst>
            <pc:docMk/>
            <pc:sldMk cId="3892643056" sldId="309"/>
            <ac:spMk id="23" creationId="{19899069-1F91-DC72-1B23-9F2997FFCEEE}"/>
          </ac:spMkLst>
        </pc:spChg>
        <pc:spChg chg="mod">
          <ac:chgData name="Michael Reh" userId="861ffc3b-a564-497e-b9ea-8e812bab15fb" providerId="ADAL" clId="{681E4E61-3DF4-42EC-9514-F55731BD41C2}" dt="2022-08-05T17:18:24.578" v="5804" actId="20577"/>
          <ac:spMkLst>
            <pc:docMk/>
            <pc:sldMk cId="3892643056" sldId="309"/>
            <ac:spMk id="25" creationId="{E3DB74E5-249D-182B-9FE1-DC8D9BD987DD}"/>
          </ac:spMkLst>
        </pc:spChg>
        <pc:spChg chg="mod">
          <ac:chgData name="Michael Reh" userId="861ffc3b-a564-497e-b9ea-8e812bab15fb" providerId="ADAL" clId="{681E4E61-3DF4-42EC-9514-F55731BD41C2}" dt="2022-08-05T17:18:26.851" v="5806" actId="20577"/>
          <ac:spMkLst>
            <pc:docMk/>
            <pc:sldMk cId="3892643056" sldId="309"/>
            <ac:spMk id="26" creationId="{721CB80F-2CEE-34DC-EED9-391207BA8E71}"/>
          </ac:spMkLst>
        </pc:spChg>
        <pc:spChg chg="del">
          <ac:chgData name="Michael Reh" userId="861ffc3b-a564-497e-b9ea-8e812bab15fb" providerId="ADAL" clId="{681E4E61-3DF4-42EC-9514-F55731BD41C2}" dt="2022-08-04T22:02:58.277" v="5302" actId="478"/>
          <ac:spMkLst>
            <pc:docMk/>
            <pc:sldMk cId="3892643056" sldId="309"/>
            <ac:spMk id="27" creationId="{0C69C967-F1A7-00EB-AD75-867099EC1B02}"/>
          </ac:spMkLst>
        </pc:spChg>
        <pc:spChg chg="del">
          <ac:chgData name="Michael Reh" userId="861ffc3b-a564-497e-b9ea-8e812bab15fb" providerId="ADAL" clId="{681E4E61-3DF4-42EC-9514-F55731BD41C2}" dt="2022-08-04T22:02:58.277" v="5302" actId="478"/>
          <ac:spMkLst>
            <pc:docMk/>
            <pc:sldMk cId="3892643056" sldId="309"/>
            <ac:spMk id="28" creationId="{CCB62AD5-AF3C-D2A7-1D68-F94BAF20DC3A}"/>
          </ac:spMkLst>
        </pc:spChg>
        <pc:spChg chg="del">
          <ac:chgData name="Michael Reh" userId="861ffc3b-a564-497e-b9ea-8e812bab15fb" providerId="ADAL" clId="{681E4E61-3DF4-42EC-9514-F55731BD41C2}" dt="2022-08-04T22:02:58.277" v="5302" actId="478"/>
          <ac:spMkLst>
            <pc:docMk/>
            <pc:sldMk cId="3892643056" sldId="309"/>
            <ac:spMk id="29" creationId="{21818233-8740-A172-FE8D-0F923C04846C}"/>
          </ac:spMkLst>
        </pc:spChg>
        <pc:spChg chg="add mod">
          <ac:chgData name="Michael Reh" userId="861ffc3b-a564-497e-b9ea-8e812bab15fb" providerId="ADAL" clId="{681E4E61-3DF4-42EC-9514-F55731BD41C2}" dt="2022-08-04T22:10:16.796" v="5505" actId="20577"/>
          <ac:spMkLst>
            <pc:docMk/>
            <pc:sldMk cId="3892643056" sldId="309"/>
            <ac:spMk id="30" creationId="{28A26509-7BC8-6B39-1A8E-797DF0AA370A}"/>
          </ac:spMkLst>
        </pc:spChg>
        <pc:spChg chg="add mod">
          <ac:chgData name="Michael Reh" userId="861ffc3b-a564-497e-b9ea-8e812bab15fb" providerId="ADAL" clId="{681E4E61-3DF4-42EC-9514-F55731BD41C2}" dt="2022-08-04T22:11:24.529" v="5522" actId="1076"/>
          <ac:spMkLst>
            <pc:docMk/>
            <pc:sldMk cId="3892643056" sldId="309"/>
            <ac:spMk id="31" creationId="{C8983F39-628A-1C5C-047F-8475227F1197}"/>
          </ac:spMkLst>
        </pc:spChg>
        <pc:picChg chg="add mod ord">
          <ac:chgData name="Michael Reh" userId="861ffc3b-a564-497e-b9ea-8e812bab15fb" providerId="ADAL" clId="{681E4E61-3DF4-42EC-9514-F55731BD41C2}" dt="2022-08-05T17:19:47.761" v="5818" actId="167"/>
          <ac:picMkLst>
            <pc:docMk/>
            <pc:sldMk cId="3892643056" sldId="309"/>
            <ac:picMk id="3" creationId="{3DE05700-707B-0E60-1E68-D2FED2DCE175}"/>
          </ac:picMkLst>
        </pc:picChg>
        <pc:picChg chg="del">
          <ac:chgData name="Michael Reh" userId="861ffc3b-a564-497e-b9ea-8e812bab15fb" providerId="ADAL" clId="{681E4E61-3DF4-42EC-9514-F55731BD41C2}" dt="2022-08-04T22:04:55.953" v="5307" actId="478"/>
          <ac:picMkLst>
            <pc:docMk/>
            <pc:sldMk cId="3892643056" sldId="309"/>
            <ac:picMk id="3" creationId="{F74A0768-8048-9FAE-9B96-370CEAB2E4E8}"/>
          </ac:picMkLst>
        </pc:picChg>
        <pc:picChg chg="add mod ord">
          <ac:chgData name="Michael Reh" userId="861ffc3b-a564-497e-b9ea-8e812bab15fb" providerId="ADAL" clId="{681E4E61-3DF4-42EC-9514-F55731BD41C2}" dt="2022-08-04T22:04:54.517" v="5306" actId="167"/>
          <ac:picMkLst>
            <pc:docMk/>
            <pc:sldMk cId="3892643056" sldId="309"/>
            <ac:picMk id="5" creationId="{D227EC66-7F0B-DEE6-8B8A-400A7DAF4DAB}"/>
          </ac:picMkLst>
        </pc:picChg>
        <pc:picChg chg="add del mod ord">
          <ac:chgData name="Michael Reh" userId="861ffc3b-a564-497e-b9ea-8e812bab15fb" providerId="ADAL" clId="{681E4E61-3DF4-42EC-9514-F55731BD41C2}" dt="2022-08-05T17:19:48.995" v="5819" actId="478"/>
          <ac:picMkLst>
            <pc:docMk/>
            <pc:sldMk cId="3892643056" sldId="309"/>
            <ac:picMk id="7" creationId="{71227A4C-017B-F0F0-019F-867449D10914}"/>
          </ac:picMkLst>
        </pc:picChg>
        <pc:picChg chg="del">
          <ac:chgData name="Michael Reh" userId="861ffc3b-a564-497e-b9ea-8e812bab15fb" providerId="ADAL" clId="{681E4E61-3DF4-42EC-9514-F55731BD41C2}" dt="2022-08-04T22:06:42.508" v="5361" actId="478"/>
          <ac:picMkLst>
            <pc:docMk/>
            <pc:sldMk cId="3892643056" sldId="309"/>
            <ac:picMk id="8" creationId="{9F307292-E429-F023-989C-CD414AE80E59}"/>
          </ac:picMkLst>
        </pc:picChg>
        <pc:picChg chg="add mod ord">
          <ac:chgData name="Michael Reh" userId="861ffc3b-a564-497e-b9ea-8e812bab15fb" providerId="ADAL" clId="{681E4E61-3DF4-42EC-9514-F55731BD41C2}" dt="2022-08-05T17:23:42.327" v="5827" actId="167"/>
          <ac:picMkLst>
            <pc:docMk/>
            <pc:sldMk cId="3892643056" sldId="309"/>
            <ac:picMk id="8" creationId="{BFCB5C8C-9320-0AD5-ABC0-65CB49A6AFFA}"/>
          </ac:picMkLst>
        </pc:picChg>
        <pc:picChg chg="add mod ord">
          <ac:chgData name="Michael Reh" userId="861ffc3b-a564-497e-b9ea-8e812bab15fb" providerId="ADAL" clId="{681E4E61-3DF4-42EC-9514-F55731BD41C2}" dt="2022-08-04T22:09:03.062" v="5399" actId="1038"/>
          <ac:picMkLst>
            <pc:docMk/>
            <pc:sldMk cId="3892643056" sldId="309"/>
            <ac:picMk id="10" creationId="{B994CDD3-62BB-8C88-07AD-9B64AF5C27BC}"/>
          </ac:picMkLst>
        </pc:picChg>
        <pc:picChg chg="del">
          <ac:chgData name="Michael Reh" userId="861ffc3b-a564-497e-b9ea-8e812bab15fb" providerId="ADAL" clId="{681E4E61-3DF4-42EC-9514-F55731BD41C2}" dt="2022-08-04T22:09:00.397" v="5397" actId="478"/>
          <ac:picMkLst>
            <pc:docMk/>
            <pc:sldMk cId="3892643056" sldId="309"/>
            <ac:picMk id="11" creationId="{6934B675-BDFA-F458-D6B4-B1F9C33E1E2F}"/>
          </ac:picMkLst>
        </pc:picChg>
        <pc:picChg chg="del">
          <ac:chgData name="Michael Reh" userId="861ffc3b-a564-497e-b9ea-8e812bab15fb" providerId="ADAL" clId="{681E4E61-3DF4-42EC-9514-F55731BD41C2}" dt="2022-08-04T22:11:00.061" v="5510" actId="478"/>
          <ac:picMkLst>
            <pc:docMk/>
            <pc:sldMk cId="3892643056" sldId="309"/>
            <ac:picMk id="13" creationId="{6B7951B3-BABA-3F05-06F2-8D7397D492CD}"/>
          </ac:picMkLst>
        </pc:picChg>
        <pc:picChg chg="add del mod ord">
          <ac:chgData name="Michael Reh" userId="861ffc3b-a564-497e-b9ea-8e812bab15fb" providerId="ADAL" clId="{681E4E61-3DF4-42EC-9514-F55731BD41C2}" dt="2022-08-05T17:23:43.596" v="5828" actId="478"/>
          <ac:picMkLst>
            <pc:docMk/>
            <pc:sldMk cId="3892643056" sldId="309"/>
            <ac:picMk id="14" creationId="{A148845E-97EB-7FEE-8898-19F98B225FCD}"/>
          </ac:picMkLst>
        </pc:picChg>
      </pc:sldChg>
      <pc:sldChg chg="addSp delSp modSp add mod">
        <pc:chgData name="Michael Reh" userId="861ffc3b-a564-497e-b9ea-8e812bab15fb" providerId="ADAL" clId="{681E4E61-3DF4-42EC-9514-F55731BD41C2}" dt="2022-08-05T17:33:02.544" v="6024" actId="14100"/>
        <pc:sldMkLst>
          <pc:docMk/>
          <pc:sldMk cId="2947289353" sldId="310"/>
        </pc:sldMkLst>
        <pc:spChg chg="mod">
          <ac:chgData name="Michael Reh" userId="861ffc3b-a564-497e-b9ea-8e812bab15fb" providerId="ADAL" clId="{681E4E61-3DF4-42EC-9514-F55731BD41C2}" dt="2022-08-04T22:13:16.689" v="5526" actId="20577"/>
          <ac:spMkLst>
            <pc:docMk/>
            <pc:sldMk cId="2947289353" sldId="310"/>
            <ac:spMk id="19" creationId="{4FB5FE8E-D04C-8E59-5B89-71FC55B0A4FD}"/>
          </ac:spMkLst>
        </pc:spChg>
        <pc:spChg chg="add mod">
          <ac:chgData name="Michael Reh" userId="861ffc3b-a564-497e-b9ea-8e812bab15fb" providerId="ADAL" clId="{681E4E61-3DF4-42EC-9514-F55731BD41C2}" dt="2022-08-05T17:32:57.830" v="6023" actId="14100"/>
          <ac:spMkLst>
            <pc:docMk/>
            <pc:sldMk cId="2947289353" sldId="310"/>
            <ac:spMk id="21" creationId="{1ED6C28B-10F2-04D3-1185-F26F4479121D}"/>
          </ac:spMkLst>
        </pc:spChg>
        <pc:spChg chg="mod">
          <ac:chgData name="Michael Reh" userId="861ffc3b-a564-497e-b9ea-8e812bab15fb" providerId="ADAL" clId="{681E4E61-3DF4-42EC-9514-F55731BD41C2}" dt="2022-08-05T17:26:15.880" v="5838" actId="20577"/>
          <ac:spMkLst>
            <pc:docMk/>
            <pc:sldMk cId="2947289353" sldId="310"/>
            <ac:spMk id="25" creationId="{E3DB74E5-249D-182B-9FE1-DC8D9BD987DD}"/>
          </ac:spMkLst>
        </pc:spChg>
        <pc:spChg chg="mod">
          <ac:chgData name="Michael Reh" userId="861ffc3b-a564-497e-b9ea-8e812bab15fb" providerId="ADAL" clId="{681E4E61-3DF4-42EC-9514-F55731BD41C2}" dt="2022-08-05T17:26:18.444" v="5840" actId="20577"/>
          <ac:spMkLst>
            <pc:docMk/>
            <pc:sldMk cId="2947289353" sldId="310"/>
            <ac:spMk id="26" creationId="{721CB80F-2CEE-34DC-EED9-391207BA8E71}"/>
          </ac:spMkLst>
        </pc:spChg>
        <pc:spChg chg="add mod">
          <ac:chgData name="Michael Reh" userId="861ffc3b-a564-497e-b9ea-8e812bab15fb" providerId="ADAL" clId="{681E4E61-3DF4-42EC-9514-F55731BD41C2}" dt="2022-08-04T22:23:16.043" v="5737" actId="14100"/>
          <ac:spMkLst>
            <pc:docMk/>
            <pc:sldMk cId="2947289353" sldId="310"/>
            <ac:spMk id="27" creationId="{93B9307A-706A-D6CF-F4A1-FFB37592A7A5}"/>
          </ac:spMkLst>
        </pc:spChg>
        <pc:picChg chg="add mod ord">
          <ac:chgData name="Michael Reh" userId="861ffc3b-a564-497e-b9ea-8e812bab15fb" providerId="ADAL" clId="{681E4E61-3DF4-42EC-9514-F55731BD41C2}" dt="2022-08-04T22:15:43.445" v="5533" actId="167"/>
          <ac:picMkLst>
            <pc:docMk/>
            <pc:sldMk cId="2947289353" sldId="310"/>
            <ac:picMk id="3" creationId="{92F2A5C5-DCEE-20BC-2903-44C3F3DCF58B}"/>
          </ac:picMkLst>
        </pc:picChg>
        <pc:picChg chg="add mod ord">
          <ac:chgData name="Michael Reh" userId="861ffc3b-a564-497e-b9ea-8e812bab15fb" providerId="ADAL" clId="{681E4E61-3DF4-42EC-9514-F55731BD41C2}" dt="2022-08-05T17:26:06.853" v="5835" actId="167"/>
          <ac:picMkLst>
            <pc:docMk/>
            <pc:sldMk cId="2947289353" sldId="310"/>
            <ac:picMk id="5" creationId="{0FD706DB-8F52-EA1A-2494-66D4EFF737F5}"/>
          </ac:picMkLst>
        </pc:picChg>
        <pc:picChg chg="del">
          <ac:chgData name="Michael Reh" userId="861ffc3b-a564-497e-b9ea-8e812bab15fb" providerId="ADAL" clId="{681E4E61-3DF4-42EC-9514-F55731BD41C2}" dt="2022-08-04T22:15:44.674" v="5534" actId="478"/>
          <ac:picMkLst>
            <pc:docMk/>
            <pc:sldMk cId="2947289353" sldId="310"/>
            <ac:picMk id="5" creationId="{D227EC66-7F0B-DEE6-8B8A-400A7DAF4DAB}"/>
          </ac:picMkLst>
        </pc:picChg>
        <pc:picChg chg="add mod ord">
          <ac:chgData name="Michael Reh" userId="861ffc3b-a564-497e-b9ea-8e812bab15fb" providerId="ADAL" clId="{681E4E61-3DF4-42EC-9514-F55731BD41C2}" dt="2022-08-05T17:27:14.979" v="5847" actId="1038"/>
          <ac:picMkLst>
            <pc:docMk/>
            <pc:sldMk cId="2947289353" sldId="310"/>
            <ac:picMk id="7" creationId="{0D99AA6F-0840-F3BE-168C-36CD2674BA4E}"/>
          </ac:picMkLst>
        </pc:picChg>
        <pc:picChg chg="del">
          <ac:chgData name="Michael Reh" userId="861ffc3b-a564-497e-b9ea-8e812bab15fb" providerId="ADAL" clId="{681E4E61-3DF4-42EC-9514-F55731BD41C2}" dt="2022-08-04T22:18:37.778" v="5548" actId="478"/>
          <ac:picMkLst>
            <pc:docMk/>
            <pc:sldMk cId="2947289353" sldId="310"/>
            <ac:picMk id="7" creationId="{71227A4C-017B-F0F0-019F-867449D10914}"/>
          </ac:picMkLst>
        </pc:picChg>
        <pc:picChg chg="add del mod ord">
          <ac:chgData name="Michael Reh" userId="861ffc3b-a564-497e-b9ea-8e812bab15fb" providerId="ADAL" clId="{681E4E61-3DF4-42EC-9514-F55731BD41C2}" dt="2022-08-05T17:26:08.240" v="5836" actId="478"/>
          <ac:picMkLst>
            <pc:docMk/>
            <pc:sldMk cId="2947289353" sldId="310"/>
            <ac:picMk id="8" creationId="{6AE6656D-A8B0-456F-418C-95F47B1A378E}"/>
          </ac:picMkLst>
        </pc:picChg>
        <pc:picChg chg="del">
          <ac:chgData name="Michael Reh" userId="861ffc3b-a564-497e-b9ea-8e812bab15fb" providerId="ADAL" clId="{681E4E61-3DF4-42EC-9514-F55731BD41C2}" dt="2022-08-04T22:19:40.492" v="5556" actId="478"/>
          <ac:picMkLst>
            <pc:docMk/>
            <pc:sldMk cId="2947289353" sldId="310"/>
            <ac:picMk id="10" creationId="{B994CDD3-62BB-8C88-07AD-9B64AF5C27BC}"/>
          </ac:picMkLst>
        </pc:picChg>
        <pc:picChg chg="add mod ord">
          <ac:chgData name="Michael Reh" userId="861ffc3b-a564-497e-b9ea-8e812bab15fb" providerId="ADAL" clId="{681E4E61-3DF4-42EC-9514-F55731BD41C2}" dt="2022-08-04T22:19:38.549" v="5555" actId="167"/>
          <ac:picMkLst>
            <pc:docMk/>
            <pc:sldMk cId="2947289353" sldId="310"/>
            <ac:picMk id="11" creationId="{FF19AC61-1209-2148-1877-D501A0E5F435}"/>
          </ac:picMkLst>
        </pc:picChg>
        <pc:picChg chg="add del mod ord">
          <ac:chgData name="Michael Reh" userId="861ffc3b-a564-497e-b9ea-8e812bab15fb" providerId="ADAL" clId="{681E4E61-3DF4-42EC-9514-F55731BD41C2}" dt="2022-08-05T17:27:12.120" v="5845" actId="478"/>
          <ac:picMkLst>
            <pc:docMk/>
            <pc:sldMk cId="2947289353" sldId="310"/>
            <ac:picMk id="13" creationId="{66E3C85F-1683-9A8F-FD8C-3A9DD7C90959}"/>
          </ac:picMkLst>
        </pc:picChg>
        <pc:picChg chg="del">
          <ac:chgData name="Michael Reh" userId="861ffc3b-a564-497e-b9ea-8e812bab15fb" providerId="ADAL" clId="{681E4E61-3DF4-42EC-9514-F55731BD41C2}" dt="2022-08-04T22:20:43.575" v="5567" actId="478"/>
          <ac:picMkLst>
            <pc:docMk/>
            <pc:sldMk cId="2947289353" sldId="310"/>
            <ac:picMk id="14" creationId="{A148845E-97EB-7FEE-8898-19F98B225FCD}"/>
          </ac:picMkLst>
        </pc:picChg>
        <pc:cxnChg chg="add mod">
          <ac:chgData name="Michael Reh" userId="861ffc3b-a564-497e-b9ea-8e812bab15fb" providerId="ADAL" clId="{681E4E61-3DF4-42EC-9514-F55731BD41C2}" dt="2022-08-05T17:29:17.982" v="5915" actId="14100"/>
          <ac:cxnSpMkLst>
            <pc:docMk/>
            <pc:sldMk cId="2947289353" sldId="310"/>
            <ac:cxnSpMk id="10" creationId="{94EE4E95-7064-BD0B-99D2-C2AA8AD6F3D7}"/>
          </ac:cxnSpMkLst>
        </pc:cxnChg>
        <pc:cxnChg chg="add mod">
          <ac:chgData name="Michael Reh" userId="861ffc3b-a564-497e-b9ea-8e812bab15fb" providerId="ADAL" clId="{681E4E61-3DF4-42EC-9514-F55731BD41C2}" dt="2022-08-05T17:33:02.544" v="6024" actId="14100"/>
          <ac:cxnSpMkLst>
            <pc:docMk/>
            <pc:sldMk cId="2947289353" sldId="310"/>
            <ac:cxnSpMk id="28" creationId="{55D9265A-D997-5824-0B23-B35EF385E6E3}"/>
          </ac:cxnSpMkLst>
        </pc:cxnChg>
      </pc:sldChg>
      <pc:sldChg chg="addSp delSp modSp add mod">
        <pc:chgData name="Michael Reh" userId="861ffc3b-a564-497e-b9ea-8e812bab15fb" providerId="ADAL" clId="{681E4E61-3DF4-42EC-9514-F55731BD41C2}" dt="2022-08-05T17:52:34.354" v="6880" actId="20577"/>
        <pc:sldMkLst>
          <pc:docMk/>
          <pc:sldMk cId="2541780096" sldId="311"/>
        </pc:sldMkLst>
        <pc:spChg chg="mod">
          <ac:chgData name="Michael Reh" userId="861ffc3b-a564-497e-b9ea-8e812bab15fb" providerId="ADAL" clId="{681E4E61-3DF4-42EC-9514-F55731BD41C2}" dt="2022-08-04T22:13:24.149" v="5529" actId="20577"/>
          <ac:spMkLst>
            <pc:docMk/>
            <pc:sldMk cId="2541780096" sldId="311"/>
            <ac:spMk id="19" creationId="{4FB5FE8E-D04C-8E59-5B89-71FC55B0A4FD}"/>
          </ac:spMkLst>
        </pc:spChg>
        <pc:spChg chg="mod">
          <ac:chgData name="Michael Reh" userId="861ffc3b-a564-497e-b9ea-8e812bab15fb" providerId="ADAL" clId="{681E4E61-3DF4-42EC-9514-F55731BD41C2}" dt="2022-08-05T17:52:31.115" v="6879" actId="20577"/>
          <ac:spMkLst>
            <pc:docMk/>
            <pc:sldMk cId="2541780096" sldId="311"/>
            <ac:spMk id="25" creationId="{E3DB74E5-249D-182B-9FE1-DC8D9BD987DD}"/>
          </ac:spMkLst>
        </pc:spChg>
        <pc:spChg chg="mod">
          <ac:chgData name="Michael Reh" userId="861ffc3b-a564-497e-b9ea-8e812bab15fb" providerId="ADAL" clId="{681E4E61-3DF4-42EC-9514-F55731BD41C2}" dt="2022-08-05T17:52:34.354" v="6880" actId="20577"/>
          <ac:spMkLst>
            <pc:docMk/>
            <pc:sldMk cId="2541780096" sldId="311"/>
            <ac:spMk id="26" creationId="{721CB80F-2CEE-34DC-EED9-391207BA8E71}"/>
          </ac:spMkLst>
        </pc:spChg>
        <pc:spChg chg="add mod">
          <ac:chgData name="Michael Reh" userId="861ffc3b-a564-497e-b9ea-8e812bab15fb" providerId="ADAL" clId="{681E4E61-3DF4-42EC-9514-F55731BD41C2}" dt="2022-08-04T22:28:22.521" v="5767"/>
          <ac:spMkLst>
            <pc:docMk/>
            <pc:sldMk cId="2541780096" sldId="311"/>
            <ac:spMk id="27" creationId="{F7D297EA-6EDD-6BC7-456B-20D23C5C459F}"/>
          </ac:spMkLst>
        </pc:spChg>
        <pc:spChg chg="mod">
          <ac:chgData name="Michael Reh" userId="861ffc3b-a564-497e-b9ea-8e812bab15fb" providerId="ADAL" clId="{681E4E61-3DF4-42EC-9514-F55731BD41C2}" dt="2022-08-04T22:28:17.909" v="5766" actId="1076"/>
          <ac:spMkLst>
            <pc:docMk/>
            <pc:sldMk cId="2541780096" sldId="311"/>
            <ac:spMk id="31" creationId="{C8983F39-628A-1C5C-047F-8475227F1197}"/>
          </ac:spMkLst>
        </pc:spChg>
        <pc:picChg chg="add mod ord">
          <ac:chgData name="Michael Reh" userId="861ffc3b-a564-497e-b9ea-8e812bab15fb" providerId="ADAL" clId="{681E4E61-3DF4-42EC-9514-F55731BD41C2}" dt="2022-08-04T22:24:40.970" v="5745" actId="1036"/>
          <ac:picMkLst>
            <pc:docMk/>
            <pc:sldMk cId="2541780096" sldId="311"/>
            <ac:picMk id="3" creationId="{7CBF0B69-0E22-11D1-6B6A-681B41E642F5}"/>
          </ac:picMkLst>
        </pc:picChg>
        <pc:picChg chg="add mod ord">
          <ac:chgData name="Michael Reh" userId="861ffc3b-a564-497e-b9ea-8e812bab15fb" providerId="ADAL" clId="{681E4E61-3DF4-42EC-9514-F55731BD41C2}" dt="2022-08-05T17:34:28.484" v="6039" actId="167"/>
          <ac:picMkLst>
            <pc:docMk/>
            <pc:sldMk cId="2541780096" sldId="311"/>
            <ac:picMk id="5" creationId="{8D2BEEA0-F2C7-A33D-A030-819A379BFA76}"/>
          </ac:picMkLst>
        </pc:picChg>
        <pc:picChg chg="del">
          <ac:chgData name="Michael Reh" userId="861ffc3b-a564-497e-b9ea-8e812bab15fb" providerId="ADAL" clId="{681E4E61-3DF4-42EC-9514-F55731BD41C2}" dt="2022-08-04T22:24:34.438" v="5742" actId="478"/>
          <ac:picMkLst>
            <pc:docMk/>
            <pc:sldMk cId="2541780096" sldId="311"/>
            <ac:picMk id="5" creationId="{D227EC66-7F0B-DEE6-8B8A-400A7DAF4DAB}"/>
          </ac:picMkLst>
        </pc:picChg>
        <pc:picChg chg="del">
          <ac:chgData name="Michael Reh" userId="861ffc3b-a564-497e-b9ea-8e812bab15fb" providerId="ADAL" clId="{681E4E61-3DF4-42EC-9514-F55731BD41C2}" dt="2022-08-04T22:25:37.419" v="5750" actId="478"/>
          <ac:picMkLst>
            <pc:docMk/>
            <pc:sldMk cId="2541780096" sldId="311"/>
            <ac:picMk id="7" creationId="{71227A4C-017B-F0F0-019F-867449D10914}"/>
          </ac:picMkLst>
        </pc:picChg>
        <pc:picChg chg="add mod ord">
          <ac:chgData name="Michael Reh" userId="861ffc3b-a564-497e-b9ea-8e812bab15fb" providerId="ADAL" clId="{681E4E61-3DF4-42EC-9514-F55731BD41C2}" dt="2022-08-05T17:35:37.671" v="6051" actId="167"/>
          <ac:picMkLst>
            <pc:docMk/>
            <pc:sldMk cId="2541780096" sldId="311"/>
            <ac:picMk id="7" creationId="{919B9DA1-18D5-0B3E-8B94-AE3D3483B35C}"/>
          </ac:picMkLst>
        </pc:picChg>
        <pc:picChg chg="add del mod ord">
          <ac:chgData name="Michael Reh" userId="861ffc3b-a564-497e-b9ea-8e812bab15fb" providerId="ADAL" clId="{681E4E61-3DF4-42EC-9514-F55731BD41C2}" dt="2022-08-05T17:34:30.153" v="6040" actId="478"/>
          <ac:picMkLst>
            <pc:docMk/>
            <pc:sldMk cId="2541780096" sldId="311"/>
            <ac:picMk id="8" creationId="{7B9398D0-EE06-5218-3AFD-6E7594E3A9E6}"/>
          </ac:picMkLst>
        </pc:picChg>
        <pc:picChg chg="del">
          <ac:chgData name="Michael Reh" userId="861ffc3b-a564-497e-b9ea-8e812bab15fb" providerId="ADAL" clId="{681E4E61-3DF4-42EC-9514-F55731BD41C2}" dt="2022-08-04T22:27:20.051" v="5755" actId="478"/>
          <ac:picMkLst>
            <pc:docMk/>
            <pc:sldMk cId="2541780096" sldId="311"/>
            <ac:picMk id="10" creationId="{B994CDD3-62BB-8C88-07AD-9B64AF5C27BC}"/>
          </ac:picMkLst>
        </pc:picChg>
        <pc:picChg chg="add mod ord">
          <ac:chgData name="Michael Reh" userId="861ffc3b-a564-497e-b9ea-8e812bab15fb" providerId="ADAL" clId="{681E4E61-3DF4-42EC-9514-F55731BD41C2}" dt="2022-08-04T22:27:21.920" v="5758" actId="1037"/>
          <ac:picMkLst>
            <pc:docMk/>
            <pc:sldMk cId="2541780096" sldId="311"/>
            <ac:picMk id="11" creationId="{AD5B52C9-1826-84BE-D40E-8B227ECFDEAF}"/>
          </ac:picMkLst>
        </pc:picChg>
        <pc:picChg chg="add del mod ord">
          <ac:chgData name="Michael Reh" userId="861ffc3b-a564-497e-b9ea-8e812bab15fb" providerId="ADAL" clId="{681E4E61-3DF4-42EC-9514-F55731BD41C2}" dt="2022-08-05T17:35:39.677" v="6052" actId="478"/>
          <ac:picMkLst>
            <pc:docMk/>
            <pc:sldMk cId="2541780096" sldId="311"/>
            <ac:picMk id="13" creationId="{81FBDB0A-0213-6B40-D96E-7A7D1AEA3418}"/>
          </ac:picMkLst>
        </pc:picChg>
        <pc:picChg chg="del">
          <ac:chgData name="Michael Reh" userId="861ffc3b-a564-497e-b9ea-8e812bab15fb" providerId="ADAL" clId="{681E4E61-3DF4-42EC-9514-F55731BD41C2}" dt="2022-08-04T22:28:09.245" v="5764" actId="478"/>
          <ac:picMkLst>
            <pc:docMk/>
            <pc:sldMk cId="2541780096" sldId="311"/>
            <ac:picMk id="14" creationId="{A148845E-97EB-7FEE-8898-19F98B225FCD}"/>
          </ac:picMkLst>
        </pc:picChg>
      </pc:sldChg>
      <pc:sldChg chg="addSp delSp modSp add mod ord">
        <pc:chgData name="Michael Reh" userId="861ffc3b-a564-497e-b9ea-8e812bab15fb" providerId="ADAL" clId="{681E4E61-3DF4-42EC-9514-F55731BD41C2}" dt="2022-08-05T18:05:26.830" v="7049" actId="478"/>
        <pc:sldMkLst>
          <pc:docMk/>
          <pc:sldMk cId="3292340487" sldId="312"/>
        </pc:sldMkLst>
        <pc:spChg chg="mod">
          <ac:chgData name="Michael Reh" userId="861ffc3b-a564-497e-b9ea-8e812bab15fb" providerId="ADAL" clId="{681E4E61-3DF4-42EC-9514-F55731BD41C2}" dt="2022-08-05T17:51:12.602" v="6871" actId="14100"/>
          <ac:spMkLst>
            <pc:docMk/>
            <pc:sldMk cId="3292340487" sldId="312"/>
            <ac:spMk id="19" creationId="{4FB5FE8E-D04C-8E59-5B89-71FC55B0A4FD}"/>
          </ac:spMkLst>
        </pc:spChg>
        <pc:spChg chg="mod">
          <ac:chgData name="Michael Reh" userId="861ffc3b-a564-497e-b9ea-8e812bab15fb" providerId="ADAL" clId="{681E4E61-3DF4-42EC-9514-F55731BD41C2}" dt="2022-08-05T17:53:06.142" v="6924" actId="20577"/>
          <ac:spMkLst>
            <pc:docMk/>
            <pc:sldMk cId="3292340487" sldId="312"/>
            <ac:spMk id="25" creationId="{E3DB74E5-249D-182B-9FE1-DC8D9BD987DD}"/>
          </ac:spMkLst>
        </pc:spChg>
        <pc:spChg chg="mod">
          <ac:chgData name="Michael Reh" userId="861ffc3b-a564-497e-b9ea-8e812bab15fb" providerId="ADAL" clId="{681E4E61-3DF4-42EC-9514-F55731BD41C2}" dt="2022-08-05T17:53:15.408" v="6928" actId="20577"/>
          <ac:spMkLst>
            <pc:docMk/>
            <pc:sldMk cId="3292340487" sldId="312"/>
            <ac:spMk id="26" creationId="{721CB80F-2CEE-34DC-EED9-391207BA8E71}"/>
          </ac:spMkLst>
        </pc:spChg>
        <pc:picChg chg="del">
          <ac:chgData name="Michael Reh" userId="861ffc3b-a564-497e-b9ea-8e812bab15fb" providerId="ADAL" clId="{681E4E61-3DF4-42EC-9514-F55731BD41C2}" dt="2022-08-05T17:51:51.482" v="6877" actId="478"/>
          <ac:picMkLst>
            <pc:docMk/>
            <pc:sldMk cId="3292340487" sldId="312"/>
            <ac:picMk id="3" creationId="{3DE05700-707B-0E60-1E68-D2FED2DCE175}"/>
          </ac:picMkLst>
        </pc:picChg>
        <pc:picChg chg="del">
          <ac:chgData name="Michael Reh" userId="861ffc3b-a564-497e-b9ea-8e812bab15fb" providerId="ADAL" clId="{681E4E61-3DF4-42EC-9514-F55731BD41C2}" dt="2022-08-05T18:04:32.031" v="7042" actId="478"/>
          <ac:picMkLst>
            <pc:docMk/>
            <pc:sldMk cId="3292340487" sldId="312"/>
            <ac:picMk id="5" creationId="{D227EC66-7F0B-DEE6-8B8A-400A7DAF4DAB}"/>
          </ac:picMkLst>
        </pc:picChg>
        <pc:picChg chg="add mod ord">
          <ac:chgData name="Michael Reh" userId="861ffc3b-a564-497e-b9ea-8e812bab15fb" providerId="ADAL" clId="{681E4E61-3DF4-42EC-9514-F55731BD41C2}" dt="2022-08-05T17:51:50.230" v="6876" actId="167"/>
          <ac:picMkLst>
            <pc:docMk/>
            <pc:sldMk cId="3292340487" sldId="312"/>
            <ac:picMk id="6" creationId="{5BF2B943-271E-6721-98CC-CF57C491810F}"/>
          </ac:picMkLst>
        </pc:picChg>
        <pc:picChg chg="del">
          <ac:chgData name="Michael Reh" userId="861ffc3b-a564-497e-b9ea-8e812bab15fb" providerId="ADAL" clId="{681E4E61-3DF4-42EC-9514-F55731BD41C2}" dt="2022-08-05T17:54:13.105" v="6939" actId="478"/>
          <ac:picMkLst>
            <pc:docMk/>
            <pc:sldMk cId="3292340487" sldId="312"/>
            <ac:picMk id="8" creationId="{BFCB5C8C-9320-0AD5-ABC0-65CB49A6AFFA}"/>
          </ac:picMkLst>
        </pc:picChg>
        <pc:picChg chg="add mod ord">
          <ac:chgData name="Michael Reh" userId="861ffc3b-a564-497e-b9ea-8e812bab15fb" providerId="ADAL" clId="{681E4E61-3DF4-42EC-9514-F55731BD41C2}" dt="2022-08-05T17:54:11.777" v="6938" actId="167"/>
          <ac:picMkLst>
            <pc:docMk/>
            <pc:sldMk cId="3292340487" sldId="312"/>
            <ac:picMk id="9" creationId="{E0F2D694-0290-0E02-34DC-8EB738E31A61}"/>
          </ac:picMkLst>
        </pc:picChg>
        <pc:picChg chg="del">
          <ac:chgData name="Michael Reh" userId="861ffc3b-a564-497e-b9ea-8e812bab15fb" providerId="ADAL" clId="{681E4E61-3DF4-42EC-9514-F55731BD41C2}" dt="2022-08-05T18:05:26.830" v="7049" actId="478"/>
          <ac:picMkLst>
            <pc:docMk/>
            <pc:sldMk cId="3292340487" sldId="312"/>
            <ac:picMk id="10" creationId="{B994CDD3-62BB-8C88-07AD-9B64AF5C27BC}"/>
          </ac:picMkLst>
        </pc:picChg>
        <pc:picChg chg="add mod ord">
          <ac:chgData name="Michael Reh" userId="861ffc3b-a564-497e-b9ea-8e812bab15fb" providerId="ADAL" clId="{681E4E61-3DF4-42EC-9514-F55731BD41C2}" dt="2022-08-05T18:04:30.311" v="7041" actId="167"/>
          <ac:picMkLst>
            <pc:docMk/>
            <pc:sldMk cId="3292340487" sldId="312"/>
            <ac:picMk id="12" creationId="{4CC8E8EC-BB93-3B5E-4830-A252EEFFAED3}"/>
          </ac:picMkLst>
        </pc:picChg>
        <pc:picChg chg="add mod ord">
          <ac:chgData name="Michael Reh" userId="861ffc3b-a564-497e-b9ea-8e812bab15fb" providerId="ADAL" clId="{681E4E61-3DF4-42EC-9514-F55731BD41C2}" dt="2022-08-05T18:05:25.655" v="7048" actId="167"/>
          <ac:picMkLst>
            <pc:docMk/>
            <pc:sldMk cId="3292340487" sldId="312"/>
            <ac:picMk id="14" creationId="{3A7971B3-B995-7A60-D5DF-BECE34C0C64C}"/>
          </ac:picMkLst>
        </pc:picChg>
      </pc:sldChg>
      <pc:sldChg chg="addSp delSp modSp add mod">
        <pc:chgData name="Michael Reh" userId="861ffc3b-a564-497e-b9ea-8e812bab15fb" providerId="ADAL" clId="{681E4E61-3DF4-42EC-9514-F55731BD41C2}" dt="2022-08-05T18:07:29.016" v="7078" actId="1036"/>
        <pc:sldMkLst>
          <pc:docMk/>
          <pc:sldMk cId="1434298349" sldId="313"/>
        </pc:sldMkLst>
        <pc:spChg chg="add mod">
          <ac:chgData name="Michael Reh" userId="861ffc3b-a564-497e-b9ea-8e812bab15fb" providerId="ADAL" clId="{681E4E61-3DF4-42EC-9514-F55731BD41C2}" dt="2022-08-05T17:55:35.784" v="6972" actId="1076"/>
          <ac:spMkLst>
            <pc:docMk/>
            <pc:sldMk cId="1434298349" sldId="313"/>
            <ac:spMk id="18" creationId="{86AB415E-3EEA-1575-43BA-06F7F72C7C1B}"/>
          </ac:spMkLst>
        </pc:spChg>
        <pc:spChg chg="mod">
          <ac:chgData name="Michael Reh" userId="861ffc3b-a564-497e-b9ea-8e812bab15fb" providerId="ADAL" clId="{681E4E61-3DF4-42EC-9514-F55731BD41C2}" dt="2022-08-05T17:54:22.921" v="6943" actId="20577"/>
          <ac:spMkLst>
            <pc:docMk/>
            <pc:sldMk cId="1434298349" sldId="313"/>
            <ac:spMk id="19" creationId="{4FB5FE8E-D04C-8E59-5B89-71FC55B0A4FD}"/>
          </ac:spMkLst>
        </pc:spChg>
        <pc:spChg chg="add mod">
          <ac:chgData name="Michael Reh" userId="861ffc3b-a564-497e-b9ea-8e812bab15fb" providerId="ADAL" clId="{681E4E61-3DF4-42EC-9514-F55731BD41C2}" dt="2022-08-05T17:55:42.274" v="6984" actId="20577"/>
          <ac:spMkLst>
            <pc:docMk/>
            <pc:sldMk cId="1434298349" sldId="313"/>
            <ac:spMk id="21" creationId="{9754AFA7-49FC-1190-A99B-BAA517AFECCC}"/>
          </ac:spMkLst>
        </pc:spChg>
        <pc:picChg chg="add del mod ord">
          <ac:chgData name="Michael Reh" userId="861ffc3b-a564-497e-b9ea-8e812bab15fb" providerId="ADAL" clId="{681E4E61-3DF4-42EC-9514-F55731BD41C2}" dt="2022-08-05T18:06:27.514" v="7061" actId="478"/>
          <ac:picMkLst>
            <pc:docMk/>
            <pc:sldMk cId="1434298349" sldId="313"/>
            <ac:picMk id="3" creationId="{DB890274-E7EF-F0C9-2346-F9CBCEFE1E61}"/>
          </ac:picMkLst>
        </pc:picChg>
        <pc:picChg chg="del">
          <ac:chgData name="Michael Reh" userId="861ffc3b-a564-497e-b9ea-8e812bab15fb" providerId="ADAL" clId="{681E4E61-3DF4-42EC-9514-F55731BD41C2}" dt="2022-08-05T18:06:45.964" v="7067" actId="478"/>
          <ac:picMkLst>
            <pc:docMk/>
            <pc:sldMk cId="1434298349" sldId="313"/>
            <ac:picMk id="5" creationId="{D227EC66-7F0B-DEE6-8B8A-400A7DAF4DAB}"/>
          </ac:picMkLst>
        </pc:picChg>
        <pc:picChg chg="del">
          <ac:chgData name="Michael Reh" userId="861ffc3b-a564-497e-b9ea-8e812bab15fb" providerId="ADAL" clId="{681E4E61-3DF4-42EC-9514-F55731BD41C2}" dt="2022-08-05T17:55:19.037" v="6950" actId="478"/>
          <ac:picMkLst>
            <pc:docMk/>
            <pc:sldMk cId="1434298349" sldId="313"/>
            <ac:picMk id="6" creationId="{5BF2B943-271E-6721-98CC-CF57C491810F}"/>
          </ac:picMkLst>
        </pc:picChg>
        <pc:picChg chg="add mod ord">
          <ac:chgData name="Michael Reh" userId="861ffc3b-a564-497e-b9ea-8e812bab15fb" providerId="ADAL" clId="{681E4E61-3DF4-42EC-9514-F55731BD41C2}" dt="2022-08-05T17:56:31.776" v="6992" actId="167"/>
          <ac:picMkLst>
            <pc:docMk/>
            <pc:sldMk cId="1434298349" sldId="313"/>
            <ac:picMk id="8" creationId="{54CC9790-CAF4-4450-3362-AC9FBFA06E0A}"/>
          </ac:picMkLst>
        </pc:picChg>
        <pc:picChg chg="del">
          <ac:chgData name="Michael Reh" userId="861ffc3b-a564-497e-b9ea-8e812bab15fb" providerId="ADAL" clId="{681E4E61-3DF4-42EC-9514-F55731BD41C2}" dt="2022-08-05T17:56:32.875" v="6993" actId="478"/>
          <ac:picMkLst>
            <pc:docMk/>
            <pc:sldMk cId="1434298349" sldId="313"/>
            <ac:picMk id="9" creationId="{E0F2D694-0290-0E02-34DC-8EB738E31A61}"/>
          </ac:picMkLst>
        </pc:picChg>
        <pc:picChg chg="del">
          <ac:chgData name="Michael Reh" userId="861ffc3b-a564-497e-b9ea-8e812bab15fb" providerId="ADAL" clId="{681E4E61-3DF4-42EC-9514-F55731BD41C2}" dt="2022-08-05T18:07:13.220" v="7069" actId="478"/>
          <ac:picMkLst>
            <pc:docMk/>
            <pc:sldMk cId="1434298349" sldId="313"/>
            <ac:picMk id="10" creationId="{B994CDD3-62BB-8C88-07AD-9B64AF5C27BC}"/>
          </ac:picMkLst>
        </pc:picChg>
        <pc:picChg chg="add mod ord">
          <ac:chgData name="Michael Reh" userId="861ffc3b-a564-497e-b9ea-8e812bab15fb" providerId="ADAL" clId="{681E4E61-3DF4-42EC-9514-F55731BD41C2}" dt="2022-08-05T18:06:47.540" v="7068" actId="1035"/>
          <ac:picMkLst>
            <pc:docMk/>
            <pc:sldMk cId="1434298349" sldId="313"/>
            <ac:picMk id="12" creationId="{93B6753F-106F-5BFA-83DD-F1F4978EE663}"/>
          </ac:picMkLst>
        </pc:picChg>
        <pc:picChg chg="add mod ord">
          <ac:chgData name="Michael Reh" userId="861ffc3b-a564-497e-b9ea-8e812bab15fb" providerId="ADAL" clId="{681E4E61-3DF4-42EC-9514-F55731BD41C2}" dt="2022-08-05T18:07:29.016" v="7078" actId="1036"/>
          <ac:picMkLst>
            <pc:docMk/>
            <pc:sldMk cId="1434298349" sldId="313"/>
            <ac:picMk id="14" creationId="{651464BE-F1AA-43AF-4F0D-95CCEFFC2703}"/>
          </ac:picMkLst>
        </pc:picChg>
      </pc:sldChg>
      <pc:sldChg chg="addSp delSp modSp add mod">
        <pc:chgData name="Michael Reh" userId="861ffc3b-a564-497e-b9ea-8e812bab15fb" providerId="ADAL" clId="{681E4E61-3DF4-42EC-9514-F55731BD41C2}" dt="2022-08-05T18:12:28.312" v="7102" actId="1036"/>
        <pc:sldMkLst>
          <pc:docMk/>
          <pc:sldMk cId="3585639266" sldId="314"/>
        </pc:sldMkLst>
        <pc:spChg chg="mod">
          <ac:chgData name="Michael Reh" userId="861ffc3b-a564-497e-b9ea-8e812bab15fb" providerId="ADAL" clId="{681E4E61-3DF4-42EC-9514-F55731BD41C2}" dt="2022-08-05T17:54:25.527" v="6945" actId="20577"/>
          <ac:spMkLst>
            <pc:docMk/>
            <pc:sldMk cId="3585639266" sldId="314"/>
            <ac:spMk id="19" creationId="{4FB5FE8E-D04C-8E59-5B89-71FC55B0A4FD}"/>
          </ac:spMkLst>
        </pc:spChg>
        <pc:spChg chg="mod">
          <ac:chgData name="Michael Reh" userId="861ffc3b-a564-497e-b9ea-8e812bab15fb" providerId="ADAL" clId="{681E4E61-3DF4-42EC-9514-F55731BD41C2}" dt="2022-08-05T17:59:34.330" v="7033" actId="1035"/>
          <ac:spMkLst>
            <pc:docMk/>
            <pc:sldMk cId="3585639266" sldId="314"/>
            <ac:spMk id="31" creationId="{C8983F39-628A-1C5C-047F-8475227F1197}"/>
          </ac:spMkLst>
        </pc:spChg>
        <pc:picChg chg="add del mod ord">
          <ac:chgData name="Michael Reh" userId="861ffc3b-a564-497e-b9ea-8e812bab15fb" providerId="ADAL" clId="{681E4E61-3DF4-42EC-9514-F55731BD41C2}" dt="2022-08-05T18:08:27.664" v="7088" actId="478"/>
          <ac:picMkLst>
            <pc:docMk/>
            <pc:sldMk cId="3585639266" sldId="314"/>
            <ac:picMk id="3" creationId="{1EF012C8-1527-F694-2B59-B554983B64FF}"/>
          </ac:picMkLst>
        </pc:picChg>
        <pc:picChg chg="del">
          <ac:chgData name="Michael Reh" userId="861ffc3b-a564-497e-b9ea-8e812bab15fb" providerId="ADAL" clId="{681E4E61-3DF4-42EC-9514-F55731BD41C2}" dt="2022-08-05T18:11:50.920" v="7092" actId="478"/>
          <ac:picMkLst>
            <pc:docMk/>
            <pc:sldMk cId="3585639266" sldId="314"/>
            <ac:picMk id="5" creationId="{D227EC66-7F0B-DEE6-8B8A-400A7DAF4DAB}"/>
          </ac:picMkLst>
        </pc:picChg>
        <pc:picChg chg="del">
          <ac:chgData name="Michael Reh" userId="861ffc3b-a564-497e-b9ea-8e812bab15fb" providerId="ADAL" clId="{681E4E61-3DF4-42EC-9514-F55731BD41C2}" dt="2022-08-05T17:58:28.014" v="7001" actId="478"/>
          <ac:picMkLst>
            <pc:docMk/>
            <pc:sldMk cId="3585639266" sldId="314"/>
            <ac:picMk id="6" creationId="{5BF2B943-271E-6721-98CC-CF57C491810F}"/>
          </ac:picMkLst>
        </pc:picChg>
        <pc:picChg chg="add mod ord">
          <ac:chgData name="Michael Reh" userId="861ffc3b-a564-497e-b9ea-8e812bab15fb" providerId="ADAL" clId="{681E4E61-3DF4-42EC-9514-F55731BD41C2}" dt="2022-08-05T17:59:28.357" v="7013" actId="167"/>
          <ac:picMkLst>
            <pc:docMk/>
            <pc:sldMk cId="3585639266" sldId="314"/>
            <ac:picMk id="8" creationId="{AB3BD377-FE3B-0343-52A4-898C3ABF28E8}"/>
          </ac:picMkLst>
        </pc:picChg>
        <pc:picChg chg="del">
          <ac:chgData name="Michael Reh" userId="861ffc3b-a564-497e-b9ea-8e812bab15fb" providerId="ADAL" clId="{681E4E61-3DF4-42EC-9514-F55731BD41C2}" dt="2022-08-05T17:59:29.404" v="7014" actId="478"/>
          <ac:picMkLst>
            <pc:docMk/>
            <pc:sldMk cId="3585639266" sldId="314"/>
            <ac:picMk id="9" creationId="{E0F2D694-0290-0E02-34DC-8EB738E31A61}"/>
          </ac:picMkLst>
        </pc:picChg>
        <pc:picChg chg="del">
          <ac:chgData name="Michael Reh" userId="861ffc3b-a564-497e-b9ea-8e812bab15fb" providerId="ADAL" clId="{681E4E61-3DF4-42EC-9514-F55731BD41C2}" dt="2022-08-05T18:12:25.073" v="7100" actId="478"/>
          <ac:picMkLst>
            <pc:docMk/>
            <pc:sldMk cId="3585639266" sldId="314"/>
            <ac:picMk id="10" creationId="{B994CDD3-62BB-8C88-07AD-9B64AF5C27BC}"/>
          </ac:picMkLst>
        </pc:picChg>
        <pc:picChg chg="add mod ord">
          <ac:chgData name="Michael Reh" userId="861ffc3b-a564-497e-b9ea-8e812bab15fb" providerId="ADAL" clId="{681E4E61-3DF4-42EC-9514-F55731BD41C2}" dt="2022-08-05T18:11:55.638" v="7095" actId="1036"/>
          <ac:picMkLst>
            <pc:docMk/>
            <pc:sldMk cId="3585639266" sldId="314"/>
            <ac:picMk id="12" creationId="{431538BD-0AD0-2144-AE3E-304C1F0B9F6C}"/>
          </ac:picMkLst>
        </pc:picChg>
        <pc:picChg chg="add mod ord">
          <ac:chgData name="Michael Reh" userId="861ffc3b-a564-497e-b9ea-8e812bab15fb" providerId="ADAL" clId="{681E4E61-3DF4-42EC-9514-F55731BD41C2}" dt="2022-08-05T18:12:28.312" v="7102" actId="1036"/>
          <ac:picMkLst>
            <pc:docMk/>
            <pc:sldMk cId="3585639266" sldId="314"/>
            <ac:picMk id="14" creationId="{6B019515-2742-07CF-6C99-EA85F955940F}"/>
          </ac:picMkLst>
        </pc:picChg>
      </pc:sldChg>
      <pc:sldMasterChg chg="modSp modSldLayout">
        <pc:chgData name="Michael Reh" userId="861ffc3b-a564-497e-b9ea-8e812bab15fb" providerId="ADAL" clId="{681E4E61-3DF4-42EC-9514-F55731BD41C2}" dt="2022-08-04T15:43:17.228" v="0"/>
        <pc:sldMasterMkLst>
          <pc:docMk/>
          <pc:sldMasterMk cId="152861292" sldId="2147483672"/>
        </pc:sldMasterMkLst>
        <pc:spChg chg="mod">
          <ac:chgData name="Michael Reh" userId="861ffc3b-a564-497e-b9ea-8e812bab15fb" providerId="ADAL" clId="{681E4E61-3DF4-42EC-9514-F55731BD41C2}" dt="2022-08-04T15:43:17.228" v="0"/>
          <ac:spMkLst>
            <pc:docMk/>
            <pc:sldMasterMk cId="152861292" sldId="2147483672"/>
            <ac:spMk id="2" creationId="{8B8B4B03-87DB-4782-B574-EC1EC2205D2E}"/>
          </ac:spMkLst>
        </pc:spChg>
        <pc:spChg chg="mod">
          <ac:chgData name="Michael Reh" userId="861ffc3b-a564-497e-b9ea-8e812bab15fb" providerId="ADAL" clId="{681E4E61-3DF4-42EC-9514-F55731BD41C2}" dt="2022-08-04T15:43:17.228" v="0"/>
          <ac:spMkLst>
            <pc:docMk/>
            <pc:sldMasterMk cId="152861292" sldId="2147483672"/>
            <ac:spMk id="3" creationId="{BAEE05AA-6ACA-474B-AC83-0A0F76E27BAB}"/>
          </ac:spMkLst>
        </pc:spChg>
        <pc:spChg chg="mod">
          <ac:chgData name="Michael Reh" userId="861ffc3b-a564-497e-b9ea-8e812bab15fb" providerId="ADAL" clId="{681E4E61-3DF4-42EC-9514-F55731BD41C2}" dt="2022-08-04T15:43:17.228" v="0"/>
          <ac:spMkLst>
            <pc:docMk/>
            <pc:sldMasterMk cId="152861292" sldId="2147483672"/>
            <ac:spMk id="4" creationId="{B6B2B22B-A70F-46D2-9F7D-51372C39887E}"/>
          </ac:spMkLst>
        </pc:spChg>
        <pc:spChg chg="mod">
          <ac:chgData name="Michael Reh" userId="861ffc3b-a564-497e-b9ea-8e812bab15fb" providerId="ADAL" clId="{681E4E61-3DF4-42EC-9514-F55731BD41C2}" dt="2022-08-04T15:43:17.228" v="0"/>
          <ac:spMkLst>
            <pc:docMk/>
            <pc:sldMasterMk cId="152861292" sldId="2147483672"/>
            <ac:spMk id="5" creationId="{01A5F231-0FCC-4F39-9F71-A639F47034D4}"/>
          </ac:spMkLst>
        </pc:spChg>
        <pc:spChg chg="mod">
          <ac:chgData name="Michael Reh" userId="861ffc3b-a564-497e-b9ea-8e812bab15fb" providerId="ADAL" clId="{681E4E61-3DF4-42EC-9514-F55731BD41C2}" dt="2022-08-04T15:43:17.228" v="0"/>
          <ac:spMkLst>
            <pc:docMk/>
            <pc:sldMasterMk cId="152861292" sldId="2147483672"/>
            <ac:spMk id="6" creationId="{DC081655-1073-4B4E-AC26-CA131C4A4684}"/>
          </ac:spMkLst>
        </pc:spChg>
        <pc:sldLayoutChg chg="modSp">
          <pc:chgData name="Michael Reh" userId="861ffc3b-a564-497e-b9ea-8e812bab15fb" providerId="ADAL" clId="{681E4E61-3DF4-42EC-9514-F55731BD41C2}" dt="2022-08-04T15:43:17.228" v="0"/>
          <pc:sldLayoutMkLst>
            <pc:docMk/>
            <pc:sldMasterMk cId="152861292" sldId="2147483672"/>
            <pc:sldLayoutMk cId="1468014042" sldId="2147483673"/>
          </pc:sldLayoutMkLst>
          <pc:spChg chg="mod">
            <ac:chgData name="Michael Reh" userId="861ffc3b-a564-497e-b9ea-8e812bab15fb" providerId="ADAL" clId="{681E4E61-3DF4-42EC-9514-F55731BD41C2}" dt="2022-08-04T15:43:17.228" v="0"/>
            <ac:spMkLst>
              <pc:docMk/>
              <pc:sldMasterMk cId="152861292" sldId="2147483672"/>
              <pc:sldLayoutMk cId="1468014042" sldId="2147483673"/>
              <ac:spMk id="2" creationId="{37502F8C-D52A-4C98-9347-E5060326F0C6}"/>
            </ac:spMkLst>
          </pc:spChg>
          <pc:spChg chg="mod">
            <ac:chgData name="Michael Reh" userId="861ffc3b-a564-497e-b9ea-8e812bab15fb" providerId="ADAL" clId="{681E4E61-3DF4-42EC-9514-F55731BD41C2}" dt="2022-08-04T15:43:17.228" v="0"/>
            <ac:spMkLst>
              <pc:docMk/>
              <pc:sldMasterMk cId="152861292" sldId="2147483672"/>
              <pc:sldLayoutMk cId="1468014042" sldId="2147483673"/>
              <ac:spMk id="3" creationId="{A945B76C-ED0B-4630-BAA5-9567542BECC5}"/>
            </ac:spMkLst>
          </pc:spChg>
        </pc:sldLayoutChg>
        <pc:sldLayoutChg chg="modSp">
          <pc:chgData name="Michael Reh" userId="861ffc3b-a564-497e-b9ea-8e812bab15fb" providerId="ADAL" clId="{681E4E61-3DF4-42EC-9514-F55731BD41C2}" dt="2022-08-04T15:43:17.228" v="0"/>
          <pc:sldLayoutMkLst>
            <pc:docMk/>
            <pc:sldMasterMk cId="152861292" sldId="2147483672"/>
            <pc:sldLayoutMk cId="3122313793" sldId="2147483675"/>
          </pc:sldLayoutMkLst>
          <pc:spChg chg="mod">
            <ac:chgData name="Michael Reh" userId="861ffc3b-a564-497e-b9ea-8e812bab15fb" providerId="ADAL" clId="{681E4E61-3DF4-42EC-9514-F55731BD41C2}" dt="2022-08-04T15:43:17.228" v="0"/>
            <ac:spMkLst>
              <pc:docMk/>
              <pc:sldMasterMk cId="152861292" sldId="2147483672"/>
              <pc:sldLayoutMk cId="3122313793" sldId="2147483675"/>
              <ac:spMk id="2" creationId="{0847582F-2B9D-46C6-82DC-369935BF12FB}"/>
            </ac:spMkLst>
          </pc:spChg>
          <pc:spChg chg="mod">
            <ac:chgData name="Michael Reh" userId="861ffc3b-a564-497e-b9ea-8e812bab15fb" providerId="ADAL" clId="{681E4E61-3DF4-42EC-9514-F55731BD41C2}" dt="2022-08-04T15:43:17.228" v="0"/>
            <ac:spMkLst>
              <pc:docMk/>
              <pc:sldMasterMk cId="152861292" sldId="2147483672"/>
              <pc:sldLayoutMk cId="3122313793" sldId="2147483675"/>
              <ac:spMk id="3" creationId="{EE257A4F-38A3-4CEA-9167-FFBB0BAD9654}"/>
            </ac:spMkLst>
          </pc:spChg>
        </pc:sldLayoutChg>
        <pc:sldLayoutChg chg="modSp">
          <pc:chgData name="Michael Reh" userId="861ffc3b-a564-497e-b9ea-8e812bab15fb" providerId="ADAL" clId="{681E4E61-3DF4-42EC-9514-F55731BD41C2}" dt="2022-08-04T15:43:17.228" v="0"/>
          <pc:sldLayoutMkLst>
            <pc:docMk/>
            <pc:sldMasterMk cId="152861292" sldId="2147483672"/>
            <pc:sldLayoutMk cId="474246391" sldId="2147483676"/>
          </pc:sldLayoutMkLst>
          <pc:spChg chg="mod">
            <ac:chgData name="Michael Reh" userId="861ffc3b-a564-497e-b9ea-8e812bab15fb" providerId="ADAL" clId="{681E4E61-3DF4-42EC-9514-F55731BD41C2}" dt="2022-08-04T15:43:17.228" v="0"/>
            <ac:spMkLst>
              <pc:docMk/>
              <pc:sldMasterMk cId="152861292" sldId="2147483672"/>
              <pc:sldLayoutMk cId="474246391" sldId="2147483676"/>
              <ac:spMk id="3" creationId="{A6451F6E-9214-4E99-9BA5-E30289580719}"/>
            </ac:spMkLst>
          </pc:spChg>
          <pc:spChg chg="mod">
            <ac:chgData name="Michael Reh" userId="861ffc3b-a564-497e-b9ea-8e812bab15fb" providerId="ADAL" clId="{681E4E61-3DF4-42EC-9514-F55731BD41C2}" dt="2022-08-04T15:43:17.228" v="0"/>
            <ac:spMkLst>
              <pc:docMk/>
              <pc:sldMasterMk cId="152861292" sldId="2147483672"/>
              <pc:sldLayoutMk cId="474246391" sldId="2147483676"/>
              <ac:spMk id="4" creationId="{3D5845B1-B9BA-4E61-A4C5-256CE1EA3F89}"/>
            </ac:spMkLst>
          </pc:spChg>
        </pc:sldLayoutChg>
        <pc:sldLayoutChg chg="modSp">
          <pc:chgData name="Michael Reh" userId="861ffc3b-a564-497e-b9ea-8e812bab15fb" providerId="ADAL" clId="{681E4E61-3DF4-42EC-9514-F55731BD41C2}" dt="2022-08-04T15:43:17.228" v="0"/>
          <pc:sldLayoutMkLst>
            <pc:docMk/>
            <pc:sldMasterMk cId="152861292" sldId="2147483672"/>
            <pc:sldLayoutMk cId="1214231143" sldId="2147483677"/>
          </pc:sldLayoutMkLst>
          <pc:spChg chg="mod">
            <ac:chgData name="Michael Reh" userId="861ffc3b-a564-497e-b9ea-8e812bab15fb" providerId="ADAL" clId="{681E4E61-3DF4-42EC-9514-F55731BD41C2}" dt="2022-08-04T15:43:17.228" v="0"/>
            <ac:spMkLst>
              <pc:docMk/>
              <pc:sldMasterMk cId="152861292" sldId="2147483672"/>
              <pc:sldLayoutMk cId="1214231143" sldId="2147483677"/>
              <ac:spMk id="2" creationId="{D0AF88CC-7D8C-4A32-8909-104D035CC446}"/>
            </ac:spMkLst>
          </pc:spChg>
          <pc:spChg chg="mod">
            <ac:chgData name="Michael Reh" userId="861ffc3b-a564-497e-b9ea-8e812bab15fb" providerId="ADAL" clId="{681E4E61-3DF4-42EC-9514-F55731BD41C2}" dt="2022-08-04T15:43:17.228" v="0"/>
            <ac:spMkLst>
              <pc:docMk/>
              <pc:sldMasterMk cId="152861292" sldId="2147483672"/>
              <pc:sldLayoutMk cId="1214231143" sldId="2147483677"/>
              <ac:spMk id="3" creationId="{2E2D5A2C-61BF-42FB-92CD-1F5FC011FF34}"/>
            </ac:spMkLst>
          </pc:spChg>
          <pc:spChg chg="mod">
            <ac:chgData name="Michael Reh" userId="861ffc3b-a564-497e-b9ea-8e812bab15fb" providerId="ADAL" clId="{681E4E61-3DF4-42EC-9514-F55731BD41C2}" dt="2022-08-04T15:43:17.228" v="0"/>
            <ac:spMkLst>
              <pc:docMk/>
              <pc:sldMasterMk cId="152861292" sldId="2147483672"/>
              <pc:sldLayoutMk cId="1214231143" sldId="2147483677"/>
              <ac:spMk id="4" creationId="{A64D2579-179A-4DAD-86D8-7B428C921853}"/>
            </ac:spMkLst>
          </pc:spChg>
          <pc:spChg chg="mod">
            <ac:chgData name="Michael Reh" userId="861ffc3b-a564-497e-b9ea-8e812bab15fb" providerId="ADAL" clId="{681E4E61-3DF4-42EC-9514-F55731BD41C2}" dt="2022-08-04T15:43:17.228" v="0"/>
            <ac:spMkLst>
              <pc:docMk/>
              <pc:sldMasterMk cId="152861292" sldId="2147483672"/>
              <pc:sldLayoutMk cId="1214231143" sldId="2147483677"/>
              <ac:spMk id="5" creationId="{313C7957-4259-4C2C-95D5-1B698BD05B42}"/>
            </ac:spMkLst>
          </pc:spChg>
          <pc:spChg chg="mod">
            <ac:chgData name="Michael Reh" userId="861ffc3b-a564-497e-b9ea-8e812bab15fb" providerId="ADAL" clId="{681E4E61-3DF4-42EC-9514-F55731BD41C2}" dt="2022-08-04T15:43:17.228" v="0"/>
            <ac:spMkLst>
              <pc:docMk/>
              <pc:sldMasterMk cId="152861292" sldId="2147483672"/>
              <pc:sldLayoutMk cId="1214231143" sldId="2147483677"/>
              <ac:spMk id="6" creationId="{98F82830-4CB4-4424-9ABA-1FB249B51489}"/>
            </ac:spMkLst>
          </pc:spChg>
        </pc:sldLayoutChg>
        <pc:sldLayoutChg chg="modSp">
          <pc:chgData name="Michael Reh" userId="861ffc3b-a564-497e-b9ea-8e812bab15fb" providerId="ADAL" clId="{681E4E61-3DF4-42EC-9514-F55731BD41C2}" dt="2022-08-04T15:43:17.228" v="0"/>
          <pc:sldLayoutMkLst>
            <pc:docMk/>
            <pc:sldMasterMk cId="152861292" sldId="2147483672"/>
            <pc:sldLayoutMk cId="1027110009" sldId="2147483680"/>
          </pc:sldLayoutMkLst>
          <pc:spChg chg="mod">
            <ac:chgData name="Michael Reh" userId="861ffc3b-a564-497e-b9ea-8e812bab15fb" providerId="ADAL" clId="{681E4E61-3DF4-42EC-9514-F55731BD41C2}" dt="2022-08-04T15:43:17.228" v="0"/>
            <ac:spMkLst>
              <pc:docMk/>
              <pc:sldMasterMk cId="152861292" sldId="2147483672"/>
              <pc:sldLayoutMk cId="1027110009" sldId="2147483680"/>
              <ac:spMk id="2" creationId="{CFBBF7CC-7238-4403-8278-8FDB6B512715}"/>
            </ac:spMkLst>
          </pc:spChg>
          <pc:spChg chg="mod">
            <ac:chgData name="Michael Reh" userId="861ffc3b-a564-497e-b9ea-8e812bab15fb" providerId="ADAL" clId="{681E4E61-3DF4-42EC-9514-F55731BD41C2}" dt="2022-08-04T15:43:17.228" v="0"/>
            <ac:spMkLst>
              <pc:docMk/>
              <pc:sldMasterMk cId="152861292" sldId="2147483672"/>
              <pc:sldLayoutMk cId="1027110009" sldId="2147483680"/>
              <ac:spMk id="3" creationId="{B4612F7C-411D-490A-9DF8-D0E3929352B7}"/>
            </ac:spMkLst>
          </pc:spChg>
          <pc:spChg chg="mod">
            <ac:chgData name="Michael Reh" userId="861ffc3b-a564-497e-b9ea-8e812bab15fb" providerId="ADAL" clId="{681E4E61-3DF4-42EC-9514-F55731BD41C2}" dt="2022-08-04T15:43:17.228" v="0"/>
            <ac:spMkLst>
              <pc:docMk/>
              <pc:sldMasterMk cId="152861292" sldId="2147483672"/>
              <pc:sldLayoutMk cId="1027110009" sldId="2147483680"/>
              <ac:spMk id="4" creationId="{E6650E8C-C4E4-47A6-BAA7-42605C96BFD6}"/>
            </ac:spMkLst>
          </pc:spChg>
        </pc:sldLayoutChg>
        <pc:sldLayoutChg chg="modSp">
          <pc:chgData name="Michael Reh" userId="861ffc3b-a564-497e-b9ea-8e812bab15fb" providerId="ADAL" clId="{681E4E61-3DF4-42EC-9514-F55731BD41C2}" dt="2022-08-04T15:43:17.228" v="0"/>
          <pc:sldLayoutMkLst>
            <pc:docMk/>
            <pc:sldMasterMk cId="152861292" sldId="2147483672"/>
            <pc:sldLayoutMk cId="1018354833" sldId="2147483681"/>
          </pc:sldLayoutMkLst>
          <pc:spChg chg="mod">
            <ac:chgData name="Michael Reh" userId="861ffc3b-a564-497e-b9ea-8e812bab15fb" providerId="ADAL" clId="{681E4E61-3DF4-42EC-9514-F55731BD41C2}" dt="2022-08-04T15:43:17.228" v="0"/>
            <ac:spMkLst>
              <pc:docMk/>
              <pc:sldMasterMk cId="152861292" sldId="2147483672"/>
              <pc:sldLayoutMk cId="1018354833" sldId="2147483681"/>
              <ac:spMk id="2" creationId="{FF1E3AF5-1B09-4500-803D-4661177664E8}"/>
            </ac:spMkLst>
          </pc:spChg>
          <pc:spChg chg="mod">
            <ac:chgData name="Michael Reh" userId="861ffc3b-a564-497e-b9ea-8e812bab15fb" providerId="ADAL" clId="{681E4E61-3DF4-42EC-9514-F55731BD41C2}" dt="2022-08-04T15:43:17.228" v="0"/>
            <ac:spMkLst>
              <pc:docMk/>
              <pc:sldMasterMk cId="152861292" sldId="2147483672"/>
              <pc:sldLayoutMk cId="1018354833" sldId="2147483681"/>
              <ac:spMk id="3" creationId="{30498D2C-D3E4-49F0-A7D2-F38F400547AB}"/>
            </ac:spMkLst>
          </pc:spChg>
          <pc:spChg chg="mod">
            <ac:chgData name="Michael Reh" userId="861ffc3b-a564-497e-b9ea-8e812bab15fb" providerId="ADAL" clId="{681E4E61-3DF4-42EC-9514-F55731BD41C2}" dt="2022-08-04T15:43:17.228" v="0"/>
            <ac:spMkLst>
              <pc:docMk/>
              <pc:sldMasterMk cId="152861292" sldId="2147483672"/>
              <pc:sldLayoutMk cId="1018354833" sldId="2147483681"/>
              <ac:spMk id="4" creationId="{36AD7025-6C67-4FA4-984B-540FE87094CE}"/>
            </ac:spMkLst>
          </pc:spChg>
        </pc:sldLayoutChg>
        <pc:sldLayoutChg chg="modSp">
          <pc:chgData name="Michael Reh" userId="861ffc3b-a564-497e-b9ea-8e812bab15fb" providerId="ADAL" clId="{681E4E61-3DF4-42EC-9514-F55731BD41C2}" dt="2022-08-04T15:43:17.228" v="0"/>
          <pc:sldLayoutMkLst>
            <pc:docMk/>
            <pc:sldMasterMk cId="152861292" sldId="2147483672"/>
            <pc:sldLayoutMk cId="40303626" sldId="2147483683"/>
          </pc:sldLayoutMkLst>
          <pc:spChg chg="mod">
            <ac:chgData name="Michael Reh" userId="861ffc3b-a564-497e-b9ea-8e812bab15fb" providerId="ADAL" clId="{681E4E61-3DF4-42EC-9514-F55731BD41C2}" dt="2022-08-04T15:43:17.228" v="0"/>
            <ac:spMkLst>
              <pc:docMk/>
              <pc:sldMasterMk cId="152861292" sldId="2147483672"/>
              <pc:sldLayoutMk cId="40303626" sldId="2147483683"/>
              <ac:spMk id="2" creationId="{0D8C8615-2E7C-48B4-8EA8-E2D5DC01ED6E}"/>
            </ac:spMkLst>
          </pc:spChg>
          <pc:spChg chg="mod">
            <ac:chgData name="Michael Reh" userId="861ffc3b-a564-497e-b9ea-8e812bab15fb" providerId="ADAL" clId="{681E4E61-3DF4-42EC-9514-F55731BD41C2}" dt="2022-08-04T15:43:17.228" v="0"/>
            <ac:spMkLst>
              <pc:docMk/>
              <pc:sldMasterMk cId="152861292" sldId="2147483672"/>
              <pc:sldLayoutMk cId="40303626" sldId="2147483683"/>
              <ac:spMk id="3" creationId="{811CCD74-898E-4083-9C86-9C9382E9FA58}"/>
            </ac:spMkLst>
          </pc:sp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559FA2-E873-4C68-8A43-226CE461FF92}" type="datetimeFigureOut">
              <a:rPr lang="en-US" smtClean="0"/>
              <a:t>8/15/2022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97839F-A14A-4EA0-8FE0-73CA57BFF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7429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97839F-A14A-4EA0-8FE0-73CA57BFFB1A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686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97839F-A14A-4EA0-8FE0-73CA57BFFB1A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1056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97839F-A14A-4EA0-8FE0-73CA57BFFB1A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1134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97839F-A14A-4EA0-8FE0-73CA57BFFB1A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47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97839F-A14A-4EA0-8FE0-73CA57BFFB1A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33005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97839F-A14A-4EA0-8FE0-73CA57BFFB1A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5388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5AD8E-1B82-48D5-8DBB-C48F99E30856}" type="datetime1">
              <a:rPr lang="en-US" smtClean="0"/>
              <a:t>8/15/2022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E2B3E-1749-48D4-917F-D82F660D87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39111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ADF27-27CA-4C21-846A-ABF5CFF5B622}" type="datetime1">
              <a:rPr lang="en-US" smtClean="0"/>
              <a:t>8/15/2022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E2B3E-1749-48D4-917F-D82F660D87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1774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11BEF-9A30-4CC0-885A-417F525BFA86}" type="datetime1">
              <a:rPr lang="en-US" smtClean="0"/>
              <a:t>8/15/2022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E2B3E-1749-48D4-917F-D82F660D87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1088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DE8AD-614A-49BA-A7CE-70BD1E8A6242}" type="datetime1">
              <a:rPr lang="en-US" smtClean="0"/>
              <a:t>8/15/2022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E2B3E-1749-48D4-917F-D82F660D87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868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44A8E-91C5-4ACF-96C3-1D27E41AB722}" type="datetime1">
              <a:rPr lang="en-US" smtClean="0"/>
              <a:t>8/15/2022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E2B3E-1749-48D4-917F-D82F660D87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4783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55F01-C96E-45C1-A2A2-6B5E25ED5425}" type="datetime1">
              <a:rPr lang="en-US" smtClean="0"/>
              <a:t>8/15/2022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E2B3E-1749-48D4-917F-D82F660D87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4662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60ACC-B921-48D3-B4FB-BCCAA50A9229}" type="datetime1">
              <a:rPr lang="en-US" smtClean="0"/>
              <a:t>8/15/2022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E2B3E-1749-48D4-917F-D82F660D87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842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F1262-D4EE-4893-96C0-FA55803D6508}" type="datetime1">
              <a:rPr lang="en-US" smtClean="0"/>
              <a:t>8/15/2022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E2B3E-1749-48D4-917F-D82F660D87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8480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73777-DF86-4609-AD96-CDE1A82D2984}" type="datetime1">
              <a:rPr lang="en-US" smtClean="0"/>
              <a:t>8/15/2022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E2B3E-1749-48D4-917F-D82F660D87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368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37870-684A-4E26-B557-AB5696A61F12}" type="datetime1">
              <a:rPr lang="en-US" smtClean="0"/>
              <a:t>8/15/2022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E2B3E-1749-48D4-917F-D82F660D87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8950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EA869-0DCD-457E-9725-C7009FF263E4}" type="datetime1">
              <a:rPr lang="en-US" smtClean="0"/>
              <a:t>8/15/2022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E2B3E-1749-48D4-917F-D82F660D87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9770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AF46DA-F3E3-47E3-B21F-1E6AFF448AD4}" type="datetime1">
              <a:rPr lang="en-US" smtClean="0"/>
              <a:t>8/15/2022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1E2B3E-1749-48D4-917F-D82F660D87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677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46.png"/><Relationship Id="rId7" Type="http://schemas.openxmlformats.org/officeDocument/2006/relationships/image" Target="../media/image480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0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Relationship Id="rId9" Type="http://schemas.openxmlformats.org/officeDocument/2006/relationships/image" Target="../media/image5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png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2.png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6.png"/><Relationship Id="rId5" Type="http://schemas.openxmlformats.org/officeDocument/2006/relationships/image" Target="../media/image75.png"/><Relationship Id="rId4" Type="http://schemas.openxmlformats.org/officeDocument/2006/relationships/image" Target="../media/image7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A picture containing cluttered&#10;&#10;Description automatically generated">
            <a:extLst>
              <a:ext uri="{FF2B5EF4-FFF2-40B4-BE49-F238E27FC236}">
                <a16:creationId xmlns:a16="http://schemas.microsoft.com/office/drawing/2014/main" id="{9149D8C7-EE25-B739-1D88-ABEFADF0DA9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87" r="6615"/>
          <a:stretch/>
        </p:blipFill>
        <p:spPr>
          <a:xfrm>
            <a:off x="4426633" y="1653558"/>
            <a:ext cx="3207494" cy="489178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3C28099-A873-4251-97AC-C33A5FB3CB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4302" y="26905"/>
            <a:ext cx="790768" cy="79076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E0875FB-6BC8-485C-A4E9-F62E97D07E1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18749" y="205268"/>
            <a:ext cx="7615237" cy="790769"/>
          </a:xfrm>
        </p:spPr>
        <p:txBody>
          <a:bodyPr anchor="t">
            <a:noAutofit/>
          </a:bodyPr>
          <a:lstStyle/>
          <a:p>
            <a:pPr algn="r"/>
            <a:r>
              <a:rPr lang="en-US" sz="3600" b="1" dirty="0">
                <a:solidFill>
                  <a:srgbClr val="CFB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Light Barrier Test Analysis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D977812-BFB9-412A-907D-289BCB473E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269228" y="861467"/>
            <a:ext cx="2846198" cy="790768"/>
          </a:xfrm>
        </p:spPr>
        <p:txBody>
          <a:bodyPr>
            <a:normAutofit lnSpcReduction="10000"/>
          </a:bodyPr>
          <a:lstStyle/>
          <a:p>
            <a:pPr algn="r">
              <a:spcBef>
                <a:spcPts val="0"/>
              </a:spcBef>
            </a:pPr>
            <a:r>
              <a:rPr lang="en-US" sz="13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Michael Reh</a:t>
            </a:r>
          </a:p>
          <a:p>
            <a:pPr algn="r">
              <a:spcBef>
                <a:spcPts val="0"/>
              </a:spcBef>
            </a:pPr>
            <a:r>
              <a:rPr lang="en-US" sz="135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13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en-US" sz="135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3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Aug 2022</a:t>
            </a:r>
          </a:p>
          <a:p>
            <a:pPr algn="r">
              <a:spcBef>
                <a:spcPts val="0"/>
              </a:spcBef>
            </a:pPr>
            <a:r>
              <a:rPr lang="en-US" sz="13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University of Colorado Boulder</a:t>
            </a:r>
          </a:p>
          <a:p>
            <a:pPr algn="r">
              <a:spcBef>
                <a:spcPts val="0"/>
              </a:spcBef>
            </a:pPr>
            <a:r>
              <a:rPr lang="en-US" sz="13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Michael.Reh@colorado.edu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A342178C-A370-41BE-99F4-85A559F399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E2B3E-1749-48D4-917F-D82F660D87C0}" type="slidenum">
              <a:rPr lang="en-US" smtClean="0">
                <a:solidFill>
                  <a:schemeClr val="bg1"/>
                </a:solidFill>
              </a:rPr>
              <a:t>1</a:t>
            </a:fld>
            <a:endParaRPr lang="en-US">
              <a:solidFill>
                <a:schemeClr val="bg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263FB8C-307A-4949-BFAB-061D7BF0FF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34127" y="1509529"/>
            <a:ext cx="1472604" cy="736302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4E944BA0-94D2-4738-B03E-556495997DA2}"/>
              </a:ext>
            </a:extLst>
          </p:cNvPr>
          <p:cNvSpPr/>
          <p:nvPr/>
        </p:nvSpPr>
        <p:spPr>
          <a:xfrm>
            <a:off x="124652" y="0"/>
            <a:ext cx="329650" cy="6857998"/>
          </a:xfrm>
          <a:prstGeom prst="rect">
            <a:avLst/>
          </a:prstGeom>
          <a:solidFill>
            <a:srgbClr val="CFB8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EEF9980-98B3-46E8-9FA4-3A6A6F856883}"/>
              </a:ext>
            </a:extLst>
          </p:cNvPr>
          <p:cNvCxnSpPr/>
          <p:nvPr/>
        </p:nvCxnSpPr>
        <p:spPr>
          <a:xfrm>
            <a:off x="0" y="814178"/>
            <a:ext cx="9144000" cy="0"/>
          </a:xfrm>
          <a:prstGeom prst="line">
            <a:avLst/>
          </a:prstGeom>
          <a:ln w="25400">
            <a:solidFill>
              <a:srgbClr val="CFB87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A picture containing text, indoor, floor, chair&#10;&#10;Description automatically generated">
            <a:extLst>
              <a:ext uri="{FF2B5EF4-FFF2-40B4-BE49-F238E27FC236}">
                <a16:creationId xmlns:a16="http://schemas.microsoft.com/office/drawing/2014/main" id="{C6B389A1-4609-D612-B9B1-C77788E1607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5" t="5102" b="13139"/>
          <a:stretch/>
        </p:blipFill>
        <p:spPr>
          <a:xfrm>
            <a:off x="724012" y="1639910"/>
            <a:ext cx="3320087" cy="4905436"/>
          </a:xfrm>
          <a:prstGeom prst="rect">
            <a:avLst/>
          </a:prstGeom>
        </p:spPr>
      </p:pic>
      <p:sp>
        <p:nvSpPr>
          <p:cNvPr id="17" name="Arrow: Right 16">
            <a:extLst>
              <a:ext uri="{FF2B5EF4-FFF2-40B4-BE49-F238E27FC236}">
                <a16:creationId xmlns:a16="http://schemas.microsoft.com/office/drawing/2014/main" id="{139A1FF8-F642-0917-54F2-C2DF2971FFD7}"/>
              </a:ext>
            </a:extLst>
          </p:cNvPr>
          <p:cNvSpPr/>
          <p:nvPr/>
        </p:nvSpPr>
        <p:spPr>
          <a:xfrm>
            <a:off x="3899204" y="3844065"/>
            <a:ext cx="772647" cy="680806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793482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EB5598E2-5A13-4A33-90B0-B9BFCB4F89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5620" y="3882410"/>
            <a:ext cx="4213860" cy="256032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C8B3578-1B5E-8FE3-FE36-7B90A67058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7790" y="3882410"/>
            <a:ext cx="4201551" cy="256032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CE0BA1A-E3C5-0DD2-9437-213CF32DF9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9203" y="996037"/>
            <a:ext cx="4199301" cy="256032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EFB3CA0-0B4F-B1C4-04A7-7C7B8E9E571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7790" y="996037"/>
            <a:ext cx="4199549" cy="256032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554C73-871B-4A07-A7DC-CD087C4CBB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E2B3E-1749-48D4-917F-D82F660D87C0}" type="slidenum">
              <a:rPr lang="en-US" smtClean="0">
                <a:solidFill>
                  <a:schemeClr val="tx1"/>
                </a:solidFill>
              </a:rPr>
              <a:t>10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4FB5FE8E-D04C-8E59-5B89-71FC55B0A4FD}"/>
              </a:ext>
            </a:extLst>
          </p:cNvPr>
          <p:cNvSpPr txBox="1">
            <a:spLocks/>
          </p:cNvSpPr>
          <p:nvPr/>
        </p:nvSpPr>
        <p:spPr>
          <a:xfrm>
            <a:off x="1518749" y="205268"/>
            <a:ext cx="7615237" cy="79076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3600" b="1" dirty="0">
                <a:solidFill>
                  <a:srgbClr val="CFB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XZ ADC Counts: Lights On Trials 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E28E220-473E-779B-8A72-08546A260989}"/>
              </a:ext>
            </a:extLst>
          </p:cNvPr>
          <p:cNvSpPr/>
          <p:nvPr/>
        </p:nvSpPr>
        <p:spPr>
          <a:xfrm>
            <a:off x="124652" y="0"/>
            <a:ext cx="329650" cy="6857998"/>
          </a:xfrm>
          <a:prstGeom prst="rect">
            <a:avLst/>
          </a:prstGeom>
          <a:solidFill>
            <a:srgbClr val="CFB8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E3261F68-C230-71ED-3D79-F00A5ABC81C7}"/>
              </a:ext>
            </a:extLst>
          </p:cNvPr>
          <p:cNvCxnSpPr/>
          <p:nvPr/>
        </p:nvCxnSpPr>
        <p:spPr>
          <a:xfrm>
            <a:off x="0" y="814178"/>
            <a:ext cx="9144000" cy="0"/>
          </a:xfrm>
          <a:prstGeom prst="line">
            <a:avLst/>
          </a:prstGeom>
          <a:ln w="25400">
            <a:solidFill>
              <a:srgbClr val="CFB87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6D261576-9C6F-B8C6-07CD-624B1417E49D}"/>
              </a:ext>
            </a:extLst>
          </p:cNvPr>
          <p:cNvSpPr txBox="1"/>
          <p:nvPr/>
        </p:nvSpPr>
        <p:spPr>
          <a:xfrm>
            <a:off x="807740" y="3390545"/>
            <a:ext cx="15648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CU LB, No Felt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3998507-59A1-8804-CBFC-079D1CE7B782}"/>
              </a:ext>
            </a:extLst>
          </p:cNvPr>
          <p:cNvSpPr txBox="1"/>
          <p:nvPr/>
        </p:nvSpPr>
        <p:spPr>
          <a:xfrm>
            <a:off x="5045945" y="3366692"/>
            <a:ext cx="35435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CU LB + UPenn Black Sheet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BEA43D8-0360-5BE2-6E84-DE643C4ED292}"/>
              </a:ext>
            </a:extLst>
          </p:cNvPr>
          <p:cNvSpPr txBox="1"/>
          <p:nvPr/>
        </p:nvSpPr>
        <p:spPr>
          <a:xfrm>
            <a:off x="807740" y="6297306"/>
            <a:ext cx="15648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CU LB with Felt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E47DE09-39A3-54CC-22D9-44DB40A4EEBF}"/>
              </a:ext>
            </a:extLst>
          </p:cNvPr>
          <p:cNvSpPr txBox="1"/>
          <p:nvPr/>
        </p:nvSpPr>
        <p:spPr>
          <a:xfrm>
            <a:off x="5045945" y="6273453"/>
            <a:ext cx="35435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UPenn Black Sheet only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EFD936D-5713-B3E3-99D8-E3E997D9CC57}"/>
              </a:ext>
            </a:extLst>
          </p:cNvPr>
          <p:cNvSpPr/>
          <p:nvPr/>
        </p:nvSpPr>
        <p:spPr>
          <a:xfrm>
            <a:off x="1074656" y="3101420"/>
            <a:ext cx="2234152" cy="374715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835896F1-B38F-D75C-A389-E43000491D3F}"/>
              </a:ext>
            </a:extLst>
          </p:cNvPr>
          <p:cNvSpPr/>
          <p:nvPr/>
        </p:nvSpPr>
        <p:spPr>
          <a:xfrm>
            <a:off x="1074656" y="5986945"/>
            <a:ext cx="2234152" cy="374715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CEE0CDE-5C9E-E636-7378-4FB1D6BDBD5D}"/>
              </a:ext>
            </a:extLst>
          </p:cNvPr>
          <p:cNvSpPr txBox="1"/>
          <p:nvPr/>
        </p:nvSpPr>
        <p:spPr>
          <a:xfrm>
            <a:off x="2556620" y="3514760"/>
            <a:ext cx="19141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What’s going on here?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9A176EB-F8AC-BBD9-2F89-8C3F2C037EED}"/>
              </a:ext>
            </a:extLst>
          </p:cNvPr>
          <p:cNvSpPr txBox="1"/>
          <p:nvPr/>
        </p:nvSpPr>
        <p:spPr>
          <a:xfrm>
            <a:off x="2592440" y="6385024"/>
            <a:ext cx="19141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Light leak on LB edge?</a:t>
            </a:r>
          </a:p>
        </p:txBody>
      </p:sp>
    </p:spTree>
    <p:extLst>
      <p:ext uri="{BB962C8B-B14F-4D97-AF65-F5344CB8AC3E}">
        <p14:creationId xmlns:p14="http://schemas.microsoft.com/office/powerpoint/2010/main" val="37721472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55CE37DA-825A-677B-6895-90548011A7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2684" y="3872983"/>
            <a:ext cx="4185078" cy="256032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9FD5F5E-EB85-D637-E3F1-5A2CB4C767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7686" y="3887409"/>
            <a:ext cx="4170643" cy="256032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8938267-A376-6B9E-5F04-8F8099F1B5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55620" y="996037"/>
            <a:ext cx="4219207" cy="256032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1CBD174-1445-C05C-A070-168764FCAC2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2975" y="996037"/>
            <a:ext cx="4190182" cy="256032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554C73-871B-4A07-A7DC-CD087C4CBB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E2B3E-1749-48D4-917F-D82F660D87C0}" type="slidenum">
              <a:rPr lang="en-US" smtClean="0">
                <a:solidFill>
                  <a:schemeClr val="tx1"/>
                </a:solidFill>
              </a:rPr>
              <a:t>11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4FB5FE8E-D04C-8E59-5B89-71FC55B0A4FD}"/>
              </a:ext>
            </a:extLst>
          </p:cNvPr>
          <p:cNvSpPr txBox="1">
            <a:spLocks/>
          </p:cNvSpPr>
          <p:nvPr/>
        </p:nvSpPr>
        <p:spPr>
          <a:xfrm>
            <a:off x="1518749" y="205268"/>
            <a:ext cx="7615237" cy="79076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3600" b="1" dirty="0">
                <a:solidFill>
                  <a:srgbClr val="CFB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XZ ADC Counts: Lights Off Trials 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E28E220-473E-779B-8A72-08546A260989}"/>
              </a:ext>
            </a:extLst>
          </p:cNvPr>
          <p:cNvSpPr/>
          <p:nvPr/>
        </p:nvSpPr>
        <p:spPr>
          <a:xfrm>
            <a:off x="124652" y="0"/>
            <a:ext cx="329650" cy="6857998"/>
          </a:xfrm>
          <a:prstGeom prst="rect">
            <a:avLst/>
          </a:prstGeom>
          <a:solidFill>
            <a:srgbClr val="CFB8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E3261F68-C230-71ED-3D79-F00A5ABC81C7}"/>
              </a:ext>
            </a:extLst>
          </p:cNvPr>
          <p:cNvCxnSpPr/>
          <p:nvPr/>
        </p:nvCxnSpPr>
        <p:spPr>
          <a:xfrm>
            <a:off x="0" y="814178"/>
            <a:ext cx="9144000" cy="0"/>
          </a:xfrm>
          <a:prstGeom prst="line">
            <a:avLst/>
          </a:prstGeom>
          <a:ln w="25400">
            <a:solidFill>
              <a:srgbClr val="CFB87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6D261576-9C6F-B8C6-07CD-624B1417E49D}"/>
              </a:ext>
            </a:extLst>
          </p:cNvPr>
          <p:cNvSpPr txBox="1"/>
          <p:nvPr/>
        </p:nvSpPr>
        <p:spPr>
          <a:xfrm>
            <a:off x="807740" y="3390545"/>
            <a:ext cx="15648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CU LB, No Felt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3998507-59A1-8804-CBFC-079D1CE7B782}"/>
              </a:ext>
            </a:extLst>
          </p:cNvPr>
          <p:cNvSpPr txBox="1"/>
          <p:nvPr/>
        </p:nvSpPr>
        <p:spPr>
          <a:xfrm>
            <a:off x="5045945" y="3366692"/>
            <a:ext cx="35435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CU LB + UPenn Black Sheet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BEA43D8-0360-5BE2-6E84-DE643C4ED292}"/>
              </a:ext>
            </a:extLst>
          </p:cNvPr>
          <p:cNvSpPr txBox="1"/>
          <p:nvPr/>
        </p:nvSpPr>
        <p:spPr>
          <a:xfrm>
            <a:off x="807740" y="6297306"/>
            <a:ext cx="15648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CU LB with Felt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E47DE09-39A3-54CC-22D9-44DB40A4EEBF}"/>
              </a:ext>
            </a:extLst>
          </p:cNvPr>
          <p:cNvSpPr txBox="1"/>
          <p:nvPr/>
        </p:nvSpPr>
        <p:spPr>
          <a:xfrm>
            <a:off x="5045945" y="6273453"/>
            <a:ext cx="35435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UPenn Black Sheet only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E45B7C5-9617-4CB4-4FD2-DA95EE63387E}"/>
              </a:ext>
            </a:extLst>
          </p:cNvPr>
          <p:cNvSpPr txBox="1"/>
          <p:nvPr/>
        </p:nvSpPr>
        <p:spPr>
          <a:xfrm>
            <a:off x="2196448" y="1228247"/>
            <a:ext cx="21722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2/6 Sub-runs got corrupted, so only has ~2/3 of normal data</a:t>
            </a:r>
          </a:p>
        </p:txBody>
      </p:sp>
    </p:spTree>
    <p:extLst>
      <p:ext uri="{BB962C8B-B14F-4D97-AF65-F5344CB8AC3E}">
        <p14:creationId xmlns:p14="http://schemas.microsoft.com/office/powerpoint/2010/main" val="18677772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6E19FEF2-D3D0-C0B3-6615-278DEC17A0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7827" y="3877982"/>
            <a:ext cx="4250507" cy="256032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94E3057-1CE6-79FD-B37B-474330A894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6555" y="3896836"/>
            <a:ext cx="4239065" cy="256032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733568B-C083-205E-DB41-352A2E18D9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55620" y="987783"/>
            <a:ext cx="4239065" cy="256032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B092545-9C69-4C33-AC0C-BB393961379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8173" y="996037"/>
            <a:ext cx="4208020" cy="256032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554C73-871B-4A07-A7DC-CD087C4CBB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E2B3E-1749-48D4-917F-D82F660D87C0}" type="slidenum">
              <a:rPr lang="en-US" smtClean="0">
                <a:solidFill>
                  <a:schemeClr val="tx1"/>
                </a:solidFill>
              </a:rPr>
              <a:t>12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4FB5FE8E-D04C-8E59-5B89-71FC55B0A4FD}"/>
              </a:ext>
            </a:extLst>
          </p:cNvPr>
          <p:cNvSpPr txBox="1">
            <a:spLocks/>
          </p:cNvSpPr>
          <p:nvPr/>
        </p:nvSpPr>
        <p:spPr>
          <a:xfrm>
            <a:off x="1518749" y="205268"/>
            <a:ext cx="7615237" cy="79076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3600" b="1" dirty="0">
                <a:solidFill>
                  <a:srgbClr val="CFB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YZ ADC Counts: Lights On Trials 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E28E220-473E-779B-8A72-08546A260989}"/>
              </a:ext>
            </a:extLst>
          </p:cNvPr>
          <p:cNvSpPr/>
          <p:nvPr/>
        </p:nvSpPr>
        <p:spPr>
          <a:xfrm>
            <a:off x="124652" y="0"/>
            <a:ext cx="329650" cy="6857998"/>
          </a:xfrm>
          <a:prstGeom prst="rect">
            <a:avLst/>
          </a:prstGeom>
          <a:solidFill>
            <a:srgbClr val="CFB8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E3261F68-C230-71ED-3D79-F00A5ABC81C7}"/>
              </a:ext>
            </a:extLst>
          </p:cNvPr>
          <p:cNvCxnSpPr/>
          <p:nvPr/>
        </p:nvCxnSpPr>
        <p:spPr>
          <a:xfrm>
            <a:off x="0" y="814178"/>
            <a:ext cx="9144000" cy="0"/>
          </a:xfrm>
          <a:prstGeom prst="line">
            <a:avLst/>
          </a:prstGeom>
          <a:ln w="25400">
            <a:solidFill>
              <a:srgbClr val="CFB87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6D261576-9C6F-B8C6-07CD-624B1417E49D}"/>
              </a:ext>
            </a:extLst>
          </p:cNvPr>
          <p:cNvSpPr txBox="1"/>
          <p:nvPr/>
        </p:nvSpPr>
        <p:spPr>
          <a:xfrm>
            <a:off x="807740" y="3390545"/>
            <a:ext cx="15648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CU LB, No Felt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3998507-59A1-8804-CBFC-079D1CE7B782}"/>
              </a:ext>
            </a:extLst>
          </p:cNvPr>
          <p:cNvSpPr txBox="1"/>
          <p:nvPr/>
        </p:nvSpPr>
        <p:spPr>
          <a:xfrm>
            <a:off x="5045945" y="3366692"/>
            <a:ext cx="35435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CU LB + UPenn Black Sheet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BEA43D8-0360-5BE2-6E84-DE643C4ED292}"/>
              </a:ext>
            </a:extLst>
          </p:cNvPr>
          <p:cNvSpPr txBox="1"/>
          <p:nvPr/>
        </p:nvSpPr>
        <p:spPr>
          <a:xfrm>
            <a:off x="807740" y="6297306"/>
            <a:ext cx="15648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CU LB with Felt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E47DE09-39A3-54CC-22D9-44DB40A4EEBF}"/>
              </a:ext>
            </a:extLst>
          </p:cNvPr>
          <p:cNvSpPr txBox="1"/>
          <p:nvPr/>
        </p:nvSpPr>
        <p:spPr>
          <a:xfrm>
            <a:off x="5045945" y="6273453"/>
            <a:ext cx="35435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UPenn Black Sheet only</a:t>
            </a:r>
          </a:p>
        </p:txBody>
      </p:sp>
    </p:spTree>
    <p:extLst>
      <p:ext uri="{BB962C8B-B14F-4D97-AF65-F5344CB8AC3E}">
        <p14:creationId xmlns:p14="http://schemas.microsoft.com/office/powerpoint/2010/main" val="21684168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28105774-5BD3-B0E0-8BEB-3BCD01F833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8714" y="3871447"/>
            <a:ext cx="4234857" cy="256032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A5291F0-C455-BCE7-1F22-DC3C48E81D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084" y="3871447"/>
            <a:ext cx="4217364" cy="256032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0A4A032-9F77-23A4-CD88-D3260CEB4E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70309" y="1003930"/>
            <a:ext cx="4243262" cy="256032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95B5F51-7883-CA19-5C2D-8469185C1C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2961" y="1003930"/>
            <a:ext cx="4268245" cy="256032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554C73-871B-4A07-A7DC-CD087C4CBB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E2B3E-1749-48D4-917F-D82F660D87C0}" type="slidenum">
              <a:rPr lang="en-US" smtClean="0">
                <a:solidFill>
                  <a:schemeClr val="tx1"/>
                </a:solidFill>
              </a:rPr>
              <a:t>13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4FB5FE8E-D04C-8E59-5B89-71FC55B0A4FD}"/>
              </a:ext>
            </a:extLst>
          </p:cNvPr>
          <p:cNvSpPr txBox="1">
            <a:spLocks/>
          </p:cNvSpPr>
          <p:nvPr/>
        </p:nvSpPr>
        <p:spPr>
          <a:xfrm>
            <a:off x="1518749" y="205268"/>
            <a:ext cx="7615237" cy="79076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3600" b="1" dirty="0">
                <a:solidFill>
                  <a:srgbClr val="CFB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YZ ADC Counts: Lights Off Trials 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E28E220-473E-779B-8A72-08546A260989}"/>
              </a:ext>
            </a:extLst>
          </p:cNvPr>
          <p:cNvSpPr/>
          <p:nvPr/>
        </p:nvSpPr>
        <p:spPr>
          <a:xfrm>
            <a:off x="124652" y="0"/>
            <a:ext cx="329650" cy="6857998"/>
          </a:xfrm>
          <a:prstGeom prst="rect">
            <a:avLst/>
          </a:prstGeom>
          <a:solidFill>
            <a:srgbClr val="CFB8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E3261F68-C230-71ED-3D79-F00A5ABC81C7}"/>
              </a:ext>
            </a:extLst>
          </p:cNvPr>
          <p:cNvCxnSpPr/>
          <p:nvPr/>
        </p:nvCxnSpPr>
        <p:spPr>
          <a:xfrm>
            <a:off x="0" y="814178"/>
            <a:ext cx="9144000" cy="0"/>
          </a:xfrm>
          <a:prstGeom prst="line">
            <a:avLst/>
          </a:prstGeom>
          <a:ln w="25400">
            <a:solidFill>
              <a:srgbClr val="CFB87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6D261576-9C6F-B8C6-07CD-624B1417E49D}"/>
              </a:ext>
            </a:extLst>
          </p:cNvPr>
          <p:cNvSpPr txBox="1"/>
          <p:nvPr/>
        </p:nvSpPr>
        <p:spPr>
          <a:xfrm>
            <a:off x="807740" y="3390545"/>
            <a:ext cx="15648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CU LB, No Felt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3998507-59A1-8804-CBFC-079D1CE7B782}"/>
              </a:ext>
            </a:extLst>
          </p:cNvPr>
          <p:cNvSpPr txBox="1"/>
          <p:nvPr/>
        </p:nvSpPr>
        <p:spPr>
          <a:xfrm>
            <a:off x="5045945" y="3366692"/>
            <a:ext cx="35435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CU LB + UPenn Black Sheet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BEA43D8-0360-5BE2-6E84-DE643C4ED292}"/>
              </a:ext>
            </a:extLst>
          </p:cNvPr>
          <p:cNvSpPr txBox="1"/>
          <p:nvPr/>
        </p:nvSpPr>
        <p:spPr>
          <a:xfrm>
            <a:off x="807740" y="6297306"/>
            <a:ext cx="15648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CU LB with Felt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E47DE09-39A3-54CC-22D9-44DB40A4EEBF}"/>
              </a:ext>
            </a:extLst>
          </p:cNvPr>
          <p:cNvSpPr txBox="1"/>
          <p:nvPr/>
        </p:nvSpPr>
        <p:spPr>
          <a:xfrm>
            <a:off x="5045945" y="6273453"/>
            <a:ext cx="35435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UPenn Black Sheet only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EAB6144-D36D-0A9E-BCBD-92A71DD4F4F8}"/>
              </a:ext>
            </a:extLst>
          </p:cNvPr>
          <p:cNvSpPr txBox="1"/>
          <p:nvPr/>
        </p:nvSpPr>
        <p:spPr>
          <a:xfrm>
            <a:off x="2196448" y="1228247"/>
            <a:ext cx="21722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2/6 Sub-runs got corrupted, so only has ~2/3 of normal data</a:t>
            </a:r>
          </a:p>
        </p:txBody>
      </p:sp>
    </p:spTree>
    <p:extLst>
      <p:ext uri="{BB962C8B-B14F-4D97-AF65-F5344CB8AC3E}">
        <p14:creationId xmlns:p14="http://schemas.microsoft.com/office/powerpoint/2010/main" val="3417753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554C73-871B-4A07-A7DC-CD087C4CBB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E2B3E-1749-48D4-917F-D82F660D87C0}" type="slidenum">
              <a:rPr lang="en-US" smtClean="0">
                <a:solidFill>
                  <a:schemeClr val="tx1"/>
                </a:solidFill>
              </a:rPr>
              <a:t>14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4FB5FE8E-D04C-8E59-5B89-71FC55B0A4FD}"/>
              </a:ext>
            </a:extLst>
          </p:cNvPr>
          <p:cNvSpPr txBox="1">
            <a:spLocks/>
          </p:cNvSpPr>
          <p:nvPr/>
        </p:nvSpPr>
        <p:spPr>
          <a:xfrm>
            <a:off x="1518749" y="205268"/>
            <a:ext cx="7615237" cy="79076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3600" b="1" dirty="0">
                <a:solidFill>
                  <a:srgbClr val="CFB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Light Leak?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E28E220-473E-779B-8A72-08546A260989}"/>
              </a:ext>
            </a:extLst>
          </p:cNvPr>
          <p:cNvSpPr/>
          <p:nvPr/>
        </p:nvSpPr>
        <p:spPr>
          <a:xfrm>
            <a:off x="124652" y="0"/>
            <a:ext cx="329650" cy="6857998"/>
          </a:xfrm>
          <a:prstGeom prst="rect">
            <a:avLst/>
          </a:prstGeom>
          <a:solidFill>
            <a:srgbClr val="CFB8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E3261F68-C230-71ED-3D79-F00A5ABC81C7}"/>
              </a:ext>
            </a:extLst>
          </p:cNvPr>
          <p:cNvCxnSpPr/>
          <p:nvPr/>
        </p:nvCxnSpPr>
        <p:spPr>
          <a:xfrm>
            <a:off x="0" y="814178"/>
            <a:ext cx="9144000" cy="0"/>
          </a:xfrm>
          <a:prstGeom prst="line">
            <a:avLst/>
          </a:prstGeom>
          <a:ln w="25400">
            <a:solidFill>
              <a:srgbClr val="CFB87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A14784F5-2B9D-85E2-B878-54A7DFA501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105" y="923825"/>
            <a:ext cx="3976758" cy="5812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BB69BAF-DC36-1DC1-EF6B-6E8B119306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7414" y="3689855"/>
            <a:ext cx="4200508" cy="2560542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AD37A6FA-332B-9060-08D6-FEE4C2182A5F}"/>
              </a:ext>
            </a:extLst>
          </p:cNvPr>
          <p:cNvSpPr txBox="1"/>
          <p:nvPr/>
        </p:nvSpPr>
        <p:spPr>
          <a:xfrm>
            <a:off x="4572000" y="1258528"/>
            <a:ext cx="444734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CFB87C"/>
              </a:buClr>
              <a:buFont typeface="Wingdings" panose="05000000000000000000" pitchFamily="2" charset="2"/>
              <a:buChar char="§"/>
            </a:pPr>
            <a:r>
              <a:rPr lang="en-US" sz="1600" dirty="0"/>
              <a:t>Significantly enhanced signal in XZ edge channels; only appears when lab lights are on</a:t>
            </a:r>
          </a:p>
          <a:p>
            <a:pPr marL="285750" indent="-285750">
              <a:buClr>
                <a:srgbClr val="CFB87C"/>
              </a:buClr>
              <a:buFont typeface="Wingdings" panose="05000000000000000000" pitchFamily="2" charset="2"/>
              <a:buChar char="§"/>
            </a:pPr>
            <a:r>
              <a:rPr lang="en-US" sz="1600" dirty="0"/>
              <a:t>Possible that the electrical tape seal was imperfect for one of the edges, allowing some light leak.</a:t>
            </a:r>
          </a:p>
          <a:p>
            <a:pPr marL="742950" lvl="1" indent="-285750">
              <a:buClr>
                <a:srgbClr val="CFB87C"/>
              </a:buClr>
              <a:buFont typeface="Wingdings" panose="05000000000000000000" pitchFamily="2" charset="2"/>
              <a:buChar char="§"/>
            </a:pPr>
            <a:r>
              <a:rPr lang="en-US" sz="1400" dirty="0"/>
              <a:t>Polyester did puff out on some of the faces, and attaching was difficult</a:t>
            </a:r>
          </a:p>
          <a:p>
            <a:pPr marL="285750" indent="-285750">
              <a:buClr>
                <a:srgbClr val="CFB87C"/>
              </a:buClr>
              <a:buFont typeface="Wingdings" panose="05000000000000000000" pitchFamily="2" charset="2"/>
              <a:buChar char="§"/>
            </a:pPr>
            <a:r>
              <a:rPr lang="en-US" sz="1600" dirty="0"/>
              <a:t>If we consider this as a light leak, others should be easily identifiable!</a:t>
            </a:r>
            <a:endParaRPr lang="en-US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84D9DA4-6769-6F73-3B12-23E8F572E951}"/>
              </a:ext>
            </a:extLst>
          </p:cNvPr>
          <p:cNvCxnSpPr>
            <a:cxnSpLocks/>
          </p:cNvCxnSpPr>
          <p:nvPr/>
        </p:nvCxnSpPr>
        <p:spPr>
          <a:xfrm flipV="1">
            <a:off x="3280526" y="6009591"/>
            <a:ext cx="2196446" cy="109647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CC9BCA79-688E-A56E-1A3C-6681CE939C0C}"/>
              </a:ext>
            </a:extLst>
          </p:cNvPr>
          <p:cNvSpPr txBox="1"/>
          <p:nvPr/>
        </p:nvSpPr>
        <p:spPr>
          <a:xfrm>
            <a:off x="4093226" y="6111053"/>
            <a:ext cx="4316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2800" b="1" dirty="0">
                <a:solidFill>
                  <a:srgbClr val="FF0000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3742923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D710824D-398A-7FB7-A365-9A75A1B1BF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782" y="3822984"/>
            <a:ext cx="4208702" cy="256032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FD1E723-9FD7-8E55-4F1B-523C81EDAC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0737" y="3843783"/>
            <a:ext cx="4190182" cy="256032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554C73-871B-4A07-A7DC-CD087C4CBB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E2B3E-1749-48D4-917F-D82F660D87C0}" type="slidenum">
              <a:rPr lang="en-US" smtClean="0">
                <a:solidFill>
                  <a:schemeClr val="tx1"/>
                </a:solidFill>
              </a:rPr>
              <a:t>15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4FB5FE8E-D04C-8E59-5B89-71FC55B0A4FD}"/>
              </a:ext>
            </a:extLst>
          </p:cNvPr>
          <p:cNvSpPr txBox="1">
            <a:spLocks/>
          </p:cNvSpPr>
          <p:nvPr/>
        </p:nvSpPr>
        <p:spPr>
          <a:xfrm>
            <a:off x="1518749" y="205268"/>
            <a:ext cx="7615237" cy="79076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3600" b="1" dirty="0">
                <a:solidFill>
                  <a:srgbClr val="CFB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Light Leak?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E28E220-473E-779B-8A72-08546A260989}"/>
              </a:ext>
            </a:extLst>
          </p:cNvPr>
          <p:cNvSpPr/>
          <p:nvPr/>
        </p:nvSpPr>
        <p:spPr>
          <a:xfrm>
            <a:off x="124652" y="0"/>
            <a:ext cx="329650" cy="6857998"/>
          </a:xfrm>
          <a:prstGeom prst="rect">
            <a:avLst/>
          </a:prstGeom>
          <a:solidFill>
            <a:srgbClr val="CFB8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E3261F68-C230-71ED-3D79-F00A5ABC81C7}"/>
              </a:ext>
            </a:extLst>
          </p:cNvPr>
          <p:cNvCxnSpPr/>
          <p:nvPr/>
        </p:nvCxnSpPr>
        <p:spPr>
          <a:xfrm>
            <a:off x="0" y="814178"/>
            <a:ext cx="9144000" cy="0"/>
          </a:xfrm>
          <a:prstGeom prst="line">
            <a:avLst/>
          </a:prstGeom>
          <a:ln w="25400">
            <a:solidFill>
              <a:srgbClr val="CFB87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F74A0768-8048-9FAE-9B96-370CEAB2E4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3538" y="972376"/>
            <a:ext cx="4209817" cy="256032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934B675-BDFA-F458-D6B4-B1F9C33E1E2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782" y="946156"/>
            <a:ext cx="4317218" cy="256032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9C72191D-5E1E-8016-B689-B4AB2DCE6A4D}"/>
              </a:ext>
            </a:extLst>
          </p:cNvPr>
          <p:cNvSpPr txBox="1"/>
          <p:nvPr/>
        </p:nvSpPr>
        <p:spPr>
          <a:xfrm>
            <a:off x="807740" y="3352837"/>
            <a:ext cx="3290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CU LB, No Felt; </a:t>
            </a:r>
            <a:r>
              <a:rPr lang="en-US" sz="1600" b="1" dirty="0"/>
              <a:t>Lights ON – OFF diff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9899069-1F91-DC72-1B23-9F2997FFCEEE}"/>
              </a:ext>
            </a:extLst>
          </p:cNvPr>
          <p:cNvSpPr txBox="1"/>
          <p:nvPr/>
        </p:nvSpPr>
        <p:spPr>
          <a:xfrm>
            <a:off x="5045945" y="3328984"/>
            <a:ext cx="35435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CU LB + UPenn Black Sheet; </a:t>
            </a:r>
          </a:p>
          <a:p>
            <a:r>
              <a:rPr lang="en-US" sz="1600" b="1" dirty="0"/>
              <a:t>Lights ON – OFF diff</a:t>
            </a:r>
            <a:endParaRPr lang="en-US" sz="16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3DB74E5-249D-182B-9FE1-DC8D9BD987DD}"/>
              </a:ext>
            </a:extLst>
          </p:cNvPr>
          <p:cNvSpPr txBox="1"/>
          <p:nvPr/>
        </p:nvSpPr>
        <p:spPr>
          <a:xfrm>
            <a:off x="807740" y="6297306"/>
            <a:ext cx="3290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CU LB, no Felt; </a:t>
            </a:r>
            <a:r>
              <a:rPr lang="en-US" sz="1600" b="1" dirty="0"/>
              <a:t>Lights ON / OFF ratio</a:t>
            </a:r>
            <a:endParaRPr lang="en-US" sz="16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21CB80F-2CEE-34DC-EED9-391207BA8E71}"/>
              </a:ext>
            </a:extLst>
          </p:cNvPr>
          <p:cNvSpPr txBox="1"/>
          <p:nvPr/>
        </p:nvSpPr>
        <p:spPr>
          <a:xfrm>
            <a:off x="5045945" y="6273453"/>
            <a:ext cx="35435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CU LB + UPenn Black Sheet;</a:t>
            </a:r>
          </a:p>
          <a:p>
            <a:r>
              <a:rPr lang="en-US" sz="1600" b="1" dirty="0"/>
              <a:t>Lights ON / OFF ratio</a:t>
            </a:r>
            <a:endParaRPr lang="en-US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3C90433C-EC23-4F11-A760-AE04C7E75CF5}"/>
                  </a:ext>
                </a:extLst>
              </p:cNvPr>
              <p:cNvSpPr txBox="1"/>
              <p:nvPr/>
            </p:nvSpPr>
            <p:spPr>
              <a:xfrm>
                <a:off x="973196" y="2766192"/>
                <a:ext cx="1770004" cy="3796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solidFill>
                      <a:srgbClr val="FF0000"/>
                    </a:solidFill>
                  </a:rPr>
                  <a:t>Leak Diff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sSup>
                      <m:sSupPr>
                        <m:ctrlPr>
                          <a:rPr lang="en-US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𝟏𝟎</m:t>
                        </m:r>
                      </m:e>
                      <m:sup>
                        <m:r>
                          <a:rPr lang="en-US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𝟓</m:t>
                        </m:r>
                      </m:sup>
                    </m:sSup>
                  </m:oMath>
                </a14:m>
                <a:endParaRPr lang="en-US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3C90433C-EC23-4F11-A760-AE04C7E75CF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3196" y="2766192"/>
                <a:ext cx="1770004" cy="379656"/>
              </a:xfrm>
              <a:prstGeom prst="rect">
                <a:avLst/>
              </a:prstGeom>
              <a:blipFill>
                <a:blip r:embed="rId6"/>
                <a:stretch>
                  <a:fillRect l="-3103" t="-6452" b="-258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0C69C967-F1A7-00EB-AD75-867099EC1B02}"/>
                  </a:ext>
                </a:extLst>
              </p:cNvPr>
              <p:cNvSpPr txBox="1"/>
              <p:nvPr/>
            </p:nvSpPr>
            <p:spPr>
              <a:xfrm>
                <a:off x="973195" y="5754275"/>
                <a:ext cx="201510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solidFill>
                      <a:srgbClr val="FF0000"/>
                    </a:solidFill>
                  </a:rPr>
                  <a:t>Leak Ratio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𝟏𝟎</m:t>
                    </m:r>
                  </m:oMath>
                </a14:m>
                <a:r>
                  <a:rPr lang="en-US" b="1" dirty="0">
                    <a:solidFill>
                      <a:srgbClr val="FF0000"/>
                    </a:solidFill>
                  </a:rPr>
                  <a:t>x</a:t>
                </a:r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0C69C967-F1A7-00EB-AD75-867099EC1B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3195" y="5754275"/>
                <a:ext cx="2015102" cy="369332"/>
              </a:xfrm>
              <a:prstGeom prst="rect">
                <a:avLst/>
              </a:prstGeom>
              <a:blipFill>
                <a:blip r:embed="rId7"/>
                <a:stretch>
                  <a:fillRect l="-2727" t="-9836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CCB62AD5-AF3C-D2A7-1D68-F94BAF20DC3A}"/>
                  </a:ext>
                </a:extLst>
              </p:cNvPr>
              <p:cNvSpPr txBox="1"/>
              <p:nvPr/>
            </p:nvSpPr>
            <p:spPr>
              <a:xfrm>
                <a:off x="5908685" y="1993704"/>
                <a:ext cx="2070415" cy="3748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solidFill>
                      <a:srgbClr val="FF0000"/>
                    </a:solidFill>
                  </a:rPr>
                  <a:t>Normal Diffs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≲</m:t>
                    </m:r>
                    <m:sSup>
                      <m:sSupPr>
                        <m:ctrlPr>
                          <a:rPr lang="en-US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𝟏𝟎</m:t>
                        </m:r>
                      </m:e>
                      <m:sup>
                        <m:r>
                          <a:rPr lang="en-US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𝟒</m:t>
                        </m:r>
                      </m:sup>
                    </m:sSup>
                  </m:oMath>
                </a14:m>
                <a:endParaRPr lang="en-US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CCB62AD5-AF3C-D2A7-1D68-F94BAF20DC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08685" y="1993704"/>
                <a:ext cx="2070415" cy="374846"/>
              </a:xfrm>
              <a:prstGeom prst="rect">
                <a:avLst/>
              </a:prstGeom>
              <a:blipFill>
                <a:blip r:embed="rId8"/>
                <a:stretch>
                  <a:fillRect l="-2353" t="-6452" b="-241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21818233-8740-A172-FE8D-0F923C04846C}"/>
                  </a:ext>
                </a:extLst>
              </p:cNvPr>
              <p:cNvSpPr txBox="1"/>
              <p:nvPr/>
            </p:nvSpPr>
            <p:spPr>
              <a:xfrm>
                <a:off x="5991682" y="4983078"/>
                <a:ext cx="198741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solidFill>
                      <a:srgbClr val="FF0000"/>
                    </a:solidFill>
                  </a:rPr>
                  <a:t>Normal Ratios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</m:t>
                    </m:r>
                  </m:oMath>
                </a14:m>
                <a:endParaRPr lang="en-US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21818233-8740-A172-FE8D-0F923C0484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91682" y="4983078"/>
                <a:ext cx="1987418" cy="369332"/>
              </a:xfrm>
              <a:prstGeom prst="rect">
                <a:avLst/>
              </a:prstGeom>
              <a:blipFill>
                <a:blip r:embed="rId9"/>
                <a:stretch>
                  <a:fillRect l="-2761"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057671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554C73-871B-4A07-A7DC-CD087C4CBB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E2B3E-1749-48D4-917F-D82F660D87C0}" type="slidenum">
              <a:rPr lang="en-US" smtClean="0">
                <a:solidFill>
                  <a:schemeClr val="tx1"/>
                </a:solidFill>
              </a:rPr>
              <a:t>16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4FB5FE8E-D04C-8E59-5B89-71FC55B0A4FD}"/>
              </a:ext>
            </a:extLst>
          </p:cNvPr>
          <p:cNvSpPr txBox="1">
            <a:spLocks/>
          </p:cNvSpPr>
          <p:nvPr/>
        </p:nvSpPr>
        <p:spPr>
          <a:xfrm>
            <a:off x="1518749" y="205268"/>
            <a:ext cx="7615237" cy="79076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3600" b="1" dirty="0">
                <a:solidFill>
                  <a:srgbClr val="CFB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Effect of the Felt Rings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E28E220-473E-779B-8A72-08546A260989}"/>
              </a:ext>
            </a:extLst>
          </p:cNvPr>
          <p:cNvSpPr/>
          <p:nvPr/>
        </p:nvSpPr>
        <p:spPr>
          <a:xfrm>
            <a:off x="124652" y="0"/>
            <a:ext cx="329650" cy="6857998"/>
          </a:xfrm>
          <a:prstGeom prst="rect">
            <a:avLst/>
          </a:prstGeom>
          <a:solidFill>
            <a:srgbClr val="CFB8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E3261F68-C230-71ED-3D79-F00A5ABC81C7}"/>
              </a:ext>
            </a:extLst>
          </p:cNvPr>
          <p:cNvCxnSpPr/>
          <p:nvPr/>
        </p:nvCxnSpPr>
        <p:spPr>
          <a:xfrm>
            <a:off x="0" y="814178"/>
            <a:ext cx="9144000" cy="0"/>
          </a:xfrm>
          <a:prstGeom prst="line">
            <a:avLst/>
          </a:prstGeom>
          <a:ln w="25400">
            <a:solidFill>
              <a:srgbClr val="CFB87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16B4D747-4F56-54BF-DE49-52FF8A9B8F46}"/>
              </a:ext>
            </a:extLst>
          </p:cNvPr>
          <p:cNvSpPr txBox="1"/>
          <p:nvPr/>
        </p:nvSpPr>
        <p:spPr>
          <a:xfrm>
            <a:off x="4742163" y="1189448"/>
            <a:ext cx="42499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CFB87C"/>
              </a:buClr>
              <a:buFont typeface="Wingdings" panose="05000000000000000000" pitchFamily="2" charset="2"/>
              <a:buChar char="§"/>
            </a:pPr>
            <a:r>
              <a:rPr lang="en-US" sz="1600" dirty="0"/>
              <a:t>If we reference the edge leak as a standard, there is nothing on this scale near SAMTEC connection site</a:t>
            </a:r>
          </a:p>
          <a:p>
            <a:pPr marL="285750" indent="-285750">
              <a:buClr>
                <a:srgbClr val="CFB87C"/>
              </a:buClr>
              <a:buFont typeface="Wingdings" panose="05000000000000000000" pitchFamily="2" charset="2"/>
              <a:buChar char="§"/>
            </a:pPr>
            <a:r>
              <a:rPr lang="en-US" sz="1600" dirty="0"/>
              <a:t>Would see some enhanced signal in the central MPPCs for no felt runs with lights on</a:t>
            </a:r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78ED811-361B-CDEC-811E-6A3CE1EFA5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989" y="3887409"/>
            <a:ext cx="4167528" cy="256032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BBB91F1-A175-F749-6BC8-86E3634FBF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989" y="996037"/>
            <a:ext cx="4162867" cy="256032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1D14FF36-1ECB-42D6-81CF-EF1E9EC08774}"/>
              </a:ext>
            </a:extLst>
          </p:cNvPr>
          <p:cNvSpPr/>
          <p:nvPr/>
        </p:nvSpPr>
        <p:spPr>
          <a:xfrm>
            <a:off x="1687398" y="4634218"/>
            <a:ext cx="1706251" cy="1068815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39BB0BE-D980-F625-0BD1-8A9F9F3A52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85386" y="2620269"/>
            <a:ext cx="3525625" cy="3653967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5A4F3B70-F14B-DCC3-250E-B9787022AD23}"/>
              </a:ext>
            </a:extLst>
          </p:cNvPr>
          <p:cNvSpPr/>
          <p:nvPr/>
        </p:nvSpPr>
        <p:spPr>
          <a:xfrm>
            <a:off x="1687398" y="1750160"/>
            <a:ext cx="1706251" cy="1068815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5EEDCBC-84CD-6583-8BF7-4167A65C2993}"/>
              </a:ext>
            </a:extLst>
          </p:cNvPr>
          <p:cNvSpPr txBox="1"/>
          <p:nvPr/>
        </p:nvSpPr>
        <p:spPr>
          <a:xfrm>
            <a:off x="807740" y="3371691"/>
            <a:ext cx="23973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CU LB, No Felt, lights on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07D6208-C7A1-6897-50CE-A9A954C0AB82}"/>
              </a:ext>
            </a:extLst>
          </p:cNvPr>
          <p:cNvSpPr txBox="1"/>
          <p:nvPr/>
        </p:nvSpPr>
        <p:spPr>
          <a:xfrm>
            <a:off x="807740" y="6278452"/>
            <a:ext cx="23219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CU LB with Felt, lights on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C3642CA-2D47-2621-FBA1-1E46E93A7B87}"/>
              </a:ext>
            </a:extLst>
          </p:cNvPr>
          <p:cNvSpPr/>
          <p:nvPr/>
        </p:nvSpPr>
        <p:spPr>
          <a:xfrm>
            <a:off x="6014023" y="3615975"/>
            <a:ext cx="1706251" cy="1672462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57BC017-D3AF-1AC4-6F58-D9C6F796586B}"/>
              </a:ext>
            </a:extLst>
          </p:cNvPr>
          <p:cNvSpPr txBox="1"/>
          <p:nvPr/>
        </p:nvSpPr>
        <p:spPr>
          <a:xfrm>
            <a:off x="5155105" y="5442953"/>
            <a:ext cx="226274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Look at central 4x4 since the orientation of the connector is ambiguous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88967352-1656-043D-ADE2-4CCF947F5F71}"/>
              </a:ext>
            </a:extLst>
          </p:cNvPr>
          <p:cNvCxnSpPr/>
          <p:nvPr/>
        </p:nvCxnSpPr>
        <p:spPr>
          <a:xfrm flipH="1" flipV="1">
            <a:off x="3469064" y="2620269"/>
            <a:ext cx="2544959" cy="139555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C13DDFCF-4EF2-8BC8-AD72-B7C764317CBF}"/>
              </a:ext>
            </a:extLst>
          </p:cNvPr>
          <p:cNvCxnSpPr>
            <a:cxnSpLocks/>
          </p:cNvCxnSpPr>
          <p:nvPr/>
        </p:nvCxnSpPr>
        <p:spPr>
          <a:xfrm flipH="1">
            <a:off x="3469064" y="4751109"/>
            <a:ext cx="2544959" cy="69184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7457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BFCB5C8C-9320-0AD5-ABC0-65CB49A6AF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5489" y="3829601"/>
            <a:ext cx="4154658" cy="256032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DE05700-707B-0E60-1E68-D2FED2DCE1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7044" y="3862196"/>
            <a:ext cx="4156243" cy="256032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994CDD3-62BB-8C88-07AD-9B64AF5C27B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45636" y="961670"/>
            <a:ext cx="4183938" cy="256032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227EC66-7F0B-DEE6-8B8A-400A7DAF4DA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6214" y="971097"/>
            <a:ext cx="4250568" cy="256032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554C73-871B-4A07-A7DC-CD087C4CBB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E2B3E-1749-48D4-917F-D82F660D87C0}" type="slidenum">
              <a:rPr lang="en-US" smtClean="0">
                <a:solidFill>
                  <a:schemeClr val="tx1"/>
                </a:solidFill>
              </a:rPr>
              <a:t>17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4FB5FE8E-D04C-8E59-5B89-71FC55B0A4FD}"/>
              </a:ext>
            </a:extLst>
          </p:cNvPr>
          <p:cNvSpPr txBox="1">
            <a:spLocks/>
          </p:cNvSpPr>
          <p:nvPr/>
        </p:nvSpPr>
        <p:spPr>
          <a:xfrm>
            <a:off x="1518749" y="205268"/>
            <a:ext cx="7615237" cy="79076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3600" b="1" dirty="0">
                <a:solidFill>
                  <a:srgbClr val="CFB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Effect of the Felt Rings – XY 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E28E220-473E-779B-8A72-08546A260989}"/>
              </a:ext>
            </a:extLst>
          </p:cNvPr>
          <p:cNvSpPr/>
          <p:nvPr/>
        </p:nvSpPr>
        <p:spPr>
          <a:xfrm>
            <a:off x="124652" y="0"/>
            <a:ext cx="329650" cy="6857998"/>
          </a:xfrm>
          <a:prstGeom prst="rect">
            <a:avLst/>
          </a:prstGeom>
          <a:solidFill>
            <a:srgbClr val="CFB8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E3261F68-C230-71ED-3D79-F00A5ABC81C7}"/>
              </a:ext>
            </a:extLst>
          </p:cNvPr>
          <p:cNvCxnSpPr/>
          <p:nvPr/>
        </p:nvCxnSpPr>
        <p:spPr>
          <a:xfrm>
            <a:off x="0" y="814178"/>
            <a:ext cx="9144000" cy="0"/>
          </a:xfrm>
          <a:prstGeom prst="line">
            <a:avLst/>
          </a:prstGeom>
          <a:ln w="25400">
            <a:solidFill>
              <a:srgbClr val="CFB87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9C72191D-5E1E-8016-B689-B4AB2DCE6A4D}"/>
              </a:ext>
            </a:extLst>
          </p:cNvPr>
          <p:cNvSpPr txBox="1"/>
          <p:nvPr/>
        </p:nvSpPr>
        <p:spPr>
          <a:xfrm>
            <a:off x="807740" y="3352837"/>
            <a:ext cx="32903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CU LB, Lights on; </a:t>
            </a:r>
          </a:p>
          <a:p>
            <a:r>
              <a:rPr lang="en-US" sz="1600" b="1" dirty="0"/>
              <a:t>No felt – with felt diff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9899069-1F91-DC72-1B23-9F2997FFCEEE}"/>
              </a:ext>
            </a:extLst>
          </p:cNvPr>
          <p:cNvSpPr txBox="1"/>
          <p:nvPr/>
        </p:nvSpPr>
        <p:spPr>
          <a:xfrm>
            <a:off x="5045945" y="3328984"/>
            <a:ext cx="35435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CU LB, Lights off; </a:t>
            </a:r>
          </a:p>
          <a:p>
            <a:r>
              <a:rPr lang="en-US" sz="1600" b="1" dirty="0"/>
              <a:t>No felt – with felt diff</a:t>
            </a:r>
            <a:endParaRPr lang="en-US" sz="16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3DB74E5-249D-182B-9FE1-DC8D9BD987DD}"/>
              </a:ext>
            </a:extLst>
          </p:cNvPr>
          <p:cNvSpPr txBox="1"/>
          <p:nvPr/>
        </p:nvSpPr>
        <p:spPr>
          <a:xfrm>
            <a:off x="807740" y="6259598"/>
            <a:ext cx="32903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CU LB, Lights on; </a:t>
            </a:r>
          </a:p>
          <a:p>
            <a:r>
              <a:rPr lang="en-US" sz="1600" b="1" dirty="0"/>
              <a:t>No felt / with felt ratio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21CB80F-2CEE-34DC-EED9-391207BA8E71}"/>
              </a:ext>
            </a:extLst>
          </p:cNvPr>
          <p:cNvSpPr txBox="1"/>
          <p:nvPr/>
        </p:nvSpPr>
        <p:spPr>
          <a:xfrm>
            <a:off x="5045945" y="6245172"/>
            <a:ext cx="35435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CU LB, Lights off; </a:t>
            </a:r>
          </a:p>
          <a:p>
            <a:r>
              <a:rPr lang="en-US" sz="1600" b="1" dirty="0"/>
              <a:t>No felt / with felt ratio</a:t>
            </a:r>
            <a:endParaRPr lang="en-US" sz="160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8A26509-7BC8-6B39-1A8E-797DF0AA370A}"/>
              </a:ext>
            </a:extLst>
          </p:cNvPr>
          <p:cNvSpPr txBox="1"/>
          <p:nvPr/>
        </p:nvSpPr>
        <p:spPr>
          <a:xfrm>
            <a:off x="5731606" y="2288402"/>
            <a:ext cx="21722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** Expected 2/3 shortage due to corrupted data runs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8983F39-628A-1C5C-047F-8475227F1197}"/>
              </a:ext>
            </a:extLst>
          </p:cNvPr>
          <p:cNvSpPr txBox="1"/>
          <p:nvPr/>
        </p:nvSpPr>
        <p:spPr>
          <a:xfrm>
            <a:off x="5648336" y="5424922"/>
            <a:ext cx="21722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** Expected 2/3 shortage due to corrupted data runs</a:t>
            </a:r>
          </a:p>
        </p:txBody>
      </p:sp>
    </p:spTree>
    <p:extLst>
      <p:ext uri="{BB962C8B-B14F-4D97-AF65-F5344CB8AC3E}">
        <p14:creationId xmlns:p14="http://schemas.microsoft.com/office/powerpoint/2010/main" val="38926430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D99AA6F-0840-F3BE-168C-36CD2674BA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4898" y="3851549"/>
            <a:ext cx="4193304" cy="256032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FD706DB-8F52-EA1A-2494-66D4EFF737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5587" y="3890477"/>
            <a:ext cx="4206687" cy="256032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F19AC61-1209-2148-1877-D501A0E5F43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46595" y="968207"/>
            <a:ext cx="4278551" cy="256032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2F2A5C5-DCEE-20BC-2903-44C3F3DCF58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9550" y="978854"/>
            <a:ext cx="4363895" cy="256032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554C73-871B-4A07-A7DC-CD087C4CBB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E2B3E-1749-48D4-917F-D82F660D87C0}" type="slidenum">
              <a:rPr lang="en-US" smtClean="0">
                <a:solidFill>
                  <a:schemeClr val="tx1"/>
                </a:solidFill>
              </a:rPr>
              <a:t>18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4FB5FE8E-D04C-8E59-5B89-71FC55B0A4FD}"/>
              </a:ext>
            </a:extLst>
          </p:cNvPr>
          <p:cNvSpPr txBox="1">
            <a:spLocks/>
          </p:cNvSpPr>
          <p:nvPr/>
        </p:nvSpPr>
        <p:spPr>
          <a:xfrm>
            <a:off x="1518749" y="205268"/>
            <a:ext cx="7615237" cy="79076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3600" b="1" dirty="0">
                <a:solidFill>
                  <a:srgbClr val="CFB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Effect of the Felt Rings – XZ 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E28E220-473E-779B-8A72-08546A260989}"/>
              </a:ext>
            </a:extLst>
          </p:cNvPr>
          <p:cNvSpPr/>
          <p:nvPr/>
        </p:nvSpPr>
        <p:spPr>
          <a:xfrm>
            <a:off x="124652" y="0"/>
            <a:ext cx="329650" cy="6857998"/>
          </a:xfrm>
          <a:prstGeom prst="rect">
            <a:avLst/>
          </a:prstGeom>
          <a:solidFill>
            <a:srgbClr val="CFB8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E3261F68-C230-71ED-3D79-F00A5ABC81C7}"/>
              </a:ext>
            </a:extLst>
          </p:cNvPr>
          <p:cNvCxnSpPr/>
          <p:nvPr/>
        </p:nvCxnSpPr>
        <p:spPr>
          <a:xfrm>
            <a:off x="0" y="814178"/>
            <a:ext cx="9144000" cy="0"/>
          </a:xfrm>
          <a:prstGeom prst="line">
            <a:avLst/>
          </a:prstGeom>
          <a:ln w="25400">
            <a:solidFill>
              <a:srgbClr val="CFB87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9C72191D-5E1E-8016-B689-B4AB2DCE6A4D}"/>
              </a:ext>
            </a:extLst>
          </p:cNvPr>
          <p:cNvSpPr txBox="1"/>
          <p:nvPr/>
        </p:nvSpPr>
        <p:spPr>
          <a:xfrm>
            <a:off x="807740" y="3352837"/>
            <a:ext cx="32903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CU LB, Lights on; </a:t>
            </a:r>
          </a:p>
          <a:p>
            <a:r>
              <a:rPr lang="en-US" sz="1600" b="1" dirty="0"/>
              <a:t>No felt – with felt diff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9899069-1F91-DC72-1B23-9F2997FFCEEE}"/>
              </a:ext>
            </a:extLst>
          </p:cNvPr>
          <p:cNvSpPr txBox="1"/>
          <p:nvPr/>
        </p:nvSpPr>
        <p:spPr>
          <a:xfrm>
            <a:off x="5045945" y="3328984"/>
            <a:ext cx="35435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CU LB, Lights off; </a:t>
            </a:r>
          </a:p>
          <a:p>
            <a:r>
              <a:rPr lang="en-US" sz="1600" b="1" dirty="0"/>
              <a:t>No felt – with felt diff</a:t>
            </a:r>
            <a:endParaRPr lang="en-US" sz="16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3DB74E5-249D-182B-9FE1-DC8D9BD987DD}"/>
              </a:ext>
            </a:extLst>
          </p:cNvPr>
          <p:cNvSpPr txBox="1"/>
          <p:nvPr/>
        </p:nvSpPr>
        <p:spPr>
          <a:xfrm>
            <a:off x="807740" y="6259598"/>
            <a:ext cx="32903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CU LB, Lights on; </a:t>
            </a:r>
          </a:p>
          <a:p>
            <a:r>
              <a:rPr lang="en-US" sz="1600" b="1" dirty="0"/>
              <a:t>No felt / with felt ratio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21CB80F-2CEE-34DC-EED9-391207BA8E71}"/>
              </a:ext>
            </a:extLst>
          </p:cNvPr>
          <p:cNvSpPr txBox="1"/>
          <p:nvPr/>
        </p:nvSpPr>
        <p:spPr>
          <a:xfrm>
            <a:off x="5045945" y="6245172"/>
            <a:ext cx="35435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CU LB, Lights off; </a:t>
            </a:r>
          </a:p>
          <a:p>
            <a:r>
              <a:rPr lang="en-US" sz="1600" b="1" dirty="0"/>
              <a:t>No felt / with felt ratio</a:t>
            </a:r>
            <a:endParaRPr lang="en-US" sz="160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8A26509-7BC8-6B39-1A8E-797DF0AA370A}"/>
              </a:ext>
            </a:extLst>
          </p:cNvPr>
          <p:cNvSpPr txBox="1"/>
          <p:nvPr/>
        </p:nvSpPr>
        <p:spPr>
          <a:xfrm>
            <a:off x="5731606" y="2288402"/>
            <a:ext cx="21722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** Expected 2/3 shortage due to corrupted data runs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8983F39-628A-1C5C-047F-8475227F1197}"/>
              </a:ext>
            </a:extLst>
          </p:cNvPr>
          <p:cNvSpPr txBox="1"/>
          <p:nvPr/>
        </p:nvSpPr>
        <p:spPr>
          <a:xfrm>
            <a:off x="5648336" y="5424922"/>
            <a:ext cx="21722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** Expected 2/3 shortage due to corrupted data runs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3B9307A-706A-D6CF-F4A1-FFB37592A7A5}"/>
              </a:ext>
            </a:extLst>
          </p:cNvPr>
          <p:cNvSpPr txBox="1"/>
          <p:nvPr/>
        </p:nvSpPr>
        <p:spPr>
          <a:xfrm>
            <a:off x="428240" y="5761"/>
            <a:ext cx="22395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* NOTE: If outlier channels were true leaks, we would expect a discrepancy between the lights on and lights off trials</a:t>
            </a:r>
            <a:endParaRPr lang="en-US" sz="1200" b="1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ED6C28B-10F2-04D3-1185-F26F4479121D}"/>
              </a:ext>
            </a:extLst>
          </p:cNvPr>
          <p:cNvSpPr txBox="1"/>
          <p:nvPr/>
        </p:nvSpPr>
        <p:spPr>
          <a:xfrm>
            <a:off x="1865012" y="4814752"/>
            <a:ext cx="17622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Same hot channels with lights on and off</a:t>
            </a:r>
          </a:p>
          <a:p>
            <a:r>
              <a:rPr lang="en-US" sz="1200" dirty="0">
                <a:solidFill>
                  <a:srgbClr val="FF0000"/>
                </a:solidFill>
              </a:rPr>
              <a:t>(channels went cold for some of the later runs)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94EE4E95-7064-BD0B-99D2-C2AA8AD6F3D7}"/>
              </a:ext>
            </a:extLst>
          </p:cNvPr>
          <p:cNvCxnSpPr>
            <a:cxnSpLocks/>
          </p:cNvCxnSpPr>
          <p:nvPr/>
        </p:nvCxnSpPr>
        <p:spPr>
          <a:xfrm flipH="1" flipV="1">
            <a:off x="1463040" y="4751070"/>
            <a:ext cx="405782" cy="20688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55D9265A-D997-5824-0B23-B35EF385E6E3}"/>
              </a:ext>
            </a:extLst>
          </p:cNvPr>
          <p:cNvCxnSpPr>
            <a:cxnSpLocks/>
          </p:cNvCxnSpPr>
          <p:nvPr/>
        </p:nvCxnSpPr>
        <p:spPr>
          <a:xfrm flipV="1">
            <a:off x="3487918" y="4751070"/>
            <a:ext cx="1838449" cy="27341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728935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19B9DA1-18D5-0B3E-8B94-AE3D3483B3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8217" y="3848455"/>
            <a:ext cx="4210722" cy="256032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D2BEEA0-F2C7-A33D-A030-819A379BFA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1819" y="3866960"/>
            <a:ext cx="4210027" cy="256032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D5B52C9-1826-84BE-D40E-8B227ECFDEA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46801" y="970510"/>
            <a:ext cx="4258904" cy="256032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CBF0B69-0E22-11D1-6B6A-681B41E642F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5212" y="966090"/>
            <a:ext cx="4324653" cy="256032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554C73-871B-4A07-A7DC-CD087C4CBB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E2B3E-1749-48D4-917F-D82F660D87C0}" type="slidenum">
              <a:rPr lang="en-US" smtClean="0">
                <a:solidFill>
                  <a:schemeClr val="tx1"/>
                </a:solidFill>
              </a:rPr>
              <a:t>19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4FB5FE8E-D04C-8E59-5B89-71FC55B0A4FD}"/>
              </a:ext>
            </a:extLst>
          </p:cNvPr>
          <p:cNvSpPr txBox="1">
            <a:spLocks/>
          </p:cNvSpPr>
          <p:nvPr/>
        </p:nvSpPr>
        <p:spPr>
          <a:xfrm>
            <a:off x="1518749" y="205268"/>
            <a:ext cx="7615237" cy="79076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3600" b="1" dirty="0">
                <a:solidFill>
                  <a:srgbClr val="CFB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Effect of the Felt Rings – YZ 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E28E220-473E-779B-8A72-08546A260989}"/>
              </a:ext>
            </a:extLst>
          </p:cNvPr>
          <p:cNvSpPr/>
          <p:nvPr/>
        </p:nvSpPr>
        <p:spPr>
          <a:xfrm>
            <a:off x="124652" y="0"/>
            <a:ext cx="329650" cy="6857998"/>
          </a:xfrm>
          <a:prstGeom prst="rect">
            <a:avLst/>
          </a:prstGeom>
          <a:solidFill>
            <a:srgbClr val="CFB8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E3261F68-C230-71ED-3D79-F00A5ABC81C7}"/>
              </a:ext>
            </a:extLst>
          </p:cNvPr>
          <p:cNvCxnSpPr/>
          <p:nvPr/>
        </p:nvCxnSpPr>
        <p:spPr>
          <a:xfrm>
            <a:off x="0" y="814178"/>
            <a:ext cx="9144000" cy="0"/>
          </a:xfrm>
          <a:prstGeom prst="line">
            <a:avLst/>
          </a:prstGeom>
          <a:ln w="25400">
            <a:solidFill>
              <a:srgbClr val="CFB87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9C72191D-5E1E-8016-B689-B4AB2DCE6A4D}"/>
              </a:ext>
            </a:extLst>
          </p:cNvPr>
          <p:cNvSpPr txBox="1"/>
          <p:nvPr/>
        </p:nvSpPr>
        <p:spPr>
          <a:xfrm>
            <a:off x="807740" y="3352837"/>
            <a:ext cx="32903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CU LB, Lights on; </a:t>
            </a:r>
          </a:p>
          <a:p>
            <a:r>
              <a:rPr lang="en-US" sz="1600" b="1" dirty="0"/>
              <a:t>No felt – with felt diff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9899069-1F91-DC72-1B23-9F2997FFCEEE}"/>
              </a:ext>
            </a:extLst>
          </p:cNvPr>
          <p:cNvSpPr txBox="1"/>
          <p:nvPr/>
        </p:nvSpPr>
        <p:spPr>
          <a:xfrm>
            <a:off x="5045945" y="3328984"/>
            <a:ext cx="35435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CU LB, Lights off; </a:t>
            </a:r>
          </a:p>
          <a:p>
            <a:r>
              <a:rPr lang="en-US" sz="1600" b="1" dirty="0"/>
              <a:t>No felt – with felt diff</a:t>
            </a:r>
            <a:endParaRPr lang="en-US" sz="16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3DB74E5-249D-182B-9FE1-DC8D9BD987DD}"/>
              </a:ext>
            </a:extLst>
          </p:cNvPr>
          <p:cNvSpPr txBox="1"/>
          <p:nvPr/>
        </p:nvSpPr>
        <p:spPr>
          <a:xfrm>
            <a:off x="807740" y="6259598"/>
            <a:ext cx="32903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CU LB, Lights on; </a:t>
            </a:r>
          </a:p>
          <a:p>
            <a:r>
              <a:rPr lang="en-US" sz="1600" b="1" dirty="0"/>
              <a:t>No felt / with felt ratio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21CB80F-2CEE-34DC-EED9-391207BA8E71}"/>
              </a:ext>
            </a:extLst>
          </p:cNvPr>
          <p:cNvSpPr txBox="1"/>
          <p:nvPr/>
        </p:nvSpPr>
        <p:spPr>
          <a:xfrm>
            <a:off x="5045945" y="6245172"/>
            <a:ext cx="35435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CU LB, Lights off; </a:t>
            </a:r>
          </a:p>
          <a:p>
            <a:r>
              <a:rPr lang="en-US" sz="1600" b="1" dirty="0"/>
              <a:t>No felt / with felt ratio</a:t>
            </a:r>
            <a:endParaRPr lang="en-US" sz="160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8A26509-7BC8-6B39-1A8E-797DF0AA370A}"/>
              </a:ext>
            </a:extLst>
          </p:cNvPr>
          <p:cNvSpPr txBox="1"/>
          <p:nvPr/>
        </p:nvSpPr>
        <p:spPr>
          <a:xfrm>
            <a:off x="5731606" y="2288402"/>
            <a:ext cx="21722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** Expected 2/3 shortage due to corrupted data runs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8983F39-628A-1C5C-047F-8475227F1197}"/>
              </a:ext>
            </a:extLst>
          </p:cNvPr>
          <p:cNvSpPr txBox="1"/>
          <p:nvPr/>
        </p:nvSpPr>
        <p:spPr>
          <a:xfrm>
            <a:off x="5638909" y="5081480"/>
            <a:ext cx="21722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** Expected 2/3 shortage due to corrupted data runs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7D297EA-6EDD-6BC7-456B-20D23C5C459F}"/>
              </a:ext>
            </a:extLst>
          </p:cNvPr>
          <p:cNvSpPr txBox="1"/>
          <p:nvPr/>
        </p:nvSpPr>
        <p:spPr>
          <a:xfrm>
            <a:off x="428240" y="5761"/>
            <a:ext cx="22395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* NOTE: If outlier channels were true leaks, we would expect a discrepancy between the lights on and lights off trials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25417800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A93DDF2B-3AAE-89BF-7180-E01AF23BE6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6996" y="996044"/>
            <a:ext cx="3997517" cy="5360307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554C73-871B-4A07-A7DC-CD087C4CBB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E2B3E-1749-48D4-917F-D82F660D87C0}" type="slidenum">
              <a:rPr lang="en-US" smtClean="0">
                <a:solidFill>
                  <a:schemeClr val="tx1"/>
                </a:solidFill>
              </a:rPr>
              <a:t>2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4FB5FE8E-D04C-8E59-5B89-71FC55B0A4FD}"/>
              </a:ext>
            </a:extLst>
          </p:cNvPr>
          <p:cNvSpPr txBox="1">
            <a:spLocks/>
          </p:cNvSpPr>
          <p:nvPr/>
        </p:nvSpPr>
        <p:spPr>
          <a:xfrm>
            <a:off x="1518749" y="205268"/>
            <a:ext cx="7615237" cy="79076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3600" b="1" dirty="0">
                <a:solidFill>
                  <a:srgbClr val="CFB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Looking at the Data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E28E220-473E-779B-8A72-08546A260989}"/>
              </a:ext>
            </a:extLst>
          </p:cNvPr>
          <p:cNvSpPr/>
          <p:nvPr/>
        </p:nvSpPr>
        <p:spPr>
          <a:xfrm>
            <a:off x="124652" y="0"/>
            <a:ext cx="329650" cy="6857998"/>
          </a:xfrm>
          <a:prstGeom prst="rect">
            <a:avLst/>
          </a:prstGeom>
          <a:solidFill>
            <a:srgbClr val="CFB8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E3261F68-C230-71ED-3D79-F00A5ABC81C7}"/>
              </a:ext>
            </a:extLst>
          </p:cNvPr>
          <p:cNvCxnSpPr/>
          <p:nvPr/>
        </p:nvCxnSpPr>
        <p:spPr>
          <a:xfrm>
            <a:off x="0" y="814178"/>
            <a:ext cx="9144000" cy="0"/>
          </a:xfrm>
          <a:prstGeom prst="line">
            <a:avLst/>
          </a:prstGeom>
          <a:ln w="25400">
            <a:solidFill>
              <a:srgbClr val="CFB87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FD8AD2E8-B0F5-963A-BB6F-D3638734BC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61744" y="2417558"/>
            <a:ext cx="5494570" cy="2517277"/>
          </a:xfrm>
        </p:spPr>
        <p:txBody>
          <a:bodyPr>
            <a:normAutofit/>
          </a:bodyPr>
          <a:lstStyle/>
          <a:p>
            <a:pPr>
              <a:buClr>
                <a:srgbClr val="CFB87C"/>
              </a:buClr>
              <a:buFont typeface="Wingdings" panose="05000000000000000000" pitchFamily="2" charset="2"/>
              <a:buChar char="§"/>
            </a:pPr>
            <a:r>
              <a:rPr lang="en-US" sz="2400" dirty="0"/>
              <a:t>Data comes pre-packaged in .</a:t>
            </a:r>
            <a:r>
              <a:rPr lang="en-US" sz="2400" dirty="0" err="1"/>
              <a:t>daq</a:t>
            </a:r>
            <a:r>
              <a:rPr lang="en-US" sz="2400" dirty="0"/>
              <a:t> files</a:t>
            </a:r>
          </a:p>
          <a:p>
            <a:pPr lvl="1">
              <a:buClr>
                <a:srgbClr val="CFB87C"/>
              </a:buClr>
              <a:buFont typeface="Wingdings" panose="05000000000000000000" pitchFamily="2" charset="2"/>
              <a:buChar char="§"/>
            </a:pPr>
            <a:r>
              <a:rPr lang="en-US" sz="2000" dirty="0"/>
              <a:t>Consist of data packets for individual hits</a:t>
            </a:r>
          </a:p>
          <a:p>
            <a:pPr lvl="1">
              <a:buClr>
                <a:srgbClr val="CFB87C"/>
              </a:buClr>
              <a:buFont typeface="Wingdings" panose="05000000000000000000" pitchFamily="2" charset="2"/>
              <a:buChar char="§"/>
            </a:pPr>
            <a:r>
              <a:rPr lang="en-US" sz="2000" b="1" dirty="0"/>
              <a:t>No ADC waveform vs time</a:t>
            </a:r>
          </a:p>
          <a:p>
            <a:pPr lvl="1">
              <a:buClr>
                <a:srgbClr val="CFB87C"/>
              </a:buClr>
              <a:buFont typeface="Wingdings" panose="05000000000000000000" pitchFamily="2" charset="2"/>
              <a:buChar char="§"/>
            </a:pPr>
            <a:r>
              <a:rPr lang="en-US" sz="2000" dirty="0"/>
              <a:t>We receive pre-packaged info from hits like hit timing, signal amplitude, channel number, etc.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9DE838FF-DF85-42F9-AC23-C03B4CD8E18F}"/>
              </a:ext>
            </a:extLst>
          </p:cNvPr>
          <p:cNvSpPr/>
          <p:nvPr/>
        </p:nvSpPr>
        <p:spPr>
          <a:xfrm>
            <a:off x="1188720" y="2850901"/>
            <a:ext cx="1252822" cy="225039"/>
          </a:xfrm>
          <a:prstGeom prst="rect">
            <a:avLst/>
          </a:prstGeom>
          <a:solidFill>
            <a:srgbClr val="FFFF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B401A60E-4978-7500-F73A-1F6EB4DC36B8}"/>
              </a:ext>
            </a:extLst>
          </p:cNvPr>
          <p:cNvSpPr/>
          <p:nvPr/>
        </p:nvSpPr>
        <p:spPr>
          <a:xfrm>
            <a:off x="1188720" y="2625855"/>
            <a:ext cx="1460500" cy="225039"/>
          </a:xfrm>
          <a:prstGeom prst="rect">
            <a:avLst/>
          </a:prstGeom>
          <a:solidFill>
            <a:srgbClr val="FFFF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DE926B85-5775-D620-BCC3-CB2EB8D8099A}"/>
              </a:ext>
            </a:extLst>
          </p:cNvPr>
          <p:cNvSpPr/>
          <p:nvPr/>
        </p:nvSpPr>
        <p:spPr>
          <a:xfrm>
            <a:off x="1188720" y="3257805"/>
            <a:ext cx="1511300" cy="225039"/>
          </a:xfrm>
          <a:prstGeom prst="rect">
            <a:avLst/>
          </a:prstGeom>
          <a:solidFill>
            <a:srgbClr val="FFFF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2632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554C73-871B-4A07-A7DC-CD087C4CBB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E2B3E-1749-48D4-917F-D82F660D87C0}" type="slidenum">
              <a:rPr lang="en-US" smtClean="0">
                <a:solidFill>
                  <a:schemeClr val="tx1"/>
                </a:solidFill>
              </a:rPr>
              <a:t>20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4FB5FE8E-D04C-8E59-5B89-71FC55B0A4FD}"/>
              </a:ext>
            </a:extLst>
          </p:cNvPr>
          <p:cNvSpPr txBox="1">
            <a:spLocks/>
          </p:cNvSpPr>
          <p:nvPr/>
        </p:nvSpPr>
        <p:spPr>
          <a:xfrm>
            <a:off x="1518749" y="205268"/>
            <a:ext cx="7615237" cy="79076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3600" b="1" dirty="0">
                <a:solidFill>
                  <a:srgbClr val="CFB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Conclusions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E28E220-473E-779B-8A72-08546A260989}"/>
              </a:ext>
            </a:extLst>
          </p:cNvPr>
          <p:cNvSpPr/>
          <p:nvPr/>
        </p:nvSpPr>
        <p:spPr>
          <a:xfrm>
            <a:off x="124652" y="0"/>
            <a:ext cx="329650" cy="6857998"/>
          </a:xfrm>
          <a:prstGeom prst="rect">
            <a:avLst/>
          </a:prstGeom>
          <a:solidFill>
            <a:srgbClr val="CFB8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E3261F68-C230-71ED-3D79-F00A5ABC81C7}"/>
              </a:ext>
            </a:extLst>
          </p:cNvPr>
          <p:cNvCxnSpPr/>
          <p:nvPr/>
        </p:nvCxnSpPr>
        <p:spPr>
          <a:xfrm>
            <a:off x="0" y="814178"/>
            <a:ext cx="9144000" cy="0"/>
          </a:xfrm>
          <a:prstGeom prst="line">
            <a:avLst/>
          </a:prstGeom>
          <a:ln w="25400">
            <a:solidFill>
              <a:srgbClr val="CFB87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13">
                <a:extLst>
                  <a:ext uri="{FF2B5EF4-FFF2-40B4-BE49-F238E27FC236}">
                    <a16:creationId xmlns:a16="http://schemas.microsoft.com/office/drawing/2014/main" id="{AB58EAE0-C408-666F-EC37-F762409C271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28650" y="1049098"/>
                <a:ext cx="8279680" cy="5199301"/>
              </a:xfrm>
            </p:spPr>
            <p:txBody>
              <a:bodyPr>
                <a:normAutofit/>
              </a:bodyPr>
              <a:lstStyle/>
              <a:p>
                <a:pPr>
                  <a:buClr>
                    <a:srgbClr val="CFB87C"/>
                  </a:buClr>
                  <a:buFont typeface="Wingdings" panose="05000000000000000000" pitchFamily="2" charset="2"/>
                  <a:buChar char="§"/>
                </a:pPr>
                <a:r>
                  <a:rPr lang="en-US" sz="2400" dirty="0"/>
                  <a:t>There is no light leak near the SAMTEC connectors on the scale of the light barrier edge leak</a:t>
                </a:r>
              </a:p>
              <a:p>
                <a:pPr lvl="1">
                  <a:buClr>
                    <a:srgbClr val="CFB87C"/>
                  </a:buClr>
                  <a:buFont typeface="Wingdings" panose="05000000000000000000" pitchFamily="2" charset="2"/>
                  <a:buChar char="§"/>
                </a:pPr>
                <a:r>
                  <a:rPr lang="en-US" sz="2000" dirty="0"/>
                  <a:t>The felt rings around the connectors may not be necessary</a:t>
                </a:r>
              </a:p>
              <a:p>
                <a:pPr>
                  <a:buClr>
                    <a:srgbClr val="CFB87C"/>
                  </a:buClr>
                  <a:buFont typeface="Wingdings" panose="05000000000000000000" pitchFamily="2" charset="2"/>
                  <a:buChar char="§"/>
                </a:pPr>
                <a:r>
                  <a:rPr lang="en-US" sz="2400" dirty="0"/>
                  <a:t>A light leak was visible near the edge of one polyester sheet</a:t>
                </a:r>
              </a:p>
              <a:p>
                <a:pPr lvl="1">
                  <a:buClr>
                    <a:srgbClr val="CFB87C"/>
                  </a:buClr>
                  <a:buFont typeface="Wingdings" panose="05000000000000000000" pitchFamily="2" charset="2"/>
                  <a:buChar char="§"/>
                </a:pPr>
                <a:r>
                  <a:rPr lang="en-US" sz="2000" dirty="0"/>
                  <a:t>Characterized by significantly amplified ADC signal (</a:t>
                </a:r>
                <a14:m>
                  <m:oMath xmlns:m="http://schemas.openxmlformats.org/officeDocument/2006/math">
                    <m:r>
                      <a:rPr lang="en-U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US" sz="2000" dirty="0"/>
                  <a:t>10x higher) that only appears in runs with the lab lights on</a:t>
                </a:r>
              </a:p>
              <a:p>
                <a:pPr lvl="1">
                  <a:buClr>
                    <a:srgbClr val="CFB87C"/>
                  </a:buClr>
                  <a:buFont typeface="Wingdings" panose="05000000000000000000" pitchFamily="2" charset="2"/>
                  <a:buChar char="§"/>
                </a:pPr>
                <a:r>
                  <a:rPr lang="en-US" sz="2000" dirty="0"/>
                  <a:t>Will have to be more careful when installing the light barrier</a:t>
                </a:r>
              </a:p>
              <a:p>
                <a:pPr lvl="2">
                  <a:buClr>
                    <a:srgbClr val="CFB87C"/>
                  </a:buClr>
                  <a:buFont typeface="Wingdings" panose="05000000000000000000" pitchFamily="2" charset="2"/>
                  <a:buChar char="§"/>
                </a:pPr>
                <a:r>
                  <a:rPr lang="en-US" sz="1600" dirty="0"/>
                  <a:t>Ensure it lies (mostly) flat</a:t>
                </a:r>
              </a:p>
              <a:p>
                <a:pPr lvl="2">
                  <a:buClr>
                    <a:srgbClr val="CFB87C"/>
                  </a:buClr>
                  <a:buFont typeface="Wingdings" panose="05000000000000000000" pitchFamily="2" charset="2"/>
                  <a:buChar char="§"/>
                </a:pPr>
                <a:r>
                  <a:rPr lang="en-US" sz="1600" dirty="0"/>
                  <a:t>Ensure no light gaps at the edges</a:t>
                </a:r>
              </a:p>
              <a:p>
                <a:pPr>
                  <a:buClr>
                    <a:srgbClr val="CFB87C"/>
                  </a:buClr>
                  <a:buFont typeface="Wingdings" panose="05000000000000000000" pitchFamily="2" charset="2"/>
                  <a:buChar char="§"/>
                </a:pPr>
                <a:r>
                  <a:rPr lang="en-US" sz="2400" dirty="0"/>
                  <a:t>Overall, the CU light barrier functions at least as well as the black sheet used for the US-Japan prototype at UPenn </a:t>
                </a:r>
              </a:p>
            </p:txBody>
          </p:sp>
        </mc:Choice>
        <mc:Fallback xmlns="">
          <p:sp>
            <p:nvSpPr>
              <p:cNvPr id="6" name="Content Placeholder 13">
                <a:extLst>
                  <a:ext uri="{FF2B5EF4-FFF2-40B4-BE49-F238E27FC236}">
                    <a16:creationId xmlns:a16="http://schemas.microsoft.com/office/drawing/2014/main" id="{AB58EAE0-C408-666F-EC37-F762409C271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28650" y="1049098"/>
                <a:ext cx="8279680" cy="5199301"/>
              </a:xfrm>
              <a:blipFill>
                <a:blip r:embed="rId2"/>
                <a:stretch>
                  <a:fillRect l="-957" t="-1641" r="-6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315881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52EB64-BE59-D012-1589-02BD2EC67A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CFB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Backup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F50275-BC74-8DD6-B13F-6BB4C7194E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3A59AE-4F20-D4A8-E9EE-7FD1F1B60F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E2B3E-1749-48D4-917F-D82F660D87C0}" type="slidenum">
              <a:rPr lang="en-US" smtClean="0"/>
              <a:t>21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87DC9AC-FFB8-A47C-8349-8DFDFB65923D}"/>
              </a:ext>
            </a:extLst>
          </p:cNvPr>
          <p:cNvSpPr/>
          <p:nvPr/>
        </p:nvSpPr>
        <p:spPr>
          <a:xfrm>
            <a:off x="124652" y="0"/>
            <a:ext cx="329650" cy="6857998"/>
          </a:xfrm>
          <a:prstGeom prst="rect">
            <a:avLst/>
          </a:prstGeom>
          <a:solidFill>
            <a:srgbClr val="CFB8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843B878-49EC-003E-49BB-6FB9E2A6DB5E}"/>
              </a:ext>
            </a:extLst>
          </p:cNvPr>
          <p:cNvCxnSpPr/>
          <p:nvPr/>
        </p:nvCxnSpPr>
        <p:spPr>
          <a:xfrm>
            <a:off x="0" y="4452925"/>
            <a:ext cx="9144000" cy="0"/>
          </a:xfrm>
          <a:prstGeom prst="line">
            <a:avLst/>
          </a:prstGeom>
          <a:ln w="25400">
            <a:solidFill>
              <a:srgbClr val="CFB87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52479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4BB09C-FA0E-43EA-B786-65BFF837C7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50233"/>
            <a:ext cx="7886700" cy="363974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10 Test Configurations:</a:t>
            </a:r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554C73-871B-4A07-A7DC-CD087C4CBB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E2B3E-1749-48D4-917F-D82F660D87C0}" type="slidenum">
              <a:rPr lang="en-US" smtClean="0">
                <a:solidFill>
                  <a:schemeClr val="tx1"/>
                </a:solidFill>
              </a:rPr>
              <a:t>22</a:t>
            </a:fld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C0B82D6A-12E3-02DF-7D69-B0F7BD1F92EC}"/>
              </a:ext>
            </a:extLst>
          </p:cNvPr>
          <p:cNvGraphicFramePr>
            <a:graphicFrameLocks noGrp="1"/>
          </p:cNvGraphicFramePr>
          <p:nvPr/>
        </p:nvGraphicFramePr>
        <p:xfrm>
          <a:off x="972244" y="2620393"/>
          <a:ext cx="6096000" cy="2062353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219200">
                  <a:extLst>
                    <a:ext uri="{9D8B030D-6E8A-4147-A177-3AD203B41FA5}">
                      <a16:colId xmlns:a16="http://schemas.microsoft.com/office/drawing/2014/main" val="3156469517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1478539566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3322708091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4202430669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3943188243"/>
                    </a:ext>
                  </a:extLst>
                </a:gridCol>
              </a:tblGrid>
              <a:tr h="532638">
                <a:tc>
                  <a:txBody>
                    <a:bodyPr/>
                    <a:lstStyle/>
                    <a:p>
                      <a:pPr algn="l"/>
                      <a:r>
                        <a:rPr lang="en-US" sz="1500" dirty="0"/>
                        <a:t>Run #</a:t>
                      </a:r>
                    </a:p>
                  </a:txBody>
                  <a:tcPr marL="68580" marR="68580" marT="37719" marB="37719" anchor="b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500" dirty="0"/>
                        <a:t>Room Lights</a:t>
                      </a:r>
                    </a:p>
                  </a:txBody>
                  <a:tcPr marL="68580" marR="68580" marT="37719" marB="37719" anchor="b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500" dirty="0"/>
                        <a:t>Polyester Sheet</a:t>
                      </a:r>
                    </a:p>
                  </a:txBody>
                  <a:tcPr marL="68580" marR="68580" marT="37719" marB="37719" anchor="b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500" dirty="0"/>
                        <a:t>Felt Rings</a:t>
                      </a:r>
                    </a:p>
                  </a:txBody>
                  <a:tcPr marL="68580" marR="68580" marT="37719" marB="37719" anchor="b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500" dirty="0"/>
                        <a:t>Penn Light Barrier</a:t>
                      </a:r>
                    </a:p>
                  </a:txBody>
                  <a:tcPr marL="68580" marR="68580" marT="37719" marB="37719" anchor="b"/>
                </a:tc>
                <a:extLst>
                  <a:ext uri="{0D108BD9-81ED-4DB2-BD59-A6C34878D82A}">
                    <a16:rowId xmlns:a16="http://schemas.microsoft.com/office/drawing/2014/main" val="3533443093"/>
                  </a:ext>
                </a:extLst>
              </a:tr>
              <a:tr h="305943">
                <a:tc>
                  <a:txBody>
                    <a:bodyPr/>
                    <a:lstStyle/>
                    <a:p>
                      <a:r>
                        <a:rPr lang="en-US" sz="1500" dirty="0"/>
                        <a:t>202 (206)</a:t>
                      </a:r>
                    </a:p>
                  </a:txBody>
                  <a:tcPr marL="68580" marR="68580" marT="37719" marB="37719"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On (Off)</a:t>
                      </a:r>
                    </a:p>
                  </a:txBody>
                  <a:tcPr marL="68580" marR="68580" marT="37719" marB="37719"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Off</a:t>
                      </a:r>
                    </a:p>
                  </a:txBody>
                  <a:tcPr marL="68580" marR="68580" marT="37719" marB="37719"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Off</a:t>
                      </a:r>
                    </a:p>
                  </a:txBody>
                  <a:tcPr marL="68580" marR="68580" marT="37719" marB="37719"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Off</a:t>
                      </a:r>
                    </a:p>
                  </a:txBody>
                  <a:tcPr marL="68580" marR="68580" marT="37719" marB="37719"/>
                </a:tc>
                <a:extLst>
                  <a:ext uri="{0D108BD9-81ED-4DB2-BD59-A6C34878D82A}">
                    <a16:rowId xmlns:a16="http://schemas.microsoft.com/office/drawing/2014/main" val="2753872472"/>
                  </a:ext>
                </a:extLst>
              </a:tr>
              <a:tr h="305943">
                <a:tc>
                  <a:txBody>
                    <a:bodyPr/>
                    <a:lstStyle/>
                    <a:p>
                      <a:r>
                        <a:rPr lang="en-US" sz="1500" dirty="0"/>
                        <a:t>211 (212)</a:t>
                      </a:r>
                    </a:p>
                  </a:txBody>
                  <a:tcPr marL="68580" marR="68580" marT="37719" marB="37719"/>
                </a:tc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/>
                        <a:t>On (Off)</a:t>
                      </a:r>
                    </a:p>
                  </a:txBody>
                  <a:tcPr marL="68580" marR="68580" marT="37719" marB="37719"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On</a:t>
                      </a:r>
                    </a:p>
                  </a:txBody>
                  <a:tcPr marL="68580" marR="68580" marT="37719" marB="37719"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Off</a:t>
                      </a:r>
                    </a:p>
                  </a:txBody>
                  <a:tcPr marL="68580" marR="68580" marT="37719" marB="37719"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Off</a:t>
                      </a:r>
                    </a:p>
                  </a:txBody>
                  <a:tcPr marL="68580" marR="68580" marT="37719" marB="37719"/>
                </a:tc>
                <a:extLst>
                  <a:ext uri="{0D108BD9-81ED-4DB2-BD59-A6C34878D82A}">
                    <a16:rowId xmlns:a16="http://schemas.microsoft.com/office/drawing/2014/main" val="1561218925"/>
                  </a:ext>
                </a:extLst>
              </a:tr>
              <a:tr h="305943">
                <a:tc>
                  <a:txBody>
                    <a:bodyPr/>
                    <a:lstStyle/>
                    <a:p>
                      <a:r>
                        <a:rPr lang="en-US" sz="1500" dirty="0"/>
                        <a:t>215 (216)</a:t>
                      </a:r>
                    </a:p>
                  </a:txBody>
                  <a:tcPr marL="68580" marR="68580" marT="37719" marB="37719"/>
                </a:tc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/>
                        <a:t>On (Off)</a:t>
                      </a:r>
                    </a:p>
                  </a:txBody>
                  <a:tcPr marL="68580" marR="68580" marT="37719" marB="37719"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On</a:t>
                      </a:r>
                    </a:p>
                  </a:txBody>
                  <a:tcPr marL="68580" marR="68580" marT="37719" marB="37719"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Off</a:t>
                      </a:r>
                    </a:p>
                  </a:txBody>
                  <a:tcPr marL="68580" marR="68580" marT="37719" marB="37719"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On</a:t>
                      </a:r>
                    </a:p>
                  </a:txBody>
                  <a:tcPr marL="68580" marR="68580" marT="37719" marB="37719"/>
                </a:tc>
                <a:extLst>
                  <a:ext uri="{0D108BD9-81ED-4DB2-BD59-A6C34878D82A}">
                    <a16:rowId xmlns:a16="http://schemas.microsoft.com/office/drawing/2014/main" val="3143175480"/>
                  </a:ext>
                </a:extLst>
              </a:tr>
              <a:tr h="305943">
                <a:tc>
                  <a:txBody>
                    <a:bodyPr/>
                    <a:lstStyle/>
                    <a:p>
                      <a:r>
                        <a:rPr lang="en-US" sz="1500" dirty="0"/>
                        <a:t>219 (220)</a:t>
                      </a:r>
                    </a:p>
                  </a:txBody>
                  <a:tcPr marL="68580" marR="68580" marT="37719" marB="37719"/>
                </a:tc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/>
                        <a:t>On (Off)</a:t>
                      </a:r>
                    </a:p>
                  </a:txBody>
                  <a:tcPr marL="68580" marR="68580" marT="37719" marB="37719"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On</a:t>
                      </a:r>
                    </a:p>
                  </a:txBody>
                  <a:tcPr marL="68580" marR="68580" marT="37719" marB="37719"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On</a:t>
                      </a:r>
                    </a:p>
                  </a:txBody>
                  <a:tcPr marL="68580" marR="68580" marT="37719" marB="37719"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Off</a:t>
                      </a:r>
                    </a:p>
                  </a:txBody>
                  <a:tcPr marL="68580" marR="68580" marT="37719" marB="37719"/>
                </a:tc>
                <a:extLst>
                  <a:ext uri="{0D108BD9-81ED-4DB2-BD59-A6C34878D82A}">
                    <a16:rowId xmlns:a16="http://schemas.microsoft.com/office/drawing/2014/main" val="3241446564"/>
                  </a:ext>
                </a:extLst>
              </a:tr>
              <a:tr h="305943">
                <a:tc>
                  <a:txBody>
                    <a:bodyPr/>
                    <a:lstStyle/>
                    <a:p>
                      <a:r>
                        <a:rPr lang="en-US" sz="1500" dirty="0"/>
                        <a:t>221 (223)</a:t>
                      </a:r>
                    </a:p>
                  </a:txBody>
                  <a:tcPr marL="68580" marR="68580" marT="37719" marB="37719"/>
                </a:tc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/>
                        <a:t>On (Off)</a:t>
                      </a:r>
                    </a:p>
                  </a:txBody>
                  <a:tcPr marL="68580" marR="68580" marT="37719" marB="37719"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Off</a:t>
                      </a:r>
                    </a:p>
                  </a:txBody>
                  <a:tcPr marL="68580" marR="68580" marT="37719" marB="37719"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Off</a:t>
                      </a:r>
                    </a:p>
                  </a:txBody>
                  <a:tcPr marL="68580" marR="68580" marT="37719" marB="37719"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On</a:t>
                      </a:r>
                    </a:p>
                  </a:txBody>
                  <a:tcPr marL="68580" marR="68580" marT="37719" marB="37719"/>
                </a:tc>
                <a:extLst>
                  <a:ext uri="{0D108BD9-81ED-4DB2-BD59-A6C34878D82A}">
                    <a16:rowId xmlns:a16="http://schemas.microsoft.com/office/drawing/2014/main" val="3259847211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127A9D65-72C0-36B4-5D64-52A5A5E1863F}"/>
              </a:ext>
            </a:extLst>
          </p:cNvPr>
          <p:cNvSpPr txBox="1"/>
          <p:nvPr/>
        </p:nvSpPr>
        <p:spPr>
          <a:xfrm>
            <a:off x="7412822" y="2716216"/>
            <a:ext cx="139653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No Light Barrier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FF3BF0D-4396-3282-D0B0-A503D42F5CD7}"/>
              </a:ext>
            </a:extLst>
          </p:cNvPr>
          <p:cNvSpPr txBox="1"/>
          <p:nvPr/>
        </p:nvSpPr>
        <p:spPr>
          <a:xfrm>
            <a:off x="7412821" y="3219935"/>
            <a:ext cx="130997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Polyester Only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6E6FAE7-97D5-0726-BCCA-80B240F795A1}"/>
              </a:ext>
            </a:extLst>
          </p:cNvPr>
          <p:cNvSpPr txBox="1"/>
          <p:nvPr/>
        </p:nvSpPr>
        <p:spPr>
          <a:xfrm>
            <a:off x="7412822" y="3671245"/>
            <a:ext cx="131514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Polyester + Black Sheet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39612B1-6CBA-8FA9-FAE1-101C055E4FB6}"/>
              </a:ext>
            </a:extLst>
          </p:cNvPr>
          <p:cNvSpPr txBox="1"/>
          <p:nvPr/>
        </p:nvSpPr>
        <p:spPr>
          <a:xfrm>
            <a:off x="7412822" y="4270649"/>
            <a:ext cx="139172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Polyester + Felt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76C9591-8C1B-B2C5-4BBB-1259D56D8C72}"/>
              </a:ext>
            </a:extLst>
          </p:cNvPr>
          <p:cNvSpPr txBox="1"/>
          <p:nvPr/>
        </p:nvSpPr>
        <p:spPr>
          <a:xfrm>
            <a:off x="7412822" y="4724384"/>
            <a:ext cx="151195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Black Sheet Only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89B906AB-1B49-C9B8-2C1D-E158643538A3}"/>
              </a:ext>
            </a:extLst>
          </p:cNvPr>
          <p:cNvCxnSpPr>
            <a:cxnSpLocks/>
          </p:cNvCxnSpPr>
          <p:nvPr/>
        </p:nvCxnSpPr>
        <p:spPr>
          <a:xfrm flipV="1">
            <a:off x="7068244" y="2869295"/>
            <a:ext cx="371212" cy="423406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AB397BF-B92C-AD41-7EAF-4A95BFB54716}"/>
              </a:ext>
            </a:extLst>
          </p:cNvPr>
          <p:cNvCxnSpPr>
            <a:cxnSpLocks/>
            <a:stCxn id="8" idx="3"/>
          </p:cNvCxnSpPr>
          <p:nvPr/>
        </p:nvCxnSpPr>
        <p:spPr>
          <a:xfrm flipV="1">
            <a:off x="7068244" y="3264899"/>
            <a:ext cx="391186" cy="38667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1ABC6D27-CF63-C085-01B6-48B36F65075E}"/>
              </a:ext>
            </a:extLst>
          </p:cNvPr>
          <p:cNvCxnSpPr>
            <a:cxnSpLocks/>
          </p:cNvCxnSpPr>
          <p:nvPr/>
        </p:nvCxnSpPr>
        <p:spPr>
          <a:xfrm>
            <a:off x="7068244" y="3937528"/>
            <a:ext cx="401287" cy="7237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EA293824-8F5D-4966-BDA9-0196304D06CD}"/>
              </a:ext>
            </a:extLst>
          </p:cNvPr>
          <p:cNvCxnSpPr>
            <a:cxnSpLocks/>
          </p:cNvCxnSpPr>
          <p:nvPr/>
        </p:nvCxnSpPr>
        <p:spPr>
          <a:xfrm>
            <a:off x="7078231" y="4217144"/>
            <a:ext cx="364522" cy="204299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2A515E7-F3BD-EC35-ED7B-FE078CD9611C}"/>
              </a:ext>
            </a:extLst>
          </p:cNvPr>
          <p:cNvCxnSpPr>
            <a:cxnSpLocks/>
          </p:cNvCxnSpPr>
          <p:nvPr/>
        </p:nvCxnSpPr>
        <p:spPr>
          <a:xfrm flipH="1" flipV="1">
            <a:off x="7068244" y="4575348"/>
            <a:ext cx="364553" cy="321655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3A877D7E-88B1-5366-1210-31C9A93BB9D1}"/>
              </a:ext>
            </a:extLst>
          </p:cNvPr>
          <p:cNvSpPr txBox="1"/>
          <p:nvPr/>
        </p:nvSpPr>
        <p:spPr>
          <a:xfrm>
            <a:off x="1711408" y="5007768"/>
            <a:ext cx="46176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** Room lights off ≠</a:t>
            </a:r>
            <a:r>
              <a:rPr lang="en-US" sz="1350" dirty="0">
                <a:sym typeface="Wingdings" panose="05000000000000000000" pitchFamily="2" charset="2"/>
              </a:rPr>
              <a:t> completely dark in the room. </a:t>
            </a:r>
          </a:p>
          <a:p>
            <a:r>
              <a:rPr lang="en-US" sz="1350" dirty="0">
                <a:sym typeface="Wingdings" panose="05000000000000000000" pitchFamily="2" charset="2"/>
              </a:rPr>
              <a:t>Some light from computer monitors (needed to be on to check for data collection errors) and from readout crates **</a:t>
            </a:r>
            <a:endParaRPr lang="en-US" sz="1350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4FB5FE8E-D04C-8E59-5B89-71FC55B0A4FD}"/>
              </a:ext>
            </a:extLst>
          </p:cNvPr>
          <p:cNvSpPr txBox="1">
            <a:spLocks/>
          </p:cNvSpPr>
          <p:nvPr/>
        </p:nvSpPr>
        <p:spPr>
          <a:xfrm>
            <a:off x="1518749" y="205268"/>
            <a:ext cx="7615237" cy="79076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3600" b="1" dirty="0">
                <a:solidFill>
                  <a:srgbClr val="CFB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 Configurations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E28E220-473E-779B-8A72-08546A260989}"/>
              </a:ext>
            </a:extLst>
          </p:cNvPr>
          <p:cNvSpPr/>
          <p:nvPr/>
        </p:nvSpPr>
        <p:spPr>
          <a:xfrm>
            <a:off x="124652" y="0"/>
            <a:ext cx="329650" cy="6857998"/>
          </a:xfrm>
          <a:prstGeom prst="rect">
            <a:avLst/>
          </a:prstGeom>
          <a:solidFill>
            <a:srgbClr val="CFB8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E3261F68-C230-71ED-3D79-F00A5ABC81C7}"/>
              </a:ext>
            </a:extLst>
          </p:cNvPr>
          <p:cNvCxnSpPr/>
          <p:nvPr/>
        </p:nvCxnSpPr>
        <p:spPr>
          <a:xfrm>
            <a:off x="0" y="814178"/>
            <a:ext cx="9144000" cy="0"/>
          </a:xfrm>
          <a:prstGeom prst="line">
            <a:avLst/>
          </a:prstGeom>
          <a:ln w="25400">
            <a:solidFill>
              <a:srgbClr val="CFB87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35908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3A7971B3-B995-7A60-D5DF-BECE34C0C6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6978" y="971097"/>
            <a:ext cx="4187322" cy="256032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CC8E8EC-BB93-3B5E-4830-A252EEFFAE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6800" y="979961"/>
            <a:ext cx="4268249" cy="256032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0F2D694-0290-0E02-34DC-8EB738E31A6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45636" y="3848455"/>
            <a:ext cx="4166796" cy="256032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BF2B943-271E-6721-98CC-CF57C491810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3063" y="3862196"/>
            <a:ext cx="4140224" cy="256032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554C73-871B-4A07-A7DC-CD087C4CBB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E2B3E-1749-48D4-917F-D82F660D87C0}" type="slidenum">
              <a:rPr lang="en-US" smtClean="0">
                <a:solidFill>
                  <a:schemeClr val="tx1"/>
                </a:solidFill>
              </a:rPr>
              <a:t>23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4FB5FE8E-D04C-8E59-5B89-71FC55B0A4FD}"/>
              </a:ext>
            </a:extLst>
          </p:cNvPr>
          <p:cNvSpPr txBox="1">
            <a:spLocks/>
          </p:cNvSpPr>
          <p:nvPr/>
        </p:nvSpPr>
        <p:spPr>
          <a:xfrm>
            <a:off x="1432875" y="205268"/>
            <a:ext cx="7701112" cy="79076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3600" b="1" dirty="0">
                <a:solidFill>
                  <a:srgbClr val="CFB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 LB vs </a:t>
            </a:r>
            <a:r>
              <a:rPr lang="en-US" sz="3600" b="1" dirty="0" err="1">
                <a:solidFill>
                  <a:srgbClr val="CFB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Upenn</a:t>
            </a:r>
            <a:r>
              <a:rPr lang="en-US" sz="3600" b="1" dirty="0">
                <a:solidFill>
                  <a:srgbClr val="CFB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Black Sheet – XY 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E28E220-473E-779B-8A72-08546A260989}"/>
              </a:ext>
            </a:extLst>
          </p:cNvPr>
          <p:cNvSpPr/>
          <p:nvPr/>
        </p:nvSpPr>
        <p:spPr>
          <a:xfrm>
            <a:off x="124652" y="0"/>
            <a:ext cx="329650" cy="6857998"/>
          </a:xfrm>
          <a:prstGeom prst="rect">
            <a:avLst/>
          </a:prstGeom>
          <a:solidFill>
            <a:srgbClr val="CFB8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E3261F68-C230-71ED-3D79-F00A5ABC81C7}"/>
              </a:ext>
            </a:extLst>
          </p:cNvPr>
          <p:cNvCxnSpPr/>
          <p:nvPr/>
        </p:nvCxnSpPr>
        <p:spPr>
          <a:xfrm>
            <a:off x="0" y="814178"/>
            <a:ext cx="9144000" cy="0"/>
          </a:xfrm>
          <a:prstGeom prst="line">
            <a:avLst/>
          </a:prstGeom>
          <a:ln w="25400">
            <a:solidFill>
              <a:srgbClr val="CFB87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9C72191D-5E1E-8016-B689-B4AB2DCE6A4D}"/>
              </a:ext>
            </a:extLst>
          </p:cNvPr>
          <p:cNvSpPr txBox="1"/>
          <p:nvPr/>
        </p:nvSpPr>
        <p:spPr>
          <a:xfrm>
            <a:off x="807740" y="3352837"/>
            <a:ext cx="32903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CU LB, Lights on; </a:t>
            </a:r>
          </a:p>
          <a:p>
            <a:r>
              <a:rPr lang="en-US" sz="1600" b="1" dirty="0"/>
              <a:t>No felt – with felt diff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9899069-1F91-DC72-1B23-9F2997FFCEEE}"/>
              </a:ext>
            </a:extLst>
          </p:cNvPr>
          <p:cNvSpPr txBox="1"/>
          <p:nvPr/>
        </p:nvSpPr>
        <p:spPr>
          <a:xfrm>
            <a:off x="5045945" y="3328984"/>
            <a:ext cx="35435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CU LB, Lights off; </a:t>
            </a:r>
          </a:p>
          <a:p>
            <a:r>
              <a:rPr lang="en-US" sz="1600" b="1" dirty="0"/>
              <a:t>No felt – with felt diff</a:t>
            </a:r>
            <a:endParaRPr lang="en-US" sz="16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3DB74E5-249D-182B-9FE1-DC8D9BD987DD}"/>
              </a:ext>
            </a:extLst>
          </p:cNvPr>
          <p:cNvSpPr txBox="1"/>
          <p:nvPr/>
        </p:nvSpPr>
        <p:spPr>
          <a:xfrm>
            <a:off x="807740" y="6259598"/>
            <a:ext cx="3290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Lights on; </a:t>
            </a:r>
            <a:r>
              <a:rPr lang="en-US" sz="1600" b="1" dirty="0"/>
              <a:t>CU LB / Black Sheet ratio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21CB80F-2CEE-34DC-EED9-391207BA8E71}"/>
              </a:ext>
            </a:extLst>
          </p:cNvPr>
          <p:cNvSpPr txBox="1"/>
          <p:nvPr/>
        </p:nvSpPr>
        <p:spPr>
          <a:xfrm>
            <a:off x="5045945" y="6245172"/>
            <a:ext cx="35435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Lights off; </a:t>
            </a:r>
            <a:r>
              <a:rPr lang="en-US" sz="1600" b="1" dirty="0"/>
              <a:t>CU LB / Black Sheet ratio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8A26509-7BC8-6B39-1A8E-797DF0AA370A}"/>
              </a:ext>
            </a:extLst>
          </p:cNvPr>
          <p:cNvSpPr txBox="1"/>
          <p:nvPr/>
        </p:nvSpPr>
        <p:spPr>
          <a:xfrm>
            <a:off x="5731606" y="2288402"/>
            <a:ext cx="21722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** Expected 2/3 shortage due to corrupted data runs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8983F39-628A-1C5C-047F-8475227F1197}"/>
              </a:ext>
            </a:extLst>
          </p:cNvPr>
          <p:cNvSpPr txBox="1"/>
          <p:nvPr/>
        </p:nvSpPr>
        <p:spPr>
          <a:xfrm>
            <a:off x="5648336" y="5424922"/>
            <a:ext cx="21722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** Expected 2/3 shortage due to corrupted data runs</a:t>
            </a:r>
          </a:p>
        </p:txBody>
      </p:sp>
    </p:spTree>
    <p:extLst>
      <p:ext uri="{BB962C8B-B14F-4D97-AF65-F5344CB8AC3E}">
        <p14:creationId xmlns:p14="http://schemas.microsoft.com/office/powerpoint/2010/main" val="329234048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651464BE-F1AA-43AF-4F0D-95CCEFFC27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5919" y="958481"/>
            <a:ext cx="4193304" cy="256032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3B6753F-106F-5BFA-83DD-F1F4978EE6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3415" y="998815"/>
            <a:ext cx="4144537" cy="256032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4CC9790-CAF4-4450-3362-AC9FBFA06E0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0047" y="3856250"/>
            <a:ext cx="4199301" cy="256032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B890274-E7EF-F0C9-2346-F9CBCEFE1E6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4444" y="3868555"/>
            <a:ext cx="4191037" cy="256032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554C73-871B-4A07-A7DC-CD087C4CBB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E2B3E-1749-48D4-917F-D82F660D87C0}" type="slidenum">
              <a:rPr lang="en-US" smtClean="0">
                <a:solidFill>
                  <a:schemeClr val="tx1"/>
                </a:solidFill>
              </a:rPr>
              <a:t>24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4FB5FE8E-D04C-8E59-5B89-71FC55B0A4FD}"/>
              </a:ext>
            </a:extLst>
          </p:cNvPr>
          <p:cNvSpPr txBox="1">
            <a:spLocks/>
          </p:cNvSpPr>
          <p:nvPr/>
        </p:nvSpPr>
        <p:spPr>
          <a:xfrm>
            <a:off x="1432875" y="205268"/>
            <a:ext cx="7701112" cy="79076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3600" b="1" dirty="0">
                <a:solidFill>
                  <a:srgbClr val="CFB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 LB vs </a:t>
            </a:r>
            <a:r>
              <a:rPr lang="en-US" sz="3600" b="1" dirty="0" err="1">
                <a:solidFill>
                  <a:srgbClr val="CFB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Upenn</a:t>
            </a:r>
            <a:r>
              <a:rPr lang="en-US" sz="3600" b="1" dirty="0">
                <a:solidFill>
                  <a:srgbClr val="CFB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Black Sheet – XZ 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E28E220-473E-779B-8A72-08546A260989}"/>
              </a:ext>
            </a:extLst>
          </p:cNvPr>
          <p:cNvSpPr/>
          <p:nvPr/>
        </p:nvSpPr>
        <p:spPr>
          <a:xfrm>
            <a:off x="124652" y="0"/>
            <a:ext cx="329650" cy="6857998"/>
          </a:xfrm>
          <a:prstGeom prst="rect">
            <a:avLst/>
          </a:prstGeom>
          <a:solidFill>
            <a:srgbClr val="CFB8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E3261F68-C230-71ED-3D79-F00A5ABC81C7}"/>
              </a:ext>
            </a:extLst>
          </p:cNvPr>
          <p:cNvCxnSpPr/>
          <p:nvPr/>
        </p:nvCxnSpPr>
        <p:spPr>
          <a:xfrm>
            <a:off x="0" y="814178"/>
            <a:ext cx="9144000" cy="0"/>
          </a:xfrm>
          <a:prstGeom prst="line">
            <a:avLst/>
          </a:prstGeom>
          <a:ln w="25400">
            <a:solidFill>
              <a:srgbClr val="CFB87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9C72191D-5E1E-8016-B689-B4AB2DCE6A4D}"/>
              </a:ext>
            </a:extLst>
          </p:cNvPr>
          <p:cNvSpPr txBox="1"/>
          <p:nvPr/>
        </p:nvSpPr>
        <p:spPr>
          <a:xfrm>
            <a:off x="807740" y="3352837"/>
            <a:ext cx="32903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CU LB, Lights on; </a:t>
            </a:r>
          </a:p>
          <a:p>
            <a:r>
              <a:rPr lang="en-US" sz="1600" b="1" dirty="0"/>
              <a:t>No felt – with felt diff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9899069-1F91-DC72-1B23-9F2997FFCEEE}"/>
              </a:ext>
            </a:extLst>
          </p:cNvPr>
          <p:cNvSpPr txBox="1"/>
          <p:nvPr/>
        </p:nvSpPr>
        <p:spPr>
          <a:xfrm>
            <a:off x="5045945" y="3328984"/>
            <a:ext cx="35435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CU LB, Lights off; </a:t>
            </a:r>
          </a:p>
          <a:p>
            <a:r>
              <a:rPr lang="en-US" sz="1600" b="1" dirty="0"/>
              <a:t>No felt – with felt diff</a:t>
            </a:r>
            <a:endParaRPr lang="en-US" sz="16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3DB74E5-249D-182B-9FE1-DC8D9BD987DD}"/>
              </a:ext>
            </a:extLst>
          </p:cNvPr>
          <p:cNvSpPr txBox="1"/>
          <p:nvPr/>
        </p:nvSpPr>
        <p:spPr>
          <a:xfrm>
            <a:off x="807740" y="6259598"/>
            <a:ext cx="3290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Lights on; </a:t>
            </a:r>
            <a:r>
              <a:rPr lang="en-US" sz="1600" b="1" dirty="0"/>
              <a:t>CU LB / Black Sheet ratio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21CB80F-2CEE-34DC-EED9-391207BA8E71}"/>
              </a:ext>
            </a:extLst>
          </p:cNvPr>
          <p:cNvSpPr txBox="1"/>
          <p:nvPr/>
        </p:nvSpPr>
        <p:spPr>
          <a:xfrm>
            <a:off x="5045945" y="6245172"/>
            <a:ext cx="35435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Lights off; </a:t>
            </a:r>
            <a:r>
              <a:rPr lang="en-US" sz="1600" b="1" dirty="0"/>
              <a:t>CU LB / Black Sheet ratio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8A26509-7BC8-6B39-1A8E-797DF0AA370A}"/>
              </a:ext>
            </a:extLst>
          </p:cNvPr>
          <p:cNvSpPr txBox="1"/>
          <p:nvPr/>
        </p:nvSpPr>
        <p:spPr>
          <a:xfrm>
            <a:off x="5731606" y="2288402"/>
            <a:ext cx="21722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** Expected 2/3 shortage due to corrupted data runs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8983F39-628A-1C5C-047F-8475227F1197}"/>
              </a:ext>
            </a:extLst>
          </p:cNvPr>
          <p:cNvSpPr txBox="1"/>
          <p:nvPr/>
        </p:nvSpPr>
        <p:spPr>
          <a:xfrm>
            <a:off x="5648336" y="5424922"/>
            <a:ext cx="21722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** Expected 2/3 shortage due to corrupted data runs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6AB415E-3EEA-1575-43BA-06F7F72C7C1B}"/>
              </a:ext>
            </a:extLst>
          </p:cNvPr>
          <p:cNvSpPr txBox="1"/>
          <p:nvPr/>
        </p:nvSpPr>
        <p:spPr>
          <a:xfrm>
            <a:off x="1029332" y="4328453"/>
            <a:ext cx="21722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Cooled off channels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754AFA7-49FC-1190-A99B-BAA517AFECCC}"/>
              </a:ext>
            </a:extLst>
          </p:cNvPr>
          <p:cNvSpPr txBox="1"/>
          <p:nvPr/>
        </p:nvSpPr>
        <p:spPr>
          <a:xfrm>
            <a:off x="1201882" y="5886587"/>
            <a:ext cx="21722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Light Leak</a:t>
            </a:r>
          </a:p>
        </p:txBody>
      </p:sp>
    </p:spTree>
    <p:extLst>
      <p:ext uri="{BB962C8B-B14F-4D97-AF65-F5344CB8AC3E}">
        <p14:creationId xmlns:p14="http://schemas.microsoft.com/office/powerpoint/2010/main" val="143429834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6B019515-2742-07CF-6C99-EA85F95594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7640" y="971097"/>
            <a:ext cx="4254649" cy="256032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31538BD-0AD0-2144-AE3E-304C1F0B9F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909" y="996037"/>
            <a:ext cx="4247304" cy="256032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B3BD377-FE3B-0343-52A4-898C3ABF28E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19399" y="3850642"/>
            <a:ext cx="4193033" cy="256032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EF012C8-1527-F694-2B59-B554983B64F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7830" y="3868555"/>
            <a:ext cx="4211836" cy="256032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554C73-871B-4A07-A7DC-CD087C4CBB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E2B3E-1749-48D4-917F-D82F660D87C0}" type="slidenum">
              <a:rPr lang="en-US" smtClean="0">
                <a:solidFill>
                  <a:schemeClr val="tx1"/>
                </a:solidFill>
              </a:rPr>
              <a:t>25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4FB5FE8E-D04C-8E59-5B89-71FC55B0A4FD}"/>
              </a:ext>
            </a:extLst>
          </p:cNvPr>
          <p:cNvSpPr txBox="1">
            <a:spLocks/>
          </p:cNvSpPr>
          <p:nvPr/>
        </p:nvSpPr>
        <p:spPr>
          <a:xfrm>
            <a:off x="1432875" y="205268"/>
            <a:ext cx="7701112" cy="79076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3600" b="1" dirty="0">
                <a:solidFill>
                  <a:srgbClr val="CFB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 LB vs </a:t>
            </a:r>
            <a:r>
              <a:rPr lang="en-US" sz="3600" b="1" dirty="0" err="1">
                <a:solidFill>
                  <a:srgbClr val="CFB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Upenn</a:t>
            </a:r>
            <a:r>
              <a:rPr lang="en-US" sz="3600" b="1" dirty="0">
                <a:solidFill>
                  <a:srgbClr val="CFB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Black Sheet – YZ 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E28E220-473E-779B-8A72-08546A260989}"/>
              </a:ext>
            </a:extLst>
          </p:cNvPr>
          <p:cNvSpPr/>
          <p:nvPr/>
        </p:nvSpPr>
        <p:spPr>
          <a:xfrm>
            <a:off x="124652" y="0"/>
            <a:ext cx="329650" cy="6857998"/>
          </a:xfrm>
          <a:prstGeom prst="rect">
            <a:avLst/>
          </a:prstGeom>
          <a:solidFill>
            <a:srgbClr val="CFB8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E3261F68-C230-71ED-3D79-F00A5ABC81C7}"/>
              </a:ext>
            </a:extLst>
          </p:cNvPr>
          <p:cNvCxnSpPr/>
          <p:nvPr/>
        </p:nvCxnSpPr>
        <p:spPr>
          <a:xfrm>
            <a:off x="0" y="814178"/>
            <a:ext cx="9144000" cy="0"/>
          </a:xfrm>
          <a:prstGeom prst="line">
            <a:avLst/>
          </a:prstGeom>
          <a:ln w="25400">
            <a:solidFill>
              <a:srgbClr val="CFB87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9C72191D-5E1E-8016-B689-B4AB2DCE6A4D}"/>
              </a:ext>
            </a:extLst>
          </p:cNvPr>
          <p:cNvSpPr txBox="1"/>
          <p:nvPr/>
        </p:nvSpPr>
        <p:spPr>
          <a:xfrm>
            <a:off x="807740" y="3352837"/>
            <a:ext cx="32903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CU LB, Lights on; </a:t>
            </a:r>
          </a:p>
          <a:p>
            <a:r>
              <a:rPr lang="en-US" sz="1600" b="1" dirty="0"/>
              <a:t>No felt – with felt diff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9899069-1F91-DC72-1B23-9F2997FFCEEE}"/>
              </a:ext>
            </a:extLst>
          </p:cNvPr>
          <p:cNvSpPr txBox="1"/>
          <p:nvPr/>
        </p:nvSpPr>
        <p:spPr>
          <a:xfrm>
            <a:off x="5045945" y="3328984"/>
            <a:ext cx="35435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CU LB, Lights off; </a:t>
            </a:r>
          </a:p>
          <a:p>
            <a:r>
              <a:rPr lang="en-US" sz="1600" b="1" dirty="0"/>
              <a:t>No felt – with felt diff</a:t>
            </a:r>
            <a:endParaRPr lang="en-US" sz="16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3DB74E5-249D-182B-9FE1-DC8D9BD987DD}"/>
              </a:ext>
            </a:extLst>
          </p:cNvPr>
          <p:cNvSpPr txBox="1"/>
          <p:nvPr/>
        </p:nvSpPr>
        <p:spPr>
          <a:xfrm>
            <a:off x="807740" y="6259598"/>
            <a:ext cx="32903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Lights on; </a:t>
            </a:r>
            <a:r>
              <a:rPr lang="en-US" sz="1600" b="1" dirty="0"/>
              <a:t>CU LB / Black Sheet ratio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21CB80F-2CEE-34DC-EED9-391207BA8E71}"/>
              </a:ext>
            </a:extLst>
          </p:cNvPr>
          <p:cNvSpPr txBox="1"/>
          <p:nvPr/>
        </p:nvSpPr>
        <p:spPr>
          <a:xfrm>
            <a:off x="5045945" y="6245172"/>
            <a:ext cx="35435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Lights off; </a:t>
            </a:r>
            <a:r>
              <a:rPr lang="en-US" sz="1600" b="1" dirty="0"/>
              <a:t>CU LB / Black Sheet ratio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8A26509-7BC8-6B39-1A8E-797DF0AA370A}"/>
              </a:ext>
            </a:extLst>
          </p:cNvPr>
          <p:cNvSpPr txBox="1"/>
          <p:nvPr/>
        </p:nvSpPr>
        <p:spPr>
          <a:xfrm>
            <a:off x="5731606" y="2288402"/>
            <a:ext cx="21722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** Expected 2/3 shortage due to corrupted data runs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8983F39-628A-1C5C-047F-8475227F1197}"/>
              </a:ext>
            </a:extLst>
          </p:cNvPr>
          <p:cNvSpPr txBox="1"/>
          <p:nvPr/>
        </p:nvSpPr>
        <p:spPr>
          <a:xfrm>
            <a:off x="5648336" y="5047848"/>
            <a:ext cx="21722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** Expected 2/3 shortage due to corrupted data runs</a:t>
            </a:r>
          </a:p>
        </p:txBody>
      </p:sp>
    </p:spTree>
    <p:extLst>
      <p:ext uri="{BB962C8B-B14F-4D97-AF65-F5344CB8AC3E}">
        <p14:creationId xmlns:p14="http://schemas.microsoft.com/office/powerpoint/2010/main" val="35856392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554C73-871B-4A07-A7DC-CD087C4CBB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E2B3E-1749-48D4-917F-D82F660D87C0}" type="slidenum">
              <a:rPr lang="en-US" smtClean="0">
                <a:solidFill>
                  <a:schemeClr val="tx1"/>
                </a:solidFill>
              </a:rPr>
              <a:t>3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4FB5FE8E-D04C-8E59-5B89-71FC55B0A4FD}"/>
              </a:ext>
            </a:extLst>
          </p:cNvPr>
          <p:cNvSpPr txBox="1">
            <a:spLocks/>
          </p:cNvSpPr>
          <p:nvPr/>
        </p:nvSpPr>
        <p:spPr>
          <a:xfrm>
            <a:off x="1518749" y="205268"/>
            <a:ext cx="7615237" cy="79076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3600" b="1" dirty="0">
                <a:solidFill>
                  <a:srgbClr val="CFB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Overload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E28E220-473E-779B-8A72-08546A260989}"/>
              </a:ext>
            </a:extLst>
          </p:cNvPr>
          <p:cNvSpPr/>
          <p:nvPr/>
        </p:nvSpPr>
        <p:spPr>
          <a:xfrm>
            <a:off x="124652" y="0"/>
            <a:ext cx="329650" cy="6857998"/>
          </a:xfrm>
          <a:prstGeom prst="rect">
            <a:avLst/>
          </a:prstGeom>
          <a:solidFill>
            <a:srgbClr val="CFB8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E3261F68-C230-71ED-3D79-F00A5ABC81C7}"/>
              </a:ext>
            </a:extLst>
          </p:cNvPr>
          <p:cNvCxnSpPr/>
          <p:nvPr/>
        </p:nvCxnSpPr>
        <p:spPr>
          <a:xfrm>
            <a:off x="0" y="814178"/>
            <a:ext cx="9144000" cy="0"/>
          </a:xfrm>
          <a:prstGeom prst="line">
            <a:avLst/>
          </a:prstGeom>
          <a:ln w="25400">
            <a:solidFill>
              <a:srgbClr val="CFB87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FD8AD2E8-B0F5-963A-BB6F-D3638734BC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49098"/>
            <a:ext cx="8279680" cy="5199301"/>
          </a:xfrm>
        </p:spPr>
        <p:txBody>
          <a:bodyPr>
            <a:normAutofit/>
          </a:bodyPr>
          <a:lstStyle/>
          <a:p>
            <a:pPr>
              <a:buClr>
                <a:srgbClr val="CFB87C"/>
              </a:buClr>
              <a:buFont typeface="Wingdings" panose="05000000000000000000" pitchFamily="2" charset="2"/>
              <a:buChar char="§"/>
            </a:pPr>
            <a:r>
              <a:rPr lang="en-US" sz="2400" dirty="0"/>
              <a:t>Data comes in 32-bit chunks that is bit-manipulated to extract relevant information in the unpacking procedure, e.g.</a:t>
            </a:r>
          </a:p>
          <a:p>
            <a:pPr>
              <a:buClr>
                <a:srgbClr val="CFB87C"/>
              </a:buClr>
              <a:buFont typeface="Wingdings" panose="05000000000000000000" pitchFamily="2" charset="2"/>
              <a:buChar char="§"/>
            </a:pPr>
            <a:endParaRPr lang="en-US" sz="2400" dirty="0"/>
          </a:p>
          <a:p>
            <a:pPr>
              <a:buClr>
                <a:srgbClr val="CFB87C"/>
              </a:buClr>
              <a:buFont typeface="Wingdings" panose="05000000000000000000" pitchFamily="2" charset="2"/>
              <a:buChar char="§"/>
            </a:pPr>
            <a:endParaRPr lang="en-US" sz="2400" dirty="0"/>
          </a:p>
          <a:p>
            <a:pPr>
              <a:buClr>
                <a:srgbClr val="CFB87C"/>
              </a:buClr>
              <a:buFont typeface="Wingdings" panose="05000000000000000000" pitchFamily="2" charset="2"/>
              <a:buChar char="§"/>
            </a:pPr>
            <a:r>
              <a:rPr lang="en-US" sz="2400" dirty="0"/>
              <a:t>For the runs with no light barrier, the data stream cannot keep up with the input, and so some of the bits get missed, leading to data corruption</a:t>
            </a:r>
          </a:p>
          <a:p>
            <a:pPr>
              <a:buClr>
                <a:srgbClr val="CFB87C"/>
              </a:buClr>
              <a:buFont typeface="Wingdings" panose="05000000000000000000" pitchFamily="2" charset="2"/>
              <a:buChar char="§"/>
            </a:pPr>
            <a:r>
              <a:rPr lang="en-US" sz="2400" dirty="0"/>
              <a:t>All of the runs with no light barrier can have some of their data unpacked, but all eventually seg fault when the stream gets to a bad read</a:t>
            </a:r>
          </a:p>
          <a:p>
            <a:pPr>
              <a:buClr>
                <a:srgbClr val="CFB87C"/>
              </a:buClr>
              <a:buFont typeface="Wingdings" panose="05000000000000000000" pitchFamily="2" charset="2"/>
              <a:buChar char="§"/>
            </a:pPr>
            <a:r>
              <a:rPr lang="en-US" sz="2400" dirty="0"/>
              <a:t>From the bit I was able to unpack, there appears to be at least an </a:t>
            </a:r>
            <a:r>
              <a:rPr lang="en-US" sz="2400" b="1" dirty="0"/>
              <a:t>order of magnitude more hits </a:t>
            </a:r>
            <a:r>
              <a:rPr lang="en-US" sz="2400" dirty="0"/>
              <a:t>in these runs than those with some light barrier</a:t>
            </a:r>
          </a:p>
          <a:p>
            <a:pPr>
              <a:buClr>
                <a:srgbClr val="CFB87C"/>
              </a:buClr>
              <a:buFont typeface="Wingdings" panose="05000000000000000000" pitchFamily="2" charset="2"/>
              <a:buChar char="§"/>
            </a:pP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5CA766D-E479-06BA-57BE-C7CD1236DE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5200" y="1751860"/>
            <a:ext cx="7802880" cy="997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101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554C73-871B-4A07-A7DC-CD087C4CBB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E2B3E-1749-48D4-917F-D82F660D87C0}" type="slidenum">
              <a:rPr lang="en-US" smtClean="0">
                <a:solidFill>
                  <a:schemeClr val="tx1"/>
                </a:solidFill>
              </a:rPr>
              <a:t>4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4FB5FE8E-D04C-8E59-5B89-71FC55B0A4FD}"/>
              </a:ext>
            </a:extLst>
          </p:cNvPr>
          <p:cNvSpPr txBox="1">
            <a:spLocks/>
          </p:cNvSpPr>
          <p:nvPr/>
        </p:nvSpPr>
        <p:spPr>
          <a:xfrm>
            <a:off x="1518749" y="205268"/>
            <a:ext cx="7615237" cy="79076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3600" b="1" dirty="0">
                <a:solidFill>
                  <a:srgbClr val="CFB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Other Baselines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E28E220-473E-779B-8A72-08546A260989}"/>
              </a:ext>
            </a:extLst>
          </p:cNvPr>
          <p:cNvSpPr/>
          <p:nvPr/>
        </p:nvSpPr>
        <p:spPr>
          <a:xfrm>
            <a:off x="124652" y="0"/>
            <a:ext cx="329650" cy="6857998"/>
          </a:xfrm>
          <a:prstGeom prst="rect">
            <a:avLst/>
          </a:prstGeom>
          <a:solidFill>
            <a:srgbClr val="CFB8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E3261F68-C230-71ED-3D79-F00A5ABC81C7}"/>
              </a:ext>
            </a:extLst>
          </p:cNvPr>
          <p:cNvCxnSpPr/>
          <p:nvPr/>
        </p:nvCxnSpPr>
        <p:spPr>
          <a:xfrm>
            <a:off x="0" y="814178"/>
            <a:ext cx="9144000" cy="0"/>
          </a:xfrm>
          <a:prstGeom prst="line">
            <a:avLst/>
          </a:prstGeom>
          <a:ln w="25400">
            <a:solidFill>
              <a:srgbClr val="CFB87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ontent Placeholder 13">
            <a:extLst>
              <a:ext uri="{FF2B5EF4-FFF2-40B4-BE49-F238E27FC236}">
                <a16:creationId xmlns:a16="http://schemas.microsoft.com/office/drawing/2014/main" id="{FCB05540-D62B-D31F-D4C1-A5CC9CDF3B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49098"/>
            <a:ext cx="8279680" cy="5199301"/>
          </a:xfrm>
        </p:spPr>
        <p:txBody>
          <a:bodyPr>
            <a:normAutofit/>
          </a:bodyPr>
          <a:lstStyle/>
          <a:p>
            <a:pPr>
              <a:buClr>
                <a:srgbClr val="CFB87C"/>
              </a:buClr>
              <a:buFont typeface="Wingdings" panose="05000000000000000000" pitchFamily="2" charset="2"/>
              <a:buChar char="§"/>
            </a:pPr>
            <a:r>
              <a:rPr lang="en-US" sz="2400" dirty="0"/>
              <a:t>Since we do not have a baseline with no light barrier to compare against, we tried something different at Penn</a:t>
            </a:r>
          </a:p>
          <a:p>
            <a:pPr lvl="1">
              <a:buClr>
                <a:srgbClr val="CFB87C"/>
              </a:buClr>
              <a:buFont typeface="Wingdings" panose="05000000000000000000" pitchFamily="2" charset="2"/>
              <a:buChar char="§"/>
            </a:pPr>
            <a:r>
              <a:rPr lang="en-US" sz="2000" dirty="0"/>
              <a:t>Collected data with both light barriers applied to the detector</a:t>
            </a:r>
          </a:p>
          <a:p>
            <a:pPr lvl="1">
              <a:buClr>
                <a:srgbClr val="CFB87C"/>
              </a:buClr>
              <a:buFont typeface="Wingdings" panose="05000000000000000000" pitchFamily="2" charset="2"/>
              <a:buChar char="§"/>
            </a:pPr>
            <a:r>
              <a:rPr lang="en-US" sz="2000" dirty="0"/>
              <a:t>Hope that combination of the CU polyester sheet and UPenn black sheet will provide a baseline that is at least as strong of a shield as either of the individuals</a:t>
            </a:r>
          </a:p>
          <a:p>
            <a:pPr lvl="2">
              <a:buClr>
                <a:srgbClr val="CFB87C"/>
              </a:buClr>
              <a:buFont typeface="Wingdings" panose="05000000000000000000" pitchFamily="2" charset="2"/>
              <a:buChar char="§"/>
            </a:pPr>
            <a:r>
              <a:rPr lang="en-US" sz="1600" dirty="0"/>
              <a:t>If the individual light shields are comparable to using both, that is a positive sign</a:t>
            </a:r>
          </a:p>
          <a:p>
            <a:pPr>
              <a:buClr>
                <a:srgbClr val="CFB87C"/>
              </a:buClr>
              <a:buFont typeface="Wingdings" panose="05000000000000000000" pitchFamily="2" charset="2"/>
              <a:buChar char="§"/>
            </a:pP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541B975-CAE7-614C-BA0C-9C54F5992E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6348" y="3410834"/>
            <a:ext cx="3933465" cy="297098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2C7A28F-3679-F173-57ED-0A74C531BE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8687" y="3398519"/>
            <a:ext cx="3643313" cy="299561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276422C-6E8B-22C7-0E13-D7E60F27B7EB}"/>
              </a:ext>
            </a:extLst>
          </p:cNvPr>
          <p:cNvSpPr txBox="1"/>
          <p:nvPr/>
        </p:nvSpPr>
        <p:spPr>
          <a:xfrm>
            <a:off x="1461464" y="6412296"/>
            <a:ext cx="25777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CU Polyester Light Barrier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17EEAA5-3E20-EA49-2926-8DA27E719471}"/>
              </a:ext>
            </a:extLst>
          </p:cNvPr>
          <p:cNvSpPr txBox="1"/>
          <p:nvPr/>
        </p:nvSpPr>
        <p:spPr>
          <a:xfrm>
            <a:off x="5645035" y="6412296"/>
            <a:ext cx="2136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UPenn “Black Sheet”</a:t>
            </a:r>
          </a:p>
        </p:txBody>
      </p:sp>
    </p:spTree>
    <p:extLst>
      <p:ext uri="{BB962C8B-B14F-4D97-AF65-F5344CB8AC3E}">
        <p14:creationId xmlns:p14="http://schemas.microsoft.com/office/powerpoint/2010/main" val="19367403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554C73-871B-4A07-A7DC-CD087C4CBB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E2B3E-1749-48D4-917F-D82F660D87C0}" type="slidenum">
              <a:rPr lang="en-US" smtClean="0">
                <a:solidFill>
                  <a:schemeClr val="tx1"/>
                </a:solidFill>
              </a:rPr>
              <a:t>5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4FB5FE8E-D04C-8E59-5B89-71FC55B0A4FD}"/>
              </a:ext>
            </a:extLst>
          </p:cNvPr>
          <p:cNvSpPr txBox="1">
            <a:spLocks/>
          </p:cNvSpPr>
          <p:nvPr/>
        </p:nvSpPr>
        <p:spPr>
          <a:xfrm>
            <a:off x="1518749" y="205268"/>
            <a:ext cx="7615237" cy="79076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3600" b="1" dirty="0">
                <a:solidFill>
                  <a:srgbClr val="CFB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Original Hit Count Plots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E28E220-473E-779B-8A72-08546A260989}"/>
              </a:ext>
            </a:extLst>
          </p:cNvPr>
          <p:cNvSpPr/>
          <p:nvPr/>
        </p:nvSpPr>
        <p:spPr>
          <a:xfrm>
            <a:off x="124652" y="0"/>
            <a:ext cx="329650" cy="6857998"/>
          </a:xfrm>
          <a:prstGeom prst="rect">
            <a:avLst/>
          </a:prstGeom>
          <a:solidFill>
            <a:srgbClr val="CFB8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E3261F68-C230-71ED-3D79-F00A5ABC81C7}"/>
              </a:ext>
            </a:extLst>
          </p:cNvPr>
          <p:cNvCxnSpPr/>
          <p:nvPr/>
        </p:nvCxnSpPr>
        <p:spPr>
          <a:xfrm>
            <a:off x="0" y="814178"/>
            <a:ext cx="9144000" cy="0"/>
          </a:xfrm>
          <a:prstGeom prst="line">
            <a:avLst/>
          </a:prstGeom>
          <a:ln w="25400">
            <a:solidFill>
              <a:srgbClr val="CFB87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E93E0854-01D1-804D-0121-494559DF68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8394" y="979058"/>
            <a:ext cx="4144245" cy="256032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67353C7-7A2E-2FD6-F7F3-7C24F363F0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804" y="3698872"/>
            <a:ext cx="4169045" cy="256032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1E8F4C3-1B99-0312-452C-3104E121A1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58352" y="3698872"/>
            <a:ext cx="4260996" cy="256032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CC8A127C-4031-E20B-5EEA-9C63A95C6699}"/>
              </a:ext>
            </a:extLst>
          </p:cNvPr>
          <p:cNvSpPr txBox="1"/>
          <p:nvPr/>
        </p:nvSpPr>
        <p:spPr>
          <a:xfrm>
            <a:off x="855065" y="2542588"/>
            <a:ext cx="19710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“Hits” defined in DAQ, presumably by the ADC waveform increasing beyond some threshold</a:t>
            </a:r>
          </a:p>
        </p:txBody>
      </p:sp>
    </p:spTree>
    <p:extLst>
      <p:ext uri="{BB962C8B-B14F-4D97-AF65-F5344CB8AC3E}">
        <p14:creationId xmlns:p14="http://schemas.microsoft.com/office/powerpoint/2010/main" val="14272790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EC130D76-4DE3-B061-7F12-05AD069E23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3873" y="3679416"/>
            <a:ext cx="4329953" cy="256032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662CBD8-EED9-2B8A-708F-F51BB19BF1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7032" y="3698872"/>
            <a:ext cx="4284937" cy="256032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75983BF-4C2A-4138-5FD4-B8C24C6046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06519" y="973674"/>
            <a:ext cx="4197553" cy="256032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554C73-871B-4A07-A7DC-CD087C4CBB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E2B3E-1749-48D4-917F-D82F660D87C0}" type="slidenum">
              <a:rPr lang="en-US" smtClean="0">
                <a:solidFill>
                  <a:schemeClr val="tx1"/>
                </a:solidFill>
              </a:rPr>
              <a:t>6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4FB5FE8E-D04C-8E59-5B89-71FC55B0A4FD}"/>
              </a:ext>
            </a:extLst>
          </p:cNvPr>
          <p:cNvSpPr txBox="1">
            <a:spLocks/>
          </p:cNvSpPr>
          <p:nvPr/>
        </p:nvSpPr>
        <p:spPr>
          <a:xfrm>
            <a:off x="1518749" y="205268"/>
            <a:ext cx="7615237" cy="79076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3600" b="1" dirty="0">
                <a:solidFill>
                  <a:srgbClr val="CFB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Trying to Use PE Counts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E28E220-473E-779B-8A72-08546A260989}"/>
              </a:ext>
            </a:extLst>
          </p:cNvPr>
          <p:cNvSpPr/>
          <p:nvPr/>
        </p:nvSpPr>
        <p:spPr>
          <a:xfrm>
            <a:off x="124652" y="0"/>
            <a:ext cx="329650" cy="6857998"/>
          </a:xfrm>
          <a:prstGeom prst="rect">
            <a:avLst/>
          </a:prstGeom>
          <a:solidFill>
            <a:srgbClr val="CFB8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E3261F68-C230-71ED-3D79-F00A5ABC81C7}"/>
              </a:ext>
            </a:extLst>
          </p:cNvPr>
          <p:cNvCxnSpPr/>
          <p:nvPr/>
        </p:nvCxnSpPr>
        <p:spPr>
          <a:xfrm>
            <a:off x="0" y="814178"/>
            <a:ext cx="9144000" cy="0"/>
          </a:xfrm>
          <a:prstGeom prst="line">
            <a:avLst/>
          </a:prstGeom>
          <a:ln w="25400">
            <a:solidFill>
              <a:srgbClr val="CFB87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CC8A127C-4031-E20B-5EEA-9C63A95C6699}"/>
                  </a:ext>
                </a:extLst>
              </p:cNvPr>
              <p:cNvSpPr txBox="1"/>
              <p:nvPr/>
            </p:nvSpPr>
            <p:spPr>
              <a:xfrm>
                <a:off x="578954" y="1155532"/>
                <a:ext cx="2733206" cy="21219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600"/>
                  </a:spcAft>
                </a:pPr>
                <a:r>
                  <a:rPr lang="en-US" sz="1400" dirty="0"/>
                  <a:t>ADC amplitudes are converted to PE in the code using the following equation:</a:t>
                </a: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2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200" b="1" i="0">
                              <a:latin typeface="Cambria Math" panose="02040503050406030204" pitchFamily="18" charset="0"/>
                            </a:rPr>
                            <m:t>𝐀𝐃𝐂</m:t>
                          </m:r>
                          <m:r>
                            <a:rPr lang="en-US" sz="1200" b="1" i="0">
                              <a:latin typeface="Cambria Math" panose="02040503050406030204" pitchFamily="18" charset="0"/>
                            </a:rPr>
                            <m:t> −</m:t>
                          </m:r>
                          <m:r>
                            <a:rPr lang="en-US" sz="1200" b="1" i="0">
                              <a:latin typeface="Cambria Math" panose="02040503050406030204" pitchFamily="18" charset="0"/>
                            </a:rPr>
                            <m:t>𝐆𝐚𝐢𝐧</m:t>
                          </m:r>
                          <m:r>
                            <a:rPr lang="en-US" sz="1200" b="1" i="0">
                              <a:latin typeface="Cambria Math" panose="02040503050406030204" pitchFamily="18" charset="0"/>
                            </a:rPr>
                            <m:t>_</m:t>
                          </m:r>
                          <m:r>
                            <a:rPr lang="en-US" sz="1200" b="1" i="0">
                              <a:latin typeface="Cambria Math" panose="02040503050406030204" pitchFamily="18" charset="0"/>
                            </a:rPr>
                            <m:t>𝐅𝐥𝐨𝐨𝐫</m:t>
                          </m:r>
                        </m:num>
                        <m:den>
                          <m:r>
                            <a:rPr lang="en-US" sz="1200" b="1" i="0" smtClean="0">
                              <a:latin typeface="Cambria Math" panose="02040503050406030204" pitchFamily="18" charset="0"/>
                            </a:rPr>
                            <m:t>𝐆𝐚𝐢𝐧</m:t>
                          </m:r>
                          <m:r>
                            <a:rPr lang="en-US" sz="1200" b="1" i="0" smtClean="0">
                              <a:latin typeface="Cambria Math" panose="02040503050406030204" pitchFamily="18" charset="0"/>
                            </a:rPr>
                            <m:t>_</m:t>
                          </m:r>
                          <m:r>
                            <a:rPr lang="en-US" sz="1200" b="1" i="0">
                              <a:latin typeface="Cambria Math" panose="02040503050406030204" pitchFamily="18" charset="0"/>
                            </a:rPr>
                            <m:t>𝐂𝐨𝐧𝐯𝐞𝐫𝐬𝐢𝐨𝐧</m:t>
                          </m:r>
                        </m:den>
                      </m:f>
                    </m:oMath>
                  </m:oMathPara>
                </a14:m>
                <a:endParaRPr lang="en-US" sz="1400" b="1" dirty="0"/>
              </a:p>
              <a:p>
                <a:r>
                  <a:rPr lang="en-US" sz="1400" dirty="0"/>
                  <a:t>Each channel has its own gain values to calibrate, so it is possible the detector was not accurately calibrated prior to our data runs</a:t>
                </a: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CC8A127C-4031-E20B-5EEA-9C63A95C66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8954" y="1155532"/>
                <a:ext cx="2733206" cy="2121928"/>
              </a:xfrm>
              <a:prstGeom prst="rect">
                <a:avLst/>
              </a:prstGeom>
              <a:blipFill>
                <a:blip r:embed="rId5"/>
                <a:stretch>
                  <a:fillRect l="-670" t="-575" b="-20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0D7006AE-415C-A7C3-2037-E621DA7DC443}"/>
              </a:ext>
            </a:extLst>
          </p:cNvPr>
          <p:cNvSpPr txBox="1"/>
          <p:nvPr/>
        </p:nvSpPr>
        <p:spPr>
          <a:xfrm>
            <a:off x="7774394" y="1992224"/>
            <a:ext cx="1145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Negative PE counts</a:t>
            </a:r>
          </a:p>
        </p:txBody>
      </p:sp>
    </p:spTree>
    <p:extLst>
      <p:ext uri="{BB962C8B-B14F-4D97-AF65-F5344CB8AC3E}">
        <p14:creationId xmlns:p14="http://schemas.microsoft.com/office/powerpoint/2010/main" val="4047903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B3216EFC-89C8-3F5E-BEC9-37A14E8B51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3385" y="3678552"/>
            <a:ext cx="4210929" cy="256032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D80BA89-0BFF-DD2F-2510-66B9B3E1BE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710" y="3680474"/>
            <a:ext cx="4181647" cy="256032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9ADF545-1305-8F95-B261-902C37AB2F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78380" y="996037"/>
            <a:ext cx="4151954" cy="256032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554C73-871B-4A07-A7DC-CD087C4CBB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E2B3E-1749-48D4-917F-D82F660D87C0}" type="slidenum">
              <a:rPr lang="en-US" smtClean="0">
                <a:solidFill>
                  <a:schemeClr val="tx1"/>
                </a:solidFill>
              </a:rPr>
              <a:t>7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4FB5FE8E-D04C-8E59-5B89-71FC55B0A4FD}"/>
              </a:ext>
            </a:extLst>
          </p:cNvPr>
          <p:cNvSpPr txBox="1">
            <a:spLocks/>
          </p:cNvSpPr>
          <p:nvPr/>
        </p:nvSpPr>
        <p:spPr>
          <a:xfrm>
            <a:off x="1518749" y="205268"/>
            <a:ext cx="7615237" cy="79076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3600" b="1" dirty="0">
                <a:solidFill>
                  <a:srgbClr val="CFB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Plan: Look at ADC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E28E220-473E-779B-8A72-08546A260989}"/>
              </a:ext>
            </a:extLst>
          </p:cNvPr>
          <p:cNvSpPr/>
          <p:nvPr/>
        </p:nvSpPr>
        <p:spPr>
          <a:xfrm>
            <a:off x="124652" y="0"/>
            <a:ext cx="329650" cy="6857998"/>
          </a:xfrm>
          <a:prstGeom prst="rect">
            <a:avLst/>
          </a:prstGeom>
          <a:solidFill>
            <a:srgbClr val="CFB8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E3261F68-C230-71ED-3D79-F00A5ABC81C7}"/>
              </a:ext>
            </a:extLst>
          </p:cNvPr>
          <p:cNvCxnSpPr/>
          <p:nvPr/>
        </p:nvCxnSpPr>
        <p:spPr>
          <a:xfrm>
            <a:off x="0" y="814178"/>
            <a:ext cx="9144000" cy="0"/>
          </a:xfrm>
          <a:prstGeom prst="line">
            <a:avLst/>
          </a:prstGeom>
          <a:ln w="25400">
            <a:solidFill>
              <a:srgbClr val="CFB87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CC8A127C-4031-E20B-5EEA-9C63A95C6699}"/>
              </a:ext>
            </a:extLst>
          </p:cNvPr>
          <p:cNvSpPr txBox="1"/>
          <p:nvPr/>
        </p:nvSpPr>
        <p:spPr>
          <a:xfrm>
            <a:off x="686874" y="1861202"/>
            <a:ext cx="213760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Instead of filling with 1 for each hit, now fill using the ADC peak value for each hit</a:t>
            </a:r>
          </a:p>
        </p:txBody>
      </p:sp>
    </p:spTree>
    <p:extLst>
      <p:ext uri="{BB962C8B-B14F-4D97-AF65-F5344CB8AC3E}">
        <p14:creationId xmlns:p14="http://schemas.microsoft.com/office/powerpoint/2010/main" val="31328215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9F792ED4-A949-55F4-E35E-D67163B331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5047" y="3887409"/>
            <a:ext cx="4135182" cy="256032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4DCD961-8611-54A2-D3A8-A1331D36AC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989" y="3887409"/>
            <a:ext cx="4167528" cy="256032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2F1DD79-325A-B6D3-4CB5-8A1656259D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55620" y="996037"/>
            <a:ext cx="4146469" cy="256032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15C975C-1681-E1CE-55BA-169D72FAECB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2989" y="996037"/>
            <a:ext cx="4162867" cy="256032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554C73-871B-4A07-A7DC-CD087C4CBB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E2B3E-1749-48D4-917F-D82F660D87C0}" type="slidenum">
              <a:rPr lang="en-US" smtClean="0">
                <a:solidFill>
                  <a:schemeClr val="tx1"/>
                </a:solidFill>
              </a:rPr>
              <a:t>8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4FB5FE8E-D04C-8E59-5B89-71FC55B0A4FD}"/>
              </a:ext>
            </a:extLst>
          </p:cNvPr>
          <p:cNvSpPr txBox="1">
            <a:spLocks/>
          </p:cNvSpPr>
          <p:nvPr/>
        </p:nvSpPr>
        <p:spPr>
          <a:xfrm>
            <a:off x="1518749" y="205268"/>
            <a:ext cx="7615237" cy="79076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3600" b="1" dirty="0">
                <a:solidFill>
                  <a:srgbClr val="CFB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XY ADC Counts: Lights On Trials 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E28E220-473E-779B-8A72-08546A260989}"/>
              </a:ext>
            </a:extLst>
          </p:cNvPr>
          <p:cNvSpPr/>
          <p:nvPr/>
        </p:nvSpPr>
        <p:spPr>
          <a:xfrm>
            <a:off x="124652" y="0"/>
            <a:ext cx="329650" cy="6857998"/>
          </a:xfrm>
          <a:prstGeom prst="rect">
            <a:avLst/>
          </a:prstGeom>
          <a:solidFill>
            <a:srgbClr val="CFB8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E3261F68-C230-71ED-3D79-F00A5ABC81C7}"/>
              </a:ext>
            </a:extLst>
          </p:cNvPr>
          <p:cNvCxnSpPr/>
          <p:nvPr/>
        </p:nvCxnSpPr>
        <p:spPr>
          <a:xfrm>
            <a:off x="0" y="814178"/>
            <a:ext cx="9144000" cy="0"/>
          </a:xfrm>
          <a:prstGeom prst="line">
            <a:avLst/>
          </a:prstGeom>
          <a:ln w="25400">
            <a:solidFill>
              <a:srgbClr val="CFB87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6D261576-9C6F-B8C6-07CD-624B1417E49D}"/>
              </a:ext>
            </a:extLst>
          </p:cNvPr>
          <p:cNvSpPr txBox="1"/>
          <p:nvPr/>
        </p:nvSpPr>
        <p:spPr>
          <a:xfrm>
            <a:off x="807740" y="3390545"/>
            <a:ext cx="15648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CU LB, No Felt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3998507-59A1-8804-CBFC-079D1CE7B782}"/>
              </a:ext>
            </a:extLst>
          </p:cNvPr>
          <p:cNvSpPr txBox="1"/>
          <p:nvPr/>
        </p:nvSpPr>
        <p:spPr>
          <a:xfrm>
            <a:off x="5045945" y="3366692"/>
            <a:ext cx="35435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CU LB + UPenn Black Sheet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BEA43D8-0360-5BE2-6E84-DE643C4ED292}"/>
              </a:ext>
            </a:extLst>
          </p:cNvPr>
          <p:cNvSpPr txBox="1"/>
          <p:nvPr/>
        </p:nvSpPr>
        <p:spPr>
          <a:xfrm>
            <a:off x="807740" y="6297306"/>
            <a:ext cx="15648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CU LB with Felt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E47DE09-39A3-54CC-22D9-44DB40A4EEBF}"/>
              </a:ext>
            </a:extLst>
          </p:cNvPr>
          <p:cNvSpPr txBox="1"/>
          <p:nvPr/>
        </p:nvSpPr>
        <p:spPr>
          <a:xfrm>
            <a:off x="5045945" y="6273453"/>
            <a:ext cx="35435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UPenn Black Sheet only</a:t>
            </a:r>
          </a:p>
        </p:txBody>
      </p:sp>
    </p:spTree>
    <p:extLst>
      <p:ext uri="{BB962C8B-B14F-4D97-AF65-F5344CB8AC3E}">
        <p14:creationId xmlns:p14="http://schemas.microsoft.com/office/powerpoint/2010/main" val="27213792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4E85A161-5A3E-33F7-25C3-EE426990D1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1278" y="3887409"/>
            <a:ext cx="4153478" cy="256032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1CA5388-D01B-525D-9CDA-0995099AC0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463" y="3887409"/>
            <a:ext cx="4154658" cy="256032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8ABBCC5-3DAC-4FAD-BC22-B0FB1292FC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4463" y="996037"/>
            <a:ext cx="4127546" cy="256032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554C73-871B-4A07-A7DC-CD087C4CBB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E2B3E-1749-48D4-917F-D82F660D87C0}" type="slidenum">
              <a:rPr lang="en-US" smtClean="0">
                <a:solidFill>
                  <a:schemeClr val="tx1"/>
                </a:solidFill>
              </a:rPr>
              <a:t>9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4FB5FE8E-D04C-8E59-5B89-71FC55B0A4FD}"/>
              </a:ext>
            </a:extLst>
          </p:cNvPr>
          <p:cNvSpPr txBox="1">
            <a:spLocks/>
          </p:cNvSpPr>
          <p:nvPr/>
        </p:nvSpPr>
        <p:spPr>
          <a:xfrm>
            <a:off x="1518749" y="205268"/>
            <a:ext cx="7615237" cy="79076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3600" b="1" dirty="0">
                <a:solidFill>
                  <a:srgbClr val="CFB8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XY ADC Counts: Lights Off Trials 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E28E220-473E-779B-8A72-08546A260989}"/>
              </a:ext>
            </a:extLst>
          </p:cNvPr>
          <p:cNvSpPr/>
          <p:nvPr/>
        </p:nvSpPr>
        <p:spPr>
          <a:xfrm>
            <a:off x="124652" y="0"/>
            <a:ext cx="329650" cy="6857998"/>
          </a:xfrm>
          <a:prstGeom prst="rect">
            <a:avLst/>
          </a:prstGeom>
          <a:solidFill>
            <a:srgbClr val="CFB8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E3261F68-C230-71ED-3D79-F00A5ABC81C7}"/>
              </a:ext>
            </a:extLst>
          </p:cNvPr>
          <p:cNvCxnSpPr/>
          <p:nvPr/>
        </p:nvCxnSpPr>
        <p:spPr>
          <a:xfrm>
            <a:off x="0" y="814178"/>
            <a:ext cx="9144000" cy="0"/>
          </a:xfrm>
          <a:prstGeom prst="line">
            <a:avLst/>
          </a:prstGeom>
          <a:ln w="25400">
            <a:solidFill>
              <a:srgbClr val="CFB87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D39D4982-CE95-17E7-0153-3E9E43AD29C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91278" y="986610"/>
            <a:ext cx="4162081" cy="256032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DAE9EF9-81B8-79E1-792A-6E719B6EF9C8}"/>
              </a:ext>
            </a:extLst>
          </p:cNvPr>
          <p:cNvSpPr txBox="1"/>
          <p:nvPr/>
        </p:nvSpPr>
        <p:spPr>
          <a:xfrm>
            <a:off x="807740" y="3371691"/>
            <a:ext cx="15648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CU LB, No Felt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0760C2F-8430-D467-E759-6A7A06FBE485}"/>
              </a:ext>
            </a:extLst>
          </p:cNvPr>
          <p:cNvSpPr txBox="1"/>
          <p:nvPr/>
        </p:nvSpPr>
        <p:spPr>
          <a:xfrm>
            <a:off x="5045945" y="3347838"/>
            <a:ext cx="35435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CU LB + UPenn Black Sheet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38D7062-B425-3CAF-0273-1BB6B7915551}"/>
              </a:ext>
            </a:extLst>
          </p:cNvPr>
          <p:cNvSpPr txBox="1"/>
          <p:nvPr/>
        </p:nvSpPr>
        <p:spPr>
          <a:xfrm>
            <a:off x="807740" y="6278452"/>
            <a:ext cx="15648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CU LB with Felt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61EE872-AB5B-0523-C378-FBEF3A21DC7C}"/>
              </a:ext>
            </a:extLst>
          </p:cNvPr>
          <p:cNvSpPr txBox="1"/>
          <p:nvPr/>
        </p:nvSpPr>
        <p:spPr>
          <a:xfrm>
            <a:off x="5045945" y="6254599"/>
            <a:ext cx="35435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UPenn Black Sheet only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DFDAFE8-BBC8-85BE-3AAA-C431E65428B9}"/>
              </a:ext>
            </a:extLst>
          </p:cNvPr>
          <p:cNvSpPr txBox="1"/>
          <p:nvPr/>
        </p:nvSpPr>
        <p:spPr>
          <a:xfrm>
            <a:off x="2196448" y="1228247"/>
            <a:ext cx="21722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2/6 Sub-runs got corrupted, so only has ~2/3 of normal data</a:t>
            </a:r>
          </a:p>
        </p:txBody>
      </p:sp>
    </p:spTree>
    <p:extLst>
      <p:ext uri="{BB962C8B-B14F-4D97-AF65-F5344CB8AC3E}">
        <p14:creationId xmlns:p14="http://schemas.microsoft.com/office/powerpoint/2010/main" val="23427821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2114</TotalTime>
  <Words>1515</Words>
  <Application>Microsoft Office PowerPoint</Application>
  <PresentationFormat>On-screen Show (4:3)</PresentationFormat>
  <Paragraphs>237</Paragraphs>
  <Slides>25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1" baseType="lpstr">
      <vt:lpstr>Arial</vt:lpstr>
      <vt:lpstr>Calibri</vt:lpstr>
      <vt:lpstr>Calibri Light</vt:lpstr>
      <vt:lpstr>Cambria Math</vt:lpstr>
      <vt:lpstr>Wingdings</vt:lpstr>
      <vt:lpstr>Office Theme</vt:lpstr>
      <vt:lpstr>Light Barrier Test Analysis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Backup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Light Barrier and Box Foam for the SFGD</dc:title>
  <dc:creator>Michael Reh</dc:creator>
  <cp:lastModifiedBy>Michael Reh</cp:lastModifiedBy>
  <cp:revision>5</cp:revision>
  <dcterms:created xsi:type="dcterms:W3CDTF">2022-04-28T15:22:43Z</dcterms:created>
  <dcterms:modified xsi:type="dcterms:W3CDTF">2022-08-15T13:00:23Z</dcterms:modified>
</cp:coreProperties>
</file>