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360B94-FEBD-899E-D09E-AB30795624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4696863-06EA-8724-F989-50806BA3E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3D7035-70D2-3417-A77D-A019E95A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BD6996-BF1E-AE4F-E3BD-F791E78D3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8D6989-DB2A-ECCD-3804-D5318B46F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16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59742D-547F-0789-041D-E9E712B8C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F90DE39-26DE-6B36-AAD1-F4DCF5ADA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865E0A-005A-3385-5865-6C65FD502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B3A536-E0CC-1DCD-6076-D113FB56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47C669-B515-836F-47A6-5E305BF23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405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374B5E-98F5-FE4F-2719-967F4A2BD1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9CF7B7-04D7-E589-87B0-EFD550F58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7740D5-B6B9-1030-30C0-98242330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54DB38-D932-62E0-8F8F-43EA9D315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ACF328-A161-CC70-CBE4-803C5D9B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57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2F2200-231B-E2C6-E2A4-4624B85BA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C3A9DE-32F1-F8D8-EB6A-82FF74EBA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1555EC-DF34-AB80-8B92-E3910BB61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B8D32F-FA54-B29D-1127-347D21849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64C705-9A74-BBE4-32CF-657500856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76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BEEA71-9299-0AD9-928A-CF274BF4E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F6F3E5-D569-F79A-63C2-CEFB50C17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F66A40-61E5-1DB3-22F3-CEF043CCD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F4C825-8C59-03E1-A9B4-F993502E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3D9D08-B9A8-1988-F1C9-3F940F13C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46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B38CEF-563D-6A8A-2641-9CC0ACB1D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A63DE7-5530-E7EE-F3B1-72C3E4BE77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9EBF9F-95F2-D935-B214-B3A6C100B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41C723F-39A8-A35F-15AB-4A7C3DB94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CD5E09-358A-9F61-D6FD-04AF79004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3D3ED6-108D-93A0-1D55-0F213DDC6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457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E7DCB4-8386-F772-A534-F18DE74B0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B9C0EC-74F2-103E-3FBC-4EC78C4FC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F65FF6-13D4-18CD-110F-EEE8C2EDA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E97ADD-F20D-BF89-B1BD-8DD92E636E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085A7C7-3F45-4894-99C9-AE7FF9C200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F06AF9C-625A-0280-0522-5C645A82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919A10-43DA-8CD9-49A9-6DD3331C2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28F938B-454E-B70E-91C5-D9F09C16D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72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D201EF-A775-5411-5E8B-7DBB1FBB5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651DDE-5D2D-A0E7-F655-A4B5F915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7958D92-5786-1BBF-743A-B5DAE3571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6A5D2F-0143-A936-4964-02DEA05E9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98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F5FAF6-D9B4-3054-FEC7-E0FE32130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68EA6D0-172A-172A-E1D3-F1B8E2C0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95C675-BF26-C143-9ADA-40C367ED0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76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54D241-D8E3-0948-97BB-7EF4A5C23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33197D-06F0-928D-4A98-33D92E09C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CDA8D8-49BC-329C-B935-07912D274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7B09F1-1819-007B-028D-1C64CF077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D0B653-A518-33C4-1CAF-7EB326059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D77A26-1C66-35DA-BCCF-C5D12A27B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70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CB418C-1D83-5B55-D175-C49610B45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8694F27-4838-EDE3-551F-DBCAFC8CB9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8D675A-E76D-E1CA-4D3E-D7FAE9089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34F0DE-D163-5B8B-8A61-D72BA394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7AAE9D-F5AD-539A-6990-2C183DFA5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B2E140-9D6B-A215-DF4A-5454628C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038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F281F43-8C6F-E7A2-9CDE-5C4747269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4B1174-F878-0E5D-38F8-D67EAEBBB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ACB18F-F9EF-334D-58B2-4BFFB79B97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990AE-0777-2141-9A65-7D5ACF92607D}" type="datetimeFigureOut">
              <a:rPr lang="fr-FR" smtClean="0"/>
              <a:t>11/12/2022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151E8A-A42B-9C30-B9C2-A62FFA1E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AF9398-CCC0-B95D-4365-15A02F056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70E64-FB3E-D04D-B314-E7057FCC78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58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2FB039-7814-C2CD-12D2-E387BC61C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8542"/>
            <a:ext cx="9144000" cy="2387600"/>
          </a:xfrm>
        </p:spPr>
        <p:txBody>
          <a:bodyPr/>
          <a:lstStyle/>
          <a:p>
            <a:r>
              <a:rPr lang="fr-FR" dirty="0" err="1"/>
              <a:t>Practical</a:t>
            </a:r>
            <a:r>
              <a:rPr lang="fr-FR" dirty="0"/>
              <a:t> informations for the ECAL Upgrade 2 Workshop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FC9475E-54B7-F790-2EBD-60FA552E1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1503" y="4181859"/>
            <a:ext cx="9144000" cy="359979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r-FR" i="1" dirty="0"/>
              <a:t>Patrick Robbe, </a:t>
            </a:r>
            <a:r>
              <a:rPr lang="fr-FR" i="1" dirty="0" err="1"/>
              <a:t>IJCLab</a:t>
            </a:r>
            <a:r>
              <a:rPr lang="fr-FR" i="1" dirty="0"/>
              <a:t> Orsay, 12 </a:t>
            </a:r>
            <a:r>
              <a:rPr lang="fr-FR" i="1" dirty="0" err="1"/>
              <a:t>Dec</a:t>
            </a:r>
            <a:r>
              <a:rPr lang="fr-FR" i="1" dirty="0"/>
              <a:t> 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A483E1E-427F-5D26-E034-5AB888BA0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09" y="4897820"/>
            <a:ext cx="2376411" cy="179765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9B71C0B-73F1-B8C1-1C6E-81EBD5E1C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097" y="5077809"/>
            <a:ext cx="1289050" cy="12890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19E90F1-DBF6-1861-E61D-DAD2CB318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624" y="5031555"/>
            <a:ext cx="2260600" cy="1016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8D949C5-6F22-E284-C076-0D2B3E5AB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0701" y="5121570"/>
            <a:ext cx="2564131" cy="97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01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E1DADD-F4DF-4535-FC2A-276E34981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14"/>
            <a:ext cx="10515600" cy="1325563"/>
          </a:xfrm>
        </p:spPr>
        <p:txBody>
          <a:bodyPr/>
          <a:lstStyle/>
          <a:p>
            <a:r>
              <a:rPr lang="fr-FR" dirty="0"/>
              <a:t>Meeting </a:t>
            </a:r>
            <a:r>
              <a:rPr lang="fr-FR" dirty="0" err="1"/>
              <a:t>rooms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F0265B4-E03A-5362-573B-3572FC647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99" y="1094570"/>
            <a:ext cx="9220201" cy="570820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9E42A9-748A-E4CE-8D0A-68515D6E3E9A}"/>
              </a:ext>
            </a:extLst>
          </p:cNvPr>
          <p:cNvSpPr txBox="1"/>
          <p:nvPr/>
        </p:nvSpPr>
        <p:spPr>
          <a:xfrm>
            <a:off x="96853" y="1641561"/>
            <a:ext cx="2296526" cy="10464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/>
              <a:t>Monday</a:t>
            </a:r>
          </a:p>
          <a:p>
            <a:r>
              <a:rPr lang="fr-FR" sz="2400" dirty="0"/>
              <a:t>Tuesday</a:t>
            </a:r>
          </a:p>
          <a:p>
            <a:r>
              <a:rPr lang="fr-FR" sz="1400" dirty="0"/>
              <a:t>Auditorium Pierre LEHMANN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A318402-B244-8F8A-16EF-2F87D334C4B0}"/>
              </a:ext>
            </a:extLst>
          </p:cNvPr>
          <p:cNvSpPr txBox="1"/>
          <p:nvPr/>
        </p:nvSpPr>
        <p:spPr>
          <a:xfrm>
            <a:off x="9605545" y="2562079"/>
            <a:ext cx="2455609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 err="1"/>
              <a:t>Wednesday</a:t>
            </a:r>
            <a:endParaRPr lang="fr-FR" sz="2400" dirty="0"/>
          </a:p>
          <a:p>
            <a:r>
              <a:rPr lang="fr-FR" sz="1400" dirty="0"/>
              <a:t>Auditorium Irène JOLIOT-CURIE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C24F1BA-7E6D-A74E-C7C7-4386FFB01C0F}"/>
              </a:ext>
            </a:extLst>
          </p:cNvPr>
          <p:cNvCxnSpPr>
            <a:stCxn id="5" idx="3"/>
          </p:cNvCxnSpPr>
          <p:nvPr/>
        </p:nvCxnSpPr>
        <p:spPr>
          <a:xfrm>
            <a:off x="2393379" y="2164781"/>
            <a:ext cx="1842290" cy="735852"/>
          </a:xfrm>
          <a:prstGeom prst="straightConnector1">
            <a:avLst/>
          </a:prstGeom>
          <a:ln w="1047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38F20A5-5F4C-A7E9-7E2C-C143A82268CD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9605545" y="3239187"/>
            <a:ext cx="1227805" cy="799588"/>
          </a:xfrm>
          <a:prstGeom prst="straightConnector1">
            <a:avLst/>
          </a:prstGeom>
          <a:ln w="1047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5A90FD1-EC26-8A6A-A2BB-E79619EA1727}"/>
              </a:ext>
            </a:extLst>
          </p:cNvPr>
          <p:cNvSpPr txBox="1"/>
          <p:nvPr/>
        </p:nvSpPr>
        <p:spPr>
          <a:xfrm>
            <a:off x="11064769" y="5954960"/>
            <a:ext cx="90441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/>
              <a:t>RER B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CFF564E-435A-3A15-E2E3-2983CEA06760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10439401" y="5474043"/>
            <a:ext cx="1077576" cy="480917"/>
          </a:xfrm>
          <a:prstGeom prst="straightConnector1">
            <a:avLst/>
          </a:prstGeom>
          <a:ln w="1047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3B6218D7-9981-00EC-2653-7E4AF3301698}"/>
              </a:ext>
            </a:extLst>
          </p:cNvPr>
          <p:cNvSpPr/>
          <p:nvPr/>
        </p:nvSpPr>
        <p:spPr>
          <a:xfrm>
            <a:off x="4067870" y="2688001"/>
            <a:ext cx="475048" cy="475048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CB6A425-D18C-5393-E3B8-5D7800E954B8}"/>
              </a:ext>
            </a:extLst>
          </p:cNvPr>
          <p:cNvSpPr/>
          <p:nvPr/>
        </p:nvSpPr>
        <p:spPr>
          <a:xfrm>
            <a:off x="9368021" y="3916295"/>
            <a:ext cx="475048" cy="475048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06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C8D415-5AD4-1864-4A26-00FA37E00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Coffee breaks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11B74D-D85C-41BD-4D6F-50082D714D58}"/>
              </a:ext>
            </a:extLst>
          </p:cNvPr>
          <p:cNvSpPr txBox="1"/>
          <p:nvPr/>
        </p:nvSpPr>
        <p:spPr>
          <a:xfrm>
            <a:off x="457201" y="2162432"/>
            <a:ext cx="10738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Monday and Tuesday, in the cafeteria </a:t>
            </a:r>
            <a:r>
              <a:rPr lang="fr-FR" sz="3200" dirty="0" err="1"/>
              <a:t>next</a:t>
            </a:r>
            <a:r>
              <a:rPr lang="fr-FR" sz="3200" dirty="0"/>
              <a:t> to the auditorium in building 200</a:t>
            </a:r>
          </a:p>
          <a:p>
            <a:r>
              <a:rPr lang="fr-FR" sz="3200" dirty="0" err="1"/>
              <a:t>Wednesday</a:t>
            </a:r>
            <a:r>
              <a:rPr lang="fr-FR" sz="3200" dirty="0"/>
              <a:t>, </a:t>
            </a:r>
            <a:r>
              <a:rPr lang="fr-FR" sz="3200" dirty="0" err="1"/>
              <a:t>also</a:t>
            </a:r>
            <a:r>
              <a:rPr lang="fr-FR" sz="3200" dirty="0"/>
              <a:t> </a:t>
            </a:r>
            <a:r>
              <a:rPr lang="fr-FR" sz="3200" dirty="0" err="1"/>
              <a:t>next</a:t>
            </a:r>
            <a:r>
              <a:rPr lang="fr-FR" sz="3200" dirty="0"/>
              <a:t> to the auditorium in building 100</a:t>
            </a:r>
          </a:p>
        </p:txBody>
      </p:sp>
    </p:spTree>
    <p:extLst>
      <p:ext uri="{BB962C8B-B14F-4D97-AF65-F5344CB8AC3E}">
        <p14:creationId xmlns:p14="http://schemas.microsoft.com/office/powerpoint/2010/main" val="398105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18F42E-8C96-1325-F470-32C9F223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Lunches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0F2845-6BBF-5C05-4CEE-2D8843252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21172" cy="4562818"/>
          </a:xfrm>
        </p:spPr>
        <p:txBody>
          <a:bodyPr>
            <a:normAutofit/>
          </a:bodyPr>
          <a:lstStyle/>
          <a:p>
            <a:r>
              <a:rPr lang="fr-FR" dirty="0"/>
              <a:t>Monday, Tuesday: In the campus cantine (CESFO), at 13:15: </a:t>
            </a:r>
            <a:r>
              <a:rPr lang="fr-FR" dirty="0" err="1"/>
              <a:t>we</a:t>
            </a:r>
            <a:r>
              <a:rPr lang="fr-FR" dirty="0"/>
              <a:t> can go all </a:t>
            </a:r>
            <a:r>
              <a:rPr lang="fr-FR" dirty="0" err="1"/>
              <a:t>together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the </a:t>
            </a:r>
            <a:r>
              <a:rPr lang="fr-FR" dirty="0" err="1"/>
              <a:t>morning</a:t>
            </a:r>
            <a:r>
              <a:rPr lang="fr-FR" dirty="0"/>
              <a:t> sessions.</a:t>
            </a:r>
          </a:p>
          <a:p>
            <a:r>
              <a:rPr lang="fr-FR" dirty="0"/>
              <a:t>One ticket = 1 starter, 1 hot </a:t>
            </a:r>
            <a:r>
              <a:rPr lang="fr-FR" dirty="0" err="1"/>
              <a:t>dish</a:t>
            </a:r>
            <a:r>
              <a:rPr lang="fr-FR" dirty="0"/>
              <a:t>, 1 </a:t>
            </a:r>
            <a:r>
              <a:rPr lang="fr-FR" dirty="0" err="1"/>
              <a:t>desert</a:t>
            </a:r>
            <a:r>
              <a:rPr lang="fr-FR" dirty="0"/>
              <a:t>, 1 drink</a:t>
            </a:r>
          </a:p>
          <a:p>
            <a:r>
              <a:rPr lang="fr-FR" dirty="0" err="1"/>
              <a:t>Wednesday</a:t>
            </a:r>
            <a:r>
              <a:rPr lang="fr-FR" dirty="0"/>
              <a:t>, lunch boxes </a:t>
            </a:r>
            <a:r>
              <a:rPr lang="fr-FR" dirty="0" err="1"/>
              <a:t>after</a:t>
            </a:r>
            <a:r>
              <a:rPr lang="fr-FR" dirty="0"/>
              <a:t> the end of the meeting in a room close to the auditorium in building 100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C792F4-AC3E-DF52-DD74-F46011194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372" y="1690688"/>
            <a:ext cx="6215714" cy="3848133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2A9F4C4A-0DEE-8A7F-5F2A-219BA016BBBE}"/>
              </a:ext>
            </a:extLst>
          </p:cNvPr>
          <p:cNvSpPr/>
          <p:nvPr/>
        </p:nvSpPr>
        <p:spPr>
          <a:xfrm>
            <a:off x="6163960" y="3390750"/>
            <a:ext cx="701838" cy="692267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BE931CE-F7C2-081A-6778-AE0000E6CC3D}"/>
              </a:ext>
            </a:extLst>
          </p:cNvPr>
          <p:cNvSpPr/>
          <p:nvPr/>
        </p:nvSpPr>
        <p:spPr>
          <a:xfrm>
            <a:off x="7449064" y="2753167"/>
            <a:ext cx="475048" cy="475048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en angle 8">
            <a:extLst>
              <a:ext uri="{FF2B5EF4-FFF2-40B4-BE49-F238E27FC236}">
                <a16:creationId xmlns:a16="http://schemas.microsoft.com/office/drawing/2014/main" id="{2D3603A7-C9CB-459F-76B8-377E753C6F88}"/>
              </a:ext>
            </a:extLst>
          </p:cNvPr>
          <p:cNvCxnSpPr>
            <a:cxnSpLocks/>
            <a:endCxn id="5" idx="1"/>
          </p:cNvCxnSpPr>
          <p:nvPr/>
        </p:nvCxnSpPr>
        <p:spPr>
          <a:xfrm rot="10800000" flipV="1">
            <a:off x="6266742" y="2990688"/>
            <a:ext cx="1165408" cy="501441"/>
          </a:xfrm>
          <a:prstGeom prst="bentConnector2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D6354B-FE6C-3FCA-8B37-D051849C5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Wifi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3748A6-39DD-D520-3FD2-7EA6D8EF3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EDUROAM </a:t>
            </a:r>
          </a:p>
          <a:p>
            <a:r>
              <a:rPr lang="fr-FR" dirty="0"/>
              <a:t>Or IJCLAB-Public network (</a:t>
            </a:r>
            <a:r>
              <a:rPr lang="fr-FR" dirty="0" err="1"/>
              <a:t>with</a:t>
            </a:r>
            <a:r>
              <a:rPr lang="fr-FR" dirty="0"/>
              <a:t> registration on portal)</a:t>
            </a:r>
          </a:p>
          <a:p>
            <a:endParaRPr lang="fr-FR" dirty="0"/>
          </a:p>
          <a:p>
            <a:r>
              <a:rPr lang="fr-FR" dirty="0"/>
              <a:t>The cafeteria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all </a:t>
            </a:r>
            <a:r>
              <a:rPr lang="fr-FR" dirty="0" err="1"/>
              <a:t>day</a:t>
            </a:r>
            <a:endParaRPr lang="fr-FR" dirty="0"/>
          </a:p>
          <a:p>
            <a:r>
              <a:rPr lang="fr-FR" dirty="0"/>
              <a:t>If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an office to </a:t>
            </a:r>
            <a:r>
              <a:rPr lang="fr-FR" dirty="0" err="1"/>
              <a:t>work</a:t>
            </a:r>
            <a:r>
              <a:rPr lang="fr-FR" dirty="0"/>
              <a:t> or </a:t>
            </a:r>
            <a:r>
              <a:rPr lang="fr-FR" dirty="0" err="1"/>
              <a:t>meet</a:t>
            </a:r>
            <a:r>
              <a:rPr lang="fr-FR" dirty="0"/>
              <a:t>, </a:t>
            </a:r>
            <a:r>
              <a:rPr lang="fr-FR" dirty="0" err="1"/>
              <a:t>please</a:t>
            </a:r>
            <a:r>
              <a:rPr lang="fr-FR" dirty="0"/>
              <a:t> tell me</a:t>
            </a:r>
          </a:p>
        </p:txBody>
      </p:sp>
    </p:spTree>
    <p:extLst>
      <p:ext uri="{BB962C8B-B14F-4D97-AF65-F5344CB8AC3E}">
        <p14:creationId xmlns:p14="http://schemas.microsoft.com/office/powerpoint/2010/main" val="313245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3DAD62-56E3-1160-6DAB-A8339554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Workshop </a:t>
            </a:r>
            <a:r>
              <a:rPr lang="fr-FR" dirty="0" err="1"/>
              <a:t>dinner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36E846-26A5-3A33-4104-25D459E44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562" y="1825624"/>
            <a:ext cx="4905633" cy="4908807"/>
          </a:xfrm>
        </p:spPr>
        <p:txBody>
          <a:bodyPr>
            <a:normAutofit/>
          </a:bodyPr>
          <a:lstStyle/>
          <a:p>
            <a:r>
              <a:rPr lang="fr-FR" dirty="0"/>
              <a:t>Restaurant ‘La Coupole’, 102 boulevard du Montparnasse, Paris 14</a:t>
            </a:r>
          </a:p>
          <a:p>
            <a:r>
              <a:rPr lang="fr-FR" dirty="0"/>
              <a:t>19:30 on Tuesday 13 </a:t>
            </a:r>
            <a:r>
              <a:rPr lang="fr-FR" dirty="0" err="1"/>
              <a:t>Dec</a:t>
            </a:r>
            <a:endParaRPr lang="fr-FR" dirty="0"/>
          </a:p>
          <a:p>
            <a:r>
              <a:rPr lang="fr-FR" dirty="0" err="1"/>
              <a:t>From</a:t>
            </a:r>
            <a:r>
              <a:rPr lang="fr-FR" dirty="0"/>
              <a:t> Orsay (~30 min):</a:t>
            </a:r>
          </a:p>
          <a:p>
            <a:pPr lvl="1"/>
            <a:r>
              <a:rPr lang="fr-FR" dirty="0"/>
              <a:t>RER B to </a:t>
            </a:r>
            <a:r>
              <a:rPr lang="fr-FR" b="1" dirty="0"/>
              <a:t>Denfert-Rochereau </a:t>
            </a:r>
            <a:r>
              <a:rPr lang="fr-FR" dirty="0"/>
              <a:t>+ Subway line 4 direction ‘Porte de Clignancourt’ to </a:t>
            </a:r>
            <a:r>
              <a:rPr lang="fr-FR" b="1" dirty="0"/>
              <a:t>Vavin</a:t>
            </a:r>
          </a:p>
          <a:p>
            <a:pPr lvl="1"/>
            <a:r>
              <a:rPr lang="fr-FR" dirty="0"/>
              <a:t>RER B to </a:t>
            </a:r>
            <a:r>
              <a:rPr lang="fr-FR" b="1" dirty="0"/>
              <a:t>Port-Royal</a:t>
            </a:r>
            <a:r>
              <a:rPr lang="fr-FR" dirty="0"/>
              <a:t> and 750 m </a:t>
            </a:r>
            <a:r>
              <a:rPr lang="fr-FR" dirty="0" err="1"/>
              <a:t>walk</a:t>
            </a:r>
            <a:r>
              <a:rPr lang="fr-FR" dirty="0"/>
              <a:t> on ‘boulevard Montparnasse’</a:t>
            </a:r>
          </a:p>
          <a:p>
            <a:endParaRPr lang="fr-FR" dirty="0"/>
          </a:p>
        </p:txBody>
      </p:sp>
      <p:pic>
        <p:nvPicPr>
          <p:cNvPr id="5" name="Image 4" descr="Une image contenant carte&#10;&#10;Description générée automatiquement">
            <a:extLst>
              <a:ext uri="{FF2B5EF4-FFF2-40B4-BE49-F238E27FC236}">
                <a16:creationId xmlns:a16="http://schemas.microsoft.com/office/drawing/2014/main" id="{74AC62E0-AAC2-CF06-1117-723EBB053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472" y="0"/>
            <a:ext cx="6316579" cy="685800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96515D4-E82D-8186-6FDF-9E14D99A2FD1}"/>
              </a:ext>
            </a:extLst>
          </p:cNvPr>
          <p:cNvSpPr/>
          <p:nvPr/>
        </p:nvSpPr>
        <p:spPr>
          <a:xfrm>
            <a:off x="8513806" y="2273643"/>
            <a:ext cx="259492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EF9435A-C28F-4F94-0F76-CFDA9FB3FE30}"/>
              </a:ext>
            </a:extLst>
          </p:cNvPr>
          <p:cNvSpPr/>
          <p:nvPr/>
        </p:nvSpPr>
        <p:spPr>
          <a:xfrm>
            <a:off x="8876269" y="2273643"/>
            <a:ext cx="259492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E6FDE03-00ED-7E68-45BD-BC827568CE8F}"/>
              </a:ext>
            </a:extLst>
          </p:cNvPr>
          <p:cNvSpPr/>
          <p:nvPr/>
        </p:nvSpPr>
        <p:spPr>
          <a:xfrm>
            <a:off x="11061355" y="3299254"/>
            <a:ext cx="259492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BD98CB3-F27F-E7DF-5A47-7A6B1A0CE513}"/>
              </a:ext>
            </a:extLst>
          </p:cNvPr>
          <p:cNvSpPr/>
          <p:nvPr/>
        </p:nvSpPr>
        <p:spPr>
          <a:xfrm>
            <a:off x="9768015" y="5905114"/>
            <a:ext cx="259492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B52322C-2B0A-EA5F-6910-0911AEA31C42}"/>
              </a:ext>
            </a:extLst>
          </p:cNvPr>
          <p:cNvSpPr txBox="1"/>
          <p:nvPr/>
        </p:nvSpPr>
        <p:spPr>
          <a:xfrm>
            <a:off x="7587049" y="2403389"/>
            <a:ext cx="1197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Restaurant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35D064F-0D88-86FC-4347-070E3B62E9B0}"/>
              </a:ext>
            </a:extLst>
          </p:cNvPr>
          <p:cNvSpPr txBox="1"/>
          <p:nvPr/>
        </p:nvSpPr>
        <p:spPr>
          <a:xfrm>
            <a:off x="8773298" y="1927654"/>
            <a:ext cx="688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Vavin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43417B4-1AE3-6197-DED7-84452F6981B0}"/>
              </a:ext>
            </a:extLst>
          </p:cNvPr>
          <p:cNvSpPr txBox="1"/>
          <p:nvPr/>
        </p:nvSpPr>
        <p:spPr>
          <a:xfrm>
            <a:off x="10846615" y="2929922"/>
            <a:ext cx="114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Port-Royal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77CFA7A-96BF-265E-30EF-4A15F44D0B0C}"/>
              </a:ext>
            </a:extLst>
          </p:cNvPr>
          <p:cNvSpPr txBox="1"/>
          <p:nvPr/>
        </p:nvSpPr>
        <p:spPr>
          <a:xfrm>
            <a:off x="9427244" y="5535782"/>
            <a:ext cx="1966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Denfert-Rochereau</a:t>
            </a:r>
          </a:p>
        </p:txBody>
      </p:sp>
    </p:spTree>
    <p:extLst>
      <p:ext uri="{BB962C8B-B14F-4D97-AF65-F5344CB8AC3E}">
        <p14:creationId xmlns:p14="http://schemas.microsoft.com/office/powerpoint/2010/main" val="61121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86618F-0F8B-79EF-8D91-850D4DC76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Misc</a:t>
            </a:r>
            <a:r>
              <a:rPr lang="fr-FR" dirty="0"/>
              <a:t>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1AB9FD-674D-3D22-387D-A3A540A8C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 RER B </a:t>
            </a:r>
            <a:r>
              <a:rPr lang="fr-FR" dirty="0" err="1"/>
              <a:t>between</a:t>
            </a:r>
            <a:r>
              <a:rPr lang="fr-FR" dirty="0"/>
              <a:t> Gare du Nord and Roissy-Charles de Gaulle </a:t>
            </a:r>
            <a:r>
              <a:rPr lang="fr-FR" dirty="0" err="1"/>
              <a:t>airport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22:45 </a:t>
            </a:r>
            <a:r>
              <a:rPr lang="fr-FR" dirty="0" err="1"/>
              <a:t>every</a:t>
            </a:r>
            <a:r>
              <a:rPr lang="fr-FR" dirty="0"/>
              <a:t> </a:t>
            </a:r>
            <a:r>
              <a:rPr lang="fr-FR" dirty="0" err="1"/>
              <a:t>day</a:t>
            </a:r>
            <a:endParaRPr lang="fr-FR" dirty="0"/>
          </a:p>
          <a:p>
            <a:r>
              <a:rPr lang="fr-FR" dirty="0" err="1"/>
              <a:t>Wednesday</a:t>
            </a:r>
            <a:r>
              <a:rPr lang="fr-FR" dirty="0"/>
              <a:t> </a:t>
            </a:r>
            <a:r>
              <a:rPr lang="fr-FR" dirty="0" err="1"/>
              <a:t>evening</a:t>
            </a:r>
            <a:r>
              <a:rPr lang="fr-FR" dirty="0"/>
              <a:t>: football </a:t>
            </a:r>
            <a:r>
              <a:rPr lang="fr-FR" dirty="0" err="1"/>
              <a:t>game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probably</a:t>
            </a:r>
            <a:r>
              <a:rPr lang="fr-FR" dirty="0"/>
              <a:t> a lot of people on the </a:t>
            </a:r>
            <a:r>
              <a:rPr lang="fr-FR" dirty="0" err="1"/>
              <a:t>streets</a:t>
            </a:r>
            <a:r>
              <a:rPr lang="fr-FR" dirty="0"/>
              <a:t> in Paris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8D2122C-DC50-A4C6-29CE-BAA05F56D157}"/>
              </a:ext>
            </a:extLst>
          </p:cNvPr>
          <p:cNvSpPr txBox="1"/>
          <p:nvPr/>
        </p:nvSpPr>
        <p:spPr>
          <a:xfrm>
            <a:off x="2719947" y="5016843"/>
            <a:ext cx="7292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/>
              <a:t>ENJOY THE WORKSHOP  !</a:t>
            </a:r>
          </a:p>
        </p:txBody>
      </p:sp>
    </p:spTree>
    <p:extLst>
      <p:ext uri="{BB962C8B-B14F-4D97-AF65-F5344CB8AC3E}">
        <p14:creationId xmlns:p14="http://schemas.microsoft.com/office/powerpoint/2010/main" val="149838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28FD4A-3AC1-D7E5-9223-4EF6FA3AC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437"/>
            <a:ext cx="10515600" cy="1325563"/>
          </a:xfrm>
        </p:spPr>
        <p:txBody>
          <a:bodyPr/>
          <a:lstStyle/>
          <a:p>
            <a:r>
              <a:rPr lang="fr-FR" dirty="0" err="1"/>
              <a:t>IJCLab</a:t>
            </a:r>
            <a:r>
              <a:rPr lang="fr-FR" dirty="0"/>
              <a:t> buildings </a:t>
            </a:r>
            <a:r>
              <a:rPr lang="fr-FR" dirty="0" err="1"/>
              <a:t>coordinates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23EAE3-9BB1-462B-F791-E2B8AD902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6" y="1070438"/>
            <a:ext cx="6202490" cy="579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7227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247</Words>
  <Application>Microsoft Macintosh PowerPoint</Application>
  <PresentationFormat>Grand écran</PresentationFormat>
  <Paragraphs>37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Practical informations for the ECAL Upgrade 2 Workshop</vt:lpstr>
      <vt:lpstr>Meeting rooms</vt:lpstr>
      <vt:lpstr>Coffee breaks</vt:lpstr>
      <vt:lpstr>Lunches</vt:lpstr>
      <vt:lpstr>Wifi</vt:lpstr>
      <vt:lpstr>Workshop dinner</vt:lpstr>
      <vt:lpstr>Misc. </vt:lpstr>
      <vt:lpstr>IJCLab buildings coordinates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informations for the workshop</dc:title>
  <dc:creator>Patrick Robbe</dc:creator>
  <cp:lastModifiedBy>Patrick Robbe</cp:lastModifiedBy>
  <cp:revision>16</cp:revision>
  <dcterms:created xsi:type="dcterms:W3CDTF">2022-12-11T16:13:11Z</dcterms:created>
  <dcterms:modified xsi:type="dcterms:W3CDTF">2022-12-11T18:07:40Z</dcterms:modified>
</cp:coreProperties>
</file>