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914" r:id="rId5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00"/>
    <a:srgbClr val="6B0002"/>
    <a:srgbClr val="A5EA5A"/>
    <a:srgbClr val="BBD3F8"/>
    <a:srgbClr val="0C377B"/>
    <a:srgbClr val="FF9933"/>
    <a:srgbClr val="E7E8EC"/>
    <a:srgbClr val="CCCED7"/>
    <a:srgbClr val="76A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1424" y="17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153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13AF2E3-CDCC-A44B-BE57-B15F2F4F51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738B50-CC95-F941-84B8-69B96CDA12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863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F5E40-0A3F-9047-8253-184E3B36A1A8}" type="datetimeFigureOut">
              <a:rPr lang="en-US" smtClean="0"/>
              <a:t>9/21/22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4A987-90AA-DD40-A665-A975E9B13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6B61DB-0E25-C741-8598-C40B4F75B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863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C12D-1990-8548-A217-4F2E86E4A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33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30B180-8248-A842-A3E2-65E862FAB2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2A27AA-6803-2842-AB1E-474168520C5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981FCB-51BC-4D44-AD35-C67AE62E0D4C}" type="datetimeFigureOut">
              <a:rPr lang="en-US"/>
              <a:pPr>
                <a:defRPr/>
              </a:pPr>
              <a:t>9/21/22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81B9A0C-0740-4643-B9DC-6658D13611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B53DD3C-9705-B244-BFBA-C5B3C9FF87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2" y="4751391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B7B5F-3E28-954A-920E-A4FAA39D011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00A17-D600-4147-9CAE-1FC6B46CC4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B1EA44-DF11-4165-BA8D-EB5CDD1B63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72B7FA-71BB-9C4D-B673-6C77367F2F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4474" y="5536607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4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5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7BAE17A-C92C-43B6-92D4-FDFC364290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7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A8DF-FF31-439B-A574-899FE112F5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0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1D615-3C2A-4C54-AFA8-A3F2627FD5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354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FC6F-5EE4-40B3-89C1-2ABAD8BC42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62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3961-E818-48D8-B7AD-D72E03240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2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9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1C715-A977-C045-9107-8B3821500C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28081" y="2768600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71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503CF3-9DE3-334A-93C9-6119E5E66A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EA953-9474-7747-8CC6-46286D137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20BC4-BE90-6A48-9CDF-97D1FB83E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A6B550C3-3B4F-45E1-A770-772400B8BD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first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1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second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2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third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3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fourth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4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fifth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CA575C-E4A3-E049-B418-AA840BF44791}"/>
              </a:ext>
            </a:extLst>
          </p:cNvPr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8388E23-1F2C-464D-BA3A-ED29AC06EECB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95288" y="6334126"/>
            <a:ext cx="1595437" cy="4334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649704" TargetMode="External"/><Relationship Id="rId2" Type="http://schemas.openxmlformats.org/officeDocument/2006/relationships/hyperlink" Target="https://edms.cern.ch/document/205287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2548835" TargetMode="External"/><Relationship Id="rId4" Type="http://schemas.openxmlformats.org/officeDocument/2006/relationships/hyperlink" Target="https://edms.cern.ch/document/266548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D1E4A-251A-DD2C-2B0F-21A29BA31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Documents to be adapted to EHN</a:t>
            </a:r>
            <a:r>
              <a:rPr lang="en-GB" dirty="0">
                <a:latin typeface="Abadi" panose="020B0604020104020204" pitchFamily="34" charset="0"/>
              </a:rPr>
              <a:t>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498143-0903-DAE3-73EE-6A0B08B953B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Identification, labelling and disconnection procedure for obsolete cables SPS1 and SPS3 during LS2		EDMS:</a:t>
            </a:r>
            <a:r>
              <a:rPr lang="en-GB" dirty="0">
                <a:latin typeface="Abadi" panose="020B0604020104020204" pitchFamily="34" charset="0"/>
                <a:cs typeface="Calibri" panose="020F0502020204030204" pitchFamily="34" charset="0"/>
                <a:hlinkClick r:id="rId2"/>
              </a:rPr>
              <a:t>2052872</a:t>
            </a:r>
            <a:endParaRPr lang="en-GB" dirty="0">
              <a:latin typeface="Abadi" panose="020B0604020104020204" pitchFamily="34" charset="0"/>
              <a:cs typeface="Calibri" panose="020F0502020204030204" pitchFamily="34" charset="0"/>
            </a:endParaRPr>
          </a:p>
          <a:p>
            <a:endParaRPr lang="en-GB" dirty="0"/>
          </a:p>
          <a:p>
            <a:r>
              <a:rPr lang="en-GB" dirty="0"/>
              <a:t>Safety Request Form (SRF) - Decabling activity in EHN1</a:t>
            </a:r>
          </a:p>
          <a:p>
            <a:pPr marL="0" indent="0">
              <a:buNone/>
            </a:pPr>
            <a:r>
              <a:rPr lang="en-GB" dirty="0"/>
              <a:t>						EDMS:</a:t>
            </a:r>
            <a:r>
              <a:rPr lang="en-GB" dirty="0">
                <a:latin typeface="Abadi" panose="020B0604020104020204" pitchFamily="34" charset="0"/>
                <a:hlinkClick r:id="rId3"/>
              </a:rPr>
              <a:t>2649704</a:t>
            </a:r>
            <a:endParaRPr lang="en-GB" dirty="0"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en-GB" dirty="0">
              <a:latin typeface="Abadi" panose="020B0604020104020204" pitchFamily="34" charset="0"/>
            </a:endParaRPr>
          </a:p>
          <a:p>
            <a:r>
              <a:rPr lang="en-GB" dirty="0"/>
              <a:t>ECR De-cabling Campaign EHN1 YETS 2021/22								EDMS:</a:t>
            </a:r>
            <a:r>
              <a:rPr lang="en-GB" dirty="0">
                <a:latin typeface="Abadi" panose="020B0604020104020204" pitchFamily="34" charset="0"/>
                <a:hlinkClick r:id="rId4"/>
              </a:rPr>
              <a:t>2665489</a:t>
            </a:r>
            <a:endParaRPr lang="en-GB" dirty="0"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Lock out procedure for EHN1 decabling 	EDMS:</a:t>
            </a:r>
            <a:r>
              <a:rPr lang="en-GB" u="sng" dirty="0">
                <a:solidFill>
                  <a:srgbClr val="0563C1"/>
                </a:solidFill>
                <a:latin typeface="Abadi" panose="020B0604020104020204" pitchFamily="34" charset="0"/>
                <a:hlinkClick r:id="rId5"/>
              </a:rPr>
              <a:t>2548835</a:t>
            </a:r>
            <a:r>
              <a:rPr lang="en-GB" dirty="0">
                <a:latin typeface="Abadi" panose="020B0604020104020204" pitchFamily="34" charset="0"/>
              </a:rPr>
              <a:t> </a:t>
            </a:r>
          </a:p>
          <a:p>
            <a:pPr marL="0" indent="0">
              <a:buNone/>
            </a:pPr>
            <a:endParaRPr lang="en-GB" dirty="0">
              <a:latin typeface="Abadi" panose="020B0604020104020204" pitchFamily="34" charset="0"/>
            </a:endParaRPr>
          </a:p>
          <a:p>
            <a:pPr lvl="8"/>
            <a:endParaRPr lang="en-GB" dirty="0"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en-GB" dirty="0"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en-GB" dirty="0"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en-GB" dirty="0"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0FA50-BF73-3A5A-1E76-C1D755E071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B008ADA-C082-A006-3191-3A2F4051F57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B634179-DBFD-72CF-48CA-792C7D9E2C5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45567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xiqb xmlns="edc1ee27-aed1-4c77-8244-dbdc39fe47a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400B74B876FB49BC1C86FB4980054A" ma:contentTypeVersion="1" ma:contentTypeDescription="Create a new document." ma:contentTypeScope="" ma:versionID="e46381c0026b80e60e65bb2b263bb230">
  <xsd:schema xmlns:xsd="http://www.w3.org/2001/XMLSchema" xmlns:xs="http://www.w3.org/2001/XMLSchema" xmlns:p="http://schemas.microsoft.com/office/2006/metadata/properties" xmlns:ns2="edc1ee27-aed1-4c77-8244-dbdc39fe47ab" targetNamespace="http://schemas.microsoft.com/office/2006/metadata/properties" ma:root="true" ma:fieldsID="9ecbf57ebf9f2ac4a13df2f4033777cd" ns2:_="">
    <xsd:import namespace="edc1ee27-aed1-4c77-8244-dbdc39fe47ab"/>
    <xsd:element name="properties">
      <xsd:complexType>
        <xsd:sequence>
          <xsd:element name="documentManagement">
            <xsd:complexType>
              <xsd:all>
                <xsd:element ref="ns2:xiq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c1ee27-aed1-4c77-8244-dbdc39fe47ab" elementFormDefault="qualified">
    <xsd:import namespace="http://schemas.microsoft.com/office/2006/documentManagement/types"/>
    <xsd:import namespace="http://schemas.microsoft.com/office/infopath/2007/PartnerControls"/>
    <xsd:element name="xiqb" ma:index="8" nillable="true" ma:displayName="Version" ma:internalName="xiqb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318508-66A9-4352-B956-2AC1CBCC2B5E}">
  <ds:schemaRefs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edc1ee27-aed1-4c77-8244-dbdc39fe47ab"/>
  </ds:schemaRefs>
</ds:datastoreItem>
</file>

<file path=customXml/itemProps2.xml><?xml version="1.0" encoding="utf-8"?>
<ds:datastoreItem xmlns:ds="http://schemas.openxmlformats.org/officeDocument/2006/customXml" ds:itemID="{2CA9E950-9E29-4590-844B-74A91BCD88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c1ee27-aed1-4c77-8244-dbdc39fe4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9180434-D128-41E7-8125-23AFCBF935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33034</TotalTime>
  <Words>82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Abadi</vt:lpstr>
      <vt:lpstr>Arial</vt:lpstr>
      <vt:lpstr>Calibri</vt:lpstr>
      <vt:lpstr>Corbel</vt:lpstr>
      <vt:lpstr>CERN_ENdept_Presentation_ArialFont copy</vt:lpstr>
      <vt:lpstr>Documents to be adapted to EHN2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NA-CONS ATSMB presentation</dc:title>
  <dc:creator>Roberto Losito</dc:creator>
  <cp:lastModifiedBy>Yacine Kadi</cp:lastModifiedBy>
  <cp:revision>1540</cp:revision>
  <cp:lastPrinted>2022-07-06T09:38:08Z</cp:lastPrinted>
  <dcterms:created xsi:type="dcterms:W3CDTF">2016-04-11T07:30:05Z</dcterms:created>
  <dcterms:modified xsi:type="dcterms:W3CDTF">2022-09-21T13:37:11Z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0x0101000B400B74B876FB49BC1C86FB4980054A</vt:lpwstr>
  </property>
</Properties>
</file>