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8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5143500" cx="9144000"/>
  <p:notesSz cx="6858000" cy="9144000"/>
  <p:embeddedFontLst>
    <p:embeddedFont>
      <p:font typeface="Quattrocento"/>
      <p:regular r:id="rId32"/>
      <p:bold r:id="rId33"/>
    </p:embeddedFont>
    <p:embeddedFont>
      <p:font typeface="Cabin"/>
      <p:regular r:id="rId34"/>
      <p:bold r:id="rId35"/>
      <p:italic r:id="rId36"/>
      <p:boldItalic r:id="rId37"/>
    </p:embeddedFont>
    <p:embeddedFont>
      <p:font typeface="Source Code Pro"/>
      <p:regular r:id="rId38"/>
      <p:bold r:id="rId39"/>
      <p:italic r:id="rId40"/>
      <p:boldItalic r:id="rId41"/>
    </p:embeddedFont>
    <p:embeddedFont>
      <p:font typeface="Short Stack"/>
      <p:regular r:id="rId42"/>
    </p:embeddedFont>
    <p:embeddedFont>
      <p:font typeface="Gill Sans"/>
      <p:regular r:id="rId43"/>
      <p:bold r:id="rId44"/>
    </p:embeddedFont>
    <p:embeddedFont>
      <p:font typeface="Open Sans Light"/>
      <p:regular r:id="rId45"/>
      <p:bold r:id="rId46"/>
      <p:italic r:id="rId47"/>
      <p:boldItalic r:id="rId48"/>
    </p:embeddedFont>
    <p:embeddedFont>
      <p:font typeface="Open Sans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SourceCodePro-italic.fntdata"/><Relationship Id="rId42" Type="http://schemas.openxmlformats.org/officeDocument/2006/relationships/font" Target="fonts/ShortStack-regular.fntdata"/><Relationship Id="rId41" Type="http://schemas.openxmlformats.org/officeDocument/2006/relationships/font" Target="fonts/SourceCodePro-boldItalic.fntdata"/><Relationship Id="rId44" Type="http://schemas.openxmlformats.org/officeDocument/2006/relationships/font" Target="fonts/GillSans-bold.fntdata"/><Relationship Id="rId43" Type="http://schemas.openxmlformats.org/officeDocument/2006/relationships/font" Target="fonts/GillSans-regular.fntdata"/><Relationship Id="rId46" Type="http://schemas.openxmlformats.org/officeDocument/2006/relationships/font" Target="fonts/OpenSansLight-bold.fntdata"/><Relationship Id="rId45" Type="http://schemas.openxmlformats.org/officeDocument/2006/relationships/font" Target="fonts/OpenSansLigh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OpenSansLight-boldItalic.fntdata"/><Relationship Id="rId47" Type="http://schemas.openxmlformats.org/officeDocument/2006/relationships/font" Target="fonts/OpenSansLight-italic.fntdata"/><Relationship Id="rId49" Type="http://schemas.openxmlformats.org/officeDocument/2006/relationships/font" Target="fonts/OpenSans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font" Target="fonts/Quattrocento-bold.fntdata"/><Relationship Id="rId32" Type="http://schemas.openxmlformats.org/officeDocument/2006/relationships/font" Target="fonts/Quattrocento-regular.fntdata"/><Relationship Id="rId35" Type="http://schemas.openxmlformats.org/officeDocument/2006/relationships/font" Target="fonts/Cabin-bold.fntdata"/><Relationship Id="rId34" Type="http://schemas.openxmlformats.org/officeDocument/2006/relationships/font" Target="fonts/Cabin-regular.fntdata"/><Relationship Id="rId37" Type="http://schemas.openxmlformats.org/officeDocument/2006/relationships/font" Target="fonts/Cabin-boldItalic.fntdata"/><Relationship Id="rId36" Type="http://schemas.openxmlformats.org/officeDocument/2006/relationships/font" Target="fonts/Cabin-italic.fntdata"/><Relationship Id="rId39" Type="http://schemas.openxmlformats.org/officeDocument/2006/relationships/font" Target="fonts/SourceCodePro-bold.fntdata"/><Relationship Id="rId38" Type="http://schemas.openxmlformats.org/officeDocument/2006/relationships/font" Target="fonts/SourceCodePro-regular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OpenSans-italic.fntdata"/><Relationship Id="rId50" Type="http://schemas.openxmlformats.org/officeDocument/2006/relationships/font" Target="fonts/OpenSans-bold.fntdata"/><Relationship Id="rId52" Type="http://schemas.openxmlformats.org/officeDocument/2006/relationships/font" Target="fonts/OpenSans-boldItalic.fntdata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24ecd7c82b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7" name="Google Shape;207;g24ecd7c82b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42e213a98d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42e213a98d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43cf92654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43cf92654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43a9b215c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143a9b215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Re-cluster </a:t>
            </a:r>
            <a:r>
              <a:rPr lang="pt-BR"/>
              <a:t>dataset with fewer clusters to see if it reduces the network latency.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Compare EOS and /eos/.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44e627788a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144e627788a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Re-cluster dataset with fewer clusters to see if it reduces the network latency.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Compare EOS and /eos/.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fdece8b2a9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fdece8b2a9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fe17e0e1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fe17e0e1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fdece8b2a9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fdece8b2a9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144019da0aa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144019da0a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g1448ddc683f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9" name="Google Shape;379;g1448ddc683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fe161a053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fe161a053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5c6f35705b_12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5c6f35705b_12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fdece8b2a9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fdece8b2a9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142e213a98d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142e213a98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143a9b215c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143a9b215c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fe161a053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fe161a053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fe161a053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fe161a053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143a9b215c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143a9b215c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0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143cf92654d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143cf92654d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143cf92654d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143cf92654d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fe161a053b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fe161a053b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969c8e94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969c8e94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42e213a98d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42e213a98d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42d4aac884_1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42d4aac884_1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142d4aac884_15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142d4aac884_15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42e213a98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142e213a9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fdece8b2a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fdece8b2a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hyperlink" Target="https://root.cern" TargetMode="Externa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hyperlink" Target="http://sftweb.cern.ch" TargetMode="External"/><Relationship Id="rId5" Type="http://schemas.openxmlformats.org/officeDocument/2006/relationships/hyperlink" Target="http://root.cern.ch" TargetMode="Externa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hyperlink" Target="https://root.cern" TargetMode="Externa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24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4.png"/><Relationship Id="rId4" Type="http://schemas.openxmlformats.org/officeDocument/2006/relationships/image" Target="../media/image24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10" name="Google Shape;10;p2"/>
          <p:cNvPicPr preferRelativeResize="0"/>
          <p:nvPr/>
        </p:nvPicPr>
        <p:blipFill rotWithShape="1">
          <a:blip r:embed="rId2">
            <a:alphaModFix amt="10000"/>
          </a:blip>
          <a:srcRect b="21875" l="0" r="0" t="2187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/>
          <p:nvPr>
            <p:ph type="ctrTitle"/>
          </p:nvPr>
        </p:nvSpPr>
        <p:spPr>
          <a:xfrm>
            <a:off x="390525" y="1356600"/>
            <a:ext cx="8222100" cy="144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4800"/>
              <a:buFont typeface="Open Sans Light"/>
              <a:buNone/>
              <a:defRPr sz="4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90525" y="2865323"/>
            <a:ext cx="8222100" cy="57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/>
        </p:txBody>
      </p:sp>
      <p:sp>
        <p:nvSpPr>
          <p:cNvPr id="13" name="Google Shape;13;p2"/>
          <p:cNvSpPr txBox="1"/>
          <p:nvPr/>
        </p:nvSpPr>
        <p:spPr>
          <a:xfrm>
            <a:off x="3269700" y="4843384"/>
            <a:ext cx="2566200" cy="26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FFFFF"/>
                </a:solidFill>
                <a:uFill>
                  <a:noFill/>
                </a:uFill>
                <a:latin typeface="Source Code Pro"/>
                <a:ea typeface="Source Code Pro"/>
                <a:cs typeface="Source Code Pro"/>
                <a:sym typeface="Source Code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https://root.cern</a:t>
            </a:r>
            <a:endParaRPr sz="1600">
              <a:solidFill>
                <a:srgbClr val="FFFFFF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grpSp>
        <p:nvGrpSpPr>
          <p:cNvPr id="14" name="Google Shape;14;p2"/>
          <p:cNvGrpSpPr/>
          <p:nvPr/>
        </p:nvGrpSpPr>
        <p:grpSpPr>
          <a:xfrm>
            <a:off x="3348071" y="4092186"/>
            <a:ext cx="2451468" cy="767590"/>
            <a:chOff x="3602505" y="3736071"/>
            <a:chExt cx="1926195" cy="767590"/>
          </a:xfrm>
        </p:grpSpPr>
        <p:sp>
          <p:nvSpPr>
            <p:cNvPr id="15" name="Google Shape;15;p2"/>
            <p:cNvSpPr txBox="1"/>
            <p:nvPr/>
          </p:nvSpPr>
          <p:spPr>
            <a:xfrm>
              <a:off x="3615300" y="3736071"/>
              <a:ext cx="1913400" cy="6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500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ROOT</a:t>
              </a:r>
              <a:endParaRPr sz="50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16" name="Google Shape;16;p2"/>
            <p:cNvSpPr txBox="1"/>
            <p:nvPr/>
          </p:nvSpPr>
          <p:spPr>
            <a:xfrm>
              <a:off x="3602505" y="4239060"/>
              <a:ext cx="1913400" cy="26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10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Data Analysis Framework</a:t>
              </a:r>
              <a:endParaRPr sz="11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1"/>
          <p:cNvSpPr txBox="1"/>
          <p:nvPr>
            <p:ph type="title"/>
          </p:nvPr>
        </p:nvSpPr>
        <p:spPr>
          <a:xfrm>
            <a:off x="265500" y="597925"/>
            <a:ext cx="4045200" cy="241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4" name="Google Shape;74;p11"/>
          <p:cNvSpPr txBox="1"/>
          <p:nvPr>
            <p:ph idx="1" type="subTitle"/>
          </p:nvPr>
        </p:nvSpPr>
        <p:spPr>
          <a:xfrm>
            <a:off x="265500" y="3008067"/>
            <a:ext cx="4045200" cy="123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 sz="21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75" name="Google Shape;75;p1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▶"/>
              <a:defRPr>
                <a:solidFill>
                  <a:schemeClr val="lt1"/>
                </a:solidFill>
              </a:defRPr>
            </a:lvl1pPr>
            <a:lvl2pPr indent="-342900" lvl="1" marL="914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◼"/>
              <a:defRPr>
                <a:solidFill>
                  <a:schemeClr val="lt1"/>
                </a:solidFill>
              </a:defRPr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⬩"/>
              <a:defRPr>
                <a:solidFill>
                  <a:schemeClr val="lt1"/>
                </a:solidFill>
              </a:defRPr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▹"/>
              <a:defRPr>
                <a:solidFill>
                  <a:schemeClr val="lt1"/>
                </a:solidFill>
              </a:defRPr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⭘"/>
              <a:defRPr>
                <a:solidFill>
                  <a:schemeClr val="lt1"/>
                </a:solidFill>
              </a:defRPr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◻"/>
              <a:defRPr>
                <a:solidFill>
                  <a:schemeClr val="lt1"/>
                </a:solidFill>
              </a:defRPr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◇"/>
              <a:defRPr>
                <a:solidFill>
                  <a:schemeClr val="lt1"/>
                </a:solidFill>
              </a:defRPr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Char char="○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1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2"/>
          <p:cNvSpPr/>
          <p:nvPr/>
        </p:nvSpPr>
        <p:spPr>
          <a:xfrm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2000"/>
              <a:buNone/>
              <a:defRPr sz="12000">
                <a:solidFill>
                  <a:srgbClr val="F3F3F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 algn="ctr"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2400"/>
              <a:buChar char="▶"/>
              <a:defRPr>
                <a:solidFill>
                  <a:srgbClr val="B7B7B7"/>
                </a:solidFill>
              </a:defRPr>
            </a:lvl1pPr>
            <a:lvl2pPr indent="-342900" lvl="1" marL="9144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800"/>
              <a:buChar char="●"/>
              <a:defRPr>
                <a:solidFill>
                  <a:srgbClr val="B7B7B7"/>
                </a:solidFill>
              </a:defRPr>
            </a:lvl2pPr>
            <a:lvl3pPr indent="-317500" lvl="2" marL="13716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400"/>
              <a:buChar char="◼"/>
              <a:defRPr>
                <a:solidFill>
                  <a:srgbClr val="B7B7B7"/>
                </a:solidFill>
              </a:defRPr>
            </a:lvl3pPr>
            <a:lvl4pPr indent="-304800" lvl="3" marL="18288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⬩"/>
              <a:defRPr>
                <a:solidFill>
                  <a:srgbClr val="B7B7B7"/>
                </a:solidFill>
              </a:defRPr>
            </a:lvl4pPr>
            <a:lvl5pPr indent="-304800" lvl="4" marL="22860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▹"/>
              <a:defRPr>
                <a:solidFill>
                  <a:srgbClr val="B7B7B7"/>
                </a:solidFill>
              </a:defRPr>
            </a:lvl5pPr>
            <a:lvl6pPr indent="-304800" lvl="5" marL="27432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⭘"/>
              <a:defRPr>
                <a:solidFill>
                  <a:srgbClr val="B7B7B7"/>
                </a:solidFill>
              </a:defRPr>
            </a:lvl6pPr>
            <a:lvl7pPr indent="-304800" lvl="6" marL="32004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◻"/>
              <a:defRPr>
                <a:solidFill>
                  <a:srgbClr val="B7B7B7"/>
                </a:solidFill>
              </a:defRPr>
            </a:lvl7pPr>
            <a:lvl8pPr indent="-304800" lvl="7" marL="3657600" algn="ctr">
              <a:spcBef>
                <a:spcPts val="1000"/>
              </a:spcBef>
              <a:spcAft>
                <a:spcPts val="0"/>
              </a:spcAft>
              <a:buClr>
                <a:srgbClr val="B7B7B7"/>
              </a:buClr>
              <a:buSzPts val="1200"/>
              <a:buChar char="◇"/>
              <a:defRPr>
                <a:solidFill>
                  <a:srgbClr val="B7B7B7"/>
                </a:solidFill>
              </a:defRPr>
            </a:lvl8pPr>
            <a:lvl9pPr indent="-304800" lvl="8" marL="4114800" algn="ctr">
              <a:spcBef>
                <a:spcPts val="1000"/>
              </a:spcBef>
              <a:spcAft>
                <a:spcPts val="1000"/>
              </a:spcAft>
              <a:buClr>
                <a:srgbClr val="B7B7B7"/>
              </a:buClr>
              <a:buSzPts val="1200"/>
              <a:buChar char="○"/>
              <a:defRPr>
                <a:solidFill>
                  <a:srgbClr val="B7B7B7"/>
                </a:solidFill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gura">
  <p:cSld name="BLANK_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/>
        </p:nvSpPr>
        <p:spPr>
          <a:xfrm>
            <a:off x="-125" y="5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4457700" y="-76199"/>
            <a:ext cx="4719900" cy="78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Gill Sans"/>
              <a:buNone/>
              <a:defRPr b="1" i="0" sz="4000" u="none" cap="none" strike="noStrik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1800"/>
            </a:lvl9pPr>
          </a:lstStyle>
          <a:p/>
        </p:txBody>
      </p:sp>
      <p:sp>
        <p:nvSpPr>
          <p:cNvPr id="93" name="Google Shape;93;p16"/>
          <p:cNvSpPr txBox="1"/>
          <p:nvPr>
            <p:ph idx="1" type="body"/>
          </p:nvPr>
        </p:nvSpPr>
        <p:spPr>
          <a:xfrm>
            <a:off x="0" y="914400"/>
            <a:ext cx="9144000" cy="368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16"/>
          <p:cNvSpPr txBox="1"/>
          <p:nvPr>
            <p:ph idx="10" type="dt"/>
          </p:nvPr>
        </p:nvSpPr>
        <p:spPr>
          <a:xfrm>
            <a:off x="457200" y="48815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16"/>
          <p:cNvSpPr txBox="1"/>
          <p:nvPr>
            <p:ph idx="11" type="ftr"/>
          </p:nvPr>
        </p:nvSpPr>
        <p:spPr>
          <a:xfrm>
            <a:off x="3124200" y="48815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16"/>
          <p:cNvSpPr txBox="1"/>
          <p:nvPr>
            <p:ph idx="12" type="sldNum"/>
          </p:nvPr>
        </p:nvSpPr>
        <p:spPr>
          <a:xfrm>
            <a:off x="6553200" y="48815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98" name="Google Shape;98;p17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905125" y="904875"/>
            <a:ext cx="33337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>
            <p:ph type="title"/>
          </p:nvPr>
        </p:nvSpPr>
        <p:spPr>
          <a:xfrm>
            <a:off x="460950" y="1806000"/>
            <a:ext cx="8222100" cy="153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Font typeface="Open Sans Light"/>
              <a:buNone/>
              <a:defRPr sz="42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s master " showMasterSp="0">
  <p:cSld name="Slides master 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/>
          <p:nvPr/>
        </p:nvSpPr>
        <p:spPr>
          <a:xfrm>
            <a:off x="880110" y="0"/>
            <a:ext cx="8263800" cy="728700"/>
          </a:xfrm>
          <a:prstGeom prst="rect">
            <a:avLst/>
          </a:prstGeom>
          <a:solidFill>
            <a:srgbClr val="3161AB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-12700" lvl="0" marL="38100" marR="381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2" name="Google Shape;102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96697" y="-8572"/>
            <a:ext cx="519661" cy="685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27217" cy="727217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8"/>
          <p:cNvSpPr txBox="1"/>
          <p:nvPr>
            <p:ph type="title"/>
          </p:nvPr>
        </p:nvSpPr>
        <p:spPr>
          <a:xfrm>
            <a:off x="1280160" y="42863"/>
            <a:ext cx="6835200" cy="62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-12700" lvl="0" marL="38100" marR="38100" rtl="0" algn="l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365760" y="822960"/>
            <a:ext cx="8412600" cy="41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74650" lvl="0" marL="457200" marR="38100" rtl="0" algn="l">
              <a:spcBef>
                <a:spcPts val="600"/>
              </a:spcBef>
              <a:spcAft>
                <a:spcPts val="0"/>
              </a:spcAft>
              <a:buClr>
                <a:srgbClr val="4777B9"/>
              </a:buClr>
              <a:buSzPts val="2300"/>
              <a:buFont typeface="Arial"/>
              <a:buChar char="•"/>
              <a:defRPr b="0" i="0" sz="23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38100" rtl="0" algn="l">
              <a:spcBef>
                <a:spcPts val="1000"/>
              </a:spcBef>
              <a:spcAft>
                <a:spcPts val="0"/>
              </a:spcAft>
              <a:buClr>
                <a:srgbClr val="0065AE"/>
              </a:buClr>
              <a:buSzPts val="2100"/>
              <a:buFont typeface="Arial"/>
              <a:buChar char="–"/>
              <a:defRPr b="0" i="0" sz="21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38100" rtl="0" algn="l">
              <a:spcBef>
                <a:spcPts val="1000"/>
              </a:spcBef>
              <a:spcAft>
                <a:spcPts val="0"/>
              </a:spcAft>
              <a:buClr>
                <a:srgbClr val="503639"/>
              </a:buClr>
              <a:buSzPts val="1700"/>
              <a:buFont typeface="Arial"/>
              <a:buChar char="•"/>
              <a:defRPr b="0" i="0" sz="17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-323850" lvl="3" marL="1828800" marR="38100" rtl="0" algn="l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●"/>
              <a:defRPr b="0" i="0" sz="15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-323850" lvl="4" marL="2286000" marR="38100" rtl="0" algn="l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•"/>
              <a:defRPr b="0" i="0" sz="15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8"/>
          <p:cNvSpPr txBox="1"/>
          <p:nvPr>
            <p:ph idx="12" type="sldNum"/>
          </p:nvPr>
        </p:nvSpPr>
        <p:spPr>
          <a:xfrm>
            <a:off x="8508270" y="4954905"/>
            <a:ext cx="280800" cy="2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 i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 showMasterSp="0">
  <p:cSld name="Title &amp; Bullets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/>
          <p:nvPr/>
        </p:nvSpPr>
        <p:spPr>
          <a:xfrm>
            <a:off x="6856622" y="4908158"/>
            <a:ext cx="22632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8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Terascale Statistics School 2015</a:t>
            </a:r>
            <a:endParaRPr sz="1200"/>
          </a:p>
        </p:txBody>
      </p:sp>
      <p:sp>
        <p:nvSpPr>
          <p:cNvPr id="109" name="Google Shape;109;p19"/>
          <p:cNvSpPr txBox="1"/>
          <p:nvPr>
            <p:ph type="title"/>
          </p:nvPr>
        </p:nvSpPr>
        <p:spPr>
          <a:xfrm>
            <a:off x="308610" y="77152"/>
            <a:ext cx="8515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5000" u="none" cap="none" strike="noStrike">
                <a:solidFill>
                  <a:srgbClr val="51515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08610" y="1251585"/>
            <a:ext cx="85155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92100" lvl="0" marL="457200" marR="0" rtl="0" algn="l">
              <a:spcBef>
                <a:spcPts val="8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92100" lvl="1" marL="914400" marR="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92100" lvl="2" marL="1371600" marR="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92100" lvl="3" marL="1828800" marR="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85750" lvl="4" marL="2286000" marR="0" rtl="0" algn="l">
              <a:spcBef>
                <a:spcPts val="1000"/>
              </a:spcBef>
              <a:spcAft>
                <a:spcPts val="0"/>
              </a:spcAft>
              <a:buSzPts val="9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1" name="Google Shape;111;p19"/>
          <p:cNvSpPr txBox="1"/>
          <p:nvPr>
            <p:ph idx="12" type="sldNum"/>
          </p:nvPr>
        </p:nvSpPr>
        <p:spPr>
          <a:xfrm>
            <a:off x="8848283" y="4894898"/>
            <a:ext cx="2592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308610" y="4920615"/>
            <a:ext cx="22632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pt-BR" sz="8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L. Moneta</a:t>
            </a:r>
            <a:endParaRPr sz="120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tting  " showMasterSp="0">
  <p:cSld name="Fitting  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/>
          <p:nvPr/>
        </p:nvSpPr>
        <p:spPr>
          <a:xfrm>
            <a:off x="875109" y="0"/>
            <a:ext cx="8268900" cy="729900"/>
          </a:xfrm>
          <a:prstGeom prst="rect">
            <a:avLst/>
          </a:prstGeom>
          <a:solidFill>
            <a:srgbClr val="2962A9"/>
          </a:solidFill>
          <a:ln>
            <a:noFill/>
          </a:ln>
        </p:spPr>
        <p:txBody>
          <a:bodyPr anchorCtr="0" anchor="ctr" bIns="32725" lIns="32725" spcFirstLastPara="1" rIns="32725" wrap="square" tIns="32725">
            <a:noAutofit/>
          </a:bodyPr>
          <a:lstStyle/>
          <a:p>
            <a:pPr indent="-12700" lvl="0" marL="50800" marR="508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5" name="Google Shape;115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514555" y="-40184"/>
            <a:ext cx="519661" cy="685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28555" cy="72855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0"/>
          <p:cNvSpPr/>
          <p:nvPr/>
        </p:nvSpPr>
        <p:spPr>
          <a:xfrm>
            <a:off x="-866180" y="4771429"/>
            <a:ext cx="1732500" cy="32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25" lIns="32725" spcFirstLastPara="1" rIns="32725" wrap="square" tIns="32725">
            <a:noAutofit/>
          </a:bodyPr>
          <a:lstStyle/>
          <a:p>
            <a:pPr indent="-12700" lvl="0" marL="50800" marR="5080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12700" lvl="0" marL="50800" marR="508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7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sftweb.cern.ch</a:t>
            </a:r>
            <a:endParaRPr b="1" i="0" sz="700" u="sng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-12700" lvl="0" marL="50800" marR="5080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pt-BR" sz="7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root.cern.ch</a:t>
            </a:r>
            <a:endParaRPr sz="1200"/>
          </a:p>
        </p:txBody>
      </p:sp>
      <p:sp>
        <p:nvSpPr>
          <p:cNvPr id="118" name="Google Shape;118;p20"/>
          <p:cNvSpPr/>
          <p:nvPr/>
        </p:nvSpPr>
        <p:spPr>
          <a:xfrm>
            <a:off x="1509116" y="4915793"/>
            <a:ext cx="6643800" cy="1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25" lIns="32725" spcFirstLastPara="1" rIns="32725" wrap="square" tIns="32725">
            <a:noAutofit/>
          </a:bodyPr>
          <a:lstStyle/>
          <a:p>
            <a:pPr indent="-12700" lvl="0" marL="50800" marR="50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1200" u="none" cap="none" strike="noStrike">
                <a:solidFill>
                  <a:srgbClr val="0067AE"/>
                </a:solidFill>
                <a:latin typeface="Arial"/>
                <a:ea typeface="Arial"/>
                <a:cs typeface="Arial"/>
                <a:sym typeface="Arial"/>
              </a:rPr>
              <a:t>ROOT Tutorial at La Plata - 2013:   -     Fitting in ROOT</a:t>
            </a:r>
            <a:endParaRPr sz="1200"/>
          </a:p>
        </p:txBody>
      </p:sp>
      <p:sp>
        <p:nvSpPr>
          <p:cNvPr id="119" name="Google Shape;119;p20"/>
          <p:cNvSpPr txBox="1"/>
          <p:nvPr>
            <p:ph type="title"/>
          </p:nvPr>
        </p:nvSpPr>
        <p:spPr>
          <a:xfrm>
            <a:off x="1276945" y="46881"/>
            <a:ext cx="6840000" cy="62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-12700" lvl="0" marL="50800" marR="50800" rtl="0" algn="l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0" name="Google Shape;120;p20"/>
          <p:cNvSpPr txBox="1"/>
          <p:nvPr>
            <p:ph idx="1" type="body"/>
          </p:nvPr>
        </p:nvSpPr>
        <p:spPr>
          <a:xfrm>
            <a:off x="366116" y="823763"/>
            <a:ext cx="8411700" cy="41055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74650" lvl="0" marL="457200" marR="50800" rtl="0" algn="l">
              <a:spcBef>
                <a:spcPts val="700"/>
              </a:spcBef>
              <a:spcAft>
                <a:spcPts val="0"/>
              </a:spcAft>
              <a:buClr>
                <a:srgbClr val="4777B9"/>
              </a:buClr>
              <a:buSzPts val="2300"/>
              <a:buFont typeface="Arial"/>
              <a:buChar char="•"/>
              <a:defRPr b="0" i="0" sz="23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50800" rtl="0" algn="l">
              <a:spcBef>
                <a:spcPts val="1000"/>
              </a:spcBef>
              <a:spcAft>
                <a:spcPts val="0"/>
              </a:spcAft>
              <a:buClr>
                <a:srgbClr val="0065AE"/>
              </a:buClr>
              <a:buSzPts val="2100"/>
              <a:buFont typeface="Arial"/>
              <a:buChar char="–"/>
              <a:defRPr b="0" i="0" sz="21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50800" rtl="0" algn="l">
              <a:spcBef>
                <a:spcPts val="1000"/>
              </a:spcBef>
              <a:spcAft>
                <a:spcPts val="0"/>
              </a:spcAft>
              <a:buClr>
                <a:srgbClr val="503639"/>
              </a:buClr>
              <a:buSzPts val="1700"/>
              <a:buFont typeface="Arial"/>
              <a:buChar char="•"/>
              <a:defRPr b="0" i="0" sz="17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-323850" lvl="3" marL="1828800" marR="50800" rtl="0" algn="l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●"/>
              <a:defRPr b="0" i="0" sz="15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-323850" lvl="4" marL="2286000" marR="50800" rtl="0" algn="l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•"/>
              <a:defRPr b="0" i="0" sz="15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1" name="Google Shape;121;p20"/>
          <p:cNvSpPr txBox="1"/>
          <p:nvPr>
            <p:ph idx="12" type="sldNum"/>
          </p:nvPr>
        </p:nvSpPr>
        <p:spPr>
          <a:xfrm>
            <a:off x="8518271" y="4902398"/>
            <a:ext cx="261000" cy="1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2725" lIns="32725" spcFirstLastPara="1" rIns="32725" wrap="square" tIns="32725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 i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18" name="Google Shape;18;p3"/>
          <p:cNvPicPr preferRelativeResize="0"/>
          <p:nvPr/>
        </p:nvPicPr>
        <p:blipFill rotWithShape="1">
          <a:blip r:embed="rId2">
            <a:alphaModFix amt="85000"/>
          </a:blip>
          <a:srcRect b="25817" l="6210" r="6201" t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3"/>
          <p:cNvSpPr/>
          <p:nvPr/>
        </p:nvSpPr>
        <p:spPr>
          <a:xfrm flipH="1" rot="10800000">
            <a:off x="0" y="952800"/>
            <a:ext cx="9144000" cy="419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3"/>
          <p:cNvSpPr/>
          <p:nvPr/>
        </p:nvSpPr>
        <p:spPr>
          <a:xfrm>
            <a:off x="0" y="8478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3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0"/>
              </a:spcBef>
              <a:spcAft>
                <a:spcPts val="0"/>
              </a:spcAft>
              <a:buSzPts val="2400"/>
              <a:buChar char="▶"/>
              <a:defRPr/>
            </a:lvl1pPr>
            <a:lvl2pPr indent="-342900" lvl="1" marL="914400">
              <a:spcBef>
                <a:spcPts val="100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dk2"/>
                </a:solidFill>
              </a:defRPr>
            </a:lvl2pPr>
            <a:lvl3pPr indent="-355600" lvl="2" marL="1371600">
              <a:spcBef>
                <a:spcPts val="1000"/>
              </a:spcBef>
              <a:spcAft>
                <a:spcPts val="0"/>
              </a:spcAft>
              <a:buSzPts val="2000"/>
              <a:buChar char="◼"/>
              <a:defRPr sz="2000">
                <a:solidFill>
                  <a:srgbClr val="434343"/>
                </a:solidFill>
              </a:defRPr>
            </a:lvl3pPr>
            <a:lvl4pPr indent="-342900" lvl="3" marL="1828800">
              <a:spcBef>
                <a:spcPts val="1000"/>
              </a:spcBef>
              <a:spcAft>
                <a:spcPts val="0"/>
              </a:spcAft>
              <a:buSzPts val="1800"/>
              <a:buChar char="⬩"/>
              <a:defRPr sz="1800">
                <a:solidFill>
                  <a:srgbClr val="666666"/>
                </a:solidFill>
              </a:defRPr>
            </a:lvl4pPr>
            <a:lvl5pPr indent="-317500" lvl="4" marL="2286000">
              <a:spcBef>
                <a:spcPts val="1000"/>
              </a:spcBef>
              <a:spcAft>
                <a:spcPts val="0"/>
              </a:spcAft>
              <a:buSzPts val="1400"/>
              <a:buChar char="▹"/>
              <a:defRPr sz="14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⭘"/>
              <a:defRPr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◻"/>
              <a:defRPr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◇"/>
              <a:defRPr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○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24" name="Google Shape;24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042700"/>
            <a:ext cx="537600" cy="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copy" showMasterSp="0">
  <p:cSld name="Title &amp; Bullets copy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1"/>
          <p:cNvSpPr/>
          <p:nvPr/>
        </p:nvSpPr>
        <p:spPr>
          <a:xfrm>
            <a:off x="7195950" y="4941644"/>
            <a:ext cx="38976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8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Statistics School 2012, Desy</a:t>
            </a:r>
            <a:endParaRPr sz="1200"/>
          </a:p>
        </p:txBody>
      </p:sp>
      <p:sp>
        <p:nvSpPr>
          <p:cNvPr id="124" name="Google Shape;124;p21"/>
          <p:cNvSpPr txBox="1"/>
          <p:nvPr>
            <p:ph type="title"/>
          </p:nvPr>
        </p:nvSpPr>
        <p:spPr>
          <a:xfrm>
            <a:off x="308610" y="77152"/>
            <a:ext cx="8515500" cy="72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5000" u="none" cap="none" strike="noStrike">
                <a:solidFill>
                  <a:srgbClr val="515151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5" name="Google Shape;125;p21"/>
          <p:cNvSpPr txBox="1"/>
          <p:nvPr>
            <p:ph idx="1" type="body"/>
          </p:nvPr>
        </p:nvSpPr>
        <p:spPr>
          <a:xfrm>
            <a:off x="308610" y="1251585"/>
            <a:ext cx="85155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-292100" lvl="0" marL="457200" marR="0" rtl="0" algn="l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-292100" lvl="1" marL="914400" marR="0" rtl="0" algn="l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-292100" lvl="2" marL="1371600" marR="0" rtl="0" algn="l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-292100" lvl="3" marL="1828800" marR="0" rtl="0" algn="l">
              <a:spcBef>
                <a:spcPts val="19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-285750" lvl="4" marL="2286000" marR="0" rtl="0" algn="l">
              <a:spcBef>
                <a:spcPts val="1900"/>
              </a:spcBef>
              <a:spcAft>
                <a:spcPts val="0"/>
              </a:spcAft>
              <a:buSzPts val="900"/>
              <a:buFont typeface="Noto Sans Symbols"/>
              <a:buChar char="•"/>
              <a:defRPr b="0" i="0" sz="2600" u="none" cap="none" strike="noStrike"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26" name="Google Shape;126;p21"/>
          <p:cNvSpPr txBox="1"/>
          <p:nvPr>
            <p:ph idx="12" type="sldNum"/>
          </p:nvPr>
        </p:nvSpPr>
        <p:spPr>
          <a:xfrm>
            <a:off x="8848283" y="4894898"/>
            <a:ext cx="2592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1" showMasterSp="0">
  <p:cSld name="Title &amp; Bullets 2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Google Shape;128;p22"/>
          <p:cNvCxnSpPr/>
          <p:nvPr/>
        </p:nvCxnSpPr>
        <p:spPr>
          <a:xfrm>
            <a:off x="685800" y="565785"/>
            <a:ext cx="7772400" cy="1200"/>
          </a:xfrm>
          <a:prstGeom prst="straightConnector1">
            <a:avLst/>
          </a:prstGeom>
          <a:noFill/>
          <a:ln cap="flat" cmpd="sng" w="25400">
            <a:solidFill>
              <a:srgbClr val="434ED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9" name="Google Shape;129;p22"/>
          <p:cNvSpPr/>
          <p:nvPr/>
        </p:nvSpPr>
        <p:spPr>
          <a:xfrm>
            <a:off x="685800" y="4912043"/>
            <a:ext cx="7772400" cy="1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2700" lvl="0" marL="38100" marR="381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7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rPr>
              <a:t>Wouter Verkerke, NIKHEF </a:t>
            </a:r>
            <a:endParaRPr sz="1200"/>
          </a:p>
        </p:txBody>
      </p:sp>
      <p:sp>
        <p:nvSpPr>
          <p:cNvPr id="130" name="Google Shape;130;p22"/>
          <p:cNvSpPr txBox="1"/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-12700" lvl="0" marL="38100" marR="38100" rtl="0" algn="l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1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36550" lvl="0" marL="457200" marR="38100" rtl="0" algn="l">
              <a:spcBef>
                <a:spcPts val="1100"/>
              </a:spcBef>
              <a:spcAft>
                <a:spcPts val="0"/>
              </a:spcAft>
              <a:buSzPts val="1700"/>
              <a:buFont typeface="Noto Sans Symbols"/>
              <a:buChar char="●"/>
              <a:defRPr b="0" i="0" sz="17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indent="-311150" lvl="1" marL="914400" marR="38100" rtl="0" algn="l">
              <a:spcBef>
                <a:spcPts val="1000"/>
              </a:spcBef>
              <a:spcAft>
                <a:spcPts val="0"/>
              </a:spcAft>
              <a:buSzPts val="1300"/>
              <a:buFont typeface="Noto Sans Symbols"/>
              <a:buChar char="●"/>
              <a:defRPr b="0" i="0" sz="1300" u="none" cap="none" strike="noStrike"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381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3pPr>
            <a:lvl4pPr indent="-292100" lvl="3" marL="1828800" marR="381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4pPr>
            <a:lvl5pPr indent="-292100" lvl="4" marL="2286000" marR="381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- Title and Content" showMasterSp="0">
  <p:cSld name="Default - Title and Conten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" name="Google Shape;133;p23"/>
          <p:cNvCxnSpPr/>
          <p:nvPr/>
        </p:nvCxnSpPr>
        <p:spPr>
          <a:xfrm>
            <a:off x="685800" y="565785"/>
            <a:ext cx="7772400" cy="0"/>
          </a:xfrm>
          <a:prstGeom prst="straightConnector1">
            <a:avLst/>
          </a:prstGeom>
          <a:noFill/>
          <a:ln cap="flat" cmpd="sng" w="25400">
            <a:solidFill>
              <a:srgbClr val="434ED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4" name="Google Shape;134;p23"/>
          <p:cNvSpPr txBox="1"/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1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5" name="Google Shape;135;p23"/>
          <p:cNvSpPr txBox="1"/>
          <p:nvPr>
            <p:ph idx="1" type="body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36550" lvl="0" marL="457200" marR="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  <a:defRPr b="0" i="0" sz="17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indent="-31115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oto Sans Symbols"/>
              <a:buChar char="●"/>
              <a:defRPr b="0" i="0" sz="1300" u="none" cap="none" strike="noStrike"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3pPr>
            <a:lvl4pPr indent="-292100" lvl="3" marL="1828800" marR="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4pPr>
            <a:lvl5pPr indent="-2921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•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36" name="Google Shape;136;p23"/>
          <p:cNvSpPr txBox="1"/>
          <p:nvPr>
            <p:ph idx="12" type="sldNum"/>
          </p:nvPr>
        </p:nvSpPr>
        <p:spPr>
          <a:xfrm>
            <a:off x="8232859" y="4877753"/>
            <a:ext cx="225300" cy="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- Title and Content 1" showMasterSp="0">
  <p:cSld name="Default - Title and Content 2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/>
          <p:nvPr/>
        </p:nvSpPr>
        <p:spPr>
          <a:xfrm>
            <a:off x="708660" y="4877753"/>
            <a:ext cx="6503700" cy="1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2700" lvl="0" marL="38100" marR="381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700" u="none" cap="none" strike="noStrike">
                <a:solidFill>
                  <a:srgbClr val="005493"/>
                </a:solidFill>
                <a:latin typeface="Verdana"/>
                <a:ea typeface="Verdana"/>
                <a:cs typeface="Verdana"/>
                <a:sym typeface="Verdana"/>
              </a:rPr>
              <a:t>Wouter Verkerke, NIKHEF </a:t>
            </a:r>
            <a:endParaRPr sz="1200"/>
          </a:p>
        </p:txBody>
      </p:sp>
      <p:cxnSp>
        <p:nvCxnSpPr>
          <p:cNvPr id="139" name="Google Shape;139;p24"/>
          <p:cNvCxnSpPr/>
          <p:nvPr/>
        </p:nvCxnSpPr>
        <p:spPr>
          <a:xfrm>
            <a:off x="685800" y="565785"/>
            <a:ext cx="7772400" cy="0"/>
          </a:xfrm>
          <a:prstGeom prst="straightConnector1">
            <a:avLst/>
          </a:prstGeom>
          <a:noFill/>
          <a:ln cap="flat" cmpd="sng" w="25400">
            <a:solidFill>
              <a:srgbClr val="434ED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40" name="Google Shape;140;p24"/>
          <p:cNvSpPr txBox="1"/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1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1" name="Google Shape;141;p24"/>
          <p:cNvSpPr txBox="1"/>
          <p:nvPr>
            <p:ph idx="1" type="body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36550" lvl="0" marL="457200" marR="0" rtl="0" algn="l">
              <a:spcBef>
                <a:spcPts val="11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  <a:defRPr b="0" i="0" sz="17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indent="-31115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oto Sans Symbols"/>
              <a:buChar char="●"/>
              <a:defRPr b="0" i="0" sz="1300" u="none" cap="none" strike="noStrike"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3pPr>
            <a:lvl4pPr indent="-292100" lvl="3" marL="1828800" marR="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4pPr>
            <a:lvl5pPr indent="-29210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Noto Sans Symbols"/>
              <a:buChar char="•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2" name="Google Shape;142;p24"/>
          <p:cNvSpPr txBox="1"/>
          <p:nvPr>
            <p:ph idx="12" type="sldNum"/>
          </p:nvPr>
        </p:nvSpPr>
        <p:spPr>
          <a:xfrm>
            <a:off x="8232859" y="4877753"/>
            <a:ext cx="225300" cy="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1425" lIns="31425" spcFirstLastPara="1" rIns="31425" wrap="square" tIns="3142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8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20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- Center" showMasterSp="0">
  <p:cSld name="Title - Center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5"/>
          <p:cNvSpPr/>
          <p:nvPr/>
        </p:nvSpPr>
        <p:spPr>
          <a:xfrm>
            <a:off x="6856622" y="4908158"/>
            <a:ext cx="22632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8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rPr>
              <a:t>INFN School of Statistics 2013</a:t>
            </a:r>
            <a:endParaRPr sz="1200"/>
          </a:p>
        </p:txBody>
      </p:sp>
      <p:sp>
        <p:nvSpPr>
          <p:cNvPr id="145" name="Google Shape;145;p25"/>
          <p:cNvSpPr txBox="1"/>
          <p:nvPr>
            <p:ph type="title"/>
          </p:nvPr>
        </p:nvSpPr>
        <p:spPr>
          <a:xfrm>
            <a:off x="308610" y="1671638"/>
            <a:ext cx="8515500" cy="179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5000" u="none" cap="none" strike="noStrike">
                <a:solidFill>
                  <a:srgbClr val="51515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6" name="Google Shape;146;p25"/>
          <p:cNvSpPr txBox="1"/>
          <p:nvPr>
            <p:ph idx="12" type="sldNum"/>
          </p:nvPr>
        </p:nvSpPr>
        <p:spPr>
          <a:xfrm>
            <a:off x="8825423" y="4903470"/>
            <a:ext cx="2592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728FBC"/>
                </a:solidFill>
                <a:latin typeface="Quattrocento"/>
                <a:ea typeface="Quattrocento"/>
                <a:cs typeface="Quattrocento"/>
                <a:sym typeface="Quattrocent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thRoot_Small copy">
  <p:cSld name="MathRoot_Small copy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/>
          <p:nvPr>
            <p:ph type="title"/>
          </p:nvPr>
        </p:nvSpPr>
        <p:spPr>
          <a:xfrm>
            <a:off x="994410" y="42863"/>
            <a:ext cx="70980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49" name="Google Shape;149;p26"/>
          <p:cNvSpPr txBox="1"/>
          <p:nvPr>
            <p:ph idx="1" type="body"/>
          </p:nvPr>
        </p:nvSpPr>
        <p:spPr>
          <a:xfrm>
            <a:off x="388620" y="822960"/>
            <a:ext cx="8366700" cy="41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30200" lvl="0" marL="457200" marR="88900" rtl="0" algn="l">
              <a:spcBef>
                <a:spcPts val="7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11150" lvl="1" marL="914400" marR="88900" rtl="0" algn="l">
              <a:spcBef>
                <a:spcPts val="1000"/>
              </a:spcBef>
              <a:spcAft>
                <a:spcPts val="0"/>
              </a:spcAft>
              <a:buClr>
                <a:srgbClr val="004617"/>
              </a:buClr>
              <a:buSzPts val="1300"/>
              <a:buFont typeface="Noto Sans Symbols"/>
              <a:buChar char="✦"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11150" lvl="2" marL="1371600" marR="88900" rtl="0" algn="l">
              <a:spcBef>
                <a:spcPts val="1000"/>
              </a:spcBef>
              <a:spcAft>
                <a:spcPts val="0"/>
              </a:spcAft>
              <a:buClr>
                <a:srgbClr val="941100"/>
              </a:buClr>
              <a:buSzPts val="1300"/>
              <a:buFont typeface="Noto Sans Symbols"/>
              <a:buChar char="✦"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92100" lvl="3" marL="1828800" marR="889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✦"/>
              <a:defRPr b="0" i="0" sz="12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92100" lvl="4" marL="2286000" marR="88900" rtl="0" algn="l">
              <a:spcBef>
                <a:spcPts val="1000"/>
              </a:spcBef>
              <a:spcAft>
                <a:spcPts val="0"/>
              </a:spcAft>
              <a:buClr>
                <a:srgbClr val="929292"/>
              </a:buClr>
              <a:buSzPts val="1000"/>
              <a:buFont typeface="Noto Sans Symbols"/>
              <a:buChar char="✦"/>
              <a:defRPr b="0" i="0" sz="12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50" name="Google Shape;150;p26"/>
          <p:cNvSpPr txBox="1"/>
          <p:nvPr>
            <p:ph idx="12" type="sldNum"/>
          </p:nvPr>
        </p:nvSpPr>
        <p:spPr>
          <a:xfrm>
            <a:off x="8570108" y="4937760"/>
            <a:ext cx="210900" cy="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2" showMasterSp="0">
  <p:cSld name="Title &amp; Bullets 3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/>
          <p:nvPr/>
        </p:nvSpPr>
        <p:spPr>
          <a:xfrm>
            <a:off x="5999372" y="4908158"/>
            <a:ext cx="3897600" cy="18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1900" lIns="41900" spcFirstLastPara="1" rIns="41900" wrap="square" tIns="419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800" u="none" cap="none" strike="noStrike">
                <a:solidFill>
                  <a:srgbClr val="5E5E5E"/>
                </a:solidFill>
                <a:latin typeface="Quattrocento"/>
                <a:ea typeface="Quattrocento"/>
                <a:cs typeface="Quattrocento"/>
                <a:sym typeface="Quattrocento"/>
              </a:rPr>
              <a:t>Terascale Alliance School, Bonn 20-22 August  2012</a:t>
            </a:r>
            <a:endParaRPr sz="1200"/>
          </a:p>
        </p:txBody>
      </p:sp>
      <p:sp>
        <p:nvSpPr>
          <p:cNvPr id="153" name="Google Shape;153;p27"/>
          <p:cNvSpPr txBox="1"/>
          <p:nvPr>
            <p:ph type="title"/>
          </p:nvPr>
        </p:nvSpPr>
        <p:spPr>
          <a:xfrm>
            <a:off x="891540" y="128588"/>
            <a:ext cx="7360800" cy="100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46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54" name="Google Shape;154;p27"/>
          <p:cNvSpPr txBox="1"/>
          <p:nvPr>
            <p:ph idx="1" type="body"/>
          </p:nvPr>
        </p:nvSpPr>
        <p:spPr>
          <a:xfrm>
            <a:off x="891540" y="1243013"/>
            <a:ext cx="73608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92100" lvl="0" marL="457200" marR="0" rtl="0" algn="l">
              <a:spcBef>
                <a:spcPts val="5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Noto Sans Symbols"/>
              <a:buChar char="•"/>
              <a:defRPr b="0" i="0" sz="23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indent="-285750" lvl="1" marL="914400" marR="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Noto Sans Symbols"/>
              <a:buChar char="•"/>
              <a:defRPr b="0" i="0" sz="21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2pPr>
            <a:lvl3pPr indent="-285750" lvl="2" marL="1371600" marR="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Noto Sans Symbols"/>
              <a:buChar char="•"/>
              <a:defRPr b="0" i="0" sz="20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3pPr>
            <a:lvl4pPr indent="-273050" lvl="3" marL="1828800" marR="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Noto Sans Symbols"/>
              <a:buChar char="•"/>
              <a:defRPr b="0" i="0" sz="17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4pPr>
            <a:lvl5pPr indent="-273050" lvl="4" marL="2286000" marR="0" rtl="0" algn="l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Noto Sans Symbols"/>
              <a:buChar char="•"/>
              <a:defRPr b="0" i="0" sz="17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55" name="Google Shape;155;p27"/>
          <p:cNvSpPr txBox="1"/>
          <p:nvPr>
            <p:ph idx="12" type="sldNum"/>
          </p:nvPr>
        </p:nvSpPr>
        <p:spPr>
          <a:xfrm>
            <a:off x="8664452" y="4869180"/>
            <a:ext cx="253200" cy="22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s master" showMasterSp="0">
  <p:cSld name="Slides master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/>
          <p:nvPr/>
        </p:nvSpPr>
        <p:spPr>
          <a:xfrm>
            <a:off x="880110" y="0"/>
            <a:ext cx="8263800" cy="728700"/>
          </a:xfrm>
          <a:prstGeom prst="rect">
            <a:avLst/>
          </a:prstGeom>
          <a:solidFill>
            <a:srgbClr val="3161AB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-12700" lvl="0" marL="38100" marR="381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5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28"/>
          <p:cNvSpPr/>
          <p:nvPr/>
        </p:nvSpPr>
        <p:spPr>
          <a:xfrm>
            <a:off x="2457450" y="4954905"/>
            <a:ext cx="42291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2700" lvl="0" marL="38100" marR="381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1200" u="none" cap="none" strike="noStrike">
                <a:solidFill>
                  <a:srgbClr val="0067AE"/>
                </a:solidFill>
                <a:latin typeface="Arial"/>
                <a:ea typeface="Arial"/>
                <a:cs typeface="Arial"/>
                <a:sym typeface="Arial"/>
              </a:rPr>
              <a:t>ROOT Users Workshop                     11-14 March 2013</a:t>
            </a:r>
            <a:endParaRPr sz="1200"/>
          </a:p>
        </p:txBody>
      </p:sp>
      <p:pic>
        <p:nvPicPr>
          <p:cNvPr id="159" name="Google Shape;15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96697" y="-8572"/>
            <a:ext cx="519661" cy="685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727217" cy="727217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8"/>
          <p:cNvSpPr txBox="1"/>
          <p:nvPr>
            <p:ph type="title"/>
          </p:nvPr>
        </p:nvSpPr>
        <p:spPr>
          <a:xfrm>
            <a:off x="1280160" y="42863"/>
            <a:ext cx="6835200" cy="62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-12700" lvl="0" marL="38100" marR="38100" rtl="0" algn="l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2" name="Google Shape;162;p28"/>
          <p:cNvSpPr txBox="1"/>
          <p:nvPr>
            <p:ph idx="1" type="body"/>
          </p:nvPr>
        </p:nvSpPr>
        <p:spPr>
          <a:xfrm>
            <a:off x="365760" y="822960"/>
            <a:ext cx="8412600" cy="41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74650" lvl="0" marL="457200" marR="38100" rtl="0" algn="l">
              <a:spcBef>
                <a:spcPts val="600"/>
              </a:spcBef>
              <a:spcAft>
                <a:spcPts val="0"/>
              </a:spcAft>
              <a:buClr>
                <a:srgbClr val="4777B9"/>
              </a:buClr>
              <a:buSzPts val="2300"/>
              <a:buFont typeface="Arial"/>
              <a:buChar char="•"/>
              <a:defRPr b="0" i="0" sz="2300" u="none" cap="none" strike="noStrike">
                <a:latin typeface="Arial"/>
                <a:ea typeface="Arial"/>
                <a:cs typeface="Arial"/>
                <a:sym typeface="Arial"/>
              </a:defRPr>
            </a:lvl1pPr>
            <a:lvl2pPr indent="-361950" lvl="1" marL="914400" marR="38100" rtl="0" algn="l">
              <a:spcBef>
                <a:spcPts val="1000"/>
              </a:spcBef>
              <a:spcAft>
                <a:spcPts val="0"/>
              </a:spcAft>
              <a:buClr>
                <a:srgbClr val="0065AE"/>
              </a:buClr>
              <a:buSzPts val="2100"/>
              <a:buFont typeface="Arial"/>
              <a:buChar char="–"/>
              <a:defRPr b="0" i="0" sz="2100" u="none" cap="none" strike="noStrike"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38100" rtl="0" algn="l">
              <a:spcBef>
                <a:spcPts val="1000"/>
              </a:spcBef>
              <a:spcAft>
                <a:spcPts val="0"/>
              </a:spcAft>
              <a:buClr>
                <a:srgbClr val="503639"/>
              </a:buClr>
              <a:buSzPts val="1700"/>
              <a:buFont typeface="Arial"/>
              <a:buChar char="•"/>
              <a:defRPr b="0" i="0" sz="1700" u="none" cap="none" strike="noStrike">
                <a:latin typeface="Arial"/>
                <a:ea typeface="Arial"/>
                <a:cs typeface="Arial"/>
                <a:sym typeface="Arial"/>
              </a:defRPr>
            </a:lvl3pPr>
            <a:lvl4pPr indent="-323850" lvl="3" marL="1828800" marR="38100" rtl="0" algn="l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●"/>
              <a:defRPr b="0" i="0" sz="1500" u="none" cap="none" strike="noStrike">
                <a:latin typeface="Arial"/>
                <a:ea typeface="Arial"/>
                <a:cs typeface="Arial"/>
                <a:sym typeface="Arial"/>
              </a:defRPr>
            </a:lvl4pPr>
            <a:lvl5pPr indent="-323850" lvl="4" marL="2286000" marR="38100" rtl="0" algn="l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Char char="•"/>
              <a:defRPr b="0" i="0" sz="1500" u="none" cap="none" strike="noStrike"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3" name="Google Shape;163;p28"/>
          <p:cNvSpPr txBox="1"/>
          <p:nvPr>
            <p:ph idx="12" type="sldNum"/>
          </p:nvPr>
        </p:nvSpPr>
        <p:spPr>
          <a:xfrm>
            <a:off x="8508270" y="4954905"/>
            <a:ext cx="280800" cy="2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1" sz="1200" u="none" cap="none" strike="noStrike">
                <a:solidFill>
                  <a:srgbClr val="4777B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 i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3" showMasterSp="0">
  <p:cSld name="Title &amp; Bullets 4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5" name="Google Shape;165;p29"/>
          <p:cNvCxnSpPr/>
          <p:nvPr/>
        </p:nvCxnSpPr>
        <p:spPr>
          <a:xfrm>
            <a:off x="685800" y="565785"/>
            <a:ext cx="7772400" cy="1200"/>
          </a:xfrm>
          <a:prstGeom prst="straightConnector1">
            <a:avLst/>
          </a:prstGeom>
          <a:noFill/>
          <a:ln cap="flat" cmpd="sng" w="25400">
            <a:solidFill>
              <a:srgbClr val="434ED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6" name="Google Shape;166;p29"/>
          <p:cNvSpPr txBox="1"/>
          <p:nvPr>
            <p:ph type="title"/>
          </p:nvPr>
        </p:nvSpPr>
        <p:spPr>
          <a:xfrm>
            <a:off x="685800" y="111443"/>
            <a:ext cx="7772400" cy="56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-12700" lvl="0" marL="38100" marR="38100" rtl="0" algn="l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2100" u="none" cap="none" strike="noStrike">
                <a:solidFill>
                  <a:srgbClr val="434ED6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67" name="Google Shape;167;p29"/>
          <p:cNvSpPr txBox="1"/>
          <p:nvPr>
            <p:ph idx="1" type="body"/>
          </p:nvPr>
        </p:nvSpPr>
        <p:spPr>
          <a:xfrm>
            <a:off x="685800" y="685800"/>
            <a:ext cx="7772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36550" lvl="0" marL="457200" marR="38100" rtl="0" algn="l">
              <a:spcBef>
                <a:spcPts val="1100"/>
              </a:spcBef>
              <a:spcAft>
                <a:spcPts val="0"/>
              </a:spcAft>
              <a:buSzPts val="1700"/>
              <a:buFont typeface="Noto Sans Symbols"/>
              <a:buChar char="●"/>
              <a:defRPr b="0" i="0" sz="1700" u="none" cap="none" strike="noStrike">
                <a:latin typeface="Verdana"/>
                <a:ea typeface="Verdana"/>
                <a:cs typeface="Verdana"/>
                <a:sym typeface="Verdana"/>
              </a:defRPr>
            </a:lvl1pPr>
            <a:lvl2pPr indent="-311150" lvl="1" marL="914400" marR="38100" rtl="0" algn="l">
              <a:spcBef>
                <a:spcPts val="1000"/>
              </a:spcBef>
              <a:spcAft>
                <a:spcPts val="0"/>
              </a:spcAft>
              <a:buSzPts val="1300"/>
              <a:buFont typeface="Noto Sans Symbols"/>
              <a:buChar char="●"/>
              <a:defRPr b="0" i="0" sz="1300" u="none" cap="none" strike="noStrike">
                <a:latin typeface="Verdana"/>
                <a:ea typeface="Verdana"/>
                <a:cs typeface="Verdana"/>
                <a:sym typeface="Verdana"/>
              </a:defRPr>
            </a:lvl2pPr>
            <a:lvl3pPr indent="-292100" lvl="2" marL="1371600" marR="381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3pPr>
            <a:lvl4pPr indent="-292100" lvl="3" marL="1828800" marR="381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●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4pPr>
            <a:lvl5pPr indent="-292100" lvl="4" marL="2286000" marR="381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•"/>
              <a:defRPr b="0" i="0" sz="1000" u="none" cap="none" strike="noStrike">
                <a:latin typeface="Verdana"/>
                <a:ea typeface="Verdana"/>
                <a:cs typeface="Verdana"/>
                <a:sym typeface="Verdana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 showMasterSp="0">
  <p:cSld name="Blank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26" name="Google Shape;26;p4"/>
          <p:cNvPicPr preferRelativeResize="0"/>
          <p:nvPr/>
        </p:nvPicPr>
        <p:blipFill rotWithShape="1">
          <a:blip r:embed="rId2">
            <a:alphaModFix amt="10000"/>
          </a:blip>
          <a:srcRect b="21875" l="0" r="0" t="21875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"/>
          <p:cNvSpPr txBox="1"/>
          <p:nvPr>
            <p:ph type="ctrTitle"/>
          </p:nvPr>
        </p:nvSpPr>
        <p:spPr>
          <a:xfrm>
            <a:off x="390525" y="1356600"/>
            <a:ext cx="8222100" cy="144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4800"/>
              <a:buFont typeface="Open Sans Light"/>
              <a:buNone/>
              <a:defRPr sz="48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8" name="Google Shape;28;p4"/>
          <p:cNvSpPr txBox="1"/>
          <p:nvPr>
            <p:ph idx="1" type="subTitle"/>
          </p:nvPr>
        </p:nvSpPr>
        <p:spPr>
          <a:xfrm>
            <a:off x="390525" y="2865323"/>
            <a:ext cx="8222100" cy="57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Open Sans Light"/>
              <a:buNone/>
              <a:defRPr sz="2400">
                <a:solidFill>
                  <a:schemeClr val="lt1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9pPr>
          </a:lstStyle>
          <a:p/>
        </p:txBody>
      </p:sp>
      <p:sp>
        <p:nvSpPr>
          <p:cNvPr id="29" name="Google Shape;29;p4"/>
          <p:cNvSpPr txBox="1"/>
          <p:nvPr/>
        </p:nvSpPr>
        <p:spPr>
          <a:xfrm>
            <a:off x="3269700" y="4843384"/>
            <a:ext cx="2566200" cy="26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FFFFFF"/>
                </a:solidFill>
                <a:uFill>
                  <a:noFill/>
                </a:uFill>
                <a:latin typeface="Source Code Pro"/>
                <a:ea typeface="Source Code Pro"/>
                <a:cs typeface="Source Code Pro"/>
                <a:sym typeface="Source Code Pr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https://root.cern</a:t>
            </a:r>
            <a:endParaRPr sz="1600">
              <a:solidFill>
                <a:srgbClr val="FFFFFF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grpSp>
        <p:nvGrpSpPr>
          <p:cNvPr id="30" name="Google Shape;30;p4"/>
          <p:cNvGrpSpPr/>
          <p:nvPr/>
        </p:nvGrpSpPr>
        <p:grpSpPr>
          <a:xfrm>
            <a:off x="3348071" y="4092186"/>
            <a:ext cx="2451468" cy="767590"/>
            <a:chOff x="3602505" y="3736071"/>
            <a:chExt cx="1926195" cy="767590"/>
          </a:xfrm>
        </p:grpSpPr>
        <p:sp>
          <p:nvSpPr>
            <p:cNvPr id="31" name="Google Shape;31;p4"/>
            <p:cNvSpPr txBox="1"/>
            <p:nvPr/>
          </p:nvSpPr>
          <p:spPr>
            <a:xfrm>
              <a:off x="3615300" y="3736071"/>
              <a:ext cx="1913400" cy="60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500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ROOT</a:t>
              </a:r>
              <a:endParaRPr sz="50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  <p:sp>
          <p:nvSpPr>
            <p:cNvPr id="32" name="Google Shape;32;p4"/>
            <p:cNvSpPr txBox="1"/>
            <p:nvPr/>
          </p:nvSpPr>
          <p:spPr>
            <a:xfrm>
              <a:off x="3602505" y="4239060"/>
              <a:ext cx="1913400" cy="26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pt-BR" sz="1100">
                  <a:solidFill>
                    <a:srgbClr val="FFFFFF"/>
                  </a:solidFill>
                  <a:latin typeface="Open Sans Light"/>
                  <a:ea typeface="Open Sans Light"/>
                  <a:cs typeface="Open Sans Light"/>
                  <a:sym typeface="Open Sans Light"/>
                </a:rPr>
                <a:t>Data Analysis Framework</a:t>
              </a:r>
              <a:endParaRPr sz="11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endParaRPr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Subtitle" showMasterSp="0">
  <p:cSld name="Title &amp; Subtitle">
    <p:bg>
      <p:bgPr>
        <a:blipFill rotWithShape="1">
          <a:blip r:embed="rId2">
            <a:alphaModFix/>
          </a:blip>
          <a:stretch>
            <a:fillRect b="0" l="0" r="0" t="0"/>
          </a:stretch>
        </a:blip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/>
          <p:nvPr>
            <p:ph type="title"/>
          </p:nvPr>
        </p:nvSpPr>
        <p:spPr>
          <a:xfrm>
            <a:off x="891540" y="1354455"/>
            <a:ext cx="7360800" cy="1337400"/>
          </a:xfrm>
          <a:prstGeom prst="rect">
            <a:avLst/>
          </a:prstGeom>
          <a:noFill/>
          <a:ln>
            <a:noFill/>
          </a:ln>
        </p:spPr>
        <p:txBody>
          <a:bodyPr anchorCtr="0" anchor="b" bIns="75425" lIns="75425" spcFirstLastPara="1" rIns="75425" wrap="square" tIns="75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46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891540" y="2743200"/>
            <a:ext cx="7360800" cy="7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28600" lvl="0" marL="4572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b="0" i="0" sz="23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1pPr>
            <a:lvl2pPr indent="-228600" lvl="1" marL="914400" marR="0" rtl="0" algn="ctr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b="0" i="0" sz="23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2pPr>
            <a:lvl3pPr indent="-228600" lvl="2" marL="1371600" marR="0" rtl="0" algn="ctr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b="0" i="0" sz="23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3pPr>
            <a:lvl4pPr indent="-228600" lvl="3" marL="1828800" marR="0" rtl="0" algn="ctr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b="0" i="0" sz="23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4pPr>
            <a:lvl5pPr indent="-228600" lvl="4" marL="2286000" marR="0" rtl="0" algn="ctr">
              <a:spcBef>
                <a:spcPts val="1000"/>
              </a:spcBef>
              <a:spcAft>
                <a:spcPts val="0"/>
              </a:spcAft>
              <a:buClr>
                <a:srgbClr val="FFFFFF"/>
              </a:buClr>
              <a:buSzPts val="2300"/>
              <a:buFont typeface="Noto Sans Symbols"/>
              <a:buNone/>
              <a:defRPr b="0" i="0" sz="2300" u="none" cap="none" strike="noStrike">
                <a:solidFill>
                  <a:srgbClr val="FFFFFF"/>
                </a:solidFill>
                <a:latin typeface="Short Stack"/>
                <a:ea typeface="Short Stack"/>
                <a:cs typeface="Short Stack"/>
                <a:sym typeface="Short Stack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ster #14" showMasterSp="0">
  <p:cSld name="Master #14"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/>
          <p:nvPr/>
        </p:nvSpPr>
        <p:spPr>
          <a:xfrm>
            <a:off x="468630" y="788670"/>
            <a:ext cx="8195400" cy="34200"/>
          </a:xfrm>
          <a:prstGeom prst="rect">
            <a:avLst/>
          </a:prstGeom>
          <a:blipFill rotWithShape="1">
            <a:blip r:embed="rId2">
              <a:alphaModFix amt="75560"/>
            </a:blip>
            <a:stretch>
              <a:fillRect b="0" l="0" r="0" t="0"/>
            </a:stretch>
          </a:blipFill>
          <a:ln cap="flat" cmpd="sng" w="25400">
            <a:solidFill>
              <a:srgbClr val="000000">
                <a:alpha val="75290"/>
              </a:srgbClr>
            </a:solidFill>
            <a:prstDash val="solid"/>
            <a:miter lim="400000"/>
            <a:headEnd len="sm" w="sm" type="none"/>
            <a:tailEnd len="sm" w="sm" type="none"/>
          </a:ln>
          <a:effectLst>
            <a:outerShdw blurRad="38100" rotWithShape="0" dir="5400000" dist="12700">
              <a:srgbClr val="000000">
                <a:alpha val="49800"/>
              </a:srgbClr>
            </a:outerShdw>
          </a:effectLst>
        </p:spPr>
        <p:txBody>
          <a:bodyPr anchorCtr="0" anchor="ctr" bIns="31425" lIns="31425" spcFirstLastPara="1" rIns="31425" wrap="square" tIns="3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300" u="none" cap="none" strike="noStrike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74" name="Google Shape;174;p32"/>
          <p:cNvSpPr txBox="1"/>
          <p:nvPr>
            <p:ph type="title"/>
          </p:nvPr>
        </p:nvSpPr>
        <p:spPr>
          <a:xfrm>
            <a:off x="457200" y="137160"/>
            <a:ext cx="82296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1" sz="41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75" name="Google Shape;175;p32"/>
          <p:cNvSpPr txBox="1"/>
          <p:nvPr>
            <p:ph idx="1" type="body"/>
          </p:nvPr>
        </p:nvSpPr>
        <p:spPr>
          <a:xfrm>
            <a:off x="457200" y="925830"/>
            <a:ext cx="8218200" cy="40119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11150" lvl="0" marL="45720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5493"/>
              </a:buClr>
              <a:buSzPts val="1300"/>
              <a:buFont typeface="Arial"/>
              <a:buChar char="●"/>
              <a:defRPr b="0" i="0" sz="1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04800" lvl="1" marL="9144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4617"/>
              </a:buClr>
              <a:buSzPts val="1200"/>
              <a:buFont typeface="Arial"/>
              <a:buChar char="●"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98450" lvl="2" marL="1371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941100"/>
              </a:buClr>
              <a:buSzPts val="1100"/>
              <a:buFont typeface="Arial"/>
              <a:buChar char="●"/>
              <a:defRPr b="0" i="0" sz="13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5750" lvl="3" marL="1828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900"/>
              <a:buFont typeface="Arial"/>
              <a:buChar char="●"/>
              <a:defRPr b="0" i="0" sz="12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5750" lvl="4" marL="22860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900"/>
              <a:buFont typeface="Arial"/>
              <a:buChar char="●"/>
              <a:defRPr b="0" i="0" sz="12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Subtitle 1" showMasterSp="0">
  <p:cSld name="Title &amp; Subtitle 2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81010" y="61886"/>
            <a:ext cx="719618" cy="9434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150" y="85725"/>
            <a:ext cx="642937" cy="64293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33"/>
          <p:cNvSpPr txBox="1"/>
          <p:nvPr>
            <p:ph type="title"/>
          </p:nvPr>
        </p:nvSpPr>
        <p:spPr>
          <a:xfrm>
            <a:off x="1748790" y="1371600"/>
            <a:ext cx="6720900" cy="15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0" i="1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0" name="Google Shape;180;p33"/>
          <p:cNvSpPr txBox="1"/>
          <p:nvPr>
            <p:ph idx="1" type="body"/>
          </p:nvPr>
        </p:nvSpPr>
        <p:spPr>
          <a:xfrm>
            <a:off x="1371600" y="2914650"/>
            <a:ext cx="6400800" cy="22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28600" lvl="0" marL="457200" marR="88900" rtl="0" algn="ctr">
              <a:spcBef>
                <a:spcPts val="700"/>
              </a:spcBef>
              <a:spcAft>
                <a:spcPts val="0"/>
              </a:spcAft>
              <a:buSzPts val="2500"/>
              <a:buFont typeface="Noto Sans Symbols"/>
              <a:buNone/>
              <a:defRPr b="0" i="0" sz="2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28600" lvl="1" marL="914400" marR="88900" rtl="0" algn="ctr">
              <a:spcBef>
                <a:spcPts val="1000"/>
              </a:spcBef>
              <a:spcAft>
                <a:spcPts val="0"/>
              </a:spcAft>
              <a:buSzPts val="2300"/>
              <a:buFont typeface="Noto Sans Symbols"/>
              <a:buNone/>
              <a:defRPr b="0" i="0" sz="23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lvl="2" marL="1371600" marR="88900" rtl="0" algn="ctr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None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lvl="3" marL="1828800" marR="88900" rtl="0" algn="ctr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None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lvl="4" marL="2286000" marR="88900" rtl="0" algn="ctr">
              <a:spcBef>
                <a:spcPts val="1000"/>
              </a:spcBef>
              <a:spcAft>
                <a:spcPts val="0"/>
              </a:spcAft>
              <a:buSzPts val="1500"/>
              <a:buFont typeface="Noto Sans Symbols"/>
              <a:buNone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thRoot_Small" showMasterSp="0">
  <p:cSld name="MathRoot_Small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447034" y="21719"/>
            <a:ext cx="502047" cy="65819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4"/>
          <p:cNvSpPr/>
          <p:nvPr/>
        </p:nvSpPr>
        <p:spPr>
          <a:xfrm>
            <a:off x="388620" y="720090"/>
            <a:ext cx="8366700" cy="51300"/>
          </a:xfrm>
          <a:prstGeom prst="rect">
            <a:avLst/>
          </a:prstGeom>
          <a:blipFill rotWithShape="1">
            <a:blip r:embed="rId3">
              <a:alphaModFix amt="75560"/>
            </a:blip>
            <a:stretch>
              <a:fillRect b="0" l="0" r="0" t="0"/>
            </a:stretch>
          </a:blipFill>
          <a:ln cap="flat" cmpd="sng" w="25400">
            <a:solidFill>
              <a:srgbClr val="000000">
                <a:alpha val="75290"/>
              </a:srgbClr>
            </a:solidFill>
            <a:prstDash val="solid"/>
            <a:miter lim="400000"/>
            <a:headEnd len="sm" w="sm" type="none"/>
            <a:tailEnd len="sm" w="sm" type="none"/>
          </a:ln>
          <a:effectLst>
            <a:outerShdw blurRad="38100" rotWithShape="0" dir="5400000" dist="12700">
              <a:srgbClr val="000000">
                <a:alpha val="49800"/>
              </a:srgbClr>
            </a:outerShdw>
          </a:effectLst>
        </p:spPr>
        <p:txBody>
          <a:bodyPr anchorCtr="0" anchor="ctr" bIns="31425" lIns="31425" spcFirstLastPara="1" rIns="31425" wrap="square" tIns="3142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FFFFFF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84" name="Google Shape;184;p34"/>
          <p:cNvSpPr/>
          <p:nvPr/>
        </p:nvSpPr>
        <p:spPr>
          <a:xfrm>
            <a:off x="365760" y="4954905"/>
            <a:ext cx="6972300" cy="1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12700" lvl="0" marL="50800" marR="50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pt-BR" sz="600" u="none" cap="none" strike="noStrike">
                <a:latin typeface="Trebuchet MS"/>
                <a:ea typeface="Trebuchet MS"/>
                <a:cs typeface="Trebuchet MS"/>
                <a:sym typeface="Trebuchet MS"/>
              </a:rPr>
              <a:t> RooStats Tutorials, CERN 26/27 Novembre 2009       Lorenzo Moneta, CERN/PH-SFT</a:t>
            </a:r>
            <a:endParaRPr sz="1200"/>
          </a:p>
        </p:txBody>
      </p:sp>
      <p:pic>
        <p:nvPicPr>
          <p:cNvPr id="185" name="Google Shape;185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300" y="34290"/>
            <a:ext cx="557213" cy="557213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34"/>
          <p:cNvSpPr txBox="1"/>
          <p:nvPr>
            <p:ph type="title"/>
          </p:nvPr>
        </p:nvSpPr>
        <p:spPr>
          <a:xfrm>
            <a:off x="994410" y="42863"/>
            <a:ext cx="7098000" cy="55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7" name="Google Shape;187;p34"/>
          <p:cNvSpPr txBox="1"/>
          <p:nvPr>
            <p:ph idx="1" type="body"/>
          </p:nvPr>
        </p:nvSpPr>
        <p:spPr>
          <a:xfrm>
            <a:off x="388620" y="822960"/>
            <a:ext cx="8366700" cy="41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330200" lvl="0" marL="457200" marR="88900" rtl="0" algn="l">
              <a:spcBef>
                <a:spcPts val="7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11150" lvl="1" marL="914400" marR="88900" rtl="0" algn="l">
              <a:spcBef>
                <a:spcPts val="1000"/>
              </a:spcBef>
              <a:spcAft>
                <a:spcPts val="0"/>
              </a:spcAft>
              <a:buClr>
                <a:srgbClr val="004617"/>
              </a:buClr>
              <a:buSzPts val="1300"/>
              <a:buFont typeface="Noto Sans Symbols"/>
              <a:buChar char="✦"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11150" lvl="2" marL="1371600" marR="88900" rtl="0" algn="l">
              <a:spcBef>
                <a:spcPts val="1000"/>
              </a:spcBef>
              <a:spcAft>
                <a:spcPts val="0"/>
              </a:spcAft>
              <a:buClr>
                <a:srgbClr val="941100"/>
              </a:buClr>
              <a:buSzPts val="1300"/>
              <a:buFont typeface="Noto Sans Symbols"/>
              <a:buChar char="✦"/>
              <a:defRPr b="0" i="0" sz="15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92100" lvl="3" marL="1828800" marR="88900" rtl="0" algn="l">
              <a:spcBef>
                <a:spcPts val="1000"/>
              </a:spcBef>
              <a:spcAft>
                <a:spcPts val="0"/>
              </a:spcAft>
              <a:buSzPts val="1000"/>
              <a:buFont typeface="Noto Sans Symbols"/>
              <a:buChar char="✦"/>
              <a:defRPr b="0" i="0" sz="12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92100" lvl="4" marL="2286000" marR="88900" rtl="0" algn="l">
              <a:spcBef>
                <a:spcPts val="1000"/>
              </a:spcBef>
              <a:spcAft>
                <a:spcPts val="0"/>
              </a:spcAft>
              <a:buClr>
                <a:srgbClr val="929292"/>
              </a:buClr>
              <a:buSzPts val="1000"/>
              <a:buFont typeface="Noto Sans Symbols"/>
              <a:buChar char="✦"/>
              <a:defRPr b="0" i="0" sz="12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8" name="Google Shape;188;p34"/>
          <p:cNvSpPr txBox="1"/>
          <p:nvPr>
            <p:ph idx="12" type="sldNum"/>
          </p:nvPr>
        </p:nvSpPr>
        <p:spPr>
          <a:xfrm>
            <a:off x="8570108" y="4937760"/>
            <a:ext cx="210900" cy="1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7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copy 1" showMasterSp="0">
  <p:cSld name="Title &amp; Bullets copy 1">
    <p:bg>
      <p:bgPr>
        <a:blipFill rotWithShape="1">
          <a:blip r:embed="rId2">
            <a:alphaModFix/>
          </a:blip>
          <a:tile algn="tl" flip="none" tx="0" sx="99997" ty="0" sy="99997"/>
        </a:blip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5"/>
          <p:cNvSpPr txBox="1"/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3500" u="none" cap="none" strike="noStrik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1" name="Google Shape;191;p35"/>
          <p:cNvSpPr txBox="1"/>
          <p:nvPr>
            <p:ph idx="1" type="body"/>
          </p:nvPr>
        </p:nvSpPr>
        <p:spPr>
          <a:xfrm>
            <a:off x="653759" y="1346901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28600" lvl="0" marL="457200" marR="0" rtl="0" algn="l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b="0" i="0" sz="2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None/>
              <a:defRPr b="0" i="0" sz="17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300"/>
              <a:buFont typeface="Times New Roman"/>
              <a:buNone/>
              <a:defRPr b="0" i="0" sz="1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2" name="Google Shape;192;p35"/>
          <p:cNvSpPr txBox="1"/>
          <p:nvPr>
            <p:ph idx="12" type="sldNum"/>
          </p:nvPr>
        </p:nvSpPr>
        <p:spPr>
          <a:xfrm>
            <a:off x="7658175" y="4465188"/>
            <a:ext cx="125700" cy="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4" showMasterSp="0">
  <p:cSld name="Title &amp; Bullets 5">
    <p:bg>
      <p:bgPr>
        <a:blipFill rotWithShape="1">
          <a:blip r:embed="rId2">
            <a:alphaModFix/>
          </a:blip>
          <a:tile algn="tl" flip="none" tx="0" sx="99997" ty="0" sy="99997"/>
        </a:blip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6"/>
          <p:cNvSpPr txBox="1"/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3500" u="none" cap="none" strike="noStrik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5" name="Google Shape;195;p36"/>
          <p:cNvSpPr txBox="1"/>
          <p:nvPr>
            <p:ph idx="1" type="body"/>
          </p:nvPr>
        </p:nvSpPr>
        <p:spPr>
          <a:xfrm>
            <a:off x="653759" y="1346901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28600" lvl="0" marL="457200" marR="0" rtl="0" algn="l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b="0" i="0" sz="2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None/>
              <a:defRPr b="0" i="0" sz="17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300"/>
              <a:buFont typeface="Times New Roman"/>
              <a:buNone/>
              <a:defRPr b="0" i="0" sz="1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6" name="Google Shape;196;p36"/>
          <p:cNvSpPr txBox="1"/>
          <p:nvPr>
            <p:ph idx="12" type="sldNum"/>
          </p:nvPr>
        </p:nvSpPr>
        <p:spPr>
          <a:xfrm>
            <a:off x="7658175" y="4465188"/>
            <a:ext cx="125700" cy="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copy 2" showMasterSp="0">
  <p:cSld name="Title &amp; Bullets copy 2">
    <p:bg>
      <p:bgPr>
        <a:blipFill rotWithShape="1">
          <a:blip r:embed="rId2">
            <a:alphaModFix/>
          </a:blip>
          <a:tile algn="tl" flip="none" tx="0" sx="99997" ty="0" sy="99997"/>
        </a:blip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7"/>
          <p:cNvSpPr txBox="1"/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3500" u="none" cap="none" strike="noStrik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99" name="Google Shape;199;p37"/>
          <p:cNvSpPr txBox="1"/>
          <p:nvPr>
            <p:ph idx="1" type="body"/>
          </p:nvPr>
        </p:nvSpPr>
        <p:spPr>
          <a:xfrm>
            <a:off x="644830" y="1333506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28600" lvl="0" marL="457200" marR="0" rtl="0" algn="l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b="0" i="0" sz="2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None/>
              <a:defRPr b="0" i="0" sz="17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300"/>
              <a:buFont typeface="Times New Roman"/>
              <a:buNone/>
              <a:defRPr b="0" i="0" sz="1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0" name="Google Shape;200;p37"/>
          <p:cNvSpPr txBox="1"/>
          <p:nvPr>
            <p:ph idx="12" type="sldNum"/>
          </p:nvPr>
        </p:nvSpPr>
        <p:spPr>
          <a:xfrm>
            <a:off x="7658175" y="4465188"/>
            <a:ext cx="125700" cy="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8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2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 5" showMasterSp="0">
  <p:cSld name="Title &amp; Bullets 6">
    <p:bg>
      <p:bgPr>
        <a:blipFill rotWithShape="1">
          <a:blip r:embed="rId2">
            <a:alphaModFix/>
          </a:blip>
          <a:tile algn="tl" flip="none" tx="0" sx="99997" ty="0" sy="99997"/>
        </a:blip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8"/>
          <p:cNvSpPr txBox="1"/>
          <p:nvPr>
            <p:ph type="title"/>
          </p:nvPr>
        </p:nvSpPr>
        <p:spPr>
          <a:xfrm>
            <a:off x="456480" y="0"/>
            <a:ext cx="8226600" cy="126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5425" lIns="75425" spcFirstLastPara="1" rIns="75425" wrap="square" tIns="75425">
            <a:noAutofit/>
          </a:bodyPr>
          <a:lstStyle>
            <a:lvl1pPr indent="0" lvl="0" mar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3500" u="none" cap="none" strike="noStrike">
                <a:solidFill>
                  <a:srgbClr val="361FA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lvl="1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81000" lvl="2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571500" lvl="3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749300" lvl="4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939800" lvl="5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130300" lvl="6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320800" lvl="7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11300" lvl="8" marL="0" marR="38100" rtl="0" algn="ctr">
              <a:spcBef>
                <a:spcPts val="0"/>
              </a:spcBef>
              <a:spcAft>
                <a:spcPts val="0"/>
              </a:spcAft>
              <a:buSzPts val="1200"/>
              <a:buNone/>
              <a:defRPr b="1" i="0" sz="3600" u="none" cap="none" strike="noStrike">
                <a:solidFill>
                  <a:srgbClr val="005493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3" name="Google Shape;203;p38"/>
          <p:cNvSpPr txBox="1"/>
          <p:nvPr>
            <p:ph idx="1" type="body"/>
          </p:nvPr>
        </p:nvSpPr>
        <p:spPr>
          <a:xfrm>
            <a:off x="653760" y="1346901"/>
            <a:ext cx="8031000" cy="37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75425" lIns="75425" spcFirstLastPara="1" rIns="75425" wrap="square" tIns="75425">
            <a:noAutofit/>
          </a:bodyPr>
          <a:lstStyle>
            <a:lvl1pPr indent="-228600" lvl="0" marL="457200" marR="0" rtl="0" algn="l">
              <a:lnSpc>
                <a:spcPct val="93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imes New Roman"/>
              <a:buNone/>
              <a:defRPr b="0" i="0" sz="25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Times New Roman"/>
              <a:buNone/>
              <a:defRPr b="0" i="0" sz="23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None/>
              <a:defRPr b="0" i="0" sz="15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11993"/>
              </a:buClr>
              <a:buSzPts val="1500"/>
              <a:buFont typeface="Times New Roman"/>
              <a:buNone/>
              <a:defRPr b="0" i="0" sz="15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Times New Roman"/>
              <a:buNone/>
              <a:defRPr b="0" i="0" sz="1500" u="none" cap="none" strike="noStrike">
                <a:solidFill>
                  <a:srgbClr val="011993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30200" lvl="6" marL="32004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30200" lvl="7" marL="3657600" marR="88900" rtl="0" algn="l">
              <a:spcBef>
                <a:spcPts val="1000"/>
              </a:spcBef>
              <a:spcAft>
                <a:spcPts val="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30200" lvl="8" marL="4114800" marR="88900" rtl="0" algn="l">
              <a:spcBef>
                <a:spcPts val="1000"/>
              </a:spcBef>
              <a:spcAft>
                <a:spcPts val="1000"/>
              </a:spcAft>
              <a:buClr>
                <a:srgbClr val="005493"/>
              </a:buClr>
              <a:buSzPts val="1600"/>
              <a:buFont typeface="Noto Sans Symbols"/>
              <a:buChar char="✦"/>
              <a:defRPr b="0" i="0" sz="1800" u="none" cap="none" strike="noStrike"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204" name="Google Shape;204;p38"/>
          <p:cNvSpPr txBox="1"/>
          <p:nvPr>
            <p:ph idx="12" type="sldNum"/>
          </p:nvPr>
        </p:nvSpPr>
        <p:spPr>
          <a:xfrm>
            <a:off x="7632000" y="4465188"/>
            <a:ext cx="171600" cy="1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2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34" name="Google Shape;34;p5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905125" y="904875"/>
            <a:ext cx="3333750" cy="333375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5"/>
          <p:cNvSpPr txBox="1"/>
          <p:nvPr>
            <p:ph type="title"/>
          </p:nvPr>
        </p:nvSpPr>
        <p:spPr>
          <a:xfrm>
            <a:off x="460950" y="1806000"/>
            <a:ext cx="8222100" cy="1531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Font typeface="Open Sans Light"/>
              <a:buNone/>
              <a:defRPr sz="42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37" name="Google Shape;37;p6"/>
          <p:cNvPicPr preferRelativeResize="0"/>
          <p:nvPr/>
        </p:nvPicPr>
        <p:blipFill rotWithShape="1">
          <a:blip r:embed="rId2">
            <a:alphaModFix amt="85000"/>
          </a:blip>
          <a:srcRect b="25817" l="6210" r="6201" t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" name="Google Shape;38;p6"/>
          <p:cNvGrpSpPr/>
          <p:nvPr/>
        </p:nvGrpSpPr>
        <p:grpSpPr>
          <a:xfrm>
            <a:off x="0" y="847800"/>
            <a:ext cx="9144000" cy="4295700"/>
            <a:chOff x="0" y="847800"/>
            <a:chExt cx="9144000" cy="4295700"/>
          </a:xfrm>
        </p:grpSpPr>
        <p:sp>
          <p:nvSpPr>
            <p:cNvPr id="39" name="Google Shape;39;p6"/>
            <p:cNvSpPr/>
            <p:nvPr/>
          </p:nvSpPr>
          <p:spPr>
            <a:xfrm flipH="1" rot="10800000">
              <a:off x="0" y="939900"/>
              <a:ext cx="9144000" cy="4203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" name="Google Shape;40;p6"/>
            <p:cNvSpPr/>
            <p:nvPr/>
          </p:nvSpPr>
          <p:spPr>
            <a:xfrm>
              <a:off x="0" y="847800"/>
              <a:ext cx="9144000" cy="108600"/>
            </a:xfrm>
            <a:prstGeom prst="rect">
              <a:avLst/>
            </a:prstGeom>
            <a:gradFill>
              <a:gsLst>
                <a:gs pos="0">
                  <a:srgbClr val="F9F9F9"/>
                </a:gs>
                <a:gs pos="36000">
                  <a:srgbClr val="F9F9F9"/>
                </a:gs>
                <a:gs pos="80000">
                  <a:srgbClr val="DEDEDE"/>
                </a:gs>
                <a:gs pos="100000">
                  <a:srgbClr val="999999"/>
                </a:gs>
              </a:gsLst>
              <a:lin ang="16200038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" name="Google Shape;41;p6"/>
          <p:cNvSpPr txBox="1"/>
          <p:nvPr>
            <p:ph type="title"/>
          </p:nvPr>
        </p:nvSpPr>
        <p:spPr>
          <a:xfrm>
            <a:off x="0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185525" y="985280"/>
            <a:ext cx="4286400" cy="387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▶"/>
              <a:defRPr sz="2200"/>
            </a:lvl1pPr>
            <a:lvl2pPr indent="-355600" lvl="1" marL="91440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◼"/>
              <a:defRPr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⬩"/>
              <a:defRPr/>
            </a:lvl4pPr>
            <a:lvl5pPr indent="-317500" lvl="4" marL="2286000">
              <a:spcBef>
                <a:spcPts val="1000"/>
              </a:spcBef>
              <a:spcAft>
                <a:spcPts val="0"/>
              </a:spcAft>
              <a:buSzPts val="1400"/>
              <a:buChar char="▹"/>
              <a:defRPr sz="1400"/>
            </a:lvl5pPr>
            <a:lvl6pPr indent="-317500" lvl="5" marL="2743200">
              <a:spcBef>
                <a:spcPts val="1000"/>
              </a:spcBef>
              <a:spcAft>
                <a:spcPts val="0"/>
              </a:spcAft>
              <a:buSzPts val="1400"/>
              <a:buChar char="⭘"/>
              <a:defRPr sz="1400"/>
            </a:lvl6pPr>
            <a:lvl7pPr indent="-317500" lvl="6" marL="3200400">
              <a:spcBef>
                <a:spcPts val="1000"/>
              </a:spcBef>
              <a:spcAft>
                <a:spcPts val="0"/>
              </a:spcAft>
              <a:buSzPts val="1400"/>
              <a:buChar char="◻"/>
              <a:defRPr sz="1400"/>
            </a:lvl7pPr>
            <a:lvl8pPr indent="-317500" lvl="7" marL="3657600">
              <a:spcBef>
                <a:spcPts val="1000"/>
              </a:spcBef>
              <a:spcAft>
                <a:spcPts val="0"/>
              </a:spcAft>
              <a:buSzPts val="1400"/>
              <a:buChar char="◇"/>
              <a:defRPr sz="1400"/>
            </a:lvl8pPr>
            <a:lvl9pPr indent="-317500" lvl="8" marL="4114800">
              <a:spcBef>
                <a:spcPts val="1000"/>
              </a:spcBef>
              <a:spcAft>
                <a:spcPts val="1000"/>
              </a:spcAft>
              <a:buSzPts val="1400"/>
              <a:buChar char="○"/>
              <a:defRPr sz="14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4471925" y="985200"/>
            <a:ext cx="4490700" cy="387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▶"/>
              <a:defRPr sz="2200"/>
            </a:lvl1pPr>
            <a:lvl2pPr indent="-355600" lvl="1" marL="914400">
              <a:spcBef>
                <a:spcPts val="1000"/>
              </a:spcBef>
              <a:spcAft>
                <a:spcPts val="0"/>
              </a:spcAft>
              <a:buSzPts val="2000"/>
              <a:buChar char="●"/>
              <a:defRPr sz="2000"/>
            </a:lvl2pPr>
            <a:lvl3pPr indent="-317500" lvl="2" marL="1371600">
              <a:spcBef>
                <a:spcPts val="1000"/>
              </a:spcBef>
              <a:spcAft>
                <a:spcPts val="0"/>
              </a:spcAft>
              <a:buSzPts val="1400"/>
              <a:buChar char="◼"/>
              <a:defRPr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⬩"/>
              <a:defRPr/>
            </a:lvl4pPr>
            <a:lvl5pPr indent="-317500" lvl="4" marL="2286000">
              <a:spcBef>
                <a:spcPts val="1000"/>
              </a:spcBef>
              <a:spcAft>
                <a:spcPts val="0"/>
              </a:spcAft>
              <a:buSzPts val="1400"/>
              <a:buChar char="▹"/>
              <a:defRPr sz="1400"/>
            </a:lvl5pPr>
            <a:lvl6pPr indent="-317500" lvl="5" marL="2743200">
              <a:spcBef>
                <a:spcPts val="1000"/>
              </a:spcBef>
              <a:spcAft>
                <a:spcPts val="0"/>
              </a:spcAft>
              <a:buSzPts val="1400"/>
              <a:buChar char="⭘"/>
              <a:defRPr sz="1400"/>
            </a:lvl6pPr>
            <a:lvl7pPr indent="-317500" lvl="6" marL="3200400">
              <a:spcBef>
                <a:spcPts val="1000"/>
              </a:spcBef>
              <a:spcAft>
                <a:spcPts val="0"/>
              </a:spcAft>
              <a:buSzPts val="1400"/>
              <a:buChar char="◻"/>
              <a:defRPr sz="1400"/>
            </a:lvl7pPr>
            <a:lvl8pPr indent="-317500" lvl="7" marL="3657600">
              <a:spcBef>
                <a:spcPts val="1000"/>
              </a:spcBef>
              <a:spcAft>
                <a:spcPts val="0"/>
              </a:spcAft>
              <a:buSzPts val="1400"/>
              <a:buChar char="◇"/>
              <a:defRPr sz="1400"/>
            </a:lvl8pPr>
            <a:lvl9pPr indent="-317500" lvl="8" marL="4114800">
              <a:spcBef>
                <a:spcPts val="1000"/>
              </a:spcBef>
              <a:spcAft>
                <a:spcPts val="1000"/>
              </a:spcAft>
              <a:buSzPts val="1400"/>
              <a:buChar char="○"/>
              <a:defRPr sz="1400"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, caixa de texto, e espaço para figura">
  <p:cSld name="TITLE_AND_TWO_COLUMNS_2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46" name="Google Shape;46;p7"/>
          <p:cNvPicPr preferRelativeResize="0"/>
          <p:nvPr/>
        </p:nvPicPr>
        <p:blipFill rotWithShape="1">
          <a:blip r:embed="rId2">
            <a:alphaModFix amt="85000"/>
          </a:blip>
          <a:srcRect b="25817" l="6210" r="6201" t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" name="Google Shape;47;p7"/>
          <p:cNvGrpSpPr/>
          <p:nvPr/>
        </p:nvGrpSpPr>
        <p:grpSpPr>
          <a:xfrm>
            <a:off x="0" y="847800"/>
            <a:ext cx="9144000" cy="4295700"/>
            <a:chOff x="0" y="847800"/>
            <a:chExt cx="9144000" cy="4295700"/>
          </a:xfrm>
        </p:grpSpPr>
        <p:sp>
          <p:nvSpPr>
            <p:cNvPr id="48" name="Google Shape;48;p7"/>
            <p:cNvSpPr/>
            <p:nvPr/>
          </p:nvSpPr>
          <p:spPr>
            <a:xfrm flipH="1" rot="10800000">
              <a:off x="0" y="939900"/>
              <a:ext cx="9144000" cy="4203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" name="Google Shape;49;p7"/>
            <p:cNvSpPr/>
            <p:nvPr/>
          </p:nvSpPr>
          <p:spPr>
            <a:xfrm>
              <a:off x="0" y="847800"/>
              <a:ext cx="9144000" cy="108600"/>
            </a:xfrm>
            <a:prstGeom prst="rect">
              <a:avLst/>
            </a:prstGeom>
            <a:gradFill>
              <a:gsLst>
                <a:gs pos="0">
                  <a:srgbClr val="F9F9F9"/>
                </a:gs>
                <a:gs pos="36000">
                  <a:srgbClr val="F9F9F9"/>
                </a:gs>
                <a:gs pos="80000">
                  <a:srgbClr val="DEDEDE"/>
                </a:gs>
                <a:gs pos="100000">
                  <a:srgbClr val="999999"/>
                </a:gs>
              </a:gsLst>
              <a:lin ang="16200038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0" name="Google Shape;50;p7"/>
          <p:cNvSpPr txBox="1"/>
          <p:nvPr>
            <p:ph type="title"/>
          </p:nvPr>
        </p:nvSpPr>
        <p:spPr>
          <a:xfrm>
            <a:off x="0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" type="body"/>
          </p:nvPr>
        </p:nvSpPr>
        <p:spPr>
          <a:xfrm>
            <a:off x="159925" y="966000"/>
            <a:ext cx="4311900" cy="3897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▶"/>
              <a:defRPr sz="1400"/>
            </a:lvl1pPr>
            <a:lvl2pPr indent="-304800" lvl="1" marL="914400" rtl="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2pPr>
            <a:lvl3pPr indent="-304800" lvl="2" marL="1371600" rtl="0">
              <a:spcBef>
                <a:spcPts val="1000"/>
              </a:spcBef>
              <a:spcAft>
                <a:spcPts val="0"/>
              </a:spcAft>
              <a:buSzPts val="1200"/>
              <a:buChar char="◼"/>
              <a:defRPr sz="1200"/>
            </a:lvl3pPr>
            <a:lvl4pPr indent="-304800" lvl="3" marL="1828800" rtl="0">
              <a:spcBef>
                <a:spcPts val="1000"/>
              </a:spcBef>
              <a:spcAft>
                <a:spcPts val="0"/>
              </a:spcAft>
              <a:buSzPts val="1200"/>
              <a:buChar char="⬩"/>
              <a:defRPr sz="1200"/>
            </a:lvl4pPr>
            <a:lvl5pPr indent="-304800" lvl="4" marL="2286000" rtl="0">
              <a:spcBef>
                <a:spcPts val="1000"/>
              </a:spcBef>
              <a:spcAft>
                <a:spcPts val="0"/>
              </a:spcAft>
              <a:buSzPts val="1200"/>
              <a:buChar char="▹"/>
              <a:defRPr sz="1200"/>
            </a:lvl5pPr>
            <a:lvl6pPr indent="-304800" lvl="5" marL="2743200" rtl="0">
              <a:spcBef>
                <a:spcPts val="1000"/>
              </a:spcBef>
              <a:spcAft>
                <a:spcPts val="0"/>
              </a:spcAft>
              <a:buSzPts val="1200"/>
              <a:buChar char="⭘"/>
              <a:defRPr sz="1200"/>
            </a:lvl6pPr>
            <a:lvl7pPr indent="-304800" lvl="6" marL="3200400" rtl="0">
              <a:spcBef>
                <a:spcPts val="1000"/>
              </a:spcBef>
              <a:spcAft>
                <a:spcPts val="0"/>
              </a:spcAft>
              <a:buSzPts val="1200"/>
              <a:buChar char="◻"/>
              <a:defRPr sz="1200"/>
            </a:lvl7pPr>
            <a:lvl8pPr indent="-304800" lvl="7" marL="3657600" rtl="0">
              <a:spcBef>
                <a:spcPts val="1000"/>
              </a:spcBef>
              <a:spcAft>
                <a:spcPts val="0"/>
              </a:spcAft>
              <a:buSzPts val="1200"/>
              <a:buChar char="◇"/>
              <a:defRPr sz="1200"/>
            </a:lvl8pPr>
            <a:lvl9pPr indent="-304800" lvl="8" marL="4114800" rtl="0">
              <a:spcBef>
                <a:spcPts val="1000"/>
              </a:spcBef>
              <a:spcAft>
                <a:spcPts val="1000"/>
              </a:spcAft>
              <a:buSzPts val="1200"/>
              <a:buChar char="○"/>
              <a:defRPr sz="1200"/>
            </a:lvl9pPr>
          </a:lstStyle>
          <a:p/>
        </p:txBody>
      </p:sp>
      <p:sp>
        <p:nvSpPr>
          <p:cNvPr id="52" name="Google Shape;52;p7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>
  <p:cSld name="TITLE_AND_TWO_COLUMNS_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54" name="Google Shape;54;p8"/>
          <p:cNvPicPr preferRelativeResize="0"/>
          <p:nvPr/>
        </p:nvPicPr>
        <p:blipFill rotWithShape="1">
          <a:blip r:embed="rId2">
            <a:alphaModFix amt="85000"/>
          </a:blip>
          <a:srcRect b="25817" l="6210" r="6201" t="25817"/>
          <a:stretch/>
        </p:blipFill>
        <p:spPr>
          <a:xfrm>
            <a:off x="0" y="0"/>
            <a:ext cx="1535375" cy="8478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" name="Google Shape;55;p8"/>
          <p:cNvGrpSpPr/>
          <p:nvPr/>
        </p:nvGrpSpPr>
        <p:grpSpPr>
          <a:xfrm>
            <a:off x="0" y="847800"/>
            <a:ext cx="9144000" cy="4295700"/>
            <a:chOff x="0" y="847800"/>
            <a:chExt cx="9144000" cy="4295700"/>
          </a:xfrm>
        </p:grpSpPr>
        <p:sp>
          <p:nvSpPr>
            <p:cNvPr id="56" name="Google Shape;56;p8"/>
            <p:cNvSpPr/>
            <p:nvPr/>
          </p:nvSpPr>
          <p:spPr>
            <a:xfrm flipH="1" rot="10800000">
              <a:off x="0" y="939900"/>
              <a:ext cx="9144000" cy="42036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" name="Google Shape;57;p8"/>
            <p:cNvSpPr/>
            <p:nvPr/>
          </p:nvSpPr>
          <p:spPr>
            <a:xfrm>
              <a:off x="0" y="847800"/>
              <a:ext cx="9144000" cy="108600"/>
            </a:xfrm>
            <a:prstGeom prst="rect">
              <a:avLst/>
            </a:prstGeom>
            <a:gradFill>
              <a:gsLst>
                <a:gs pos="0">
                  <a:srgbClr val="F9F9F9"/>
                </a:gs>
                <a:gs pos="36000">
                  <a:srgbClr val="F9F9F9"/>
                </a:gs>
                <a:gs pos="80000">
                  <a:srgbClr val="DEDEDE"/>
                </a:gs>
                <a:gs pos="100000">
                  <a:srgbClr val="999999"/>
                </a:gs>
              </a:gsLst>
              <a:lin ang="16200038" scaled="0"/>
            </a:gra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Google Shape;58;p8"/>
          <p:cNvSpPr txBox="1"/>
          <p:nvPr>
            <p:ph type="title"/>
          </p:nvPr>
        </p:nvSpPr>
        <p:spPr>
          <a:xfrm>
            <a:off x="0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full-350.png" id="61" name="Google Shape;61;p9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99963" y="1454250"/>
            <a:ext cx="3060225" cy="3060225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9"/>
          <p:cNvSpPr txBox="1"/>
          <p:nvPr/>
        </p:nvSpPr>
        <p:spPr>
          <a:xfrm flipH="1" rot="10800000">
            <a:off x="3276600" y="0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9"/>
          <p:cNvSpPr txBox="1"/>
          <p:nvPr>
            <p:ph type="title"/>
          </p:nvPr>
        </p:nvSpPr>
        <p:spPr>
          <a:xfrm>
            <a:off x="167175" y="281600"/>
            <a:ext cx="2944500" cy="95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89575" y="1401600"/>
            <a:ext cx="3096300" cy="352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▶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◼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⬩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▹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⭘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◻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Char char="◇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pic>
        <p:nvPicPr>
          <p:cNvPr descr="logo_full-350.png" id="69" name="Google Shape;69;p10"/>
          <p:cNvPicPr preferRelativeResize="0"/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4149125" y="152400"/>
            <a:ext cx="4842475" cy="484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38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rgbClr val="326197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191925" y="895625"/>
            <a:ext cx="8764500" cy="390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810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6197"/>
              </a:buClr>
              <a:buSzPts val="2400"/>
              <a:buFont typeface="Open Sans"/>
              <a:buChar char="▶"/>
              <a:defRPr sz="24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800"/>
              <a:buFont typeface="Open Sans"/>
              <a:buChar char="●"/>
              <a:defRPr sz="18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400"/>
              <a:buFont typeface="Open Sans"/>
              <a:buChar char="◼"/>
              <a:defRPr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⬩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▹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⭘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◻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6197"/>
              </a:buClr>
              <a:buSzPts val="1200"/>
              <a:buFont typeface="Open Sans"/>
              <a:buChar char="◇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326197"/>
              </a:buClr>
              <a:buSzPts val="1200"/>
              <a:buFont typeface="Open Sans"/>
              <a:buChar char="○"/>
              <a:defRPr sz="1200">
                <a:solidFill>
                  <a:srgbClr val="999999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0" y="0"/>
            <a:ext cx="9144000" cy="77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Open Sans"/>
              <a:buNone/>
              <a:defRPr sz="3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png"/><Relationship Id="rId4" Type="http://schemas.openxmlformats.org/officeDocument/2006/relationships/image" Target="../media/image27.png"/><Relationship Id="rId5" Type="http://schemas.openxmlformats.org/officeDocument/2006/relationships/hyperlink" Target="https://cernbox.cern.ch/index.php/s/EJMWqL8ZVTtaJ6s" TargetMode="External"/><Relationship Id="rId6" Type="http://schemas.openxmlformats.org/officeDocument/2006/relationships/hyperlink" Target="https://cernbox.cern.ch/index.php/s/y00p43XPywtuKXw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github.com/root-project/root/pull/11102" TargetMode="External"/><Relationship Id="rId4" Type="http://schemas.openxmlformats.org/officeDocument/2006/relationships/hyperlink" Target="https://codimd.web.cern.ch/io2VuesKTdGpuHxacxIiAw#" TargetMode="External"/><Relationship Id="rId5" Type="http://schemas.openxmlformats.org/officeDocument/2006/relationships/hyperlink" Target="https://codimd.web.cern.ch/80vCHNgCQT-leqPTRGsS3g?view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9"/>
          <p:cNvSpPr txBox="1"/>
          <p:nvPr>
            <p:ph type="ctrTitle"/>
          </p:nvPr>
        </p:nvSpPr>
        <p:spPr>
          <a:xfrm>
            <a:off x="390525" y="1356600"/>
            <a:ext cx="8222100" cy="1446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Exploratory benchmarking with </a:t>
            </a:r>
            <a:r>
              <a:rPr b="1" lang="pt-BR">
                <a:latin typeface="Open Sans"/>
                <a:ea typeface="Open Sans"/>
                <a:cs typeface="Open Sans"/>
                <a:sym typeface="Open Sans"/>
              </a:rPr>
              <a:t>rootreadspeed</a:t>
            </a:r>
            <a:endParaRPr/>
          </a:p>
        </p:txBody>
      </p:sp>
      <p:sp>
        <p:nvSpPr>
          <p:cNvPr id="210" name="Google Shape;210;p39"/>
          <p:cNvSpPr txBox="1"/>
          <p:nvPr>
            <p:ph idx="1" type="subTitle"/>
          </p:nvPr>
        </p:nvSpPr>
        <p:spPr>
          <a:xfrm>
            <a:off x="542925" y="2865325"/>
            <a:ext cx="7871400" cy="85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/>
              <a:t>David Poulton, Enrico Guiraud</a:t>
            </a:r>
            <a:endParaRPr sz="2000"/>
          </a:p>
        </p:txBody>
      </p:sp>
      <p:pic>
        <p:nvPicPr>
          <p:cNvPr id="211" name="Google Shape;211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66250" y="4708475"/>
            <a:ext cx="838200" cy="29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48"/>
          <p:cNvSpPr txBox="1"/>
          <p:nvPr>
            <p:ph idx="1" type="body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t-BR"/>
              <a:t>Results and thoughts</a:t>
            </a:r>
            <a:endParaRPr/>
          </a:p>
        </p:txBody>
      </p:sp>
      <p:sp>
        <p:nvSpPr>
          <p:cNvPr id="314" name="Google Shape;314;p48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315" name="Google Shape;315;p48"/>
          <p:cNvCxnSpPr/>
          <p:nvPr/>
        </p:nvCxnSpPr>
        <p:spPr>
          <a:xfrm flipH="1" rot="10800000">
            <a:off x="-66675" y="3126025"/>
            <a:ext cx="5162400" cy="960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16" name="Google Shape;316;p48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17" name="Google Shape;317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042700"/>
            <a:ext cx="537600" cy="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9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More threads </a:t>
            </a:r>
            <a:r>
              <a:rPr i="1" lang="pt-BR"/>
              <a:t>usually</a:t>
            </a:r>
            <a:r>
              <a:rPr lang="pt-BR"/>
              <a:t> = better</a:t>
            </a:r>
            <a:endParaRPr/>
          </a:p>
        </p:txBody>
      </p:sp>
      <p:sp>
        <p:nvSpPr>
          <p:cNvPr id="323" name="Google Shape;323;p49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24" name="Google Shape;324;p49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Threads tend to provide a linear speed up at first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Too many threads eventually starts to degrade performance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Parallelizability limited by file clusters (DMA plateau)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25" name="Google Shape;325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50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Networks have a weakest link</a:t>
            </a:r>
            <a:endParaRPr/>
          </a:p>
        </p:txBody>
      </p:sp>
      <p:sp>
        <p:nvSpPr>
          <p:cNvPr id="331" name="Google Shape;331;p50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32" name="Google Shape;332;p50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At some point you run at the mercy of network and shared services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Linear growth and then </a:t>
            </a:r>
            <a:r>
              <a:rPr lang="pt-BR" sz="1400">
                <a:solidFill>
                  <a:srgbClr val="000000"/>
                </a:solidFill>
              </a:rPr>
              <a:t>plateau</a:t>
            </a:r>
            <a:r>
              <a:rPr lang="pt-BR" sz="1400">
                <a:solidFill>
                  <a:srgbClr val="000000"/>
                </a:solidFill>
              </a:rPr>
              <a:t> at 32/64 threads with huge variance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Might confound benchmarking when relying on EOS files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33" name="Google Shape;333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4" name="Google Shape;334;p50"/>
          <p:cNvCxnSpPr/>
          <p:nvPr/>
        </p:nvCxnSpPr>
        <p:spPr>
          <a:xfrm flipH="1">
            <a:off x="1227325" y="3721475"/>
            <a:ext cx="720600" cy="200100"/>
          </a:xfrm>
          <a:prstGeom prst="straightConnector1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5" name="Google Shape;335;p50"/>
          <p:cNvSpPr txBox="1"/>
          <p:nvPr/>
        </p:nvSpPr>
        <p:spPr>
          <a:xfrm>
            <a:off x="1914550" y="3470600"/>
            <a:ext cx="1500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8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With low threads we’re neither CPU nor I/O bound</a:t>
            </a:r>
            <a:endParaRPr i="1" sz="8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51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Cache size and latency amortization</a:t>
            </a:r>
            <a:endParaRPr/>
          </a:p>
        </p:txBody>
      </p:sp>
      <p:sp>
        <p:nvSpPr>
          <p:cNvPr id="341" name="Google Shape;341;p51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42" name="Google Shape;342;p51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Too small cache size created excessive requests and overhead?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Too large cache size lead to delays between network bursts?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Moderate cache size amortized CPU time well?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43" name="Google Shape;343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52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Filesystem vs XRootD (EOS)</a:t>
            </a:r>
            <a:endParaRPr/>
          </a:p>
        </p:txBody>
      </p:sp>
      <p:sp>
        <p:nvSpPr>
          <p:cNvPr id="349" name="Google Shape;349;p52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50" name="Google Shape;350;p52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Network isn’t always slower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Safe to assume an SSD will give best throughput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Accessing an EOS file on LXPLUS is better through XRootD than /eos/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51" name="Google Shape;351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52"/>
          <p:cNvSpPr/>
          <p:nvPr/>
        </p:nvSpPr>
        <p:spPr>
          <a:xfrm>
            <a:off x="3368975" y="3128850"/>
            <a:ext cx="1254300" cy="14943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3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LXPLUS eos access</a:t>
            </a:r>
            <a:endParaRPr/>
          </a:p>
        </p:txBody>
      </p:sp>
      <p:sp>
        <p:nvSpPr>
          <p:cNvPr id="358" name="Google Shape;358;p53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59" name="Google Shape;359;p53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Direct access through /eos is worst (by far)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Accessing eospublic files is best if possible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Otherwise put files in CERNBox and access through eosuser.cern.ch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60" name="Google Shape;360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54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Interfaces add overhead</a:t>
            </a:r>
            <a:endParaRPr/>
          </a:p>
        </p:txBody>
      </p:sp>
      <p:sp>
        <p:nvSpPr>
          <p:cNvPr id="366" name="Google Shape;366;p54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67" name="Google Shape;367;p54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Most interested in the difference across same colour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Nice interfaces come at a cost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Each layer of abstraction adds ~30% I/O time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68" name="Google Shape;368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5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Interfaces add overhead (Cont)</a:t>
            </a:r>
            <a:endParaRPr/>
          </a:p>
        </p:txBody>
      </p:sp>
      <p:sp>
        <p:nvSpPr>
          <p:cNvPr id="374" name="Google Shape;374;p55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75" name="Google Shape;375;p55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Raw I/O isn’t a realistic situation, usually CPU intensive analysis code to mitigate overhead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…but more CPU work generally involves reading more data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76" name="Google Shape;37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6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Interfaces add overhead (Cont)</a:t>
            </a:r>
            <a:endParaRPr/>
          </a:p>
        </p:txBody>
      </p:sp>
      <p:sp>
        <p:nvSpPr>
          <p:cNvPr id="382" name="Google Shape;382;p56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83" name="Google Shape;383;p56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Interface overhead seems to come from many small places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No clear optimizeable regions, just the costs of many features adding up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84" name="Google Shape;384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2640075" cy="370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5" name="Google Shape;385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44875" y="1000200"/>
            <a:ext cx="3073851" cy="3703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56"/>
          <p:cNvSpPr txBox="1"/>
          <p:nvPr/>
        </p:nvSpPr>
        <p:spPr>
          <a:xfrm>
            <a:off x="858638" y="4703200"/>
            <a:ext cx="122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5"/>
              </a:rPr>
              <a:t>TTreeReader</a:t>
            </a:r>
            <a:endParaRPr i="1" sz="10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7" name="Google Shape;387;p56"/>
          <p:cNvSpPr txBox="1"/>
          <p:nvPr/>
        </p:nvSpPr>
        <p:spPr>
          <a:xfrm>
            <a:off x="3867988" y="4703200"/>
            <a:ext cx="1227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6"/>
              </a:rPr>
              <a:t>RDataFrame</a:t>
            </a:r>
            <a:endParaRPr i="1" sz="10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7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Reading all data can be misleading</a:t>
            </a:r>
            <a:endParaRPr/>
          </a:p>
        </p:txBody>
      </p:sp>
      <p:sp>
        <p:nvSpPr>
          <p:cNvPr id="393" name="Google Shape;393;p57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94" name="Google Shape;394;p57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rootreadspeed should be a base benchmark of runtime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Analyses will filter events and read less data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How do we make this a fair comparison?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395" name="Google Shape;39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57"/>
          <p:cNvSpPr/>
          <p:nvPr/>
        </p:nvSpPr>
        <p:spPr>
          <a:xfrm rot="5400000">
            <a:off x="2431275" y="3138725"/>
            <a:ext cx="194100" cy="3360000"/>
          </a:xfrm>
          <a:prstGeom prst="rightBrace">
            <a:avLst>
              <a:gd fmla="val 47973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57"/>
          <p:cNvSpPr txBox="1"/>
          <p:nvPr/>
        </p:nvSpPr>
        <p:spPr>
          <a:xfrm>
            <a:off x="1933875" y="4863200"/>
            <a:ext cx="1188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rPr>
              <a:t>Just reading data</a:t>
            </a:r>
            <a:endParaRPr i="1" sz="10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0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Table of contents</a:t>
            </a:r>
            <a:endParaRPr/>
          </a:p>
        </p:txBody>
      </p:sp>
      <p:sp>
        <p:nvSpPr>
          <p:cNvPr id="217" name="Google Shape;217;p40"/>
          <p:cNvSpPr txBox="1"/>
          <p:nvPr>
            <p:ph idx="1" type="body"/>
          </p:nvPr>
        </p:nvSpPr>
        <p:spPr>
          <a:xfrm>
            <a:off x="125" y="1032600"/>
            <a:ext cx="9144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2400"/>
              <a:buChar char="▶"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rootreadspeed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2400"/>
              <a:buFont typeface="Arial"/>
              <a:buChar char="▶"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Benchmarking setup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2400"/>
              <a:buFont typeface="Arial"/>
              <a:buChar char="▶"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Results and thoughts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2400"/>
              <a:buFont typeface="Arial"/>
              <a:buChar char="▶"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More things to do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2400"/>
              <a:buFont typeface="Arial"/>
              <a:buChar char="▶"/>
            </a:pPr>
            <a:r>
              <a:rPr lang="pt-BR">
                <a:latin typeface="Arial"/>
                <a:ea typeface="Arial"/>
                <a:cs typeface="Arial"/>
                <a:sym typeface="Arial"/>
              </a:rPr>
              <a:t>Takeaways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40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58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Duplicating datasets increases throughput</a:t>
            </a:r>
            <a:endParaRPr/>
          </a:p>
        </p:txBody>
      </p:sp>
      <p:sp>
        <p:nvSpPr>
          <p:cNvPr id="403" name="Google Shape;403;p58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04" name="Google Shape;404;p58"/>
          <p:cNvSpPr txBox="1"/>
          <p:nvPr>
            <p:ph idx="1" type="body"/>
          </p:nvPr>
        </p:nvSpPr>
        <p:spPr>
          <a:xfrm>
            <a:off x="6210900" y="1008875"/>
            <a:ext cx="27096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Shared = exact same file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Unique = copy of file (cp, not symlink)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Repeating on the same file → higher throughput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Maybe memory related? NTPL Perf has 130GiB RAM ≈ 60 x 2.2GB</a:t>
            </a:r>
            <a:endParaRPr sz="1400">
              <a:solidFill>
                <a:srgbClr val="000000"/>
              </a:solidFill>
            </a:endParaRPr>
          </a:p>
        </p:txBody>
      </p:sp>
      <p:pic>
        <p:nvPicPr>
          <p:cNvPr id="405" name="Google Shape;405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00200"/>
            <a:ext cx="5906099" cy="39364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5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1" name="Google Shape;411;p59"/>
          <p:cNvSpPr txBox="1"/>
          <p:nvPr>
            <p:ph idx="1" type="body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t-BR"/>
              <a:t>More things to do</a:t>
            </a:r>
            <a:endParaRPr/>
          </a:p>
        </p:txBody>
      </p:sp>
      <p:sp>
        <p:nvSpPr>
          <p:cNvPr id="412" name="Google Shape;412;p59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413" name="Google Shape;413;p59"/>
          <p:cNvCxnSpPr/>
          <p:nvPr/>
        </p:nvCxnSpPr>
        <p:spPr>
          <a:xfrm flipH="1" rot="10800000">
            <a:off x="-66675" y="3126025"/>
            <a:ext cx="5162400" cy="960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4" name="Google Shape;414;p59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15" name="Google Shape;415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042700"/>
            <a:ext cx="537600" cy="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60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The relentless march of progress</a:t>
            </a:r>
            <a:endParaRPr/>
          </a:p>
        </p:txBody>
      </p:sp>
      <p:sp>
        <p:nvSpPr>
          <p:cNvPr id="421" name="Google Shape;421;p60"/>
          <p:cNvSpPr txBox="1"/>
          <p:nvPr>
            <p:ph idx="1" type="body"/>
          </p:nvPr>
        </p:nvSpPr>
        <p:spPr>
          <a:xfrm>
            <a:off x="119625" y="972300"/>
            <a:ext cx="8952600" cy="393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/>
              <a:t>Some more benchmarking that could be done:</a:t>
            </a:r>
            <a:endParaRPr sz="15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700"/>
              <a:buChar char="▶"/>
            </a:pPr>
            <a:r>
              <a:rPr lang="pt-BR" sz="1700"/>
              <a:t>Testing TTreeCache more robustly for handle network variance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700"/>
              <a:buChar char="▶"/>
            </a:pPr>
            <a:r>
              <a:rPr lang="pt-BR" sz="1700"/>
              <a:t>+ TTreeCache effect on different network speeds, CPUs etc</a:t>
            </a:r>
            <a:endParaRPr sz="17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700"/>
              <a:buChar char="▶"/>
            </a:pPr>
            <a:r>
              <a:rPr lang="pt-BR" sz="1700"/>
              <a:t>Benchmarking different compression algorithms</a:t>
            </a:r>
            <a:endParaRPr sz="17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700"/>
              <a:t>Another rootreadspeed nice-to-have would be raw readspeed - ie. excluding decompression time. Suggestions on how to accomplish this are welcome.</a:t>
            </a:r>
            <a:endParaRPr sz="1700"/>
          </a:p>
        </p:txBody>
      </p:sp>
      <p:sp>
        <p:nvSpPr>
          <p:cNvPr id="422" name="Google Shape;422;p60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6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61"/>
          <p:cNvSpPr txBox="1"/>
          <p:nvPr>
            <p:ph idx="1" type="body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t-BR"/>
              <a:t>Takeaways</a:t>
            </a:r>
            <a:endParaRPr/>
          </a:p>
        </p:txBody>
      </p:sp>
      <p:sp>
        <p:nvSpPr>
          <p:cNvPr id="429" name="Google Shape;429;p61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430" name="Google Shape;430;p61"/>
          <p:cNvCxnSpPr/>
          <p:nvPr/>
        </p:nvCxnSpPr>
        <p:spPr>
          <a:xfrm flipH="1" rot="10800000">
            <a:off x="-66675" y="3126025"/>
            <a:ext cx="5162400" cy="960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1" name="Google Shape;431;p61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32" name="Google Shape;432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042700"/>
            <a:ext cx="537600" cy="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2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Takeaways</a:t>
            </a:r>
            <a:endParaRPr/>
          </a:p>
        </p:txBody>
      </p:sp>
      <p:sp>
        <p:nvSpPr>
          <p:cNvPr id="438" name="Google Shape;438;p62"/>
          <p:cNvSpPr txBox="1"/>
          <p:nvPr>
            <p:ph idx="1" type="body"/>
          </p:nvPr>
        </p:nvSpPr>
        <p:spPr>
          <a:xfrm>
            <a:off x="119625" y="972300"/>
            <a:ext cx="8952600" cy="393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/>
              <a:t>What we got from all of this</a:t>
            </a:r>
            <a:r>
              <a:rPr lang="pt-BR" sz="1800"/>
              <a:t>: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800"/>
              <a:buChar char="▶"/>
            </a:pPr>
            <a:r>
              <a:rPr lang="pt-BR" sz="1800"/>
              <a:t>The </a:t>
            </a:r>
            <a:r>
              <a:rPr b="1" lang="pt-BR" sz="1800"/>
              <a:t>rootreadspeed</a:t>
            </a:r>
            <a:r>
              <a:rPr lang="pt-BR" sz="1800"/>
              <a:t> benchmarking tool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800"/>
              <a:buChar char="●"/>
            </a:pPr>
            <a:r>
              <a:rPr lang="pt-BR" u="sng">
                <a:solidFill>
                  <a:schemeClr val="hlink"/>
                </a:solidFill>
                <a:hlinkClick r:id="rId3"/>
              </a:rPr>
              <a:t>PR in review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800"/>
              <a:buChar char="▶"/>
            </a:pPr>
            <a:r>
              <a:rPr lang="pt-BR" sz="1800"/>
              <a:t>A page of results for expected throughputs</a:t>
            </a:r>
            <a:endParaRPr sz="1800"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800"/>
              <a:buChar char="●"/>
            </a:pPr>
            <a:r>
              <a:rPr lang="pt-BR" u="sng">
                <a:solidFill>
                  <a:schemeClr val="hlink"/>
                </a:solidFill>
                <a:hlinkClick r:id="rId4"/>
              </a:rPr>
              <a:t>Old version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800"/>
              <a:buChar char="●"/>
            </a:pPr>
            <a:r>
              <a:rPr lang="pt-BR" u="sng">
                <a:solidFill>
                  <a:schemeClr val="hlink"/>
                </a:solidFill>
                <a:hlinkClick r:id="rId5"/>
              </a:rPr>
              <a:t>New version (WIP)</a:t>
            </a:r>
            <a:endParaRPr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800"/>
              <a:buChar char="▶"/>
            </a:pPr>
            <a:r>
              <a:rPr lang="pt-BR" sz="1800"/>
              <a:t>Several graphs of varying perplexity</a:t>
            </a:r>
            <a:endParaRPr sz="1800"/>
          </a:p>
        </p:txBody>
      </p:sp>
      <p:sp>
        <p:nvSpPr>
          <p:cNvPr id="439" name="Google Shape;439;p62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6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p63"/>
          <p:cNvSpPr txBox="1"/>
          <p:nvPr>
            <p:ph idx="1" type="body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t-BR"/>
              <a:t>Thank you! (:</a:t>
            </a:r>
            <a:endParaRPr/>
          </a:p>
        </p:txBody>
      </p:sp>
      <p:sp>
        <p:nvSpPr>
          <p:cNvPr id="446" name="Google Shape;446;p63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447" name="Google Shape;447;p63"/>
          <p:cNvCxnSpPr/>
          <p:nvPr/>
        </p:nvCxnSpPr>
        <p:spPr>
          <a:xfrm flipH="1" rot="10800000">
            <a:off x="-66675" y="3126025"/>
            <a:ext cx="5162400" cy="960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8" name="Google Shape;448;p63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49" name="Google Shape;449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042700"/>
            <a:ext cx="537600" cy="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3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64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Network limits</a:t>
            </a:r>
            <a:endParaRPr/>
          </a:p>
        </p:txBody>
      </p:sp>
      <p:sp>
        <p:nvSpPr>
          <p:cNvPr id="455" name="Google Shape;455;p64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56" name="Google Shape;456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8213" y="1006875"/>
            <a:ext cx="5987814" cy="3990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65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LXPLUS /eos/ vs XRootD</a:t>
            </a:r>
            <a:endParaRPr/>
          </a:p>
        </p:txBody>
      </p:sp>
      <p:sp>
        <p:nvSpPr>
          <p:cNvPr id="462" name="Google Shape;462;p65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63" name="Google Shape;463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8213" y="986850"/>
            <a:ext cx="5987814" cy="3990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1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 only had a few weeks</a:t>
            </a:r>
            <a:endParaRPr/>
          </a:p>
        </p:txBody>
      </p:sp>
      <p:sp>
        <p:nvSpPr>
          <p:cNvPr id="224" name="Google Shape;224;p41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25" name="Google Shape;225;p41"/>
          <p:cNvSpPr txBox="1"/>
          <p:nvPr/>
        </p:nvSpPr>
        <p:spPr>
          <a:xfrm>
            <a:off x="1921950" y="1869900"/>
            <a:ext cx="5300100" cy="14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240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Disclaimer: Very possible you may </a:t>
            </a:r>
            <a:r>
              <a:rPr b="1" i="1" lang="pt-BR" sz="240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have</a:t>
            </a:r>
            <a:r>
              <a:rPr b="1" i="1" lang="pt-BR" sz="2400">
                <a:solidFill>
                  <a:srgbClr val="CC0000"/>
                </a:solidFill>
                <a:latin typeface="Open Sans"/>
                <a:ea typeface="Open Sans"/>
                <a:cs typeface="Open Sans"/>
                <a:sym typeface="Open Sans"/>
              </a:rPr>
              <a:t> questions for graphs that I don’t have satisfying answers to…</a:t>
            </a:r>
            <a:endParaRPr b="1" i="1" sz="2400">
              <a:solidFill>
                <a:srgbClr val="CC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42"/>
          <p:cNvSpPr txBox="1"/>
          <p:nvPr>
            <p:ph idx="1" type="body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t-BR"/>
              <a:t>rootreadspeed</a:t>
            </a:r>
            <a:endParaRPr/>
          </a:p>
        </p:txBody>
      </p:sp>
      <p:sp>
        <p:nvSpPr>
          <p:cNvPr id="232" name="Google Shape;232;p42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233" name="Google Shape;233;p42"/>
          <p:cNvCxnSpPr/>
          <p:nvPr/>
        </p:nvCxnSpPr>
        <p:spPr>
          <a:xfrm flipH="1" rot="10800000">
            <a:off x="-66675" y="3126025"/>
            <a:ext cx="5162400" cy="960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4" name="Google Shape;234;p42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5" name="Google Shape;235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042700"/>
            <a:ext cx="537600" cy="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3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Runtime of an analysis</a:t>
            </a:r>
            <a:endParaRPr/>
          </a:p>
        </p:txBody>
      </p:sp>
      <p:sp>
        <p:nvSpPr>
          <p:cNvPr id="241" name="Google Shape;241;p43"/>
          <p:cNvSpPr txBox="1"/>
          <p:nvPr>
            <p:ph idx="1" type="body"/>
          </p:nvPr>
        </p:nvSpPr>
        <p:spPr>
          <a:xfrm>
            <a:off x="130250" y="921400"/>
            <a:ext cx="44808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600"/>
              <a:buChar char="▶"/>
            </a:pPr>
            <a:r>
              <a:rPr lang="pt-BR" sz="1600">
                <a:solidFill>
                  <a:srgbClr val="000000"/>
                </a:solidFill>
              </a:rPr>
              <a:t>Various factors affect runtime</a:t>
            </a:r>
            <a:endParaRPr sz="16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Reading data</a:t>
            </a:r>
            <a:endParaRPr sz="14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From network (XRootD)</a:t>
            </a:r>
            <a:endParaRPr sz="12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Locally (SSD, HDD, etc)</a:t>
            </a:r>
            <a:endParaRPr sz="12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Data decompression</a:t>
            </a:r>
            <a:endParaRPr sz="14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Depends on algorithm</a:t>
            </a:r>
            <a:endParaRPr sz="12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Can be CPU intensive</a:t>
            </a:r>
            <a:endParaRPr sz="12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Analysis logic/using the data</a:t>
            </a:r>
            <a:endParaRPr sz="14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Generally most CPU intensive</a:t>
            </a:r>
            <a:endParaRPr sz="12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Usually easily parallelised</a:t>
            </a:r>
            <a:endParaRPr sz="12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600"/>
              <a:buChar char="▶"/>
            </a:pPr>
            <a:r>
              <a:rPr lang="pt-BR" sz="1600">
                <a:solidFill>
                  <a:srgbClr val="000000"/>
                </a:solidFill>
              </a:rPr>
              <a:t>Where is the bottleneck?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242" name="Google Shape;242;p43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43" name="Google Shape;243;p43"/>
          <p:cNvSpPr/>
          <p:nvPr/>
        </p:nvSpPr>
        <p:spPr>
          <a:xfrm>
            <a:off x="5701291" y="1050860"/>
            <a:ext cx="990900" cy="650700"/>
          </a:xfrm>
          <a:prstGeom prst="can">
            <a:avLst>
              <a:gd fmla="val 25000" name="adj"/>
            </a:avLst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EOS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43"/>
          <p:cNvSpPr/>
          <p:nvPr/>
        </p:nvSpPr>
        <p:spPr>
          <a:xfrm>
            <a:off x="6320500" y="4009449"/>
            <a:ext cx="1683900" cy="560700"/>
          </a:xfrm>
          <a:prstGeom prst="rect">
            <a:avLst/>
          </a:prstGeom>
          <a:solidFill>
            <a:srgbClr val="EFEFEF"/>
          </a:solidFill>
          <a:ln cap="flat" cmpd="sng" w="25400">
            <a:solidFill>
              <a:srgbClr val="E06666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Processing / analysis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43"/>
          <p:cNvSpPr txBox="1"/>
          <p:nvPr/>
        </p:nvSpPr>
        <p:spPr>
          <a:xfrm>
            <a:off x="5701300" y="3131175"/>
            <a:ext cx="2922300" cy="369300"/>
          </a:xfrm>
          <a:prstGeom prst="rect">
            <a:avLst/>
          </a:prstGeom>
          <a:solidFill>
            <a:srgbClr val="EFEFEF"/>
          </a:solidFill>
          <a:ln cap="flat" cmpd="sng" w="25400">
            <a:solidFill>
              <a:srgbClr val="F6B26B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Decompression</a:t>
            </a:r>
            <a:endParaRPr sz="1600">
              <a:solidFill>
                <a:srgbClr val="08080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43"/>
          <p:cNvSpPr/>
          <p:nvPr/>
        </p:nvSpPr>
        <p:spPr>
          <a:xfrm>
            <a:off x="7632691" y="2024860"/>
            <a:ext cx="990900" cy="650700"/>
          </a:xfrm>
          <a:prstGeom prst="can">
            <a:avLst>
              <a:gd fmla="val 25000" name="adj"/>
            </a:avLst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SSD/HDD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47" name="Google Shape;247;p43"/>
          <p:cNvCxnSpPr>
            <a:stCxn id="243" idx="3"/>
            <a:endCxn id="248" idx="0"/>
          </p:cNvCxnSpPr>
          <p:nvPr/>
        </p:nvCxnSpPr>
        <p:spPr>
          <a:xfrm flipH="1">
            <a:off x="6195241" y="1701560"/>
            <a:ext cx="1500" cy="5763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cxnSp>
        <p:nvCxnSpPr>
          <p:cNvPr id="249" name="Google Shape;249;p43"/>
          <p:cNvCxnSpPr>
            <a:stCxn id="245" idx="2"/>
            <a:endCxn id="244" idx="0"/>
          </p:cNvCxnSpPr>
          <p:nvPr/>
        </p:nvCxnSpPr>
        <p:spPr>
          <a:xfrm>
            <a:off x="7162450" y="3500475"/>
            <a:ext cx="0" cy="5091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cxnSp>
        <p:nvCxnSpPr>
          <p:cNvPr id="250" name="Google Shape;250;p43"/>
          <p:cNvCxnSpPr>
            <a:stCxn id="246" idx="3"/>
          </p:cNvCxnSpPr>
          <p:nvPr/>
        </p:nvCxnSpPr>
        <p:spPr>
          <a:xfrm flipH="1">
            <a:off x="8125441" y="2675560"/>
            <a:ext cx="2700" cy="4533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248" name="Google Shape;248;p43"/>
          <p:cNvSpPr txBox="1"/>
          <p:nvPr/>
        </p:nvSpPr>
        <p:spPr>
          <a:xfrm>
            <a:off x="5528050" y="2277900"/>
            <a:ext cx="1334400" cy="276900"/>
          </a:xfrm>
          <a:prstGeom prst="rect">
            <a:avLst/>
          </a:prstGeom>
          <a:solidFill>
            <a:srgbClr val="EFEFEF"/>
          </a:solidFill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Network</a:t>
            </a:r>
            <a:endParaRPr sz="1200">
              <a:solidFill>
                <a:srgbClr val="08080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1" name="Google Shape;251;p43"/>
          <p:cNvCxnSpPr>
            <a:stCxn id="248" idx="2"/>
          </p:cNvCxnSpPr>
          <p:nvPr/>
        </p:nvCxnSpPr>
        <p:spPr>
          <a:xfrm>
            <a:off x="6195250" y="2554800"/>
            <a:ext cx="2400" cy="5607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252" name="Google Shape;252;p43"/>
          <p:cNvSpPr txBox="1"/>
          <p:nvPr/>
        </p:nvSpPr>
        <p:spPr>
          <a:xfrm>
            <a:off x="4764500" y="1743425"/>
            <a:ext cx="1514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Bottlenecked by EOS load + network</a:t>
            </a:r>
            <a:endParaRPr i="1"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p43"/>
          <p:cNvSpPr txBox="1"/>
          <p:nvPr/>
        </p:nvSpPr>
        <p:spPr>
          <a:xfrm>
            <a:off x="4764500" y="2646950"/>
            <a:ext cx="1514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Bottlenecked by local network</a:t>
            </a:r>
            <a:endParaRPr i="1"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4" name="Google Shape;254;p43"/>
          <p:cNvSpPr txBox="1"/>
          <p:nvPr/>
        </p:nvSpPr>
        <p:spPr>
          <a:xfrm>
            <a:off x="6989950" y="2655900"/>
            <a:ext cx="1138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Bottlenecked by storage speed</a:t>
            </a:r>
            <a:endParaRPr i="1"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p43"/>
          <p:cNvSpPr txBox="1"/>
          <p:nvPr/>
        </p:nvSpPr>
        <p:spPr>
          <a:xfrm>
            <a:off x="5821475" y="3508650"/>
            <a:ext cx="1514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Bottlenecked by algorithm + CPU</a:t>
            </a:r>
            <a:endParaRPr i="1"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Google Shape;256;p43"/>
          <p:cNvSpPr txBox="1"/>
          <p:nvPr/>
        </p:nvSpPr>
        <p:spPr>
          <a:xfrm>
            <a:off x="5226250" y="4289800"/>
            <a:ext cx="1138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pt-BR" sz="1000">
                <a:solidFill>
                  <a:srgbClr val="990000"/>
                </a:solidFill>
                <a:latin typeface="Open Sans"/>
                <a:ea typeface="Open Sans"/>
                <a:cs typeface="Open Sans"/>
                <a:sym typeface="Open Sans"/>
              </a:rPr>
              <a:t>Bottlenecked by CPU</a:t>
            </a:r>
            <a:endParaRPr i="1" sz="1000">
              <a:solidFill>
                <a:srgbClr val="99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57" name="Google Shape;257;p43"/>
          <p:cNvCxnSpPr>
            <a:stCxn id="244" idx="1"/>
            <a:endCxn id="258" idx="3"/>
          </p:cNvCxnSpPr>
          <p:nvPr/>
        </p:nvCxnSpPr>
        <p:spPr>
          <a:xfrm rot="10800000">
            <a:off x="5270200" y="4289799"/>
            <a:ext cx="1050300" cy="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258" name="Google Shape;258;p43"/>
          <p:cNvSpPr/>
          <p:nvPr/>
        </p:nvSpPr>
        <p:spPr>
          <a:xfrm>
            <a:off x="4069425" y="4086327"/>
            <a:ext cx="1200852" cy="406944"/>
          </a:xfrm>
          <a:prstGeom prst="flowChartTerminator">
            <a:avLst/>
          </a:prstGeom>
          <a:solidFill>
            <a:srgbClr val="EFEFEF"/>
          </a:solidFill>
          <a:ln cap="flat" cmpd="sng" w="28575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dk2"/>
                </a:solidFill>
              </a:rPr>
              <a:t>Results!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4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Identifying bottlenecks</a:t>
            </a:r>
            <a:endParaRPr/>
          </a:p>
        </p:txBody>
      </p:sp>
      <p:sp>
        <p:nvSpPr>
          <p:cNvPr id="264" name="Google Shape;264;p44"/>
          <p:cNvSpPr txBox="1"/>
          <p:nvPr>
            <p:ph idx="1" type="body"/>
          </p:nvPr>
        </p:nvSpPr>
        <p:spPr>
          <a:xfrm>
            <a:off x="130250" y="921400"/>
            <a:ext cx="44808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600"/>
              <a:buChar char="▶"/>
            </a:pPr>
            <a:r>
              <a:rPr lang="pt-BR" sz="1600">
                <a:solidFill>
                  <a:srgbClr val="000000"/>
                </a:solidFill>
              </a:rPr>
              <a:t>rootreadspeed gives some direct insight into the first two segments</a:t>
            </a:r>
            <a:endParaRPr sz="16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Reading data</a:t>
            </a:r>
            <a:endParaRPr sz="12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Data decompression</a:t>
            </a:r>
            <a:endParaRPr sz="14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600"/>
              <a:buChar char="▶"/>
            </a:pPr>
            <a:r>
              <a:rPr lang="pt-BR" sz="1600">
                <a:solidFill>
                  <a:srgbClr val="000000"/>
                </a:solidFill>
              </a:rPr>
              <a:t>Indirect insight into the analysis segment</a:t>
            </a:r>
            <a:endParaRPr sz="1600">
              <a:solidFill>
                <a:srgbClr val="000000"/>
              </a:solidFill>
            </a:endParaRPr>
          </a:p>
        </p:txBody>
      </p:sp>
      <p:sp>
        <p:nvSpPr>
          <p:cNvPr id="265" name="Google Shape;265;p44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66" name="Google Shape;266;p44"/>
          <p:cNvSpPr/>
          <p:nvPr/>
        </p:nvSpPr>
        <p:spPr>
          <a:xfrm>
            <a:off x="5701291" y="1050860"/>
            <a:ext cx="990900" cy="650700"/>
          </a:xfrm>
          <a:prstGeom prst="can">
            <a:avLst>
              <a:gd fmla="val 25000" name="adj"/>
            </a:avLst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EOS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44"/>
          <p:cNvSpPr/>
          <p:nvPr/>
        </p:nvSpPr>
        <p:spPr>
          <a:xfrm>
            <a:off x="6320500" y="4009449"/>
            <a:ext cx="1683900" cy="560700"/>
          </a:xfrm>
          <a:prstGeom prst="rect">
            <a:avLst/>
          </a:prstGeom>
          <a:solidFill>
            <a:srgbClr val="EFEFEF"/>
          </a:solidFill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CCCCCC"/>
                </a:solidFill>
                <a:latin typeface="Calibri"/>
                <a:ea typeface="Calibri"/>
                <a:cs typeface="Calibri"/>
                <a:sym typeface="Calibri"/>
              </a:rPr>
              <a:t>Processing / analysis</a:t>
            </a:r>
            <a:endParaRPr sz="1600">
              <a:solidFill>
                <a:srgbClr val="CCCC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44"/>
          <p:cNvSpPr txBox="1"/>
          <p:nvPr/>
        </p:nvSpPr>
        <p:spPr>
          <a:xfrm>
            <a:off x="5701300" y="3131175"/>
            <a:ext cx="2922300" cy="369300"/>
          </a:xfrm>
          <a:prstGeom prst="rect">
            <a:avLst/>
          </a:prstGeom>
          <a:solidFill>
            <a:srgbClr val="EFEFEF"/>
          </a:solidFill>
          <a:ln cap="flat" cmpd="sng" w="25400">
            <a:solidFill>
              <a:srgbClr val="F6B26B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Decompression</a:t>
            </a:r>
            <a:endParaRPr sz="1600">
              <a:solidFill>
                <a:srgbClr val="08080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44"/>
          <p:cNvSpPr/>
          <p:nvPr/>
        </p:nvSpPr>
        <p:spPr>
          <a:xfrm>
            <a:off x="7632691" y="2024860"/>
            <a:ext cx="990900" cy="650700"/>
          </a:xfrm>
          <a:prstGeom prst="can">
            <a:avLst>
              <a:gd fmla="val 25000" name="adj"/>
            </a:avLst>
          </a:prstGeom>
          <a:gradFill>
            <a:gsLst>
              <a:gs pos="0">
                <a:srgbClr val="D4E5F5"/>
              </a:gs>
              <a:gs pos="100000">
                <a:srgbClr val="70A4D5"/>
              </a:gs>
            </a:gsLst>
            <a:lin ang="5400012" scaled="0"/>
          </a:gra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SSD/HDD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0" name="Google Shape;270;p44"/>
          <p:cNvCxnSpPr>
            <a:stCxn id="266" idx="3"/>
            <a:endCxn id="271" idx="0"/>
          </p:cNvCxnSpPr>
          <p:nvPr/>
        </p:nvCxnSpPr>
        <p:spPr>
          <a:xfrm flipH="1">
            <a:off x="6195241" y="1701560"/>
            <a:ext cx="1500" cy="5763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cxnSp>
        <p:nvCxnSpPr>
          <p:cNvPr id="272" name="Google Shape;272;p44"/>
          <p:cNvCxnSpPr>
            <a:stCxn id="268" idx="2"/>
            <a:endCxn id="267" idx="0"/>
          </p:cNvCxnSpPr>
          <p:nvPr/>
        </p:nvCxnSpPr>
        <p:spPr>
          <a:xfrm>
            <a:off x="7162450" y="3500475"/>
            <a:ext cx="0" cy="5091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cxnSp>
        <p:nvCxnSpPr>
          <p:cNvPr id="273" name="Google Shape;273;p44"/>
          <p:cNvCxnSpPr>
            <a:stCxn id="269" idx="3"/>
          </p:cNvCxnSpPr>
          <p:nvPr/>
        </p:nvCxnSpPr>
        <p:spPr>
          <a:xfrm flipH="1">
            <a:off x="8125441" y="2675560"/>
            <a:ext cx="2700" cy="4533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271" name="Google Shape;271;p44"/>
          <p:cNvSpPr txBox="1"/>
          <p:nvPr/>
        </p:nvSpPr>
        <p:spPr>
          <a:xfrm>
            <a:off x="5528050" y="2277900"/>
            <a:ext cx="1334400" cy="276900"/>
          </a:xfrm>
          <a:prstGeom prst="rect">
            <a:avLst/>
          </a:prstGeom>
          <a:solidFill>
            <a:srgbClr val="EFEFEF"/>
          </a:solidFill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Network</a:t>
            </a:r>
            <a:endParaRPr sz="1200">
              <a:solidFill>
                <a:srgbClr val="08080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4" name="Google Shape;274;p44"/>
          <p:cNvCxnSpPr>
            <a:stCxn id="271" idx="2"/>
          </p:cNvCxnSpPr>
          <p:nvPr/>
        </p:nvCxnSpPr>
        <p:spPr>
          <a:xfrm>
            <a:off x="6195250" y="2554800"/>
            <a:ext cx="2400" cy="560700"/>
          </a:xfrm>
          <a:prstGeom prst="straightConnector1">
            <a:avLst/>
          </a:prstGeom>
          <a:noFill/>
          <a:ln cap="flat" cmpd="sng" w="25400">
            <a:solidFill>
              <a:srgbClr val="326197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cxnSp>
        <p:nvCxnSpPr>
          <p:cNvPr id="275" name="Google Shape;275;p44"/>
          <p:cNvCxnSpPr>
            <a:stCxn id="267" idx="1"/>
            <a:endCxn id="276" idx="3"/>
          </p:cNvCxnSpPr>
          <p:nvPr/>
        </p:nvCxnSpPr>
        <p:spPr>
          <a:xfrm rot="10800000">
            <a:off x="5270200" y="4289799"/>
            <a:ext cx="1050300" cy="0"/>
          </a:xfrm>
          <a:prstGeom prst="straightConnector1">
            <a:avLst/>
          </a:prstGeom>
          <a:noFill/>
          <a:ln cap="flat" cmpd="sng" w="25400">
            <a:solidFill>
              <a:schemeClr val="lt2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50"/>
              </a:srgbClr>
            </a:outerShdw>
          </a:effectLst>
        </p:spPr>
      </p:cxnSp>
      <p:sp>
        <p:nvSpPr>
          <p:cNvPr id="276" name="Google Shape;276;p44"/>
          <p:cNvSpPr/>
          <p:nvPr/>
        </p:nvSpPr>
        <p:spPr>
          <a:xfrm>
            <a:off x="4069425" y="4086327"/>
            <a:ext cx="1200852" cy="406944"/>
          </a:xfrm>
          <a:prstGeom prst="flowChartTerminator">
            <a:avLst/>
          </a:prstGeom>
          <a:solidFill>
            <a:srgbClr val="EFEFEF"/>
          </a:solidFill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600">
                <a:solidFill>
                  <a:srgbClr val="CCCCCC"/>
                </a:solidFill>
              </a:rPr>
              <a:t>Results!</a:t>
            </a:r>
            <a:endParaRPr sz="1600">
              <a:solidFill>
                <a:srgbClr val="CCCCCC"/>
              </a:solidFill>
            </a:endParaRPr>
          </a:p>
        </p:txBody>
      </p:sp>
      <p:sp>
        <p:nvSpPr>
          <p:cNvPr id="277" name="Google Shape;277;p44"/>
          <p:cNvSpPr/>
          <p:nvPr/>
        </p:nvSpPr>
        <p:spPr>
          <a:xfrm>
            <a:off x="5437025" y="1631325"/>
            <a:ext cx="1534500" cy="15843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44"/>
          <p:cNvSpPr/>
          <p:nvPr/>
        </p:nvSpPr>
        <p:spPr>
          <a:xfrm>
            <a:off x="7359550" y="2595100"/>
            <a:ext cx="1534500" cy="6204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44"/>
          <p:cNvSpPr/>
          <p:nvPr/>
        </p:nvSpPr>
        <p:spPr>
          <a:xfrm>
            <a:off x="6395200" y="3428900"/>
            <a:ext cx="1534500" cy="6204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44"/>
          <p:cNvSpPr/>
          <p:nvPr/>
        </p:nvSpPr>
        <p:spPr>
          <a:xfrm>
            <a:off x="5103475" y="4090950"/>
            <a:ext cx="1291800" cy="407100"/>
          </a:xfrm>
          <a:prstGeom prst="rect">
            <a:avLst/>
          </a:prstGeom>
          <a:noFill/>
          <a:ln cap="flat" cmpd="sng" w="9525">
            <a:solidFill>
              <a:srgbClr val="CC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5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Introducing rootreadspeed</a:t>
            </a:r>
            <a:endParaRPr/>
          </a:p>
        </p:txBody>
      </p:sp>
      <p:sp>
        <p:nvSpPr>
          <p:cNvPr id="286" name="Google Shape;286;p45"/>
          <p:cNvSpPr txBox="1"/>
          <p:nvPr/>
        </p:nvSpPr>
        <p:spPr>
          <a:xfrm>
            <a:off x="4810425" y="1453275"/>
            <a:ext cx="4045800" cy="1200600"/>
          </a:xfrm>
          <a:prstGeom prst="rect">
            <a:avLst/>
          </a:prstGeom>
          <a:solidFill>
            <a:srgbClr val="CCCCCC"/>
          </a:solidFill>
          <a:ln cap="flat" cmpd="sng" w="9525">
            <a:solidFill>
              <a:srgbClr val="0B539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latin typeface="Courier New"/>
                <a:ea typeface="Courier New"/>
                <a:cs typeface="Courier New"/>
                <a:sym typeface="Courier New"/>
              </a:rPr>
              <a:t>rootreadspeed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660033"/>
                </a:solidFill>
                <a:latin typeface="Courier New"/>
                <a:ea typeface="Courier New"/>
                <a:cs typeface="Courier New"/>
                <a:sym typeface="Courier New"/>
              </a:rPr>
              <a:t>--files</a:t>
            </a:r>
            <a:r>
              <a:rPr lang="pt-BR" sz="1100">
                <a:latin typeface="Courier New"/>
                <a:ea typeface="Courier New"/>
                <a:cs typeface="Courier New"/>
                <a:sym typeface="Courier New"/>
              </a:rPr>
              <a:t> GluGluToHToTauTau.root TTbar.root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660033"/>
                </a:solidFill>
                <a:latin typeface="Courier New"/>
                <a:ea typeface="Courier New"/>
                <a:cs typeface="Courier New"/>
                <a:sym typeface="Courier New"/>
              </a:rPr>
              <a:t>--trees</a:t>
            </a:r>
            <a:r>
              <a:rPr lang="pt-BR" sz="1100">
                <a:latin typeface="Courier New"/>
                <a:ea typeface="Courier New"/>
                <a:cs typeface="Courier New"/>
                <a:sym typeface="Courier New"/>
              </a:rPr>
              <a:t> Events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660033"/>
                </a:solidFill>
                <a:latin typeface="Courier New"/>
                <a:ea typeface="Courier New"/>
                <a:cs typeface="Courier New"/>
                <a:sym typeface="Courier New"/>
              </a:rPr>
              <a:t>--all-branches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660033"/>
                </a:solidFill>
                <a:latin typeface="Courier New"/>
                <a:ea typeface="Courier New"/>
                <a:cs typeface="Courier New"/>
                <a:sym typeface="Courier New"/>
              </a:rPr>
              <a:t>--threads</a:t>
            </a:r>
            <a:r>
              <a:rPr lang="pt-BR" sz="1100">
                <a:latin typeface="Courier New"/>
                <a:ea typeface="Courier New"/>
                <a:cs typeface="Courier New"/>
                <a:sym typeface="Courier New"/>
              </a:rPr>
              <a:t> 12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rgbClr val="660033"/>
                </a:solidFill>
                <a:latin typeface="Courier New"/>
                <a:ea typeface="Courier New"/>
                <a:cs typeface="Courier New"/>
                <a:sym typeface="Courier New"/>
              </a:rPr>
              <a:t>--tasks-per-worker</a:t>
            </a:r>
            <a:r>
              <a:rPr lang="pt-BR" sz="1100">
                <a:latin typeface="Courier New"/>
                <a:ea typeface="Courier New"/>
                <a:cs typeface="Courier New"/>
                <a:sym typeface="Courier New"/>
              </a:rPr>
              <a:t> 12</a:t>
            </a:r>
            <a:endParaRPr sz="1100"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7" name="Google Shape;287;p45"/>
          <p:cNvSpPr txBox="1"/>
          <p:nvPr/>
        </p:nvSpPr>
        <p:spPr>
          <a:xfrm>
            <a:off x="4810425" y="2653875"/>
            <a:ext cx="4045800" cy="22779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Running with 8 threads even though 12 were requested.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Total number of tasks: 56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Thread pool size:           	8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Real time to setup MT run:  	0.234943 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CPU time to setup MT run:   	0.23 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Real time:                  	19.7102 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CPU time:                   	148.76 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Uncompressed data read:     	6808718253 bytes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Compressed data read:       	3725364571 bytes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Uncompressed throughput:    	329.439 MB/s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	41.1799 MB/s/thread for 8 threads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Compressed throughput:      	180.251 MB/s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                            	22.5314 MB/s/thread for 8 threads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CPU Efficiency:             	94.0%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Reading data is likely CPU bound (decompression).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800">
                <a:solidFill>
                  <a:srgbClr val="F3F3F3"/>
                </a:solidFill>
                <a:latin typeface="Courier New"/>
                <a:ea typeface="Courier New"/>
                <a:cs typeface="Courier New"/>
                <a:sym typeface="Courier New"/>
              </a:rPr>
              <a:t>For details run with the --help command.</a:t>
            </a:r>
            <a:endParaRPr sz="800">
              <a:solidFill>
                <a:srgbClr val="F3F3F3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288" name="Google Shape;288;p45"/>
          <p:cNvSpPr txBox="1"/>
          <p:nvPr>
            <p:ph idx="1" type="body"/>
          </p:nvPr>
        </p:nvSpPr>
        <p:spPr>
          <a:xfrm>
            <a:off x="130250" y="921400"/>
            <a:ext cx="4480800" cy="410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600"/>
              <a:buChar char="▶"/>
            </a:pPr>
            <a:r>
              <a:rPr lang="pt-BR" sz="1600">
                <a:solidFill>
                  <a:srgbClr val="000000"/>
                </a:solidFill>
              </a:rPr>
              <a:t>The tool gives us a </a:t>
            </a:r>
            <a:r>
              <a:rPr lang="pt-BR" sz="1600">
                <a:solidFill>
                  <a:srgbClr val="000000"/>
                </a:solidFill>
              </a:rPr>
              <a:t>variety</a:t>
            </a:r>
            <a:r>
              <a:rPr lang="pt-BR" sz="1600">
                <a:solidFill>
                  <a:srgbClr val="000000"/>
                </a:solidFill>
              </a:rPr>
              <a:t> of metrics to use, most importantly:</a:t>
            </a:r>
            <a:endParaRPr sz="16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Real time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CPU time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Effective throughputs</a:t>
            </a:r>
            <a:endParaRPr sz="1400">
              <a:solidFill>
                <a:srgbClr val="000000"/>
              </a:solidFill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600"/>
              <a:buChar char="▶"/>
            </a:pPr>
            <a:r>
              <a:rPr lang="pt-BR" sz="1600">
                <a:solidFill>
                  <a:srgbClr val="000000"/>
                </a:solidFill>
              </a:rPr>
              <a:t>We can apply some basic rules to </a:t>
            </a:r>
            <a:r>
              <a:rPr lang="pt-BR" sz="1600">
                <a:solidFill>
                  <a:srgbClr val="000000"/>
                </a:solidFill>
              </a:rPr>
              <a:t>identify the bottlenecks…</a:t>
            </a:r>
            <a:endParaRPr sz="16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A = analysis runtime, N = threads, T</a:t>
            </a:r>
            <a:r>
              <a:rPr baseline="-25000" lang="pt-BR" sz="1400">
                <a:solidFill>
                  <a:srgbClr val="000000"/>
                </a:solidFill>
              </a:rPr>
              <a:t>R</a:t>
            </a:r>
            <a:r>
              <a:rPr lang="pt-BR" sz="1400">
                <a:solidFill>
                  <a:srgbClr val="000000"/>
                </a:solidFill>
              </a:rPr>
              <a:t> = real time, T</a:t>
            </a:r>
            <a:r>
              <a:rPr baseline="-25000" lang="pt-BR" sz="1400">
                <a:solidFill>
                  <a:srgbClr val="000000"/>
                </a:solidFill>
              </a:rPr>
              <a:t>C</a:t>
            </a:r>
            <a:r>
              <a:rPr lang="pt-BR" sz="1400">
                <a:solidFill>
                  <a:srgbClr val="000000"/>
                </a:solidFill>
              </a:rPr>
              <a:t> = CPU time.</a:t>
            </a:r>
            <a:endParaRPr sz="12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T</a:t>
            </a:r>
            <a:r>
              <a:rPr baseline="-25000" lang="pt-BR" sz="1200">
                <a:solidFill>
                  <a:srgbClr val="000000"/>
                </a:solidFill>
              </a:rPr>
              <a:t>C</a:t>
            </a:r>
            <a:r>
              <a:rPr lang="pt-BR" sz="1200">
                <a:solidFill>
                  <a:srgbClr val="000000"/>
                </a:solidFill>
              </a:rPr>
              <a:t>/N </a:t>
            </a:r>
            <a:r>
              <a:rPr lang="pt-BR" sz="1400">
                <a:solidFill>
                  <a:srgbClr val="000000"/>
                </a:solidFill>
              </a:rPr>
              <a:t>≪ </a:t>
            </a:r>
            <a:r>
              <a:rPr lang="pt-BR" sz="1200">
                <a:solidFill>
                  <a:srgbClr val="000000"/>
                </a:solidFill>
              </a:rPr>
              <a:t>T</a:t>
            </a:r>
            <a:r>
              <a:rPr baseline="-25000" lang="pt-BR" sz="1200">
                <a:solidFill>
                  <a:srgbClr val="000000"/>
                </a:solidFill>
              </a:rPr>
              <a:t>R</a:t>
            </a:r>
            <a:r>
              <a:rPr lang="pt-BR" sz="1200">
                <a:solidFill>
                  <a:srgbClr val="000000"/>
                </a:solidFill>
              </a:rPr>
              <a:t> → Data storage is bottleneck</a:t>
            </a:r>
            <a:endParaRPr sz="14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200">
                <a:solidFill>
                  <a:srgbClr val="000000"/>
                </a:solidFill>
              </a:rPr>
              <a:t>T</a:t>
            </a:r>
            <a:r>
              <a:rPr baseline="-25000" lang="pt-BR" sz="1200">
                <a:solidFill>
                  <a:srgbClr val="000000"/>
                </a:solidFill>
              </a:rPr>
              <a:t>C</a:t>
            </a:r>
            <a:r>
              <a:rPr lang="pt-BR" sz="1200">
                <a:solidFill>
                  <a:srgbClr val="000000"/>
                </a:solidFill>
              </a:rPr>
              <a:t>/T</a:t>
            </a:r>
            <a:r>
              <a:rPr baseline="-25000" lang="pt-BR" sz="1200">
                <a:solidFill>
                  <a:srgbClr val="000000"/>
                </a:solidFill>
              </a:rPr>
              <a:t>R</a:t>
            </a:r>
            <a:r>
              <a:rPr lang="pt-BR" sz="1200">
                <a:solidFill>
                  <a:srgbClr val="000000"/>
                </a:solidFill>
              </a:rPr>
              <a:t> ≈ N   → CPU is bottleneck (decompression)</a:t>
            </a:r>
            <a:endParaRPr sz="1200">
              <a:solidFill>
                <a:srgbClr val="000000"/>
              </a:solidFill>
            </a:endParaRPr>
          </a:p>
          <a:p>
            <a:pPr indent="-292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⬩"/>
            </a:pPr>
            <a:r>
              <a:rPr i="1" lang="pt-BR" sz="1000">
                <a:solidFill>
                  <a:srgbClr val="000000"/>
                </a:solidFill>
              </a:rPr>
              <a:t>Both can be impacted by compression algorithm!</a:t>
            </a:r>
            <a:endParaRPr i="1" sz="1000">
              <a:solidFill>
                <a:srgbClr val="000000"/>
              </a:solidFill>
            </a:endParaRPr>
          </a:p>
          <a:p>
            <a:pPr indent="-3048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200"/>
              <a:buChar char="◼"/>
            </a:pPr>
            <a:r>
              <a:rPr lang="pt-BR" sz="1400">
                <a:solidFill>
                  <a:srgbClr val="000000"/>
                </a:solidFill>
              </a:rPr>
              <a:t>T</a:t>
            </a:r>
            <a:r>
              <a:rPr baseline="-25000" lang="pt-BR" sz="1400">
                <a:solidFill>
                  <a:srgbClr val="000000"/>
                </a:solidFill>
              </a:rPr>
              <a:t>R</a:t>
            </a:r>
            <a:r>
              <a:rPr lang="pt-BR" sz="1400">
                <a:solidFill>
                  <a:srgbClr val="000000"/>
                </a:solidFill>
              </a:rPr>
              <a:t> ≪ A </a:t>
            </a:r>
            <a:r>
              <a:rPr lang="pt-BR" sz="1200">
                <a:solidFill>
                  <a:srgbClr val="000000"/>
                </a:solidFill>
              </a:rPr>
              <a:t>→ Analysis code is bottleneck</a:t>
            </a:r>
            <a:endParaRPr sz="1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46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46"/>
          <p:cNvSpPr txBox="1"/>
          <p:nvPr>
            <p:ph idx="1" type="body"/>
          </p:nvPr>
        </p:nvSpPr>
        <p:spPr>
          <a:xfrm>
            <a:off x="185525" y="956400"/>
            <a:ext cx="87900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pt-BR"/>
              <a:t>Benchmarking setup</a:t>
            </a:r>
            <a:endParaRPr/>
          </a:p>
        </p:txBody>
      </p:sp>
      <p:sp>
        <p:nvSpPr>
          <p:cNvPr id="295" name="Google Shape;295;p46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cxnSp>
        <p:nvCxnSpPr>
          <p:cNvPr id="296" name="Google Shape;296;p46"/>
          <p:cNvCxnSpPr/>
          <p:nvPr/>
        </p:nvCxnSpPr>
        <p:spPr>
          <a:xfrm flipH="1" rot="10800000">
            <a:off x="-66675" y="3126025"/>
            <a:ext cx="5162400" cy="9600"/>
          </a:xfrm>
          <a:prstGeom prst="straightConnector1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7" name="Google Shape;297;p46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8" name="Google Shape;29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042700"/>
            <a:ext cx="537600" cy="10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7"/>
          <p:cNvSpPr txBox="1"/>
          <p:nvPr>
            <p:ph type="title"/>
          </p:nvPr>
        </p:nvSpPr>
        <p:spPr>
          <a:xfrm>
            <a:off x="125" y="0"/>
            <a:ext cx="9144000" cy="84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Benchmarking setup</a:t>
            </a:r>
            <a:endParaRPr/>
          </a:p>
        </p:txBody>
      </p:sp>
      <p:sp>
        <p:nvSpPr>
          <p:cNvPr id="304" name="Google Shape;304;p47"/>
          <p:cNvSpPr txBox="1"/>
          <p:nvPr>
            <p:ph idx="1" type="body"/>
          </p:nvPr>
        </p:nvSpPr>
        <p:spPr>
          <a:xfrm>
            <a:off x="130250" y="921400"/>
            <a:ext cx="4480800" cy="390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Three datasets were used for benchmarking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Higgs-&gt;TauTau (9 files, ~70GB)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Dimuon (1 file, ~2.2GB)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lang="pt-BR" sz="1400">
                <a:solidFill>
                  <a:srgbClr val="000000"/>
                </a:solidFill>
              </a:rPr>
              <a:t>Custom (3 files, ~27GB)</a:t>
            </a:r>
            <a:endParaRPr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i="1" lang="pt-BR" sz="1400">
                <a:solidFill>
                  <a:srgbClr val="000000"/>
                </a:solidFill>
              </a:rPr>
              <a:t>All files compressed with ZLib level 1</a:t>
            </a:r>
            <a:endParaRPr i="1"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i="1" lang="pt-BR" sz="1400">
                <a:solidFill>
                  <a:srgbClr val="000000"/>
                </a:solidFill>
              </a:rPr>
              <a:t>Specific list of branches read</a:t>
            </a:r>
            <a:endParaRPr i="1" sz="1400"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●"/>
            </a:pPr>
            <a:r>
              <a:rPr i="1" lang="pt-BR" sz="1400">
                <a:solidFill>
                  <a:srgbClr val="000000"/>
                </a:solidFill>
              </a:rPr>
              <a:t>Data is on eospublic for XRootD tests</a:t>
            </a:r>
            <a:endParaRPr i="1"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Tests were repeated 2-5 times, time (and sanity) permitting</a:t>
            </a:r>
            <a:endParaRPr sz="1400"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E7FCD"/>
              </a:buClr>
              <a:buSzPts val="1400"/>
              <a:buChar char="▶"/>
            </a:pPr>
            <a:r>
              <a:rPr lang="pt-BR" sz="1400">
                <a:solidFill>
                  <a:srgbClr val="000000"/>
                </a:solidFill>
              </a:rPr>
              <a:t>Varied on the number of cores, speed of storage/network, amount and type of data read, etc.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305" name="Google Shape;305;p47"/>
          <p:cNvSpPr txBox="1"/>
          <p:nvPr>
            <p:ph idx="12" type="sldNum"/>
          </p:nvPr>
        </p:nvSpPr>
        <p:spPr>
          <a:xfrm>
            <a:off x="8523550" y="4863200"/>
            <a:ext cx="548700" cy="22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06" name="Google Shape;306;p47"/>
          <p:cNvSpPr txBox="1"/>
          <p:nvPr/>
        </p:nvSpPr>
        <p:spPr>
          <a:xfrm>
            <a:off x="4749900" y="4342975"/>
            <a:ext cx="2868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pt-BR" sz="1200">
                <a:solidFill>
                  <a:srgbClr val="3E7FCD"/>
                </a:solidFill>
                <a:latin typeface="Open Sans"/>
                <a:ea typeface="Open Sans"/>
                <a:cs typeface="Open Sans"/>
                <a:sym typeface="Open Sans"/>
              </a:rPr>
              <a:t>Good to confirm - the branches you read can have a big difference!</a:t>
            </a:r>
            <a:endParaRPr b="1" i="1" sz="1200">
              <a:solidFill>
                <a:srgbClr val="3E7FCD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07" name="Google Shape;30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9850" y="1207025"/>
            <a:ext cx="4705075" cy="3135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ROOT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